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4.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7.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8.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6" r:id="rId2"/>
    <p:sldMasterId id="2147483692" r:id="rId3"/>
    <p:sldMasterId id="2147483705" r:id="rId4"/>
    <p:sldMasterId id="2147483721" r:id="rId5"/>
    <p:sldMasterId id="2147483733" r:id="rId6"/>
    <p:sldMasterId id="2147483749" r:id="rId7"/>
    <p:sldMasterId id="2147483759" r:id="rId8"/>
    <p:sldMasterId id="2147483770" r:id="rId9"/>
  </p:sldMasterIdLst>
  <p:notesMasterIdLst>
    <p:notesMasterId r:id="rId21"/>
  </p:notesMasterIdLst>
  <p:sldIdLst>
    <p:sldId id="257" r:id="rId10"/>
    <p:sldId id="258" r:id="rId11"/>
    <p:sldId id="259" r:id="rId12"/>
    <p:sldId id="260" r:id="rId13"/>
    <p:sldId id="261" r:id="rId14"/>
    <p:sldId id="262" r:id="rId15"/>
    <p:sldId id="263" r:id="rId16"/>
    <p:sldId id="264" r:id="rId17"/>
    <p:sldId id="265" r:id="rId18"/>
    <p:sldId id="266" r:id="rId19"/>
    <p:sldId id="26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39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4.xml"/><Relationship Id="rId18" Type="http://schemas.openxmlformats.org/officeDocument/2006/relationships/slide" Target="slides/slide9.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0DE68D-BCDC-432F-A856-9C4FB1C324B6}" type="datetimeFigureOut">
              <a:rPr lang="en-GB" smtClean="0"/>
              <a:t>03/03/2021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34D600-37E9-4581-BCB7-CC91DAB598B8}" type="slidenum">
              <a:rPr lang="en-GB" smtClean="0"/>
              <a:t>‹#›</a:t>
            </a:fld>
            <a:endParaRPr lang="en-GB"/>
          </a:p>
        </p:txBody>
      </p:sp>
    </p:spTree>
    <p:extLst>
      <p:ext uri="{BB962C8B-B14F-4D97-AF65-F5344CB8AC3E}">
        <p14:creationId xmlns:p14="http://schemas.microsoft.com/office/powerpoint/2010/main" val="97064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g35f391192_0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 name="Google Shape;4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5ed75ccf_0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200" u="sng" kern="1200" dirty="0" smtClean="0">
                <a:solidFill>
                  <a:schemeClr val="tx1"/>
                </a:solidFill>
                <a:effectLst/>
                <a:latin typeface="+mn-lt"/>
                <a:ea typeface="+mn-ea"/>
                <a:cs typeface="+mn-cs"/>
              </a:rPr>
              <a:t>Introduction:</a:t>
            </a:r>
            <a:r>
              <a:rPr lang="en-GB" sz="1200" kern="1200" dirty="0" smtClean="0">
                <a:solidFill>
                  <a:schemeClr val="tx1"/>
                </a:solidFill>
                <a:effectLst/>
                <a:latin typeface="+mn-lt"/>
                <a:ea typeface="+mn-ea"/>
                <a:cs typeface="+mn-cs"/>
              </a:rPr>
              <a:t> The topic of my research is to find whether coastal erosions rates can be calculated remotely, with accurate results.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For the dissertation I completed in May 2020, I examined the physical vulnerability of coastal areas on the Isle of Sheppey. I used Palmers Method alongside current Shoreline Management Plans, carried out by the Environmental Agency, they stated in their report that ‘1.5 meters of the islands coastline is eroding a year’ (Environmental Agency, 2018). Using the Environmental Agencies coastline erosion rate, I calculated that the most vulnerable section of coastline is Surf Cres Road, which is located on the cliff of the coastline, and that the homeowner nearest to the cliff edge, had 18 years before their home would perish. However, less than a month after I submitted my dissertation, in June 2020, the homeowners house was taken over the side of the cliff, along with her car and all personal belongs. </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35f391192_0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GB" sz="1200" u="sng"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So my research question is</a:t>
            </a:r>
            <a:r>
              <a:rPr lang="en-GB" sz="1200" kern="1200" dirty="0" smtClean="0">
                <a:solidFill>
                  <a:schemeClr val="tx1"/>
                </a:solidFill>
                <a:effectLst/>
                <a:latin typeface="+mn-lt"/>
                <a:ea typeface="+mn-ea"/>
                <a:cs typeface="+mn-cs"/>
              </a:rPr>
              <a:t> ‘Can Historical and present aerial photos aid in getting accurate results of coastal erosion remotely?’</a:t>
            </a:r>
          </a:p>
          <a:p>
            <a:endParaRPr lang="en-GB" sz="1200" u="sng"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Aim: </a:t>
            </a:r>
            <a:r>
              <a:rPr lang="en-GB" sz="1200" kern="1200" dirty="0" smtClean="0">
                <a:solidFill>
                  <a:schemeClr val="tx1"/>
                </a:solidFill>
                <a:effectLst/>
                <a:latin typeface="+mn-lt"/>
                <a:ea typeface="+mn-ea"/>
                <a:cs typeface="+mn-cs"/>
              </a:rPr>
              <a:t>the aim is to determine if an accurate assessment on coastal erosion can be carried out remotely with accurate results. </a:t>
            </a:r>
          </a:p>
          <a:p>
            <a:endParaRPr lang="en-GB" sz="1200" u="sng"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Objectives</a:t>
            </a:r>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1) To use Google Earth, Digimaps and Google Maps to obtain aerial and satellite images of historic and present coastal locations that are experiencing erosion. </a:t>
            </a:r>
          </a:p>
          <a:p>
            <a:pPr lvl="0"/>
            <a:r>
              <a:rPr lang="en-GB" sz="1200" kern="1200" dirty="0" smtClean="0">
                <a:solidFill>
                  <a:schemeClr val="tx1"/>
                </a:solidFill>
                <a:effectLst/>
                <a:latin typeface="+mn-lt"/>
                <a:ea typeface="+mn-ea"/>
                <a:cs typeface="+mn-cs"/>
              </a:rPr>
              <a:t>2) To import the images into a geographical information system to measures loss of land over a certain period of time, then apply Tony Thomas method using a calculation to find rate of erosion.</a:t>
            </a:r>
          </a:p>
          <a:p>
            <a:pPr lvl="0"/>
            <a:r>
              <a:rPr lang="en-GB" sz="1200" kern="1200" dirty="0" smtClean="0">
                <a:solidFill>
                  <a:schemeClr val="tx1"/>
                </a:solidFill>
                <a:effectLst/>
                <a:latin typeface="+mn-lt"/>
                <a:ea typeface="+mn-ea"/>
                <a:cs typeface="+mn-cs"/>
              </a:rPr>
              <a:t>3) To compare my findings to the most up to date Shoreline Management Plans in regards to rate of erosion. </a:t>
            </a:r>
          </a:p>
          <a:p>
            <a:r>
              <a:rPr lang="en-GB" sz="1200" kern="1200" dirty="0" smtClean="0">
                <a:solidFill>
                  <a:schemeClr val="tx1"/>
                </a:solidFill>
                <a:effectLst/>
                <a:latin typeface="+mn-lt"/>
                <a:ea typeface="+mn-ea"/>
                <a:cs typeface="+mn-cs"/>
              </a:rPr>
              <a:t>With the current covid19 situation, it has become apparent that changes in the methods of investigation into the environment, may need to be carried out remotely, while also giving accurate results, which will still aid with the management and conservation of the environment; not only is the environment and wildlife impacted by erosion but human life can be put at risk if coastal erosion is not monitored. </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35ed75ccf_07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35ed75ccf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Climate change and subsequently coastal erosion is a global phenomenon. Some erosion is natural but climate change is speeding this process up, which will impact an estimated 2.4 billion people that live on the coast (The Ocean Conference, 2017).</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In The UK 17% of Coastlines are impacted by erosion (Marine Climate Change Impacts Partnership, 2020), if we break it down further, 30% of England’s coastlines, 23% of Wales, 20% of Northern Ireland and 12% of Scotland coastlines are affected by erosion (Masselink and Russell, 2008).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When Covid19 put the UK into lockdown  in March 2020, a lot of the population was forced to work from home, to try and  work as normally as they could ,but many became unemployed. By April 2020 46.6% of the population was working from home or remotely (Cameron, 2020). It was a necessity that the population stayed home, however, this is impossible for certain jobs, which then led me to wondering  what was happening  to environmental assessments while in lockdown. The idea of being able to carryout remote evaluations would allow Agencies, organisations and Government bodies to carry out assessments in the future should something like Covid19 happen again. </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5f391192_0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Global Warming is impacting the environment in different ways, but for my topic I am interested in the rise of sea levels. The National Ocean Service have been monitoring the rise of sea levels for a number of years and found that rate of the rise is ‘one-eighth of an inch’ (National Ocean Service, 2021). To put this into perspective, on the 8th of September 2010 sea levels had risen to 1.92 inches, by 25th September 2020 the level was 3.81 inches (NASA’s Goddard Space Flight Centre, 2020). In just over 10 years the sea levels have risen by 1.91 </a:t>
            </a:r>
            <a:r>
              <a:rPr lang="en-GB" dirty="0" err="1" smtClean="0"/>
              <a:t>inces</a:t>
            </a:r>
            <a:r>
              <a:rPr lang="en-GB" dirty="0" smtClean="0"/>
              <a:t>. </a:t>
            </a:r>
          </a:p>
          <a:p>
            <a:pPr marL="0" lvl="0" indent="0" algn="l" rtl="0">
              <a:spcBef>
                <a:spcPts val="0"/>
              </a:spcBef>
              <a:spcAft>
                <a:spcPts val="0"/>
              </a:spcAft>
              <a:buNone/>
            </a:pPr>
            <a:r>
              <a:rPr lang="en-GB" dirty="0" smtClean="0"/>
              <a:t>With the rise of sea levels coastal Communities are seeing the affects already with increased flooding, higher tides and more frequent storms, this will only increase until the communities are forced to retreat further inland (Buchanan, 2019).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The Isle of Sheppey is a 16 kilometre long, 7 kilometre wide (Young, 2014) island in the South-East of England; it is part of North-East Kent, and sits at the mouth of the River Thames and the River Medway ( Judge, 1997), with a Swale that detaches it from the mainland. Being Surrounded by water on all sides, with sea levels rising the area is in danger of being taken by the ocean and reverting back to three individual islands (Young, 2014). Sheppey is made up of many different soils but is predominately London Clay, which is found on the north side (Young, 2014); this is one of the sides most exposed to the sea (</a:t>
            </a:r>
            <a:r>
              <a:rPr lang="en-GB" dirty="0" err="1" smtClean="0"/>
              <a:t>Hopps</a:t>
            </a:r>
            <a:r>
              <a:rPr lang="en-GB" dirty="0" smtClean="0"/>
              <a:t>, 2018). Sheppey is a unique place.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With Covid19 making in-person assessment unable to be carried out, we need to find another way that will allow us to carry out remote testing , this will enable us to continue to manage and conserve the environment from a distance. Unfortunately Sheppey is just one of many places that is being impacted by erosion and flooding.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The method that I am going to use as been used in a few studies along side other methods to provide more information. However,  I am hoping to solely use one method to achieve accurate results, which will hopefully allow the continued management of coastal erosion.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The method I will  be using is Thomas, 2018; it consists of gathering historic and present aerial photos, land topography, wind shift and flooding rates. </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5f391192_0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I will use 9 or more locations where erosion is taking place for this assessment, I will obtain historic and present aerial photos and satellite images from Google Earth Pro, Digimaps and Google Maps, along with the topography of the location, past and current wind speeds and flooding rates.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Once this information has be obtained I will use a Geographical Information System to import the maps and make measurements while using the Root Mean Square Error calculation (RMSE) (Thomas, 2018).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Other studies that have used similar methods are, Layer (1974), Furmanczyk (2020) and many more. </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5f391192_08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5f391192_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200" kern="1200" dirty="0" smtClean="0">
                <a:solidFill>
                  <a:schemeClr val="tx1"/>
                </a:solidFill>
                <a:effectLst/>
                <a:latin typeface="+mn-lt"/>
                <a:ea typeface="+mn-ea"/>
                <a:cs typeface="+mn-cs"/>
              </a:rPr>
              <a:t>No Project is without limitations, some of the limitations I face are:</a:t>
            </a:r>
          </a:p>
          <a:p>
            <a:endParaRPr lang="en-GB" sz="1200" kern="1200" dirty="0" smtClean="0">
              <a:solidFill>
                <a:schemeClr val="tx1"/>
              </a:solidFill>
              <a:effectLst/>
              <a:latin typeface="+mn-lt"/>
              <a:ea typeface="+mn-ea"/>
              <a:cs typeface="+mn-cs"/>
            </a:endParaRPr>
          </a:p>
          <a:p>
            <a:pPr marL="228600" lvl="0" indent="-228600">
              <a:buAutoNum type="arabicParenR"/>
            </a:pPr>
            <a:r>
              <a:rPr lang="en-GB" sz="1200" kern="1200" dirty="0" smtClean="0">
                <a:solidFill>
                  <a:schemeClr val="tx1"/>
                </a:solidFill>
                <a:effectLst/>
                <a:latin typeface="+mn-lt"/>
                <a:ea typeface="+mn-ea"/>
                <a:cs typeface="+mn-cs"/>
              </a:rPr>
              <a:t>Update-to-date satellite images, because of Covid19 it appears that new satellite images have not been taken since early 2020 meaning that changes to areas can not be seen.</a:t>
            </a:r>
          </a:p>
          <a:p>
            <a:pPr marL="228600" lvl="0" indent="-228600">
              <a:buAutoNum type="arabicParenR"/>
            </a:pPr>
            <a:r>
              <a:rPr lang="en-GB" sz="1200" kern="1200" dirty="0" smtClean="0">
                <a:solidFill>
                  <a:schemeClr val="tx1"/>
                </a:solidFill>
                <a:effectLst/>
                <a:latin typeface="+mn-lt"/>
                <a:ea typeface="+mn-ea"/>
                <a:cs typeface="+mn-cs"/>
              </a:rPr>
              <a:t>Software, one of the software I will use is on the University computers that I have to access remotely, I also have to save any work to my University Account on the Computer, which does not have enough memory, or to the actual computer drive which can be deleted by others. </a:t>
            </a:r>
          </a:p>
          <a:p>
            <a:pPr marL="228600" lvl="0" indent="-228600">
              <a:buAutoNum type="arabicParenR"/>
            </a:pPr>
            <a:r>
              <a:rPr lang="en-GB" sz="1200" kern="1200" dirty="0" smtClean="0">
                <a:solidFill>
                  <a:schemeClr val="tx1"/>
                </a:solidFill>
                <a:effectLst/>
                <a:latin typeface="+mn-lt"/>
                <a:ea typeface="+mn-ea"/>
                <a:cs typeface="+mn-cs"/>
              </a:rPr>
              <a:t>Data, The Isle of Sheppey is a little forgotten place that has only started to be noticed because of the high rate of covid19 cases, this ‘forgetfulness’ has led to little being documented: erosion events, weather patterns or reliable information. </a:t>
            </a:r>
          </a:p>
          <a:p>
            <a:pPr marL="228600" lvl="0" indent="-228600">
              <a:buAutoNum type="arabicParenR"/>
            </a:pPr>
            <a:r>
              <a:rPr lang="en-GB" sz="1200" kern="1200" dirty="0" smtClean="0">
                <a:solidFill>
                  <a:schemeClr val="tx1"/>
                </a:solidFill>
                <a:effectLst/>
                <a:latin typeface="+mn-lt"/>
                <a:ea typeface="+mn-ea"/>
                <a:cs typeface="+mn-cs"/>
              </a:rPr>
              <a:t>Equipment, Unfortunately due to software my laptop slowed down, which has made it difficult to work on. Leaving me to work on my old laptop that is struggling to keep up with me, my equipment might not be able to handle certain tasks.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5ed75ccf_0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I expect to find that the erosion on Sheppey will  be more sporadic than that which the Environmental Agency has stated; I’m led to believe this, due to history that I found previously; while carrying out my 2020 Dissertation I was able to find diaries of local people that had documented some of the erosion events, along side personal experience and recent events this is what I expect to find by using Thomas, 2018 method. </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5ed75ccf_0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5f391192_0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4"/>
        <p:cNvGrpSpPr/>
        <p:nvPr/>
      </p:nvGrpSpPr>
      <p:grpSpPr>
        <a:xfrm>
          <a:off x="0" y="0"/>
          <a:ext cx="0" cy="0"/>
          <a:chOff x="0" y="0"/>
          <a:chExt cx="0" cy="0"/>
        </a:xfrm>
      </p:grpSpPr>
      <p:sp>
        <p:nvSpPr>
          <p:cNvPr id="1175" name="Google Shape;1175;g47786bd9a7_140_5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6" name="Google Shape;1176;g47786bd9a7_14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jp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jp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g"/><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g"/><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jpg"/><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jpg"/><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g"/><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4"/>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7429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27168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31724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7984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1566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48475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5754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6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2017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6"/>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998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254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36336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l"/>
            <a:fld id="{00000000-1234-1234-1234-123412341234}" type="slidenum">
              <a:rPr lang="en">
                <a:solidFill>
                  <a:prstClr val="black">
                    <a:tint val="75000"/>
                  </a:prstClr>
                </a:solidFill>
              </a:rPr>
              <a:pPr algn="l"/>
              <a:t>‹#›</a:t>
            </a:fld>
            <a:endParaRPr>
              <a:solidFill>
                <a:prstClr val="black">
                  <a:tint val="75000"/>
                </a:prstClr>
              </a:solidFill>
            </a:endParaRPr>
          </a:p>
        </p:txBody>
      </p:sp>
    </p:spTree>
    <p:extLst>
      <p:ext uri="{BB962C8B-B14F-4D97-AF65-F5344CB8AC3E}">
        <p14:creationId xmlns:p14="http://schemas.microsoft.com/office/powerpoint/2010/main" val="4184382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3798053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20262370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endParaRPr>
              <a:solidFill>
                <a:prstClr val="black"/>
              </a:solidFill>
            </a:endParaRPr>
          </a:p>
        </p:txBody>
      </p:sp>
      <p:grpSp>
        <p:nvGrpSpPr>
          <p:cNvPr id="137" name="Google Shape;137;p10"/>
          <p:cNvGrpSpPr/>
          <p:nvPr/>
        </p:nvGrpSpPr>
        <p:grpSpPr>
          <a:xfrm>
            <a:off x="312484"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endParaRPr>
                <a:solidFill>
                  <a:prstClr val="black"/>
                </a:solidFil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42" y="5098460"/>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a:solidFill>
                  <a:prstClr val="black">
                    <a:tint val="75000"/>
                  </a:prstClr>
                </a:solidFill>
              </a:rPr>
              <a:pPr algn="ctr"/>
              <a:t>‹#›</a:t>
            </a:fld>
            <a:endParaRPr>
              <a:solidFill>
                <a:prstClr val="black">
                  <a:tint val="75000"/>
                </a:prstClr>
              </a:solidFill>
            </a:endParaRPr>
          </a:p>
        </p:txBody>
      </p:sp>
    </p:spTree>
    <p:extLst>
      <p:ext uri="{BB962C8B-B14F-4D97-AF65-F5344CB8AC3E}">
        <p14:creationId xmlns:p14="http://schemas.microsoft.com/office/powerpoint/2010/main" val="3565302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4"/>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08784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70695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5334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16857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10042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60688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46472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6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40763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6"/>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97162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93218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81895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l"/>
            <a:fld id="{00000000-1234-1234-1234-123412341234}" type="slidenum">
              <a:rPr lang="en">
                <a:solidFill>
                  <a:prstClr val="black">
                    <a:tint val="75000"/>
                  </a:prstClr>
                </a:solidFill>
              </a:rPr>
              <a:pPr algn="l"/>
              <a:t>‹#›</a:t>
            </a:fld>
            <a:endParaRPr>
              <a:solidFill>
                <a:prstClr val="black">
                  <a:tint val="75000"/>
                </a:prstClr>
              </a:solidFill>
            </a:endParaRPr>
          </a:p>
        </p:txBody>
      </p:sp>
    </p:spTree>
    <p:extLst>
      <p:ext uri="{BB962C8B-B14F-4D97-AF65-F5344CB8AC3E}">
        <p14:creationId xmlns:p14="http://schemas.microsoft.com/office/powerpoint/2010/main" val="40486170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25729035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2546848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endParaRPr>
              <a:solidFill>
                <a:prstClr val="black"/>
              </a:solidFill>
            </a:endParaRPr>
          </a:p>
        </p:txBody>
      </p:sp>
      <p:grpSp>
        <p:nvGrpSpPr>
          <p:cNvPr id="137" name="Google Shape;137;p10"/>
          <p:cNvGrpSpPr/>
          <p:nvPr/>
        </p:nvGrpSpPr>
        <p:grpSpPr>
          <a:xfrm>
            <a:off x="312484"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endParaRPr>
                <a:solidFill>
                  <a:prstClr val="black"/>
                </a:solidFil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42" y="5098460"/>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a:solidFill>
                  <a:prstClr val="black">
                    <a:tint val="75000"/>
                  </a:prstClr>
                </a:solidFill>
              </a:rPr>
              <a:pPr algn="ctr"/>
              <a:t>‹#›</a:t>
            </a:fld>
            <a:endParaRPr>
              <a:solidFill>
                <a:prstClr val="black">
                  <a:tint val="75000"/>
                </a:prstClr>
              </a:solidFill>
            </a:endParaRPr>
          </a:p>
        </p:txBody>
      </p:sp>
    </p:spTree>
    <p:extLst>
      <p:ext uri="{BB962C8B-B14F-4D97-AF65-F5344CB8AC3E}">
        <p14:creationId xmlns:p14="http://schemas.microsoft.com/office/powerpoint/2010/main" val="8027802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2316267" y="406567"/>
            <a:ext cx="4511142" cy="6034812"/>
            <a:chOff x="2316267" y="304925"/>
            <a:chExt cx="4511142" cy="4526109"/>
          </a:xfrm>
        </p:grpSpPr>
        <p:sp>
          <p:nvSpPr>
            <p:cNvPr id="11" name="Google Shape;11;p2"/>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 name="Google Shape;12;p2"/>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3" name="Google Shape;13;p2"/>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 name="Google Shape;14;p2"/>
            <p:cNvPicPr preferRelativeResize="0"/>
            <p:nvPr/>
          </p:nvPicPr>
          <p:blipFill>
            <a:blip r:embed="rId2">
              <a:alphaModFix/>
            </a:blip>
            <a:stretch>
              <a:fillRect/>
            </a:stretch>
          </p:blipFill>
          <p:spPr>
            <a:xfrm rot="-2700000">
              <a:off x="2700667" y="3795246"/>
              <a:ext cx="152400" cy="1150374"/>
            </a:xfrm>
            <a:prstGeom prst="rect">
              <a:avLst/>
            </a:prstGeom>
            <a:noFill/>
            <a:ln>
              <a:noFill/>
            </a:ln>
          </p:spPr>
        </p:pic>
        <p:pic>
          <p:nvPicPr>
            <p:cNvPr id="15" name="Google Shape;15;p2"/>
            <p:cNvPicPr preferRelativeResize="0"/>
            <p:nvPr/>
          </p:nvPicPr>
          <p:blipFill>
            <a:blip r:embed="rId2">
              <a:alphaModFix/>
            </a:blip>
            <a:stretch>
              <a:fillRect/>
            </a:stretch>
          </p:blipFill>
          <p:spPr>
            <a:xfrm rot="8100000">
              <a:off x="6290608" y="190338"/>
              <a:ext cx="152400" cy="1150374"/>
            </a:xfrm>
            <a:prstGeom prst="rect">
              <a:avLst/>
            </a:prstGeom>
            <a:noFill/>
            <a:ln>
              <a:noFill/>
            </a:ln>
          </p:spPr>
        </p:pic>
      </p:grpSp>
      <p:sp>
        <p:nvSpPr>
          <p:cNvPr id="16" name="Google Shape;16;p2"/>
          <p:cNvSpPr txBox="1">
            <a:spLocks noGrp="1"/>
          </p:cNvSpPr>
          <p:nvPr>
            <p:ph type="ctrTitle"/>
          </p:nvPr>
        </p:nvSpPr>
        <p:spPr>
          <a:xfrm>
            <a:off x="2787625" y="2655767"/>
            <a:ext cx="3572100" cy="15464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grpSp>
        <p:nvGrpSpPr>
          <p:cNvPr id="17" name="Google Shape;17;p2"/>
          <p:cNvGrpSpPr/>
          <p:nvPr/>
        </p:nvGrpSpPr>
        <p:grpSpPr>
          <a:xfrm>
            <a:off x="4357664" y="4980252"/>
            <a:ext cx="428350" cy="571373"/>
            <a:chOff x="1191725" y="238125"/>
            <a:chExt cx="5236550" cy="5238750"/>
          </a:xfrm>
        </p:grpSpPr>
        <p:sp>
          <p:nvSpPr>
            <p:cNvPr id="18" name="Google Shape;18;p2"/>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9" name="Google Shape;19;p2"/>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0" name="Google Shape;20;p2"/>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1" name="Google Shape;21;p2"/>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2" name="Google Shape;22;p2"/>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3807444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23"/>
        <p:cNvGrpSpPr/>
        <p:nvPr/>
      </p:nvGrpSpPr>
      <p:grpSpPr>
        <a:xfrm>
          <a:off x="0" y="0"/>
          <a:ext cx="0" cy="0"/>
          <a:chOff x="0" y="0"/>
          <a:chExt cx="0" cy="0"/>
        </a:xfrm>
      </p:grpSpPr>
      <p:grpSp>
        <p:nvGrpSpPr>
          <p:cNvPr id="24" name="Google Shape;24;p3"/>
          <p:cNvGrpSpPr/>
          <p:nvPr/>
        </p:nvGrpSpPr>
        <p:grpSpPr>
          <a:xfrm>
            <a:off x="2316267" y="406567"/>
            <a:ext cx="4511142" cy="6034812"/>
            <a:chOff x="2316267" y="304925"/>
            <a:chExt cx="4511142" cy="4526109"/>
          </a:xfrm>
        </p:grpSpPr>
        <p:sp>
          <p:nvSpPr>
            <p:cNvPr id="25" name="Google Shape;25;p3"/>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 name="Google Shape;26;p3"/>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27" name="Google Shape;27;p3"/>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28" name="Google Shape;28;p3"/>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29" name="Google Shape;29;p3"/>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30" name="Google Shape;30;p3"/>
          <p:cNvSpPr txBox="1">
            <a:spLocks noGrp="1"/>
          </p:cNvSpPr>
          <p:nvPr>
            <p:ph type="ctrTitle"/>
          </p:nvPr>
        </p:nvSpPr>
        <p:spPr>
          <a:xfrm>
            <a:off x="2795175" y="2225133"/>
            <a:ext cx="3553500" cy="1546400"/>
          </a:xfrm>
          <a:prstGeom prst="rect">
            <a:avLst/>
          </a:prstGeom>
        </p:spPr>
        <p:txBody>
          <a:bodyPr spcFirstLastPara="1" wrap="square" lIns="0" tIns="0" rIns="0" bIns="0"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31" name="Google Shape;31;p3"/>
          <p:cNvSpPr txBox="1">
            <a:spLocks noGrp="1"/>
          </p:cNvSpPr>
          <p:nvPr>
            <p:ph type="subTitle" idx="1"/>
          </p:nvPr>
        </p:nvSpPr>
        <p:spPr>
          <a:xfrm>
            <a:off x="2795175" y="3930861"/>
            <a:ext cx="3553500" cy="397200"/>
          </a:xfrm>
          <a:prstGeom prst="rect">
            <a:avLst/>
          </a:prstGeom>
        </p:spPr>
        <p:txBody>
          <a:bodyPr spcFirstLastPara="1" wrap="square" lIns="0" tIns="0" rIns="0" bIns="0" anchor="t" anchorCtr="0">
            <a:noAutofit/>
          </a:bodyPr>
          <a:lstStyle>
            <a:lvl1pPr lvl="0" algn="ctr" rtl="0">
              <a:spcBef>
                <a:spcPts val="0"/>
              </a:spcBef>
              <a:spcAft>
                <a:spcPts val="0"/>
              </a:spcAft>
              <a:buSzPts val="1600"/>
              <a:buNone/>
              <a:defRPr sz="1600">
                <a:solidFill>
                  <a:srgbClr val="B0C6D3"/>
                </a:solidFill>
              </a:defRPr>
            </a:lvl1pPr>
            <a:lvl2pPr lvl="1" algn="ctr" rtl="0">
              <a:spcBef>
                <a:spcPts val="0"/>
              </a:spcBef>
              <a:spcAft>
                <a:spcPts val="0"/>
              </a:spcAft>
              <a:buSzPts val="1600"/>
              <a:buNone/>
              <a:defRPr sz="1600">
                <a:solidFill>
                  <a:srgbClr val="B0C6D3"/>
                </a:solidFill>
              </a:defRPr>
            </a:lvl2pPr>
            <a:lvl3pPr lvl="2" algn="ctr" rtl="0">
              <a:spcBef>
                <a:spcPts val="0"/>
              </a:spcBef>
              <a:spcAft>
                <a:spcPts val="0"/>
              </a:spcAft>
              <a:buSzPts val="1600"/>
              <a:buNone/>
              <a:defRPr sz="1600">
                <a:solidFill>
                  <a:srgbClr val="B0C6D3"/>
                </a:solidFill>
              </a:defRPr>
            </a:lvl3pPr>
            <a:lvl4pPr lvl="3" algn="ctr" rtl="0">
              <a:spcBef>
                <a:spcPts val="0"/>
              </a:spcBef>
              <a:spcAft>
                <a:spcPts val="0"/>
              </a:spcAft>
              <a:buSzPts val="1600"/>
              <a:buNone/>
              <a:defRPr sz="1600">
                <a:solidFill>
                  <a:srgbClr val="B0C6D3"/>
                </a:solidFill>
              </a:defRPr>
            </a:lvl4pPr>
            <a:lvl5pPr lvl="4" algn="ctr" rtl="0">
              <a:spcBef>
                <a:spcPts val="0"/>
              </a:spcBef>
              <a:spcAft>
                <a:spcPts val="0"/>
              </a:spcAft>
              <a:buSzPts val="1600"/>
              <a:buNone/>
              <a:defRPr sz="1600">
                <a:solidFill>
                  <a:srgbClr val="B0C6D3"/>
                </a:solidFill>
              </a:defRPr>
            </a:lvl5pPr>
            <a:lvl6pPr lvl="5" algn="ctr" rtl="0">
              <a:spcBef>
                <a:spcPts val="0"/>
              </a:spcBef>
              <a:spcAft>
                <a:spcPts val="0"/>
              </a:spcAft>
              <a:buSzPts val="1600"/>
              <a:buNone/>
              <a:defRPr sz="1600">
                <a:solidFill>
                  <a:srgbClr val="B0C6D3"/>
                </a:solidFill>
              </a:defRPr>
            </a:lvl6pPr>
            <a:lvl7pPr lvl="6" algn="ctr" rtl="0">
              <a:spcBef>
                <a:spcPts val="0"/>
              </a:spcBef>
              <a:spcAft>
                <a:spcPts val="0"/>
              </a:spcAft>
              <a:buSzPts val="1600"/>
              <a:buNone/>
              <a:defRPr sz="1600">
                <a:solidFill>
                  <a:srgbClr val="B0C6D3"/>
                </a:solidFill>
              </a:defRPr>
            </a:lvl7pPr>
            <a:lvl8pPr lvl="7" algn="ctr" rtl="0">
              <a:spcBef>
                <a:spcPts val="0"/>
              </a:spcBef>
              <a:spcAft>
                <a:spcPts val="0"/>
              </a:spcAft>
              <a:buSzPts val="1600"/>
              <a:buNone/>
              <a:defRPr sz="1600">
                <a:solidFill>
                  <a:srgbClr val="B0C6D3"/>
                </a:solidFill>
              </a:defRPr>
            </a:lvl8pPr>
            <a:lvl9pPr lvl="8" algn="ctr" rtl="0">
              <a:spcBef>
                <a:spcPts val="0"/>
              </a:spcBef>
              <a:spcAft>
                <a:spcPts val="0"/>
              </a:spcAft>
              <a:buSzPts val="1600"/>
              <a:buNone/>
              <a:defRPr sz="1600">
                <a:solidFill>
                  <a:srgbClr val="B0C6D3"/>
                </a:solidFill>
              </a:defRPr>
            </a:lvl9pPr>
          </a:lstStyle>
          <a:p>
            <a:endParaRPr/>
          </a:p>
        </p:txBody>
      </p:sp>
      <p:grpSp>
        <p:nvGrpSpPr>
          <p:cNvPr id="32" name="Google Shape;32;p3"/>
          <p:cNvGrpSpPr/>
          <p:nvPr/>
        </p:nvGrpSpPr>
        <p:grpSpPr>
          <a:xfrm>
            <a:off x="4357664" y="4980252"/>
            <a:ext cx="428350" cy="571373"/>
            <a:chOff x="1191725" y="238125"/>
            <a:chExt cx="5236550" cy="5238750"/>
          </a:xfrm>
        </p:grpSpPr>
        <p:sp>
          <p:nvSpPr>
            <p:cNvPr id="33" name="Google Shape;33;p3"/>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4" name="Google Shape;34;p3"/>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5" name="Google Shape;35;p3"/>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6" name="Google Shape;36;p3"/>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7" name="Google Shape;37;p3"/>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37788823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38"/>
        <p:cNvGrpSpPr/>
        <p:nvPr/>
      </p:nvGrpSpPr>
      <p:grpSpPr>
        <a:xfrm>
          <a:off x="0" y="0"/>
          <a:ext cx="0" cy="0"/>
          <a:chOff x="0" y="0"/>
          <a:chExt cx="0" cy="0"/>
        </a:xfrm>
      </p:grpSpPr>
      <p:sp>
        <p:nvSpPr>
          <p:cNvPr id="39" name="Google Shape;39;p4"/>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40" name="Google Shape;40;p4"/>
          <p:cNvGrpSpPr/>
          <p:nvPr/>
        </p:nvGrpSpPr>
        <p:grpSpPr>
          <a:xfrm>
            <a:off x="2316267" y="406567"/>
            <a:ext cx="4511142" cy="6034812"/>
            <a:chOff x="2316267" y="304925"/>
            <a:chExt cx="4511142" cy="4526109"/>
          </a:xfrm>
        </p:grpSpPr>
        <p:sp>
          <p:nvSpPr>
            <p:cNvPr id="41" name="Google Shape;41;p4"/>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2" name="Google Shape;42;p4"/>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43" name="Google Shape;43;p4"/>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44" name="Google Shape;44;p4"/>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45" name="Google Shape;45;p4"/>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46" name="Google Shape;46;p4"/>
          <p:cNvSpPr txBox="1">
            <a:spLocks noGrp="1"/>
          </p:cNvSpPr>
          <p:nvPr>
            <p:ph type="body" idx="1"/>
          </p:nvPr>
        </p:nvSpPr>
        <p:spPr>
          <a:xfrm>
            <a:off x="3009700" y="1583200"/>
            <a:ext cx="3124500" cy="3691600"/>
          </a:xfrm>
          <a:prstGeom prst="rect">
            <a:avLst/>
          </a:prstGeom>
        </p:spPr>
        <p:txBody>
          <a:bodyPr spcFirstLastPara="1" wrap="square" lIns="0" tIns="0" rIns="0" bIns="0" anchor="ctr" anchorCtr="0">
            <a:noAutofit/>
          </a:bodyPr>
          <a:lstStyle>
            <a:lvl1pPr marL="457200" lvl="0" indent="-342900" algn="ctr" rtl="0">
              <a:spcBef>
                <a:spcPts val="600"/>
              </a:spcBef>
              <a:spcAft>
                <a:spcPts val="0"/>
              </a:spcAft>
              <a:buSzPts val="1800"/>
              <a:buFont typeface="Libre Baskerville"/>
              <a:buChar char="➢"/>
              <a:defRPr sz="1800" i="1">
                <a:latin typeface="Libre Baskerville"/>
                <a:ea typeface="Libre Baskerville"/>
                <a:cs typeface="Libre Baskerville"/>
                <a:sym typeface="Libre Baskerville"/>
              </a:defRPr>
            </a:lvl1pPr>
            <a:lvl2pPr marL="914400" lvl="1"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2pPr>
            <a:lvl3pPr marL="1371600" lvl="2"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3pPr>
            <a:lvl4pPr marL="1828800" lvl="3"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4pPr>
            <a:lvl5pPr marL="2286000" lvl="4"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5pPr>
            <a:lvl6pPr marL="2743200" lvl="5"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6pPr>
            <a:lvl7pPr marL="3200400" lvl="6"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7pPr>
            <a:lvl8pPr marL="3657600" lvl="7"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8pPr>
            <a:lvl9pPr marL="4114800" lvl="8" indent="-342900" algn="ctr">
              <a:spcBef>
                <a:spcPts val="0"/>
              </a:spcBef>
              <a:spcAft>
                <a:spcPts val="0"/>
              </a:spcAft>
              <a:buSzPts val="1800"/>
              <a:buFont typeface="Libre Baskerville"/>
              <a:buChar char="￫"/>
              <a:defRPr sz="1800" i="1">
                <a:latin typeface="Libre Baskerville"/>
                <a:ea typeface="Libre Baskerville"/>
                <a:cs typeface="Libre Baskerville"/>
                <a:sym typeface="Libre Baskerville"/>
              </a:defRPr>
            </a:lvl9pPr>
          </a:lstStyle>
          <a:p>
            <a:endParaRPr/>
          </a:p>
        </p:txBody>
      </p:sp>
      <p:sp>
        <p:nvSpPr>
          <p:cNvPr id="47" name="Google Shape;47;p4"/>
          <p:cNvSpPr txBox="1"/>
          <p:nvPr/>
        </p:nvSpPr>
        <p:spPr>
          <a:xfrm>
            <a:off x="3593400" y="838625"/>
            <a:ext cx="1957200" cy="871600"/>
          </a:xfrm>
          <a:prstGeom prst="rect">
            <a:avLst/>
          </a:prstGeom>
          <a:noFill/>
          <a:ln>
            <a:noFill/>
          </a:ln>
        </p:spPr>
        <p:txBody>
          <a:bodyPr spcFirstLastPara="1" wrap="square" lIns="0" tIns="0" rIns="0" bIns="0" anchor="t" anchorCtr="0">
            <a:noAutofit/>
          </a:bodyPr>
          <a:lstStyle/>
          <a:p>
            <a:pPr algn="ctr">
              <a:buClr>
                <a:srgbClr val="000000"/>
              </a:buClr>
              <a:buFont typeface="Arial"/>
              <a:buNone/>
            </a:pPr>
            <a:r>
              <a:rPr lang="en" sz="7200" kern="0">
                <a:solidFill>
                  <a:srgbClr val="B0C6D3"/>
                </a:solidFill>
                <a:latin typeface="Frank Ruhl Libre"/>
                <a:ea typeface="Frank Ruhl Libre"/>
                <a:cs typeface="Frank Ruhl Libre"/>
                <a:sym typeface="Frank Ruhl Libre"/>
              </a:rPr>
              <a:t>“</a:t>
            </a:r>
            <a:endParaRPr sz="7200" kern="0">
              <a:solidFill>
                <a:srgbClr val="B0C6D3"/>
              </a:solidFill>
              <a:latin typeface="Frank Ruhl Libre"/>
              <a:ea typeface="Frank Ruhl Libre"/>
              <a:cs typeface="Frank Ruhl Libre"/>
              <a:sym typeface="Frank Ruhl Libre"/>
            </a:endParaRPr>
          </a:p>
        </p:txBody>
      </p:sp>
      <p:sp>
        <p:nvSpPr>
          <p:cNvPr id="48" name="Google Shape;48;p4"/>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7181219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5"/>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51" name="Google Shape;51;p5"/>
          <p:cNvGrpSpPr/>
          <p:nvPr/>
        </p:nvGrpSpPr>
        <p:grpSpPr>
          <a:xfrm>
            <a:off x="312484" y="406567"/>
            <a:ext cx="8519109" cy="6034812"/>
            <a:chOff x="312475" y="304925"/>
            <a:chExt cx="8519109" cy="4526109"/>
          </a:xfrm>
        </p:grpSpPr>
        <p:sp>
          <p:nvSpPr>
            <p:cNvPr id="52" name="Google Shape;52;p5"/>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3" name="Google Shape;53;p5"/>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54" name="Google Shape;54;p5"/>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55" name="Google Shape;55;p5"/>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56" name="Google Shape;56;p5"/>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57" name="Google Shape;57;p5"/>
          <p:cNvGrpSpPr/>
          <p:nvPr/>
        </p:nvGrpSpPr>
        <p:grpSpPr>
          <a:xfrm>
            <a:off x="4433244" y="1593928"/>
            <a:ext cx="277537" cy="370205"/>
            <a:chOff x="1191725" y="238125"/>
            <a:chExt cx="5236550" cy="5238750"/>
          </a:xfrm>
        </p:grpSpPr>
        <p:sp>
          <p:nvSpPr>
            <p:cNvPr id="58" name="Google Shape;58;p5"/>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59" name="Google Shape;59;p5"/>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0" name="Google Shape;60;p5"/>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1" name="Google Shape;61;p5"/>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2" name="Google Shape;62;p5"/>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63" name="Google Shape;63;p5"/>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64" name="Google Shape;64;p5"/>
          <p:cNvSpPr txBox="1">
            <a:spLocks noGrp="1"/>
          </p:cNvSpPr>
          <p:nvPr>
            <p:ph type="body" idx="1"/>
          </p:nvPr>
        </p:nvSpPr>
        <p:spPr>
          <a:xfrm>
            <a:off x="1003200" y="2084967"/>
            <a:ext cx="7137600" cy="3680400"/>
          </a:xfrm>
          <a:prstGeom prst="rect">
            <a:avLst/>
          </a:prstGeom>
        </p:spPr>
        <p:txBody>
          <a:bodyPr spcFirstLastPara="1" wrap="square" lIns="0" tIns="0" rIns="0" bIns="0"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65" name="Google Shape;65;p5"/>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7722145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 1 column + Image background">
  <p:cSld name="Title + 1 column + Image background">
    <p:bg>
      <p:bgPr>
        <a:blipFill>
          <a:blip r:embed="rId2">
            <a:alphaModFix/>
          </a:blip>
          <a:stretch>
            <a:fillRect/>
          </a:stretch>
        </a:blipFill>
        <a:effectLst/>
      </p:bgPr>
    </p:bg>
    <p:spTree>
      <p:nvGrpSpPr>
        <p:cNvPr id="1" name="Shape 66"/>
        <p:cNvGrpSpPr/>
        <p:nvPr/>
      </p:nvGrpSpPr>
      <p:grpSpPr>
        <a:xfrm>
          <a:off x="0" y="0"/>
          <a:ext cx="0" cy="0"/>
          <a:chOff x="0" y="0"/>
          <a:chExt cx="0" cy="0"/>
        </a:xfrm>
      </p:grpSpPr>
      <p:grpSp>
        <p:nvGrpSpPr>
          <p:cNvPr id="67" name="Google Shape;67;p6"/>
          <p:cNvGrpSpPr/>
          <p:nvPr/>
        </p:nvGrpSpPr>
        <p:grpSpPr>
          <a:xfrm>
            <a:off x="325492" y="406567"/>
            <a:ext cx="4511142" cy="6034812"/>
            <a:chOff x="2316267" y="304925"/>
            <a:chExt cx="4511142" cy="4526109"/>
          </a:xfrm>
        </p:grpSpPr>
        <p:sp>
          <p:nvSpPr>
            <p:cNvPr id="68" name="Google Shape;68;p6"/>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9" name="Google Shape;69;p6"/>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70" name="Google Shape;70;p6"/>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71" name="Google Shape;71;p6"/>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72" name="Google Shape;72;p6"/>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grpSp>
        <p:nvGrpSpPr>
          <p:cNvPr id="73" name="Google Shape;73;p6"/>
          <p:cNvGrpSpPr/>
          <p:nvPr/>
        </p:nvGrpSpPr>
        <p:grpSpPr>
          <a:xfrm>
            <a:off x="796451" y="1898727"/>
            <a:ext cx="277537" cy="370205"/>
            <a:chOff x="1191725" y="238125"/>
            <a:chExt cx="5236550" cy="5238750"/>
          </a:xfrm>
        </p:grpSpPr>
        <p:sp>
          <p:nvSpPr>
            <p:cNvPr id="74" name="Google Shape;74;p6"/>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5" name="Google Shape;75;p6"/>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6" name="Google Shape;76;p6"/>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7" name="Google Shape;77;p6"/>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8" name="Google Shape;78;p6"/>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79" name="Google Shape;79;p6"/>
          <p:cNvSpPr txBox="1">
            <a:spLocks noGrp="1"/>
          </p:cNvSpPr>
          <p:nvPr>
            <p:ph type="title"/>
          </p:nvPr>
        </p:nvSpPr>
        <p:spPr>
          <a:xfrm>
            <a:off x="796450" y="1127967"/>
            <a:ext cx="3553500" cy="731600"/>
          </a:xfrm>
          <a:prstGeom prst="rect">
            <a:avLst/>
          </a:prstGeom>
        </p:spPr>
        <p:txBody>
          <a:bodyPr spcFirstLastPara="1" wrap="square" lIns="0" tIns="0" rIns="0" bIns="0" anchor="b" anchorCtr="0">
            <a:noAutofit/>
          </a:bodyPr>
          <a:lstStyle>
            <a:lvl1pPr lvl="0" algn="l" rtl="0">
              <a:spcBef>
                <a:spcPts val="0"/>
              </a:spcBef>
              <a:spcAft>
                <a:spcPts val="0"/>
              </a:spcAft>
              <a:buSzPts val="1600"/>
              <a:buNone/>
              <a:defRPr/>
            </a:lvl1pPr>
            <a:lvl2pPr lvl="1" algn="l" rtl="0">
              <a:spcBef>
                <a:spcPts val="0"/>
              </a:spcBef>
              <a:spcAft>
                <a:spcPts val="0"/>
              </a:spcAft>
              <a:buSzPts val="1600"/>
              <a:buNone/>
              <a:defRPr/>
            </a:lvl2pPr>
            <a:lvl3pPr lvl="2" algn="l" rtl="0">
              <a:spcBef>
                <a:spcPts val="0"/>
              </a:spcBef>
              <a:spcAft>
                <a:spcPts val="0"/>
              </a:spcAft>
              <a:buSzPts val="1600"/>
              <a:buNone/>
              <a:defRPr/>
            </a:lvl3pPr>
            <a:lvl4pPr lvl="3" algn="l" rtl="0">
              <a:spcBef>
                <a:spcPts val="0"/>
              </a:spcBef>
              <a:spcAft>
                <a:spcPts val="0"/>
              </a:spcAft>
              <a:buSzPts val="1600"/>
              <a:buNone/>
              <a:defRPr/>
            </a:lvl4pPr>
            <a:lvl5pPr lvl="4" algn="l" rtl="0">
              <a:spcBef>
                <a:spcPts val="0"/>
              </a:spcBef>
              <a:spcAft>
                <a:spcPts val="0"/>
              </a:spcAft>
              <a:buSzPts val="1600"/>
              <a:buNone/>
              <a:defRPr/>
            </a:lvl5pPr>
            <a:lvl6pPr lvl="5" algn="l" rtl="0">
              <a:spcBef>
                <a:spcPts val="0"/>
              </a:spcBef>
              <a:spcAft>
                <a:spcPts val="0"/>
              </a:spcAft>
              <a:buSzPts val="1600"/>
              <a:buNone/>
              <a:defRPr/>
            </a:lvl6pPr>
            <a:lvl7pPr lvl="6" algn="l" rtl="0">
              <a:spcBef>
                <a:spcPts val="0"/>
              </a:spcBef>
              <a:spcAft>
                <a:spcPts val="0"/>
              </a:spcAft>
              <a:buSzPts val="1600"/>
              <a:buNone/>
              <a:defRPr/>
            </a:lvl7pPr>
            <a:lvl8pPr lvl="7" algn="l" rtl="0">
              <a:spcBef>
                <a:spcPts val="0"/>
              </a:spcBef>
              <a:spcAft>
                <a:spcPts val="0"/>
              </a:spcAft>
              <a:buSzPts val="1600"/>
              <a:buNone/>
              <a:defRPr/>
            </a:lvl8pPr>
            <a:lvl9pPr lvl="8" algn="l" rtl="0">
              <a:spcBef>
                <a:spcPts val="0"/>
              </a:spcBef>
              <a:spcAft>
                <a:spcPts val="0"/>
              </a:spcAft>
              <a:buSzPts val="1600"/>
              <a:buNone/>
              <a:defRPr/>
            </a:lvl9pPr>
          </a:lstStyle>
          <a:p>
            <a:endParaRPr/>
          </a:p>
        </p:txBody>
      </p:sp>
      <p:sp>
        <p:nvSpPr>
          <p:cNvPr id="80" name="Google Shape;80;p6"/>
          <p:cNvSpPr txBox="1">
            <a:spLocks noGrp="1"/>
          </p:cNvSpPr>
          <p:nvPr>
            <p:ph type="body" idx="1"/>
          </p:nvPr>
        </p:nvSpPr>
        <p:spPr>
          <a:xfrm>
            <a:off x="796450" y="2389767"/>
            <a:ext cx="3553500" cy="32060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81" name="Google Shape;81;p6"/>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31272555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82"/>
        <p:cNvGrpSpPr/>
        <p:nvPr/>
      </p:nvGrpSpPr>
      <p:grpSpPr>
        <a:xfrm>
          <a:off x="0" y="0"/>
          <a:ext cx="0" cy="0"/>
          <a:chOff x="0" y="0"/>
          <a:chExt cx="0" cy="0"/>
        </a:xfrm>
      </p:grpSpPr>
      <p:sp>
        <p:nvSpPr>
          <p:cNvPr id="83" name="Google Shape;83;p7"/>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84" name="Google Shape;84;p7"/>
          <p:cNvGrpSpPr/>
          <p:nvPr/>
        </p:nvGrpSpPr>
        <p:grpSpPr>
          <a:xfrm>
            <a:off x="312484" y="406567"/>
            <a:ext cx="8519109" cy="6034812"/>
            <a:chOff x="312475" y="304925"/>
            <a:chExt cx="8519109" cy="4526109"/>
          </a:xfrm>
        </p:grpSpPr>
        <p:sp>
          <p:nvSpPr>
            <p:cNvPr id="85" name="Google Shape;85;p7"/>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86" name="Google Shape;86;p7"/>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87" name="Google Shape;87;p7"/>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88" name="Google Shape;88;p7"/>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89" name="Google Shape;89;p7"/>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90" name="Google Shape;90;p7"/>
          <p:cNvGrpSpPr/>
          <p:nvPr/>
        </p:nvGrpSpPr>
        <p:grpSpPr>
          <a:xfrm>
            <a:off x="4433244" y="1593928"/>
            <a:ext cx="277537" cy="370205"/>
            <a:chOff x="1191725" y="238125"/>
            <a:chExt cx="5236550" cy="5238750"/>
          </a:xfrm>
        </p:grpSpPr>
        <p:sp>
          <p:nvSpPr>
            <p:cNvPr id="91" name="Google Shape;91;p7"/>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2" name="Google Shape;92;p7"/>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3" name="Google Shape;93;p7"/>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4" name="Google Shape;94;p7"/>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5" name="Google Shape;95;p7"/>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96" name="Google Shape;96;p7"/>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97" name="Google Shape;97;p7"/>
          <p:cNvSpPr txBox="1">
            <a:spLocks noGrp="1"/>
          </p:cNvSpPr>
          <p:nvPr>
            <p:ph type="body" idx="1"/>
          </p:nvPr>
        </p:nvSpPr>
        <p:spPr>
          <a:xfrm>
            <a:off x="1003200" y="2084967"/>
            <a:ext cx="33567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8" name="Google Shape;98;p7"/>
          <p:cNvSpPr txBox="1">
            <a:spLocks noGrp="1"/>
          </p:cNvSpPr>
          <p:nvPr>
            <p:ph type="body" idx="2"/>
          </p:nvPr>
        </p:nvSpPr>
        <p:spPr>
          <a:xfrm>
            <a:off x="4784110" y="2084967"/>
            <a:ext cx="33567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9" name="Google Shape;99;p7"/>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3482430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100"/>
        <p:cNvGrpSpPr/>
        <p:nvPr/>
      </p:nvGrpSpPr>
      <p:grpSpPr>
        <a:xfrm>
          <a:off x="0" y="0"/>
          <a:ext cx="0" cy="0"/>
          <a:chOff x="0" y="0"/>
          <a:chExt cx="0" cy="0"/>
        </a:xfrm>
      </p:grpSpPr>
      <p:sp>
        <p:nvSpPr>
          <p:cNvPr id="101" name="Google Shape;101;p8"/>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02" name="Google Shape;102;p8"/>
          <p:cNvGrpSpPr/>
          <p:nvPr/>
        </p:nvGrpSpPr>
        <p:grpSpPr>
          <a:xfrm>
            <a:off x="312484" y="406567"/>
            <a:ext cx="8519109" cy="6034812"/>
            <a:chOff x="312475" y="304925"/>
            <a:chExt cx="8519109" cy="4526109"/>
          </a:xfrm>
        </p:grpSpPr>
        <p:sp>
          <p:nvSpPr>
            <p:cNvPr id="103" name="Google Shape;103;p8"/>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04" name="Google Shape;104;p8"/>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05" name="Google Shape;105;p8"/>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06" name="Google Shape;106;p8"/>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07" name="Google Shape;107;p8"/>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08" name="Google Shape;108;p8"/>
          <p:cNvGrpSpPr/>
          <p:nvPr/>
        </p:nvGrpSpPr>
        <p:grpSpPr>
          <a:xfrm>
            <a:off x="4433244" y="1593928"/>
            <a:ext cx="277537" cy="370205"/>
            <a:chOff x="1191725" y="238125"/>
            <a:chExt cx="5236550" cy="5238750"/>
          </a:xfrm>
        </p:grpSpPr>
        <p:sp>
          <p:nvSpPr>
            <p:cNvPr id="109" name="Google Shape;109;p8"/>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0" name="Google Shape;110;p8"/>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1" name="Google Shape;111;p8"/>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2" name="Google Shape;112;p8"/>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3" name="Google Shape;113;p8"/>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14" name="Google Shape;114;p8"/>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115" name="Google Shape;115;p8"/>
          <p:cNvSpPr txBox="1">
            <a:spLocks noGrp="1"/>
          </p:cNvSpPr>
          <p:nvPr>
            <p:ph type="body" idx="1"/>
          </p:nvPr>
        </p:nvSpPr>
        <p:spPr>
          <a:xfrm>
            <a:off x="1003200"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6" name="Google Shape;116;p8"/>
          <p:cNvSpPr txBox="1">
            <a:spLocks noGrp="1"/>
          </p:cNvSpPr>
          <p:nvPr>
            <p:ph type="body" idx="2"/>
          </p:nvPr>
        </p:nvSpPr>
        <p:spPr>
          <a:xfrm>
            <a:off x="3455100"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7" name="Google Shape;117;p8"/>
          <p:cNvSpPr txBox="1">
            <a:spLocks noGrp="1"/>
          </p:cNvSpPr>
          <p:nvPr>
            <p:ph type="body" idx="3"/>
          </p:nvPr>
        </p:nvSpPr>
        <p:spPr>
          <a:xfrm>
            <a:off x="5907003"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8" name="Google Shape;118;p8"/>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5347888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119"/>
        <p:cNvGrpSpPr/>
        <p:nvPr/>
      </p:nvGrpSpPr>
      <p:grpSpPr>
        <a:xfrm>
          <a:off x="0" y="0"/>
          <a:ext cx="0" cy="0"/>
          <a:chOff x="0" y="0"/>
          <a:chExt cx="0" cy="0"/>
        </a:xfrm>
      </p:grpSpPr>
      <p:sp>
        <p:nvSpPr>
          <p:cNvPr id="120" name="Google Shape;120;p9"/>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21" name="Google Shape;121;p9"/>
          <p:cNvGrpSpPr/>
          <p:nvPr/>
        </p:nvGrpSpPr>
        <p:grpSpPr>
          <a:xfrm>
            <a:off x="312484" y="406567"/>
            <a:ext cx="8519109" cy="6034812"/>
            <a:chOff x="312475" y="304925"/>
            <a:chExt cx="8519109" cy="4526109"/>
          </a:xfrm>
        </p:grpSpPr>
        <p:sp>
          <p:nvSpPr>
            <p:cNvPr id="122" name="Google Shape;122;p9"/>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3" name="Google Shape;123;p9"/>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24" name="Google Shape;124;p9"/>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25" name="Google Shape;125;p9"/>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26" name="Google Shape;126;p9"/>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27" name="Google Shape;127;p9"/>
          <p:cNvGrpSpPr/>
          <p:nvPr/>
        </p:nvGrpSpPr>
        <p:grpSpPr>
          <a:xfrm>
            <a:off x="4433244" y="1593928"/>
            <a:ext cx="277537" cy="370205"/>
            <a:chOff x="1191725" y="238125"/>
            <a:chExt cx="5236550" cy="5238750"/>
          </a:xfrm>
        </p:grpSpPr>
        <p:sp>
          <p:nvSpPr>
            <p:cNvPr id="128" name="Google Shape;128;p9"/>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29" name="Google Shape;129;p9"/>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0" name="Google Shape;130;p9"/>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1" name="Google Shape;131;p9"/>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2" name="Google Shape;132;p9"/>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33" name="Google Shape;133;p9"/>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34" name="Google Shape;134;p9"/>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7928031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37" name="Google Shape;137;p10"/>
          <p:cNvGrpSpPr/>
          <p:nvPr/>
        </p:nvGrpSpPr>
        <p:grpSpPr>
          <a:xfrm>
            <a:off x="312484"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44" y="5098460"/>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57339729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151"/>
        <p:cNvGrpSpPr/>
        <p:nvPr/>
      </p:nvGrpSpPr>
      <p:grpSpPr>
        <a:xfrm>
          <a:off x="0" y="0"/>
          <a:ext cx="0" cy="0"/>
          <a:chOff x="0" y="0"/>
          <a:chExt cx="0" cy="0"/>
        </a:xfrm>
      </p:grpSpPr>
      <p:sp>
        <p:nvSpPr>
          <p:cNvPr id="152" name="Google Shape;152;p11"/>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53" name="Google Shape;153;p11"/>
          <p:cNvGrpSpPr/>
          <p:nvPr/>
        </p:nvGrpSpPr>
        <p:grpSpPr>
          <a:xfrm>
            <a:off x="312484" y="406567"/>
            <a:ext cx="8519109" cy="6034812"/>
            <a:chOff x="312475" y="304925"/>
            <a:chExt cx="8519109" cy="4526109"/>
          </a:xfrm>
        </p:grpSpPr>
        <p:sp>
          <p:nvSpPr>
            <p:cNvPr id="154" name="Google Shape;154;p11"/>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55" name="Google Shape;155;p11"/>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56" name="Google Shape;156;p11"/>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57" name="Google Shape;157;p11"/>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58" name="Google Shape;158;p11"/>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sp>
        <p:nvSpPr>
          <p:cNvPr id="159" name="Google Shape;159;p11"/>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9861848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Image background">
  <p:cSld name="Image background">
    <p:bg>
      <p:bgPr>
        <a:solidFill>
          <a:srgbClr val="B0C6D3"/>
        </a:solidFill>
        <a:effectLst/>
      </p:bgPr>
    </p:bg>
    <p:spTree>
      <p:nvGrpSpPr>
        <p:cNvPr id="1" name="Shape 160"/>
        <p:cNvGrpSpPr/>
        <p:nvPr/>
      </p:nvGrpSpPr>
      <p:grpSpPr>
        <a:xfrm>
          <a:off x="0" y="0"/>
          <a:ext cx="0" cy="0"/>
          <a:chOff x="0" y="0"/>
          <a:chExt cx="0" cy="0"/>
        </a:xfrm>
      </p:grpSpPr>
      <p:sp>
        <p:nvSpPr>
          <p:cNvPr id="161" name="Google Shape;161;p12"/>
          <p:cNvSpPr/>
          <p:nvPr/>
        </p:nvSpPr>
        <p:spPr>
          <a:xfrm>
            <a:off x="-7650" y="-10200"/>
            <a:ext cx="9151500" cy="6868400"/>
          </a:xfrm>
          <a:prstGeom prst="frame">
            <a:avLst>
              <a:gd name="adj1" fmla="val 4756"/>
            </a:avLst>
          </a:prstGeom>
          <a:solidFill>
            <a:srgbClr val="F2EDDA"/>
          </a:solidFill>
          <a:ln>
            <a:noFill/>
          </a:ln>
        </p:spPr>
        <p:txBody>
          <a:bodyPr spcFirstLastPara="1" wrap="square" lIns="91425" tIns="91425" rIns="91425" bIns="91425" anchor="ctr" anchorCtr="0">
            <a:noAutofit/>
          </a:bodyPr>
          <a:lstStyle/>
          <a:p>
            <a:pPr>
              <a:buClr>
                <a:srgbClr val="000000"/>
              </a:buClr>
              <a:buFont typeface="Arial"/>
              <a:buNone/>
            </a:pPr>
            <a:r>
              <a:rPr lang="en" sz="1400" kern="0">
                <a:solidFill>
                  <a:srgbClr val="000000"/>
                </a:solidFill>
                <a:cs typeface="Arial"/>
                <a:sym typeface="Arial"/>
              </a:rPr>
              <a:t> </a:t>
            </a:r>
            <a:endParaRPr sz="1400" kern="0">
              <a:solidFill>
                <a:srgbClr val="000000"/>
              </a:solidFill>
              <a:cs typeface="Arial"/>
              <a:sym typeface="Arial"/>
            </a:endParaRPr>
          </a:p>
        </p:txBody>
      </p:sp>
      <p:grpSp>
        <p:nvGrpSpPr>
          <p:cNvPr id="162" name="Google Shape;162;p12"/>
          <p:cNvGrpSpPr/>
          <p:nvPr/>
        </p:nvGrpSpPr>
        <p:grpSpPr>
          <a:xfrm>
            <a:off x="114506" y="142457"/>
            <a:ext cx="1127645" cy="1538635"/>
            <a:chOff x="152400" y="152400"/>
            <a:chExt cx="1127645" cy="1153976"/>
          </a:xfrm>
        </p:grpSpPr>
        <p:sp>
          <p:nvSpPr>
            <p:cNvPr id="163" name="Google Shape;163;p12"/>
            <p:cNvSpPr/>
            <p:nvPr/>
          </p:nvSpPr>
          <p:spPr>
            <a:xfrm>
              <a:off x="152400" y="152400"/>
              <a:ext cx="921300" cy="921300"/>
            </a:xfrm>
            <a:prstGeom prst="diagStripe">
              <a:avLst>
                <a:gd name="adj" fmla="val 50000"/>
              </a:avLst>
            </a:prstGeom>
            <a:solidFill>
              <a:srgbClr val="FFFFFF"/>
            </a:solidFill>
            <a:ln>
              <a:noFill/>
            </a:ln>
            <a:effectLst>
              <a:outerShdw blurRad="28575" dist="9525" dir="27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4" name="Google Shape;164;p12"/>
            <p:cNvPicPr preferRelativeResize="0"/>
            <p:nvPr/>
          </p:nvPicPr>
          <p:blipFill>
            <a:blip r:embed="rId2">
              <a:alphaModFix amt="70000"/>
            </a:blip>
            <a:stretch>
              <a:fillRect/>
            </a:stretch>
          </p:blipFill>
          <p:spPr>
            <a:xfrm rot="5400000">
              <a:off x="745611" y="-256999"/>
              <a:ext cx="125035" cy="943833"/>
            </a:xfrm>
            <a:prstGeom prst="rect">
              <a:avLst/>
            </a:prstGeom>
            <a:noFill/>
            <a:ln>
              <a:noFill/>
            </a:ln>
          </p:spPr>
        </p:pic>
        <p:pic>
          <p:nvPicPr>
            <p:cNvPr id="165" name="Google Shape;165;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grpSp>
        <p:nvGrpSpPr>
          <p:cNvPr id="166" name="Google Shape;166;p12"/>
          <p:cNvGrpSpPr/>
          <p:nvPr/>
        </p:nvGrpSpPr>
        <p:grpSpPr>
          <a:xfrm rot="10800000">
            <a:off x="7901740" y="5166533"/>
            <a:ext cx="1127645" cy="1539231"/>
            <a:chOff x="152400" y="151952"/>
            <a:chExt cx="1127645" cy="1154423"/>
          </a:xfrm>
        </p:grpSpPr>
        <p:sp>
          <p:nvSpPr>
            <p:cNvPr id="167" name="Google Shape;167;p12"/>
            <p:cNvSpPr/>
            <p:nvPr/>
          </p:nvSpPr>
          <p:spPr>
            <a:xfrm>
              <a:off x="152400" y="152400"/>
              <a:ext cx="921300" cy="921300"/>
            </a:xfrm>
            <a:prstGeom prst="diagStripe">
              <a:avLst>
                <a:gd name="adj" fmla="val 50000"/>
              </a:avLst>
            </a:prstGeom>
            <a:solidFill>
              <a:srgbClr val="FFFFFF"/>
            </a:solidFill>
            <a:ln>
              <a:noFill/>
            </a:ln>
            <a:effectLst>
              <a:outerShdw blurRad="28575" dist="9525" dir="135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8" name="Google Shape;168;p12"/>
            <p:cNvPicPr preferRelativeResize="0"/>
            <p:nvPr/>
          </p:nvPicPr>
          <p:blipFill>
            <a:blip r:embed="rId2">
              <a:alphaModFix amt="70000"/>
            </a:blip>
            <a:stretch>
              <a:fillRect/>
            </a:stretch>
          </p:blipFill>
          <p:spPr>
            <a:xfrm rot="5400000">
              <a:off x="745611" y="-257447"/>
              <a:ext cx="125035" cy="943833"/>
            </a:xfrm>
            <a:prstGeom prst="rect">
              <a:avLst/>
            </a:prstGeom>
            <a:noFill/>
            <a:ln>
              <a:noFill/>
            </a:ln>
          </p:spPr>
        </p:pic>
        <p:pic>
          <p:nvPicPr>
            <p:cNvPr id="169" name="Google Shape;169;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sp>
        <p:nvSpPr>
          <p:cNvPr id="170" name="Google Shape;170;p12"/>
          <p:cNvSpPr txBox="1">
            <a:spLocks noGrp="1"/>
          </p:cNvSpPr>
          <p:nvPr>
            <p:ph type="sldNum" idx="12"/>
          </p:nvPr>
        </p:nvSpPr>
        <p:spPr>
          <a:xfrm>
            <a:off x="4297650" y="6126367"/>
            <a:ext cx="548700" cy="408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633242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171"/>
        <p:cNvGrpSpPr/>
        <p:nvPr/>
      </p:nvGrpSpPr>
      <p:grpSpPr>
        <a:xfrm>
          <a:off x="0" y="0"/>
          <a:ext cx="0" cy="0"/>
          <a:chOff x="0" y="0"/>
          <a:chExt cx="0" cy="0"/>
        </a:xfrm>
      </p:grpSpPr>
      <p:sp>
        <p:nvSpPr>
          <p:cNvPr id="172" name="Google Shape;172;p13"/>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73" name="Google Shape;173;p13"/>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17945639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4"/>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3447408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47623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19434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157597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48016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16193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247584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6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085955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6"/>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73364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973583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175954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l"/>
            <a:fld id="{00000000-1234-1234-1234-123412341234}" type="slidenum">
              <a:rPr lang="en">
                <a:solidFill>
                  <a:prstClr val="black">
                    <a:tint val="75000"/>
                  </a:prstClr>
                </a:solidFill>
              </a:rPr>
              <a:pPr algn="l"/>
              <a:t>‹#›</a:t>
            </a:fld>
            <a:endParaRPr>
              <a:solidFill>
                <a:prstClr val="black">
                  <a:tint val="75000"/>
                </a:prstClr>
              </a:solidFill>
            </a:endParaRPr>
          </a:p>
        </p:txBody>
      </p:sp>
    </p:spTree>
    <p:extLst>
      <p:ext uri="{BB962C8B-B14F-4D97-AF65-F5344CB8AC3E}">
        <p14:creationId xmlns:p14="http://schemas.microsoft.com/office/powerpoint/2010/main" val="41245103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278695826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352043254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endParaRPr>
              <a:solidFill>
                <a:prstClr val="black"/>
              </a:solidFill>
            </a:endParaRPr>
          </a:p>
        </p:txBody>
      </p:sp>
      <p:grpSp>
        <p:nvGrpSpPr>
          <p:cNvPr id="137" name="Google Shape;137;p10"/>
          <p:cNvGrpSpPr/>
          <p:nvPr/>
        </p:nvGrpSpPr>
        <p:grpSpPr>
          <a:xfrm>
            <a:off x="312484"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endParaRPr>
                <a:solidFill>
                  <a:prstClr val="black"/>
                </a:solidFil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42" y="5098460"/>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a:solidFill>
                  <a:prstClr val="black">
                    <a:tint val="75000"/>
                  </a:prstClr>
                </a:solidFill>
              </a:rPr>
              <a:pPr algn="ctr"/>
              <a:t>‹#›</a:t>
            </a:fld>
            <a:endParaRPr>
              <a:solidFill>
                <a:prstClr val="black">
                  <a:tint val="75000"/>
                </a:prstClr>
              </a:solidFill>
            </a:endParaRPr>
          </a:p>
        </p:txBody>
      </p:sp>
    </p:spTree>
    <p:extLst>
      <p:ext uri="{BB962C8B-B14F-4D97-AF65-F5344CB8AC3E}">
        <p14:creationId xmlns:p14="http://schemas.microsoft.com/office/powerpoint/2010/main" val="344264032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1" name="Google Shape;11;p2"/>
          <p:cNvSpPr txBox="1">
            <a:spLocks noGrp="1"/>
          </p:cNvSpPr>
          <p:nvPr>
            <p:ph type="ctrTitle"/>
          </p:nvPr>
        </p:nvSpPr>
        <p:spPr>
          <a:xfrm>
            <a:off x="457200" y="4484567"/>
            <a:ext cx="3850500" cy="15464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Tree>
    <p:extLst>
      <p:ext uri="{BB962C8B-B14F-4D97-AF65-F5344CB8AC3E}">
        <p14:creationId xmlns:p14="http://schemas.microsoft.com/office/powerpoint/2010/main" val="291242069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2"/>
        <p:cNvGrpSpPr/>
        <p:nvPr/>
      </p:nvGrpSpPr>
      <p:grpSpPr>
        <a:xfrm>
          <a:off x="0" y="0"/>
          <a:ext cx="0" cy="0"/>
          <a:chOff x="0" y="0"/>
          <a:chExt cx="0" cy="0"/>
        </a:xfrm>
      </p:grpSpPr>
      <p:sp>
        <p:nvSpPr>
          <p:cNvPr id="13" name="Google Shape;13;p3"/>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4" name="Google Shape;14;p3"/>
          <p:cNvSpPr txBox="1">
            <a:spLocks noGrp="1"/>
          </p:cNvSpPr>
          <p:nvPr>
            <p:ph type="ctrTitle"/>
          </p:nvPr>
        </p:nvSpPr>
        <p:spPr>
          <a:xfrm>
            <a:off x="457200" y="3954033"/>
            <a:ext cx="3374700" cy="1342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5" name="Google Shape;15;p3"/>
          <p:cNvSpPr txBox="1">
            <a:spLocks noGrp="1"/>
          </p:cNvSpPr>
          <p:nvPr>
            <p:ph type="subTitle" idx="1"/>
          </p:nvPr>
        </p:nvSpPr>
        <p:spPr>
          <a:xfrm>
            <a:off x="457200" y="5409236"/>
            <a:ext cx="3374700" cy="908800"/>
          </a:xfrm>
          <a:prstGeom prst="rect">
            <a:avLst/>
          </a:prstGeom>
        </p:spPr>
        <p:txBody>
          <a:bodyPr spcFirstLastPara="1" wrap="square" lIns="91425" tIns="91425" rIns="91425" bIns="91425" anchor="t" anchorCtr="0">
            <a:noAutofit/>
          </a:bodyPr>
          <a:lstStyle>
            <a:lvl1pPr lvl="0" rtl="0">
              <a:spcBef>
                <a:spcPts val="0"/>
              </a:spcBef>
              <a:spcAft>
                <a:spcPts val="0"/>
              </a:spcAft>
              <a:buSzPts val="1100"/>
              <a:buFont typeface="Raleway"/>
              <a:buNone/>
              <a:defRPr sz="1100" b="1">
                <a:latin typeface="Raleway"/>
                <a:ea typeface="Raleway"/>
                <a:cs typeface="Raleway"/>
                <a:sym typeface="Raleway"/>
              </a:defRPr>
            </a:lvl1pPr>
            <a:lvl2pPr lvl="1" rtl="0">
              <a:spcBef>
                <a:spcPts val="1000"/>
              </a:spcBef>
              <a:spcAft>
                <a:spcPts val="0"/>
              </a:spcAft>
              <a:buSzPts val="1100"/>
              <a:buFont typeface="Raleway"/>
              <a:buNone/>
              <a:defRPr sz="1100" b="1">
                <a:latin typeface="Raleway"/>
                <a:ea typeface="Raleway"/>
                <a:cs typeface="Raleway"/>
                <a:sym typeface="Raleway"/>
              </a:defRPr>
            </a:lvl2pPr>
            <a:lvl3pPr lvl="2" rtl="0">
              <a:spcBef>
                <a:spcPts val="1000"/>
              </a:spcBef>
              <a:spcAft>
                <a:spcPts val="0"/>
              </a:spcAft>
              <a:buSzPts val="1100"/>
              <a:buFont typeface="Raleway"/>
              <a:buNone/>
              <a:defRPr sz="1100" b="1">
                <a:latin typeface="Raleway"/>
                <a:ea typeface="Raleway"/>
                <a:cs typeface="Raleway"/>
                <a:sym typeface="Raleway"/>
              </a:defRPr>
            </a:lvl3pPr>
            <a:lvl4pPr lvl="3" rtl="0">
              <a:spcBef>
                <a:spcPts val="1000"/>
              </a:spcBef>
              <a:spcAft>
                <a:spcPts val="0"/>
              </a:spcAft>
              <a:buSzPts val="1100"/>
              <a:buFont typeface="Raleway"/>
              <a:buNone/>
              <a:defRPr sz="1100" b="1">
                <a:latin typeface="Raleway"/>
                <a:ea typeface="Raleway"/>
                <a:cs typeface="Raleway"/>
                <a:sym typeface="Raleway"/>
              </a:defRPr>
            </a:lvl4pPr>
            <a:lvl5pPr lvl="4" rtl="0">
              <a:spcBef>
                <a:spcPts val="1000"/>
              </a:spcBef>
              <a:spcAft>
                <a:spcPts val="0"/>
              </a:spcAft>
              <a:buSzPts val="1100"/>
              <a:buFont typeface="Raleway"/>
              <a:buNone/>
              <a:defRPr sz="1100" b="1">
                <a:latin typeface="Raleway"/>
                <a:ea typeface="Raleway"/>
                <a:cs typeface="Raleway"/>
                <a:sym typeface="Raleway"/>
              </a:defRPr>
            </a:lvl5pPr>
            <a:lvl6pPr lvl="5" rtl="0">
              <a:spcBef>
                <a:spcPts val="1000"/>
              </a:spcBef>
              <a:spcAft>
                <a:spcPts val="0"/>
              </a:spcAft>
              <a:buSzPts val="1100"/>
              <a:buFont typeface="Raleway"/>
              <a:buNone/>
              <a:defRPr sz="1100" b="1">
                <a:latin typeface="Raleway"/>
                <a:ea typeface="Raleway"/>
                <a:cs typeface="Raleway"/>
                <a:sym typeface="Raleway"/>
              </a:defRPr>
            </a:lvl6pPr>
            <a:lvl7pPr lvl="6" rtl="0">
              <a:spcBef>
                <a:spcPts val="1000"/>
              </a:spcBef>
              <a:spcAft>
                <a:spcPts val="0"/>
              </a:spcAft>
              <a:buSzPts val="1100"/>
              <a:buFont typeface="Raleway"/>
              <a:buNone/>
              <a:defRPr sz="1100" b="1">
                <a:latin typeface="Raleway"/>
                <a:ea typeface="Raleway"/>
                <a:cs typeface="Raleway"/>
                <a:sym typeface="Raleway"/>
              </a:defRPr>
            </a:lvl7pPr>
            <a:lvl8pPr lvl="7" rtl="0">
              <a:spcBef>
                <a:spcPts val="1000"/>
              </a:spcBef>
              <a:spcAft>
                <a:spcPts val="0"/>
              </a:spcAft>
              <a:buSzPts val="1100"/>
              <a:buFont typeface="Raleway"/>
              <a:buNone/>
              <a:defRPr sz="1100" b="1">
                <a:latin typeface="Raleway"/>
                <a:ea typeface="Raleway"/>
                <a:cs typeface="Raleway"/>
                <a:sym typeface="Raleway"/>
              </a:defRPr>
            </a:lvl8pPr>
            <a:lvl9pPr lvl="8" rtl="0">
              <a:spcBef>
                <a:spcPts val="1000"/>
              </a:spcBef>
              <a:spcAft>
                <a:spcPts val="1000"/>
              </a:spcAft>
              <a:buSzPts val="1100"/>
              <a:buFont typeface="Raleway"/>
              <a:buNone/>
              <a:defRPr sz="1100" b="1">
                <a:latin typeface="Raleway"/>
                <a:ea typeface="Raleway"/>
                <a:cs typeface="Raleway"/>
                <a:sym typeface="Raleway"/>
              </a:defRPr>
            </a:lvl9pPr>
          </a:lstStyle>
          <a:p>
            <a:endParaRPr/>
          </a:p>
        </p:txBody>
      </p:sp>
      <p:sp>
        <p:nvSpPr>
          <p:cNvPr id="16" name="Google Shape;16;p3"/>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63186637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7"/>
        <p:cNvGrpSpPr/>
        <p:nvPr/>
      </p:nvGrpSpPr>
      <p:grpSpPr>
        <a:xfrm>
          <a:off x="0" y="0"/>
          <a:ext cx="0" cy="0"/>
          <a:chOff x="0" y="0"/>
          <a:chExt cx="0" cy="0"/>
        </a:xfrm>
      </p:grpSpPr>
      <p:sp>
        <p:nvSpPr>
          <p:cNvPr id="18" name="Google Shape;18;p4"/>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19" name="Google Shape;19;p4"/>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0" name="Google Shape;20;p4"/>
          <p:cNvSpPr txBox="1">
            <a:spLocks noGrp="1"/>
          </p:cNvSpPr>
          <p:nvPr>
            <p:ph type="body" idx="1"/>
          </p:nvPr>
        </p:nvSpPr>
        <p:spPr>
          <a:xfrm>
            <a:off x="2576800" y="1109967"/>
            <a:ext cx="3990600" cy="5121600"/>
          </a:xfrm>
          <a:prstGeom prst="rect">
            <a:avLst/>
          </a:prstGeom>
        </p:spPr>
        <p:txBody>
          <a:bodyPr spcFirstLastPara="1" wrap="square" lIns="91425" tIns="91425" rIns="91425" bIns="91425" anchor="ctr" anchorCtr="0">
            <a:noAutofit/>
          </a:bodyPr>
          <a:lstStyle>
            <a:lvl1pPr marL="457200" lvl="0" indent="-381000" algn="ctr" rtl="0">
              <a:spcBef>
                <a:spcPts val="0"/>
              </a:spcBef>
              <a:spcAft>
                <a:spcPts val="0"/>
              </a:spcAft>
              <a:buSzPts val="2400"/>
              <a:buChar char="╺"/>
              <a:defRPr sz="2400"/>
            </a:lvl1pPr>
            <a:lvl2pPr marL="914400" lvl="1" indent="-381000" algn="ctr" rtl="0">
              <a:spcBef>
                <a:spcPts val="1000"/>
              </a:spcBef>
              <a:spcAft>
                <a:spcPts val="0"/>
              </a:spcAft>
              <a:buSzPts val="2400"/>
              <a:buChar char="╶"/>
              <a:defRPr sz="2400"/>
            </a:lvl2pPr>
            <a:lvl3pPr marL="1371600" lvl="2" indent="-381000" algn="ctr" rtl="0">
              <a:spcBef>
                <a:spcPts val="1000"/>
              </a:spcBef>
              <a:spcAft>
                <a:spcPts val="0"/>
              </a:spcAft>
              <a:buSzPts val="2400"/>
              <a:buChar char="╶"/>
              <a:defRPr sz="2400"/>
            </a:lvl3pPr>
            <a:lvl4pPr marL="1828800" lvl="3" indent="-381000" algn="ctr" rtl="0">
              <a:spcBef>
                <a:spcPts val="1000"/>
              </a:spcBef>
              <a:spcAft>
                <a:spcPts val="0"/>
              </a:spcAft>
              <a:buSzPts val="2400"/>
              <a:buChar char="╶"/>
              <a:defRPr sz="2400"/>
            </a:lvl4pPr>
            <a:lvl5pPr marL="2286000" lvl="4" indent="-381000" algn="ctr" rtl="0">
              <a:spcBef>
                <a:spcPts val="1000"/>
              </a:spcBef>
              <a:spcAft>
                <a:spcPts val="0"/>
              </a:spcAft>
              <a:buSzPts val="2400"/>
              <a:buChar char="╶"/>
              <a:defRPr sz="2400"/>
            </a:lvl5pPr>
            <a:lvl6pPr marL="2743200" lvl="5" indent="-381000" algn="ctr" rtl="0">
              <a:spcBef>
                <a:spcPts val="1000"/>
              </a:spcBef>
              <a:spcAft>
                <a:spcPts val="0"/>
              </a:spcAft>
              <a:buSzPts val="2400"/>
              <a:buChar char="╶"/>
              <a:defRPr sz="2400"/>
            </a:lvl6pPr>
            <a:lvl7pPr marL="3200400" lvl="6" indent="-381000" algn="ctr" rtl="0">
              <a:spcBef>
                <a:spcPts val="1000"/>
              </a:spcBef>
              <a:spcAft>
                <a:spcPts val="0"/>
              </a:spcAft>
              <a:buSzPts val="2400"/>
              <a:buChar char="╶"/>
              <a:defRPr sz="2400"/>
            </a:lvl7pPr>
            <a:lvl8pPr marL="3657600" lvl="7" indent="-381000" algn="ctr" rtl="0">
              <a:spcBef>
                <a:spcPts val="1000"/>
              </a:spcBef>
              <a:spcAft>
                <a:spcPts val="0"/>
              </a:spcAft>
              <a:buSzPts val="2400"/>
              <a:buChar char="╶"/>
              <a:defRPr sz="2400"/>
            </a:lvl8pPr>
            <a:lvl9pPr marL="4114800" lvl="8" indent="-381000" algn="ctr">
              <a:spcBef>
                <a:spcPts val="1000"/>
              </a:spcBef>
              <a:spcAft>
                <a:spcPts val="1000"/>
              </a:spcAft>
              <a:buSzPts val="2400"/>
              <a:buChar char="╶"/>
              <a:defRPr sz="2400"/>
            </a:lvl9pPr>
          </a:lstStyle>
          <a:p>
            <a:endParaRPr/>
          </a:p>
        </p:txBody>
      </p:sp>
      <p:sp>
        <p:nvSpPr>
          <p:cNvPr id="21" name="Google Shape;21;p4"/>
          <p:cNvSpPr txBox="1"/>
          <p:nvPr/>
        </p:nvSpPr>
        <p:spPr>
          <a:xfrm>
            <a:off x="3593400" y="-8800"/>
            <a:ext cx="1957200" cy="1348000"/>
          </a:xfrm>
          <a:prstGeom prst="rect">
            <a:avLst/>
          </a:prstGeom>
          <a:noFill/>
          <a:ln>
            <a:noFill/>
          </a:ln>
        </p:spPr>
        <p:txBody>
          <a:bodyPr spcFirstLastPara="1" wrap="square" lIns="91425" tIns="91425" rIns="91425" bIns="91425" anchor="t" anchorCtr="0">
            <a:noAutofit/>
          </a:bodyPr>
          <a:lstStyle/>
          <a:p>
            <a:pPr algn="ctr">
              <a:buClr>
                <a:srgbClr val="000000"/>
              </a:buClr>
              <a:buFont typeface="Arial"/>
              <a:buNone/>
            </a:pPr>
            <a:r>
              <a:rPr lang="en" sz="7200" kern="0">
                <a:solidFill>
                  <a:srgbClr val="FFFFFF"/>
                </a:solidFill>
                <a:latin typeface="Twentieth Century"/>
                <a:ea typeface="Twentieth Century"/>
                <a:cs typeface="Twentieth Century"/>
                <a:sym typeface="Twentieth Century"/>
              </a:rPr>
              <a:t>“</a:t>
            </a:r>
            <a:endParaRPr sz="7200" kern="0">
              <a:solidFill>
                <a:srgbClr val="FFFFFF"/>
              </a:solidFill>
              <a:latin typeface="Twentieth Century"/>
              <a:ea typeface="Twentieth Century"/>
              <a:cs typeface="Twentieth Century"/>
              <a:sym typeface="Twentieth Century"/>
            </a:endParaRPr>
          </a:p>
        </p:txBody>
      </p:sp>
      <p:sp>
        <p:nvSpPr>
          <p:cNvPr id="22" name="Google Shape;22;p4"/>
          <p:cNvSpPr txBox="1">
            <a:spLocks noGrp="1"/>
          </p:cNvSpPr>
          <p:nvPr>
            <p:ph type="sldNum" idx="12"/>
          </p:nvPr>
        </p:nvSpPr>
        <p:spPr>
          <a:xfrm>
            <a:off x="4297650" y="6231533"/>
            <a:ext cx="548700" cy="3268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15028341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5"/>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5" name="Google Shape;25;p5"/>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26" name="Google Shape;26;p5"/>
          <p:cNvSpPr txBox="1">
            <a:spLocks noGrp="1"/>
          </p:cNvSpPr>
          <p:nvPr>
            <p:ph type="body" idx="1"/>
          </p:nvPr>
        </p:nvSpPr>
        <p:spPr>
          <a:xfrm>
            <a:off x="457200" y="2286831"/>
            <a:ext cx="4762200" cy="36488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1000"/>
              </a:spcBef>
              <a:spcAft>
                <a:spcPts val="0"/>
              </a:spcAft>
              <a:buSzPts val="1400"/>
              <a:buChar char="╶"/>
              <a:defRPr/>
            </a:lvl2pPr>
            <a:lvl3pPr marL="1371600" lvl="2" indent="-317500">
              <a:spcBef>
                <a:spcPts val="1000"/>
              </a:spcBef>
              <a:spcAft>
                <a:spcPts val="0"/>
              </a:spcAft>
              <a:buSzPts val="1400"/>
              <a:buChar char="╶"/>
              <a:defRPr/>
            </a:lvl3pPr>
            <a:lvl4pPr marL="1828800" lvl="3" indent="-317500">
              <a:spcBef>
                <a:spcPts val="1000"/>
              </a:spcBef>
              <a:spcAft>
                <a:spcPts val="0"/>
              </a:spcAft>
              <a:buSzPts val="1400"/>
              <a:buChar char="╶"/>
              <a:defRPr/>
            </a:lvl4pPr>
            <a:lvl5pPr marL="2286000" lvl="4" indent="-317500">
              <a:spcBef>
                <a:spcPts val="1000"/>
              </a:spcBef>
              <a:spcAft>
                <a:spcPts val="0"/>
              </a:spcAft>
              <a:buSzPts val="1400"/>
              <a:buChar char="╶"/>
              <a:defRPr/>
            </a:lvl5pPr>
            <a:lvl6pPr marL="2743200" lvl="5" indent="-317500">
              <a:spcBef>
                <a:spcPts val="1000"/>
              </a:spcBef>
              <a:spcAft>
                <a:spcPts val="0"/>
              </a:spcAft>
              <a:buSzPts val="1400"/>
              <a:buChar char="╶"/>
              <a:defRPr/>
            </a:lvl6pPr>
            <a:lvl7pPr marL="3200400" lvl="6" indent="-317500">
              <a:spcBef>
                <a:spcPts val="1000"/>
              </a:spcBef>
              <a:spcAft>
                <a:spcPts val="0"/>
              </a:spcAft>
              <a:buSzPts val="1400"/>
              <a:buChar char="╶"/>
              <a:defRPr/>
            </a:lvl7pPr>
            <a:lvl8pPr marL="3657600" lvl="7" indent="-317500">
              <a:spcBef>
                <a:spcPts val="1000"/>
              </a:spcBef>
              <a:spcAft>
                <a:spcPts val="0"/>
              </a:spcAft>
              <a:buSzPts val="1400"/>
              <a:buChar char="╶"/>
              <a:defRPr/>
            </a:lvl8pPr>
            <a:lvl9pPr marL="4114800" lvl="8" indent="-317500">
              <a:spcBef>
                <a:spcPts val="1000"/>
              </a:spcBef>
              <a:spcAft>
                <a:spcPts val="1000"/>
              </a:spcAft>
              <a:buSzPts val="1400"/>
              <a:buChar char="╶"/>
              <a:defRPr/>
            </a:lvl9pPr>
          </a:lstStyle>
          <a:p>
            <a:endParaRPr/>
          </a:p>
        </p:txBody>
      </p:sp>
      <p:sp>
        <p:nvSpPr>
          <p:cNvPr id="27" name="Google Shape;27;p5"/>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70178166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6"/>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0" name="Google Shape;30;p6"/>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31" name="Google Shape;31;p6"/>
          <p:cNvSpPr txBox="1">
            <a:spLocks noGrp="1"/>
          </p:cNvSpPr>
          <p:nvPr>
            <p:ph type="body" idx="1"/>
          </p:nvPr>
        </p:nvSpPr>
        <p:spPr>
          <a:xfrm>
            <a:off x="457200" y="2281600"/>
            <a:ext cx="22764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2" name="Google Shape;32;p6"/>
          <p:cNvSpPr txBox="1">
            <a:spLocks noGrp="1"/>
          </p:cNvSpPr>
          <p:nvPr>
            <p:ph type="body" idx="2"/>
          </p:nvPr>
        </p:nvSpPr>
        <p:spPr>
          <a:xfrm>
            <a:off x="2870548" y="2281600"/>
            <a:ext cx="22764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3" name="Google Shape;33;p6"/>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02615800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7"/>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6" name="Google Shape;36;p7"/>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a:lvl1pPr>
            <a:lvl2pPr lvl="1" rtl="0">
              <a:spcBef>
                <a:spcPts val="0"/>
              </a:spcBef>
              <a:spcAft>
                <a:spcPts val="0"/>
              </a:spcAft>
              <a:buSzPts val="1800"/>
              <a:buNone/>
              <a:defRPr/>
            </a:lvl2pPr>
            <a:lvl3pPr lvl="2" rtl="0">
              <a:spcBef>
                <a:spcPts val="0"/>
              </a:spcBef>
              <a:spcAft>
                <a:spcPts val="0"/>
              </a:spcAft>
              <a:buSzPts val="1800"/>
              <a:buNone/>
              <a:defRPr/>
            </a:lvl3pPr>
            <a:lvl4pPr lvl="3" rtl="0">
              <a:spcBef>
                <a:spcPts val="0"/>
              </a:spcBef>
              <a:spcAft>
                <a:spcPts val="0"/>
              </a:spcAft>
              <a:buSzPts val="1800"/>
              <a:buNone/>
              <a:defRPr/>
            </a:lvl4pPr>
            <a:lvl5pPr lvl="4" rtl="0">
              <a:spcBef>
                <a:spcPts val="0"/>
              </a:spcBef>
              <a:spcAft>
                <a:spcPts val="0"/>
              </a:spcAft>
              <a:buSzPts val="1800"/>
              <a:buNone/>
              <a:defRPr/>
            </a:lvl5pPr>
            <a:lvl6pPr lvl="5" rtl="0">
              <a:spcBef>
                <a:spcPts val="0"/>
              </a:spcBef>
              <a:spcAft>
                <a:spcPts val="0"/>
              </a:spcAft>
              <a:buSzPts val="1800"/>
              <a:buNone/>
              <a:defRPr/>
            </a:lvl6pPr>
            <a:lvl7pPr lvl="6" rtl="0">
              <a:spcBef>
                <a:spcPts val="0"/>
              </a:spcBef>
              <a:spcAft>
                <a:spcPts val="0"/>
              </a:spcAft>
              <a:buSzPts val="1800"/>
              <a:buNone/>
              <a:defRPr/>
            </a:lvl7pPr>
            <a:lvl8pPr lvl="7" rtl="0">
              <a:spcBef>
                <a:spcPts val="0"/>
              </a:spcBef>
              <a:spcAft>
                <a:spcPts val="0"/>
              </a:spcAft>
              <a:buSzPts val="1800"/>
              <a:buNone/>
              <a:defRPr/>
            </a:lvl8pPr>
            <a:lvl9pPr lvl="8" rtl="0">
              <a:spcBef>
                <a:spcPts val="0"/>
              </a:spcBef>
              <a:spcAft>
                <a:spcPts val="0"/>
              </a:spcAft>
              <a:buSzPts val="1800"/>
              <a:buNone/>
              <a:defRPr/>
            </a:lvl9pPr>
          </a:lstStyle>
          <a:p>
            <a:endParaRPr/>
          </a:p>
        </p:txBody>
      </p:sp>
      <p:sp>
        <p:nvSpPr>
          <p:cNvPr id="37" name="Google Shape;37;p7"/>
          <p:cNvSpPr txBox="1">
            <a:spLocks noGrp="1"/>
          </p:cNvSpPr>
          <p:nvPr>
            <p:ph type="body" idx="1"/>
          </p:nvPr>
        </p:nvSpPr>
        <p:spPr>
          <a:xfrm>
            <a:off x="457200"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8" name="Google Shape;38;p7"/>
          <p:cNvSpPr txBox="1">
            <a:spLocks noGrp="1"/>
          </p:cNvSpPr>
          <p:nvPr>
            <p:ph type="body" idx="2"/>
          </p:nvPr>
        </p:nvSpPr>
        <p:spPr>
          <a:xfrm>
            <a:off x="2041749"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9" name="Google Shape;39;p7"/>
          <p:cNvSpPr txBox="1">
            <a:spLocks noGrp="1"/>
          </p:cNvSpPr>
          <p:nvPr>
            <p:ph type="body" idx="3"/>
          </p:nvPr>
        </p:nvSpPr>
        <p:spPr>
          <a:xfrm>
            <a:off x="3626297"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40" name="Google Shape;40;p7"/>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65135529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8"/>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3" name="Google Shape;43;p8"/>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44" name="Google Shape;44;p8"/>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7030452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9"/>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7" name="Google Shape;47;p9"/>
          <p:cNvSpPr txBox="1">
            <a:spLocks noGrp="1"/>
          </p:cNvSpPr>
          <p:nvPr>
            <p:ph type="body" idx="1"/>
          </p:nvPr>
        </p:nvSpPr>
        <p:spPr>
          <a:xfrm>
            <a:off x="457200" y="5671867"/>
            <a:ext cx="6112500" cy="692800"/>
          </a:xfrm>
          <a:prstGeom prst="rect">
            <a:avLst/>
          </a:prstGeom>
        </p:spPr>
        <p:txBody>
          <a:bodyPr spcFirstLastPara="1" wrap="square" lIns="91425" tIns="91425" rIns="91425" bIns="91425" anchor="b" anchorCtr="0">
            <a:noAutofit/>
          </a:bodyPr>
          <a:lstStyle>
            <a:lvl1pPr marL="457200" lvl="0" indent="-228600">
              <a:spcBef>
                <a:spcPts val="360"/>
              </a:spcBef>
              <a:spcAft>
                <a:spcPts val="1000"/>
              </a:spcAft>
              <a:buSzPts val="1400"/>
              <a:buNone/>
              <a:defRPr/>
            </a:lvl1pPr>
          </a:lstStyle>
          <a:p>
            <a:endParaRPr/>
          </a:p>
        </p:txBody>
      </p:sp>
      <p:sp>
        <p:nvSpPr>
          <p:cNvPr id="48" name="Google Shape;48;p9"/>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73687376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10"/>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51" name="Google Shape;51;p10"/>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29577363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13370974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
        <p:nvSpPr>
          <p:cNvPr id="58" name="Google Shape;58;p12"/>
          <p:cNvSpPr/>
          <p:nvPr/>
        </p:nvSpPr>
        <p:spPr>
          <a:xfrm>
            <a:off x="75" y="100"/>
            <a:ext cx="9144000" cy="6858000"/>
          </a:xfrm>
          <a:prstGeom prst="rect">
            <a:avLst/>
          </a:prstGeom>
          <a:solidFill>
            <a:srgbClr val="212539">
              <a:alpha val="6462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Tree>
    <p:extLst>
      <p:ext uri="{BB962C8B-B14F-4D97-AF65-F5344CB8AC3E}">
        <p14:creationId xmlns:p14="http://schemas.microsoft.com/office/powerpoint/2010/main" val="102217914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4"/>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827103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175901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938779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174733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581679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482280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721244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6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0222349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6"/>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999812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737517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564691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l"/>
            <a:fld id="{00000000-1234-1234-1234-123412341234}" type="slidenum">
              <a:rPr lang="en">
                <a:solidFill>
                  <a:prstClr val="black">
                    <a:tint val="75000"/>
                  </a:prstClr>
                </a:solidFill>
              </a:rPr>
              <a:pPr algn="l"/>
              <a:t>‹#›</a:t>
            </a:fld>
            <a:endParaRPr>
              <a:solidFill>
                <a:prstClr val="black">
                  <a:tint val="75000"/>
                </a:prstClr>
              </a:solidFill>
            </a:endParaRPr>
          </a:p>
        </p:txBody>
      </p:sp>
    </p:spTree>
    <p:extLst>
      <p:ext uri="{BB962C8B-B14F-4D97-AF65-F5344CB8AC3E}">
        <p14:creationId xmlns:p14="http://schemas.microsoft.com/office/powerpoint/2010/main" val="362336562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151015089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90185372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endParaRPr>
              <a:solidFill>
                <a:prstClr val="black"/>
              </a:solidFill>
            </a:endParaRPr>
          </a:p>
        </p:txBody>
      </p:sp>
      <p:grpSp>
        <p:nvGrpSpPr>
          <p:cNvPr id="137" name="Google Shape;137;p10"/>
          <p:cNvGrpSpPr/>
          <p:nvPr/>
        </p:nvGrpSpPr>
        <p:grpSpPr>
          <a:xfrm>
            <a:off x="312484"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endParaRPr>
                <a:solidFill>
                  <a:prstClr val="black"/>
                </a:solidFil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42" y="5098460"/>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endParaRPr>
                <a:solidFill>
                  <a:srgbClr val="B0C6D3"/>
                </a:solidFil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a:solidFill>
                  <a:prstClr val="black">
                    <a:tint val="75000"/>
                  </a:prstClr>
                </a:solidFill>
              </a:rPr>
              <a:pPr algn="ctr"/>
              <a:t>‹#›</a:t>
            </a:fld>
            <a:endParaRPr>
              <a:solidFill>
                <a:prstClr val="black">
                  <a:tint val="75000"/>
                </a:prstClr>
              </a:solidFill>
            </a:endParaRPr>
          </a:p>
        </p:txBody>
      </p:sp>
    </p:spTree>
    <p:extLst>
      <p:ext uri="{BB962C8B-B14F-4D97-AF65-F5344CB8AC3E}">
        <p14:creationId xmlns:p14="http://schemas.microsoft.com/office/powerpoint/2010/main" val="255485796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396719557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402921839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4"/>
          <p:cNvSpPr/>
          <p:nvPr/>
        </p:nvSpPr>
        <p:spPr>
          <a:xfrm>
            <a:off x="3417825" y="267"/>
            <a:ext cx="5726100" cy="6858000"/>
          </a:xfrm>
          <a:prstGeom prst="rect">
            <a:avLst/>
          </a:prstGeom>
          <a:gradFill>
            <a:gsLst>
              <a:gs pos="0">
                <a:srgbClr val="FFFFFF">
                  <a:alpha val="0"/>
                </a:srgbClr>
              </a:gs>
              <a:gs pos="50000">
                <a:schemeClr val="lt1"/>
              </a:gs>
              <a:gs pos="100000">
                <a:srgbClr val="FFFFFF"/>
              </a:gs>
            </a:gsLst>
            <a:lin ang="0" scaled="0"/>
          </a:gra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6" name="Google Shape;16;p4"/>
          <p:cNvSpPr txBox="1">
            <a:spLocks noGrp="1"/>
          </p:cNvSpPr>
          <p:nvPr>
            <p:ph type="body" idx="1"/>
          </p:nvPr>
        </p:nvSpPr>
        <p:spPr>
          <a:xfrm>
            <a:off x="4384400" y="850400"/>
            <a:ext cx="4097400" cy="25264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sz="2400" i="1"/>
            </a:lvl1pPr>
            <a:lvl2pPr marL="914400" lvl="1" indent="-381000" rtl="0">
              <a:spcBef>
                <a:spcPts val="1000"/>
              </a:spcBef>
              <a:spcAft>
                <a:spcPts val="0"/>
              </a:spcAft>
              <a:buSzPts val="2400"/>
              <a:buChar char="○"/>
              <a:defRPr sz="2400" i="1"/>
            </a:lvl2pPr>
            <a:lvl3pPr marL="1371600" lvl="2" indent="-381000" rtl="0">
              <a:spcBef>
                <a:spcPts val="1000"/>
              </a:spcBef>
              <a:spcAft>
                <a:spcPts val="0"/>
              </a:spcAft>
              <a:buSzPts val="2400"/>
              <a:buChar char="■"/>
              <a:defRPr sz="2400" i="1"/>
            </a:lvl3pPr>
            <a:lvl4pPr marL="1828800" lvl="3" indent="-381000" rtl="0">
              <a:spcBef>
                <a:spcPts val="1000"/>
              </a:spcBef>
              <a:spcAft>
                <a:spcPts val="0"/>
              </a:spcAft>
              <a:buSzPts val="2400"/>
              <a:buChar char="●"/>
              <a:defRPr sz="2400" i="1"/>
            </a:lvl4pPr>
            <a:lvl5pPr marL="2286000" lvl="4" indent="-381000" rtl="0">
              <a:spcBef>
                <a:spcPts val="1000"/>
              </a:spcBef>
              <a:spcAft>
                <a:spcPts val="0"/>
              </a:spcAft>
              <a:buSzPts val="2400"/>
              <a:buChar char="○"/>
              <a:defRPr sz="2400" i="1"/>
            </a:lvl5pPr>
            <a:lvl6pPr marL="2743200" lvl="5" indent="-381000" rtl="0">
              <a:spcBef>
                <a:spcPts val="1000"/>
              </a:spcBef>
              <a:spcAft>
                <a:spcPts val="0"/>
              </a:spcAft>
              <a:buSzPts val="2400"/>
              <a:buChar char="■"/>
              <a:defRPr sz="2400" i="1"/>
            </a:lvl6pPr>
            <a:lvl7pPr marL="3200400" lvl="6" indent="-381000" rtl="0">
              <a:spcBef>
                <a:spcPts val="1000"/>
              </a:spcBef>
              <a:spcAft>
                <a:spcPts val="0"/>
              </a:spcAft>
              <a:buSzPts val="2400"/>
              <a:buChar char="●"/>
              <a:defRPr sz="2400" i="1"/>
            </a:lvl7pPr>
            <a:lvl8pPr marL="3657600" lvl="7" indent="-381000" rtl="0">
              <a:spcBef>
                <a:spcPts val="1000"/>
              </a:spcBef>
              <a:spcAft>
                <a:spcPts val="0"/>
              </a:spcAft>
              <a:buSzPts val="2400"/>
              <a:buChar char="○"/>
              <a:defRPr sz="2400" i="1"/>
            </a:lvl8pPr>
            <a:lvl9pPr marL="4114800" lvl="8" indent="-381000">
              <a:spcBef>
                <a:spcPts val="1000"/>
              </a:spcBef>
              <a:spcAft>
                <a:spcPts val="1000"/>
              </a:spcAft>
              <a:buSzPts val="2400"/>
              <a:buChar char="■"/>
              <a:defRPr sz="2400" i="1"/>
            </a:lvl9pPr>
          </a:lstStyle>
          <a:p>
            <a:endParaRPr/>
          </a:p>
        </p:txBody>
      </p:sp>
      <p:sp>
        <p:nvSpPr>
          <p:cNvPr id="17" name="Google Shape;17;p4"/>
          <p:cNvSpPr txBox="1"/>
          <p:nvPr/>
        </p:nvSpPr>
        <p:spPr>
          <a:xfrm>
            <a:off x="3851000" y="635433"/>
            <a:ext cx="1242300" cy="8716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7200" kern="0">
                <a:solidFill>
                  <a:srgbClr val="8FC6EF"/>
                </a:solidFill>
                <a:latin typeface="Kalam"/>
                <a:ea typeface="Kalam"/>
                <a:cs typeface="Kalam"/>
                <a:sym typeface="Kalam"/>
              </a:rPr>
              <a:t>“</a:t>
            </a:r>
            <a:endParaRPr sz="7200" kern="0">
              <a:solidFill>
                <a:srgbClr val="8FC6EF"/>
              </a:solidFill>
              <a:latin typeface="Kalam"/>
              <a:ea typeface="Kalam"/>
              <a:cs typeface="Kalam"/>
              <a:sym typeface="Kalam"/>
            </a:endParaRPr>
          </a:p>
        </p:txBody>
      </p:sp>
      <p:sp>
        <p:nvSpPr>
          <p:cNvPr id="18" name="Google Shape;18;p4"/>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66470043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19"/>
        <p:cNvGrpSpPr/>
        <p:nvPr/>
      </p:nvGrpSpPr>
      <p:grpSpPr>
        <a:xfrm>
          <a:off x="0" y="0"/>
          <a:ext cx="0" cy="0"/>
          <a:chOff x="0" y="0"/>
          <a:chExt cx="0" cy="0"/>
        </a:xfrm>
      </p:grpSpPr>
      <p:sp>
        <p:nvSpPr>
          <p:cNvPr id="20" name="Google Shape;20;p5"/>
          <p:cNvSpPr txBox="1">
            <a:spLocks noGrp="1"/>
          </p:cNvSpPr>
          <p:nvPr>
            <p:ph type="title"/>
          </p:nvPr>
        </p:nvSpPr>
        <p:spPr>
          <a:xfrm>
            <a:off x="4115700" y="274633"/>
            <a:ext cx="45711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1" name="Google Shape;21;p5"/>
          <p:cNvSpPr txBox="1">
            <a:spLocks noGrp="1"/>
          </p:cNvSpPr>
          <p:nvPr>
            <p:ph type="body" idx="1"/>
          </p:nvPr>
        </p:nvSpPr>
        <p:spPr>
          <a:xfrm>
            <a:off x="4115700" y="1784400"/>
            <a:ext cx="4571100" cy="4548800"/>
          </a:xfrm>
          <a:prstGeom prst="rect">
            <a:avLst/>
          </a:prstGeom>
        </p:spPr>
        <p:txBody>
          <a:bodyPr spcFirstLastPara="1" wrap="square" lIns="0" tIns="0" rIns="0" bIns="0" anchor="t" anchorCtr="0">
            <a:noAutofit/>
          </a:bodyPr>
          <a:lstStyle>
            <a:lvl1pPr marL="457200" lvl="0" indent="-355600">
              <a:spcBef>
                <a:spcPts val="0"/>
              </a:spcBef>
              <a:spcAft>
                <a:spcPts val="0"/>
              </a:spcAft>
              <a:buSzPts val="2000"/>
              <a:buChar char="⪢"/>
              <a:defRPr/>
            </a:lvl1pPr>
            <a:lvl2pPr marL="914400" lvl="1" indent="-355600">
              <a:spcBef>
                <a:spcPts val="1000"/>
              </a:spcBef>
              <a:spcAft>
                <a:spcPts val="0"/>
              </a:spcAft>
              <a:buSzPts val="2000"/>
              <a:buChar char="○"/>
              <a:defRPr/>
            </a:lvl2pPr>
            <a:lvl3pPr marL="1371600" lvl="2" indent="-355600">
              <a:spcBef>
                <a:spcPts val="1000"/>
              </a:spcBef>
              <a:spcAft>
                <a:spcPts val="0"/>
              </a:spcAft>
              <a:buSzPts val="2000"/>
              <a:buChar char="■"/>
              <a:defRPr/>
            </a:lvl3pPr>
            <a:lvl4pPr marL="1828800" lvl="3" indent="-355600">
              <a:spcBef>
                <a:spcPts val="1000"/>
              </a:spcBef>
              <a:spcAft>
                <a:spcPts val="0"/>
              </a:spcAft>
              <a:buSzPts val="2000"/>
              <a:buChar char="●"/>
              <a:defRPr/>
            </a:lvl4pPr>
            <a:lvl5pPr marL="2286000" lvl="4" indent="-355600">
              <a:spcBef>
                <a:spcPts val="1000"/>
              </a:spcBef>
              <a:spcAft>
                <a:spcPts val="0"/>
              </a:spcAft>
              <a:buSzPts val="2000"/>
              <a:buChar char="○"/>
              <a:defRPr/>
            </a:lvl5pPr>
            <a:lvl6pPr marL="2743200" lvl="5" indent="-355600">
              <a:spcBef>
                <a:spcPts val="1000"/>
              </a:spcBef>
              <a:spcAft>
                <a:spcPts val="0"/>
              </a:spcAft>
              <a:buSzPts val="2000"/>
              <a:buChar char="■"/>
              <a:defRPr/>
            </a:lvl6pPr>
            <a:lvl7pPr marL="3200400" lvl="6" indent="-355600">
              <a:spcBef>
                <a:spcPts val="1000"/>
              </a:spcBef>
              <a:spcAft>
                <a:spcPts val="0"/>
              </a:spcAft>
              <a:buSzPts val="2000"/>
              <a:buChar char="●"/>
              <a:defRPr/>
            </a:lvl7pPr>
            <a:lvl8pPr marL="3657600" lvl="7" indent="-355600">
              <a:spcBef>
                <a:spcPts val="1000"/>
              </a:spcBef>
              <a:spcAft>
                <a:spcPts val="0"/>
              </a:spcAft>
              <a:buSzPts val="2000"/>
              <a:buChar char="○"/>
              <a:defRPr/>
            </a:lvl8pPr>
            <a:lvl9pPr marL="4114800" lvl="8" indent="-355600">
              <a:spcBef>
                <a:spcPts val="1000"/>
              </a:spcBef>
              <a:spcAft>
                <a:spcPts val="1000"/>
              </a:spcAft>
              <a:buSzPts val="2000"/>
              <a:buChar char="■"/>
              <a:defRPr/>
            </a:lvl9pPr>
          </a:lstStyle>
          <a:p>
            <a:endParaRPr/>
          </a:p>
        </p:txBody>
      </p:sp>
      <p:sp>
        <p:nvSpPr>
          <p:cNvPr id="22" name="Google Shape;22;p5"/>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144649708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2854150" y="274633"/>
            <a:ext cx="58326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5" name="Google Shape;25;p6"/>
          <p:cNvSpPr txBox="1">
            <a:spLocks noGrp="1"/>
          </p:cNvSpPr>
          <p:nvPr>
            <p:ph type="body" idx="1"/>
          </p:nvPr>
        </p:nvSpPr>
        <p:spPr>
          <a:xfrm>
            <a:off x="2854175" y="1777500"/>
            <a:ext cx="28311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6" name="Google Shape;26;p6"/>
          <p:cNvSpPr txBox="1">
            <a:spLocks noGrp="1"/>
          </p:cNvSpPr>
          <p:nvPr>
            <p:ph type="body" idx="2"/>
          </p:nvPr>
        </p:nvSpPr>
        <p:spPr>
          <a:xfrm>
            <a:off x="5855725" y="1777500"/>
            <a:ext cx="28311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7" name="Google Shape;27;p6"/>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66992478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2854150" y="274633"/>
            <a:ext cx="5832600" cy="1143200"/>
          </a:xfrm>
          <a:prstGeom prst="rect">
            <a:avLst/>
          </a:prstGeom>
        </p:spPr>
        <p:txBody>
          <a:bodyPr spcFirstLastPara="1" wrap="square" lIns="0" tIns="0" rIns="0" bIns="0" anchor="b"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30" name="Google Shape;30;p7"/>
          <p:cNvSpPr txBox="1">
            <a:spLocks noGrp="1"/>
          </p:cNvSpPr>
          <p:nvPr>
            <p:ph type="body" idx="1"/>
          </p:nvPr>
        </p:nvSpPr>
        <p:spPr>
          <a:xfrm>
            <a:off x="2854150"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1" name="Google Shape;31;p7"/>
          <p:cNvSpPr txBox="1">
            <a:spLocks noGrp="1"/>
          </p:cNvSpPr>
          <p:nvPr>
            <p:ph type="body" idx="2"/>
          </p:nvPr>
        </p:nvSpPr>
        <p:spPr>
          <a:xfrm>
            <a:off x="4808736"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2" name="Google Shape;32;p7"/>
          <p:cNvSpPr txBox="1">
            <a:spLocks noGrp="1"/>
          </p:cNvSpPr>
          <p:nvPr>
            <p:ph type="body" idx="3"/>
          </p:nvPr>
        </p:nvSpPr>
        <p:spPr>
          <a:xfrm>
            <a:off x="6763323"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3" name="Google Shape;33;p7"/>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17484630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4115700" y="274633"/>
            <a:ext cx="45711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36" name="Google Shape;36;p8"/>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59222362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37"/>
        <p:cNvGrpSpPr/>
        <p:nvPr/>
      </p:nvGrpSpPr>
      <p:grpSpPr>
        <a:xfrm>
          <a:off x="0" y="0"/>
          <a:ext cx="0" cy="0"/>
          <a:chOff x="0" y="0"/>
          <a:chExt cx="0" cy="0"/>
        </a:xfrm>
      </p:grpSpPr>
      <p:sp>
        <p:nvSpPr>
          <p:cNvPr id="38" name="Google Shape;38;p9"/>
          <p:cNvSpPr txBox="1">
            <a:spLocks noGrp="1"/>
          </p:cNvSpPr>
          <p:nvPr>
            <p:ph type="body" idx="1"/>
          </p:nvPr>
        </p:nvSpPr>
        <p:spPr>
          <a:xfrm>
            <a:off x="4115700" y="5875067"/>
            <a:ext cx="4571100" cy="692800"/>
          </a:xfrm>
          <a:prstGeom prst="rect">
            <a:avLst/>
          </a:prstGeom>
        </p:spPr>
        <p:txBody>
          <a:bodyPr spcFirstLastPara="1" wrap="square" lIns="0" tIns="0" rIns="0" bIns="0" anchor="t" anchorCtr="0">
            <a:noAutofit/>
          </a:bodyPr>
          <a:lstStyle>
            <a:lvl1pPr marL="457200" lvl="0" indent="-228600">
              <a:spcBef>
                <a:spcPts val="360"/>
              </a:spcBef>
              <a:spcAft>
                <a:spcPts val="1000"/>
              </a:spcAft>
              <a:buSzPts val="1600"/>
              <a:buNone/>
              <a:defRPr sz="1600"/>
            </a:lvl1pPr>
          </a:lstStyle>
          <a:p>
            <a:endParaRPr/>
          </a:p>
        </p:txBody>
      </p:sp>
      <p:sp>
        <p:nvSpPr>
          <p:cNvPr id="39" name="Google Shape;39;p9"/>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170279178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0"/>
        <p:cNvGrpSpPr/>
        <p:nvPr/>
      </p:nvGrpSpPr>
      <p:grpSpPr>
        <a:xfrm>
          <a:off x="0" y="0"/>
          <a:ext cx="0" cy="0"/>
          <a:chOff x="0" y="0"/>
          <a:chExt cx="0" cy="0"/>
        </a:xfrm>
      </p:grpSpPr>
      <p:sp>
        <p:nvSpPr>
          <p:cNvPr id="41" name="Google Shape;41;p10"/>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243216590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306852322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200199658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4"/>
          <p:cNvSpPr/>
          <p:nvPr/>
        </p:nvSpPr>
        <p:spPr>
          <a:xfrm>
            <a:off x="3417825" y="267"/>
            <a:ext cx="5726100" cy="6858000"/>
          </a:xfrm>
          <a:prstGeom prst="rect">
            <a:avLst/>
          </a:prstGeom>
          <a:gradFill>
            <a:gsLst>
              <a:gs pos="0">
                <a:srgbClr val="FFFFFF">
                  <a:alpha val="0"/>
                </a:srgbClr>
              </a:gs>
              <a:gs pos="50000">
                <a:schemeClr val="lt1"/>
              </a:gs>
              <a:gs pos="100000">
                <a:srgbClr val="FFFFFF"/>
              </a:gs>
            </a:gsLst>
            <a:lin ang="0" scaled="0"/>
          </a:gra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6" name="Google Shape;16;p4"/>
          <p:cNvSpPr txBox="1">
            <a:spLocks noGrp="1"/>
          </p:cNvSpPr>
          <p:nvPr>
            <p:ph type="body" idx="1"/>
          </p:nvPr>
        </p:nvSpPr>
        <p:spPr>
          <a:xfrm>
            <a:off x="4384400" y="850400"/>
            <a:ext cx="4097400" cy="25264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sz="2400" i="1"/>
            </a:lvl1pPr>
            <a:lvl2pPr marL="914400" lvl="1" indent="-381000" rtl="0">
              <a:spcBef>
                <a:spcPts val="1000"/>
              </a:spcBef>
              <a:spcAft>
                <a:spcPts val="0"/>
              </a:spcAft>
              <a:buSzPts val="2400"/>
              <a:buChar char="○"/>
              <a:defRPr sz="2400" i="1"/>
            </a:lvl2pPr>
            <a:lvl3pPr marL="1371600" lvl="2" indent="-381000" rtl="0">
              <a:spcBef>
                <a:spcPts val="1000"/>
              </a:spcBef>
              <a:spcAft>
                <a:spcPts val="0"/>
              </a:spcAft>
              <a:buSzPts val="2400"/>
              <a:buChar char="■"/>
              <a:defRPr sz="2400" i="1"/>
            </a:lvl3pPr>
            <a:lvl4pPr marL="1828800" lvl="3" indent="-381000" rtl="0">
              <a:spcBef>
                <a:spcPts val="1000"/>
              </a:spcBef>
              <a:spcAft>
                <a:spcPts val="0"/>
              </a:spcAft>
              <a:buSzPts val="2400"/>
              <a:buChar char="●"/>
              <a:defRPr sz="2400" i="1"/>
            </a:lvl4pPr>
            <a:lvl5pPr marL="2286000" lvl="4" indent="-381000" rtl="0">
              <a:spcBef>
                <a:spcPts val="1000"/>
              </a:spcBef>
              <a:spcAft>
                <a:spcPts val="0"/>
              </a:spcAft>
              <a:buSzPts val="2400"/>
              <a:buChar char="○"/>
              <a:defRPr sz="2400" i="1"/>
            </a:lvl5pPr>
            <a:lvl6pPr marL="2743200" lvl="5" indent="-381000" rtl="0">
              <a:spcBef>
                <a:spcPts val="1000"/>
              </a:spcBef>
              <a:spcAft>
                <a:spcPts val="0"/>
              </a:spcAft>
              <a:buSzPts val="2400"/>
              <a:buChar char="■"/>
              <a:defRPr sz="2400" i="1"/>
            </a:lvl6pPr>
            <a:lvl7pPr marL="3200400" lvl="6" indent="-381000" rtl="0">
              <a:spcBef>
                <a:spcPts val="1000"/>
              </a:spcBef>
              <a:spcAft>
                <a:spcPts val="0"/>
              </a:spcAft>
              <a:buSzPts val="2400"/>
              <a:buChar char="●"/>
              <a:defRPr sz="2400" i="1"/>
            </a:lvl7pPr>
            <a:lvl8pPr marL="3657600" lvl="7" indent="-381000" rtl="0">
              <a:spcBef>
                <a:spcPts val="1000"/>
              </a:spcBef>
              <a:spcAft>
                <a:spcPts val="0"/>
              </a:spcAft>
              <a:buSzPts val="2400"/>
              <a:buChar char="○"/>
              <a:defRPr sz="2400" i="1"/>
            </a:lvl8pPr>
            <a:lvl9pPr marL="4114800" lvl="8" indent="-381000">
              <a:spcBef>
                <a:spcPts val="1000"/>
              </a:spcBef>
              <a:spcAft>
                <a:spcPts val="1000"/>
              </a:spcAft>
              <a:buSzPts val="2400"/>
              <a:buChar char="■"/>
              <a:defRPr sz="2400" i="1"/>
            </a:lvl9pPr>
          </a:lstStyle>
          <a:p>
            <a:endParaRPr/>
          </a:p>
        </p:txBody>
      </p:sp>
      <p:sp>
        <p:nvSpPr>
          <p:cNvPr id="17" name="Google Shape;17;p4"/>
          <p:cNvSpPr txBox="1"/>
          <p:nvPr/>
        </p:nvSpPr>
        <p:spPr>
          <a:xfrm>
            <a:off x="3851000" y="635433"/>
            <a:ext cx="1242300" cy="8716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7200" kern="0">
                <a:solidFill>
                  <a:srgbClr val="8FC6EF"/>
                </a:solidFill>
                <a:latin typeface="Kalam"/>
                <a:ea typeface="Kalam"/>
                <a:cs typeface="Kalam"/>
                <a:sym typeface="Kalam"/>
              </a:rPr>
              <a:t>“</a:t>
            </a:r>
            <a:endParaRPr sz="7200" kern="0">
              <a:solidFill>
                <a:srgbClr val="8FC6EF"/>
              </a:solidFill>
              <a:latin typeface="Kalam"/>
              <a:ea typeface="Kalam"/>
              <a:cs typeface="Kalam"/>
              <a:sym typeface="Kalam"/>
            </a:endParaRPr>
          </a:p>
        </p:txBody>
      </p:sp>
      <p:sp>
        <p:nvSpPr>
          <p:cNvPr id="18" name="Google Shape;18;p4"/>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85997521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19"/>
        <p:cNvGrpSpPr/>
        <p:nvPr/>
      </p:nvGrpSpPr>
      <p:grpSpPr>
        <a:xfrm>
          <a:off x="0" y="0"/>
          <a:ext cx="0" cy="0"/>
          <a:chOff x="0" y="0"/>
          <a:chExt cx="0" cy="0"/>
        </a:xfrm>
      </p:grpSpPr>
      <p:sp>
        <p:nvSpPr>
          <p:cNvPr id="20" name="Google Shape;20;p5"/>
          <p:cNvSpPr txBox="1">
            <a:spLocks noGrp="1"/>
          </p:cNvSpPr>
          <p:nvPr>
            <p:ph type="title"/>
          </p:nvPr>
        </p:nvSpPr>
        <p:spPr>
          <a:xfrm>
            <a:off x="4115700" y="274633"/>
            <a:ext cx="45711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1" name="Google Shape;21;p5"/>
          <p:cNvSpPr txBox="1">
            <a:spLocks noGrp="1"/>
          </p:cNvSpPr>
          <p:nvPr>
            <p:ph type="body" idx="1"/>
          </p:nvPr>
        </p:nvSpPr>
        <p:spPr>
          <a:xfrm>
            <a:off x="4115700" y="1784400"/>
            <a:ext cx="4571100" cy="4548800"/>
          </a:xfrm>
          <a:prstGeom prst="rect">
            <a:avLst/>
          </a:prstGeom>
        </p:spPr>
        <p:txBody>
          <a:bodyPr spcFirstLastPara="1" wrap="square" lIns="0" tIns="0" rIns="0" bIns="0" anchor="t" anchorCtr="0">
            <a:noAutofit/>
          </a:bodyPr>
          <a:lstStyle>
            <a:lvl1pPr marL="457200" lvl="0" indent="-355600">
              <a:spcBef>
                <a:spcPts val="0"/>
              </a:spcBef>
              <a:spcAft>
                <a:spcPts val="0"/>
              </a:spcAft>
              <a:buSzPts val="2000"/>
              <a:buChar char="⪢"/>
              <a:defRPr/>
            </a:lvl1pPr>
            <a:lvl2pPr marL="914400" lvl="1" indent="-355600">
              <a:spcBef>
                <a:spcPts val="1000"/>
              </a:spcBef>
              <a:spcAft>
                <a:spcPts val="0"/>
              </a:spcAft>
              <a:buSzPts val="2000"/>
              <a:buChar char="○"/>
              <a:defRPr/>
            </a:lvl2pPr>
            <a:lvl3pPr marL="1371600" lvl="2" indent="-355600">
              <a:spcBef>
                <a:spcPts val="1000"/>
              </a:spcBef>
              <a:spcAft>
                <a:spcPts val="0"/>
              </a:spcAft>
              <a:buSzPts val="2000"/>
              <a:buChar char="■"/>
              <a:defRPr/>
            </a:lvl3pPr>
            <a:lvl4pPr marL="1828800" lvl="3" indent="-355600">
              <a:spcBef>
                <a:spcPts val="1000"/>
              </a:spcBef>
              <a:spcAft>
                <a:spcPts val="0"/>
              </a:spcAft>
              <a:buSzPts val="2000"/>
              <a:buChar char="●"/>
              <a:defRPr/>
            </a:lvl4pPr>
            <a:lvl5pPr marL="2286000" lvl="4" indent="-355600">
              <a:spcBef>
                <a:spcPts val="1000"/>
              </a:spcBef>
              <a:spcAft>
                <a:spcPts val="0"/>
              </a:spcAft>
              <a:buSzPts val="2000"/>
              <a:buChar char="○"/>
              <a:defRPr/>
            </a:lvl5pPr>
            <a:lvl6pPr marL="2743200" lvl="5" indent="-355600">
              <a:spcBef>
                <a:spcPts val="1000"/>
              </a:spcBef>
              <a:spcAft>
                <a:spcPts val="0"/>
              </a:spcAft>
              <a:buSzPts val="2000"/>
              <a:buChar char="■"/>
              <a:defRPr/>
            </a:lvl6pPr>
            <a:lvl7pPr marL="3200400" lvl="6" indent="-355600">
              <a:spcBef>
                <a:spcPts val="1000"/>
              </a:spcBef>
              <a:spcAft>
                <a:spcPts val="0"/>
              </a:spcAft>
              <a:buSzPts val="2000"/>
              <a:buChar char="●"/>
              <a:defRPr/>
            </a:lvl7pPr>
            <a:lvl8pPr marL="3657600" lvl="7" indent="-355600">
              <a:spcBef>
                <a:spcPts val="1000"/>
              </a:spcBef>
              <a:spcAft>
                <a:spcPts val="0"/>
              </a:spcAft>
              <a:buSzPts val="2000"/>
              <a:buChar char="○"/>
              <a:defRPr/>
            </a:lvl8pPr>
            <a:lvl9pPr marL="4114800" lvl="8" indent="-355600">
              <a:spcBef>
                <a:spcPts val="1000"/>
              </a:spcBef>
              <a:spcAft>
                <a:spcPts val="1000"/>
              </a:spcAft>
              <a:buSzPts val="2000"/>
              <a:buChar char="■"/>
              <a:defRPr/>
            </a:lvl9pPr>
          </a:lstStyle>
          <a:p>
            <a:endParaRPr/>
          </a:p>
        </p:txBody>
      </p:sp>
      <p:sp>
        <p:nvSpPr>
          <p:cNvPr id="22" name="Google Shape;22;p5"/>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332392065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2854150" y="274633"/>
            <a:ext cx="58326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5" name="Google Shape;25;p6"/>
          <p:cNvSpPr txBox="1">
            <a:spLocks noGrp="1"/>
          </p:cNvSpPr>
          <p:nvPr>
            <p:ph type="body" idx="1"/>
          </p:nvPr>
        </p:nvSpPr>
        <p:spPr>
          <a:xfrm>
            <a:off x="2854175" y="1777500"/>
            <a:ext cx="28311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6" name="Google Shape;26;p6"/>
          <p:cNvSpPr txBox="1">
            <a:spLocks noGrp="1"/>
          </p:cNvSpPr>
          <p:nvPr>
            <p:ph type="body" idx="2"/>
          </p:nvPr>
        </p:nvSpPr>
        <p:spPr>
          <a:xfrm>
            <a:off x="5855725" y="1777500"/>
            <a:ext cx="28311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7" name="Google Shape;27;p6"/>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92545991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2854150" y="274633"/>
            <a:ext cx="5832600" cy="1143200"/>
          </a:xfrm>
          <a:prstGeom prst="rect">
            <a:avLst/>
          </a:prstGeom>
        </p:spPr>
        <p:txBody>
          <a:bodyPr spcFirstLastPara="1" wrap="square" lIns="0" tIns="0" rIns="0" bIns="0" anchor="b"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30" name="Google Shape;30;p7"/>
          <p:cNvSpPr txBox="1">
            <a:spLocks noGrp="1"/>
          </p:cNvSpPr>
          <p:nvPr>
            <p:ph type="body" idx="1"/>
          </p:nvPr>
        </p:nvSpPr>
        <p:spPr>
          <a:xfrm>
            <a:off x="2854150"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1" name="Google Shape;31;p7"/>
          <p:cNvSpPr txBox="1">
            <a:spLocks noGrp="1"/>
          </p:cNvSpPr>
          <p:nvPr>
            <p:ph type="body" idx="2"/>
          </p:nvPr>
        </p:nvSpPr>
        <p:spPr>
          <a:xfrm>
            <a:off x="4808736"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2" name="Google Shape;32;p7"/>
          <p:cNvSpPr txBox="1">
            <a:spLocks noGrp="1"/>
          </p:cNvSpPr>
          <p:nvPr>
            <p:ph type="body" idx="3"/>
          </p:nvPr>
        </p:nvSpPr>
        <p:spPr>
          <a:xfrm>
            <a:off x="6763323"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3" name="Google Shape;33;p7"/>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52460991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4115700" y="274633"/>
            <a:ext cx="45711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36" name="Google Shape;36;p8"/>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396612155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37"/>
        <p:cNvGrpSpPr/>
        <p:nvPr/>
      </p:nvGrpSpPr>
      <p:grpSpPr>
        <a:xfrm>
          <a:off x="0" y="0"/>
          <a:ext cx="0" cy="0"/>
          <a:chOff x="0" y="0"/>
          <a:chExt cx="0" cy="0"/>
        </a:xfrm>
      </p:grpSpPr>
      <p:sp>
        <p:nvSpPr>
          <p:cNvPr id="38" name="Google Shape;38;p9"/>
          <p:cNvSpPr txBox="1">
            <a:spLocks noGrp="1"/>
          </p:cNvSpPr>
          <p:nvPr>
            <p:ph type="body" idx="1"/>
          </p:nvPr>
        </p:nvSpPr>
        <p:spPr>
          <a:xfrm>
            <a:off x="4115700" y="5875067"/>
            <a:ext cx="4571100" cy="692800"/>
          </a:xfrm>
          <a:prstGeom prst="rect">
            <a:avLst/>
          </a:prstGeom>
        </p:spPr>
        <p:txBody>
          <a:bodyPr spcFirstLastPara="1" wrap="square" lIns="0" tIns="0" rIns="0" bIns="0" anchor="t" anchorCtr="0">
            <a:noAutofit/>
          </a:bodyPr>
          <a:lstStyle>
            <a:lvl1pPr marL="457200" lvl="0" indent="-228600">
              <a:spcBef>
                <a:spcPts val="360"/>
              </a:spcBef>
              <a:spcAft>
                <a:spcPts val="1000"/>
              </a:spcAft>
              <a:buSzPts val="1600"/>
              <a:buNone/>
              <a:defRPr sz="1600"/>
            </a:lvl1pPr>
          </a:lstStyle>
          <a:p>
            <a:endParaRPr/>
          </a:p>
        </p:txBody>
      </p:sp>
      <p:sp>
        <p:nvSpPr>
          <p:cNvPr id="39" name="Google Shape;39;p9"/>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255217869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0"/>
        <p:cNvGrpSpPr/>
        <p:nvPr/>
      </p:nvGrpSpPr>
      <p:grpSpPr>
        <a:xfrm>
          <a:off x="0" y="0"/>
          <a:ext cx="0" cy="0"/>
          <a:chOff x="0" y="0"/>
          <a:chExt cx="0" cy="0"/>
        </a:xfrm>
      </p:grpSpPr>
      <p:sp>
        <p:nvSpPr>
          <p:cNvPr id="41" name="Google Shape;41;p10"/>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235959781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Watercolor texture">
  <p:cSld name="Watercolor texture">
    <p:bg>
      <p:bgPr>
        <a:solidFill>
          <a:schemeClr val="lt1"/>
        </a:solidFill>
        <a:effectLst/>
      </p:bgPr>
    </p:bg>
    <p:spTree>
      <p:nvGrpSpPr>
        <p:cNvPr id="1" name="Shape 42"/>
        <p:cNvGrpSpPr/>
        <p:nvPr/>
      </p:nvGrpSpPr>
      <p:grpSpPr>
        <a:xfrm>
          <a:off x="0" y="0"/>
          <a:ext cx="0" cy="0"/>
          <a:chOff x="0" y="0"/>
          <a:chExt cx="0" cy="0"/>
        </a:xfrm>
      </p:grpSpPr>
      <p:pic>
        <p:nvPicPr>
          <p:cNvPr id="43" name="Google Shape;43;p11"/>
          <p:cNvPicPr preferRelativeResize="0"/>
          <p:nvPr/>
        </p:nvPicPr>
        <p:blipFill>
          <a:blip r:embed="rId2">
            <a:alphaModFix/>
          </a:blip>
          <a:stretch>
            <a:fillRect/>
          </a:stretch>
        </p:blipFill>
        <p:spPr>
          <a:xfrm>
            <a:off x="0" y="0"/>
            <a:ext cx="9144000" cy="6858000"/>
          </a:xfrm>
          <a:prstGeom prst="rect">
            <a:avLst/>
          </a:prstGeom>
          <a:noFill/>
          <a:ln>
            <a:noFill/>
          </a:ln>
        </p:spPr>
      </p:pic>
      <p:sp>
        <p:nvSpPr>
          <p:cNvPr id="44" name="Google Shape;44;p11"/>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16919615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2316267" y="406567"/>
            <a:ext cx="4511142" cy="6034812"/>
            <a:chOff x="2316267" y="304925"/>
            <a:chExt cx="4511142" cy="4526109"/>
          </a:xfrm>
        </p:grpSpPr>
        <p:sp>
          <p:nvSpPr>
            <p:cNvPr id="11" name="Google Shape;11;p2"/>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 name="Google Shape;12;p2"/>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3" name="Google Shape;13;p2"/>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 name="Google Shape;14;p2"/>
            <p:cNvPicPr preferRelativeResize="0"/>
            <p:nvPr/>
          </p:nvPicPr>
          <p:blipFill>
            <a:blip r:embed="rId2">
              <a:alphaModFix/>
            </a:blip>
            <a:stretch>
              <a:fillRect/>
            </a:stretch>
          </p:blipFill>
          <p:spPr>
            <a:xfrm rot="-2700000">
              <a:off x="2700667" y="3795246"/>
              <a:ext cx="152400" cy="1150374"/>
            </a:xfrm>
            <a:prstGeom prst="rect">
              <a:avLst/>
            </a:prstGeom>
            <a:noFill/>
            <a:ln>
              <a:noFill/>
            </a:ln>
          </p:spPr>
        </p:pic>
        <p:pic>
          <p:nvPicPr>
            <p:cNvPr id="15" name="Google Shape;15;p2"/>
            <p:cNvPicPr preferRelativeResize="0"/>
            <p:nvPr/>
          </p:nvPicPr>
          <p:blipFill>
            <a:blip r:embed="rId2">
              <a:alphaModFix/>
            </a:blip>
            <a:stretch>
              <a:fillRect/>
            </a:stretch>
          </p:blipFill>
          <p:spPr>
            <a:xfrm rot="8100000">
              <a:off x="6290608" y="190338"/>
              <a:ext cx="152400" cy="1150374"/>
            </a:xfrm>
            <a:prstGeom prst="rect">
              <a:avLst/>
            </a:prstGeom>
            <a:noFill/>
            <a:ln>
              <a:noFill/>
            </a:ln>
          </p:spPr>
        </p:pic>
      </p:grpSp>
      <p:sp>
        <p:nvSpPr>
          <p:cNvPr id="16" name="Google Shape;16;p2"/>
          <p:cNvSpPr txBox="1">
            <a:spLocks noGrp="1"/>
          </p:cNvSpPr>
          <p:nvPr>
            <p:ph type="ctrTitle"/>
          </p:nvPr>
        </p:nvSpPr>
        <p:spPr>
          <a:xfrm>
            <a:off x="2787625" y="2655767"/>
            <a:ext cx="3572100" cy="15464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grpSp>
        <p:nvGrpSpPr>
          <p:cNvPr id="17" name="Google Shape;17;p2"/>
          <p:cNvGrpSpPr/>
          <p:nvPr/>
        </p:nvGrpSpPr>
        <p:grpSpPr>
          <a:xfrm>
            <a:off x="4357664" y="4980252"/>
            <a:ext cx="428350" cy="571373"/>
            <a:chOff x="1191725" y="238125"/>
            <a:chExt cx="5236550" cy="5238750"/>
          </a:xfrm>
        </p:grpSpPr>
        <p:sp>
          <p:nvSpPr>
            <p:cNvPr id="18" name="Google Shape;18;p2"/>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9" name="Google Shape;19;p2"/>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0" name="Google Shape;20;p2"/>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1" name="Google Shape;21;p2"/>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2" name="Google Shape;22;p2"/>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737495350"/>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23"/>
        <p:cNvGrpSpPr/>
        <p:nvPr/>
      </p:nvGrpSpPr>
      <p:grpSpPr>
        <a:xfrm>
          <a:off x="0" y="0"/>
          <a:ext cx="0" cy="0"/>
          <a:chOff x="0" y="0"/>
          <a:chExt cx="0" cy="0"/>
        </a:xfrm>
      </p:grpSpPr>
      <p:grpSp>
        <p:nvGrpSpPr>
          <p:cNvPr id="24" name="Google Shape;24;p3"/>
          <p:cNvGrpSpPr/>
          <p:nvPr/>
        </p:nvGrpSpPr>
        <p:grpSpPr>
          <a:xfrm>
            <a:off x="2316267" y="406567"/>
            <a:ext cx="4511142" cy="6034812"/>
            <a:chOff x="2316267" y="304925"/>
            <a:chExt cx="4511142" cy="4526109"/>
          </a:xfrm>
        </p:grpSpPr>
        <p:sp>
          <p:nvSpPr>
            <p:cNvPr id="25" name="Google Shape;25;p3"/>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 name="Google Shape;26;p3"/>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27" name="Google Shape;27;p3"/>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28" name="Google Shape;28;p3"/>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29" name="Google Shape;29;p3"/>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30" name="Google Shape;30;p3"/>
          <p:cNvSpPr txBox="1">
            <a:spLocks noGrp="1"/>
          </p:cNvSpPr>
          <p:nvPr>
            <p:ph type="ctrTitle"/>
          </p:nvPr>
        </p:nvSpPr>
        <p:spPr>
          <a:xfrm>
            <a:off x="2795175" y="2225133"/>
            <a:ext cx="3553500" cy="1546400"/>
          </a:xfrm>
          <a:prstGeom prst="rect">
            <a:avLst/>
          </a:prstGeom>
        </p:spPr>
        <p:txBody>
          <a:bodyPr spcFirstLastPara="1" wrap="square" lIns="0" tIns="0" rIns="0" bIns="0"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31" name="Google Shape;31;p3"/>
          <p:cNvSpPr txBox="1">
            <a:spLocks noGrp="1"/>
          </p:cNvSpPr>
          <p:nvPr>
            <p:ph type="subTitle" idx="1"/>
          </p:nvPr>
        </p:nvSpPr>
        <p:spPr>
          <a:xfrm>
            <a:off x="2795175" y="3930861"/>
            <a:ext cx="3553500" cy="397200"/>
          </a:xfrm>
          <a:prstGeom prst="rect">
            <a:avLst/>
          </a:prstGeom>
        </p:spPr>
        <p:txBody>
          <a:bodyPr spcFirstLastPara="1" wrap="square" lIns="0" tIns="0" rIns="0" bIns="0" anchor="t" anchorCtr="0">
            <a:noAutofit/>
          </a:bodyPr>
          <a:lstStyle>
            <a:lvl1pPr lvl="0" algn="ctr" rtl="0">
              <a:spcBef>
                <a:spcPts val="0"/>
              </a:spcBef>
              <a:spcAft>
                <a:spcPts val="0"/>
              </a:spcAft>
              <a:buSzPts val="1600"/>
              <a:buNone/>
              <a:defRPr sz="1600">
                <a:solidFill>
                  <a:srgbClr val="B0C6D3"/>
                </a:solidFill>
              </a:defRPr>
            </a:lvl1pPr>
            <a:lvl2pPr lvl="1" algn="ctr" rtl="0">
              <a:spcBef>
                <a:spcPts val="0"/>
              </a:spcBef>
              <a:spcAft>
                <a:spcPts val="0"/>
              </a:spcAft>
              <a:buSzPts val="1600"/>
              <a:buNone/>
              <a:defRPr sz="1600">
                <a:solidFill>
                  <a:srgbClr val="B0C6D3"/>
                </a:solidFill>
              </a:defRPr>
            </a:lvl2pPr>
            <a:lvl3pPr lvl="2" algn="ctr" rtl="0">
              <a:spcBef>
                <a:spcPts val="0"/>
              </a:spcBef>
              <a:spcAft>
                <a:spcPts val="0"/>
              </a:spcAft>
              <a:buSzPts val="1600"/>
              <a:buNone/>
              <a:defRPr sz="1600">
                <a:solidFill>
                  <a:srgbClr val="B0C6D3"/>
                </a:solidFill>
              </a:defRPr>
            </a:lvl3pPr>
            <a:lvl4pPr lvl="3" algn="ctr" rtl="0">
              <a:spcBef>
                <a:spcPts val="0"/>
              </a:spcBef>
              <a:spcAft>
                <a:spcPts val="0"/>
              </a:spcAft>
              <a:buSzPts val="1600"/>
              <a:buNone/>
              <a:defRPr sz="1600">
                <a:solidFill>
                  <a:srgbClr val="B0C6D3"/>
                </a:solidFill>
              </a:defRPr>
            </a:lvl4pPr>
            <a:lvl5pPr lvl="4" algn="ctr" rtl="0">
              <a:spcBef>
                <a:spcPts val="0"/>
              </a:spcBef>
              <a:spcAft>
                <a:spcPts val="0"/>
              </a:spcAft>
              <a:buSzPts val="1600"/>
              <a:buNone/>
              <a:defRPr sz="1600">
                <a:solidFill>
                  <a:srgbClr val="B0C6D3"/>
                </a:solidFill>
              </a:defRPr>
            </a:lvl5pPr>
            <a:lvl6pPr lvl="5" algn="ctr" rtl="0">
              <a:spcBef>
                <a:spcPts val="0"/>
              </a:spcBef>
              <a:spcAft>
                <a:spcPts val="0"/>
              </a:spcAft>
              <a:buSzPts val="1600"/>
              <a:buNone/>
              <a:defRPr sz="1600">
                <a:solidFill>
                  <a:srgbClr val="B0C6D3"/>
                </a:solidFill>
              </a:defRPr>
            </a:lvl6pPr>
            <a:lvl7pPr lvl="6" algn="ctr" rtl="0">
              <a:spcBef>
                <a:spcPts val="0"/>
              </a:spcBef>
              <a:spcAft>
                <a:spcPts val="0"/>
              </a:spcAft>
              <a:buSzPts val="1600"/>
              <a:buNone/>
              <a:defRPr sz="1600">
                <a:solidFill>
                  <a:srgbClr val="B0C6D3"/>
                </a:solidFill>
              </a:defRPr>
            </a:lvl7pPr>
            <a:lvl8pPr lvl="7" algn="ctr" rtl="0">
              <a:spcBef>
                <a:spcPts val="0"/>
              </a:spcBef>
              <a:spcAft>
                <a:spcPts val="0"/>
              </a:spcAft>
              <a:buSzPts val="1600"/>
              <a:buNone/>
              <a:defRPr sz="1600">
                <a:solidFill>
                  <a:srgbClr val="B0C6D3"/>
                </a:solidFill>
              </a:defRPr>
            </a:lvl8pPr>
            <a:lvl9pPr lvl="8" algn="ctr" rtl="0">
              <a:spcBef>
                <a:spcPts val="0"/>
              </a:spcBef>
              <a:spcAft>
                <a:spcPts val="0"/>
              </a:spcAft>
              <a:buSzPts val="1600"/>
              <a:buNone/>
              <a:defRPr sz="1600">
                <a:solidFill>
                  <a:srgbClr val="B0C6D3"/>
                </a:solidFill>
              </a:defRPr>
            </a:lvl9pPr>
          </a:lstStyle>
          <a:p>
            <a:endParaRPr/>
          </a:p>
        </p:txBody>
      </p:sp>
      <p:grpSp>
        <p:nvGrpSpPr>
          <p:cNvPr id="32" name="Google Shape;32;p3"/>
          <p:cNvGrpSpPr/>
          <p:nvPr/>
        </p:nvGrpSpPr>
        <p:grpSpPr>
          <a:xfrm>
            <a:off x="4357664" y="4980252"/>
            <a:ext cx="428350" cy="571373"/>
            <a:chOff x="1191725" y="238125"/>
            <a:chExt cx="5236550" cy="5238750"/>
          </a:xfrm>
        </p:grpSpPr>
        <p:sp>
          <p:nvSpPr>
            <p:cNvPr id="33" name="Google Shape;33;p3"/>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4" name="Google Shape;34;p3"/>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5" name="Google Shape;35;p3"/>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6" name="Google Shape;36;p3"/>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7" name="Google Shape;37;p3"/>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368481565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38"/>
        <p:cNvGrpSpPr/>
        <p:nvPr/>
      </p:nvGrpSpPr>
      <p:grpSpPr>
        <a:xfrm>
          <a:off x="0" y="0"/>
          <a:ext cx="0" cy="0"/>
          <a:chOff x="0" y="0"/>
          <a:chExt cx="0" cy="0"/>
        </a:xfrm>
      </p:grpSpPr>
      <p:sp>
        <p:nvSpPr>
          <p:cNvPr id="39" name="Google Shape;39;p4"/>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40" name="Google Shape;40;p4"/>
          <p:cNvGrpSpPr/>
          <p:nvPr/>
        </p:nvGrpSpPr>
        <p:grpSpPr>
          <a:xfrm>
            <a:off x="2316267" y="406567"/>
            <a:ext cx="4511142" cy="6034812"/>
            <a:chOff x="2316267" y="304925"/>
            <a:chExt cx="4511142" cy="4526109"/>
          </a:xfrm>
        </p:grpSpPr>
        <p:sp>
          <p:nvSpPr>
            <p:cNvPr id="41" name="Google Shape;41;p4"/>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2" name="Google Shape;42;p4"/>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43" name="Google Shape;43;p4"/>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44" name="Google Shape;44;p4"/>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45" name="Google Shape;45;p4"/>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46" name="Google Shape;46;p4"/>
          <p:cNvSpPr txBox="1">
            <a:spLocks noGrp="1"/>
          </p:cNvSpPr>
          <p:nvPr>
            <p:ph type="body" idx="1"/>
          </p:nvPr>
        </p:nvSpPr>
        <p:spPr>
          <a:xfrm>
            <a:off x="3009700" y="1583200"/>
            <a:ext cx="3124500" cy="3691600"/>
          </a:xfrm>
          <a:prstGeom prst="rect">
            <a:avLst/>
          </a:prstGeom>
        </p:spPr>
        <p:txBody>
          <a:bodyPr spcFirstLastPara="1" wrap="square" lIns="0" tIns="0" rIns="0" bIns="0" anchor="ctr" anchorCtr="0">
            <a:noAutofit/>
          </a:bodyPr>
          <a:lstStyle>
            <a:lvl1pPr marL="457200" lvl="0" indent="-342900" algn="ctr" rtl="0">
              <a:spcBef>
                <a:spcPts val="600"/>
              </a:spcBef>
              <a:spcAft>
                <a:spcPts val="0"/>
              </a:spcAft>
              <a:buSzPts val="1800"/>
              <a:buFont typeface="Libre Baskerville"/>
              <a:buChar char="➢"/>
              <a:defRPr sz="1800" i="1">
                <a:latin typeface="Libre Baskerville"/>
                <a:ea typeface="Libre Baskerville"/>
                <a:cs typeface="Libre Baskerville"/>
                <a:sym typeface="Libre Baskerville"/>
              </a:defRPr>
            </a:lvl1pPr>
            <a:lvl2pPr marL="914400" lvl="1"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2pPr>
            <a:lvl3pPr marL="1371600" lvl="2"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3pPr>
            <a:lvl4pPr marL="1828800" lvl="3"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4pPr>
            <a:lvl5pPr marL="2286000" lvl="4"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5pPr>
            <a:lvl6pPr marL="2743200" lvl="5"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6pPr>
            <a:lvl7pPr marL="3200400" lvl="6"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7pPr>
            <a:lvl8pPr marL="3657600" lvl="7"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8pPr>
            <a:lvl9pPr marL="4114800" lvl="8" indent="-342900" algn="ctr">
              <a:spcBef>
                <a:spcPts val="0"/>
              </a:spcBef>
              <a:spcAft>
                <a:spcPts val="0"/>
              </a:spcAft>
              <a:buSzPts val="1800"/>
              <a:buFont typeface="Libre Baskerville"/>
              <a:buChar char="￫"/>
              <a:defRPr sz="1800" i="1">
                <a:latin typeface="Libre Baskerville"/>
                <a:ea typeface="Libre Baskerville"/>
                <a:cs typeface="Libre Baskerville"/>
                <a:sym typeface="Libre Baskerville"/>
              </a:defRPr>
            </a:lvl9pPr>
          </a:lstStyle>
          <a:p>
            <a:endParaRPr/>
          </a:p>
        </p:txBody>
      </p:sp>
      <p:sp>
        <p:nvSpPr>
          <p:cNvPr id="47" name="Google Shape;47;p4"/>
          <p:cNvSpPr txBox="1"/>
          <p:nvPr/>
        </p:nvSpPr>
        <p:spPr>
          <a:xfrm>
            <a:off x="3593400" y="838625"/>
            <a:ext cx="1957200" cy="871600"/>
          </a:xfrm>
          <a:prstGeom prst="rect">
            <a:avLst/>
          </a:prstGeom>
          <a:noFill/>
          <a:ln>
            <a:noFill/>
          </a:ln>
        </p:spPr>
        <p:txBody>
          <a:bodyPr spcFirstLastPara="1" wrap="square" lIns="0" tIns="0" rIns="0" bIns="0" anchor="t" anchorCtr="0">
            <a:noAutofit/>
          </a:bodyPr>
          <a:lstStyle/>
          <a:p>
            <a:pPr algn="ctr">
              <a:buClr>
                <a:srgbClr val="000000"/>
              </a:buClr>
              <a:buFont typeface="Arial"/>
              <a:buNone/>
            </a:pPr>
            <a:r>
              <a:rPr lang="en" sz="7200" kern="0">
                <a:solidFill>
                  <a:srgbClr val="B0C6D3"/>
                </a:solidFill>
                <a:latin typeface="Frank Ruhl Libre"/>
                <a:ea typeface="Frank Ruhl Libre"/>
                <a:cs typeface="Frank Ruhl Libre"/>
                <a:sym typeface="Frank Ruhl Libre"/>
              </a:rPr>
              <a:t>“</a:t>
            </a:r>
            <a:endParaRPr sz="7200" kern="0">
              <a:solidFill>
                <a:srgbClr val="B0C6D3"/>
              </a:solidFill>
              <a:latin typeface="Frank Ruhl Libre"/>
              <a:ea typeface="Frank Ruhl Libre"/>
              <a:cs typeface="Frank Ruhl Libre"/>
              <a:sym typeface="Frank Ruhl Libre"/>
            </a:endParaRPr>
          </a:p>
        </p:txBody>
      </p:sp>
      <p:sp>
        <p:nvSpPr>
          <p:cNvPr id="48" name="Google Shape;48;p4"/>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06032648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5"/>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51" name="Google Shape;51;p5"/>
          <p:cNvGrpSpPr/>
          <p:nvPr/>
        </p:nvGrpSpPr>
        <p:grpSpPr>
          <a:xfrm>
            <a:off x="312476" y="406567"/>
            <a:ext cx="8519109" cy="6034812"/>
            <a:chOff x="312475" y="304925"/>
            <a:chExt cx="8519109" cy="4526109"/>
          </a:xfrm>
        </p:grpSpPr>
        <p:sp>
          <p:nvSpPr>
            <p:cNvPr id="52" name="Google Shape;52;p5"/>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3" name="Google Shape;53;p5"/>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54" name="Google Shape;54;p5"/>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55" name="Google Shape;55;p5"/>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56" name="Google Shape;56;p5"/>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57" name="Google Shape;57;p5"/>
          <p:cNvGrpSpPr/>
          <p:nvPr/>
        </p:nvGrpSpPr>
        <p:grpSpPr>
          <a:xfrm>
            <a:off x="4433232" y="1593926"/>
            <a:ext cx="277537" cy="370205"/>
            <a:chOff x="1191725" y="238125"/>
            <a:chExt cx="5236550" cy="5238750"/>
          </a:xfrm>
        </p:grpSpPr>
        <p:sp>
          <p:nvSpPr>
            <p:cNvPr id="58" name="Google Shape;58;p5"/>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59" name="Google Shape;59;p5"/>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0" name="Google Shape;60;p5"/>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1" name="Google Shape;61;p5"/>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2" name="Google Shape;62;p5"/>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63" name="Google Shape;63;p5"/>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64" name="Google Shape;64;p5"/>
          <p:cNvSpPr txBox="1">
            <a:spLocks noGrp="1"/>
          </p:cNvSpPr>
          <p:nvPr>
            <p:ph type="body" idx="1"/>
          </p:nvPr>
        </p:nvSpPr>
        <p:spPr>
          <a:xfrm>
            <a:off x="1003200" y="2084967"/>
            <a:ext cx="7137600" cy="3680400"/>
          </a:xfrm>
          <a:prstGeom prst="rect">
            <a:avLst/>
          </a:prstGeom>
        </p:spPr>
        <p:txBody>
          <a:bodyPr spcFirstLastPara="1" wrap="square" lIns="0" tIns="0" rIns="0" bIns="0"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65" name="Google Shape;65;p5"/>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82940304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Title + 1 column + Image background">
  <p:cSld name="Title + 1 column + Image background">
    <p:bg>
      <p:bgPr>
        <a:blipFill>
          <a:blip r:embed="rId2">
            <a:alphaModFix/>
          </a:blip>
          <a:stretch>
            <a:fillRect/>
          </a:stretch>
        </a:blipFill>
        <a:effectLst/>
      </p:bgPr>
    </p:bg>
    <p:spTree>
      <p:nvGrpSpPr>
        <p:cNvPr id="1" name="Shape 66"/>
        <p:cNvGrpSpPr/>
        <p:nvPr/>
      </p:nvGrpSpPr>
      <p:grpSpPr>
        <a:xfrm>
          <a:off x="0" y="0"/>
          <a:ext cx="0" cy="0"/>
          <a:chOff x="0" y="0"/>
          <a:chExt cx="0" cy="0"/>
        </a:xfrm>
      </p:grpSpPr>
      <p:grpSp>
        <p:nvGrpSpPr>
          <p:cNvPr id="67" name="Google Shape;67;p6"/>
          <p:cNvGrpSpPr/>
          <p:nvPr/>
        </p:nvGrpSpPr>
        <p:grpSpPr>
          <a:xfrm>
            <a:off x="325492" y="406567"/>
            <a:ext cx="4511142" cy="6034812"/>
            <a:chOff x="2316267" y="304925"/>
            <a:chExt cx="4511142" cy="4526109"/>
          </a:xfrm>
        </p:grpSpPr>
        <p:sp>
          <p:nvSpPr>
            <p:cNvPr id="68" name="Google Shape;68;p6"/>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9" name="Google Shape;69;p6"/>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70" name="Google Shape;70;p6"/>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71" name="Google Shape;71;p6"/>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72" name="Google Shape;72;p6"/>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grpSp>
        <p:nvGrpSpPr>
          <p:cNvPr id="73" name="Google Shape;73;p6"/>
          <p:cNvGrpSpPr/>
          <p:nvPr/>
        </p:nvGrpSpPr>
        <p:grpSpPr>
          <a:xfrm>
            <a:off x="796445" y="1898726"/>
            <a:ext cx="277537" cy="370205"/>
            <a:chOff x="1191725" y="238125"/>
            <a:chExt cx="5236550" cy="5238750"/>
          </a:xfrm>
        </p:grpSpPr>
        <p:sp>
          <p:nvSpPr>
            <p:cNvPr id="74" name="Google Shape;74;p6"/>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5" name="Google Shape;75;p6"/>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6" name="Google Shape;76;p6"/>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7" name="Google Shape;77;p6"/>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8" name="Google Shape;78;p6"/>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79" name="Google Shape;79;p6"/>
          <p:cNvSpPr txBox="1">
            <a:spLocks noGrp="1"/>
          </p:cNvSpPr>
          <p:nvPr>
            <p:ph type="title"/>
          </p:nvPr>
        </p:nvSpPr>
        <p:spPr>
          <a:xfrm>
            <a:off x="796450" y="1127967"/>
            <a:ext cx="3553500" cy="731600"/>
          </a:xfrm>
          <a:prstGeom prst="rect">
            <a:avLst/>
          </a:prstGeom>
        </p:spPr>
        <p:txBody>
          <a:bodyPr spcFirstLastPara="1" wrap="square" lIns="0" tIns="0" rIns="0" bIns="0" anchor="b" anchorCtr="0">
            <a:noAutofit/>
          </a:bodyPr>
          <a:lstStyle>
            <a:lvl1pPr lvl="0" algn="l" rtl="0">
              <a:spcBef>
                <a:spcPts val="0"/>
              </a:spcBef>
              <a:spcAft>
                <a:spcPts val="0"/>
              </a:spcAft>
              <a:buSzPts val="1600"/>
              <a:buNone/>
              <a:defRPr/>
            </a:lvl1pPr>
            <a:lvl2pPr lvl="1" algn="l" rtl="0">
              <a:spcBef>
                <a:spcPts val="0"/>
              </a:spcBef>
              <a:spcAft>
                <a:spcPts val="0"/>
              </a:spcAft>
              <a:buSzPts val="1600"/>
              <a:buNone/>
              <a:defRPr/>
            </a:lvl2pPr>
            <a:lvl3pPr lvl="2" algn="l" rtl="0">
              <a:spcBef>
                <a:spcPts val="0"/>
              </a:spcBef>
              <a:spcAft>
                <a:spcPts val="0"/>
              </a:spcAft>
              <a:buSzPts val="1600"/>
              <a:buNone/>
              <a:defRPr/>
            </a:lvl3pPr>
            <a:lvl4pPr lvl="3" algn="l" rtl="0">
              <a:spcBef>
                <a:spcPts val="0"/>
              </a:spcBef>
              <a:spcAft>
                <a:spcPts val="0"/>
              </a:spcAft>
              <a:buSzPts val="1600"/>
              <a:buNone/>
              <a:defRPr/>
            </a:lvl4pPr>
            <a:lvl5pPr lvl="4" algn="l" rtl="0">
              <a:spcBef>
                <a:spcPts val="0"/>
              </a:spcBef>
              <a:spcAft>
                <a:spcPts val="0"/>
              </a:spcAft>
              <a:buSzPts val="1600"/>
              <a:buNone/>
              <a:defRPr/>
            </a:lvl5pPr>
            <a:lvl6pPr lvl="5" algn="l" rtl="0">
              <a:spcBef>
                <a:spcPts val="0"/>
              </a:spcBef>
              <a:spcAft>
                <a:spcPts val="0"/>
              </a:spcAft>
              <a:buSzPts val="1600"/>
              <a:buNone/>
              <a:defRPr/>
            </a:lvl6pPr>
            <a:lvl7pPr lvl="6" algn="l" rtl="0">
              <a:spcBef>
                <a:spcPts val="0"/>
              </a:spcBef>
              <a:spcAft>
                <a:spcPts val="0"/>
              </a:spcAft>
              <a:buSzPts val="1600"/>
              <a:buNone/>
              <a:defRPr/>
            </a:lvl7pPr>
            <a:lvl8pPr lvl="7" algn="l" rtl="0">
              <a:spcBef>
                <a:spcPts val="0"/>
              </a:spcBef>
              <a:spcAft>
                <a:spcPts val="0"/>
              </a:spcAft>
              <a:buSzPts val="1600"/>
              <a:buNone/>
              <a:defRPr/>
            </a:lvl8pPr>
            <a:lvl9pPr lvl="8" algn="l" rtl="0">
              <a:spcBef>
                <a:spcPts val="0"/>
              </a:spcBef>
              <a:spcAft>
                <a:spcPts val="0"/>
              </a:spcAft>
              <a:buSzPts val="1600"/>
              <a:buNone/>
              <a:defRPr/>
            </a:lvl9pPr>
          </a:lstStyle>
          <a:p>
            <a:endParaRPr/>
          </a:p>
        </p:txBody>
      </p:sp>
      <p:sp>
        <p:nvSpPr>
          <p:cNvPr id="80" name="Google Shape;80;p6"/>
          <p:cNvSpPr txBox="1">
            <a:spLocks noGrp="1"/>
          </p:cNvSpPr>
          <p:nvPr>
            <p:ph type="body" idx="1"/>
          </p:nvPr>
        </p:nvSpPr>
        <p:spPr>
          <a:xfrm>
            <a:off x="796450" y="2389767"/>
            <a:ext cx="3553500" cy="32060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81" name="Google Shape;81;p6"/>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284079682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82"/>
        <p:cNvGrpSpPr/>
        <p:nvPr/>
      </p:nvGrpSpPr>
      <p:grpSpPr>
        <a:xfrm>
          <a:off x="0" y="0"/>
          <a:ext cx="0" cy="0"/>
          <a:chOff x="0" y="0"/>
          <a:chExt cx="0" cy="0"/>
        </a:xfrm>
      </p:grpSpPr>
      <p:sp>
        <p:nvSpPr>
          <p:cNvPr id="83" name="Google Shape;83;p7"/>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84" name="Google Shape;84;p7"/>
          <p:cNvGrpSpPr/>
          <p:nvPr/>
        </p:nvGrpSpPr>
        <p:grpSpPr>
          <a:xfrm>
            <a:off x="312476" y="406567"/>
            <a:ext cx="8519109" cy="6034812"/>
            <a:chOff x="312475" y="304925"/>
            <a:chExt cx="8519109" cy="4526109"/>
          </a:xfrm>
        </p:grpSpPr>
        <p:sp>
          <p:nvSpPr>
            <p:cNvPr id="85" name="Google Shape;85;p7"/>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86" name="Google Shape;86;p7"/>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87" name="Google Shape;87;p7"/>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88" name="Google Shape;88;p7"/>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89" name="Google Shape;89;p7"/>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90" name="Google Shape;90;p7"/>
          <p:cNvGrpSpPr/>
          <p:nvPr/>
        </p:nvGrpSpPr>
        <p:grpSpPr>
          <a:xfrm>
            <a:off x="4433232" y="1593926"/>
            <a:ext cx="277537" cy="370205"/>
            <a:chOff x="1191725" y="238125"/>
            <a:chExt cx="5236550" cy="5238750"/>
          </a:xfrm>
        </p:grpSpPr>
        <p:sp>
          <p:nvSpPr>
            <p:cNvPr id="91" name="Google Shape;91;p7"/>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2" name="Google Shape;92;p7"/>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3" name="Google Shape;93;p7"/>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4" name="Google Shape;94;p7"/>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5" name="Google Shape;95;p7"/>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96" name="Google Shape;96;p7"/>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97" name="Google Shape;97;p7"/>
          <p:cNvSpPr txBox="1">
            <a:spLocks noGrp="1"/>
          </p:cNvSpPr>
          <p:nvPr>
            <p:ph type="body" idx="1"/>
          </p:nvPr>
        </p:nvSpPr>
        <p:spPr>
          <a:xfrm>
            <a:off x="1003200" y="2084967"/>
            <a:ext cx="33567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8" name="Google Shape;98;p7"/>
          <p:cNvSpPr txBox="1">
            <a:spLocks noGrp="1"/>
          </p:cNvSpPr>
          <p:nvPr>
            <p:ph type="body" idx="2"/>
          </p:nvPr>
        </p:nvSpPr>
        <p:spPr>
          <a:xfrm>
            <a:off x="4784110" y="2084967"/>
            <a:ext cx="33567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9" name="Google Shape;99;p7"/>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120667350"/>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100"/>
        <p:cNvGrpSpPr/>
        <p:nvPr/>
      </p:nvGrpSpPr>
      <p:grpSpPr>
        <a:xfrm>
          <a:off x="0" y="0"/>
          <a:ext cx="0" cy="0"/>
          <a:chOff x="0" y="0"/>
          <a:chExt cx="0" cy="0"/>
        </a:xfrm>
      </p:grpSpPr>
      <p:sp>
        <p:nvSpPr>
          <p:cNvPr id="101" name="Google Shape;101;p8"/>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02" name="Google Shape;102;p8"/>
          <p:cNvGrpSpPr/>
          <p:nvPr/>
        </p:nvGrpSpPr>
        <p:grpSpPr>
          <a:xfrm>
            <a:off x="312476" y="406567"/>
            <a:ext cx="8519109" cy="6034812"/>
            <a:chOff x="312475" y="304925"/>
            <a:chExt cx="8519109" cy="4526109"/>
          </a:xfrm>
        </p:grpSpPr>
        <p:sp>
          <p:nvSpPr>
            <p:cNvPr id="103" name="Google Shape;103;p8"/>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04" name="Google Shape;104;p8"/>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05" name="Google Shape;105;p8"/>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06" name="Google Shape;106;p8"/>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07" name="Google Shape;107;p8"/>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08" name="Google Shape;108;p8"/>
          <p:cNvGrpSpPr/>
          <p:nvPr/>
        </p:nvGrpSpPr>
        <p:grpSpPr>
          <a:xfrm>
            <a:off x="4433232" y="1593926"/>
            <a:ext cx="277537" cy="370205"/>
            <a:chOff x="1191725" y="238125"/>
            <a:chExt cx="5236550" cy="5238750"/>
          </a:xfrm>
        </p:grpSpPr>
        <p:sp>
          <p:nvSpPr>
            <p:cNvPr id="109" name="Google Shape;109;p8"/>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0" name="Google Shape;110;p8"/>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1" name="Google Shape;111;p8"/>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2" name="Google Shape;112;p8"/>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3" name="Google Shape;113;p8"/>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14" name="Google Shape;114;p8"/>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115" name="Google Shape;115;p8"/>
          <p:cNvSpPr txBox="1">
            <a:spLocks noGrp="1"/>
          </p:cNvSpPr>
          <p:nvPr>
            <p:ph type="body" idx="1"/>
          </p:nvPr>
        </p:nvSpPr>
        <p:spPr>
          <a:xfrm>
            <a:off x="1003200"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6" name="Google Shape;116;p8"/>
          <p:cNvSpPr txBox="1">
            <a:spLocks noGrp="1"/>
          </p:cNvSpPr>
          <p:nvPr>
            <p:ph type="body" idx="2"/>
          </p:nvPr>
        </p:nvSpPr>
        <p:spPr>
          <a:xfrm>
            <a:off x="3455100"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7" name="Google Shape;117;p8"/>
          <p:cNvSpPr txBox="1">
            <a:spLocks noGrp="1"/>
          </p:cNvSpPr>
          <p:nvPr>
            <p:ph type="body" idx="3"/>
          </p:nvPr>
        </p:nvSpPr>
        <p:spPr>
          <a:xfrm>
            <a:off x="5907003"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8" name="Google Shape;118;p8"/>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519907851"/>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119"/>
        <p:cNvGrpSpPr/>
        <p:nvPr/>
      </p:nvGrpSpPr>
      <p:grpSpPr>
        <a:xfrm>
          <a:off x="0" y="0"/>
          <a:ext cx="0" cy="0"/>
          <a:chOff x="0" y="0"/>
          <a:chExt cx="0" cy="0"/>
        </a:xfrm>
      </p:grpSpPr>
      <p:sp>
        <p:nvSpPr>
          <p:cNvPr id="120" name="Google Shape;120;p9"/>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21" name="Google Shape;121;p9"/>
          <p:cNvGrpSpPr/>
          <p:nvPr/>
        </p:nvGrpSpPr>
        <p:grpSpPr>
          <a:xfrm>
            <a:off x="312476" y="406567"/>
            <a:ext cx="8519109" cy="6034812"/>
            <a:chOff x="312475" y="304925"/>
            <a:chExt cx="8519109" cy="4526109"/>
          </a:xfrm>
        </p:grpSpPr>
        <p:sp>
          <p:nvSpPr>
            <p:cNvPr id="122" name="Google Shape;122;p9"/>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3" name="Google Shape;123;p9"/>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24" name="Google Shape;124;p9"/>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25" name="Google Shape;125;p9"/>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26" name="Google Shape;126;p9"/>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27" name="Google Shape;127;p9"/>
          <p:cNvGrpSpPr/>
          <p:nvPr/>
        </p:nvGrpSpPr>
        <p:grpSpPr>
          <a:xfrm>
            <a:off x="4433232" y="1593926"/>
            <a:ext cx="277537" cy="370205"/>
            <a:chOff x="1191725" y="238125"/>
            <a:chExt cx="5236550" cy="5238750"/>
          </a:xfrm>
        </p:grpSpPr>
        <p:sp>
          <p:nvSpPr>
            <p:cNvPr id="128" name="Google Shape;128;p9"/>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29" name="Google Shape;129;p9"/>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0" name="Google Shape;130;p9"/>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1" name="Google Shape;131;p9"/>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2" name="Google Shape;132;p9"/>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33" name="Google Shape;133;p9"/>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34" name="Google Shape;134;p9"/>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10430522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37" name="Google Shape;137;p10"/>
          <p:cNvGrpSpPr/>
          <p:nvPr/>
        </p:nvGrpSpPr>
        <p:grpSpPr>
          <a:xfrm>
            <a:off x="312476"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32" y="5098459"/>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48100418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151"/>
        <p:cNvGrpSpPr/>
        <p:nvPr/>
      </p:nvGrpSpPr>
      <p:grpSpPr>
        <a:xfrm>
          <a:off x="0" y="0"/>
          <a:ext cx="0" cy="0"/>
          <a:chOff x="0" y="0"/>
          <a:chExt cx="0" cy="0"/>
        </a:xfrm>
      </p:grpSpPr>
      <p:sp>
        <p:nvSpPr>
          <p:cNvPr id="152" name="Google Shape;152;p11"/>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53" name="Google Shape;153;p11"/>
          <p:cNvGrpSpPr/>
          <p:nvPr/>
        </p:nvGrpSpPr>
        <p:grpSpPr>
          <a:xfrm>
            <a:off x="312476" y="406567"/>
            <a:ext cx="8519109" cy="6034812"/>
            <a:chOff x="312475" y="304925"/>
            <a:chExt cx="8519109" cy="4526109"/>
          </a:xfrm>
        </p:grpSpPr>
        <p:sp>
          <p:nvSpPr>
            <p:cNvPr id="154" name="Google Shape;154;p11"/>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55" name="Google Shape;155;p11"/>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56" name="Google Shape;156;p11"/>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57" name="Google Shape;157;p11"/>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58" name="Google Shape;158;p11"/>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sp>
        <p:nvSpPr>
          <p:cNvPr id="159" name="Google Shape;159;p11"/>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9556069"/>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Image background">
  <p:cSld name="Image background">
    <p:bg>
      <p:bgPr>
        <a:solidFill>
          <a:srgbClr val="B0C6D3"/>
        </a:solidFill>
        <a:effectLst/>
      </p:bgPr>
    </p:bg>
    <p:spTree>
      <p:nvGrpSpPr>
        <p:cNvPr id="1" name="Shape 160"/>
        <p:cNvGrpSpPr/>
        <p:nvPr/>
      </p:nvGrpSpPr>
      <p:grpSpPr>
        <a:xfrm>
          <a:off x="0" y="0"/>
          <a:ext cx="0" cy="0"/>
          <a:chOff x="0" y="0"/>
          <a:chExt cx="0" cy="0"/>
        </a:xfrm>
      </p:grpSpPr>
      <p:sp>
        <p:nvSpPr>
          <p:cNvPr id="161" name="Google Shape;161;p12"/>
          <p:cNvSpPr/>
          <p:nvPr/>
        </p:nvSpPr>
        <p:spPr>
          <a:xfrm>
            <a:off x="-7650" y="-10200"/>
            <a:ext cx="9151500" cy="6868400"/>
          </a:xfrm>
          <a:prstGeom prst="frame">
            <a:avLst>
              <a:gd name="adj1" fmla="val 4756"/>
            </a:avLst>
          </a:prstGeom>
          <a:solidFill>
            <a:srgbClr val="F2EDDA"/>
          </a:solidFill>
          <a:ln>
            <a:noFill/>
          </a:ln>
        </p:spPr>
        <p:txBody>
          <a:bodyPr spcFirstLastPara="1" wrap="square" lIns="91425" tIns="91425" rIns="91425" bIns="91425" anchor="ctr" anchorCtr="0">
            <a:noAutofit/>
          </a:bodyPr>
          <a:lstStyle/>
          <a:p>
            <a:pPr>
              <a:buClr>
                <a:srgbClr val="000000"/>
              </a:buClr>
              <a:buFont typeface="Arial"/>
              <a:buNone/>
            </a:pPr>
            <a:r>
              <a:rPr lang="en" sz="1400" kern="0">
                <a:solidFill>
                  <a:srgbClr val="000000"/>
                </a:solidFill>
                <a:cs typeface="Arial"/>
                <a:sym typeface="Arial"/>
              </a:rPr>
              <a:t> </a:t>
            </a:r>
            <a:endParaRPr sz="1400" kern="0">
              <a:solidFill>
                <a:srgbClr val="000000"/>
              </a:solidFill>
              <a:cs typeface="Arial"/>
              <a:sym typeface="Arial"/>
            </a:endParaRPr>
          </a:p>
        </p:txBody>
      </p:sp>
      <p:grpSp>
        <p:nvGrpSpPr>
          <p:cNvPr id="162" name="Google Shape;162;p12"/>
          <p:cNvGrpSpPr/>
          <p:nvPr/>
        </p:nvGrpSpPr>
        <p:grpSpPr>
          <a:xfrm>
            <a:off x="114492" y="142456"/>
            <a:ext cx="1127645" cy="1538635"/>
            <a:chOff x="152400" y="152400"/>
            <a:chExt cx="1127645" cy="1153976"/>
          </a:xfrm>
        </p:grpSpPr>
        <p:sp>
          <p:nvSpPr>
            <p:cNvPr id="163" name="Google Shape;163;p12"/>
            <p:cNvSpPr/>
            <p:nvPr/>
          </p:nvSpPr>
          <p:spPr>
            <a:xfrm>
              <a:off x="152400" y="152400"/>
              <a:ext cx="921300" cy="921300"/>
            </a:xfrm>
            <a:prstGeom prst="diagStripe">
              <a:avLst>
                <a:gd name="adj" fmla="val 50000"/>
              </a:avLst>
            </a:prstGeom>
            <a:solidFill>
              <a:srgbClr val="FFFFFF"/>
            </a:solidFill>
            <a:ln>
              <a:noFill/>
            </a:ln>
            <a:effectLst>
              <a:outerShdw blurRad="28575" dist="9525" dir="27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4" name="Google Shape;164;p12"/>
            <p:cNvPicPr preferRelativeResize="0"/>
            <p:nvPr/>
          </p:nvPicPr>
          <p:blipFill>
            <a:blip r:embed="rId2">
              <a:alphaModFix amt="70000"/>
            </a:blip>
            <a:stretch>
              <a:fillRect/>
            </a:stretch>
          </p:blipFill>
          <p:spPr>
            <a:xfrm rot="5400000">
              <a:off x="745611" y="-256999"/>
              <a:ext cx="125035" cy="943833"/>
            </a:xfrm>
            <a:prstGeom prst="rect">
              <a:avLst/>
            </a:prstGeom>
            <a:noFill/>
            <a:ln>
              <a:noFill/>
            </a:ln>
          </p:spPr>
        </p:pic>
        <p:pic>
          <p:nvPicPr>
            <p:cNvPr id="165" name="Google Shape;165;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grpSp>
        <p:nvGrpSpPr>
          <p:cNvPr id="166" name="Google Shape;166;p12"/>
          <p:cNvGrpSpPr/>
          <p:nvPr/>
        </p:nvGrpSpPr>
        <p:grpSpPr>
          <a:xfrm rot="10800000">
            <a:off x="7901726" y="5166523"/>
            <a:ext cx="1127645" cy="1539231"/>
            <a:chOff x="152400" y="151952"/>
            <a:chExt cx="1127645" cy="1154423"/>
          </a:xfrm>
        </p:grpSpPr>
        <p:sp>
          <p:nvSpPr>
            <p:cNvPr id="167" name="Google Shape;167;p12"/>
            <p:cNvSpPr/>
            <p:nvPr/>
          </p:nvSpPr>
          <p:spPr>
            <a:xfrm>
              <a:off x="152400" y="152400"/>
              <a:ext cx="921300" cy="921300"/>
            </a:xfrm>
            <a:prstGeom prst="diagStripe">
              <a:avLst>
                <a:gd name="adj" fmla="val 50000"/>
              </a:avLst>
            </a:prstGeom>
            <a:solidFill>
              <a:srgbClr val="FFFFFF"/>
            </a:solidFill>
            <a:ln>
              <a:noFill/>
            </a:ln>
            <a:effectLst>
              <a:outerShdw blurRad="28575" dist="9525" dir="135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8" name="Google Shape;168;p12"/>
            <p:cNvPicPr preferRelativeResize="0"/>
            <p:nvPr/>
          </p:nvPicPr>
          <p:blipFill>
            <a:blip r:embed="rId2">
              <a:alphaModFix amt="70000"/>
            </a:blip>
            <a:stretch>
              <a:fillRect/>
            </a:stretch>
          </p:blipFill>
          <p:spPr>
            <a:xfrm rot="5400000">
              <a:off x="745611" y="-257447"/>
              <a:ext cx="125035" cy="943833"/>
            </a:xfrm>
            <a:prstGeom prst="rect">
              <a:avLst/>
            </a:prstGeom>
            <a:noFill/>
            <a:ln>
              <a:noFill/>
            </a:ln>
          </p:spPr>
        </p:pic>
        <p:pic>
          <p:nvPicPr>
            <p:cNvPr id="169" name="Google Shape;169;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sp>
        <p:nvSpPr>
          <p:cNvPr id="170" name="Google Shape;170;p12"/>
          <p:cNvSpPr txBox="1">
            <a:spLocks noGrp="1"/>
          </p:cNvSpPr>
          <p:nvPr>
            <p:ph type="sldNum" idx="12"/>
          </p:nvPr>
        </p:nvSpPr>
        <p:spPr>
          <a:xfrm>
            <a:off x="4297650" y="6126367"/>
            <a:ext cx="548700" cy="408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277904322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171"/>
        <p:cNvGrpSpPr/>
        <p:nvPr/>
      </p:nvGrpSpPr>
      <p:grpSpPr>
        <a:xfrm>
          <a:off x="0" y="0"/>
          <a:ext cx="0" cy="0"/>
          <a:chOff x="0" y="0"/>
          <a:chExt cx="0" cy="0"/>
        </a:xfrm>
      </p:grpSpPr>
      <p:sp>
        <p:nvSpPr>
          <p:cNvPr id="172" name="Google Shape;172;p13"/>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73" name="Google Shape;173;p13"/>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543945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6" Type="http://schemas.openxmlformats.org/officeDocument/2006/relationships/theme" Target="../theme/theme2.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theme" Target="../theme/theme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image" Target="../media/image6.jp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6" Type="http://schemas.openxmlformats.org/officeDocument/2006/relationships/theme" Target="../theme/theme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5" Type="http://schemas.openxmlformats.org/officeDocument/2006/relationships/slideLayout" Target="../slideLayouts/slideLayout5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slideLayout" Target="../slideLayouts/slideLayout5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5.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2" Type="http://schemas.openxmlformats.org/officeDocument/2006/relationships/slideLayout" Target="../slideLayouts/slideLayout70.xml"/><Relationship Id="rId16" Type="http://schemas.openxmlformats.org/officeDocument/2006/relationships/theme" Target="../theme/theme6.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5" Type="http://schemas.openxmlformats.org/officeDocument/2006/relationships/slideLayout" Target="../slideLayouts/slideLayout8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slideLayout" Target="../slideLayouts/slideLayout8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1.xml"/><Relationship Id="rId3" Type="http://schemas.openxmlformats.org/officeDocument/2006/relationships/slideLayout" Target="../slideLayouts/slideLayout86.xml"/><Relationship Id="rId7" Type="http://schemas.openxmlformats.org/officeDocument/2006/relationships/slideLayout" Target="../slideLayouts/slideLayout90.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image" Target="../media/image24.jpg"/><Relationship Id="rId5" Type="http://schemas.openxmlformats.org/officeDocument/2006/relationships/slideLayout" Target="../slideLayouts/slideLayout88.xml"/><Relationship Id="rId10" Type="http://schemas.openxmlformats.org/officeDocument/2006/relationships/theme" Target="../theme/theme7.xml"/><Relationship Id="rId4" Type="http://schemas.openxmlformats.org/officeDocument/2006/relationships/slideLayout" Target="../slideLayouts/slideLayout87.xml"/><Relationship Id="rId9" Type="http://schemas.openxmlformats.org/officeDocument/2006/relationships/slideLayout" Target="../slideLayouts/slideLayout9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0.xml"/><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image" Target="../media/image24.jpg"/><Relationship Id="rId2" Type="http://schemas.openxmlformats.org/officeDocument/2006/relationships/slideLayout" Target="../slideLayouts/slideLayout94.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theme" Target="../theme/theme8.xml"/><Relationship Id="rId5" Type="http://schemas.openxmlformats.org/officeDocument/2006/relationships/slideLayout" Target="../slideLayouts/slideLayout97.xml"/><Relationship Id="rId10" Type="http://schemas.openxmlformats.org/officeDocument/2006/relationships/slideLayout" Target="../slideLayouts/slideLayout102.xml"/><Relationship Id="rId4" Type="http://schemas.openxmlformats.org/officeDocument/2006/relationships/slideLayout" Target="../slideLayouts/slideLayout96.xml"/><Relationship Id="rId9" Type="http://schemas.openxmlformats.org/officeDocument/2006/relationships/slideLayout" Target="../slideLayouts/slideLayout101.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0.xml"/><Relationship Id="rId13" Type="http://schemas.openxmlformats.org/officeDocument/2006/relationships/theme" Target="../theme/theme9.xml"/><Relationship Id="rId3" Type="http://schemas.openxmlformats.org/officeDocument/2006/relationships/slideLayout" Target="../slideLayouts/slideLayout105.xml"/><Relationship Id="rId7" Type="http://schemas.openxmlformats.org/officeDocument/2006/relationships/slideLayout" Target="../slideLayouts/slideLayout109.xml"/><Relationship Id="rId12" Type="http://schemas.openxmlformats.org/officeDocument/2006/relationships/slideLayout" Target="../slideLayouts/slideLayout114.xml"/><Relationship Id="rId2" Type="http://schemas.openxmlformats.org/officeDocument/2006/relationships/slideLayout" Target="../slideLayouts/slideLayout104.xml"/><Relationship Id="rId1" Type="http://schemas.openxmlformats.org/officeDocument/2006/relationships/slideLayout" Target="../slideLayouts/slideLayout103.xml"/><Relationship Id="rId6" Type="http://schemas.openxmlformats.org/officeDocument/2006/relationships/slideLayout" Target="../slideLayouts/slideLayout108.xml"/><Relationship Id="rId11" Type="http://schemas.openxmlformats.org/officeDocument/2006/relationships/slideLayout" Target="../slideLayouts/slideLayout113.xml"/><Relationship Id="rId5" Type="http://schemas.openxmlformats.org/officeDocument/2006/relationships/slideLayout" Target="../slideLayouts/slideLayout107.xml"/><Relationship Id="rId10" Type="http://schemas.openxmlformats.org/officeDocument/2006/relationships/slideLayout" Target="../slideLayouts/slideLayout112.xml"/><Relationship Id="rId4" Type="http://schemas.openxmlformats.org/officeDocument/2006/relationships/slideLayout" Target="../slideLayouts/slideLayout106.xml"/><Relationship Id="rId9" Type="http://schemas.openxmlformats.org/officeDocument/2006/relationships/slideLayout" Target="../slideLayouts/slideLayout111.xml"/><Relationship Id="rId14"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35293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1089335"/>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03200" y="823167"/>
            <a:ext cx="7137600" cy="731600"/>
          </a:xfrm>
          <a:prstGeom prst="rect">
            <a:avLst/>
          </a:prstGeom>
          <a:noFill/>
          <a:ln>
            <a:noFill/>
          </a:ln>
        </p:spPr>
        <p:txBody>
          <a:bodyPr spcFirstLastPara="1" wrap="square" lIns="0" tIns="0" rIns="0" bIns="0" anchor="b" anchorCtr="0">
            <a:noAutofit/>
          </a:bodyPr>
          <a:lstStyle>
            <a:lvl1pPr lvl="0"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1pPr>
            <a:lvl2pPr lvl="1"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2pPr>
            <a:lvl3pPr lvl="2"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3pPr>
            <a:lvl4pPr lvl="3"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4pPr>
            <a:lvl5pPr lvl="4"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5pPr>
            <a:lvl6pPr lvl="5"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6pPr>
            <a:lvl7pPr lvl="6"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7pPr>
            <a:lvl8pPr lvl="7"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8pPr>
            <a:lvl9pPr lvl="8"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9pPr>
          </a:lstStyle>
          <a:p>
            <a:endParaRPr/>
          </a:p>
        </p:txBody>
      </p:sp>
      <p:sp>
        <p:nvSpPr>
          <p:cNvPr id="7" name="Google Shape;7;p1"/>
          <p:cNvSpPr txBox="1">
            <a:spLocks noGrp="1"/>
          </p:cNvSpPr>
          <p:nvPr>
            <p:ph type="body" idx="1"/>
          </p:nvPr>
        </p:nvSpPr>
        <p:spPr>
          <a:xfrm>
            <a:off x="1003200" y="2084967"/>
            <a:ext cx="7137600" cy="3680400"/>
          </a:xfrm>
          <a:prstGeom prst="rect">
            <a:avLst/>
          </a:prstGeom>
          <a:noFill/>
          <a:ln>
            <a:noFill/>
          </a:ln>
        </p:spPr>
        <p:txBody>
          <a:bodyPr spcFirstLastPara="1" wrap="square" lIns="0" tIns="0" rIns="0" bIns="0" anchor="t" anchorCtr="0">
            <a:noAutofit/>
          </a:bodyPr>
          <a:lstStyle>
            <a:lvl1pPr marL="457200" lvl="0" indent="-381000">
              <a:spcBef>
                <a:spcPts val="60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1pPr>
            <a:lvl2pPr marL="914400" lvl="1"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2pPr>
            <a:lvl3pPr marL="1371600" lvl="2"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3pPr>
            <a:lvl4pPr marL="1828800" lvl="3"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4pPr>
            <a:lvl5pPr marL="2286000" lvl="4"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5pPr>
            <a:lvl6pPr marL="2743200" lvl="5"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6pPr>
            <a:lvl7pPr marL="3200400" lvl="6"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7pPr>
            <a:lvl8pPr marL="3657600" lvl="7"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8pPr>
            <a:lvl9pPr marL="4114800" lvl="8"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9pPr>
          </a:lstStyle>
          <a:p>
            <a:endParaRPr/>
          </a:p>
        </p:txBody>
      </p:sp>
      <p:sp>
        <p:nvSpPr>
          <p:cNvPr id="8" name="Google Shape;8;p1"/>
          <p:cNvSpPr txBox="1">
            <a:spLocks noGrp="1"/>
          </p:cNvSpPr>
          <p:nvPr>
            <p:ph type="sldNum" idx="12"/>
          </p:nvPr>
        </p:nvSpPr>
        <p:spPr>
          <a:xfrm>
            <a:off x="4297650" y="6126367"/>
            <a:ext cx="548700" cy="731600"/>
          </a:xfrm>
          <a:prstGeom prst="rect">
            <a:avLst/>
          </a:prstGeom>
          <a:noFill/>
          <a:ln>
            <a:noFill/>
          </a:ln>
          <a:effectLst>
            <a:outerShdw blurRad="42863" dist="9525" dir="5400000" algn="bl" rotWithShape="0">
              <a:srgbClr val="000000">
                <a:alpha val="40000"/>
              </a:srgbClr>
            </a:outerShdw>
          </a:effectLst>
        </p:spPr>
        <p:txBody>
          <a:bodyPr spcFirstLastPara="1" wrap="square" lIns="0" tIns="0" rIns="0" bIns="0" anchor="ctr" anchorCtr="0">
            <a:noAutofit/>
          </a:bodyPr>
          <a:lstStyle>
            <a:lvl1pPr lvl="0" algn="ctr">
              <a:buNone/>
              <a:defRPr sz="1200">
                <a:solidFill>
                  <a:srgbClr val="FFFFFF"/>
                </a:solidFill>
                <a:latin typeface="Frank Ruhl Libre Medium"/>
                <a:ea typeface="Frank Ruhl Libre Medium"/>
                <a:cs typeface="Frank Ruhl Libre Medium"/>
                <a:sym typeface="Frank Ruhl Libre Medium"/>
              </a:defRPr>
            </a:lvl1pPr>
            <a:lvl2pPr lvl="1" algn="ctr">
              <a:buNone/>
              <a:defRPr sz="1200">
                <a:solidFill>
                  <a:srgbClr val="FFFFFF"/>
                </a:solidFill>
                <a:latin typeface="Frank Ruhl Libre Medium"/>
                <a:ea typeface="Frank Ruhl Libre Medium"/>
                <a:cs typeface="Frank Ruhl Libre Medium"/>
                <a:sym typeface="Frank Ruhl Libre Medium"/>
              </a:defRPr>
            </a:lvl2pPr>
            <a:lvl3pPr lvl="2" algn="ctr">
              <a:buNone/>
              <a:defRPr sz="1200">
                <a:solidFill>
                  <a:srgbClr val="FFFFFF"/>
                </a:solidFill>
                <a:latin typeface="Frank Ruhl Libre Medium"/>
                <a:ea typeface="Frank Ruhl Libre Medium"/>
                <a:cs typeface="Frank Ruhl Libre Medium"/>
                <a:sym typeface="Frank Ruhl Libre Medium"/>
              </a:defRPr>
            </a:lvl3pPr>
            <a:lvl4pPr lvl="3" algn="ctr">
              <a:buNone/>
              <a:defRPr sz="1200">
                <a:solidFill>
                  <a:srgbClr val="FFFFFF"/>
                </a:solidFill>
                <a:latin typeface="Frank Ruhl Libre Medium"/>
                <a:ea typeface="Frank Ruhl Libre Medium"/>
                <a:cs typeface="Frank Ruhl Libre Medium"/>
                <a:sym typeface="Frank Ruhl Libre Medium"/>
              </a:defRPr>
            </a:lvl4pPr>
            <a:lvl5pPr lvl="4" algn="ctr">
              <a:buNone/>
              <a:defRPr sz="1200">
                <a:solidFill>
                  <a:srgbClr val="FFFFFF"/>
                </a:solidFill>
                <a:latin typeface="Frank Ruhl Libre Medium"/>
                <a:ea typeface="Frank Ruhl Libre Medium"/>
                <a:cs typeface="Frank Ruhl Libre Medium"/>
                <a:sym typeface="Frank Ruhl Libre Medium"/>
              </a:defRPr>
            </a:lvl5pPr>
            <a:lvl6pPr lvl="5" algn="ctr">
              <a:buNone/>
              <a:defRPr sz="1200">
                <a:solidFill>
                  <a:srgbClr val="FFFFFF"/>
                </a:solidFill>
                <a:latin typeface="Frank Ruhl Libre Medium"/>
                <a:ea typeface="Frank Ruhl Libre Medium"/>
                <a:cs typeface="Frank Ruhl Libre Medium"/>
                <a:sym typeface="Frank Ruhl Libre Medium"/>
              </a:defRPr>
            </a:lvl6pPr>
            <a:lvl7pPr lvl="6" algn="ctr">
              <a:buNone/>
              <a:defRPr sz="1200">
                <a:solidFill>
                  <a:srgbClr val="FFFFFF"/>
                </a:solidFill>
                <a:latin typeface="Frank Ruhl Libre Medium"/>
                <a:ea typeface="Frank Ruhl Libre Medium"/>
                <a:cs typeface="Frank Ruhl Libre Medium"/>
                <a:sym typeface="Frank Ruhl Libre Medium"/>
              </a:defRPr>
            </a:lvl7pPr>
            <a:lvl8pPr lvl="7" algn="ctr">
              <a:buNone/>
              <a:defRPr sz="1200">
                <a:solidFill>
                  <a:srgbClr val="FFFFFF"/>
                </a:solidFill>
                <a:latin typeface="Frank Ruhl Libre Medium"/>
                <a:ea typeface="Frank Ruhl Libre Medium"/>
                <a:cs typeface="Frank Ruhl Libre Medium"/>
                <a:sym typeface="Frank Ruhl Libre Medium"/>
              </a:defRPr>
            </a:lvl8pPr>
            <a:lvl9pPr lvl="8" algn="ctr">
              <a:buNone/>
              <a:defRPr sz="1200">
                <a:solidFill>
                  <a:srgbClr val="FFFFFF"/>
                </a:solidFill>
                <a:latin typeface="Frank Ruhl Libre Medium"/>
                <a:ea typeface="Frank Ruhl Libre Medium"/>
                <a:cs typeface="Frank Ruhl Libre Medium"/>
                <a:sym typeface="Frank Ruhl Libre Medium"/>
              </a:defRPr>
            </a:lvl9pPr>
          </a:lstStyle>
          <a:p>
            <a:pPr>
              <a:buClr>
                <a:srgbClr val="000000"/>
              </a:buClr>
              <a:buFont typeface="Arial"/>
              <a:buNone/>
            </a:pPr>
            <a:fld id="{00000000-1234-1234-1234-123412341234}" type="slidenum">
              <a:rPr lang="en" kern="0"/>
              <a:pPr>
                <a:buClr>
                  <a:srgbClr val="000000"/>
                </a:buClr>
                <a:buFont typeface="Arial"/>
                <a:buNone/>
              </a:pPr>
              <a:t>‹#›</a:t>
            </a:fld>
            <a:endParaRPr kern="0"/>
          </a:p>
        </p:txBody>
      </p:sp>
    </p:spTree>
    <p:extLst>
      <p:ext uri="{BB962C8B-B14F-4D97-AF65-F5344CB8AC3E}">
        <p14:creationId xmlns:p14="http://schemas.microsoft.com/office/powerpoint/2010/main" val="2954117173"/>
      </p:ext>
    </p:extLst>
  </p:cSld>
  <p:clrMap bg1="lt1" tx1="dk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4797204"/>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76A5A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313167"/>
            <a:ext cx="2383800" cy="8396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1pPr>
            <a:lvl2pPr lvl="1">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2pPr>
            <a:lvl3pPr lvl="2">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3pPr>
            <a:lvl4pPr lvl="3">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4pPr>
            <a:lvl5pPr lvl="4">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5pPr>
            <a:lvl6pPr lvl="5">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6pPr>
            <a:lvl7pPr lvl="6">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7pPr>
            <a:lvl8pPr lvl="7">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8pPr>
            <a:lvl9pPr lvl="8">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457200" y="2286831"/>
            <a:ext cx="4762200" cy="36488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1"/>
              </a:buClr>
              <a:buSzPts val="1400"/>
              <a:buFont typeface="Varela"/>
              <a:buChar char="╺"/>
              <a:defRPr>
                <a:solidFill>
                  <a:schemeClr val="lt1"/>
                </a:solidFill>
                <a:latin typeface="Varela"/>
                <a:ea typeface="Varela"/>
                <a:cs typeface="Varela"/>
                <a:sym typeface="Varela"/>
              </a:defRPr>
            </a:lvl1pPr>
            <a:lvl2pPr marL="914400" lvl="1"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2pPr>
            <a:lvl3pPr marL="1371600" lvl="2"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3pPr>
            <a:lvl4pPr marL="1828800" lvl="3"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4pPr>
            <a:lvl5pPr marL="2286000" lvl="4"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5pPr>
            <a:lvl6pPr marL="2743200" lvl="5"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6pPr>
            <a:lvl7pPr marL="3200400" lvl="6"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7pPr>
            <a:lvl8pPr marL="3657600" lvl="7"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8pPr>
            <a:lvl9pPr marL="4114800" lvl="8" indent="-317500">
              <a:lnSpc>
                <a:spcPct val="115000"/>
              </a:lnSpc>
              <a:spcBef>
                <a:spcPts val="1000"/>
              </a:spcBef>
              <a:spcAft>
                <a:spcPts val="1000"/>
              </a:spcAft>
              <a:buClr>
                <a:schemeClr val="lt1"/>
              </a:buClr>
              <a:buSzPts val="1400"/>
              <a:buFont typeface="Varela"/>
              <a:buChar char="╶"/>
              <a:defRPr>
                <a:solidFill>
                  <a:schemeClr val="lt1"/>
                </a:solidFill>
                <a:latin typeface="Varela"/>
                <a:ea typeface="Varela"/>
                <a:cs typeface="Varela"/>
                <a:sym typeface="Varela"/>
              </a:defRPr>
            </a:lvl9pPr>
          </a:lstStyle>
          <a:p>
            <a:endParaRPr/>
          </a:p>
        </p:txBody>
      </p:sp>
      <p:sp>
        <p:nvSpPr>
          <p:cNvPr id="8" name="Google Shape;8;p1"/>
          <p:cNvSpPr txBox="1">
            <a:spLocks noGrp="1"/>
          </p:cNvSpPr>
          <p:nvPr>
            <p:ph type="sldNum" idx="12"/>
          </p:nvPr>
        </p:nvSpPr>
        <p:spPr>
          <a:xfrm>
            <a:off x="457200" y="6231533"/>
            <a:ext cx="548700" cy="326800"/>
          </a:xfrm>
          <a:prstGeom prst="rect">
            <a:avLst/>
          </a:prstGeom>
          <a:noFill/>
          <a:ln>
            <a:noFill/>
          </a:ln>
        </p:spPr>
        <p:txBody>
          <a:bodyPr spcFirstLastPara="1" wrap="square" lIns="91425" tIns="91425" rIns="91425" bIns="91425" anchor="ctr" anchorCtr="0">
            <a:noAutofit/>
          </a:bodyPr>
          <a:lstStyle>
            <a:lvl1pPr lvl="0">
              <a:buNone/>
              <a:defRPr sz="1000" b="1">
                <a:solidFill>
                  <a:schemeClr val="lt1"/>
                </a:solidFill>
                <a:latin typeface="Twentieth Century"/>
                <a:ea typeface="Twentieth Century"/>
                <a:cs typeface="Twentieth Century"/>
                <a:sym typeface="Twentieth Century"/>
              </a:defRPr>
            </a:lvl1pPr>
            <a:lvl2pPr lvl="1">
              <a:buNone/>
              <a:defRPr sz="1000" b="1">
                <a:solidFill>
                  <a:schemeClr val="lt1"/>
                </a:solidFill>
                <a:latin typeface="Twentieth Century"/>
                <a:ea typeface="Twentieth Century"/>
                <a:cs typeface="Twentieth Century"/>
                <a:sym typeface="Twentieth Century"/>
              </a:defRPr>
            </a:lvl2pPr>
            <a:lvl3pPr lvl="2">
              <a:buNone/>
              <a:defRPr sz="1000" b="1">
                <a:solidFill>
                  <a:schemeClr val="lt1"/>
                </a:solidFill>
                <a:latin typeface="Twentieth Century"/>
                <a:ea typeface="Twentieth Century"/>
                <a:cs typeface="Twentieth Century"/>
                <a:sym typeface="Twentieth Century"/>
              </a:defRPr>
            </a:lvl3pPr>
            <a:lvl4pPr lvl="3">
              <a:buNone/>
              <a:defRPr sz="1000" b="1">
                <a:solidFill>
                  <a:schemeClr val="lt1"/>
                </a:solidFill>
                <a:latin typeface="Twentieth Century"/>
                <a:ea typeface="Twentieth Century"/>
                <a:cs typeface="Twentieth Century"/>
                <a:sym typeface="Twentieth Century"/>
              </a:defRPr>
            </a:lvl4pPr>
            <a:lvl5pPr lvl="4">
              <a:buNone/>
              <a:defRPr sz="1000" b="1">
                <a:solidFill>
                  <a:schemeClr val="lt1"/>
                </a:solidFill>
                <a:latin typeface="Twentieth Century"/>
                <a:ea typeface="Twentieth Century"/>
                <a:cs typeface="Twentieth Century"/>
                <a:sym typeface="Twentieth Century"/>
              </a:defRPr>
            </a:lvl5pPr>
            <a:lvl6pPr lvl="5">
              <a:buNone/>
              <a:defRPr sz="1000" b="1">
                <a:solidFill>
                  <a:schemeClr val="lt1"/>
                </a:solidFill>
                <a:latin typeface="Twentieth Century"/>
                <a:ea typeface="Twentieth Century"/>
                <a:cs typeface="Twentieth Century"/>
                <a:sym typeface="Twentieth Century"/>
              </a:defRPr>
            </a:lvl6pPr>
            <a:lvl7pPr lvl="6">
              <a:buNone/>
              <a:defRPr sz="1000" b="1">
                <a:solidFill>
                  <a:schemeClr val="lt1"/>
                </a:solidFill>
                <a:latin typeface="Twentieth Century"/>
                <a:ea typeface="Twentieth Century"/>
                <a:cs typeface="Twentieth Century"/>
                <a:sym typeface="Twentieth Century"/>
              </a:defRPr>
            </a:lvl7pPr>
            <a:lvl8pPr lvl="7">
              <a:buNone/>
              <a:defRPr sz="1000" b="1">
                <a:solidFill>
                  <a:schemeClr val="lt1"/>
                </a:solidFill>
                <a:latin typeface="Twentieth Century"/>
                <a:ea typeface="Twentieth Century"/>
                <a:cs typeface="Twentieth Century"/>
                <a:sym typeface="Twentieth Century"/>
              </a:defRPr>
            </a:lvl8pPr>
            <a:lvl9pPr lvl="8">
              <a:buNone/>
              <a:defRPr sz="1000" b="1">
                <a:solidFill>
                  <a:schemeClr val="lt1"/>
                </a:solidFill>
                <a:latin typeface="Twentieth Century"/>
                <a:ea typeface="Twentieth Century"/>
                <a:cs typeface="Twentieth Century"/>
                <a:sym typeface="Twentieth Century"/>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1547570611"/>
      </p:ext>
    </p:extLst>
  </p:cSld>
  <p:clrMap bg1="lt1" tx1="dk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1D2088-00E8-4D98-831C-06EBB07CAE55}" type="datetimeFigureOut">
              <a:rPr lang="en-GB" smtClean="0">
                <a:solidFill>
                  <a:prstClr val="black">
                    <a:tint val="75000"/>
                  </a:prstClr>
                </a:solidFill>
              </a:rPr>
              <a:pPr/>
              <a:t>03/03/2021</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67F23C-E5D3-4DC6-AE14-3F51581670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705449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a:blip r:embed="rId11">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15700" y="274633"/>
            <a:ext cx="4571100" cy="11432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1pPr>
            <a:lvl2pPr lvl="1">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2pPr>
            <a:lvl3pPr lvl="2">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3pPr>
            <a:lvl4pPr lvl="3">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4pPr>
            <a:lvl5pPr lvl="4">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5pPr>
            <a:lvl6pPr lvl="5">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6pPr>
            <a:lvl7pPr lvl="6">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7pPr>
            <a:lvl8pPr lvl="7">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8pPr>
            <a:lvl9pPr lvl="8">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9pPr>
          </a:lstStyle>
          <a:p>
            <a:endParaRPr/>
          </a:p>
        </p:txBody>
      </p:sp>
      <p:sp>
        <p:nvSpPr>
          <p:cNvPr id="7" name="Google Shape;7;p1"/>
          <p:cNvSpPr txBox="1">
            <a:spLocks noGrp="1"/>
          </p:cNvSpPr>
          <p:nvPr>
            <p:ph type="body" idx="1"/>
          </p:nvPr>
        </p:nvSpPr>
        <p:spPr>
          <a:xfrm>
            <a:off x="4115700" y="1784400"/>
            <a:ext cx="4571100" cy="4548800"/>
          </a:xfrm>
          <a:prstGeom prst="rect">
            <a:avLst/>
          </a:prstGeom>
          <a:noFill/>
          <a:ln>
            <a:noFill/>
          </a:ln>
        </p:spPr>
        <p:txBody>
          <a:bodyPr spcFirstLastPara="1" wrap="square" lIns="0" tIns="0" rIns="0" bIns="0" anchor="t" anchorCtr="0">
            <a:noAutofit/>
          </a:bodyPr>
          <a:lstStyle>
            <a:lvl1pPr marL="457200" lvl="0" indent="-355600">
              <a:lnSpc>
                <a:spcPct val="115000"/>
              </a:lnSpc>
              <a:spcBef>
                <a:spcPts val="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1pPr>
            <a:lvl2pPr marL="914400" lvl="1"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2pPr>
            <a:lvl3pPr marL="1371600" lvl="2"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3pPr>
            <a:lvl4pPr marL="1828800" lvl="3"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4pPr>
            <a:lvl5pPr marL="2286000" lvl="4"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5pPr>
            <a:lvl6pPr marL="2743200" lvl="5"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6pPr>
            <a:lvl7pPr marL="3200400" lvl="6"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7pPr>
            <a:lvl8pPr marL="3657600" lvl="7"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8pPr>
            <a:lvl9pPr marL="4114800" lvl="8" indent="-355600">
              <a:lnSpc>
                <a:spcPct val="115000"/>
              </a:lnSpc>
              <a:spcBef>
                <a:spcPts val="1000"/>
              </a:spcBef>
              <a:spcAft>
                <a:spcPts val="1000"/>
              </a:spcAft>
              <a:buClr>
                <a:schemeClr val="dk1"/>
              </a:buClr>
              <a:buSzPts val="2000"/>
              <a:buFont typeface="Merriweather"/>
              <a:buChar char="■"/>
              <a:defRPr sz="2000">
                <a:solidFill>
                  <a:schemeClr val="dk1"/>
                </a:solidFill>
                <a:latin typeface="Merriweather"/>
                <a:ea typeface="Merriweather"/>
                <a:cs typeface="Merriweather"/>
                <a:sym typeface="Merriweather"/>
              </a:defRPr>
            </a:lvl9pPr>
          </a:lstStyle>
          <a:p>
            <a:endParaRPr/>
          </a:p>
        </p:txBody>
      </p:sp>
      <p:sp>
        <p:nvSpPr>
          <p:cNvPr id="8" name="Google Shape;8;p1"/>
          <p:cNvSpPr txBox="1">
            <a:spLocks noGrp="1"/>
          </p:cNvSpPr>
          <p:nvPr>
            <p:ph type="sldNum" idx="12"/>
          </p:nvPr>
        </p:nvSpPr>
        <p:spPr>
          <a:xfrm>
            <a:off x="152409" y="6333201"/>
            <a:ext cx="548700" cy="524800"/>
          </a:xfrm>
          <a:prstGeom prst="rect">
            <a:avLst/>
          </a:prstGeom>
          <a:noFill/>
          <a:ln>
            <a:noFill/>
          </a:ln>
        </p:spPr>
        <p:txBody>
          <a:bodyPr spcFirstLastPara="1" wrap="square" lIns="0" tIns="0" rIns="0" bIns="0" anchor="ctr" anchorCtr="0">
            <a:noAutofit/>
          </a:bodyPr>
          <a:lstStyle>
            <a:lvl1pPr lvl="0">
              <a:buNone/>
              <a:defRPr sz="1300">
                <a:solidFill>
                  <a:schemeClr val="accent1"/>
                </a:solidFill>
                <a:latin typeface="Kalam"/>
                <a:ea typeface="Kalam"/>
                <a:cs typeface="Kalam"/>
                <a:sym typeface="Kalam"/>
              </a:defRPr>
            </a:lvl1pPr>
            <a:lvl2pPr lvl="1">
              <a:buNone/>
              <a:defRPr sz="1300">
                <a:solidFill>
                  <a:schemeClr val="accent1"/>
                </a:solidFill>
                <a:latin typeface="Kalam"/>
                <a:ea typeface="Kalam"/>
                <a:cs typeface="Kalam"/>
                <a:sym typeface="Kalam"/>
              </a:defRPr>
            </a:lvl2pPr>
            <a:lvl3pPr lvl="2">
              <a:buNone/>
              <a:defRPr sz="1300">
                <a:solidFill>
                  <a:schemeClr val="accent1"/>
                </a:solidFill>
                <a:latin typeface="Kalam"/>
                <a:ea typeface="Kalam"/>
                <a:cs typeface="Kalam"/>
                <a:sym typeface="Kalam"/>
              </a:defRPr>
            </a:lvl3pPr>
            <a:lvl4pPr lvl="3">
              <a:buNone/>
              <a:defRPr sz="1300">
                <a:solidFill>
                  <a:schemeClr val="accent1"/>
                </a:solidFill>
                <a:latin typeface="Kalam"/>
                <a:ea typeface="Kalam"/>
                <a:cs typeface="Kalam"/>
                <a:sym typeface="Kalam"/>
              </a:defRPr>
            </a:lvl4pPr>
            <a:lvl5pPr lvl="4">
              <a:buNone/>
              <a:defRPr sz="1300">
                <a:solidFill>
                  <a:schemeClr val="accent1"/>
                </a:solidFill>
                <a:latin typeface="Kalam"/>
                <a:ea typeface="Kalam"/>
                <a:cs typeface="Kalam"/>
                <a:sym typeface="Kalam"/>
              </a:defRPr>
            </a:lvl5pPr>
            <a:lvl6pPr lvl="5">
              <a:buNone/>
              <a:defRPr sz="1300">
                <a:solidFill>
                  <a:schemeClr val="accent1"/>
                </a:solidFill>
                <a:latin typeface="Kalam"/>
                <a:ea typeface="Kalam"/>
                <a:cs typeface="Kalam"/>
                <a:sym typeface="Kalam"/>
              </a:defRPr>
            </a:lvl6pPr>
            <a:lvl7pPr lvl="6">
              <a:buNone/>
              <a:defRPr sz="1300">
                <a:solidFill>
                  <a:schemeClr val="accent1"/>
                </a:solidFill>
                <a:latin typeface="Kalam"/>
                <a:ea typeface="Kalam"/>
                <a:cs typeface="Kalam"/>
                <a:sym typeface="Kalam"/>
              </a:defRPr>
            </a:lvl7pPr>
            <a:lvl8pPr lvl="7">
              <a:buNone/>
              <a:defRPr sz="1300">
                <a:solidFill>
                  <a:schemeClr val="accent1"/>
                </a:solidFill>
                <a:latin typeface="Kalam"/>
                <a:ea typeface="Kalam"/>
                <a:cs typeface="Kalam"/>
                <a:sym typeface="Kalam"/>
              </a:defRPr>
            </a:lvl8pPr>
            <a:lvl9pPr lvl="8">
              <a:buNone/>
              <a:defRPr sz="1300">
                <a:solidFill>
                  <a:schemeClr val="accent1"/>
                </a:solidFill>
                <a:latin typeface="Kalam"/>
                <a:ea typeface="Kalam"/>
                <a:cs typeface="Kalam"/>
                <a:sym typeface="Kalam"/>
              </a:defRPr>
            </a:lvl9pPr>
          </a:lstStyle>
          <a:p>
            <a:pPr>
              <a:buClr>
                <a:srgbClr val="000000"/>
              </a:buClr>
              <a:buFont typeface="Arial"/>
              <a:buNone/>
            </a:pPr>
            <a:fld id="{00000000-1234-1234-1234-123412341234}" type="slidenum">
              <a:rPr lang="en" kern="0">
                <a:solidFill>
                  <a:srgbClr val="498BE4"/>
                </a:solidFill>
              </a:rPr>
              <a:pPr>
                <a:buClr>
                  <a:srgbClr val="000000"/>
                </a:buClr>
                <a:buFont typeface="Arial"/>
                <a:buNone/>
              </a:pPr>
              <a:t>‹#›</a:t>
            </a:fld>
            <a:endParaRPr kern="0">
              <a:solidFill>
                <a:srgbClr val="498BE4"/>
              </a:solidFill>
            </a:endParaRPr>
          </a:p>
        </p:txBody>
      </p:sp>
    </p:spTree>
    <p:extLst>
      <p:ext uri="{BB962C8B-B14F-4D97-AF65-F5344CB8AC3E}">
        <p14:creationId xmlns:p14="http://schemas.microsoft.com/office/powerpoint/2010/main" val="880232679"/>
      </p:ext>
    </p:extLst>
  </p:cSld>
  <p:clrMap bg1="lt1" tx1="dk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15700" y="274633"/>
            <a:ext cx="4571100" cy="11432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1pPr>
            <a:lvl2pPr lvl="1">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2pPr>
            <a:lvl3pPr lvl="2">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3pPr>
            <a:lvl4pPr lvl="3">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4pPr>
            <a:lvl5pPr lvl="4">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5pPr>
            <a:lvl6pPr lvl="5">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6pPr>
            <a:lvl7pPr lvl="6">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7pPr>
            <a:lvl8pPr lvl="7">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8pPr>
            <a:lvl9pPr lvl="8">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9pPr>
          </a:lstStyle>
          <a:p>
            <a:endParaRPr/>
          </a:p>
        </p:txBody>
      </p:sp>
      <p:sp>
        <p:nvSpPr>
          <p:cNvPr id="7" name="Google Shape;7;p1"/>
          <p:cNvSpPr txBox="1">
            <a:spLocks noGrp="1"/>
          </p:cNvSpPr>
          <p:nvPr>
            <p:ph type="body" idx="1"/>
          </p:nvPr>
        </p:nvSpPr>
        <p:spPr>
          <a:xfrm>
            <a:off x="4115700" y="1784400"/>
            <a:ext cx="4571100" cy="4548800"/>
          </a:xfrm>
          <a:prstGeom prst="rect">
            <a:avLst/>
          </a:prstGeom>
          <a:noFill/>
          <a:ln>
            <a:noFill/>
          </a:ln>
        </p:spPr>
        <p:txBody>
          <a:bodyPr spcFirstLastPara="1" wrap="square" lIns="0" tIns="0" rIns="0" bIns="0" anchor="t" anchorCtr="0">
            <a:noAutofit/>
          </a:bodyPr>
          <a:lstStyle>
            <a:lvl1pPr marL="457200" lvl="0" indent="-355600">
              <a:lnSpc>
                <a:spcPct val="115000"/>
              </a:lnSpc>
              <a:spcBef>
                <a:spcPts val="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1pPr>
            <a:lvl2pPr marL="914400" lvl="1"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2pPr>
            <a:lvl3pPr marL="1371600" lvl="2"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3pPr>
            <a:lvl4pPr marL="1828800" lvl="3"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4pPr>
            <a:lvl5pPr marL="2286000" lvl="4"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5pPr>
            <a:lvl6pPr marL="2743200" lvl="5"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6pPr>
            <a:lvl7pPr marL="3200400" lvl="6"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7pPr>
            <a:lvl8pPr marL="3657600" lvl="7"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8pPr>
            <a:lvl9pPr marL="4114800" lvl="8" indent="-355600">
              <a:lnSpc>
                <a:spcPct val="115000"/>
              </a:lnSpc>
              <a:spcBef>
                <a:spcPts val="1000"/>
              </a:spcBef>
              <a:spcAft>
                <a:spcPts val="1000"/>
              </a:spcAft>
              <a:buClr>
                <a:schemeClr val="dk1"/>
              </a:buClr>
              <a:buSzPts val="2000"/>
              <a:buFont typeface="Merriweather"/>
              <a:buChar char="■"/>
              <a:defRPr sz="2000">
                <a:solidFill>
                  <a:schemeClr val="dk1"/>
                </a:solidFill>
                <a:latin typeface="Merriweather"/>
                <a:ea typeface="Merriweather"/>
                <a:cs typeface="Merriweather"/>
                <a:sym typeface="Merriweather"/>
              </a:defRPr>
            </a:lvl9pPr>
          </a:lstStyle>
          <a:p>
            <a:endParaRPr/>
          </a:p>
        </p:txBody>
      </p:sp>
      <p:sp>
        <p:nvSpPr>
          <p:cNvPr id="8" name="Google Shape;8;p1"/>
          <p:cNvSpPr txBox="1">
            <a:spLocks noGrp="1"/>
          </p:cNvSpPr>
          <p:nvPr>
            <p:ph type="sldNum" idx="12"/>
          </p:nvPr>
        </p:nvSpPr>
        <p:spPr>
          <a:xfrm>
            <a:off x="152409" y="6333201"/>
            <a:ext cx="548700" cy="524800"/>
          </a:xfrm>
          <a:prstGeom prst="rect">
            <a:avLst/>
          </a:prstGeom>
          <a:noFill/>
          <a:ln>
            <a:noFill/>
          </a:ln>
        </p:spPr>
        <p:txBody>
          <a:bodyPr spcFirstLastPara="1" wrap="square" lIns="0" tIns="0" rIns="0" bIns="0" anchor="ctr" anchorCtr="0">
            <a:noAutofit/>
          </a:bodyPr>
          <a:lstStyle>
            <a:lvl1pPr lvl="0">
              <a:buNone/>
              <a:defRPr sz="1300">
                <a:solidFill>
                  <a:schemeClr val="accent1"/>
                </a:solidFill>
                <a:latin typeface="Kalam"/>
                <a:ea typeface="Kalam"/>
                <a:cs typeface="Kalam"/>
                <a:sym typeface="Kalam"/>
              </a:defRPr>
            </a:lvl1pPr>
            <a:lvl2pPr lvl="1">
              <a:buNone/>
              <a:defRPr sz="1300">
                <a:solidFill>
                  <a:schemeClr val="accent1"/>
                </a:solidFill>
                <a:latin typeface="Kalam"/>
                <a:ea typeface="Kalam"/>
                <a:cs typeface="Kalam"/>
                <a:sym typeface="Kalam"/>
              </a:defRPr>
            </a:lvl2pPr>
            <a:lvl3pPr lvl="2">
              <a:buNone/>
              <a:defRPr sz="1300">
                <a:solidFill>
                  <a:schemeClr val="accent1"/>
                </a:solidFill>
                <a:latin typeface="Kalam"/>
                <a:ea typeface="Kalam"/>
                <a:cs typeface="Kalam"/>
                <a:sym typeface="Kalam"/>
              </a:defRPr>
            </a:lvl3pPr>
            <a:lvl4pPr lvl="3">
              <a:buNone/>
              <a:defRPr sz="1300">
                <a:solidFill>
                  <a:schemeClr val="accent1"/>
                </a:solidFill>
                <a:latin typeface="Kalam"/>
                <a:ea typeface="Kalam"/>
                <a:cs typeface="Kalam"/>
                <a:sym typeface="Kalam"/>
              </a:defRPr>
            </a:lvl4pPr>
            <a:lvl5pPr lvl="4">
              <a:buNone/>
              <a:defRPr sz="1300">
                <a:solidFill>
                  <a:schemeClr val="accent1"/>
                </a:solidFill>
                <a:latin typeface="Kalam"/>
                <a:ea typeface="Kalam"/>
                <a:cs typeface="Kalam"/>
                <a:sym typeface="Kalam"/>
              </a:defRPr>
            </a:lvl5pPr>
            <a:lvl6pPr lvl="5">
              <a:buNone/>
              <a:defRPr sz="1300">
                <a:solidFill>
                  <a:schemeClr val="accent1"/>
                </a:solidFill>
                <a:latin typeface="Kalam"/>
                <a:ea typeface="Kalam"/>
                <a:cs typeface="Kalam"/>
                <a:sym typeface="Kalam"/>
              </a:defRPr>
            </a:lvl6pPr>
            <a:lvl7pPr lvl="6">
              <a:buNone/>
              <a:defRPr sz="1300">
                <a:solidFill>
                  <a:schemeClr val="accent1"/>
                </a:solidFill>
                <a:latin typeface="Kalam"/>
                <a:ea typeface="Kalam"/>
                <a:cs typeface="Kalam"/>
                <a:sym typeface="Kalam"/>
              </a:defRPr>
            </a:lvl7pPr>
            <a:lvl8pPr lvl="7">
              <a:buNone/>
              <a:defRPr sz="1300">
                <a:solidFill>
                  <a:schemeClr val="accent1"/>
                </a:solidFill>
                <a:latin typeface="Kalam"/>
                <a:ea typeface="Kalam"/>
                <a:cs typeface="Kalam"/>
                <a:sym typeface="Kalam"/>
              </a:defRPr>
            </a:lvl8pPr>
            <a:lvl9pPr lvl="8">
              <a:buNone/>
              <a:defRPr sz="1300">
                <a:solidFill>
                  <a:schemeClr val="accent1"/>
                </a:solidFill>
                <a:latin typeface="Kalam"/>
                <a:ea typeface="Kalam"/>
                <a:cs typeface="Kalam"/>
                <a:sym typeface="Kalam"/>
              </a:defRPr>
            </a:lvl9pPr>
          </a:lstStyle>
          <a:p>
            <a:pPr>
              <a:buClr>
                <a:srgbClr val="000000"/>
              </a:buClr>
              <a:buFont typeface="Arial"/>
              <a:buNone/>
            </a:pPr>
            <a:fld id="{00000000-1234-1234-1234-123412341234}" type="slidenum">
              <a:rPr lang="en" kern="0">
                <a:solidFill>
                  <a:srgbClr val="498BE4"/>
                </a:solidFill>
              </a:rPr>
              <a:pPr>
                <a:buClr>
                  <a:srgbClr val="000000"/>
                </a:buClr>
                <a:buFont typeface="Arial"/>
                <a:buNone/>
              </a:pPr>
              <a:t>‹#›</a:t>
            </a:fld>
            <a:endParaRPr kern="0">
              <a:solidFill>
                <a:srgbClr val="498BE4"/>
              </a:solidFill>
            </a:endParaRPr>
          </a:p>
        </p:txBody>
      </p:sp>
    </p:spTree>
    <p:extLst>
      <p:ext uri="{BB962C8B-B14F-4D97-AF65-F5344CB8AC3E}">
        <p14:creationId xmlns:p14="http://schemas.microsoft.com/office/powerpoint/2010/main" val="3592752759"/>
      </p:ext>
    </p:extLst>
  </p:cSld>
  <p:clrMap bg1="lt1" tx1="dk1" bg2="dk2" tx2="lt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03200" y="823167"/>
            <a:ext cx="7137600" cy="731600"/>
          </a:xfrm>
          <a:prstGeom prst="rect">
            <a:avLst/>
          </a:prstGeom>
          <a:noFill/>
          <a:ln>
            <a:noFill/>
          </a:ln>
        </p:spPr>
        <p:txBody>
          <a:bodyPr spcFirstLastPara="1" wrap="square" lIns="0" tIns="0" rIns="0" bIns="0" anchor="b" anchorCtr="0">
            <a:noAutofit/>
          </a:bodyPr>
          <a:lstStyle>
            <a:lvl1pPr lvl="0"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1pPr>
            <a:lvl2pPr lvl="1"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2pPr>
            <a:lvl3pPr lvl="2"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3pPr>
            <a:lvl4pPr lvl="3"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4pPr>
            <a:lvl5pPr lvl="4"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5pPr>
            <a:lvl6pPr lvl="5"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6pPr>
            <a:lvl7pPr lvl="6"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7pPr>
            <a:lvl8pPr lvl="7"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8pPr>
            <a:lvl9pPr lvl="8"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9pPr>
          </a:lstStyle>
          <a:p>
            <a:endParaRPr/>
          </a:p>
        </p:txBody>
      </p:sp>
      <p:sp>
        <p:nvSpPr>
          <p:cNvPr id="7" name="Google Shape;7;p1"/>
          <p:cNvSpPr txBox="1">
            <a:spLocks noGrp="1"/>
          </p:cNvSpPr>
          <p:nvPr>
            <p:ph type="body" idx="1"/>
          </p:nvPr>
        </p:nvSpPr>
        <p:spPr>
          <a:xfrm>
            <a:off x="1003200" y="2084967"/>
            <a:ext cx="7137600" cy="3680400"/>
          </a:xfrm>
          <a:prstGeom prst="rect">
            <a:avLst/>
          </a:prstGeom>
          <a:noFill/>
          <a:ln>
            <a:noFill/>
          </a:ln>
        </p:spPr>
        <p:txBody>
          <a:bodyPr spcFirstLastPara="1" wrap="square" lIns="0" tIns="0" rIns="0" bIns="0" anchor="t" anchorCtr="0">
            <a:noAutofit/>
          </a:bodyPr>
          <a:lstStyle>
            <a:lvl1pPr marL="457200" lvl="0" indent="-381000">
              <a:spcBef>
                <a:spcPts val="60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1pPr>
            <a:lvl2pPr marL="914400" lvl="1"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2pPr>
            <a:lvl3pPr marL="1371600" lvl="2"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3pPr>
            <a:lvl4pPr marL="1828800" lvl="3"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4pPr>
            <a:lvl5pPr marL="2286000" lvl="4"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5pPr>
            <a:lvl6pPr marL="2743200" lvl="5"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6pPr>
            <a:lvl7pPr marL="3200400" lvl="6"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7pPr>
            <a:lvl8pPr marL="3657600" lvl="7"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8pPr>
            <a:lvl9pPr marL="4114800" lvl="8"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9pPr>
          </a:lstStyle>
          <a:p>
            <a:endParaRPr/>
          </a:p>
        </p:txBody>
      </p:sp>
      <p:sp>
        <p:nvSpPr>
          <p:cNvPr id="8" name="Google Shape;8;p1"/>
          <p:cNvSpPr txBox="1">
            <a:spLocks noGrp="1"/>
          </p:cNvSpPr>
          <p:nvPr>
            <p:ph type="sldNum" idx="12"/>
          </p:nvPr>
        </p:nvSpPr>
        <p:spPr>
          <a:xfrm>
            <a:off x="4297650" y="6126367"/>
            <a:ext cx="548700" cy="731600"/>
          </a:xfrm>
          <a:prstGeom prst="rect">
            <a:avLst/>
          </a:prstGeom>
          <a:noFill/>
          <a:ln>
            <a:noFill/>
          </a:ln>
          <a:effectLst>
            <a:outerShdw blurRad="42863" dist="9525" dir="5400000" algn="bl" rotWithShape="0">
              <a:srgbClr val="000000">
                <a:alpha val="40000"/>
              </a:srgbClr>
            </a:outerShdw>
          </a:effectLst>
        </p:spPr>
        <p:txBody>
          <a:bodyPr spcFirstLastPara="1" wrap="square" lIns="0" tIns="0" rIns="0" bIns="0" anchor="ctr" anchorCtr="0">
            <a:noAutofit/>
          </a:bodyPr>
          <a:lstStyle>
            <a:lvl1pPr lvl="0" algn="ctr">
              <a:buNone/>
              <a:defRPr sz="1200">
                <a:solidFill>
                  <a:srgbClr val="FFFFFF"/>
                </a:solidFill>
                <a:latin typeface="Frank Ruhl Libre Medium"/>
                <a:ea typeface="Frank Ruhl Libre Medium"/>
                <a:cs typeface="Frank Ruhl Libre Medium"/>
                <a:sym typeface="Frank Ruhl Libre Medium"/>
              </a:defRPr>
            </a:lvl1pPr>
            <a:lvl2pPr lvl="1" algn="ctr">
              <a:buNone/>
              <a:defRPr sz="1200">
                <a:solidFill>
                  <a:srgbClr val="FFFFFF"/>
                </a:solidFill>
                <a:latin typeface="Frank Ruhl Libre Medium"/>
                <a:ea typeface="Frank Ruhl Libre Medium"/>
                <a:cs typeface="Frank Ruhl Libre Medium"/>
                <a:sym typeface="Frank Ruhl Libre Medium"/>
              </a:defRPr>
            </a:lvl2pPr>
            <a:lvl3pPr lvl="2" algn="ctr">
              <a:buNone/>
              <a:defRPr sz="1200">
                <a:solidFill>
                  <a:srgbClr val="FFFFFF"/>
                </a:solidFill>
                <a:latin typeface="Frank Ruhl Libre Medium"/>
                <a:ea typeface="Frank Ruhl Libre Medium"/>
                <a:cs typeface="Frank Ruhl Libre Medium"/>
                <a:sym typeface="Frank Ruhl Libre Medium"/>
              </a:defRPr>
            </a:lvl3pPr>
            <a:lvl4pPr lvl="3" algn="ctr">
              <a:buNone/>
              <a:defRPr sz="1200">
                <a:solidFill>
                  <a:srgbClr val="FFFFFF"/>
                </a:solidFill>
                <a:latin typeface="Frank Ruhl Libre Medium"/>
                <a:ea typeface="Frank Ruhl Libre Medium"/>
                <a:cs typeface="Frank Ruhl Libre Medium"/>
                <a:sym typeface="Frank Ruhl Libre Medium"/>
              </a:defRPr>
            </a:lvl4pPr>
            <a:lvl5pPr lvl="4" algn="ctr">
              <a:buNone/>
              <a:defRPr sz="1200">
                <a:solidFill>
                  <a:srgbClr val="FFFFFF"/>
                </a:solidFill>
                <a:latin typeface="Frank Ruhl Libre Medium"/>
                <a:ea typeface="Frank Ruhl Libre Medium"/>
                <a:cs typeface="Frank Ruhl Libre Medium"/>
                <a:sym typeface="Frank Ruhl Libre Medium"/>
              </a:defRPr>
            </a:lvl5pPr>
            <a:lvl6pPr lvl="5" algn="ctr">
              <a:buNone/>
              <a:defRPr sz="1200">
                <a:solidFill>
                  <a:srgbClr val="FFFFFF"/>
                </a:solidFill>
                <a:latin typeface="Frank Ruhl Libre Medium"/>
                <a:ea typeface="Frank Ruhl Libre Medium"/>
                <a:cs typeface="Frank Ruhl Libre Medium"/>
                <a:sym typeface="Frank Ruhl Libre Medium"/>
              </a:defRPr>
            </a:lvl6pPr>
            <a:lvl7pPr lvl="6" algn="ctr">
              <a:buNone/>
              <a:defRPr sz="1200">
                <a:solidFill>
                  <a:srgbClr val="FFFFFF"/>
                </a:solidFill>
                <a:latin typeface="Frank Ruhl Libre Medium"/>
                <a:ea typeface="Frank Ruhl Libre Medium"/>
                <a:cs typeface="Frank Ruhl Libre Medium"/>
                <a:sym typeface="Frank Ruhl Libre Medium"/>
              </a:defRPr>
            </a:lvl7pPr>
            <a:lvl8pPr lvl="7" algn="ctr">
              <a:buNone/>
              <a:defRPr sz="1200">
                <a:solidFill>
                  <a:srgbClr val="FFFFFF"/>
                </a:solidFill>
                <a:latin typeface="Frank Ruhl Libre Medium"/>
                <a:ea typeface="Frank Ruhl Libre Medium"/>
                <a:cs typeface="Frank Ruhl Libre Medium"/>
                <a:sym typeface="Frank Ruhl Libre Medium"/>
              </a:defRPr>
            </a:lvl8pPr>
            <a:lvl9pPr lvl="8" algn="ctr">
              <a:buNone/>
              <a:defRPr sz="1200">
                <a:solidFill>
                  <a:srgbClr val="FFFFFF"/>
                </a:solidFill>
                <a:latin typeface="Frank Ruhl Libre Medium"/>
                <a:ea typeface="Frank Ruhl Libre Medium"/>
                <a:cs typeface="Frank Ruhl Libre Medium"/>
                <a:sym typeface="Frank Ruhl Libre Medium"/>
              </a:defRPr>
            </a:lvl9pPr>
          </a:lstStyle>
          <a:p>
            <a:pPr>
              <a:buClr>
                <a:srgbClr val="000000"/>
              </a:buClr>
              <a:buFont typeface="Arial"/>
              <a:buNone/>
            </a:pPr>
            <a:fld id="{00000000-1234-1234-1234-123412341234}" type="slidenum">
              <a:rPr lang="en" kern="0"/>
              <a:pPr>
                <a:buClr>
                  <a:srgbClr val="000000"/>
                </a:buClr>
                <a:buFont typeface="Arial"/>
                <a:buNone/>
              </a:pPr>
              <a:t>‹#›</a:t>
            </a:fld>
            <a:endParaRPr kern="0"/>
          </a:p>
        </p:txBody>
      </p:sp>
    </p:spTree>
    <p:extLst>
      <p:ext uri="{BB962C8B-B14F-4D97-AF65-F5344CB8AC3E}">
        <p14:creationId xmlns:p14="http://schemas.microsoft.com/office/powerpoint/2010/main" val="3605472134"/>
      </p:ext>
    </p:extLst>
  </p:cSld>
  <p:clrMap bg1="lt1" tx1="dk1" bg2="dk2" tx2="lt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27.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png"/></Relationships>
</file>

<file path=ppt/slides/_rels/slide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xml"/><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xml"/><Relationship Id="rId1" Type="http://schemas.openxmlformats.org/officeDocument/2006/relationships/slideLayout" Target="../slideLayouts/slideLayout57.xml"/><Relationship Id="rId4" Type="http://schemas.openxmlformats.org/officeDocument/2006/relationships/image" Target="../media/image38.png"/></Relationships>
</file>

<file path=ppt/slides/_rels/slide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59.xml"/><Relationship Id="rId5" Type="http://schemas.openxmlformats.org/officeDocument/2006/relationships/image" Target="../media/image38.png"/><Relationship Id="rId4" Type="http://schemas.openxmlformats.org/officeDocument/2006/relationships/image" Target="../media/image40.png"/></Relationships>
</file>

<file path=ppt/slides/_rels/slide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82.xml"/><Relationship Id="rId4" Type="http://schemas.openxmlformats.org/officeDocument/2006/relationships/image" Target="../media/image38.png"/></Relationships>
</file>

<file path=ppt/slides/_rels/slide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7.xml"/><Relationship Id="rId1" Type="http://schemas.openxmlformats.org/officeDocument/2006/relationships/slideLayout" Target="../slideLayouts/slideLayout90.xml"/><Relationship Id="rId5" Type="http://schemas.openxmlformats.org/officeDocument/2006/relationships/image" Target="../media/image38.png"/><Relationship Id="rId4" Type="http://schemas.openxmlformats.org/officeDocument/2006/relationships/image" Target="../media/image43.png"/></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102.xml"/></Relationships>
</file>

<file path=ppt/slides/_rels/slide9.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4.jpg"/><Relationship Id="rId7" Type="http://schemas.openxmlformats.org/officeDocument/2006/relationships/image" Target="../media/image47.png"/><Relationship Id="rId2" Type="http://schemas.openxmlformats.org/officeDocument/2006/relationships/notesSlide" Target="../notesSlides/notesSlide9.xml"/><Relationship Id="rId1" Type="http://schemas.openxmlformats.org/officeDocument/2006/relationships/slideLayout" Target="../slideLayouts/slideLayout66.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58.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hoppspartnership.co.uk/blog/desiccation-of-clay-and-subsidence" TargetMode="External"/><Relationship Id="rId2" Type="http://schemas.openxmlformats.org/officeDocument/2006/relationships/notesSlide" Target="../notesSlides/notesSlide11.xml"/><Relationship Id="rId1" Type="http://schemas.openxmlformats.org/officeDocument/2006/relationships/slideLayout" Target="../slideLayouts/slideLayout113.xml"/><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
        <p:cNvGrpSpPr/>
        <p:nvPr/>
      </p:nvGrpSpPr>
      <p:grpSpPr>
        <a:xfrm>
          <a:off x="0" y="0"/>
          <a:ext cx="0" cy="0"/>
          <a:chOff x="0" y="0"/>
          <a:chExt cx="0" cy="0"/>
        </a:xfrm>
      </p:grpSpPr>
      <p:sp>
        <p:nvSpPr>
          <p:cNvPr id="49" name="Google Shape;49;p12"/>
          <p:cNvSpPr txBox="1">
            <a:spLocks noGrp="1"/>
          </p:cNvSpPr>
          <p:nvPr>
            <p:ph type="ctrTitle"/>
          </p:nvPr>
        </p:nvSpPr>
        <p:spPr>
          <a:xfrm>
            <a:off x="3911648" y="2780928"/>
            <a:ext cx="5232352" cy="15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smtClean="0"/>
              <a:t>  </a:t>
            </a:r>
            <a:r>
              <a:rPr lang="en" sz="4800" dirty="0" smtClean="0"/>
              <a:t>The Investigation of Coastal Erosion Rates on The Isle of Sheppey Using a Remote Method During the Covid19 Pandemic</a:t>
            </a:r>
            <a:endParaRPr sz="4800" dirty="0"/>
          </a:p>
        </p:txBody>
      </p:sp>
      <p:sp>
        <p:nvSpPr>
          <p:cNvPr id="2" name="TextBox 1"/>
          <p:cNvSpPr txBox="1"/>
          <p:nvPr/>
        </p:nvSpPr>
        <p:spPr>
          <a:xfrm>
            <a:off x="539552" y="6381328"/>
            <a:ext cx="2880320" cy="369332"/>
          </a:xfrm>
          <a:prstGeom prst="rect">
            <a:avLst/>
          </a:prstGeom>
          <a:noFill/>
        </p:spPr>
        <p:txBody>
          <a:bodyPr wrap="square" rtlCol="0">
            <a:spAutoFit/>
          </a:bodyPr>
          <a:lstStyle/>
          <a:p>
            <a:r>
              <a:rPr lang="en-GB" dirty="0">
                <a:solidFill>
                  <a:prstClr val="black"/>
                </a:solidFill>
              </a:rPr>
              <a:t>By Marie West (1702919)</a:t>
            </a:r>
            <a:endParaRPr lang="en-GB" dirty="0">
              <a:solidFill>
                <a:prstClr val="black"/>
              </a:solidFill>
            </a:endParaRPr>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77" y="0"/>
            <a:ext cx="1184920" cy="604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36816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9"/>
          <p:cNvSpPr txBox="1">
            <a:spLocks noGrp="1"/>
          </p:cNvSpPr>
          <p:nvPr>
            <p:ph type="title" idx="4294967295"/>
          </p:nvPr>
        </p:nvSpPr>
        <p:spPr>
          <a:xfrm>
            <a:off x="1336836" y="1315780"/>
            <a:ext cx="2383800" cy="839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smtClean="0">
                <a:solidFill>
                  <a:srgbClr val="002060"/>
                </a:solidFill>
              </a:rPr>
              <a:t>Surf Cres, Before and After</a:t>
            </a:r>
            <a:endParaRPr dirty="0">
              <a:solidFill>
                <a:srgbClr val="002060"/>
              </a:solidFill>
            </a:endParaRPr>
          </a:p>
        </p:txBody>
      </p:sp>
      <p:sp>
        <p:nvSpPr>
          <p:cNvPr id="202" name="Google Shape;202;p29"/>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p>
            <a:pPr algn="l"/>
            <a:fld id="{00000000-1234-1234-1234-123412341234}" type="slidenum">
              <a:rPr lang="en">
                <a:solidFill>
                  <a:prstClr val="black">
                    <a:tint val="75000"/>
                  </a:prstClr>
                </a:solidFill>
              </a:rPr>
              <a:pPr algn="l"/>
              <a:t>2</a:t>
            </a:fld>
            <a:endParaRPr>
              <a:solidFill>
                <a:prstClr val="black">
                  <a:tint val="75000"/>
                </a:prstClr>
              </a:solidFill>
            </a:endParaRPr>
          </a:p>
        </p:txBody>
      </p:sp>
      <p:cxnSp>
        <p:nvCxnSpPr>
          <p:cNvPr id="203" name="Google Shape;203;p29"/>
          <p:cNvCxnSpPr/>
          <p:nvPr/>
        </p:nvCxnSpPr>
        <p:spPr>
          <a:xfrm rot="10800000">
            <a:off x="7900" y="3327400"/>
            <a:ext cx="9132600" cy="0"/>
          </a:xfrm>
          <a:prstGeom prst="straightConnector1">
            <a:avLst/>
          </a:prstGeom>
          <a:noFill/>
          <a:ln w="9525" cap="flat" cmpd="sng">
            <a:solidFill>
              <a:srgbClr val="FFFFFF"/>
            </a:solidFill>
            <a:prstDash val="solid"/>
            <a:round/>
            <a:headEnd type="none" w="med" len="med"/>
            <a:tailEnd type="none" w="med" len="med"/>
          </a:ln>
        </p:spPr>
      </p:cxnSp>
      <p:sp>
        <p:nvSpPr>
          <p:cNvPr id="204" name="Google Shape;204;p29"/>
          <p:cNvSpPr/>
          <p:nvPr/>
        </p:nvSpPr>
        <p:spPr>
          <a:xfrm>
            <a:off x="4526850" y="3267200"/>
            <a:ext cx="90300" cy="120400"/>
          </a:xfrm>
          <a:prstGeom prst="ellipse">
            <a:avLst/>
          </a:prstGeom>
          <a:no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a:solidFill>
                <a:prstClr val="black"/>
              </a:solidFill>
            </a:endParaRPr>
          </a:p>
        </p:txBody>
      </p:sp>
      <p:sp>
        <p:nvSpPr>
          <p:cNvPr id="205" name="Google Shape;205;p29"/>
          <p:cNvSpPr/>
          <p:nvPr/>
        </p:nvSpPr>
        <p:spPr>
          <a:xfrm>
            <a:off x="2285800" y="3267197"/>
            <a:ext cx="90300" cy="120400"/>
          </a:xfrm>
          <a:prstGeom prst="ellipse">
            <a:avLst/>
          </a:prstGeom>
          <a:no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endParaRPr>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851" y="2220858"/>
            <a:ext cx="2878137" cy="2932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95936" y="919256"/>
            <a:ext cx="3015969" cy="2936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descr="Mum and kids left with just 'clothes on our backs' after their dream home  hanging on cliff edge FALLS OFF overnigh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17153" y="4114771"/>
            <a:ext cx="4184831" cy="246432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rot="2234918">
            <a:off x="1363513" y="3909293"/>
            <a:ext cx="762072" cy="49495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205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511" y="4725150"/>
            <a:ext cx="2102991" cy="2146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967970" y="5114505"/>
            <a:ext cx="1656184" cy="523220"/>
          </a:xfrm>
          <a:prstGeom prst="rect">
            <a:avLst/>
          </a:prstGeom>
          <a:solidFill>
            <a:schemeClr val="bg1"/>
          </a:solidFill>
        </p:spPr>
        <p:txBody>
          <a:bodyPr wrap="square" rtlCol="0">
            <a:spAutoFit/>
          </a:bodyPr>
          <a:lstStyle/>
          <a:p>
            <a:r>
              <a:rPr lang="en-GB" sz="1400" dirty="0">
                <a:solidFill>
                  <a:prstClr val="black"/>
                </a:solidFill>
              </a:rPr>
              <a:t>What Surf Cres Looked Like in May.</a:t>
            </a:r>
            <a:endParaRPr lang="en-GB" sz="1400" dirty="0">
              <a:solidFill>
                <a:prstClr val="black"/>
              </a:solidFill>
            </a:endParaRPr>
          </a:p>
        </p:txBody>
      </p:sp>
      <p:sp>
        <p:nvSpPr>
          <p:cNvPr id="6" name="TextBox 5"/>
          <p:cNvSpPr txBox="1"/>
          <p:nvPr/>
        </p:nvSpPr>
        <p:spPr>
          <a:xfrm>
            <a:off x="4887669" y="6485173"/>
            <a:ext cx="3528392" cy="307777"/>
          </a:xfrm>
          <a:prstGeom prst="rect">
            <a:avLst/>
          </a:prstGeom>
          <a:solidFill>
            <a:schemeClr val="bg1"/>
          </a:solidFill>
        </p:spPr>
        <p:txBody>
          <a:bodyPr wrap="square" rtlCol="0">
            <a:spAutoFit/>
          </a:bodyPr>
          <a:lstStyle/>
          <a:p>
            <a:r>
              <a:rPr lang="en-GB" sz="1400" dirty="0">
                <a:solidFill>
                  <a:prstClr val="black"/>
                </a:solidFill>
              </a:rPr>
              <a:t>What Surf Cres Looked by June 2</a:t>
            </a:r>
            <a:r>
              <a:rPr lang="en-GB" sz="1400" baseline="30000" dirty="0">
                <a:solidFill>
                  <a:prstClr val="black"/>
                </a:solidFill>
              </a:rPr>
              <a:t>nd</a:t>
            </a:r>
            <a:r>
              <a:rPr lang="en-GB" sz="1400" dirty="0">
                <a:solidFill>
                  <a:prstClr val="black"/>
                </a:solidFill>
              </a:rPr>
              <a:t>.</a:t>
            </a:r>
            <a:endParaRPr lang="en-GB" sz="1400" dirty="0">
              <a:solidFill>
                <a:prstClr val="black"/>
              </a:solidFill>
            </a:endParaRPr>
          </a:p>
        </p:txBody>
      </p:sp>
      <p:sp>
        <p:nvSpPr>
          <p:cNvPr id="7" name="TextBox 6"/>
          <p:cNvSpPr txBox="1"/>
          <p:nvPr/>
        </p:nvSpPr>
        <p:spPr>
          <a:xfrm>
            <a:off x="3851920" y="645905"/>
            <a:ext cx="4032447" cy="307777"/>
          </a:xfrm>
          <a:prstGeom prst="rect">
            <a:avLst/>
          </a:prstGeom>
          <a:solidFill>
            <a:schemeClr val="bg1"/>
          </a:solidFill>
        </p:spPr>
        <p:txBody>
          <a:bodyPr wrap="square" rtlCol="0">
            <a:spAutoFit/>
          </a:bodyPr>
          <a:lstStyle/>
          <a:p>
            <a:r>
              <a:rPr lang="en-GB" sz="1400" dirty="0">
                <a:solidFill>
                  <a:prstClr val="black"/>
                </a:solidFill>
              </a:rPr>
              <a:t>When The Cliff First Slipped at the End of May.</a:t>
            </a:r>
            <a:endParaRPr lang="en-GB" sz="1400" dirty="0">
              <a:solidFill>
                <a:prstClr val="black"/>
              </a:solidFill>
            </a:endParaRPr>
          </a:p>
        </p:txBody>
      </p:sp>
      <p:sp>
        <p:nvSpPr>
          <p:cNvPr id="8" name="TextBox 7"/>
          <p:cNvSpPr txBox="1"/>
          <p:nvPr/>
        </p:nvSpPr>
        <p:spPr>
          <a:xfrm>
            <a:off x="7332542" y="1343690"/>
            <a:ext cx="1637693" cy="1631216"/>
          </a:xfrm>
          <a:prstGeom prst="rect">
            <a:avLst/>
          </a:prstGeom>
          <a:solidFill>
            <a:schemeClr val="bg1"/>
          </a:solidFill>
        </p:spPr>
        <p:txBody>
          <a:bodyPr wrap="square" rtlCol="0">
            <a:spAutoFit/>
          </a:bodyPr>
          <a:lstStyle/>
          <a:p>
            <a:r>
              <a:rPr lang="en-GB" dirty="0">
                <a:solidFill>
                  <a:srgbClr val="8064A2">
                    <a:lumMod val="75000"/>
                  </a:srgbClr>
                </a:solidFill>
              </a:rPr>
              <a:t>‘</a:t>
            </a:r>
            <a:r>
              <a:rPr lang="en-GB" i="1" dirty="0">
                <a:solidFill>
                  <a:srgbClr val="8064A2">
                    <a:lumMod val="75000"/>
                  </a:srgbClr>
                </a:solidFill>
              </a:rPr>
              <a:t>1.5 Meters of the Islands Coastline is eroding a Year’ </a:t>
            </a:r>
            <a:r>
              <a:rPr lang="en-GB" sz="1400" i="1" dirty="0">
                <a:solidFill>
                  <a:srgbClr val="8064A2">
                    <a:lumMod val="75000"/>
                  </a:srgbClr>
                </a:solidFill>
              </a:rPr>
              <a:t>(</a:t>
            </a:r>
            <a:r>
              <a:rPr lang="en-GB" sz="1400" dirty="0">
                <a:solidFill>
                  <a:srgbClr val="8064A2">
                    <a:lumMod val="75000"/>
                  </a:srgbClr>
                </a:solidFill>
              </a:rPr>
              <a:t>Environmental Agency, 2018)</a:t>
            </a:r>
            <a:endParaRPr lang="en-GB" sz="1400" dirty="0">
              <a:solidFill>
                <a:srgbClr val="8064A2">
                  <a:lumMod val="75000"/>
                </a:srgbClr>
              </a:solidFill>
            </a:endParaRPr>
          </a:p>
        </p:txBody>
      </p:sp>
      <p:pic>
        <p:nvPicPr>
          <p:cNvPr id="2"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00" y="0"/>
            <a:ext cx="1328936" cy="677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8777273" y="7802"/>
            <a:ext cx="385923" cy="369332"/>
          </a:xfrm>
          <a:prstGeom prst="rect">
            <a:avLst/>
          </a:prstGeom>
          <a:solidFill>
            <a:schemeClr val="bg1"/>
          </a:solidFill>
        </p:spPr>
        <p:txBody>
          <a:bodyPr wrap="square" rtlCol="0">
            <a:spAutoFit/>
          </a:bodyPr>
          <a:lstStyle/>
          <a:p>
            <a:r>
              <a:rPr lang="en-GB" dirty="0">
                <a:solidFill>
                  <a:prstClr val="black"/>
                </a:solidFill>
              </a:rPr>
              <a:t>1</a:t>
            </a:r>
          </a:p>
        </p:txBody>
      </p:sp>
    </p:spTree>
    <p:extLst>
      <p:ext uri="{BB962C8B-B14F-4D97-AF65-F5344CB8AC3E}">
        <p14:creationId xmlns:p14="http://schemas.microsoft.com/office/powerpoint/2010/main" val="28739060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16"/>
          <p:cNvSpPr txBox="1">
            <a:spLocks noGrp="1"/>
          </p:cNvSpPr>
          <p:nvPr>
            <p:ph type="ctrTitle" idx="4294967295"/>
          </p:nvPr>
        </p:nvSpPr>
        <p:spPr>
          <a:xfrm>
            <a:off x="1331640" y="585762"/>
            <a:ext cx="6593700" cy="7316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 sz="2400" dirty="0" smtClean="0"/>
              <a:t>Introduction </a:t>
            </a:r>
            <a:endParaRPr sz="2400" dirty="0"/>
          </a:p>
        </p:txBody>
      </p:sp>
      <p:sp>
        <p:nvSpPr>
          <p:cNvPr id="193" name="Google Shape;193;p16"/>
          <p:cNvSpPr txBox="1">
            <a:spLocks noGrp="1"/>
          </p:cNvSpPr>
          <p:nvPr>
            <p:ph type="subTitle" idx="4294967295"/>
          </p:nvPr>
        </p:nvSpPr>
        <p:spPr>
          <a:xfrm>
            <a:off x="1115616" y="1340768"/>
            <a:ext cx="6593700" cy="1509200"/>
          </a:xfrm>
          <a:prstGeom prst="rect">
            <a:avLst/>
          </a:prstGeom>
        </p:spPr>
        <p:txBody>
          <a:bodyPr spcFirstLastPara="1" wrap="square" lIns="0" tIns="0" rIns="0" bIns="0" anchor="t" anchorCtr="0">
            <a:noAutofit/>
          </a:bodyPr>
          <a:lstStyle/>
          <a:p>
            <a:pPr marL="0" lvl="0" indent="0" algn="ctr">
              <a:buNone/>
            </a:pPr>
            <a:r>
              <a:rPr lang="en-GB" sz="1800" b="1" dirty="0" smtClean="0"/>
              <a:t>Research Question: </a:t>
            </a:r>
            <a:r>
              <a:rPr lang="en-GB" sz="1800" dirty="0"/>
              <a:t>‘Can Historical and present aerial photos aid in </a:t>
            </a:r>
            <a:r>
              <a:rPr lang="en-GB" sz="1800" dirty="0" smtClean="0"/>
              <a:t>obtaining </a:t>
            </a:r>
            <a:r>
              <a:rPr lang="en-GB" sz="1800" dirty="0"/>
              <a:t>accurate results of coastal erosion remotely</a:t>
            </a:r>
            <a:r>
              <a:rPr lang="en-GB" sz="1800" dirty="0" smtClean="0"/>
              <a:t>?’</a:t>
            </a:r>
          </a:p>
          <a:p>
            <a:pPr marL="0" lvl="0" indent="0" algn="ctr">
              <a:buNone/>
            </a:pPr>
            <a:r>
              <a:rPr lang="en-GB" sz="1800" b="1" dirty="0" smtClean="0"/>
              <a:t>Aim: </a:t>
            </a:r>
            <a:r>
              <a:rPr lang="en-GB" sz="1800" dirty="0" smtClean="0"/>
              <a:t>To </a:t>
            </a:r>
            <a:r>
              <a:rPr lang="en-GB" sz="1800" dirty="0"/>
              <a:t>determine if an accurate assessment on coastal erosion can be carried out remotely with accurate </a:t>
            </a:r>
            <a:r>
              <a:rPr lang="en-GB" sz="1800" dirty="0" smtClean="0"/>
              <a:t>results</a:t>
            </a:r>
          </a:p>
          <a:p>
            <a:pPr marL="76200" lvl="0" indent="0">
              <a:buNone/>
            </a:pPr>
            <a:r>
              <a:rPr lang="en-GB" sz="1800" b="1" dirty="0" smtClean="0"/>
              <a:t>Objectives:</a:t>
            </a:r>
          </a:p>
          <a:p>
            <a:pPr lvl="0"/>
            <a:r>
              <a:rPr lang="en-GB" sz="1800" b="1" dirty="0" smtClean="0"/>
              <a:t> </a:t>
            </a:r>
            <a:r>
              <a:rPr lang="en-GB" sz="1800" dirty="0"/>
              <a:t>To use Google Earth, Digimaps and Google Maps to obtain aerial and satellite images of historic and present coastal locations that are experiencing </a:t>
            </a:r>
            <a:r>
              <a:rPr lang="en-GB" sz="1800" dirty="0" smtClean="0"/>
              <a:t>erosion on the Isle of Sheppey. </a:t>
            </a:r>
            <a:endParaRPr lang="en-GB" sz="1800" dirty="0"/>
          </a:p>
          <a:p>
            <a:pPr lvl="0"/>
            <a:r>
              <a:rPr lang="en-GB" sz="1800" dirty="0"/>
              <a:t>To import the images into a geographical information system to measures loss of land over a certain period of time, then </a:t>
            </a:r>
            <a:r>
              <a:rPr lang="en-GB" sz="1800" dirty="0" smtClean="0"/>
              <a:t>apply Thomas 2018 </a:t>
            </a:r>
            <a:r>
              <a:rPr lang="en-GB" sz="1800" dirty="0"/>
              <a:t>method using a calculation to find rate of erosion.</a:t>
            </a:r>
          </a:p>
          <a:p>
            <a:pPr lvl="0"/>
            <a:r>
              <a:rPr lang="en-GB" sz="1800" dirty="0"/>
              <a:t>To compare my findings to the most up to date Shoreline Management Plans in regards to rate of erosion. </a:t>
            </a:r>
          </a:p>
          <a:p>
            <a:pPr marL="0" lvl="0" indent="0" algn="ctr">
              <a:buNone/>
            </a:pPr>
            <a:endParaRPr sz="1800" b="1" dirty="0"/>
          </a:p>
        </p:txBody>
      </p:sp>
      <p:sp>
        <p:nvSpPr>
          <p:cNvPr id="195" name="Google Shape;195;p16"/>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p>
            <a:fld id="{00000000-1234-1234-1234-123412341234}" type="slidenum">
              <a:rPr lang="en"/>
              <a:pPr/>
              <a:t>3</a:t>
            </a:fld>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331640" cy="679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783960" y="8492"/>
            <a:ext cx="360040" cy="369332"/>
          </a:xfrm>
          <a:prstGeom prst="rect">
            <a:avLst/>
          </a:prstGeom>
          <a:solidFill>
            <a:schemeClr val="bg1"/>
          </a:solidFill>
        </p:spPr>
        <p:txBody>
          <a:bodyPr wrap="square" rtlCol="0">
            <a:spAutoFit/>
          </a:bodyPr>
          <a:lstStyle/>
          <a:p>
            <a:r>
              <a:rPr lang="en-GB" dirty="0">
                <a:solidFill>
                  <a:srgbClr val="434343"/>
                </a:solidFill>
              </a:rPr>
              <a:t>2</a:t>
            </a:r>
            <a:endParaRPr lang="en-GB" dirty="0">
              <a:solidFill>
                <a:srgbClr val="434343"/>
              </a:solidFill>
            </a:endParaRPr>
          </a:p>
        </p:txBody>
      </p:sp>
    </p:spTree>
    <p:extLst>
      <p:ext uri="{BB962C8B-B14F-4D97-AF65-F5344CB8AC3E}">
        <p14:creationId xmlns:p14="http://schemas.microsoft.com/office/powerpoint/2010/main" val="12963117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2"/>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p>
            <a:pPr algn="ctr"/>
            <a:fld id="{00000000-1234-1234-1234-123412341234}" type="slidenum">
              <a:rPr lang="en">
                <a:solidFill>
                  <a:prstClr val="black">
                    <a:tint val="75000"/>
                  </a:prstClr>
                </a:solidFill>
              </a:rPr>
              <a:pPr algn="ctr"/>
              <a:t>4</a:t>
            </a:fld>
            <a:endParaRPr>
              <a:solidFill>
                <a:prstClr val="black">
                  <a:tint val="75000"/>
                </a:prstClr>
              </a:solidFill>
            </a:endParaRPr>
          </a:p>
        </p:txBody>
      </p:sp>
      <p:sp>
        <p:nvSpPr>
          <p:cNvPr id="2" name="Text Placeholder 1"/>
          <p:cNvSpPr>
            <a:spLocks noGrp="1"/>
          </p:cNvSpPr>
          <p:nvPr>
            <p:ph type="body" idx="1"/>
          </p:nvPr>
        </p:nvSpPr>
        <p:spPr>
          <a:xfrm>
            <a:off x="683568" y="1052736"/>
            <a:ext cx="7673700" cy="370000"/>
          </a:xfrm>
        </p:spPr>
        <p:txBody>
          <a:bodyPr/>
          <a:lstStyle/>
          <a:p>
            <a:r>
              <a:rPr lang="en-GB" sz="3600" dirty="0" smtClean="0"/>
              <a:t>Rationale</a:t>
            </a:r>
            <a:endParaRPr lang="en-GB" sz="3600" dirty="0"/>
          </a:p>
        </p:txBody>
      </p:sp>
      <p:sp>
        <p:nvSpPr>
          <p:cNvPr id="3" name="TextBox 2"/>
          <p:cNvSpPr txBox="1"/>
          <p:nvPr/>
        </p:nvSpPr>
        <p:spPr>
          <a:xfrm>
            <a:off x="747758" y="1772826"/>
            <a:ext cx="3608218" cy="2462213"/>
          </a:xfrm>
          <a:prstGeom prst="rect">
            <a:avLst/>
          </a:prstGeom>
          <a:noFill/>
        </p:spPr>
        <p:txBody>
          <a:bodyPr wrap="square" rtlCol="0">
            <a:spAutoFit/>
          </a:bodyPr>
          <a:lstStyle/>
          <a:p>
            <a:pPr marL="285750" indent="-285750">
              <a:buFont typeface="Arial" charset="0"/>
              <a:buChar char="•"/>
            </a:pPr>
            <a:r>
              <a:rPr lang="en-GB" dirty="0">
                <a:solidFill>
                  <a:prstClr val="black"/>
                </a:solidFill>
              </a:rPr>
              <a:t>2.4 Billion People </a:t>
            </a:r>
            <a:r>
              <a:rPr lang="en-GB" sz="1400" dirty="0">
                <a:solidFill>
                  <a:prstClr val="black"/>
                </a:solidFill>
              </a:rPr>
              <a:t>(United Nations, 2017).</a:t>
            </a:r>
          </a:p>
          <a:p>
            <a:pPr marL="285750" indent="-285750">
              <a:buFont typeface="Arial" charset="0"/>
              <a:buChar char="•"/>
            </a:pPr>
            <a:r>
              <a:rPr lang="en-GB" dirty="0">
                <a:solidFill>
                  <a:prstClr val="black"/>
                </a:solidFill>
              </a:rPr>
              <a:t>17% of The United Kingdoms Coastline are impacted by erosion </a:t>
            </a:r>
            <a:r>
              <a:rPr lang="en-GB" sz="1400" dirty="0">
                <a:solidFill>
                  <a:prstClr val="black"/>
                </a:solidFill>
              </a:rPr>
              <a:t>(Marine Climate Change Impacts Partnership, 2020).</a:t>
            </a:r>
          </a:p>
          <a:p>
            <a:pPr marL="285750" indent="-285750">
              <a:buFont typeface="Arial" charset="0"/>
              <a:buChar char="•"/>
            </a:pPr>
            <a:r>
              <a:rPr lang="en-GB" dirty="0">
                <a:solidFill>
                  <a:prstClr val="black"/>
                </a:solidFill>
              </a:rPr>
              <a:t>By April 2020 46.6% of the population worked from home (</a:t>
            </a:r>
            <a:r>
              <a:rPr lang="en-GB" sz="1400" dirty="0">
                <a:solidFill>
                  <a:prstClr val="black"/>
                </a:solidFill>
              </a:rPr>
              <a:t>Cameron, 2020).</a:t>
            </a:r>
            <a:endParaRPr lang="en-GB" sz="1400" dirty="0">
              <a:solidFill>
                <a:prstClr val="black"/>
              </a:solidFill>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24799" y="3212982"/>
            <a:ext cx="4473143" cy="2877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8790466" y="0"/>
            <a:ext cx="353534" cy="369332"/>
          </a:xfrm>
          <a:prstGeom prst="rect">
            <a:avLst/>
          </a:prstGeom>
          <a:solidFill>
            <a:schemeClr val="bg1"/>
          </a:solidFill>
        </p:spPr>
        <p:txBody>
          <a:bodyPr wrap="square" rtlCol="0">
            <a:spAutoFit/>
          </a:bodyPr>
          <a:lstStyle/>
          <a:p>
            <a:r>
              <a:rPr lang="en-GB" dirty="0">
                <a:solidFill>
                  <a:prstClr val="black"/>
                </a:solidFill>
              </a:rPr>
              <a:t>5</a:t>
            </a:r>
            <a:endParaRPr lang="en-GB" dirty="0">
              <a:solidFill>
                <a:prstClr val="black"/>
              </a:solidFill>
            </a:endParaRPr>
          </a:p>
        </p:txBody>
      </p:sp>
    </p:spTree>
    <p:extLst>
      <p:ext uri="{BB962C8B-B14F-4D97-AF65-F5344CB8AC3E}">
        <p14:creationId xmlns:p14="http://schemas.microsoft.com/office/powerpoint/2010/main" val="8522840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ctrTitle"/>
          </p:nvPr>
        </p:nvSpPr>
        <p:spPr>
          <a:xfrm>
            <a:off x="179512" y="0"/>
            <a:ext cx="3374700" cy="1342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smtClean="0"/>
              <a:t>Literature Review</a:t>
            </a:r>
            <a:endParaRPr dirty="0"/>
          </a:p>
        </p:txBody>
      </p:sp>
      <p:sp>
        <p:nvSpPr>
          <p:cNvPr id="85" name="Google Shape;85;p16"/>
          <p:cNvSpPr txBox="1">
            <a:spLocks noGrp="1"/>
          </p:cNvSpPr>
          <p:nvPr>
            <p:ph type="subTitle" idx="1"/>
          </p:nvPr>
        </p:nvSpPr>
        <p:spPr>
          <a:xfrm>
            <a:off x="-24189" y="1340771"/>
            <a:ext cx="4978896" cy="2240964"/>
          </a:xfrm>
          <a:prstGeom prst="rect">
            <a:avLst/>
          </a:prstGeom>
        </p:spPr>
        <p:txBody>
          <a:bodyPr spcFirstLastPara="1" wrap="square" lIns="91425" tIns="91425" rIns="91425" bIns="91425" anchor="t" anchorCtr="0">
            <a:noAutofit/>
          </a:bodyPr>
          <a:lstStyle/>
          <a:p>
            <a:pPr marL="285750" lvl="0" indent="-285750">
              <a:spcAft>
                <a:spcPts val="1000"/>
              </a:spcAft>
              <a:buFont typeface="Arial" charset="0"/>
              <a:buChar char="•"/>
            </a:pPr>
            <a:r>
              <a:rPr lang="en-GB" sz="1600" dirty="0" smtClean="0"/>
              <a:t>‘</a:t>
            </a:r>
            <a:r>
              <a:rPr lang="en-GB" sz="1600" i="1" dirty="0"/>
              <a:t>one-eighth of an </a:t>
            </a:r>
            <a:r>
              <a:rPr lang="en-GB" sz="1600" i="1" dirty="0" smtClean="0"/>
              <a:t>inch’ </a:t>
            </a:r>
            <a:r>
              <a:rPr lang="en-GB" sz="1200" dirty="0" smtClean="0"/>
              <a:t>(National Ocean Service, 2021). </a:t>
            </a:r>
          </a:p>
          <a:p>
            <a:pPr marL="285750" lvl="0" indent="-285750">
              <a:spcAft>
                <a:spcPts val="1000"/>
              </a:spcAft>
              <a:buFont typeface="Arial" charset="0"/>
              <a:buChar char="•"/>
            </a:pPr>
            <a:r>
              <a:rPr lang="en-GB" sz="1600" dirty="0" smtClean="0"/>
              <a:t>2010: 1.92 inches by 2020: 3.81 inches (</a:t>
            </a:r>
            <a:r>
              <a:rPr lang="en-GB" sz="1200" dirty="0" smtClean="0"/>
              <a:t>NASA’s Goddard Space Flight Centre, 2020).</a:t>
            </a:r>
          </a:p>
          <a:p>
            <a:pPr marL="285750" lvl="0" indent="-285750">
              <a:spcAft>
                <a:spcPts val="1000"/>
              </a:spcAft>
              <a:buFont typeface="Arial" charset="0"/>
              <a:buChar char="•"/>
            </a:pPr>
            <a:r>
              <a:rPr lang="en-GB" sz="1600" dirty="0" smtClean="0"/>
              <a:t>Increased flooding, higher tides and more frequent storms </a:t>
            </a:r>
            <a:r>
              <a:rPr lang="en-GB" sz="1200" dirty="0" smtClean="0"/>
              <a:t>(Buchanan, 2019).</a:t>
            </a:r>
          </a:p>
          <a:p>
            <a:pPr marL="285750" lvl="0" indent="-285750">
              <a:spcAft>
                <a:spcPts val="1000"/>
              </a:spcAft>
              <a:buFont typeface="Arial" charset="0"/>
              <a:buChar char="•"/>
            </a:pPr>
            <a:r>
              <a:rPr lang="en-GB" sz="1600" dirty="0" smtClean="0"/>
              <a:t>Isle of Sheppey: Ocean,  River Thames, River Medway and Swale </a:t>
            </a:r>
            <a:r>
              <a:rPr lang="en-GB" sz="1200" dirty="0" smtClean="0"/>
              <a:t>(Young, 2014 &amp; Judge, 1997).</a:t>
            </a:r>
          </a:p>
          <a:p>
            <a:pPr marL="0" lvl="0" indent="0">
              <a:spcAft>
                <a:spcPts val="1000"/>
              </a:spcAft>
            </a:pPr>
            <a:endParaRPr lang="en-GB" sz="1600" dirty="0" smtClean="0"/>
          </a:p>
          <a:p>
            <a:pPr marL="285750" lvl="0" indent="-285750">
              <a:spcAft>
                <a:spcPts val="1000"/>
              </a:spcAft>
              <a:buFont typeface="Arial" charset="0"/>
              <a:buChar char="•"/>
            </a:pPr>
            <a:endParaRPr sz="1600" dirty="0"/>
          </a:p>
        </p:txBody>
      </p:sp>
      <p:pic>
        <p:nvPicPr>
          <p:cNvPr id="1026" name="Picture 2" descr="C:\Users\marie\OneDrive\Pictures\Scans\Scan_20210227 (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4860" y="1"/>
            <a:ext cx="4283968" cy="32992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3402" y="3861055"/>
            <a:ext cx="4495426" cy="29969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34836" y="6163570"/>
            <a:ext cx="3009164" cy="646331"/>
          </a:xfrm>
          <a:prstGeom prst="rect">
            <a:avLst/>
          </a:prstGeom>
          <a:solidFill>
            <a:schemeClr val="bg1"/>
          </a:solidFill>
        </p:spPr>
        <p:txBody>
          <a:bodyPr wrap="square" rtlCol="0">
            <a:spAutoFit/>
          </a:bodyPr>
          <a:lstStyle/>
          <a:p>
            <a:r>
              <a:rPr lang="en-GB" dirty="0">
                <a:solidFill>
                  <a:srgbClr val="000000"/>
                </a:solidFill>
              </a:rPr>
              <a:t>Isle of Sheppey can be seen in the red circle </a:t>
            </a:r>
            <a:endParaRPr lang="en-GB" dirty="0">
              <a:solidFill>
                <a:srgbClr val="000000"/>
              </a:solidFill>
            </a:endParaRPr>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25" y="1"/>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8768788" y="3974"/>
            <a:ext cx="360040" cy="369332"/>
          </a:xfrm>
          <a:prstGeom prst="rect">
            <a:avLst/>
          </a:prstGeom>
          <a:solidFill>
            <a:schemeClr val="bg1"/>
          </a:solidFill>
        </p:spPr>
        <p:txBody>
          <a:bodyPr wrap="square" rtlCol="0">
            <a:spAutoFit/>
          </a:bodyPr>
          <a:lstStyle/>
          <a:p>
            <a:r>
              <a:rPr lang="en-GB" dirty="0">
                <a:solidFill>
                  <a:srgbClr val="000000"/>
                </a:solidFill>
              </a:rPr>
              <a:t>3</a:t>
            </a:r>
            <a:endParaRPr lang="en-GB" dirty="0">
              <a:solidFill>
                <a:srgbClr val="000000"/>
              </a:solidFill>
            </a:endParaRPr>
          </a:p>
        </p:txBody>
      </p:sp>
    </p:spTree>
    <p:extLst>
      <p:ext uri="{BB962C8B-B14F-4D97-AF65-F5344CB8AC3E}">
        <p14:creationId xmlns:p14="http://schemas.microsoft.com/office/powerpoint/2010/main" val="2233066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ctrTitle"/>
          </p:nvPr>
        </p:nvSpPr>
        <p:spPr>
          <a:xfrm>
            <a:off x="4788024" y="163029"/>
            <a:ext cx="3718152" cy="493664"/>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dirty="0" smtClean="0"/>
              <a:t>Methodology </a:t>
            </a:r>
            <a:endParaRPr dirty="0"/>
          </a:p>
        </p:txBody>
      </p:sp>
      <p:sp>
        <p:nvSpPr>
          <p:cNvPr id="2" name="AutoShape 4"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155575" y="-144461"/>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6"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307975" y="794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4" name="AutoShape 8"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460375" y="16034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5" name="AutoShape 10"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612775" y="31274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2059"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0508" y="3478597"/>
            <a:ext cx="6859885" cy="3349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7308304" y="5609482"/>
            <a:ext cx="1584176" cy="1200329"/>
          </a:xfrm>
          <a:prstGeom prst="rect">
            <a:avLst/>
          </a:prstGeom>
          <a:noFill/>
        </p:spPr>
        <p:txBody>
          <a:bodyPr wrap="square" rtlCol="0">
            <a:spAutoFit/>
          </a:bodyPr>
          <a:lstStyle/>
          <a:p>
            <a:r>
              <a:rPr lang="en-GB" dirty="0">
                <a:solidFill>
                  <a:prstClr val="black"/>
                </a:solidFill>
              </a:rPr>
              <a:t>Old map with New map layered over the top. </a:t>
            </a:r>
            <a:endParaRPr lang="en-GB" dirty="0">
              <a:solidFill>
                <a:prstClr val="black"/>
              </a:solidFill>
            </a:endParaRPr>
          </a:p>
        </p:txBody>
      </p:sp>
      <p:sp>
        <p:nvSpPr>
          <p:cNvPr id="71" name="Google Shape;71;p15"/>
          <p:cNvSpPr txBox="1">
            <a:spLocks noGrp="1"/>
          </p:cNvSpPr>
          <p:nvPr>
            <p:ph type="subTitle" idx="1"/>
          </p:nvPr>
        </p:nvSpPr>
        <p:spPr>
          <a:xfrm>
            <a:off x="4396012" y="1052736"/>
            <a:ext cx="4464496" cy="958391"/>
          </a:xfrm>
          <a:prstGeom prst="rect">
            <a:avLst/>
          </a:prstGeom>
        </p:spPr>
        <p:txBody>
          <a:bodyPr spcFirstLastPara="1" wrap="square" lIns="0" tIns="0" rIns="0" bIns="0" anchor="t" anchorCtr="0">
            <a:noAutofit/>
          </a:bodyPr>
          <a:lstStyle/>
          <a:p>
            <a:pPr marL="457200" lvl="0" indent="-457200" algn="l" rtl="0">
              <a:spcBef>
                <a:spcPts val="0"/>
              </a:spcBef>
              <a:spcAft>
                <a:spcPts val="1000"/>
              </a:spcAft>
              <a:buFont typeface="Arial" charset="0"/>
              <a:buChar char="•"/>
            </a:pPr>
            <a:r>
              <a:rPr lang="en-GB" sz="2000" dirty="0" smtClean="0"/>
              <a:t>Nine or more locations on Sheppey.</a:t>
            </a:r>
          </a:p>
          <a:p>
            <a:pPr marL="457200" lvl="0" indent="-457200" algn="l" rtl="0">
              <a:spcBef>
                <a:spcPts val="0"/>
              </a:spcBef>
              <a:spcAft>
                <a:spcPts val="1000"/>
              </a:spcAft>
              <a:buFont typeface="Arial" charset="0"/>
              <a:buChar char="•"/>
            </a:pPr>
            <a:r>
              <a:rPr lang="en-GB" sz="2000" dirty="0" smtClean="0"/>
              <a:t>Google Earth Pro, Digimaps and Google Maps.</a:t>
            </a:r>
          </a:p>
          <a:p>
            <a:pPr marL="457200" lvl="0" indent="-457200" algn="l" rtl="0">
              <a:spcBef>
                <a:spcPts val="0"/>
              </a:spcBef>
              <a:spcAft>
                <a:spcPts val="1000"/>
              </a:spcAft>
              <a:buFont typeface="Arial" charset="0"/>
              <a:buChar char="•"/>
            </a:pPr>
            <a:r>
              <a:rPr lang="en-GB" sz="2000" dirty="0" smtClean="0"/>
              <a:t>Geographical Information System.</a:t>
            </a:r>
          </a:p>
          <a:p>
            <a:pPr marL="457200" lvl="0" indent="-457200" algn="l" rtl="0">
              <a:spcBef>
                <a:spcPts val="0"/>
              </a:spcBef>
              <a:spcAft>
                <a:spcPts val="1000"/>
              </a:spcAft>
              <a:buFont typeface="Arial" charset="0"/>
              <a:buChar char="•"/>
            </a:pPr>
            <a:r>
              <a:rPr lang="en-GB" sz="2000" dirty="0" smtClean="0"/>
              <a:t>Root Mean Square error Calculation (RMSE) </a:t>
            </a:r>
            <a:r>
              <a:rPr lang="en-GB" sz="1600" dirty="0" smtClean="0"/>
              <a:t>(Thomas </a:t>
            </a:r>
            <a:r>
              <a:rPr lang="en-GB" sz="1600" i="1" dirty="0" smtClean="0"/>
              <a:t>et al.,</a:t>
            </a:r>
            <a:r>
              <a:rPr lang="en-GB" sz="1600" dirty="0" smtClean="0"/>
              <a:t> 2018).</a:t>
            </a:r>
          </a:p>
          <a:p>
            <a:pPr marL="457200" lvl="0" indent="-457200" algn="l" rtl="0">
              <a:spcBef>
                <a:spcPts val="0"/>
              </a:spcBef>
              <a:spcAft>
                <a:spcPts val="1000"/>
              </a:spcAft>
              <a:buFont typeface="Arial" charset="0"/>
              <a:buChar char="•"/>
            </a:pPr>
            <a:r>
              <a:rPr lang="en-GB" sz="2000" dirty="0" err="1" smtClean="0"/>
              <a:t>Lyer</a:t>
            </a:r>
            <a:r>
              <a:rPr lang="en-GB" sz="2000" dirty="0" smtClean="0"/>
              <a:t> </a:t>
            </a:r>
            <a:r>
              <a:rPr lang="en-GB" sz="2000" dirty="0"/>
              <a:t>(1974), Furmanczyk and </a:t>
            </a:r>
            <a:r>
              <a:rPr lang="en-GB" sz="2000" dirty="0" err="1"/>
              <a:t>Dudzinska</a:t>
            </a:r>
            <a:r>
              <a:rPr lang="en-GB" sz="2000" dirty="0"/>
              <a:t>-Nowak (2020) and many more. </a:t>
            </a:r>
            <a:endParaRPr lang="en-GB" sz="2000" dirty="0" smtClean="0"/>
          </a:p>
          <a:p>
            <a:pPr marL="457200" lvl="0" indent="-457200" algn="l" rtl="0">
              <a:spcBef>
                <a:spcPts val="0"/>
              </a:spcBef>
              <a:spcAft>
                <a:spcPts val="1000"/>
              </a:spcAft>
              <a:buFont typeface="Arial" charset="0"/>
              <a:buChar char="•"/>
            </a:pPr>
            <a:endParaRPr lang="en-GB" sz="2000" dirty="0" smtClean="0"/>
          </a:p>
          <a:p>
            <a:pPr marL="457200" lvl="0" indent="-457200" algn="l" rtl="0">
              <a:spcBef>
                <a:spcPts val="0"/>
              </a:spcBef>
              <a:spcAft>
                <a:spcPts val="1000"/>
              </a:spcAft>
              <a:buFont typeface="Arial" charset="0"/>
              <a:buChar char="•"/>
            </a:pPr>
            <a:endParaRPr lang="en-GB" dirty="0" smtClean="0"/>
          </a:p>
          <a:p>
            <a:pPr marL="457200" lvl="0" indent="-457200" algn="l" rtl="0">
              <a:spcBef>
                <a:spcPts val="0"/>
              </a:spcBef>
              <a:spcAft>
                <a:spcPts val="1000"/>
              </a:spcAft>
              <a:buFont typeface="Arial" charset="0"/>
              <a:buChar char="•"/>
            </a:pPr>
            <a:endParaRPr sz="1800" dirty="0"/>
          </a:p>
        </p:txBody>
      </p:sp>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944"/>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8855968" y="-39353"/>
            <a:ext cx="288032" cy="369332"/>
          </a:xfrm>
          <a:prstGeom prst="rect">
            <a:avLst/>
          </a:prstGeom>
          <a:noFill/>
        </p:spPr>
        <p:txBody>
          <a:bodyPr wrap="square" rtlCol="0">
            <a:spAutoFit/>
          </a:bodyPr>
          <a:lstStyle/>
          <a:p>
            <a:r>
              <a:rPr lang="en-GB" dirty="0">
                <a:solidFill>
                  <a:prstClr val="black"/>
                </a:solidFill>
              </a:rPr>
              <a:t>4</a:t>
            </a:r>
            <a:endParaRPr lang="en-GB" dirty="0">
              <a:solidFill>
                <a:prstClr val="black"/>
              </a:solidFill>
            </a:endParaRPr>
          </a:p>
        </p:txBody>
      </p:sp>
    </p:spTree>
    <p:extLst>
      <p:ext uri="{BB962C8B-B14F-4D97-AF65-F5344CB8AC3E}">
        <p14:creationId xmlns:p14="http://schemas.microsoft.com/office/powerpoint/2010/main" val="34236118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9"/>
        <p:cNvGrpSpPr/>
        <p:nvPr/>
      </p:nvGrpSpPr>
      <p:grpSpPr>
        <a:xfrm>
          <a:off x="0" y="0"/>
          <a:ext cx="0" cy="0"/>
          <a:chOff x="0" y="0"/>
          <a:chExt cx="0" cy="0"/>
        </a:xfrm>
      </p:grpSpPr>
      <p:sp>
        <p:nvSpPr>
          <p:cNvPr id="150" name="Google Shape;150;p24"/>
          <p:cNvSpPr txBox="1">
            <a:spLocks noGrp="1"/>
          </p:cNvSpPr>
          <p:nvPr>
            <p:ph type="title"/>
          </p:nvPr>
        </p:nvSpPr>
        <p:spPr>
          <a:xfrm>
            <a:off x="5364088" y="332662"/>
            <a:ext cx="3456384" cy="653129"/>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sz="4800" dirty="0" smtClean="0"/>
              <a:t>Limitations</a:t>
            </a:r>
            <a:endParaRPr sz="4800" dirty="0"/>
          </a:p>
        </p:txBody>
      </p:sp>
      <p:sp>
        <p:nvSpPr>
          <p:cNvPr id="152" name="Google Shape;152;p24"/>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p>
            <a:fld id="{00000000-1234-1234-1234-123412341234}" type="slidenum">
              <a:rPr lang="en">
                <a:solidFill>
                  <a:srgbClr val="498BE4"/>
                </a:solidFill>
              </a:rPr>
              <a:pPr/>
              <a:t>7</a:t>
            </a:fld>
            <a:endParaRPr>
              <a:solidFill>
                <a:srgbClr val="498BE4"/>
              </a:solidFill>
            </a:endParaRPr>
          </a:p>
        </p:txBody>
      </p:sp>
      <p:sp>
        <p:nvSpPr>
          <p:cNvPr id="2" name="TextBox 1"/>
          <p:cNvSpPr txBox="1"/>
          <p:nvPr/>
        </p:nvSpPr>
        <p:spPr>
          <a:xfrm>
            <a:off x="5076056" y="1052742"/>
            <a:ext cx="3816424" cy="2246769"/>
          </a:xfrm>
          <a:prstGeom prst="rect">
            <a:avLst/>
          </a:prstGeom>
          <a:noFill/>
        </p:spPr>
        <p:txBody>
          <a:bodyPr wrap="square" rtlCol="0">
            <a:spAutoFit/>
          </a:bodyPr>
          <a:lstStyle/>
          <a:p>
            <a:pPr marL="285750" indent="-285750">
              <a:buFont typeface="Arial" pitchFamily="34" charset="0"/>
              <a:buChar char="•"/>
            </a:pPr>
            <a:r>
              <a:rPr lang="en-GB" sz="2800" dirty="0">
                <a:solidFill>
                  <a:srgbClr val="498BE4">
                    <a:lumMod val="50000"/>
                  </a:srgbClr>
                </a:solidFill>
              </a:rPr>
              <a:t>Up-To-Date satellite Images</a:t>
            </a:r>
          </a:p>
          <a:p>
            <a:pPr marL="285750" indent="-285750">
              <a:buFont typeface="Arial" pitchFamily="34" charset="0"/>
              <a:buChar char="•"/>
            </a:pPr>
            <a:r>
              <a:rPr lang="en-GB" sz="2800" dirty="0">
                <a:solidFill>
                  <a:srgbClr val="498BE4">
                    <a:lumMod val="50000"/>
                  </a:srgbClr>
                </a:solidFill>
              </a:rPr>
              <a:t>Software</a:t>
            </a:r>
          </a:p>
          <a:p>
            <a:pPr marL="285750" indent="-285750">
              <a:buFont typeface="Arial" pitchFamily="34" charset="0"/>
              <a:buChar char="•"/>
            </a:pPr>
            <a:r>
              <a:rPr lang="en-GB" sz="2800" dirty="0">
                <a:solidFill>
                  <a:srgbClr val="498BE4">
                    <a:lumMod val="50000"/>
                  </a:srgbClr>
                </a:solidFill>
              </a:rPr>
              <a:t>Data</a:t>
            </a:r>
          </a:p>
          <a:p>
            <a:pPr marL="285750" indent="-285750">
              <a:buFont typeface="Arial" pitchFamily="34" charset="0"/>
              <a:buChar char="•"/>
            </a:pPr>
            <a:r>
              <a:rPr lang="en-GB" sz="2800" dirty="0">
                <a:solidFill>
                  <a:srgbClr val="498BE4">
                    <a:lumMod val="50000"/>
                  </a:srgbClr>
                </a:solidFill>
              </a:rPr>
              <a:t>Equipment </a:t>
            </a:r>
            <a:endParaRPr lang="en-GB" sz="2800" dirty="0">
              <a:solidFill>
                <a:srgbClr val="498BE4">
                  <a:lumMod val="50000"/>
                </a:srgbClr>
              </a:solidFill>
            </a:endParaRPr>
          </a:p>
        </p:txBody>
      </p:sp>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2817" y="3299511"/>
            <a:ext cx="3046462" cy="3345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6587"/>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8778089" y="8704"/>
            <a:ext cx="360040" cy="369332"/>
          </a:xfrm>
          <a:prstGeom prst="rect">
            <a:avLst/>
          </a:prstGeom>
          <a:noFill/>
        </p:spPr>
        <p:txBody>
          <a:bodyPr wrap="square" rtlCol="0">
            <a:spAutoFit/>
          </a:bodyPr>
          <a:lstStyle/>
          <a:p>
            <a:r>
              <a:rPr lang="en-GB" dirty="0">
                <a:solidFill>
                  <a:srgbClr val="38414C"/>
                </a:solidFill>
              </a:rPr>
              <a:t>6</a:t>
            </a:r>
            <a:endParaRPr lang="en-GB" dirty="0">
              <a:solidFill>
                <a:srgbClr val="38414C"/>
              </a:solidFill>
            </a:endParaRPr>
          </a:p>
        </p:txBody>
      </p:sp>
    </p:spTree>
    <p:extLst>
      <p:ext uri="{BB962C8B-B14F-4D97-AF65-F5344CB8AC3E}">
        <p14:creationId xmlns:p14="http://schemas.microsoft.com/office/powerpoint/2010/main" val="7119203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3"/>
            </a:gs>
            <a:gs pos="100000">
              <a:schemeClr val="accent6"/>
            </a:gs>
          </a:gsLst>
          <a:lin ang="2700006" scaled="0"/>
        </a:gradFill>
        <a:effectLst/>
      </p:bgPr>
    </p:bg>
    <p:spTree>
      <p:nvGrpSpPr>
        <p:cNvPr id="1" name="Shape 170"/>
        <p:cNvGrpSpPr/>
        <p:nvPr/>
      </p:nvGrpSpPr>
      <p:grpSpPr>
        <a:xfrm>
          <a:off x="0" y="0"/>
          <a:ext cx="0" cy="0"/>
          <a:chOff x="0" y="0"/>
          <a:chExt cx="0" cy="0"/>
        </a:xfrm>
      </p:grpSpPr>
      <p:sp>
        <p:nvSpPr>
          <p:cNvPr id="171" name="Google Shape;171;p26"/>
          <p:cNvSpPr txBox="1">
            <a:spLocks noGrp="1"/>
          </p:cNvSpPr>
          <p:nvPr>
            <p:ph type="ctrTitle" idx="4294967295"/>
          </p:nvPr>
        </p:nvSpPr>
        <p:spPr>
          <a:xfrm>
            <a:off x="1403648" y="764705"/>
            <a:ext cx="6838528" cy="1164627"/>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 sz="9600" dirty="0" smtClean="0">
                <a:solidFill>
                  <a:schemeClr val="lt1"/>
                </a:solidFill>
              </a:rPr>
              <a:t>Results</a:t>
            </a:r>
            <a:endParaRPr sz="9600" dirty="0">
              <a:solidFill>
                <a:schemeClr val="lt1"/>
              </a:solidFill>
            </a:endParaRPr>
          </a:p>
        </p:txBody>
      </p:sp>
      <p:sp>
        <p:nvSpPr>
          <p:cNvPr id="172" name="Google Shape;172;p26"/>
          <p:cNvSpPr txBox="1">
            <a:spLocks noGrp="1"/>
          </p:cNvSpPr>
          <p:nvPr>
            <p:ph type="subTitle" idx="4294967295"/>
          </p:nvPr>
        </p:nvSpPr>
        <p:spPr>
          <a:xfrm>
            <a:off x="1026857" y="2132856"/>
            <a:ext cx="7772400" cy="1046400"/>
          </a:xfrm>
          <a:prstGeom prst="rect">
            <a:avLst/>
          </a:prstGeom>
        </p:spPr>
        <p:txBody>
          <a:bodyPr spcFirstLastPara="1" wrap="square" lIns="0" tIns="0" rIns="0" bIns="0" anchor="t" anchorCtr="0">
            <a:noAutofit/>
          </a:bodyPr>
          <a:lstStyle/>
          <a:p>
            <a:pPr indent="-457200" algn="ctr">
              <a:spcAft>
                <a:spcPts val="1000"/>
              </a:spcAft>
            </a:pPr>
            <a:r>
              <a:rPr lang="en" sz="3200" dirty="0" smtClean="0">
                <a:solidFill>
                  <a:schemeClr val="lt1"/>
                </a:solidFill>
              </a:rPr>
              <a:t>Environmental Agency</a:t>
            </a:r>
          </a:p>
          <a:p>
            <a:pPr indent="-457200" algn="ctr">
              <a:spcAft>
                <a:spcPts val="1000"/>
              </a:spcAft>
            </a:pPr>
            <a:r>
              <a:rPr lang="en" sz="3200" dirty="0" smtClean="0">
                <a:solidFill>
                  <a:schemeClr val="lt1"/>
                </a:solidFill>
              </a:rPr>
              <a:t>2020 Dissertation </a:t>
            </a:r>
          </a:p>
          <a:p>
            <a:pPr indent="-457200" algn="ctr">
              <a:spcAft>
                <a:spcPts val="1000"/>
              </a:spcAft>
            </a:pPr>
            <a:r>
              <a:rPr lang="en" sz="3200" dirty="0" smtClean="0">
                <a:solidFill>
                  <a:schemeClr val="lt1"/>
                </a:solidFill>
              </a:rPr>
              <a:t>Historic Diaries</a:t>
            </a:r>
          </a:p>
        </p:txBody>
      </p:sp>
      <p:sp>
        <p:nvSpPr>
          <p:cNvPr id="5" name="Google Shape;273;p37"/>
          <p:cNvSpPr/>
          <p:nvPr/>
        </p:nvSpPr>
        <p:spPr>
          <a:xfrm rot="1943677">
            <a:off x="764473" y="4371403"/>
            <a:ext cx="931156" cy="1062176"/>
          </a:xfrm>
          <a:custGeom>
            <a:avLst/>
            <a:gdLst/>
            <a:ahLst/>
            <a:cxnLst/>
            <a:rect l="l" t="t" r="r" b="b"/>
            <a:pathLst>
              <a:path w="17107" h="21949" extrusionOk="0">
                <a:moveTo>
                  <a:pt x="9198" y="1679"/>
                </a:moveTo>
                <a:lnTo>
                  <a:pt x="9198" y="1947"/>
                </a:lnTo>
                <a:lnTo>
                  <a:pt x="9247" y="2190"/>
                </a:lnTo>
                <a:lnTo>
                  <a:pt x="9296" y="2385"/>
                </a:lnTo>
                <a:lnTo>
                  <a:pt x="9344" y="2482"/>
                </a:lnTo>
                <a:lnTo>
                  <a:pt x="9417" y="2531"/>
                </a:lnTo>
                <a:lnTo>
                  <a:pt x="9515" y="2604"/>
                </a:lnTo>
                <a:lnTo>
                  <a:pt x="9612" y="2604"/>
                </a:lnTo>
                <a:lnTo>
                  <a:pt x="9709" y="2580"/>
                </a:lnTo>
                <a:lnTo>
                  <a:pt x="9758" y="2531"/>
                </a:lnTo>
                <a:lnTo>
                  <a:pt x="9782" y="2482"/>
                </a:lnTo>
                <a:lnTo>
                  <a:pt x="9831" y="2385"/>
                </a:lnTo>
                <a:lnTo>
                  <a:pt x="9855" y="2263"/>
                </a:lnTo>
                <a:lnTo>
                  <a:pt x="9831" y="2409"/>
                </a:lnTo>
                <a:lnTo>
                  <a:pt x="9806" y="2555"/>
                </a:lnTo>
                <a:lnTo>
                  <a:pt x="9758" y="2677"/>
                </a:lnTo>
                <a:lnTo>
                  <a:pt x="9661" y="2799"/>
                </a:lnTo>
                <a:lnTo>
                  <a:pt x="9563" y="2847"/>
                </a:lnTo>
                <a:lnTo>
                  <a:pt x="9466" y="2872"/>
                </a:lnTo>
                <a:lnTo>
                  <a:pt x="9320" y="2847"/>
                </a:lnTo>
                <a:lnTo>
                  <a:pt x="9198" y="2774"/>
                </a:lnTo>
                <a:lnTo>
                  <a:pt x="9077" y="2701"/>
                </a:lnTo>
                <a:lnTo>
                  <a:pt x="8979" y="2628"/>
                </a:lnTo>
                <a:lnTo>
                  <a:pt x="8906" y="2531"/>
                </a:lnTo>
                <a:lnTo>
                  <a:pt x="8858" y="2434"/>
                </a:lnTo>
                <a:lnTo>
                  <a:pt x="8809" y="2312"/>
                </a:lnTo>
                <a:lnTo>
                  <a:pt x="8809" y="2190"/>
                </a:lnTo>
                <a:lnTo>
                  <a:pt x="8833" y="2093"/>
                </a:lnTo>
                <a:lnTo>
                  <a:pt x="8858" y="1971"/>
                </a:lnTo>
                <a:lnTo>
                  <a:pt x="8931" y="1898"/>
                </a:lnTo>
                <a:lnTo>
                  <a:pt x="9004" y="1801"/>
                </a:lnTo>
                <a:lnTo>
                  <a:pt x="9101" y="1728"/>
                </a:lnTo>
                <a:lnTo>
                  <a:pt x="9198" y="1679"/>
                </a:lnTo>
                <a:close/>
                <a:moveTo>
                  <a:pt x="12483" y="1850"/>
                </a:moveTo>
                <a:lnTo>
                  <a:pt x="12507" y="2142"/>
                </a:lnTo>
                <a:lnTo>
                  <a:pt x="12556" y="2288"/>
                </a:lnTo>
                <a:lnTo>
                  <a:pt x="12605" y="2409"/>
                </a:lnTo>
                <a:lnTo>
                  <a:pt x="12629" y="2434"/>
                </a:lnTo>
                <a:lnTo>
                  <a:pt x="12653" y="2482"/>
                </a:lnTo>
                <a:lnTo>
                  <a:pt x="12751" y="2482"/>
                </a:lnTo>
                <a:lnTo>
                  <a:pt x="12848" y="2458"/>
                </a:lnTo>
                <a:lnTo>
                  <a:pt x="12921" y="2409"/>
                </a:lnTo>
                <a:lnTo>
                  <a:pt x="12970" y="2288"/>
                </a:lnTo>
                <a:lnTo>
                  <a:pt x="13018" y="2190"/>
                </a:lnTo>
                <a:lnTo>
                  <a:pt x="13043" y="2069"/>
                </a:lnTo>
                <a:lnTo>
                  <a:pt x="13043" y="1947"/>
                </a:lnTo>
                <a:lnTo>
                  <a:pt x="13140" y="1971"/>
                </a:lnTo>
                <a:lnTo>
                  <a:pt x="13213" y="2020"/>
                </a:lnTo>
                <a:lnTo>
                  <a:pt x="13286" y="2093"/>
                </a:lnTo>
                <a:lnTo>
                  <a:pt x="13359" y="2190"/>
                </a:lnTo>
                <a:lnTo>
                  <a:pt x="13432" y="2312"/>
                </a:lnTo>
                <a:lnTo>
                  <a:pt x="13456" y="2434"/>
                </a:lnTo>
                <a:lnTo>
                  <a:pt x="13432" y="2580"/>
                </a:lnTo>
                <a:lnTo>
                  <a:pt x="13408" y="2628"/>
                </a:lnTo>
                <a:lnTo>
                  <a:pt x="13383" y="2701"/>
                </a:lnTo>
                <a:lnTo>
                  <a:pt x="13286" y="2774"/>
                </a:lnTo>
                <a:lnTo>
                  <a:pt x="13164" y="2847"/>
                </a:lnTo>
                <a:lnTo>
                  <a:pt x="13043" y="2872"/>
                </a:lnTo>
                <a:lnTo>
                  <a:pt x="12921" y="2896"/>
                </a:lnTo>
                <a:lnTo>
                  <a:pt x="12629" y="2896"/>
                </a:lnTo>
                <a:lnTo>
                  <a:pt x="12386" y="2872"/>
                </a:lnTo>
                <a:lnTo>
                  <a:pt x="12264" y="2799"/>
                </a:lnTo>
                <a:lnTo>
                  <a:pt x="12167" y="2726"/>
                </a:lnTo>
                <a:lnTo>
                  <a:pt x="12094" y="2628"/>
                </a:lnTo>
                <a:lnTo>
                  <a:pt x="12069" y="2507"/>
                </a:lnTo>
                <a:lnTo>
                  <a:pt x="12094" y="2385"/>
                </a:lnTo>
                <a:lnTo>
                  <a:pt x="12118" y="2263"/>
                </a:lnTo>
                <a:lnTo>
                  <a:pt x="12167" y="2166"/>
                </a:lnTo>
                <a:lnTo>
                  <a:pt x="12240" y="2044"/>
                </a:lnTo>
                <a:lnTo>
                  <a:pt x="12361" y="1923"/>
                </a:lnTo>
                <a:lnTo>
                  <a:pt x="12483" y="1850"/>
                </a:lnTo>
                <a:close/>
                <a:moveTo>
                  <a:pt x="5865" y="1825"/>
                </a:moveTo>
                <a:lnTo>
                  <a:pt x="5840" y="1874"/>
                </a:lnTo>
                <a:lnTo>
                  <a:pt x="5840" y="2069"/>
                </a:lnTo>
                <a:lnTo>
                  <a:pt x="5840" y="2288"/>
                </a:lnTo>
                <a:lnTo>
                  <a:pt x="5865" y="2385"/>
                </a:lnTo>
                <a:lnTo>
                  <a:pt x="5889" y="2482"/>
                </a:lnTo>
                <a:lnTo>
                  <a:pt x="5938" y="2580"/>
                </a:lnTo>
                <a:lnTo>
                  <a:pt x="6011" y="2628"/>
                </a:lnTo>
                <a:lnTo>
                  <a:pt x="6132" y="2677"/>
                </a:lnTo>
                <a:lnTo>
                  <a:pt x="6230" y="2653"/>
                </a:lnTo>
                <a:lnTo>
                  <a:pt x="6327" y="2604"/>
                </a:lnTo>
                <a:lnTo>
                  <a:pt x="6376" y="2531"/>
                </a:lnTo>
                <a:lnTo>
                  <a:pt x="6400" y="2531"/>
                </a:lnTo>
                <a:lnTo>
                  <a:pt x="6424" y="2409"/>
                </a:lnTo>
                <a:lnTo>
                  <a:pt x="6449" y="2288"/>
                </a:lnTo>
                <a:lnTo>
                  <a:pt x="6449" y="1996"/>
                </a:lnTo>
                <a:lnTo>
                  <a:pt x="6522" y="2020"/>
                </a:lnTo>
                <a:lnTo>
                  <a:pt x="6595" y="2117"/>
                </a:lnTo>
                <a:lnTo>
                  <a:pt x="6643" y="2215"/>
                </a:lnTo>
                <a:lnTo>
                  <a:pt x="6643" y="2312"/>
                </a:lnTo>
                <a:lnTo>
                  <a:pt x="6643" y="2531"/>
                </a:lnTo>
                <a:lnTo>
                  <a:pt x="6595" y="2677"/>
                </a:lnTo>
                <a:lnTo>
                  <a:pt x="6522" y="2774"/>
                </a:lnTo>
                <a:lnTo>
                  <a:pt x="6424" y="2872"/>
                </a:lnTo>
                <a:lnTo>
                  <a:pt x="6303" y="2920"/>
                </a:lnTo>
                <a:lnTo>
                  <a:pt x="6181" y="2969"/>
                </a:lnTo>
                <a:lnTo>
                  <a:pt x="6059" y="2993"/>
                </a:lnTo>
                <a:lnTo>
                  <a:pt x="5913" y="2993"/>
                </a:lnTo>
                <a:lnTo>
                  <a:pt x="5792" y="2969"/>
                </a:lnTo>
                <a:lnTo>
                  <a:pt x="5646" y="2896"/>
                </a:lnTo>
                <a:lnTo>
                  <a:pt x="5548" y="2799"/>
                </a:lnTo>
                <a:lnTo>
                  <a:pt x="5475" y="2701"/>
                </a:lnTo>
                <a:lnTo>
                  <a:pt x="5427" y="2580"/>
                </a:lnTo>
                <a:lnTo>
                  <a:pt x="5427" y="2458"/>
                </a:lnTo>
                <a:lnTo>
                  <a:pt x="5451" y="2312"/>
                </a:lnTo>
                <a:lnTo>
                  <a:pt x="5475" y="2190"/>
                </a:lnTo>
                <a:lnTo>
                  <a:pt x="5548" y="2069"/>
                </a:lnTo>
                <a:lnTo>
                  <a:pt x="5694" y="1923"/>
                </a:lnTo>
                <a:lnTo>
                  <a:pt x="5865" y="1825"/>
                </a:lnTo>
                <a:close/>
                <a:moveTo>
                  <a:pt x="2531" y="1825"/>
                </a:moveTo>
                <a:lnTo>
                  <a:pt x="2580" y="2288"/>
                </a:lnTo>
                <a:lnTo>
                  <a:pt x="2604" y="2385"/>
                </a:lnTo>
                <a:lnTo>
                  <a:pt x="2653" y="2458"/>
                </a:lnTo>
                <a:lnTo>
                  <a:pt x="2750" y="2507"/>
                </a:lnTo>
                <a:lnTo>
                  <a:pt x="2847" y="2531"/>
                </a:lnTo>
                <a:lnTo>
                  <a:pt x="2945" y="2507"/>
                </a:lnTo>
                <a:lnTo>
                  <a:pt x="3018" y="2458"/>
                </a:lnTo>
                <a:lnTo>
                  <a:pt x="3066" y="2385"/>
                </a:lnTo>
                <a:lnTo>
                  <a:pt x="3091" y="2288"/>
                </a:lnTo>
                <a:lnTo>
                  <a:pt x="3066" y="1947"/>
                </a:lnTo>
                <a:lnTo>
                  <a:pt x="3115" y="1996"/>
                </a:lnTo>
                <a:lnTo>
                  <a:pt x="3188" y="2044"/>
                </a:lnTo>
                <a:lnTo>
                  <a:pt x="3212" y="2117"/>
                </a:lnTo>
                <a:lnTo>
                  <a:pt x="3237" y="2166"/>
                </a:lnTo>
                <a:lnTo>
                  <a:pt x="3237" y="2336"/>
                </a:lnTo>
                <a:lnTo>
                  <a:pt x="3212" y="2507"/>
                </a:lnTo>
                <a:lnTo>
                  <a:pt x="3139" y="2677"/>
                </a:lnTo>
                <a:lnTo>
                  <a:pt x="3042" y="2823"/>
                </a:lnTo>
                <a:lnTo>
                  <a:pt x="2920" y="2945"/>
                </a:lnTo>
                <a:lnTo>
                  <a:pt x="2774" y="3018"/>
                </a:lnTo>
                <a:lnTo>
                  <a:pt x="2653" y="3066"/>
                </a:lnTo>
                <a:lnTo>
                  <a:pt x="2531" y="3042"/>
                </a:lnTo>
                <a:lnTo>
                  <a:pt x="2409" y="3018"/>
                </a:lnTo>
                <a:lnTo>
                  <a:pt x="2312" y="2945"/>
                </a:lnTo>
                <a:lnTo>
                  <a:pt x="2215" y="2847"/>
                </a:lnTo>
                <a:lnTo>
                  <a:pt x="2142" y="2750"/>
                </a:lnTo>
                <a:lnTo>
                  <a:pt x="2093" y="2653"/>
                </a:lnTo>
                <a:lnTo>
                  <a:pt x="2044" y="2531"/>
                </a:lnTo>
                <a:lnTo>
                  <a:pt x="2044" y="2434"/>
                </a:lnTo>
                <a:lnTo>
                  <a:pt x="2044" y="2361"/>
                </a:lnTo>
                <a:lnTo>
                  <a:pt x="2117" y="2215"/>
                </a:lnTo>
                <a:lnTo>
                  <a:pt x="2190" y="2069"/>
                </a:lnTo>
                <a:lnTo>
                  <a:pt x="2312" y="1947"/>
                </a:lnTo>
                <a:lnTo>
                  <a:pt x="2409" y="1874"/>
                </a:lnTo>
                <a:lnTo>
                  <a:pt x="2531" y="1825"/>
                </a:lnTo>
                <a:close/>
                <a:moveTo>
                  <a:pt x="15598" y="3285"/>
                </a:moveTo>
                <a:lnTo>
                  <a:pt x="15768" y="3310"/>
                </a:lnTo>
                <a:lnTo>
                  <a:pt x="15598" y="3553"/>
                </a:lnTo>
                <a:lnTo>
                  <a:pt x="15598" y="3285"/>
                </a:lnTo>
                <a:close/>
                <a:moveTo>
                  <a:pt x="16328" y="3310"/>
                </a:moveTo>
                <a:lnTo>
                  <a:pt x="16328" y="3577"/>
                </a:lnTo>
                <a:lnTo>
                  <a:pt x="16352" y="3869"/>
                </a:lnTo>
                <a:lnTo>
                  <a:pt x="16011" y="4234"/>
                </a:lnTo>
                <a:lnTo>
                  <a:pt x="15695" y="4623"/>
                </a:lnTo>
                <a:lnTo>
                  <a:pt x="15549" y="4794"/>
                </a:lnTo>
                <a:lnTo>
                  <a:pt x="15573" y="4526"/>
                </a:lnTo>
                <a:lnTo>
                  <a:pt x="15598" y="4404"/>
                </a:lnTo>
                <a:lnTo>
                  <a:pt x="15695" y="4161"/>
                </a:lnTo>
                <a:lnTo>
                  <a:pt x="15817" y="3918"/>
                </a:lnTo>
                <a:lnTo>
                  <a:pt x="15963" y="3626"/>
                </a:lnTo>
                <a:lnTo>
                  <a:pt x="16133" y="3310"/>
                </a:lnTo>
                <a:close/>
                <a:moveTo>
                  <a:pt x="16425" y="4331"/>
                </a:moveTo>
                <a:lnTo>
                  <a:pt x="16547" y="4940"/>
                </a:lnTo>
                <a:lnTo>
                  <a:pt x="16425" y="4988"/>
                </a:lnTo>
                <a:lnTo>
                  <a:pt x="16328" y="5086"/>
                </a:lnTo>
                <a:lnTo>
                  <a:pt x="16133" y="5280"/>
                </a:lnTo>
                <a:lnTo>
                  <a:pt x="15938" y="5499"/>
                </a:lnTo>
                <a:lnTo>
                  <a:pt x="15817" y="5670"/>
                </a:lnTo>
                <a:lnTo>
                  <a:pt x="15549" y="5986"/>
                </a:lnTo>
                <a:lnTo>
                  <a:pt x="15549" y="5864"/>
                </a:lnTo>
                <a:lnTo>
                  <a:pt x="15598" y="5840"/>
                </a:lnTo>
                <a:lnTo>
                  <a:pt x="15646" y="5791"/>
                </a:lnTo>
                <a:lnTo>
                  <a:pt x="15671" y="5718"/>
                </a:lnTo>
                <a:lnTo>
                  <a:pt x="15671" y="5645"/>
                </a:lnTo>
                <a:lnTo>
                  <a:pt x="15671" y="5475"/>
                </a:lnTo>
                <a:lnTo>
                  <a:pt x="15719" y="5305"/>
                </a:lnTo>
                <a:lnTo>
                  <a:pt x="15792" y="5159"/>
                </a:lnTo>
                <a:lnTo>
                  <a:pt x="15890" y="4988"/>
                </a:lnTo>
                <a:lnTo>
                  <a:pt x="16133" y="4696"/>
                </a:lnTo>
                <a:lnTo>
                  <a:pt x="16352" y="4453"/>
                </a:lnTo>
                <a:lnTo>
                  <a:pt x="16425" y="4331"/>
                </a:lnTo>
                <a:close/>
                <a:moveTo>
                  <a:pt x="16571" y="5280"/>
                </a:moveTo>
                <a:lnTo>
                  <a:pt x="16595" y="5621"/>
                </a:lnTo>
                <a:lnTo>
                  <a:pt x="16595" y="6010"/>
                </a:lnTo>
                <a:lnTo>
                  <a:pt x="16401" y="6108"/>
                </a:lnTo>
                <a:lnTo>
                  <a:pt x="16230" y="6254"/>
                </a:lnTo>
                <a:lnTo>
                  <a:pt x="15914" y="6546"/>
                </a:lnTo>
                <a:lnTo>
                  <a:pt x="15719" y="6740"/>
                </a:lnTo>
                <a:lnTo>
                  <a:pt x="15549" y="6959"/>
                </a:lnTo>
                <a:lnTo>
                  <a:pt x="15549" y="6765"/>
                </a:lnTo>
                <a:lnTo>
                  <a:pt x="15622" y="6619"/>
                </a:lnTo>
                <a:lnTo>
                  <a:pt x="15695" y="6497"/>
                </a:lnTo>
                <a:lnTo>
                  <a:pt x="15841" y="6229"/>
                </a:lnTo>
                <a:lnTo>
                  <a:pt x="16036" y="5962"/>
                </a:lnTo>
                <a:lnTo>
                  <a:pt x="16230" y="5670"/>
                </a:lnTo>
                <a:lnTo>
                  <a:pt x="16449" y="5402"/>
                </a:lnTo>
                <a:lnTo>
                  <a:pt x="16571" y="5280"/>
                </a:lnTo>
                <a:close/>
                <a:moveTo>
                  <a:pt x="5743" y="6716"/>
                </a:moveTo>
                <a:lnTo>
                  <a:pt x="5694" y="6740"/>
                </a:lnTo>
                <a:lnTo>
                  <a:pt x="5621" y="6789"/>
                </a:lnTo>
                <a:lnTo>
                  <a:pt x="5475" y="6935"/>
                </a:lnTo>
                <a:lnTo>
                  <a:pt x="5305" y="7105"/>
                </a:lnTo>
                <a:lnTo>
                  <a:pt x="5086" y="7251"/>
                </a:lnTo>
                <a:lnTo>
                  <a:pt x="4867" y="7373"/>
                </a:lnTo>
                <a:lnTo>
                  <a:pt x="4745" y="7422"/>
                </a:lnTo>
                <a:lnTo>
                  <a:pt x="4648" y="7446"/>
                </a:lnTo>
                <a:lnTo>
                  <a:pt x="4429" y="7446"/>
                </a:lnTo>
                <a:lnTo>
                  <a:pt x="4332" y="7397"/>
                </a:lnTo>
                <a:lnTo>
                  <a:pt x="4259" y="7349"/>
                </a:lnTo>
                <a:lnTo>
                  <a:pt x="4186" y="7251"/>
                </a:lnTo>
                <a:lnTo>
                  <a:pt x="4113" y="7130"/>
                </a:lnTo>
                <a:lnTo>
                  <a:pt x="4064" y="7057"/>
                </a:lnTo>
                <a:lnTo>
                  <a:pt x="3991" y="7032"/>
                </a:lnTo>
                <a:lnTo>
                  <a:pt x="3894" y="7032"/>
                </a:lnTo>
                <a:lnTo>
                  <a:pt x="3821" y="7057"/>
                </a:lnTo>
                <a:lnTo>
                  <a:pt x="3553" y="7227"/>
                </a:lnTo>
                <a:lnTo>
                  <a:pt x="3358" y="7324"/>
                </a:lnTo>
                <a:lnTo>
                  <a:pt x="3188" y="7422"/>
                </a:lnTo>
                <a:lnTo>
                  <a:pt x="3042" y="7470"/>
                </a:lnTo>
                <a:lnTo>
                  <a:pt x="2969" y="7470"/>
                </a:lnTo>
                <a:lnTo>
                  <a:pt x="2896" y="7446"/>
                </a:lnTo>
                <a:lnTo>
                  <a:pt x="2847" y="7422"/>
                </a:lnTo>
                <a:lnTo>
                  <a:pt x="2823" y="7349"/>
                </a:lnTo>
                <a:lnTo>
                  <a:pt x="2799" y="7276"/>
                </a:lnTo>
                <a:lnTo>
                  <a:pt x="2799" y="7178"/>
                </a:lnTo>
                <a:lnTo>
                  <a:pt x="2799" y="7130"/>
                </a:lnTo>
                <a:lnTo>
                  <a:pt x="2774" y="7105"/>
                </a:lnTo>
                <a:lnTo>
                  <a:pt x="2726" y="7081"/>
                </a:lnTo>
                <a:lnTo>
                  <a:pt x="2653" y="7081"/>
                </a:lnTo>
                <a:lnTo>
                  <a:pt x="2604" y="7154"/>
                </a:lnTo>
                <a:lnTo>
                  <a:pt x="2555" y="7373"/>
                </a:lnTo>
                <a:lnTo>
                  <a:pt x="2531" y="7470"/>
                </a:lnTo>
                <a:lnTo>
                  <a:pt x="2531" y="7568"/>
                </a:lnTo>
                <a:lnTo>
                  <a:pt x="2555" y="7665"/>
                </a:lnTo>
                <a:lnTo>
                  <a:pt x="2628" y="7762"/>
                </a:lnTo>
                <a:lnTo>
                  <a:pt x="2701" y="7811"/>
                </a:lnTo>
                <a:lnTo>
                  <a:pt x="2823" y="7860"/>
                </a:lnTo>
                <a:lnTo>
                  <a:pt x="2945" y="7884"/>
                </a:lnTo>
                <a:lnTo>
                  <a:pt x="3091" y="7860"/>
                </a:lnTo>
                <a:lnTo>
                  <a:pt x="3212" y="7835"/>
                </a:lnTo>
                <a:lnTo>
                  <a:pt x="3358" y="7787"/>
                </a:lnTo>
                <a:lnTo>
                  <a:pt x="3602" y="7665"/>
                </a:lnTo>
                <a:lnTo>
                  <a:pt x="3845" y="7519"/>
                </a:lnTo>
                <a:lnTo>
                  <a:pt x="3942" y="7641"/>
                </a:lnTo>
                <a:lnTo>
                  <a:pt x="4040" y="7714"/>
                </a:lnTo>
                <a:lnTo>
                  <a:pt x="4137" y="7787"/>
                </a:lnTo>
                <a:lnTo>
                  <a:pt x="4259" y="7835"/>
                </a:lnTo>
                <a:lnTo>
                  <a:pt x="4356" y="7860"/>
                </a:lnTo>
                <a:lnTo>
                  <a:pt x="4478" y="7860"/>
                </a:lnTo>
                <a:lnTo>
                  <a:pt x="4745" y="7835"/>
                </a:lnTo>
                <a:lnTo>
                  <a:pt x="4989" y="7762"/>
                </a:lnTo>
                <a:lnTo>
                  <a:pt x="5232" y="7641"/>
                </a:lnTo>
                <a:lnTo>
                  <a:pt x="5475" y="7495"/>
                </a:lnTo>
                <a:lnTo>
                  <a:pt x="5694" y="7324"/>
                </a:lnTo>
                <a:lnTo>
                  <a:pt x="5816" y="7470"/>
                </a:lnTo>
                <a:lnTo>
                  <a:pt x="5962" y="7592"/>
                </a:lnTo>
                <a:lnTo>
                  <a:pt x="6132" y="7665"/>
                </a:lnTo>
                <a:lnTo>
                  <a:pt x="6327" y="7738"/>
                </a:lnTo>
                <a:lnTo>
                  <a:pt x="6741" y="7738"/>
                </a:lnTo>
                <a:lnTo>
                  <a:pt x="6862" y="7689"/>
                </a:lnTo>
                <a:lnTo>
                  <a:pt x="6984" y="7641"/>
                </a:lnTo>
                <a:lnTo>
                  <a:pt x="7106" y="7592"/>
                </a:lnTo>
                <a:lnTo>
                  <a:pt x="7300" y="7422"/>
                </a:lnTo>
                <a:lnTo>
                  <a:pt x="7422" y="7568"/>
                </a:lnTo>
                <a:lnTo>
                  <a:pt x="7592" y="7665"/>
                </a:lnTo>
                <a:lnTo>
                  <a:pt x="7787" y="7714"/>
                </a:lnTo>
                <a:lnTo>
                  <a:pt x="7982" y="7738"/>
                </a:lnTo>
                <a:lnTo>
                  <a:pt x="8201" y="7714"/>
                </a:lnTo>
                <a:lnTo>
                  <a:pt x="8395" y="7665"/>
                </a:lnTo>
                <a:lnTo>
                  <a:pt x="8590" y="7568"/>
                </a:lnTo>
                <a:lnTo>
                  <a:pt x="8785" y="7446"/>
                </a:lnTo>
                <a:lnTo>
                  <a:pt x="8931" y="7568"/>
                </a:lnTo>
                <a:lnTo>
                  <a:pt x="9101" y="7665"/>
                </a:lnTo>
                <a:lnTo>
                  <a:pt x="9271" y="7738"/>
                </a:lnTo>
                <a:lnTo>
                  <a:pt x="9466" y="7787"/>
                </a:lnTo>
                <a:lnTo>
                  <a:pt x="9636" y="7787"/>
                </a:lnTo>
                <a:lnTo>
                  <a:pt x="9806" y="7762"/>
                </a:lnTo>
                <a:lnTo>
                  <a:pt x="9977" y="7714"/>
                </a:lnTo>
                <a:lnTo>
                  <a:pt x="10098" y="7616"/>
                </a:lnTo>
                <a:lnTo>
                  <a:pt x="10196" y="7714"/>
                </a:lnTo>
                <a:lnTo>
                  <a:pt x="10293" y="7787"/>
                </a:lnTo>
                <a:lnTo>
                  <a:pt x="10415" y="7860"/>
                </a:lnTo>
                <a:lnTo>
                  <a:pt x="10536" y="7908"/>
                </a:lnTo>
                <a:lnTo>
                  <a:pt x="10658" y="7957"/>
                </a:lnTo>
                <a:lnTo>
                  <a:pt x="10780" y="7957"/>
                </a:lnTo>
                <a:lnTo>
                  <a:pt x="10901" y="7908"/>
                </a:lnTo>
                <a:lnTo>
                  <a:pt x="10999" y="7860"/>
                </a:lnTo>
                <a:lnTo>
                  <a:pt x="11120" y="7811"/>
                </a:lnTo>
                <a:lnTo>
                  <a:pt x="11193" y="7714"/>
                </a:lnTo>
                <a:lnTo>
                  <a:pt x="11364" y="7543"/>
                </a:lnTo>
                <a:lnTo>
                  <a:pt x="11607" y="7689"/>
                </a:lnTo>
                <a:lnTo>
                  <a:pt x="11729" y="7762"/>
                </a:lnTo>
                <a:lnTo>
                  <a:pt x="11850" y="7811"/>
                </a:lnTo>
                <a:lnTo>
                  <a:pt x="11972" y="7835"/>
                </a:lnTo>
                <a:lnTo>
                  <a:pt x="12094" y="7835"/>
                </a:lnTo>
                <a:lnTo>
                  <a:pt x="12191" y="7811"/>
                </a:lnTo>
                <a:lnTo>
                  <a:pt x="12288" y="7738"/>
                </a:lnTo>
                <a:lnTo>
                  <a:pt x="12410" y="7835"/>
                </a:lnTo>
                <a:lnTo>
                  <a:pt x="12556" y="7884"/>
                </a:lnTo>
                <a:lnTo>
                  <a:pt x="12726" y="7908"/>
                </a:lnTo>
                <a:lnTo>
                  <a:pt x="12872" y="7884"/>
                </a:lnTo>
                <a:lnTo>
                  <a:pt x="13018" y="7860"/>
                </a:lnTo>
                <a:lnTo>
                  <a:pt x="13164" y="7762"/>
                </a:lnTo>
                <a:lnTo>
                  <a:pt x="13262" y="7665"/>
                </a:lnTo>
                <a:lnTo>
                  <a:pt x="13335" y="7519"/>
                </a:lnTo>
                <a:lnTo>
                  <a:pt x="13335" y="7470"/>
                </a:lnTo>
                <a:lnTo>
                  <a:pt x="13335" y="7446"/>
                </a:lnTo>
                <a:lnTo>
                  <a:pt x="13286" y="7422"/>
                </a:lnTo>
                <a:lnTo>
                  <a:pt x="13262" y="7422"/>
                </a:lnTo>
                <a:lnTo>
                  <a:pt x="13043" y="7470"/>
                </a:lnTo>
                <a:lnTo>
                  <a:pt x="12775" y="7543"/>
                </a:lnTo>
                <a:lnTo>
                  <a:pt x="12653" y="7543"/>
                </a:lnTo>
                <a:lnTo>
                  <a:pt x="12532" y="7519"/>
                </a:lnTo>
                <a:lnTo>
                  <a:pt x="12459" y="7470"/>
                </a:lnTo>
                <a:lnTo>
                  <a:pt x="12434" y="7422"/>
                </a:lnTo>
                <a:lnTo>
                  <a:pt x="12410" y="7373"/>
                </a:lnTo>
                <a:lnTo>
                  <a:pt x="12386" y="7300"/>
                </a:lnTo>
                <a:lnTo>
                  <a:pt x="12337" y="7251"/>
                </a:lnTo>
                <a:lnTo>
                  <a:pt x="12288" y="7203"/>
                </a:lnTo>
                <a:lnTo>
                  <a:pt x="12167" y="7203"/>
                </a:lnTo>
                <a:lnTo>
                  <a:pt x="12118" y="7251"/>
                </a:lnTo>
                <a:lnTo>
                  <a:pt x="12094" y="7300"/>
                </a:lnTo>
                <a:lnTo>
                  <a:pt x="12069" y="7373"/>
                </a:lnTo>
                <a:lnTo>
                  <a:pt x="12069" y="7422"/>
                </a:lnTo>
                <a:lnTo>
                  <a:pt x="12045" y="7470"/>
                </a:lnTo>
                <a:lnTo>
                  <a:pt x="12021" y="7495"/>
                </a:lnTo>
                <a:lnTo>
                  <a:pt x="11899" y="7495"/>
                </a:lnTo>
                <a:lnTo>
                  <a:pt x="11777" y="7446"/>
                </a:lnTo>
                <a:lnTo>
                  <a:pt x="11583" y="7300"/>
                </a:lnTo>
                <a:lnTo>
                  <a:pt x="11461" y="7178"/>
                </a:lnTo>
                <a:lnTo>
                  <a:pt x="11388" y="7154"/>
                </a:lnTo>
                <a:lnTo>
                  <a:pt x="11339" y="7130"/>
                </a:lnTo>
                <a:lnTo>
                  <a:pt x="11266" y="7154"/>
                </a:lnTo>
                <a:lnTo>
                  <a:pt x="11218" y="7178"/>
                </a:lnTo>
                <a:lnTo>
                  <a:pt x="11047" y="7397"/>
                </a:lnTo>
                <a:lnTo>
                  <a:pt x="10926" y="7495"/>
                </a:lnTo>
                <a:lnTo>
                  <a:pt x="10804" y="7543"/>
                </a:lnTo>
                <a:lnTo>
                  <a:pt x="10707" y="7568"/>
                </a:lnTo>
                <a:lnTo>
                  <a:pt x="10609" y="7568"/>
                </a:lnTo>
                <a:lnTo>
                  <a:pt x="10536" y="7519"/>
                </a:lnTo>
                <a:lnTo>
                  <a:pt x="10463" y="7422"/>
                </a:lnTo>
                <a:lnTo>
                  <a:pt x="10390" y="7324"/>
                </a:lnTo>
                <a:lnTo>
                  <a:pt x="10342" y="7178"/>
                </a:lnTo>
                <a:lnTo>
                  <a:pt x="10342" y="7105"/>
                </a:lnTo>
                <a:lnTo>
                  <a:pt x="10293" y="7032"/>
                </a:lnTo>
                <a:lnTo>
                  <a:pt x="10244" y="7008"/>
                </a:lnTo>
                <a:lnTo>
                  <a:pt x="10196" y="6984"/>
                </a:lnTo>
                <a:lnTo>
                  <a:pt x="10123" y="6984"/>
                </a:lnTo>
                <a:lnTo>
                  <a:pt x="10074" y="7008"/>
                </a:lnTo>
                <a:lnTo>
                  <a:pt x="10025" y="7057"/>
                </a:lnTo>
                <a:lnTo>
                  <a:pt x="9977" y="7130"/>
                </a:lnTo>
                <a:lnTo>
                  <a:pt x="9952" y="7227"/>
                </a:lnTo>
                <a:lnTo>
                  <a:pt x="9904" y="7300"/>
                </a:lnTo>
                <a:lnTo>
                  <a:pt x="9831" y="7349"/>
                </a:lnTo>
                <a:lnTo>
                  <a:pt x="9782" y="7397"/>
                </a:lnTo>
                <a:lnTo>
                  <a:pt x="9709" y="7422"/>
                </a:lnTo>
                <a:lnTo>
                  <a:pt x="9636" y="7422"/>
                </a:lnTo>
                <a:lnTo>
                  <a:pt x="9466" y="7397"/>
                </a:lnTo>
                <a:lnTo>
                  <a:pt x="9320" y="7349"/>
                </a:lnTo>
                <a:lnTo>
                  <a:pt x="9174" y="7251"/>
                </a:lnTo>
                <a:lnTo>
                  <a:pt x="9028" y="7154"/>
                </a:lnTo>
                <a:lnTo>
                  <a:pt x="8906" y="7032"/>
                </a:lnTo>
                <a:lnTo>
                  <a:pt x="8858" y="6984"/>
                </a:lnTo>
                <a:lnTo>
                  <a:pt x="8687" y="6984"/>
                </a:lnTo>
                <a:lnTo>
                  <a:pt x="8639" y="7032"/>
                </a:lnTo>
                <a:lnTo>
                  <a:pt x="8517" y="7130"/>
                </a:lnTo>
                <a:lnTo>
                  <a:pt x="8371" y="7227"/>
                </a:lnTo>
                <a:lnTo>
                  <a:pt x="8201" y="7300"/>
                </a:lnTo>
                <a:lnTo>
                  <a:pt x="8030" y="7349"/>
                </a:lnTo>
                <a:lnTo>
                  <a:pt x="7860" y="7349"/>
                </a:lnTo>
                <a:lnTo>
                  <a:pt x="7787" y="7324"/>
                </a:lnTo>
                <a:lnTo>
                  <a:pt x="7738" y="7300"/>
                </a:lnTo>
                <a:lnTo>
                  <a:pt x="7665" y="7251"/>
                </a:lnTo>
                <a:lnTo>
                  <a:pt x="7641" y="7178"/>
                </a:lnTo>
                <a:lnTo>
                  <a:pt x="7592" y="7105"/>
                </a:lnTo>
                <a:lnTo>
                  <a:pt x="7592" y="7008"/>
                </a:lnTo>
                <a:lnTo>
                  <a:pt x="7568" y="6935"/>
                </a:lnTo>
                <a:lnTo>
                  <a:pt x="7544" y="6886"/>
                </a:lnTo>
                <a:lnTo>
                  <a:pt x="7495" y="6838"/>
                </a:lnTo>
                <a:lnTo>
                  <a:pt x="7446" y="6813"/>
                </a:lnTo>
                <a:lnTo>
                  <a:pt x="7398" y="6789"/>
                </a:lnTo>
                <a:lnTo>
                  <a:pt x="7325" y="6789"/>
                </a:lnTo>
                <a:lnTo>
                  <a:pt x="7276" y="6813"/>
                </a:lnTo>
                <a:lnTo>
                  <a:pt x="7227" y="6862"/>
                </a:lnTo>
                <a:lnTo>
                  <a:pt x="7057" y="7057"/>
                </a:lnTo>
                <a:lnTo>
                  <a:pt x="6960" y="7154"/>
                </a:lnTo>
                <a:lnTo>
                  <a:pt x="6862" y="7251"/>
                </a:lnTo>
                <a:lnTo>
                  <a:pt x="6741" y="7300"/>
                </a:lnTo>
                <a:lnTo>
                  <a:pt x="6619" y="7324"/>
                </a:lnTo>
                <a:lnTo>
                  <a:pt x="6473" y="7324"/>
                </a:lnTo>
                <a:lnTo>
                  <a:pt x="6351" y="7300"/>
                </a:lnTo>
                <a:lnTo>
                  <a:pt x="6230" y="7251"/>
                </a:lnTo>
                <a:lnTo>
                  <a:pt x="6108" y="7178"/>
                </a:lnTo>
                <a:lnTo>
                  <a:pt x="6035" y="7057"/>
                </a:lnTo>
                <a:lnTo>
                  <a:pt x="5986" y="6935"/>
                </a:lnTo>
                <a:lnTo>
                  <a:pt x="5986" y="6886"/>
                </a:lnTo>
                <a:lnTo>
                  <a:pt x="5962" y="6838"/>
                </a:lnTo>
                <a:lnTo>
                  <a:pt x="5913" y="6789"/>
                </a:lnTo>
                <a:lnTo>
                  <a:pt x="5865" y="6740"/>
                </a:lnTo>
                <a:lnTo>
                  <a:pt x="5792" y="6716"/>
                </a:lnTo>
                <a:close/>
                <a:moveTo>
                  <a:pt x="16595" y="6302"/>
                </a:moveTo>
                <a:lnTo>
                  <a:pt x="16547" y="7081"/>
                </a:lnTo>
                <a:lnTo>
                  <a:pt x="16401" y="7203"/>
                </a:lnTo>
                <a:lnTo>
                  <a:pt x="16279" y="7349"/>
                </a:lnTo>
                <a:lnTo>
                  <a:pt x="16011" y="7665"/>
                </a:lnTo>
                <a:lnTo>
                  <a:pt x="15792" y="7908"/>
                </a:lnTo>
                <a:lnTo>
                  <a:pt x="15573" y="8200"/>
                </a:lnTo>
                <a:lnTo>
                  <a:pt x="15573" y="7689"/>
                </a:lnTo>
                <a:lnTo>
                  <a:pt x="15573" y="7665"/>
                </a:lnTo>
                <a:lnTo>
                  <a:pt x="15671" y="7470"/>
                </a:lnTo>
                <a:lnTo>
                  <a:pt x="15768" y="7276"/>
                </a:lnTo>
                <a:lnTo>
                  <a:pt x="16011" y="6935"/>
                </a:lnTo>
                <a:lnTo>
                  <a:pt x="16303" y="6619"/>
                </a:lnTo>
                <a:lnTo>
                  <a:pt x="16595" y="6302"/>
                </a:lnTo>
                <a:close/>
                <a:moveTo>
                  <a:pt x="16547" y="7592"/>
                </a:moveTo>
                <a:lnTo>
                  <a:pt x="16522" y="8663"/>
                </a:lnTo>
                <a:lnTo>
                  <a:pt x="16425" y="8711"/>
                </a:lnTo>
                <a:lnTo>
                  <a:pt x="16328" y="8760"/>
                </a:lnTo>
                <a:lnTo>
                  <a:pt x="16157" y="8930"/>
                </a:lnTo>
                <a:lnTo>
                  <a:pt x="15841" y="9271"/>
                </a:lnTo>
                <a:lnTo>
                  <a:pt x="15719" y="9417"/>
                </a:lnTo>
                <a:lnTo>
                  <a:pt x="15573" y="9612"/>
                </a:lnTo>
                <a:lnTo>
                  <a:pt x="15573" y="8882"/>
                </a:lnTo>
                <a:lnTo>
                  <a:pt x="15671" y="8857"/>
                </a:lnTo>
                <a:lnTo>
                  <a:pt x="15744" y="8784"/>
                </a:lnTo>
                <a:lnTo>
                  <a:pt x="15890" y="8517"/>
                </a:lnTo>
                <a:lnTo>
                  <a:pt x="16060" y="8273"/>
                </a:lnTo>
                <a:lnTo>
                  <a:pt x="16401" y="7811"/>
                </a:lnTo>
                <a:lnTo>
                  <a:pt x="16547" y="7592"/>
                </a:lnTo>
                <a:close/>
                <a:moveTo>
                  <a:pt x="9734" y="9149"/>
                </a:moveTo>
                <a:lnTo>
                  <a:pt x="9661" y="9174"/>
                </a:lnTo>
                <a:lnTo>
                  <a:pt x="9588" y="9198"/>
                </a:lnTo>
                <a:lnTo>
                  <a:pt x="9539" y="9247"/>
                </a:lnTo>
                <a:lnTo>
                  <a:pt x="9466" y="9368"/>
                </a:lnTo>
                <a:lnTo>
                  <a:pt x="9442" y="9490"/>
                </a:lnTo>
                <a:lnTo>
                  <a:pt x="9320" y="9587"/>
                </a:lnTo>
                <a:lnTo>
                  <a:pt x="9174" y="9660"/>
                </a:lnTo>
                <a:lnTo>
                  <a:pt x="9052" y="9685"/>
                </a:lnTo>
                <a:lnTo>
                  <a:pt x="8882" y="9685"/>
                </a:lnTo>
                <a:lnTo>
                  <a:pt x="8785" y="9660"/>
                </a:lnTo>
                <a:lnTo>
                  <a:pt x="8736" y="9636"/>
                </a:lnTo>
                <a:lnTo>
                  <a:pt x="8687" y="9587"/>
                </a:lnTo>
                <a:lnTo>
                  <a:pt x="8663" y="9539"/>
                </a:lnTo>
                <a:lnTo>
                  <a:pt x="8663" y="9441"/>
                </a:lnTo>
                <a:lnTo>
                  <a:pt x="8639" y="9368"/>
                </a:lnTo>
                <a:lnTo>
                  <a:pt x="8590" y="9320"/>
                </a:lnTo>
                <a:lnTo>
                  <a:pt x="8517" y="9295"/>
                </a:lnTo>
                <a:lnTo>
                  <a:pt x="8444" y="9271"/>
                </a:lnTo>
                <a:lnTo>
                  <a:pt x="8395" y="9295"/>
                </a:lnTo>
                <a:lnTo>
                  <a:pt x="8322" y="9344"/>
                </a:lnTo>
                <a:lnTo>
                  <a:pt x="8274" y="9417"/>
                </a:lnTo>
                <a:lnTo>
                  <a:pt x="8249" y="9466"/>
                </a:lnTo>
                <a:lnTo>
                  <a:pt x="8201" y="9514"/>
                </a:lnTo>
                <a:lnTo>
                  <a:pt x="8079" y="9587"/>
                </a:lnTo>
                <a:lnTo>
                  <a:pt x="7933" y="9612"/>
                </a:lnTo>
                <a:lnTo>
                  <a:pt x="7738" y="9636"/>
                </a:lnTo>
                <a:lnTo>
                  <a:pt x="7568" y="9636"/>
                </a:lnTo>
                <a:lnTo>
                  <a:pt x="7422" y="9587"/>
                </a:lnTo>
                <a:lnTo>
                  <a:pt x="7325" y="9514"/>
                </a:lnTo>
                <a:lnTo>
                  <a:pt x="7276" y="9466"/>
                </a:lnTo>
                <a:lnTo>
                  <a:pt x="7252" y="9417"/>
                </a:lnTo>
                <a:lnTo>
                  <a:pt x="7252" y="9344"/>
                </a:lnTo>
                <a:lnTo>
                  <a:pt x="7227" y="9295"/>
                </a:lnTo>
                <a:lnTo>
                  <a:pt x="7179" y="9247"/>
                </a:lnTo>
                <a:lnTo>
                  <a:pt x="7130" y="9222"/>
                </a:lnTo>
                <a:lnTo>
                  <a:pt x="7081" y="9198"/>
                </a:lnTo>
                <a:lnTo>
                  <a:pt x="7008" y="9198"/>
                </a:lnTo>
                <a:lnTo>
                  <a:pt x="6960" y="9222"/>
                </a:lnTo>
                <a:lnTo>
                  <a:pt x="6887" y="9247"/>
                </a:lnTo>
                <a:lnTo>
                  <a:pt x="6765" y="9417"/>
                </a:lnTo>
                <a:lnTo>
                  <a:pt x="6643" y="9563"/>
                </a:lnTo>
                <a:lnTo>
                  <a:pt x="6570" y="9636"/>
                </a:lnTo>
                <a:lnTo>
                  <a:pt x="6449" y="9685"/>
                </a:lnTo>
                <a:lnTo>
                  <a:pt x="6327" y="9733"/>
                </a:lnTo>
                <a:lnTo>
                  <a:pt x="6205" y="9758"/>
                </a:lnTo>
                <a:lnTo>
                  <a:pt x="6084" y="9758"/>
                </a:lnTo>
                <a:lnTo>
                  <a:pt x="6035" y="9733"/>
                </a:lnTo>
                <a:lnTo>
                  <a:pt x="5986" y="9709"/>
                </a:lnTo>
                <a:lnTo>
                  <a:pt x="5962" y="9660"/>
                </a:lnTo>
                <a:lnTo>
                  <a:pt x="5938" y="9612"/>
                </a:lnTo>
                <a:lnTo>
                  <a:pt x="5938" y="9514"/>
                </a:lnTo>
                <a:lnTo>
                  <a:pt x="5962" y="9441"/>
                </a:lnTo>
                <a:lnTo>
                  <a:pt x="5962" y="9344"/>
                </a:lnTo>
                <a:lnTo>
                  <a:pt x="5938" y="9271"/>
                </a:lnTo>
                <a:lnTo>
                  <a:pt x="5865" y="9198"/>
                </a:lnTo>
                <a:lnTo>
                  <a:pt x="5792" y="9174"/>
                </a:lnTo>
                <a:lnTo>
                  <a:pt x="5646" y="9174"/>
                </a:lnTo>
                <a:lnTo>
                  <a:pt x="5573" y="9247"/>
                </a:lnTo>
                <a:lnTo>
                  <a:pt x="5548" y="9320"/>
                </a:lnTo>
                <a:lnTo>
                  <a:pt x="5500" y="9417"/>
                </a:lnTo>
                <a:lnTo>
                  <a:pt x="5451" y="9490"/>
                </a:lnTo>
                <a:lnTo>
                  <a:pt x="5378" y="9587"/>
                </a:lnTo>
                <a:lnTo>
                  <a:pt x="5305" y="9636"/>
                </a:lnTo>
                <a:lnTo>
                  <a:pt x="5183" y="9685"/>
                </a:lnTo>
                <a:lnTo>
                  <a:pt x="5086" y="9733"/>
                </a:lnTo>
                <a:lnTo>
                  <a:pt x="4843" y="9782"/>
                </a:lnTo>
                <a:lnTo>
                  <a:pt x="4624" y="9782"/>
                </a:lnTo>
                <a:lnTo>
                  <a:pt x="4502" y="9733"/>
                </a:lnTo>
                <a:lnTo>
                  <a:pt x="4405" y="9709"/>
                </a:lnTo>
                <a:lnTo>
                  <a:pt x="4332" y="9636"/>
                </a:lnTo>
                <a:lnTo>
                  <a:pt x="4259" y="9587"/>
                </a:lnTo>
                <a:lnTo>
                  <a:pt x="4210" y="9490"/>
                </a:lnTo>
                <a:lnTo>
                  <a:pt x="4161" y="9393"/>
                </a:lnTo>
                <a:lnTo>
                  <a:pt x="4161" y="9344"/>
                </a:lnTo>
                <a:lnTo>
                  <a:pt x="4137" y="9295"/>
                </a:lnTo>
                <a:lnTo>
                  <a:pt x="4040" y="9247"/>
                </a:lnTo>
                <a:lnTo>
                  <a:pt x="3942" y="9222"/>
                </a:lnTo>
                <a:lnTo>
                  <a:pt x="3869" y="9247"/>
                </a:lnTo>
                <a:lnTo>
                  <a:pt x="3602" y="9417"/>
                </a:lnTo>
                <a:lnTo>
                  <a:pt x="3407" y="9539"/>
                </a:lnTo>
                <a:lnTo>
                  <a:pt x="3212" y="9660"/>
                </a:lnTo>
                <a:lnTo>
                  <a:pt x="3018" y="9733"/>
                </a:lnTo>
                <a:lnTo>
                  <a:pt x="2872" y="9733"/>
                </a:lnTo>
                <a:lnTo>
                  <a:pt x="2823" y="9709"/>
                </a:lnTo>
                <a:lnTo>
                  <a:pt x="2774" y="9660"/>
                </a:lnTo>
                <a:lnTo>
                  <a:pt x="2774" y="9587"/>
                </a:lnTo>
                <a:lnTo>
                  <a:pt x="2774" y="9490"/>
                </a:lnTo>
                <a:lnTo>
                  <a:pt x="2774" y="9417"/>
                </a:lnTo>
                <a:lnTo>
                  <a:pt x="2750" y="9368"/>
                </a:lnTo>
                <a:lnTo>
                  <a:pt x="2726" y="9344"/>
                </a:lnTo>
                <a:lnTo>
                  <a:pt x="2677" y="9320"/>
                </a:lnTo>
                <a:lnTo>
                  <a:pt x="2653" y="9295"/>
                </a:lnTo>
                <a:lnTo>
                  <a:pt x="2604" y="9320"/>
                </a:lnTo>
                <a:lnTo>
                  <a:pt x="2555" y="9320"/>
                </a:lnTo>
                <a:lnTo>
                  <a:pt x="2507" y="9368"/>
                </a:lnTo>
                <a:lnTo>
                  <a:pt x="2458" y="9490"/>
                </a:lnTo>
                <a:lnTo>
                  <a:pt x="2434" y="9612"/>
                </a:lnTo>
                <a:lnTo>
                  <a:pt x="2434" y="9733"/>
                </a:lnTo>
                <a:lnTo>
                  <a:pt x="2458" y="9831"/>
                </a:lnTo>
                <a:lnTo>
                  <a:pt x="2531" y="9928"/>
                </a:lnTo>
                <a:lnTo>
                  <a:pt x="2604" y="10025"/>
                </a:lnTo>
                <a:lnTo>
                  <a:pt x="2726" y="10098"/>
                </a:lnTo>
                <a:lnTo>
                  <a:pt x="2847" y="10147"/>
                </a:lnTo>
                <a:lnTo>
                  <a:pt x="2969" y="10171"/>
                </a:lnTo>
                <a:lnTo>
                  <a:pt x="3115" y="10147"/>
                </a:lnTo>
                <a:lnTo>
                  <a:pt x="3237" y="10123"/>
                </a:lnTo>
                <a:lnTo>
                  <a:pt x="3358" y="10074"/>
                </a:lnTo>
                <a:lnTo>
                  <a:pt x="3626" y="9928"/>
                </a:lnTo>
                <a:lnTo>
                  <a:pt x="3845" y="9758"/>
                </a:lnTo>
                <a:lnTo>
                  <a:pt x="3918" y="9855"/>
                </a:lnTo>
                <a:lnTo>
                  <a:pt x="3991" y="9952"/>
                </a:lnTo>
                <a:lnTo>
                  <a:pt x="4088" y="10025"/>
                </a:lnTo>
                <a:lnTo>
                  <a:pt x="4186" y="10074"/>
                </a:lnTo>
                <a:lnTo>
                  <a:pt x="4429" y="10171"/>
                </a:lnTo>
                <a:lnTo>
                  <a:pt x="4672" y="10196"/>
                </a:lnTo>
                <a:lnTo>
                  <a:pt x="4940" y="10196"/>
                </a:lnTo>
                <a:lnTo>
                  <a:pt x="5208" y="10147"/>
                </a:lnTo>
                <a:lnTo>
                  <a:pt x="5427" y="10050"/>
                </a:lnTo>
                <a:lnTo>
                  <a:pt x="5646" y="9928"/>
                </a:lnTo>
                <a:lnTo>
                  <a:pt x="5743" y="10001"/>
                </a:lnTo>
                <a:lnTo>
                  <a:pt x="5840" y="10098"/>
                </a:lnTo>
                <a:lnTo>
                  <a:pt x="5986" y="10147"/>
                </a:lnTo>
                <a:lnTo>
                  <a:pt x="6132" y="10196"/>
                </a:lnTo>
                <a:lnTo>
                  <a:pt x="6278" y="10220"/>
                </a:lnTo>
                <a:lnTo>
                  <a:pt x="6424" y="10196"/>
                </a:lnTo>
                <a:lnTo>
                  <a:pt x="6546" y="10171"/>
                </a:lnTo>
                <a:lnTo>
                  <a:pt x="6643" y="10123"/>
                </a:lnTo>
                <a:lnTo>
                  <a:pt x="6741" y="10050"/>
                </a:lnTo>
                <a:lnTo>
                  <a:pt x="6838" y="9977"/>
                </a:lnTo>
                <a:lnTo>
                  <a:pt x="7008" y="9782"/>
                </a:lnTo>
                <a:lnTo>
                  <a:pt x="7130" y="9879"/>
                </a:lnTo>
                <a:lnTo>
                  <a:pt x="7300" y="9977"/>
                </a:lnTo>
                <a:lnTo>
                  <a:pt x="7471" y="10025"/>
                </a:lnTo>
                <a:lnTo>
                  <a:pt x="7665" y="10050"/>
                </a:lnTo>
                <a:lnTo>
                  <a:pt x="7860" y="10050"/>
                </a:lnTo>
                <a:lnTo>
                  <a:pt x="8030" y="10025"/>
                </a:lnTo>
                <a:lnTo>
                  <a:pt x="8225" y="9952"/>
                </a:lnTo>
                <a:lnTo>
                  <a:pt x="8371" y="9879"/>
                </a:lnTo>
                <a:lnTo>
                  <a:pt x="8493" y="9977"/>
                </a:lnTo>
                <a:lnTo>
                  <a:pt x="8639" y="10025"/>
                </a:lnTo>
                <a:lnTo>
                  <a:pt x="8785" y="10074"/>
                </a:lnTo>
                <a:lnTo>
                  <a:pt x="8955" y="10074"/>
                </a:lnTo>
                <a:lnTo>
                  <a:pt x="9125" y="10050"/>
                </a:lnTo>
                <a:lnTo>
                  <a:pt x="9320" y="10001"/>
                </a:lnTo>
                <a:lnTo>
                  <a:pt x="9466" y="9928"/>
                </a:lnTo>
                <a:lnTo>
                  <a:pt x="9636" y="9831"/>
                </a:lnTo>
                <a:lnTo>
                  <a:pt x="9734" y="9904"/>
                </a:lnTo>
                <a:lnTo>
                  <a:pt x="9855" y="9952"/>
                </a:lnTo>
                <a:lnTo>
                  <a:pt x="10001" y="9977"/>
                </a:lnTo>
                <a:lnTo>
                  <a:pt x="10147" y="10001"/>
                </a:lnTo>
                <a:lnTo>
                  <a:pt x="10293" y="10001"/>
                </a:lnTo>
                <a:lnTo>
                  <a:pt x="10439" y="9977"/>
                </a:lnTo>
                <a:lnTo>
                  <a:pt x="10561" y="9928"/>
                </a:lnTo>
                <a:lnTo>
                  <a:pt x="10682" y="9855"/>
                </a:lnTo>
                <a:lnTo>
                  <a:pt x="10780" y="9952"/>
                </a:lnTo>
                <a:lnTo>
                  <a:pt x="10901" y="10001"/>
                </a:lnTo>
                <a:lnTo>
                  <a:pt x="11193" y="10001"/>
                </a:lnTo>
                <a:lnTo>
                  <a:pt x="11339" y="9952"/>
                </a:lnTo>
                <a:lnTo>
                  <a:pt x="11510" y="9904"/>
                </a:lnTo>
                <a:lnTo>
                  <a:pt x="11656" y="9831"/>
                </a:lnTo>
                <a:lnTo>
                  <a:pt x="11802" y="9733"/>
                </a:lnTo>
                <a:lnTo>
                  <a:pt x="11850" y="9806"/>
                </a:lnTo>
                <a:lnTo>
                  <a:pt x="11923" y="9855"/>
                </a:lnTo>
                <a:lnTo>
                  <a:pt x="12069" y="9928"/>
                </a:lnTo>
                <a:lnTo>
                  <a:pt x="12240" y="9952"/>
                </a:lnTo>
                <a:lnTo>
                  <a:pt x="12434" y="9952"/>
                </a:lnTo>
                <a:lnTo>
                  <a:pt x="12629" y="9904"/>
                </a:lnTo>
                <a:lnTo>
                  <a:pt x="12824" y="9831"/>
                </a:lnTo>
                <a:lnTo>
                  <a:pt x="13018" y="9758"/>
                </a:lnTo>
                <a:lnTo>
                  <a:pt x="13164" y="9660"/>
                </a:lnTo>
                <a:lnTo>
                  <a:pt x="13237" y="9612"/>
                </a:lnTo>
                <a:lnTo>
                  <a:pt x="13262" y="9539"/>
                </a:lnTo>
                <a:lnTo>
                  <a:pt x="13262" y="9466"/>
                </a:lnTo>
                <a:lnTo>
                  <a:pt x="13237" y="9393"/>
                </a:lnTo>
                <a:lnTo>
                  <a:pt x="13189" y="9344"/>
                </a:lnTo>
                <a:lnTo>
                  <a:pt x="13116" y="9320"/>
                </a:lnTo>
                <a:lnTo>
                  <a:pt x="13067" y="9320"/>
                </a:lnTo>
                <a:lnTo>
                  <a:pt x="12994" y="9344"/>
                </a:lnTo>
                <a:lnTo>
                  <a:pt x="12775" y="9466"/>
                </a:lnTo>
                <a:lnTo>
                  <a:pt x="12605" y="9539"/>
                </a:lnTo>
                <a:lnTo>
                  <a:pt x="12459" y="9587"/>
                </a:lnTo>
                <a:lnTo>
                  <a:pt x="12288" y="9612"/>
                </a:lnTo>
                <a:lnTo>
                  <a:pt x="12167" y="9612"/>
                </a:lnTo>
                <a:lnTo>
                  <a:pt x="12118" y="9587"/>
                </a:lnTo>
                <a:lnTo>
                  <a:pt x="12094" y="9539"/>
                </a:lnTo>
                <a:lnTo>
                  <a:pt x="12069" y="9490"/>
                </a:lnTo>
                <a:lnTo>
                  <a:pt x="12069" y="9417"/>
                </a:lnTo>
                <a:lnTo>
                  <a:pt x="12069" y="9368"/>
                </a:lnTo>
                <a:lnTo>
                  <a:pt x="12045" y="9295"/>
                </a:lnTo>
                <a:lnTo>
                  <a:pt x="12021" y="9247"/>
                </a:lnTo>
                <a:lnTo>
                  <a:pt x="11972" y="9222"/>
                </a:lnTo>
                <a:lnTo>
                  <a:pt x="11875" y="9222"/>
                </a:lnTo>
                <a:lnTo>
                  <a:pt x="11826" y="9247"/>
                </a:lnTo>
                <a:lnTo>
                  <a:pt x="11777" y="9295"/>
                </a:lnTo>
                <a:lnTo>
                  <a:pt x="11704" y="9393"/>
                </a:lnTo>
                <a:lnTo>
                  <a:pt x="11583" y="9490"/>
                </a:lnTo>
                <a:lnTo>
                  <a:pt x="11437" y="9587"/>
                </a:lnTo>
                <a:lnTo>
                  <a:pt x="11266" y="9660"/>
                </a:lnTo>
                <a:lnTo>
                  <a:pt x="11120" y="9709"/>
                </a:lnTo>
                <a:lnTo>
                  <a:pt x="11072" y="9709"/>
                </a:lnTo>
                <a:lnTo>
                  <a:pt x="11023" y="9685"/>
                </a:lnTo>
                <a:lnTo>
                  <a:pt x="10974" y="9660"/>
                </a:lnTo>
                <a:lnTo>
                  <a:pt x="10950" y="9612"/>
                </a:lnTo>
                <a:lnTo>
                  <a:pt x="10950" y="9539"/>
                </a:lnTo>
                <a:lnTo>
                  <a:pt x="10974" y="9441"/>
                </a:lnTo>
                <a:lnTo>
                  <a:pt x="10974" y="9393"/>
                </a:lnTo>
                <a:lnTo>
                  <a:pt x="10950" y="9320"/>
                </a:lnTo>
                <a:lnTo>
                  <a:pt x="10926" y="9271"/>
                </a:lnTo>
                <a:lnTo>
                  <a:pt x="10853" y="9271"/>
                </a:lnTo>
                <a:lnTo>
                  <a:pt x="10804" y="9247"/>
                </a:lnTo>
                <a:lnTo>
                  <a:pt x="10755" y="9271"/>
                </a:lnTo>
                <a:lnTo>
                  <a:pt x="10682" y="9295"/>
                </a:lnTo>
                <a:lnTo>
                  <a:pt x="10658" y="9368"/>
                </a:lnTo>
                <a:lnTo>
                  <a:pt x="10585" y="9490"/>
                </a:lnTo>
                <a:lnTo>
                  <a:pt x="10463" y="9587"/>
                </a:lnTo>
                <a:lnTo>
                  <a:pt x="10342" y="9636"/>
                </a:lnTo>
                <a:lnTo>
                  <a:pt x="10025" y="9636"/>
                </a:lnTo>
                <a:lnTo>
                  <a:pt x="9928" y="9587"/>
                </a:lnTo>
                <a:lnTo>
                  <a:pt x="9855" y="9563"/>
                </a:lnTo>
                <a:lnTo>
                  <a:pt x="9904" y="9393"/>
                </a:lnTo>
                <a:lnTo>
                  <a:pt x="9904" y="9320"/>
                </a:lnTo>
                <a:lnTo>
                  <a:pt x="9879" y="9247"/>
                </a:lnTo>
                <a:lnTo>
                  <a:pt x="9831" y="9198"/>
                </a:lnTo>
                <a:lnTo>
                  <a:pt x="9782" y="9174"/>
                </a:lnTo>
                <a:lnTo>
                  <a:pt x="9734" y="9149"/>
                </a:lnTo>
                <a:close/>
                <a:moveTo>
                  <a:pt x="16522" y="9003"/>
                </a:moveTo>
                <a:lnTo>
                  <a:pt x="16522" y="9879"/>
                </a:lnTo>
                <a:lnTo>
                  <a:pt x="16401" y="9879"/>
                </a:lnTo>
                <a:lnTo>
                  <a:pt x="16279" y="9928"/>
                </a:lnTo>
                <a:lnTo>
                  <a:pt x="16182" y="9977"/>
                </a:lnTo>
                <a:lnTo>
                  <a:pt x="16084" y="10050"/>
                </a:lnTo>
                <a:lnTo>
                  <a:pt x="15914" y="10196"/>
                </a:lnTo>
                <a:lnTo>
                  <a:pt x="15744" y="10390"/>
                </a:lnTo>
                <a:lnTo>
                  <a:pt x="15598" y="10561"/>
                </a:lnTo>
                <a:lnTo>
                  <a:pt x="15598" y="10342"/>
                </a:lnTo>
                <a:lnTo>
                  <a:pt x="15646" y="10317"/>
                </a:lnTo>
                <a:lnTo>
                  <a:pt x="15671" y="10269"/>
                </a:lnTo>
                <a:lnTo>
                  <a:pt x="15890" y="9879"/>
                </a:lnTo>
                <a:lnTo>
                  <a:pt x="16011" y="9685"/>
                </a:lnTo>
                <a:lnTo>
                  <a:pt x="16133" y="9490"/>
                </a:lnTo>
                <a:lnTo>
                  <a:pt x="16328" y="9271"/>
                </a:lnTo>
                <a:lnTo>
                  <a:pt x="16522" y="9003"/>
                </a:lnTo>
                <a:close/>
                <a:moveTo>
                  <a:pt x="16522" y="10001"/>
                </a:moveTo>
                <a:lnTo>
                  <a:pt x="16522" y="10755"/>
                </a:lnTo>
                <a:lnTo>
                  <a:pt x="16352" y="10853"/>
                </a:lnTo>
                <a:lnTo>
                  <a:pt x="16230" y="10974"/>
                </a:lnTo>
                <a:lnTo>
                  <a:pt x="15987" y="11242"/>
                </a:lnTo>
                <a:lnTo>
                  <a:pt x="15792" y="11461"/>
                </a:lnTo>
                <a:lnTo>
                  <a:pt x="15598" y="11704"/>
                </a:lnTo>
                <a:lnTo>
                  <a:pt x="15598" y="11291"/>
                </a:lnTo>
                <a:lnTo>
                  <a:pt x="15768" y="10974"/>
                </a:lnTo>
                <a:lnTo>
                  <a:pt x="15963" y="10682"/>
                </a:lnTo>
                <a:lnTo>
                  <a:pt x="16255" y="10342"/>
                </a:lnTo>
                <a:lnTo>
                  <a:pt x="16522" y="10001"/>
                </a:lnTo>
                <a:close/>
                <a:moveTo>
                  <a:pt x="10244" y="11145"/>
                </a:moveTo>
                <a:lnTo>
                  <a:pt x="10171" y="11193"/>
                </a:lnTo>
                <a:lnTo>
                  <a:pt x="10123" y="11242"/>
                </a:lnTo>
                <a:lnTo>
                  <a:pt x="9928" y="11534"/>
                </a:lnTo>
                <a:lnTo>
                  <a:pt x="9831" y="11656"/>
                </a:lnTo>
                <a:lnTo>
                  <a:pt x="9709" y="11753"/>
                </a:lnTo>
                <a:lnTo>
                  <a:pt x="9636" y="11802"/>
                </a:lnTo>
                <a:lnTo>
                  <a:pt x="9539" y="11826"/>
                </a:lnTo>
                <a:lnTo>
                  <a:pt x="9320" y="11826"/>
                </a:lnTo>
                <a:lnTo>
                  <a:pt x="9223" y="11802"/>
                </a:lnTo>
                <a:lnTo>
                  <a:pt x="9150" y="11753"/>
                </a:lnTo>
                <a:lnTo>
                  <a:pt x="9077" y="11680"/>
                </a:lnTo>
                <a:lnTo>
                  <a:pt x="9052" y="11607"/>
                </a:lnTo>
                <a:lnTo>
                  <a:pt x="9125" y="11412"/>
                </a:lnTo>
                <a:lnTo>
                  <a:pt x="9125" y="11339"/>
                </a:lnTo>
                <a:lnTo>
                  <a:pt x="9101" y="11266"/>
                </a:lnTo>
                <a:lnTo>
                  <a:pt x="9052" y="11218"/>
                </a:lnTo>
                <a:lnTo>
                  <a:pt x="9004" y="11169"/>
                </a:lnTo>
                <a:lnTo>
                  <a:pt x="8882" y="11169"/>
                </a:lnTo>
                <a:lnTo>
                  <a:pt x="8809" y="11193"/>
                </a:lnTo>
                <a:lnTo>
                  <a:pt x="8760" y="11266"/>
                </a:lnTo>
                <a:lnTo>
                  <a:pt x="8687" y="11388"/>
                </a:lnTo>
                <a:lnTo>
                  <a:pt x="8663" y="11510"/>
                </a:lnTo>
                <a:lnTo>
                  <a:pt x="8566" y="11656"/>
                </a:lnTo>
                <a:lnTo>
                  <a:pt x="8395" y="11729"/>
                </a:lnTo>
                <a:lnTo>
                  <a:pt x="8298" y="11753"/>
                </a:lnTo>
                <a:lnTo>
                  <a:pt x="8176" y="11777"/>
                </a:lnTo>
                <a:lnTo>
                  <a:pt x="8103" y="11753"/>
                </a:lnTo>
                <a:lnTo>
                  <a:pt x="8055" y="11729"/>
                </a:lnTo>
                <a:lnTo>
                  <a:pt x="8055" y="11680"/>
                </a:lnTo>
                <a:lnTo>
                  <a:pt x="8055" y="11607"/>
                </a:lnTo>
                <a:lnTo>
                  <a:pt x="8079" y="11534"/>
                </a:lnTo>
                <a:lnTo>
                  <a:pt x="8079" y="11461"/>
                </a:lnTo>
                <a:lnTo>
                  <a:pt x="8055" y="11412"/>
                </a:lnTo>
                <a:lnTo>
                  <a:pt x="8006" y="11364"/>
                </a:lnTo>
                <a:lnTo>
                  <a:pt x="7957" y="11339"/>
                </a:lnTo>
                <a:lnTo>
                  <a:pt x="7884" y="11315"/>
                </a:lnTo>
                <a:lnTo>
                  <a:pt x="7811" y="11339"/>
                </a:lnTo>
                <a:lnTo>
                  <a:pt x="7763" y="11388"/>
                </a:lnTo>
                <a:lnTo>
                  <a:pt x="7544" y="11558"/>
                </a:lnTo>
                <a:lnTo>
                  <a:pt x="7325" y="11753"/>
                </a:lnTo>
                <a:lnTo>
                  <a:pt x="7179" y="11802"/>
                </a:lnTo>
                <a:lnTo>
                  <a:pt x="6984" y="11826"/>
                </a:lnTo>
                <a:lnTo>
                  <a:pt x="6887" y="11802"/>
                </a:lnTo>
                <a:lnTo>
                  <a:pt x="6765" y="11802"/>
                </a:lnTo>
                <a:lnTo>
                  <a:pt x="6692" y="11753"/>
                </a:lnTo>
                <a:lnTo>
                  <a:pt x="6643" y="11704"/>
                </a:lnTo>
                <a:lnTo>
                  <a:pt x="6668" y="11583"/>
                </a:lnTo>
                <a:lnTo>
                  <a:pt x="6668" y="11412"/>
                </a:lnTo>
                <a:lnTo>
                  <a:pt x="6643" y="11339"/>
                </a:lnTo>
                <a:lnTo>
                  <a:pt x="6595" y="11266"/>
                </a:lnTo>
                <a:lnTo>
                  <a:pt x="6546" y="11218"/>
                </a:lnTo>
                <a:lnTo>
                  <a:pt x="6473" y="11193"/>
                </a:lnTo>
                <a:lnTo>
                  <a:pt x="6400" y="11193"/>
                </a:lnTo>
                <a:lnTo>
                  <a:pt x="6327" y="11218"/>
                </a:lnTo>
                <a:lnTo>
                  <a:pt x="6254" y="11291"/>
                </a:lnTo>
                <a:lnTo>
                  <a:pt x="6205" y="11364"/>
                </a:lnTo>
                <a:lnTo>
                  <a:pt x="6181" y="11485"/>
                </a:lnTo>
                <a:lnTo>
                  <a:pt x="6157" y="11583"/>
                </a:lnTo>
                <a:lnTo>
                  <a:pt x="6084" y="11656"/>
                </a:lnTo>
                <a:lnTo>
                  <a:pt x="5986" y="11704"/>
                </a:lnTo>
                <a:lnTo>
                  <a:pt x="5767" y="11704"/>
                </a:lnTo>
                <a:lnTo>
                  <a:pt x="5670" y="11680"/>
                </a:lnTo>
                <a:lnTo>
                  <a:pt x="5573" y="11607"/>
                </a:lnTo>
                <a:lnTo>
                  <a:pt x="5475" y="11534"/>
                </a:lnTo>
                <a:lnTo>
                  <a:pt x="5427" y="11461"/>
                </a:lnTo>
                <a:lnTo>
                  <a:pt x="5378" y="11388"/>
                </a:lnTo>
                <a:lnTo>
                  <a:pt x="5305" y="11315"/>
                </a:lnTo>
                <a:lnTo>
                  <a:pt x="5232" y="11291"/>
                </a:lnTo>
                <a:lnTo>
                  <a:pt x="5159" y="11291"/>
                </a:lnTo>
                <a:lnTo>
                  <a:pt x="5062" y="11315"/>
                </a:lnTo>
                <a:lnTo>
                  <a:pt x="5013" y="11364"/>
                </a:lnTo>
                <a:lnTo>
                  <a:pt x="4964" y="11412"/>
                </a:lnTo>
                <a:lnTo>
                  <a:pt x="4964" y="11510"/>
                </a:lnTo>
                <a:lnTo>
                  <a:pt x="4964" y="11607"/>
                </a:lnTo>
                <a:lnTo>
                  <a:pt x="4964" y="11680"/>
                </a:lnTo>
                <a:lnTo>
                  <a:pt x="4940" y="11729"/>
                </a:lnTo>
                <a:lnTo>
                  <a:pt x="4891" y="11777"/>
                </a:lnTo>
                <a:lnTo>
                  <a:pt x="4818" y="11826"/>
                </a:lnTo>
                <a:lnTo>
                  <a:pt x="4697" y="11850"/>
                </a:lnTo>
                <a:lnTo>
                  <a:pt x="4599" y="11826"/>
                </a:lnTo>
                <a:lnTo>
                  <a:pt x="4502" y="11753"/>
                </a:lnTo>
                <a:lnTo>
                  <a:pt x="4453" y="11656"/>
                </a:lnTo>
                <a:lnTo>
                  <a:pt x="4453" y="11607"/>
                </a:lnTo>
                <a:lnTo>
                  <a:pt x="4453" y="11558"/>
                </a:lnTo>
                <a:lnTo>
                  <a:pt x="4478" y="11437"/>
                </a:lnTo>
                <a:lnTo>
                  <a:pt x="4429" y="11364"/>
                </a:lnTo>
                <a:lnTo>
                  <a:pt x="4380" y="11291"/>
                </a:lnTo>
                <a:lnTo>
                  <a:pt x="4307" y="11266"/>
                </a:lnTo>
                <a:lnTo>
                  <a:pt x="4210" y="11242"/>
                </a:lnTo>
                <a:lnTo>
                  <a:pt x="4113" y="11266"/>
                </a:lnTo>
                <a:lnTo>
                  <a:pt x="4040" y="11339"/>
                </a:lnTo>
                <a:lnTo>
                  <a:pt x="3991" y="11412"/>
                </a:lnTo>
                <a:lnTo>
                  <a:pt x="3942" y="11510"/>
                </a:lnTo>
                <a:lnTo>
                  <a:pt x="3894" y="11607"/>
                </a:lnTo>
                <a:lnTo>
                  <a:pt x="3796" y="11680"/>
                </a:lnTo>
                <a:lnTo>
                  <a:pt x="3723" y="11753"/>
                </a:lnTo>
                <a:lnTo>
                  <a:pt x="3529" y="11850"/>
                </a:lnTo>
                <a:lnTo>
                  <a:pt x="3431" y="11875"/>
                </a:lnTo>
                <a:lnTo>
                  <a:pt x="3310" y="11899"/>
                </a:lnTo>
                <a:lnTo>
                  <a:pt x="3261" y="11899"/>
                </a:lnTo>
                <a:lnTo>
                  <a:pt x="3212" y="11875"/>
                </a:lnTo>
                <a:lnTo>
                  <a:pt x="3139" y="11826"/>
                </a:lnTo>
                <a:lnTo>
                  <a:pt x="3115" y="11729"/>
                </a:lnTo>
                <a:lnTo>
                  <a:pt x="3066" y="11631"/>
                </a:lnTo>
                <a:lnTo>
                  <a:pt x="3018" y="11461"/>
                </a:lnTo>
                <a:lnTo>
                  <a:pt x="2993" y="11388"/>
                </a:lnTo>
                <a:lnTo>
                  <a:pt x="2969" y="11388"/>
                </a:lnTo>
                <a:lnTo>
                  <a:pt x="2969" y="11364"/>
                </a:lnTo>
                <a:lnTo>
                  <a:pt x="2945" y="11339"/>
                </a:lnTo>
                <a:lnTo>
                  <a:pt x="2896" y="11315"/>
                </a:lnTo>
                <a:lnTo>
                  <a:pt x="2847" y="11315"/>
                </a:lnTo>
                <a:lnTo>
                  <a:pt x="2799" y="11339"/>
                </a:lnTo>
                <a:lnTo>
                  <a:pt x="2750" y="11364"/>
                </a:lnTo>
                <a:lnTo>
                  <a:pt x="2701" y="11461"/>
                </a:lnTo>
                <a:lnTo>
                  <a:pt x="2677" y="11583"/>
                </a:lnTo>
                <a:lnTo>
                  <a:pt x="2677" y="11802"/>
                </a:lnTo>
                <a:lnTo>
                  <a:pt x="2701" y="11923"/>
                </a:lnTo>
                <a:lnTo>
                  <a:pt x="2726" y="12021"/>
                </a:lnTo>
                <a:lnTo>
                  <a:pt x="2799" y="12093"/>
                </a:lnTo>
                <a:lnTo>
                  <a:pt x="2847" y="12191"/>
                </a:lnTo>
                <a:lnTo>
                  <a:pt x="2945" y="12264"/>
                </a:lnTo>
                <a:lnTo>
                  <a:pt x="3042" y="12312"/>
                </a:lnTo>
                <a:lnTo>
                  <a:pt x="3188" y="12361"/>
                </a:lnTo>
                <a:lnTo>
                  <a:pt x="3480" y="12361"/>
                </a:lnTo>
                <a:lnTo>
                  <a:pt x="3626" y="12337"/>
                </a:lnTo>
                <a:lnTo>
                  <a:pt x="3748" y="12288"/>
                </a:lnTo>
                <a:lnTo>
                  <a:pt x="3869" y="12215"/>
                </a:lnTo>
                <a:lnTo>
                  <a:pt x="4015" y="12142"/>
                </a:lnTo>
                <a:lnTo>
                  <a:pt x="4113" y="12045"/>
                </a:lnTo>
                <a:lnTo>
                  <a:pt x="4259" y="12166"/>
                </a:lnTo>
                <a:lnTo>
                  <a:pt x="4405" y="12239"/>
                </a:lnTo>
                <a:lnTo>
                  <a:pt x="4575" y="12288"/>
                </a:lnTo>
                <a:lnTo>
                  <a:pt x="4745" y="12312"/>
                </a:lnTo>
                <a:lnTo>
                  <a:pt x="4916" y="12288"/>
                </a:lnTo>
                <a:lnTo>
                  <a:pt x="5086" y="12239"/>
                </a:lnTo>
                <a:lnTo>
                  <a:pt x="5232" y="12142"/>
                </a:lnTo>
                <a:lnTo>
                  <a:pt x="5354" y="12021"/>
                </a:lnTo>
                <a:lnTo>
                  <a:pt x="5475" y="12069"/>
                </a:lnTo>
                <a:lnTo>
                  <a:pt x="5597" y="12118"/>
                </a:lnTo>
                <a:lnTo>
                  <a:pt x="5743" y="12142"/>
                </a:lnTo>
                <a:lnTo>
                  <a:pt x="5889" y="12166"/>
                </a:lnTo>
                <a:lnTo>
                  <a:pt x="6011" y="12166"/>
                </a:lnTo>
                <a:lnTo>
                  <a:pt x="6157" y="12142"/>
                </a:lnTo>
                <a:lnTo>
                  <a:pt x="6278" y="12093"/>
                </a:lnTo>
                <a:lnTo>
                  <a:pt x="6376" y="12045"/>
                </a:lnTo>
                <a:lnTo>
                  <a:pt x="6546" y="12142"/>
                </a:lnTo>
                <a:lnTo>
                  <a:pt x="6716" y="12239"/>
                </a:lnTo>
                <a:lnTo>
                  <a:pt x="6862" y="12288"/>
                </a:lnTo>
                <a:lnTo>
                  <a:pt x="7008" y="12312"/>
                </a:lnTo>
                <a:lnTo>
                  <a:pt x="7154" y="12288"/>
                </a:lnTo>
                <a:lnTo>
                  <a:pt x="7276" y="12264"/>
                </a:lnTo>
                <a:lnTo>
                  <a:pt x="7398" y="12191"/>
                </a:lnTo>
                <a:lnTo>
                  <a:pt x="7519" y="12118"/>
                </a:lnTo>
                <a:lnTo>
                  <a:pt x="7763" y="11948"/>
                </a:lnTo>
                <a:lnTo>
                  <a:pt x="7836" y="12021"/>
                </a:lnTo>
                <a:lnTo>
                  <a:pt x="7909" y="12093"/>
                </a:lnTo>
                <a:lnTo>
                  <a:pt x="8030" y="12142"/>
                </a:lnTo>
                <a:lnTo>
                  <a:pt x="8347" y="12142"/>
                </a:lnTo>
                <a:lnTo>
                  <a:pt x="8493" y="12118"/>
                </a:lnTo>
                <a:lnTo>
                  <a:pt x="8663" y="12045"/>
                </a:lnTo>
                <a:lnTo>
                  <a:pt x="8785" y="11948"/>
                </a:lnTo>
                <a:lnTo>
                  <a:pt x="8882" y="12021"/>
                </a:lnTo>
                <a:lnTo>
                  <a:pt x="8955" y="12093"/>
                </a:lnTo>
                <a:lnTo>
                  <a:pt x="9174" y="12191"/>
                </a:lnTo>
                <a:lnTo>
                  <a:pt x="9320" y="12239"/>
                </a:lnTo>
                <a:lnTo>
                  <a:pt x="9466" y="12264"/>
                </a:lnTo>
                <a:lnTo>
                  <a:pt x="9588" y="12239"/>
                </a:lnTo>
                <a:lnTo>
                  <a:pt x="9709" y="12215"/>
                </a:lnTo>
                <a:lnTo>
                  <a:pt x="9831" y="12166"/>
                </a:lnTo>
                <a:lnTo>
                  <a:pt x="9952" y="12093"/>
                </a:lnTo>
                <a:lnTo>
                  <a:pt x="10147" y="11899"/>
                </a:lnTo>
                <a:lnTo>
                  <a:pt x="10269" y="12021"/>
                </a:lnTo>
                <a:lnTo>
                  <a:pt x="10415" y="12093"/>
                </a:lnTo>
                <a:lnTo>
                  <a:pt x="10561" y="12142"/>
                </a:lnTo>
                <a:lnTo>
                  <a:pt x="10755" y="12166"/>
                </a:lnTo>
                <a:lnTo>
                  <a:pt x="10926" y="12191"/>
                </a:lnTo>
                <a:lnTo>
                  <a:pt x="11096" y="12166"/>
                </a:lnTo>
                <a:lnTo>
                  <a:pt x="11266" y="12093"/>
                </a:lnTo>
                <a:lnTo>
                  <a:pt x="11412" y="12021"/>
                </a:lnTo>
                <a:lnTo>
                  <a:pt x="11558" y="12093"/>
                </a:lnTo>
                <a:lnTo>
                  <a:pt x="11704" y="12142"/>
                </a:lnTo>
                <a:lnTo>
                  <a:pt x="12045" y="12142"/>
                </a:lnTo>
                <a:lnTo>
                  <a:pt x="12215" y="12118"/>
                </a:lnTo>
                <a:lnTo>
                  <a:pt x="12410" y="12069"/>
                </a:lnTo>
                <a:lnTo>
                  <a:pt x="12580" y="11996"/>
                </a:lnTo>
                <a:lnTo>
                  <a:pt x="12726" y="11899"/>
                </a:lnTo>
                <a:lnTo>
                  <a:pt x="12799" y="11948"/>
                </a:lnTo>
                <a:lnTo>
                  <a:pt x="12921" y="11972"/>
                </a:lnTo>
                <a:lnTo>
                  <a:pt x="13043" y="11972"/>
                </a:lnTo>
                <a:lnTo>
                  <a:pt x="13164" y="11948"/>
                </a:lnTo>
                <a:lnTo>
                  <a:pt x="13237" y="11899"/>
                </a:lnTo>
                <a:lnTo>
                  <a:pt x="13286" y="11850"/>
                </a:lnTo>
                <a:lnTo>
                  <a:pt x="13310" y="11777"/>
                </a:lnTo>
                <a:lnTo>
                  <a:pt x="13310" y="11704"/>
                </a:lnTo>
                <a:lnTo>
                  <a:pt x="13286" y="11631"/>
                </a:lnTo>
                <a:lnTo>
                  <a:pt x="13262" y="11583"/>
                </a:lnTo>
                <a:lnTo>
                  <a:pt x="13189" y="11558"/>
                </a:lnTo>
                <a:lnTo>
                  <a:pt x="13116" y="11534"/>
                </a:lnTo>
                <a:lnTo>
                  <a:pt x="13043" y="11558"/>
                </a:lnTo>
                <a:lnTo>
                  <a:pt x="12970" y="11534"/>
                </a:lnTo>
                <a:lnTo>
                  <a:pt x="12897" y="11437"/>
                </a:lnTo>
                <a:lnTo>
                  <a:pt x="12799" y="11388"/>
                </a:lnTo>
                <a:lnTo>
                  <a:pt x="12751" y="11364"/>
                </a:lnTo>
                <a:lnTo>
                  <a:pt x="12702" y="11364"/>
                </a:lnTo>
                <a:lnTo>
                  <a:pt x="12653" y="11388"/>
                </a:lnTo>
                <a:lnTo>
                  <a:pt x="12605" y="11437"/>
                </a:lnTo>
                <a:lnTo>
                  <a:pt x="12532" y="11485"/>
                </a:lnTo>
                <a:lnTo>
                  <a:pt x="12410" y="11558"/>
                </a:lnTo>
                <a:lnTo>
                  <a:pt x="12264" y="11631"/>
                </a:lnTo>
                <a:lnTo>
                  <a:pt x="12094" y="11704"/>
                </a:lnTo>
                <a:lnTo>
                  <a:pt x="11948" y="11729"/>
                </a:lnTo>
                <a:lnTo>
                  <a:pt x="11753" y="11729"/>
                </a:lnTo>
                <a:lnTo>
                  <a:pt x="11729" y="11704"/>
                </a:lnTo>
                <a:lnTo>
                  <a:pt x="11704" y="11656"/>
                </a:lnTo>
                <a:lnTo>
                  <a:pt x="11680" y="11607"/>
                </a:lnTo>
                <a:lnTo>
                  <a:pt x="11704" y="11485"/>
                </a:lnTo>
                <a:lnTo>
                  <a:pt x="11704" y="11412"/>
                </a:lnTo>
                <a:lnTo>
                  <a:pt x="11656" y="11339"/>
                </a:lnTo>
                <a:lnTo>
                  <a:pt x="11607" y="11291"/>
                </a:lnTo>
                <a:lnTo>
                  <a:pt x="11534" y="11266"/>
                </a:lnTo>
                <a:lnTo>
                  <a:pt x="11461" y="11291"/>
                </a:lnTo>
                <a:lnTo>
                  <a:pt x="11388" y="11315"/>
                </a:lnTo>
                <a:lnTo>
                  <a:pt x="11315" y="11364"/>
                </a:lnTo>
                <a:lnTo>
                  <a:pt x="11291" y="11437"/>
                </a:lnTo>
                <a:lnTo>
                  <a:pt x="11266" y="11558"/>
                </a:lnTo>
                <a:lnTo>
                  <a:pt x="11218" y="11607"/>
                </a:lnTo>
                <a:lnTo>
                  <a:pt x="11169" y="11656"/>
                </a:lnTo>
                <a:lnTo>
                  <a:pt x="11047" y="11729"/>
                </a:lnTo>
                <a:lnTo>
                  <a:pt x="10901" y="11753"/>
                </a:lnTo>
                <a:lnTo>
                  <a:pt x="10755" y="11753"/>
                </a:lnTo>
                <a:lnTo>
                  <a:pt x="10609" y="11729"/>
                </a:lnTo>
                <a:lnTo>
                  <a:pt x="10488" y="11656"/>
                </a:lnTo>
                <a:lnTo>
                  <a:pt x="10463" y="11631"/>
                </a:lnTo>
                <a:lnTo>
                  <a:pt x="10439" y="11583"/>
                </a:lnTo>
                <a:lnTo>
                  <a:pt x="10439" y="11510"/>
                </a:lnTo>
                <a:lnTo>
                  <a:pt x="10463" y="11461"/>
                </a:lnTo>
                <a:lnTo>
                  <a:pt x="10512" y="11364"/>
                </a:lnTo>
                <a:lnTo>
                  <a:pt x="10488" y="11291"/>
                </a:lnTo>
                <a:lnTo>
                  <a:pt x="10463" y="11218"/>
                </a:lnTo>
                <a:lnTo>
                  <a:pt x="10390" y="11169"/>
                </a:lnTo>
                <a:lnTo>
                  <a:pt x="10317" y="11145"/>
                </a:lnTo>
                <a:close/>
                <a:moveTo>
                  <a:pt x="16498" y="11193"/>
                </a:moveTo>
                <a:lnTo>
                  <a:pt x="16498" y="11948"/>
                </a:lnTo>
                <a:lnTo>
                  <a:pt x="16255" y="12093"/>
                </a:lnTo>
                <a:lnTo>
                  <a:pt x="16011" y="12312"/>
                </a:lnTo>
                <a:lnTo>
                  <a:pt x="15792" y="12556"/>
                </a:lnTo>
                <a:lnTo>
                  <a:pt x="15598" y="12823"/>
                </a:lnTo>
                <a:lnTo>
                  <a:pt x="15598" y="12775"/>
                </a:lnTo>
                <a:lnTo>
                  <a:pt x="15598" y="12434"/>
                </a:lnTo>
                <a:lnTo>
                  <a:pt x="15622" y="12385"/>
                </a:lnTo>
                <a:lnTo>
                  <a:pt x="15914" y="11923"/>
                </a:lnTo>
                <a:lnTo>
                  <a:pt x="16060" y="11680"/>
                </a:lnTo>
                <a:lnTo>
                  <a:pt x="16206" y="11461"/>
                </a:lnTo>
                <a:lnTo>
                  <a:pt x="16352" y="11339"/>
                </a:lnTo>
                <a:lnTo>
                  <a:pt x="16498" y="11193"/>
                </a:lnTo>
                <a:close/>
                <a:moveTo>
                  <a:pt x="16498" y="12288"/>
                </a:moveTo>
                <a:lnTo>
                  <a:pt x="16498" y="13140"/>
                </a:lnTo>
                <a:lnTo>
                  <a:pt x="16303" y="13213"/>
                </a:lnTo>
                <a:lnTo>
                  <a:pt x="16157" y="13334"/>
                </a:lnTo>
                <a:lnTo>
                  <a:pt x="16011" y="13456"/>
                </a:lnTo>
                <a:lnTo>
                  <a:pt x="15890" y="13602"/>
                </a:lnTo>
                <a:lnTo>
                  <a:pt x="15719" y="13797"/>
                </a:lnTo>
                <a:lnTo>
                  <a:pt x="15573" y="14016"/>
                </a:lnTo>
                <a:lnTo>
                  <a:pt x="15573" y="13602"/>
                </a:lnTo>
                <a:lnTo>
                  <a:pt x="15792" y="13213"/>
                </a:lnTo>
                <a:lnTo>
                  <a:pt x="16036" y="12848"/>
                </a:lnTo>
                <a:lnTo>
                  <a:pt x="16255" y="12556"/>
                </a:lnTo>
                <a:lnTo>
                  <a:pt x="16498" y="12288"/>
                </a:lnTo>
                <a:close/>
                <a:moveTo>
                  <a:pt x="2847" y="13286"/>
                </a:moveTo>
                <a:lnTo>
                  <a:pt x="2799" y="13310"/>
                </a:lnTo>
                <a:lnTo>
                  <a:pt x="2774" y="13334"/>
                </a:lnTo>
                <a:lnTo>
                  <a:pt x="2580" y="13675"/>
                </a:lnTo>
                <a:lnTo>
                  <a:pt x="2507" y="13870"/>
                </a:lnTo>
                <a:lnTo>
                  <a:pt x="2458" y="14064"/>
                </a:lnTo>
                <a:lnTo>
                  <a:pt x="2434" y="14259"/>
                </a:lnTo>
                <a:lnTo>
                  <a:pt x="2458" y="14332"/>
                </a:lnTo>
                <a:lnTo>
                  <a:pt x="2507" y="14405"/>
                </a:lnTo>
                <a:lnTo>
                  <a:pt x="2555" y="14478"/>
                </a:lnTo>
                <a:lnTo>
                  <a:pt x="2628" y="14527"/>
                </a:lnTo>
                <a:lnTo>
                  <a:pt x="2750" y="14551"/>
                </a:lnTo>
                <a:lnTo>
                  <a:pt x="3018" y="14551"/>
                </a:lnTo>
                <a:lnTo>
                  <a:pt x="3164" y="14527"/>
                </a:lnTo>
                <a:lnTo>
                  <a:pt x="3285" y="14478"/>
                </a:lnTo>
                <a:lnTo>
                  <a:pt x="3431" y="14429"/>
                </a:lnTo>
                <a:lnTo>
                  <a:pt x="3699" y="14283"/>
                </a:lnTo>
                <a:lnTo>
                  <a:pt x="3942" y="14089"/>
                </a:lnTo>
                <a:lnTo>
                  <a:pt x="4015" y="14186"/>
                </a:lnTo>
                <a:lnTo>
                  <a:pt x="4137" y="14259"/>
                </a:lnTo>
                <a:lnTo>
                  <a:pt x="4234" y="14332"/>
                </a:lnTo>
                <a:lnTo>
                  <a:pt x="4380" y="14381"/>
                </a:lnTo>
                <a:lnTo>
                  <a:pt x="4551" y="14429"/>
                </a:lnTo>
                <a:lnTo>
                  <a:pt x="4867" y="14429"/>
                </a:lnTo>
                <a:lnTo>
                  <a:pt x="5037" y="14405"/>
                </a:lnTo>
                <a:lnTo>
                  <a:pt x="5183" y="14356"/>
                </a:lnTo>
                <a:lnTo>
                  <a:pt x="5329" y="14283"/>
                </a:lnTo>
                <a:lnTo>
                  <a:pt x="5475" y="14186"/>
                </a:lnTo>
                <a:lnTo>
                  <a:pt x="5597" y="14089"/>
                </a:lnTo>
                <a:lnTo>
                  <a:pt x="5719" y="14186"/>
                </a:lnTo>
                <a:lnTo>
                  <a:pt x="5889" y="14235"/>
                </a:lnTo>
                <a:lnTo>
                  <a:pt x="6084" y="14259"/>
                </a:lnTo>
                <a:lnTo>
                  <a:pt x="6278" y="14259"/>
                </a:lnTo>
                <a:lnTo>
                  <a:pt x="6814" y="14235"/>
                </a:lnTo>
                <a:lnTo>
                  <a:pt x="7325" y="14259"/>
                </a:lnTo>
                <a:lnTo>
                  <a:pt x="7665" y="14283"/>
                </a:lnTo>
                <a:lnTo>
                  <a:pt x="8030" y="14259"/>
                </a:lnTo>
                <a:lnTo>
                  <a:pt x="8225" y="14235"/>
                </a:lnTo>
                <a:lnTo>
                  <a:pt x="8395" y="14186"/>
                </a:lnTo>
                <a:lnTo>
                  <a:pt x="8541" y="14113"/>
                </a:lnTo>
                <a:lnTo>
                  <a:pt x="8687" y="13991"/>
                </a:lnTo>
                <a:lnTo>
                  <a:pt x="8712" y="13943"/>
                </a:lnTo>
                <a:lnTo>
                  <a:pt x="8712" y="13894"/>
                </a:lnTo>
                <a:lnTo>
                  <a:pt x="8687" y="13845"/>
                </a:lnTo>
                <a:lnTo>
                  <a:pt x="8639" y="13821"/>
                </a:lnTo>
                <a:lnTo>
                  <a:pt x="8420" y="13772"/>
                </a:lnTo>
                <a:lnTo>
                  <a:pt x="8225" y="13797"/>
                </a:lnTo>
                <a:lnTo>
                  <a:pt x="7787" y="13845"/>
                </a:lnTo>
                <a:lnTo>
                  <a:pt x="7373" y="13845"/>
                </a:lnTo>
                <a:lnTo>
                  <a:pt x="6935" y="13797"/>
                </a:lnTo>
                <a:lnTo>
                  <a:pt x="6716" y="13797"/>
                </a:lnTo>
                <a:lnTo>
                  <a:pt x="6376" y="13821"/>
                </a:lnTo>
                <a:lnTo>
                  <a:pt x="6059" y="13821"/>
                </a:lnTo>
                <a:lnTo>
                  <a:pt x="5962" y="13797"/>
                </a:lnTo>
                <a:lnTo>
                  <a:pt x="5938" y="13797"/>
                </a:lnTo>
                <a:lnTo>
                  <a:pt x="5938" y="13772"/>
                </a:lnTo>
                <a:lnTo>
                  <a:pt x="5962" y="13699"/>
                </a:lnTo>
                <a:lnTo>
                  <a:pt x="5938" y="13602"/>
                </a:lnTo>
                <a:lnTo>
                  <a:pt x="5913" y="13553"/>
                </a:lnTo>
                <a:lnTo>
                  <a:pt x="5865" y="13480"/>
                </a:lnTo>
                <a:lnTo>
                  <a:pt x="5816" y="13456"/>
                </a:lnTo>
                <a:lnTo>
                  <a:pt x="5743" y="13432"/>
                </a:lnTo>
                <a:lnTo>
                  <a:pt x="5670" y="13456"/>
                </a:lnTo>
                <a:lnTo>
                  <a:pt x="5597" y="13505"/>
                </a:lnTo>
                <a:lnTo>
                  <a:pt x="5354" y="13748"/>
                </a:lnTo>
                <a:lnTo>
                  <a:pt x="5062" y="13943"/>
                </a:lnTo>
                <a:lnTo>
                  <a:pt x="4964" y="13991"/>
                </a:lnTo>
                <a:lnTo>
                  <a:pt x="4818" y="14016"/>
                </a:lnTo>
                <a:lnTo>
                  <a:pt x="4672" y="14016"/>
                </a:lnTo>
                <a:lnTo>
                  <a:pt x="4526" y="13991"/>
                </a:lnTo>
                <a:lnTo>
                  <a:pt x="4405" y="13943"/>
                </a:lnTo>
                <a:lnTo>
                  <a:pt x="4307" y="13870"/>
                </a:lnTo>
                <a:lnTo>
                  <a:pt x="4283" y="13821"/>
                </a:lnTo>
                <a:lnTo>
                  <a:pt x="4283" y="13748"/>
                </a:lnTo>
                <a:lnTo>
                  <a:pt x="4283" y="13675"/>
                </a:lnTo>
                <a:lnTo>
                  <a:pt x="4307" y="13578"/>
                </a:lnTo>
                <a:lnTo>
                  <a:pt x="4307" y="13505"/>
                </a:lnTo>
                <a:lnTo>
                  <a:pt x="4307" y="13432"/>
                </a:lnTo>
                <a:lnTo>
                  <a:pt x="4259" y="13383"/>
                </a:lnTo>
                <a:lnTo>
                  <a:pt x="4186" y="13334"/>
                </a:lnTo>
                <a:lnTo>
                  <a:pt x="4113" y="13310"/>
                </a:lnTo>
                <a:lnTo>
                  <a:pt x="4040" y="13334"/>
                </a:lnTo>
                <a:lnTo>
                  <a:pt x="3967" y="13359"/>
                </a:lnTo>
                <a:lnTo>
                  <a:pt x="3918" y="13432"/>
                </a:lnTo>
                <a:lnTo>
                  <a:pt x="3845" y="13529"/>
                </a:lnTo>
                <a:lnTo>
                  <a:pt x="3772" y="13602"/>
                </a:lnTo>
                <a:lnTo>
                  <a:pt x="3602" y="13772"/>
                </a:lnTo>
                <a:lnTo>
                  <a:pt x="3407" y="13918"/>
                </a:lnTo>
                <a:lnTo>
                  <a:pt x="3212" y="14016"/>
                </a:lnTo>
                <a:lnTo>
                  <a:pt x="3091" y="14089"/>
                </a:lnTo>
                <a:lnTo>
                  <a:pt x="2945" y="14113"/>
                </a:lnTo>
                <a:lnTo>
                  <a:pt x="2896" y="14113"/>
                </a:lnTo>
                <a:lnTo>
                  <a:pt x="2847" y="14089"/>
                </a:lnTo>
                <a:lnTo>
                  <a:pt x="2847" y="14016"/>
                </a:lnTo>
                <a:lnTo>
                  <a:pt x="2847" y="13918"/>
                </a:lnTo>
                <a:lnTo>
                  <a:pt x="2969" y="13456"/>
                </a:lnTo>
                <a:lnTo>
                  <a:pt x="2969" y="13407"/>
                </a:lnTo>
                <a:lnTo>
                  <a:pt x="2969" y="13359"/>
                </a:lnTo>
                <a:lnTo>
                  <a:pt x="2920" y="13310"/>
                </a:lnTo>
                <a:lnTo>
                  <a:pt x="2872" y="13286"/>
                </a:lnTo>
                <a:close/>
                <a:moveTo>
                  <a:pt x="16498" y="13286"/>
                </a:moveTo>
                <a:lnTo>
                  <a:pt x="16474" y="14137"/>
                </a:lnTo>
                <a:lnTo>
                  <a:pt x="16425" y="14137"/>
                </a:lnTo>
                <a:lnTo>
                  <a:pt x="16328" y="14210"/>
                </a:lnTo>
                <a:lnTo>
                  <a:pt x="16206" y="14283"/>
                </a:lnTo>
                <a:lnTo>
                  <a:pt x="15987" y="14478"/>
                </a:lnTo>
                <a:lnTo>
                  <a:pt x="15792" y="14697"/>
                </a:lnTo>
                <a:lnTo>
                  <a:pt x="15622" y="14916"/>
                </a:lnTo>
                <a:lnTo>
                  <a:pt x="15525" y="15038"/>
                </a:lnTo>
                <a:lnTo>
                  <a:pt x="15549" y="14673"/>
                </a:lnTo>
                <a:lnTo>
                  <a:pt x="15573" y="14673"/>
                </a:lnTo>
                <a:lnTo>
                  <a:pt x="15695" y="14502"/>
                </a:lnTo>
                <a:lnTo>
                  <a:pt x="15817" y="14332"/>
                </a:lnTo>
                <a:lnTo>
                  <a:pt x="16011" y="13967"/>
                </a:lnTo>
                <a:lnTo>
                  <a:pt x="16230" y="13602"/>
                </a:lnTo>
                <a:lnTo>
                  <a:pt x="16352" y="13432"/>
                </a:lnTo>
                <a:lnTo>
                  <a:pt x="16498" y="13286"/>
                </a:lnTo>
                <a:close/>
                <a:moveTo>
                  <a:pt x="16474" y="14332"/>
                </a:moveTo>
                <a:lnTo>
                  <a:pt x="16449" y="15208"/>
                </a:lnTo>
                <a:lnTo>
                  <a:pt x="16352" y="15232"/>
                </a:lnTo>
                <a:lnTo>
                  <a:pt x="16230" y="15305"/>
                </a:lnTo>
                <a:lnTo>
                  <a:pt x="15987" y="15500"/>
                </a:lnTo>
                <a:lnTo>
                  <a:pt x="15768" y="15719"/>
                </a:lnTo>
                <a:lnTo>
                  <a:pt x="15622" y="15889"/>
                </a:lnTo>
                <a:lnTo>
                  <a:pt x="15476" y="16035"/>
                </a:lnTo>
                <a:lnTo>
                  <a:pt x="15476" y="15743"/>
                </a:lnTo>
                <a:lnTo>
                  <a:pt x="15549" y="15695"/>
                </a:lnTo>
                <a:lnTo>
                  <a:pt x="15598" y="15646"/>
                </a:lnTo>
                <a:lnTo>
                  <a:pt x="15671" y="15500"/>
                </a:lnTo>
                <a:lnTo>
                  <a:pt x="15817" y="15257"/>
                </a:lnTo>
                <a:lnTo>
                  <a:pt x="16011" y="15013"/>
                </a:lnTo>
                <a:lnTo>
                  <a:pt x="16279" y="14697"/>
                </a:lnTo>
                <a:lnTo>
                  <a:pt x="16376" y="14502"/>
                </a:lnTo>
                <a:lnTo>
                  <a:pt x="16474" y="14332"/>
                </a:lnTo>
                <a:close/>
                <a:moveTo>
                  <a:pt x="16449" y="15622"/>
                </a:moveTo>
                <a:lnTo>
                  <a:pt x="16425" y="16376"/>
                </a:lnTo>
                <a:lnTo>
                  <a:pt x="16328" y="16425"/>
                </a:lnTo>
                <a:lnTo>
                  <a:pt x="16230" y="16522"/>
                </a:lnTo>
                <a:lnTo>
                  <a:pt x="16036" y="16692"/>
                </a:lnTo>
                <a:lnTo>
                  <a:pt x="15719" y="17082"/>
                </a:lnTo>
                <a:lnTo>
                  <a:pt x="15427" y="17422"/>
                </a:lnTo>
                <a:lnTo>
                  <a:pt x="15427" y="17106"/>
                </a:lnTo>
                <a:lnTo>
                  <a:pt x="15452" y="16960"/>
                </a:lnTo>
                <a:lnTo>
                  <a:pt x="15452" y="16887"/>
                </a:lnTo>
                <a:lnTo>
                  <a:pt x="15476" y="16765"/>
                </a:lnTo>
                <a:lnTo>
                  <a:pt x="15525" y="16644"/>
                </a:lnTo>
                <a:lnTo>
                  <a:pt x="15598" y="16522"/>
                </a:lnTo>
                <a:lnTo>
                  <a:pt x="15695" y="16400"/>
                </a:lnTo>
                <a:lnTo>
                  <a:pt x="15890" y="16181"/>
                </a:lnTo>
                <a:lnTo>
                  <a:pt x="16060" y="15987"/>
                </a:lnTo>
                <a:lnTo>
                  <a:pt x="16255" y="15816"/>
                </a:lnTo>
                <a:lnTo>
                  <a:pt x="16449" y="15622"/>
                </a:lnTo>
                <a:close/>
                <a:moveTo>
                  <a:pt x="16401" y="16984"/>
                </a:moveTo>
                <a:lnTo>
                  <a:pt x="16401" y="17641"/>
                </a:lnTo>
                <a:lnTo>
                  <a:pt x="16157" y="17763"/>
                </a:lnTo>
                <a:lnTo>
                  <a:pt x="15938" y="17933"/>
                </a:lnTo>
                <a:lnTo>
                  <a:pt x="15719" y="18104"/>
                </a:lnTo>
                <a:lnTo>
                  <a:pt x="15549" y="18323"/>
                </a:lnTo>
                <a:lnTo>
                  <a:pt x="15403" y="18493"/>
                </a:lnTo>
                <a:lnTo>
                  <a:pt x="15403" y="18347"/>
                </a:lnTo>
                <a:lnTo>
                  <a:pt x="15452" y="18298"/>
                </a:lnTo>
                <a:lnTo>
                  <a:pt x="15476" y="18250"/>
                </a:lnTo>
                <a:lnTo>
                  <a:pt x="15525" y="18104"/>
                </a:lnTo>
                <a:lnTo>
                  <a:pt x="15598" y="17982"/>
                </a:lnTo>
                <a:lnTo>
                  <a:pt x="15768" y="17714"/>
                </a:lnTo>
                <a:lnTo>
                  <a:pt x="15963" y="17471"/>
                </a:lnTo>
                <a:lnTo>
                  <a:pt x="16157" y="17252"/>
                </a:lnTo>
                <a:lnTo>
                  <a:pt x="16401" y="16984"/>
                </a:lnTo>
                <a:close/>
                <a:moveTo>
                  <a:pt x="14405" y="1533"/>
                </a:moveTo>
                <a:lnTo>
                  <a:pt x="14722" y="1558"/>
                </a:lnTo>
                <a:lnTo>
                  <a:pt x="14819" y="1582"/>
                </a:lnTo>
                <a:lnTo>
                  <a:pt x="14892" y="1606"/>
                </a:lnTo>
                <a:lnTo>
                  <a:pt x="14965" y="1655"/>
                </a:lnTo>
                <a:lnTo>
                  <a:pt x="14965" y="1874"/>
                </a:lnTo>
                <a:lnTo>
                  <a:pt x="14989" y="2093"/>
                </a:lnTo>
                <a:lnTo>
                  <a:pt x="15062" y="2531"/>
                </a:lnTo>
                <a:lnTo>
                  <a:pt x="15062" y="3188"/>
                </a:lnTo>
                <a:lnTo>
                  <a:pt x="15038" y="3821"/>
                </a:lnTo>
                <a:lnTo>
                  <a:pt x="15014" y="5183"/>
                </a:lnTo>
                <a:lnTo>
                  <a:pt x="15014" y="6546"/>
                </a:lnTo>
                <a:lnTo>
                  <a:pt x="15038" y="9563"/>
                </a:lnTo>
                <a:lnTo>
                  <a:pt x="15038" y="12580"/>
                </a:lnTo>
                <a:lnTo>
                  <a:pt x="15038" y="13651"/>
                </a:lnTo>
                <a:lnTo>
                  <a:pt x="14989" y="14697"/>
                </a:lnTo>
                <a:lnTo>
                  <a:pt x="14941" y="15768"/>
                </a:lnTo>
                <a:lnTo>
                  <a:pt x="14892" y="16814"/>
                </a:lnTo>
                <a:lnTo>
                  <a:pt x="14868" y="18420"/>
                </a:lnTo>
                <a:lnTo>
                  <a:pt x="14843" y="19077"/>
                </a:lnTo>
                <a:lnTo>
                  <a:pt x="14843" y="19296"/>
                </a:lnTo>
                <a:lnTo>
                  <a:pt x="14819" y="19393"/>
                </a:lnTo>
                <a:lnTo>
                  <a:pt x="14868" y="19296"/>
                </a:lnTo>
                <a:lnTo>
                  <a:pt x="14843" y="19369"/>
                </a:lnTo>
                <a:lnTo>
                  <a:pt x="14843" y="19442"/>
                </a:lnTo>
                <a:lnTo>
                  <a:pt x="14503" y="19491"/>
                </a:lnTo>
                <a:lnTo>
                  <a:pt x="13505" y="19491"/>
                </a:lnTo>
                <a:lnTo>
                  <a:pt x="12580" y="19515"/>
                </a:lnTo>
                <a:lnTo>
                  <a:pt x="11680" y="19539"/>
                </a:lnTo>
                <a:lnTo>
                  <a:pt x="9636" y="19466"/>
                </a:lnTo>
                <a:lnTo>
                  <a:pt x="7592" y="19418"/>
                </a:lnTo>
                <a:lnTo>
                  <a:pt x="6570" y="19393"/>
                </a:lnTo>
                <a:lnTo>
                  <a:pt x="2653" y="19393"/>
                </a:lnTo>
                <a:lnTo>
                  <a:pt x="1777" y="19466"/>
                </a:lnTo>
                <a:lnTo>
                  <a:pt x="1266" y="19491"/>
                </a:lnTo>
                <a:lnTo>
                  <a:pt x="731" y="19515"/>
                </a:lnTo>
                <a:lnTo>
                  <a:pt x="731" y="19491"/>
                </a:lnTo>
                <a:lnTo>
                  <a:pt x="682" y="18955"/>
                </a:lnTo>
                <a:lnTo>
                  <a:pt x="658" y="18420"/>
                </a:lnTo>
                <a:lnTo>
                  <a:pt x="633" y="17349"/>
                </a:lnTo>
                <a:lnTo>
                  <a:pt x="658" y="16279"/>
                </a:lnTo>
                <a:lnTo>
                  <a:pt x="633" y="15743"/>
                </a:lnTo>
                <a:lnTo>
                  <a:pt x="609" y="15208"/>
                </a:lnTo>
                <a:lnTo>
                  <a:pt x="560" y="14648"/>
                </a:lnTo>
                <a:lnTo>
                  <a:pt x="560" y="14113"/>
                </a:lnTo>
                <a:lnTo>
                  <a:pt x="560" y="13553"/>
                </a:lnTo>
                <a:lnTo>
                  <a:pt x="560" y="13018"/>
                </a:lnTo>
                <a:lnTo>
                  <a:pt x="633" y="11923"/>
                </a:lnTo>
                <a:lnTo>
                  <a:pt x="682" y="10828"/>
                </a:lnTo>
                <a:lnTo>
                  <a:pt x="731" y="9685"/>
                </a:lnTo>
                <a:lnTo>
                  <a:pt x="731" y="8541"/>
                </a:lnTo>
                <a:lnTo>
                  <a:pt x="682" y="7422"/>
                </a:lnTo>
                <a:lnTo>
                  <a:pt x="658" y="6278"/>
                </a:lnTo>
                <a:lnTo>
                  <a:pt x="585" y="4015"/>
                </a:lnTo>
                <a:lnTo>
                  <a:pt x="560" y="2847"/>
                </a:lnTo>
                <a:lnTo>
                  <a:pt x="560" y="2239"/>
                </a:lnTo>
                <a:lnTo>
                  <a:pt x="512" y="1655"/>
                </a:lnTo>
                <a:lnTo>
                  <a:pt x="852" y="1679"/>
                </a:lnTo>
                <a:lnTo>
                  <a:pt x="1193" y="1704"/>
                </a:lnTo>
                <a:lnTo>
                  <a:pt x="1874" y="1679"/>
                </a:lnTo>
                <a:lnTo>
                  <a:pt x="1874" y="1679"/>
                </a:lnTo>
                <a:lnTo>
                  <a:pt x="1753" y="1850"/>
                </a:lnTo>
                <a:lnTo>
                  <a:pt x="1631" y="2020"/>
                </a:lnTo>
                <a:lnTo>
                  <a:pt x="1558" y="2190"/>
                </a:lnTo>
                <a:lnTo>
                  <a:pt x="1534" y="2409"/>
                </a:lnTo>
                <a:lnTo>
                  <a:pt x="1534" y="2507"/>
                </a:lnTo>
                <a:lnTo>
                  <a:pt x="1558" y="2628"/>
                </a:lnTo>
                <a:lnTo>
                  <a:pt x="1607" y="2872"/>
                </a:lnTo>
                <a:lnTo>
                  <a:pt x="1728" y="3066"/>
                </a:lnTo>
                <a:lnTo>
                  <a:pt x="1874" y="3261"/>
                </a:lnTo>
                <a:lnTo>
                  <a:pt x="2069" y="3407"/>
                </a:lnTo>
                <a:lnTo>
                  <a:pt x="2288" y="3529"/>
                </a:lnTo>
                <a:lnTo>
                  <a:pt x="2385" y="3553"/>
                </a:lnTo>
                <a:lnTo>
                  <a:pt x="2507" y="3577"/>
                </a:lnTo>
                <a:lnTo>
                  <a:pt x="2750" y="3577"/>
                </a:lnTo>
                <a:lnTo>
                  <a:pt x="2896" y="3529"/>
                </a:lnTo>
                <a:lnTo>
                  <a:pt x="3042" y="3480"/>
                </a:lnTo>
                <a:lnTo>
                  <a:pt x="3164" y="3407"/>
                </a:lnTo>
                <a:lnTo>
                  <a:pt x="3285" y="3310"/>
                </a:lnTo>
                <a:lnTo>
                  <a:pt x="3407" y="3188"/>
                </a:lnTo>
                <a:lnTo>
                  <a:pt x="3504" y="3066"/>
                </a:lnTo>
                <a:lnTo>
                  <a:pt x="3577" y="2945"/>
                </a:lnTo>
                <a:lnTo>
                  <a:pt x="3650" y="2799"/>
                </a:lnTo>
                <a:lnTo>
                  <a:pt x="3699" y="2653"/>
                </a:lnTo>
                <a:lnTo>
                  <a:pt x="3748" y="2482"/>
                </a:lnTo>
                <a:lnTo>
                  <a:pt x="3772" y="2336"/>
                </a:lnTo>
                <a:lnTo>
                  <a:pt x="3772" y="2190"/>
                </a:lnTo>
                <a:lnTo>
                  <a:pt x="3748" y="2044"/>
                </a:lnTo>
                <a:lnTo>
                  <a:pt x="3723" y="1923"/>
                </a:lnTo>
                <a:lnTo>
                  <a:pt x="3675" y="1801"/>
                </a:lnTo>
                <a:lnTo>
                  <a:pt x="3577" y="1679"/>
                </a:lnTo>
                <a:lnTo>
                  <a:pt x="5378" y="1679"/>
                </a:lnTo>
                <a:lnTo>
                  <a:pt x="5281" y="1777"/>
                </a:lnTo>
                <a:lnTo>
                  <a:pt x="5208" y="1874"/>
                </a:lnTo>
                <a:lnTo>
                  <a:pt x="5086" y="2069"/>
                </a:lnTo>
                <a:lnTo>
                  <a:pt x="5013" y="2288"/>
                </a:lnTo>
                <a:lnTo>
                  <a:pt x="4989" y="2507"/>
                </a:lnTo>
                <a:lnTo>
                  <a:pt x="5013" y="2726"/>
                </a:lnTo>
                <a:lnTo>
                  <a:pt x="5110" y="2920"/>
                </a:lnTo>
                <a:lnTo>
                  <a:pt x="5232" y="3091"/>
                </a:lnTo>
                <a:lnTo>
                  <a:pt x="5402" y="3261"/>
                </a:lnTo>
                <a:lnTo>
                  <a:pt x="5597" y="3358"/>
                </a:lnTo>
                <a:lnTo>
                  <a:pt x="5840" y="3431"/>
                </a:lnTo>
                <a:lnTo>
                  <a:pt x="6059" y="3456"/>
                </a:lnTo>
                <a:lnTo>
                  <a:pt x="6303" y="3431"/>
                </a:lnTo>
                <a:lnTo>
                  <a:pt x="6497" y="3358"/>
                </a:lnTo>
                <a:lnTo>
                  <a:pt x="6716" y="3237"/>
                </a:lnTo>
                <a:lnTo>
                  <a:pt x="6862" y="3091"/>
                </a:lnTo>
                <a:lnTo>
                  <a:pt x="7008" y="2896"/>
                </a:lnTo>
                <a:lnTo>
                  <a:pt x="7081" y="2653"/>
                </a:lnTo>
                <a:lnTo>
                  <a:pt x="7106" y="2531"/>
                </a:lnTo>
                <a:lnTo>
                  <a:pt x="7106" y="2409"/>
                </a:lnTo>
                <a:lnTo>
                  <a:pt x="7081" y="2142"/>
                </a:lnTo>
                <a:lnTo>
                  <a:pt x="7057" y="1996"/>
                </a:lnTo>
                <a:lnTo>
                  <a:pt x="7008" y="1874"/>
                </a:lnTo>
                <a:lnTo>
                  <a:pt x="6935" y="1777"/>
                </a:lnTo>
                <a:lnTo>
                  <a:pt x="6862" y="1679"/>
                </a:lnTo>
                <a:lnTo>
                  <a:pt x="8614" y="1631"/>
                </a:lnTo>
                <a:lnTo>
                  <a:pt x="8639" y="1631"/>
                </a:lnTo>
                <a:lnTo>
                  <a:pt x="8541" y="1801"/>
                </a:lnTo>
                <a:lnTo>
                  <a:pt x="8444" y="1971"/>
                </a:lnTo>
                <a:lnTo>
                  <a:pt x="8420" y="2142"/>
                </a:lnTo>
                <a:lnTo>
                  <a:pt x="8395" y="2336"/>
                </a:lnTo>
                <a:lnTo>
                  <a:pt x="8420" y="2458"/>
                </a:lnTo>
                <a:lnTo>
                  <a:pt x="8444" y="2580"/>
                </a:lnTo>
                <a:lnTo>
                  <a:pt x="8493" y="2677"/>
                </a:lnTo>
                <a:lnTo>
                  <a:pt x="8541" y="2774"/>
                </a:lnTo>
                <a:lnTo>
                  <a:pt x="8712" y="2969"/>
                </a:lnTo>
                <a:lnTo>
                  <a:pt x="8906" y="3115"/>
                </a:lnTo>
                <a:lnTo>
                  <a:pt x="9125" y="3237"/>
                </a:lnTo>
                <a:lnTo>
                  <a:pt x="9369" y="3310"/>
                </a:lnTo>
                <a:lnTo>
                  <a:pt x="9588" y="3310"/>
                </a:lnTo>
                <a:lnTo>
                  <a:pt x="9709" y="3285"/>
                </a:lnTo>
                <a:lnTo>
                  <a:pt x="9831" y="3237"/>
                </a:lnTo>
                <a:lnTo>
                  <a:pt x="9977" y="3139"/>
                </a:lnTo>
                <a:lnTo>
                  <a:pt x="10098" y="3018"/>
                </a:lnTo>
                <a:lnTo>
                  <a:pt x="10171" y="2872"/>
                </a:lnTo>
                <a:lnTo>
                  <a:pt x="10244" y="2701"/>
                </a:lnTo>
                <a:lnTo>
                  <a:pt x="10293" y="2507"/>
                </a:lnTo>
                <a:lnTo>
                  <a:pt x="10293" y="2336"/>
                </a:lnTo>
                <a:lnTo>
                  <a:pt x="10293" y="2142"/>
                </a:lnTo>
                <a:lnTo>
                  <a:pt x="10293" y="1971"/>
                </a:lnTo>
                <a:lnTo>
                  <a:pt x="10220" y="1777"/>
                </a:lnTo>
                <a:lnTo>
                  <a:pt x="10123" y="1582"/>
                </a:lnTo>
                <a:lnTo>
                  <a:pt x="11169" y="1558"/>
                </a:lnTo>
                <a:lnTo>
                  <a:pt x="12215" y="1533"/>
                </a:lnTo>
                <a:lnTo>
                  <a:pt x="12069" y="1631"/>
                </a:lnTo>
                <a:lnTo>
                  <a:pt x="11948" y="1728"/>
                </a:lnTo>
                <a:lnTo>
                  <a:pt x="11850" y="1850"/>
                </a:lnTo>
                <a:lnTo>
                  <a:pt x="11753" y="1996"/>
                </a:lnTo>
                <a:lnTo>
                  <a:pt x="11656" y="2190"/>
                </a:lnTo>
                <a:lnTo>
                  <a:pt x="11631" y="2409"/>
                </a:lnTo>
                <a:lnTo>
                  <a:pt x="11631" y="2604"/>
                </a:lnTo>
                <a:lnTo>
                  <a:pt x="11704" y="2799"/>
                </a:lnTo>
                <a:lnTo>
                  <a:pt x="11802" y="2969"/>
                </a:lnTo>
                <a:lnTo>
                  <a:pt x="11948" y="3115"/>
                </a:lnTo>
                <a:lnTo>
                  <a:pt x="12118" y="3237"/>
                </a:lnTo>
                <a:lnTo>
                  <a:pt x="12313" y="3310"/>
                </a:lnTo>
                <a:lnTo>
                  <a:pt x="12532" y="3358"/>
                </a:lnTo>
                <a:lnTo>
                  <a:pt x="12751" y="3383"/>
                </a:lnTo>
                <a:lnTo>
                  <a:pt x="12970" y="3358"/>
                </a:lnTo>
                <a:lnTo>
                  <a:pt x="13213" y="3310"/>
                </a:lnTo>
                <a:lnTo>
                  <a:pt x="13432" y="3237"/>
                </a:lnTo>
                <a:lnTo>
                  <a:pt x="13602" y="3115"/>
                </a:lnTo>
                <a:lnTo>
                  <a:pt x="13773" y="2969"/>
                </a:lnTo>
                <a:lnTo>
                  <a:pt x="13821" y="2872"/>
                </a:lnTo>
                <a:lnTo>
                  <a:pt x="13870" y="2774"/>
                </a:lnTo>
                <a:lnTo>
                  <a:pt x="13919" y="2628"/>
                </a:lnTo>
                <a:lnTo>
                  <a:pt x="13919" y="2458"/>
                </a:lnTo>
                <a:lnTo>
                  <a:pt x="13894" y="2288"/>
                </a:lnTo>
                <a:lnTo>
                  <a:pt x="13846" y="2117"/>
                </a:lnTo>
                <a:lnTo>
                  <a:pt x="13773" y="1947"/>
                </a:lnTo>
                <a:lnTo>
                  <a:pt x="13675" y="1801"/>
                </a:lnTo>
                <a:lnTo>
                  <a:pt x="13554" y="1655"/>
                </a:lnTo>
                <a:lnTo>
                  <a:pt x="13432" y="1558"/>
                </a:lnTo>
                <a:lnTo>
                  <a:pt x="13870" y="1533"/>
                </a:lnTo>
                <a:close/>
                <a:moveTo>
                  <a:pt x="2628" y="19904"/>
                </a:moveTo>
                <a:lnTo>
                  <a:pt x="2507" y="20002"/>
                </a:lnTo>
                <a:lnTo>
                  <a:pt x="2385" y="20099"/>
                </a:lnTo>
                <a:lnTo>
                  <a:pt x="2190" y="20318"/>
                </a:lnTo>
                <a:lnTo>
                  <a:pt x="1996" y="20464"/>
                </a:lnTo>
                <a:lnTo>
                  <a:pt x="1996" y="20196"/>
                </a:lnTo>
                <a:lnTo>
                  <a:pt x="1996" y="19953"/>
                </a:lnTo>
                <a:lnTo>
                  <a:pt x="2628" y="19904"/>
                </a:lnTo>
                <a:close/>
                <a:moveTo>
                  <a:pt x="16449" y="20220"/>
                </a:moveTo>
                <a:lnTo>
                  <a:pt x="16425" y="20658"/>
                </a:lnTo>
                <a:lnTo>
                  <a:pt x="16376" y="21121"/>
                </a:lnTo>
                <a:lnTo>
                  <a:pt x="16230" y="21145"/>
                </a:lnTo>
                <a:lnTo>
                  <a:pt x="16328" y="20683"/>
                </a:lnTo>
                <a:lnTo>
                  <a:pt x="16449" y="20220"/>
                </a:lnTo>
                <a:close/>
                <a:moveTo>
                  <a:pt x="16425" y="18955"/>
                </a:moveTo>
                <a:lnTo>
                  <a:pt x="16449" y="19880"/>
                </a:lnTo>
                <a:lnTo>
                  <a:pt x="16303" y="19977"/>
                </a:lnTo>
                <a:lnTo>
                  <a:pt x="16206" y="20099"/>
                </a:lnTo>
                <a:lnTo>
                  <a:pt x="16109" y="20245"/>
                </a:lnTo>
                <a:lnTo>
                  <a:pt x="16011" y="20415"/>
                </a:lnTo>
                <a:lnTo>
                  <a:pt x="15890" y="20780"/>
                </a:lnTo>
                <a:lnTo>
                  <a:pt x="15792" y="21194"/>
                </a:lnTo>
                <a:lnTo>
                  <a:pt x="15744" y="21194"/>
                </a:lnTo>
                <a:lnTo>
                  <a:pt x="15817" y="20926"/>
                </a:lnTo>
                <a:lnTo>
                  <a:pt x="15865" y="20658"/>
                </a:lnTo>
                <a:lnTo>
                  <a:pt x="15987" y="20172"/>
                </a:lnTo>
                <a:lnTo>
                  <a:pt x="16206" y="19564"/>
                </a:lnTo>
                <a:lnTo>
                  <a:pt x="16425" y="18955"/>
                </a:lnTo>
                <a:close/>
                <a:moveTo>
                  <a:pt x="16401" y="17787"/>
                </a:moveTo>
                <a:lnTo>
                  <a:pt x="16425" y="18517"/>
                </a:lnTo>
                <a:lnTo>
                  <a:pt x="16303" y="18663"/>
                </a:lnTo>
                <a:lnTo>
                  <a:pt x="16206" y="18834"/>
                </a:lnTo>
                <a:lnTo>
                  <a:pt x="16011" y="19174"/>
                </a:lnTo>
                <a:lnTo>
                  <a:pt x="15865" y="19564"/>
                </a:lnTo>
                <a:lnTo>
                  <a:pt x="15744" y="19929"/>
                </a:lnTo>
                <a:lnTo>
                  <a:pt x="15500" y="20537"/>
                </a:lnTo>
                <a:lnTo>
                  <a:pt x="15379" y="20877"/>
                </a:lnTo>
                <a:lnTo>
                  <a:pt x="15306" y="21218"/>
                </a:lnTo>
                <a:lnTo>
                  <a:pt x="14892" y="21242"/>
                </a:lnTo>
                <a:lnTo>
                  <a:pt x="15038" y="20926"/>
                </a:lnTo>
                <a:lnTo>
                  <a:pt x="15135" y="20585"/>
                </a:lnTo>
                <a:lnTo>
                  <a:pt x="15184" y="20220"/>
                </a:lnTo>
                <a:lnTo>
                  <a:pt x="15184" y="19856"/>
                </a:lnTo>
                <a:lnTo>
                  <a:pt x="15257" y="19831"/>
                </a:lnTo>
                <a:lnTo>
                  <a:pt x="15330" y="19807"/>
                </a:lnTo>
                <a:lnTo>
                  <a:pt x="15379" y="19758"/>
                </a:lnTo>
                <a:lnTo>
                  <a:pt x="15403" y="19710"/>
                </a:lnTo>
                <a:lnTo>
                  <a:pt x="15427" y="19661"/>
                </a:lnTo>
                <a:lnTo>
                  <a:pt x="15427" y="19539"/>
                </a:lnTo>
                <a:lnTo>
                  <a:pt x="15379" y="19418"/>
                </a:lnTo>
                <a:lnTo>
                  <a:pt x="15403" y="19296"/>
                </a:lnTo>
                <a:lnTo>
                  <a:pt x="15403" y="19150"/>
                </a:lnTo>
                <a:lnTo>
                  <a:pt x="15500" y="19053"/>
                </a:lnTo>
                <a:lnTo>
                  <a:pt x="15598" y="18931"/>
                </a:lnTo>
                <a:lnTo>
                  <a:pt x="15768" y="18663"/>
                </a:lnTo>
                <a:lnTo>
                  <a:pt x="16084" y="18225"/>
                </a:lnTo>
                <a:lnTo>
                  <a:pt x="16230" y="18006"/>
                </a:lnTo>
                <a:lnTo>
                  <a:pt x="16401" y="17787"/>
                </a:lnTo>
                <a:close/>
                <a:moveTo>
                  <a:pt x="3431" y="19904"/>
                </a:moveTo>
                <a:lnTo>
                  <a:pt x="3285" y="20002"/>
                </a:lnTo>
                <a:lnTo>
                  <a:pt x="3164" y="20123"/>
                </a:lnTo>
                <a:lnTo>
                  <a:pt x="2920" y="20342"/>
                </a:lnTo>
                <a:lnTo>
                  <a:pt x="2628" y="20683"/>
                </a:lnTo>
                <a:lnTo>
                  <a:pt x="2336" y="21023"/>
                </a:lnTo>
                <a:lnTo>
                  <a:pt x="2093" y="21291"/>
                </a:lnTo>
                <a:lnTo>
                  <a:pt x="2044" y="20902"/>
                </a:lnTo>
                <a:lnTo>
                  <a:pt x="2190" y="20853"/>
                </a:lnTo>
                <a:lnTo>
                  <a:pt x="2312" y="20756"/>
                </a:lnTo>
                <a:lnTo>
                  <a:pt x="2531" y="20585"/>
                </a:lnTo>
                <a:lnTo>
                  <a:pt x="2677" y="20464"/>
                </a:lnTo>
                <a:lnTo>
                  <a:pt x="2823" y="20318"/>
                </a:lnTo>
                <a:lnTo>
                  <a:pt x="2945" y="20172"/>
                </a:lnTo>
                <a:lnTo>
                  <a:pt x="2969" y="20075"/>
                </a:lnTo>
                <a:lnTo>
                  <a:pt x="2993" y="20002"/>
                </a:lnTo>
                <a:lnTo>
                  <a:pt x="2969" y="19953"/>
                </a:lnTo>
                <a:lnTo>
                  <a:pt x="2945" y="19904"/>
                </a:lnTo>
                <a:close/>
                <a:moveTo>
                  <a:pt x="10050" y="19977"/>
                </a:moveTo>
                <a:lnTo>
                  <a:pt x="9879" y="20148"/>
                </a:lnTo>
                <a:lnTo>
                  <a:pt x="9734" y="20293"/>
                </a:lnTo>
                <a:lnTo>
                  <a:pt x="9588" y="20537"/>
                </a:lnTo>
                <a:lnTo>
                  <a:pt x="9442" y="20756"/>
                </a:lnTo>
                <a:lnTo>
                  <a:pt x="9296" y="20975"/>
                </a:lnTo>
                <a:lnTo>
                  <a:pt x="9223" y="21072"/>
                </a:lnTo>
                <a:lnTo>
                  <a:pt x="9198" y="21194"/>
                </a:lnTo>
                <a:lnTo>
                  <a:pt x="9198" y="21242"/>
                </a:lnTo>
                <a:lnTo>
                  <a:pt x="9198" y="21291"/>
                </a:lnTo>
                <a:lnTo>
                  <a:pt x="8493" y="21291"/>
                </a:lnTo>
                <a:lnTo>
                  <a:pt x="8663" y="21072"/>
                </a:lnTo>
                <a:lnTo>
                  <a:pt x="8833" y="20853"/>
                </a:lnTo>
                <a:lnTo>
                  <a:pt x="9028" y="20537"/>
                </a:lnTo>
                <a:lnTo>
                  <a:pt x="9247" y="20245"/>
                </a:lnTo>
                <a:lnTo>
                  <a:pt x="9393" y="20099"/>
                </a:lnTo>
                <a:lnTo>
                  <a:pt x="9563" y="19977"/>
                </a:lnTo>
                <a:close/>
                <a:moveTo>
                  <a:pt x="10780" y="20002"/>
                </a:moveTo>
                <a:lnTo>
                  <a:pt x="10585" y="20342"/>
                </a:lnTo>
                <a:lnTo>
                  <a:pt x="10366" y="20731"/>
                </a:lnTo>
                <a:lnTo>
                  <a:pt x="10147" y="21145"/>
                </a:lnTo>
                <a:lnTo>
                  <a:pt x="10123" y="21218"/>
                </a:lnTo>
                <a:lnTo>
                  <a:pt x="10147" y="21291"/>
                </a:lnTo>
                <a:lnTo>
                  <a:pt x="9417" y="21291"/>
                </a:lnTo>
                <a:lnTo>
                  <a:pt x="9515" y="21242"/>
                </a:lnTo>
                <a:lnTo>
                  <a:pt x="9588" y="21169"/>
                </a:lnTo>
                <a:lnTo>
                  <a:pt x="9734" y="20975"/>
                </a:lnTo>
                <a:lnTo>
                  <a:pt x="9977" y="20610"/>
                </a:lnTo>
                <a:lnTo>
                  <a:pt x="10050" y="20512"/>
                </a:lnTo>
                <a:lnTo>
                  <a:pt x="10147" y="20415"/>
                </a:lnTo>
                <a:lnTo>
                  <a:pt x="10366" y="20220"/>
                </a:lnTo>
                <a:lnTo>
                  <a:pt x="10463" y="20123"/>
                </a:lnTo>
                <a:lnTo>
                  <a:pt x="10512" y="20002"/>
                </a:lnTo>
                <a:close/>
                <a:moveTo>
                  <a:pt x="11534" y="20026"/>
                </a:moveTo>
                <a:lnTo>
                  <a:pt x="11364" y="20269"/>
                </a:lnTo>
                <a:lnTo>
                  <a:pt x="11218" y="20512"/>
                </a:lnTo>
                <a:lnTo>
                  <a:pt x="11120" y="20683"/>
                </a:lnTo>
                <a:lnTo>
                  <a:pt x="11023" y="20877"/>
                </a:lnTo>
                <a:lnTo>
                  <a:pt x="10950" y="21096"/>
                </a:lnTo>
                <a:lnTo>
                  <a:pt x="10901" y="21291"/>
                </a:lnTo>
                <a:lnTo>
                  <a:pt x="10488" y="21291"/>
                </a:lnTo>
                <a:lnTo>
                  <a:pt x="10609" y="21145"/>
                </a:lnTo>
                <a:lnTo>
                  <a:pt x="10707" y="20975"/>
                </a:lnTo>
                <a:lnTo>
                  <a:pt x="10901" y="20658"/>
                </a:lnTo>
                <a:lnTo>
                  <a:pt x="11120" y="20342"/>
                </a:lnTo>
                <a:lnTo>
                  <a:pt x="11218" y="20196"/>
                </a:lnTo>
                <a:lnTo>
                  <a:pt x="11315" y="20026"/>
                </a:lnTo>
                <a:close/>
                <a:moveTo>
                  <a:pt x="14843" y="19953"/>
                </a:moveTo>
                <a:lnTo>
                  <a:pt x="14746" y="20220"/>
                </a:lnTo>
                <a:lnTo>
                  <a:pt x="14697" y="20512"/>
                </a:lnTo>
                <a:lnTo>
                  <a:pt x="14624" y="20780"/>
                </a:lnTo>
                <a:lnTo>
                  <a:pt x="14576" y="20926"/>
                </a:lnTo>
                <a:lnTo>
                  <a:pt x="14527" y="21048"/>
                </a:lnTo>
                <a:lnTo>
                  <a:pt x="14503" y="21121"/>
                </a:lnTo>
                <a:lnTo>
                  <a:pt x="14503" y="21169"/>
                </a:lnTo>
                <a:lnTo>
                  <a:pt x="14527" y="21267"/>
                </a:lnTo>
                <a:lnTo>
                  <a:pt x="14211" y="21291"/>
                </a:lnTo>
                <a:lnTo>
                  <a:pt x="14284" y="20999"/>
                </a:lnTo>
                <a:lnTo>
                  <a:pt x="14381" y="20658"/>
                </a:lnTo>
                <a:lnTo>
                  <a:pt x="14454" y="20293"/>
                </a:lnTo>
                <a:lnTo>
                  <a:pt x="14454" y="20123"/>
                </a:lnTo>
                <a:lnTo>
                  <a:pt x="14478" y="19977"/>
                </a:lnTo>
                <a:lnTo>
                  <a:pt x="14843" y="19953"/>
                </a:lnTo>
                <a:close/>
                <a:moveTo>
                  <a:pt x="12337" y="20026"/>
                </a:moveTo>
                <a:lnTo>
                  <a:pt x="12215" y="20220"/>
                </a:lnTo>
                <a:lnTo>
                  <a:pt x="12142" y="20391"/>
                </a:lnTo>
                <a:lnTo>
                  <a:pt x="11948" y="20829"/>
                </a:lnTo>
                <a:lnTo>
                  <a:pt x="11875" y="21072"/>
                </a:lnTo>
                <a:lnTo>
                  <a:pt x="11826" y="21315"/>
                </a:lnTo>
                <a:lnTo>
                  <a:pt x="11364" y="21291"/>
                </a:lnTo>
                <a:lnTo>
                  <a:pt x="11412" y="21121"/>
                </a:lnTo>
                <a:lnTo>
                  <a:pt x="11485" y="20950"/>
                </a:lnTo>
                <a:lnTo>
                  <a:pt x="11656" y="20634"/>
                </a:lnTo>
                <a:lnTo>
                  <a:pt x="11826" y="20342"/>
                </a:lnTo>
                <a:lnTo>
                  <a:pt x="11899" y="20196"/>
                </a:lnTo>
                <a:lnTo>
                  <a:pt x="11948" y="20026"/>
                </a:lnTo>
                <a:close/>
                <a:moveTo>
                  <a:pt x="13335" y="20002"/>
                </a:moveTo>
                <a:lnTo>
                  <a:pt x="13213" y="20148"/>
                </a:lnTo>
                <a:lnTo>
                  <a:pt x="13140" y="20293"/>
                </a:lnTo>
                <a:lnTo>
                  <a:pt x="12970" y="20585"/>
                </a:lnTo>
                <a:lnTo>
                  <a:pt x="12799" y="20950"/>
                </a:lnTo>
                <a:lnTo>
                  <a:pt x="12751" y="21121"/>
                </a:lnTo>
                <a:lnTo>
                  <a:pt x="12702" y="21315"/>
                </a:lnTo>
                <a:lnTo>
                  <a:pt x="12264" y="21315"/>
                </a:lnTo>
                <a:lnTo>
                  <a:pt x="12337" y="21023"/>
                </a:lnTo>
                <a:lnTo>
                  <a:pt x="12410" y="20756"/>
                </a:lnTo>
                <a:lnTo>
                  <a:pt x="12507" y="20366"/>
                </a:lnTo>
                <a:lnTo>
                  <a:pt x="12580" y="20172"/>
                </a:lnTo>
                <a:lnTo>
                  <a:pt x="12629" y="20075"/>
                </a:lnTo>
                <a:lnTo>
                  <a:pt x="12702" y="20026"/>
                </a:lnTo>
                <a:lnTo>
                  <a:pt x="13335" y="20002"/>
                </a:lnTo>
                <a:close/>
                <a:moveTo>
                  <a:pt x="14113" y="20002"/>
                </a:moveTo>
                <a:lnTo>
                  <a:pt x="14065" y="20196"/>
                </a:lnTo>
                <a:lnTo>
                  <a:pt x="14016" y="20366"/>
                </a:lnTo>
                <a:lnTo>
                  <a:pt x="13870" y="20804"/>
                </a:lnTo>
                <a:lnTo>
                  <a:pt x="13748" y="21242"/>
                </a:lnTo>
                <a:lnTo>
                  <a:pt x="13748" y="21291"/>
                </a:lnTo>
                <a:lnTo>
                  <a:pt x="13164" y="21315"/>
                </a:lnTo>
                <a:lnTo>
                  <a:pt x="13262" y="21023"/>
                </a:lnTo>
                <a:lnTo>
                  <a:pt x="13383" y="20731"/>
                </a:lnTo>
                <a:lnTo>
                  <a:pt x="13578" y="20391"/>
                </a:lnTo>
                <a:lnTo>
                  <a:pt x="13651" y="20196"/>
                </a:lnTo>
                <a:lnTo>
                  <a:pt x="13700" y="20002"/>
                </a:lnTo>
                <a:close/>
                <a:moveTo>
                  <a:pt x="8979" y="19953"/>
                </a:moveTo>
                <a:lnTo>
                  <a:pt x="8833" y="20148"/>
                </a:lnTo>
                <a:lnTo>
                  <a:pt x="8736" y="20318"/>
                </a:lnTo>
                <a:lnTo>
                  <a:pt x="8395" y="20804"/>
                </a:lnTo>
                <a:lnTo>
                  <a:pt x="8225" y="21048"/>
                </a:lnTo>
                <a:lnTo>
                  <a:pt x="8079" y="21315"/>
                </a:lnTo>
                <a:lnTo>
                  <a:pt x="7446" y="21340"/>
                </a:lnTo>
                <a:lnTo>
                  <a:pt x="7446" y="21340"/>
                </a:lnTo>
                <a:lnTo>
                  <a:pt x="7592" y="21194"/>
                </a:lnTo>
                <a:lnTo>
                  <a:pt x="7714" y="21023"/>
                </a:lnTo>
                <a:lnTo>
                  <a:pt x="7957" y="20683"/>
                </a:lnTo>
                <a:lnTo>
                  <a:pt x="8055" y="20561"/>
                </a:lnTo>
                <a:lnTo>
                  <a:pt x="8152" y="20464"/>
                </a:lnTo>
                <a:lnTo>
                  <a:pt x="8371" y="20293"/>
                </a:lnTo>
                <a:lnTo>
                  <a:pt x="8614" y="20123"/>
                </a:lnTo>
                <a:lnTo>
                  <a:pt x="8833" y="19953"/>
                </a:lnTo>
                <a:close/>
                <a:moveTo>
                  <a:pt x="5646" y="19929"/>
                </a:moveTo>
                <a:lnTo>
                  <a:pt x="5548" y="19977"/>
                </a:lnTo>
                <a:lnTo>
                  <a:pt x="4818" y="20658"/>
                </a:lnTo>
                <a:lnTo>
                  <a:pt x="4478" y="20975"/>
                </a:lnTo>
                <a:lnTo>
                  <a:pt x="4332" y="21145"/>
                </a:lnTo>
                <a:lnTo>
                  <a:pt x="4259" y="21242"/>
                </a:lnTo>
                <a:lnTo>
                  <a:pt x="4210" y="21340"/>
                </a:lnTo>
                <a:lnTo>
                  <a:pt x="4210" y="21364"/>
                </a:lnTo>
                <a:lnTo>
                  <a:pt x="4234" y="21364"/>
                </a:lnTo>
                <a:lnTo>
                  <a:pt x="4332" y="21340"/>
                </a:lnTo>
                <a:lnTo>
                  <a:pt x="4453" y="21291"/>
                </a:lnTo>
                <a:lnTo>
                  <a:pt x="4648" y="21194"/>
                </a:lnTo>
                <a:lnTo>
                  <a:pt x="5013" y="20926"/>
                </a:lnTo>
                <a:lnTo>
                  <a:pt x="5427" y="20610"/>
                </a:lnTo>
                <a:lnTo>
                  <a:pt x="5816" y="20245"/>
                </a:lnTo>
                <a:lnTo>
                  <a:pt x="5865" y="20172"/>
                </a:lnTo>
                <a:lnTo>
                  <a:pt x="5865" y="20075"/>
                </a:lnTo>
                <a:lnTo>
                  <a:pt x="5816" y="19977"/>
                </a:lnTo>
                <a:lnTo>
                  <a:pt x="5743" y="19929"/>
                </a:lnTo>
                <a:close/>
                <a:moveTo>
                  <a:pt x="8225" y="19929"/>
                </a:moveTo>
                <a:lnTo>
                  <a:pt x="7982" y="20123"/>
                </a:lnTo>
                <a:lnTo>
                  <a:pt x="7763" y="20342"/>
                </a:lnTo>
                <a:lnTo>
                  <a:pt x="7568" y="20585"/>
                </a:lnTo>
                <a:lnTo>
                  <a:pt x="7373" y="20829"/>
                </a:lnTo>
                <a:lnTo>
                  <a:pt x="7033" y="21364"/>
                </a:lnTo>
                <a:lnTo>
                  <a:pt x="6668" y="21388"/>
                </a:lnTo>
                <a:lnTo>
                  <a:pt x="6668" y="21388"/>
                </a:lnTo>
                <a:lnTo>
                  <a:pt x="6838" y="21169"/>
                </a:lnTo>
                <a:lnTo>
                  <a:pt x="6984" y="20950"/>
                </a:lnTo>
                <a:lnTo>
                  <a:pt x="7227" y="20585"/>
                </a:lnTo>
                <a:lnTo>
                  <a:pt x="7495" y="20220"/>
                </a:lnTo>
                <a:lnTo>
                  <a:pt x="7690" y="20050"/>
                </a:lnTo>
                <a:lnTo>
                  <a:pt x="7860" y="19929"/>
                </a:lnTo>
                <a:close/>
                <a:moveTo>
                  <a:pt x="4526" y="19904"/>
                </a:moveTo>
                <a:lnTo>
                  <a:pt x="4356" y="20050"/>
                </a:lnTo>
                <a:lnTo>
                  <a:pt x="4186" y="20196"/>
                </a:lnTo>
                <a:lnTo>
                  <a:pt x="3869" y="20512"/>
                </a:lnTo>
                <a:lnTo>
                  <a:pt x="3285" y="21023"/>
                </a:lnTo>
                <a:lnTo>
                  <a:pt x="3115" y="21194"/>
                </a:lnTo>
                <a:lnTo>
                  <a:pt x="3042" y="21267"/>
                </a:lnTo>
                <a:lnTo>
                  <a:pt x="2969" y="21315"/>
                </a:lnTo>
                <a:lnTo>
                  <a:pt x="2920" y="21364"/>
                </a:lnTo>
                <a:lnTo>
                  <a:pt x="2920" y="21388"/>
                </a:lnTo>
                <a:lnTo>
                  <a:pt x="2945" y="21437"/>
                </a:lnTo>
                <a:lnTo>
                  <a:pt x="2969" y="21461"/>
                </a:lnTo>
                <a:lnTo>
                  <a:pt x="2872" y="21461"/>
                </a:lnTo>
                <a:lnTo>
                  <a:pt x="2458" y="21413"/>
                </a:lnTo>
                <a:lnTo>
                  <a:pt x="2580" y="21315"/>
                </a:lnTo>
                <a:lnTo>
                  <a:pt x="2701" y="21169"/>
                </a:lnTo>
                <a:lnTo>
                  <a:pt x="2896" y="20950"/>
                </a:lnTo>
                <a:lnTo>
                  <a:pt x="3188" y="20683"/>
                </a:lnTo>
                <a:lnTo>
                  <a:pt x="3480" y="20415"/>
                </a:lnTo>
                <a:lnTo>
                  <a:pt x="3602" y="20318"/>
                </a:lnTo>
                <a:lnTo>
                  <a:pt x="3723" y="20245"/>
                </a:lnTo>
                <a:lnTo>
                  <a:pt x="3991" y="20148"/>
                </a:lnTo>
                <a:lnTo>
                  <a:pt x="4040" y="20099"/>
                </a:lnTo>
                <a:lnTo>
                  <a:pt x="4064" y="20026"/>
                </a:lnTo>
                <a:lnTo>
                  <a:pt x="4064" y="19977"/>
                </a:lnTo>
                <a:lnTo>
                  <a:pt x="4064" y="19904"/>
                </a:lnTo>
                <a:close/>
                <a:moveTo>
                  <a:pt x="7349" y="19904"/>
                </a:moveTo>
                <a:lnTo>
                  <a:pt x="7154" y="20148"/>
                </a:lnTo>
                <a:lnTo>
                  <a:pt x="7008" y="20366"/>
                </a:lnTo>
                <a:lnTo>
                  <a:pt x="6546" y="21072"/>
                </a:lnTo>
                <a:lnTo>
                  <a:pt x="6400" y="21242"/>
                </a:lnTo>
                <a:lnTo>
                  <a:pt x="6254" y="21413"/>
                </a:lnTo>
                <a:lnTo>
                  <a:pt x="5451" y="21461"/>
                </a:lnTo>
                <a:lnTo>
                  <a:pt x="5621" y="21315"/>
                </a:lnTo>
                <a:lnTo>
                  <a:pt x="5792" y="21145"/>
                </a:lnTo>
                <a:lnTo>
                  <a:pt x="6084" y="20829"/>
                </a:lnTo>
                <a:lnTo>
                  <a:pt x="6303" y="20634"/>
                </a:lnTo>
                <a:lnTo>
                  <a:pt x="6522" y="20415"/>
                </a:lnTo>
                <a:lnTo>
                  <a:pt x="6619" y="20293"/>
                </a:lnTo>
                <a:lnTo>
                  <a:pt x="6716" y="20172"/>
                </a:lnTo>
                <a:lnTo>
                  <a:pt x="6741" y="20026"/>
                </a:lnTo>
                <a:lnTo>
                  <a:pt x="6765" y="19904"/>
                </a:lnTo>
                <a:close/>
                <a:moveTo>
                  <a:pt x="6424" y="19904"/>
                </a:moveTo>
                <a:lnTo>
                  <a:pt x="6278" y="20026"/>
                </a:lnTo>
                <a:lnTo>
                  <a:pt x="5986" y="20318"/>
                </a:lnTo>
                <a:lnTo>
                  <a:pt x="5694" y="20610"/>
                </a:lnTo>
                <a:lnTo>
                  <a:pt x="5500" y="20804"/>
                </a:lnTo>
                <a:lnTo>
                  <a:pt x="5281" y="20999"/>
                </a:lnTo>
                <a:lnTo>
                  <a:pt x="5110" y="21242"/>
                </a:lnTo>
                <a:lnTo>
                  <a:pt x="5037" y="21364"/>
                </a:lnTo>
                <a:lnTo>
                  <a:pt x="4989" y="21486"/>
                </a:lnTo>
                <a:lnTo>
                  <a:pt x="4575" y="21510"/>
                </a:lnTo>
                <a:lnTo>
                  <a:pt x="3845" y="21510"/>
                </a:lnTo>
                <a:lnTo>
                  <a:pt x="3139" y="21486"/>
                </a:lnTo>
                <a:lnTo>
                  <a:pt x="3237" y="21437"/>
                </a:lnTo>
                <a:lnTo>
                  <a:pt x="3334" y="21388"/>
                </a:lnTo>
                <a:lnTo>
                  <a:pt x="3529" y="21242"/>
                </a:lnTo>
                <a:lnTo>
                  <a:pt x="3796" y="20999"/>
                </a:lnTo>
                <a:lnTo>
                  <a:pt x="4161" y="20683"/>
                </a:lnTo>
                <a:lnTo>
                  <a:pt x="4526" y="20342"/>
                </a:lnTo>
                <a:lnTo>
                  <a:pt x="4745" y="20123"/>
                </a:lnTo>
                <a:lnTo>
                  <a:pt x="4843" y="20026"/>
                </a:lnTo>
                <a:lnTo>
                  <a:pt x="4916" y="19904"/>
                </a:lnTo>
                <a:close/>
                <a:moveTo>
                  <a:pt x="6132" y="0"/>
                </a:moveTo>
                <a:lnTo>
                  <a:pt x="6059" y="49"/>
                </a:lnTo>
                <a:lnTo>
                  <a:pt x="6011" y="98"/>
                </a:lnTo>
                <a:lnTo>
                  <a:pt x="5986" y="146"/>
                </a:lnTo>
                <a:lnTo>
                  <a:pt x="5938" y="317"/>
                </a:lnTo>
                <a:lnTo>
                  <a:pt x="5913" y="487"/>
                </a:lnTo>
                <a:lnTo>
                  <a:pt x="5938" y="828"/>
                </a:lnTo>
                <a:lnTo>
                  <a:pt x="5913" y="1047"/>
                </a:lnTo>
                <a:lnTo>
                  <a:pt x="5913" y="1241"/>
                </a:lnTo>
                <a:lnTo>
                  <a:pt x="4745" y="1266"/>
                </a:lnTo>
                <a:lnTo>
                  <a:pt x="2969" y="1266"/>
                </a:lnTo>
                <a:lnTo>
                  <a:pt x="2945" y="1144"/>
                </a:lnTo>
                <a:lnTo>
                  <a:pt x="2945" y="901"/>
                </a:lnTo>
                <a:lnTo>
                  <a:pt x="2945" y="633"/>
                </a:lnTo>
                <a:lnTo>
                  <a:pt x="2945" y="365"/>
                </a:lnTo>
                <a:lnTo>
                  <a:pt x="2920" y="122"/>
                </a:lnTo>
                <a:lnTo>
                  <a:pt x="2896" y="73"/>
                </a:lnTo>
                <a:lnTo>
                  <a:pt x="2847" y="25"/>
                </a:lnTo>
                <a:lnTo>
                  <a:pt x="2799" y="25"/>
                </a:lnTo>
                <a:lnTo>
                  <a:pt x="2726" y="49"/>
                </a:lnTo>
                <a:lnTo>
                  <a:pt x="2653" y="122"/>
                </a:lnTo>
                <a:lnTo>
                  <a:pt x="2580" y="219"/>
                </a:lnTo>
                <a:lnTo>
                  <a:pt x="2531" y="317"/>
                </a:lnTo>
                <a:lnTo>
                  <a:pt x="2507" y="438"/>
                </a:lnTo>
                <a:lnTo>
                  <a:pt x="2482" y="682"/>
                </a:lnTo>
                <a:lnTo>
                  <a:pt x="2482" y="925"/>
                </a:lnTo>
                <a:lnTo>
                  <a:pt x="2482" y="1266"/>
                </a:lnTo>
                <a:lnTo>
                  <a:pt x="877" y="1266"/>
                </a:lnTo>
                <a:lnTo>
                  <a:pt x="366" y="1339"/>
                </a:lnTo>
                <a:lnTo>
                  <a:pt x="317" y="1363"/>
                </a:lnTo>
                <a:lnTo>
                  <a:pt x="268" y="1387"/>
                </a:lnTo>
                <a:lnTo>
                  <a:pt x="244" y="1460"/>
                </a:lnTo>
                <a:lnTo>
                  <a:pt x="195" y="1485"/>
                </a:lnTo>
                <a:lnTo>
                  <a:pt x="171" y="1558"/>
                </a:lnTo>
                <a:lnTo>
                  <a:pt x="98" y="2069"/>
                </a:lnTo>
                <a:lnTo>
                  <a:pt x="49" y="2628"/>
                </a:lnTo>
                <a:lnTo>
                  <a:pt x="25" y="3164"/>
                </a:lnTo>
                <a:lnTo>
                  <a:pt x="25" y="3723"/>
                </a:lnTo>
                <a:lnTo>
                  <a:pt x="49" y="4818"/>
                </a:lnTo>
                <a:lnTo>
                  <a:pt x="98" y="5913"/>
                </a:lnTo>
                <a:lnTo>
                  <a:pt x="171" y="8273"/>
                </a:lnTo>
                <a:lnTo>
                  <a:pt x="171" y="9441"/>
                </a:lnTo>
                <a:lnTo>
                  <a:pt x="147" y="10634"/>
                </a:lnTo>
                <a:lnTo>
                  <a:pt x="98" y="11777"/>
                </a:lnTo>
                <a:lnTo>
                  <a:pt x="25" y="12921"/>
                </a:lnTo>
                <a:lnTo>
                  <a:pt x="1" y="14064"/>
                </a:lnTo>
                <a:lnTo>
                  <a:pt x="1" y="14624"/>
                </a:lnTo>
                <a:lnTo>
                  <a:pt x="49" y="15208"/>
                </a:lnTo>
                <a:lnTo>
                  <a:pt x="49" y="15743"/>
                </a:lnTo>
                <a:lnTo>
                  <a:pt x="49" y="16279"/>
                </a:lnTo>
                <a:lnTo>
                  <a:pt x="25" y="17398"/>
                </a:lnTo>
                <a:lnTo>
                  <a:pt x="25" y="17933"/>
                </a:lnTo>
                <a:lnTo>
                  <a:pt x="49" y="18493"/>
                </a:lnTo>
                <a:lnTo>
                  <a:pt x="98" y="19028"/>
                </a:lnTo>
                <a:lnTo>
                  <a:pt x="195" y="19564"/>
                </a:lnTo>
                <a:lnTo>
                  <a:pt x="244" y="19661"/>
                </a:lnTo>
                <a:lnTo>
                  <a:pt x="293" y="19710"/>
                </a:lnTo>
                <a:lnTo>
                  <a:pt x="390" y="19734"/>
                </a:lnTo>
                <a:lnTo>
                  <a:pt x="487" y="19758"/>
                </a:lnTo>
                <a:lnTo>
                  <a:pt x="585" y="19856"/>
                </a:lnTo>
                <a:lnTo>
                  <a:pt x="682" y="19904"/>
                </a:lnTo>
                <a:lnTo>
                  <a:pt x="804" y="19953"/>
                </a:lnTo>
                <a:lnTo>
                  <a:pt x="950" y="19977"/>
                </a:lnTo>
                <a:lnTo>
                  <a:pt x="1485" y="19977"/>
                </a:lnTo>
                <a:lnTo>
                  <a:pt x="1485" y="20342"/>
                </a:lnTo>
                <a:lnTo>
                  <a:pt x="1485" y="20634"/>
                </a:lnTo>
                <a:lnTo>
                  <a:pt x="1509" y="20950"/>
                </a:lnTo>
                <a:lnTo>
                  <a:pt x="1558" y="21534"/>
                </a:lnTo>
                <a:lnTo>
                  <a:pt x="1558" y="21607"/>
                </a:lnTo>
                <a:lnTo>
                  <a:pt x="1582" y="21705"/>
                </a:lnTo>
                <a:lnTo>
                  <a:pt x="1655" y="21753"/>
                </a:lnTo>
                <a:lnTo>
                  <a:pt x="1728" y="21802"/>
                </a:lnTo>
                <a:lnTo>
                  <a:pt x="1898" y="21802"/>
                </a:lnTo>
                <a:lnTo>
                  <a:pt x="1971" y="21778"/>
                </a:lnTo>
                <a:lnTo>
                  <a:pt x="2385" y="21851"/>
                </a:lnTo>
                <a:lnTo>
                  <a:pt x="2799" y="21899"/>
                </a:lnTo>
                <a:lnTo>
                  <a:pt x="3626" y="21948"/>
                </a:lnTo>
                <a:lnTo>
                  <a:pt x="4478" y="21948"/>
                </a:lnTo>
                <a:lnTo>
                  <a:pt x="5305" y="21924"/>
                </a:lnTo>
                <a:lnTo>
                  <a:pt x="7008" y="21826"/>
                </a:lnTo>
                <a:lnTo>
                  <a:pt x="7836" y="21778"/>
                </a:lnTo>
                <a:lnTo>
                  <a:pt x="8687" y="21753"/>
                </a:lnTo>
                <a:lnTo>
                  <a:pt x="9515" y="21729"/>
                </a:lnTo>
                <a:lnTo>
                  <a:pt x="10342" y="21753"/>
                </a:lnTo>
                <a:lnTo>
                  <a:pt x="12021" y="21778"/>
                </a:lnTo>
                <a:lnTo>
                  <a:pt x="13700" y="21778"/>
                </a:lnTo>
                <a:lnTo>
                  <a:pt x="14527" y="21753"/>
                </a:lnTo>
                <a:lnTo>
                  <a:pt x="15354" y="21680"/>
                </a:lnTo>
                <a:lnTo>
                  <a:pt x="15427" y="21705"/>
                </a:lnTo>
                <a:lnTo>
                  <a:pt x="15500" y="21680"/>
                </a:lnTo>
                <a:lnTo>
                  <a:pt x="16425" y="21583"/>
                </a:lnTo>
                <a:lnTo>
                  <a:pt x="16498" y="21559"/>
                </a:lnTo>
                <a:lnTo>
                  <a:pt x="16620" y="21607"/>
                </a:lnTo>
                <a:lnTo>
                  <a:pt x="16717" y="21607"/>
                </a:lnTo>
                <a:lnTo>
                  <a:pt x="16766" y="21583"/>
                </a:lnTo>
                <a:lnTo>
                  <a:pt x="16814" y="21534"/>
                </a:lnTo>
                <a:lnTo>
                  <a:pt x="16863" y="21486"/>
                </a:lnTo>
                <a:lnTo>
                  <a:pt x="16863" y="21413"/>
                </a:lnTo>
                <a:lnTo>
                  <a:pt x="16936" y="20902"/>
                </a:lnTo>
                <a:lnTo>
                  <a:pt x="16985" y="20391"/>
                </a:lnTo>
                <a:lnTo>
                  <a:pt x="16985" y="19880"/>
                </a:lnTo>
                <a:lnTo>
                  <a:pt x="16985" y="19369"/>
                </a:lnTo>
                <a:lnTo>
                  <a:pt x="16936" y="18323"/>
                </a:lnTo>
                <a:lnTo>
                  <a:pt x="16936" y="17812"/>
                </a:lnTo>
                <a:lnTo>
                  <a:pt x="16936" y="17301"/>
                </a:lnTo>
                <a:lnTo>
                  <a:pt x="17009" y="14867"/>
                </a:lnTo>
                <a:lnTo>
                  <a:pt x="17033" y="13651"/>
                </a:lnTo>
                <a:lnTo>
                  <a:pt x="17033" y="12458"/>
                </a:lnTo>
                <a:lnTo>
                  <a:pt x="17058" y="10025"/>
                </a:lnTo>
                <a:lnTo>
                  <a:pt x="17082" y="8809"/>
                </a:lnTo>
                <a:lnTo>
                  <a:pt x="17082" y="7592"/>
                </a:lnTo>
                <a:lnTo>
                  <a:pt x="17082" y="6984"/>
                </a:lnTo>
                <a:lnTo>
                  <a:pt x="17082" y="6375"/>
                </a:lnTo>
                <a:lnTo>
                  <a:pt x="17106" y="5791"/>
                </a:lnTo>
                <a:lnTo>
                  <a:pt x="17082" y="5183"/>
                </a:lnTo>
                <a:lnTo>
                  <a:pt x="17033" y="4696"/>
                </a:lnTo>
                <a:lnTo>
                  <a:pt x="16960" y="4210"/>
                </a:lnTo>
                <a:lnTo>
                  <a:pt x="16766" y="3237"/>
                </a:lnTo>
                <a:lnTo>
                  <a:pt x="16839" y="3115"/>
                </a:lnTo>
                <a:lnTo>
                  <a:pt x="16839" y="2993"/>
                </a:lnTo>
                <a:lnTo>
                  <a:pt x="16814" y="2945"/>
                </a:lnTo>
                <a:lnTo>
                  <a:pt x="16790" y="2896"/>
                </a:lnTo>
                <a:lnTo>
                  <a:pt x="16717" y="2847"/>
                </a:lnTo>
                <a:lnTo>
                  <a:pt x="16644" y="2847"/>
                </a:lnTo>
                <a:lnTo>
                  <a:pt x="16157" y="2774"/>
                </a:lnTo>
                <a:lnTo>
                  <a:pt x="15865" y="2774"/>
                </a:lnTo>
                <a:lnTo>
                  <a:pt x="15622" y="2799"/>
                </a:lnTo>
                <a:lnTo>
                  <a:pt x="15598" y="2434"/>
                </a:lnTo>
                <a:lnTo>
                  <a:pt x="15549" y="2069"/>
                </a:lnTo>
                <a:lnTo>
                  <a:pt x="15500" y="1898"/>
                </a:lnTo>
                <a:lnTo>
                  <a:pt x="15452" y="1728"/>
                </a:lnTo>
                <a:lnTo>
                  <a:pt x="15403" y="1582"/>
                </a:lnTo>
                <a:lnTo>
                  <a:pt x="15306" y="1436"/>
                </a:lnTo>
                <a:lnTo>
                  <a:pt x="15306" y="1339"/>
                </a:lnTo>
                <a:lnTo>
                  <a:pt x="15233" y="1241"/>
                </a:lnTo>
                <a:lnTo>
                  <a:pt x="15160" y="1193"/>
                </a:lnTo>
                <a:lnTo>
                  <a:pt x="15087" y="1144"/>
                </a:lnTo>
                <a:lnTo>
                  <a:pt x="14892" y="1095"/>
                </a:lnTo>
                <a:lnTo>
                  <a:pt x="13262" y="1095"/>
                </a:lnTo>
                <a:lnTo>
                  <a:pt x="13018" y="1120"/>
                </a:lnTo>
                <a:lnTo>
                  <a:pt x="13043" y="560"/>
                </a:lnTo>
                <a:lnTo>
                  <a:pt x="13043" y="268"/>
                </a:lnTo>
                <a:lnTo>
                  <a:pt x="13018" y="146"/>
                </a:lnTo>
                <a:lnTo>
                  <a:pt x="12970" y="25"/>
                </a:lnTo>
                <a:lnTo>
                  <a:pt x="12945" y="0"/>
                </a:lnTo>
                <a:lnTo>
                  <a:pt x="12897" y="0"/>
                </a:lnTo>
                <a:lnTo>
                  <a:pt x="12799" y="98"/>
                </a:lnTo>
                <a:lnTo>
                  <a:pt x="12702" y="219"/>
                </a:lnTo>
                <a:lnTo>
                  <a:pt x="12653" y="341"/>
                </a:lnTo>
                <a:lnTo>
                  <a:pt x="12605" y="463"/>
                </a:lnTo>
                <a:lnTo>
                  <a:pt x="12556" y="755"/>
                </a:lnTo>
                <a:lnTo>
                  <a:pt x="12556" y="1047"/>
                </a:lnTo>
                <a:lnTo>
                  <a:pt x="12532" y="1120"/>
                </a:lnTo>
                <a:lnTo>
                  <a:pt x="11145" y="1144"/>
                </a:lnTo>
                <a:lnTo>
                  <a:pt x="9734" y="1168"/>
                </a:lnTo>
                <a:lnTo>
                  <a:pt x="9734" y="195"/>
                </a:lnTo>
                <a:lnTo>
                  <a:pt x="9734" y="146"/>
                </a:lnTo>
                <a:lnTo>
                  <a:pt x="9709" y="98"/>
                </a:lnTo>
                <a:lnTo>
                  <a:pt x="9636" y="25"/>
                </a:lnTo>
                <a:lnTo>
                  <a:pt x="9466" y="25"/>
                </a:lnTo>
                <a:lnTo>
                  <a:pt x="9417" y="73"/>
                </a:lnTo>
                <a:lnTo>
                  <a:pt x="9344" y="171"/>
                </a:lnTo>
                <a:lnTo>
                  <a:pt x="9296" y="317"/>
                </a:lnTo>
                <a:lnTo>
                  <a:pt x="9247" y="438"/>
                </a:lnTo>
                <a:lnTo>
                  <a:pt x="9223" y="609"/>
                </a:lnTo>
                <a:lnTo>
                  <a:pt x="9198" y="901"/>
                </a:lnTo>
                <a:lnTo>
                  <a:pt x="9198" y="1193"/>
                </a:lnTo>
                <a:lnTo>
                  <a:pt x="9150" y="1193"/>
                </a:lnTo>
                <a:lnTo>
                  <a:pt x="7811" y="1217"/>
                </a:lnTo>
                <a:lnTo>
                  <a:pt x="6449" y="1241"/>
                </a:lnTo>
                <a:lnTo>
                  <a:pt x="6449" y="706"/>
                </a:lnTo>
                <a:lnTo>
                  <a:pt x="6424" y="414"/>
                </a:lnTo>
                <a:lnTo>
                  <a:pt x="6376" y="146"/>
                </a:lnTo>
                <a:lnTo>
                  <a:pt x="6351" y="73"/>
                </a:lnTo>
                <a:lnTo>
                  <a:pt x="6303" y="25"/>
                </a:lnTo>
                <a:lnTo>
                  <a:pt x="6254"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6" name="Google Shape;274;p37"/>
          <p:cNvSpPr/>
          <p:nvPr/>
        </p:nvSpPr>
        <p:spPr>
          <a:xfrm rot="20381663">
            <a:off x="1834413" y="5511289"/>
            <a:ext cx="839838" cy="532403"/>
          </a:xfrm>
          <a:custGeom>
            <a:avLst/>
            <a:gdLst/>
            <a:ahLst/>
            <a:cxnLst/>
            <a:rect l="l" t="t" r="r" b="b"/>
            <a:pathLst>
              <a:path w="18251" h="15452" extrusionOk="0">
                <a:moveTo>
                  <a:pt x="10634" y="2409"/>
                </a:moveTo>
                <a:lnTo>
                  <a:pt x="9953" y="2433"/>
                </a:lnTo>
                <a:lnTo>
                  <a:pt x="9296" y="2458"/>
                </a:lnTo>
                <a:lnTo>
                  <a:pt x="7592" y="2531"/>
                </a:lnTo>
                <a:lnTo>
                  <a:pt x="7228" y="2531"/>
                </a:lnTo>
                <a:lnTo>
                  <a:pt x="6814" y="2555"/>
                </a:lnTo>
                <a:lnTo>
                  <a:pt x="6619" y="2555"/>
                </a:lnTo>
                <a:lnTo>
                  <a:pt x="6425" y="2579"/>
                </a:lnTo>
                <a:lnTo>
                  <a:pt x="6230" y="2652"/>
                </a:lnTo>
                <a:lnTo>
                  <a:pt x="6060" y="2725"/>
                </a:lnTo>
                <a:lnTo>
                  <a:pt x="6035" y="2750"/>
                </a:lnTo>
                <a:lnTo>
                  <a:pt x="6011" y="2798"/>
                </a:lnTo>
                <a:lnTo>
                  <a:pt x="6035" y="2847"/>
                </a:lnTo>
                <a:lnTo>
                  <a:pt x="6060" y="2896"/>
                </a:lnTo>
                <a:lnTo>
                  <a:pt x="6230" y="2969"/>
                </a:lnTo>
                <a:lnTo>
                  <a:pt x="6376" y="3017"/>
                </a:lnTo>
                <a:lnTo>
                  <a:pt x="6546" y="3042"/>
                </a:lnTo>
                <a:lnTo>
                  <a:pt x="7422" y="3042"/>
                </a:lnTo>
                <a:lnTo>
                  <a:pt x="8298" y="3017"/>
                </a:lnTo>
                <a:lnTo>
                  <a:pt x="9150" y="2993"/>
                </a:lnTo>
                <a:lnTo>
                  <a:pt x="9831" y="2969"/>
                </a:lnTo>
                <a:lnTo>
                  <a:pt x="10488" y="2944"/>
                </a:lnTo>
                <a:lnTo>
                  <a:pt x="10829" y="2969"/>
                </a:lnTo>
                <a:lnTo>
                  <a:pt x="11169" y="2993"/>
                </a:lnTo>
                <a:lnTo>
                  <a:pt x="11486" y="3042"/>
                </a:lnTo>
                <a:lnTo>
                  <a:pt x="11826" y="3090"/>
                </a:lnTo>
                <a:lnTo>
                  <a:pt x="11948" y="3115"/>
                </a:lnTo>
                <a:lnTo>
                  <a:pt x="12045" y="3066"/>
                </a:lnTo>
                <a:lnTo>
                  <a:pt x="12094" y="2993"/>
                </a:lnTo>
                <a:lnTo>
                  <a:pt x="12143" y="2896"/>
                </a:lnTo>
                <a:lnTo>
                  <a:pt x="12167" y="2798"/>
                </a:lnTo>
                <a:lnTo>
                  <a:pt x="12143" y="2701"/>
                </a:lnTo>
                <a:lnTo>
                  <a:pt x="12070" y="2628"/>
                </a:lnTo>
                <a:lnTo>
                  <a:pt x="11972" y="2579"/>
                </a:lnTo>
                <a:lnTo>
                  <a:pt x="11632" y="2506"/>
                </a:lnTo>
                <a:lnTo>
                  <a:pt x="11315" y="2458"/>
                </a:lnTo>
                <a:lnTo>
                  <a:pt x="10975" y="2433"/>
                </a:lnTo>
                <a:lnTo>
                  <a:pt x="10634" y="2409"/>
                </a:lnTo>
                <a:close/>
                <a:moveTo>
                  <a:pt x="15573" y="4940"/>
                </a:moveTo>
                <a:lnTo>
                  <a:pt x="15890" y="4964"/>
                </a:lnTo>
                <a:lnTo>
                  <a:pt x="16157" y="5037"/>
                </a:lnTo>
                <a:lnTo>
                  <a:pt x="16182" y="5280"/>
                </a:lnTo>
                <a:lnTo>
                  <a:pt x="16206" y="5524"/>
                </a:lnTo>
                <a:lnTo>
                  <a:pt x="16206" y="5889"/>
                </a:lnTo>
                <a:lnTo>
                  <a:pt x="16206" y="6254"/>
                </a:lnTo>
                <a:lnTo>
                  <a:pt x="15671" y="6278"/>
                </a:lnTo>
                <a:lnTo>
                  <a:pt x="15136" y="6302"/>
                </a:lnTo>
                <a:lnTo>
                  <a:pt x="14625" y="6327"/>
                </a:lnTo>
                <a:lnTo>
                  <a:pt x="14333" y="6375"/>
                </a:lnTo>
                <a:lnTo>
                  <a:pt x="14308" y="6302"/>
                </a:lnTo>
                <a:lnTo>
                  <a:pt x="14284" y="6132"/>
                </a:lnTo>
                <a:lnTo>
                  <a:pt x="14284" y="5962"/>
                </a:lnTo>
                <a:lnTo>
                  <a:pt x="14284" y="5645"/>
                </a:lnTo>
                <a:lnTo>
                  <a:pt x="14284" y="5329"/>
                </a:lnTo>
                <a:lnTo>
                  <a:pt x="14284" y="5159"/>
                </a:lnTo>
                <a:lnTo>
                  <a:pt x="14235" y="5013"/>
                </a:lnTo>
                <a:lnTo>
                  <a:pt x="14430" y="5013"/>
                </a:lnTo>
                <a:lnTo>
                  <a:pt x="14625" y="4988"/>
                </a:lnTo>
                <a:lnTo>
                  <a:pt x="14990" y="4940"/>
                </a:lnTo>
                <a:close/>
                <a:moveTo>
                  <a:pt x="15330" y="4404"/>
                </a:moveTo>
                <a:lnTo>
                  <a:pt x="14990" y="4429"/>
                </a:lnTo>
                <a:lnTo>
                  <a:pt x="14771" y="4453"/>
                </a:lnTo>
                <a:lnTo>
                  <a:pt x="14503" y="4502"/>
                </a:lnTo>
                <a:lnTo>
                  <a:pt x="14357" y="4526"/>
                </a:lnTo>
                <a:lnTo>
                  <a:pt x="14260" y="4575"/>
                </a:lnTo>
                <a:lnTo>
                  <a:pt x="14138" y="4648"/>
                </a:lnTo>
                <a:lnTo>
                  <a:pt x="14065" y="4721"/>
                </a:lnTo>
                <a:lnTo>
                  <a:pt x="14016" y="4721"/>
                </a:lnTo>
                <a:lnTo>
                  <a:pt x="13968" y="4745"/>
                </a:lnTo>
                <a:lnTo>
                  <a:pt x="13943" y="4745"/>
                </a:lnTo>
                <a:lnTo>
                  <a:pt x="13919" y="4769"/>
                </a:lnTo>
                <a:lnTo>
                  <a:pt x="13895" y="4794"/>
                </a:lnTo>
                <a:lnTo>
                  <a:pt x="13870" y="4891"/>
                </a:lnTo>
                <a:lnTo>
                  <a:pt x="13773" y="5670"/>
                </a:lnTo>
                <a:lnTo>
                  <a:pt x="13773" y="6059"/>
                </a:lnTo>
                <a:lnTo>
                  <a:pt x="13773" y="6254"/>
                </a:lnTo>
                <a:lnTo>
                  <a:pt x="13822" y="6424"/>
                </a:lnTo>
                <a:lnTo>
                  <a:pt x="13846" y="6497"/>
                </a:lnTo>
                <a:lnTo>
                  <a:pt x="13870" y="6570"/>
                </a:lnTo>
                <a:lnTo>
                  <a:pt x="13870" y="6594"/>
                </a:lnTo>
                <a:lnTo>
                  <a:pt x="13895" y="6667"/>
                </a:lnTo>
                <a:lnTo>
                  <a:pt x="13919" y="6740"/>
                </a:lnTo>
                <a:lnTo>
                  <a:pt x="13968" y="6789"/>
                </a:lnTo>
                <a:lnTo>
                  <a:pt x="14041" y="6813"/>
                </a:lnTo>
                <a:lnTo>
                  <a:pt x="14308" y="6886"/>
                </a:lnTo>
                <a:lnTo>
                  <a:pt x="14600" y="6911"/>
                </a:lnTo>
                <a:lnTo>
                  <a:pt x="14892" y="6935"/>
                </a:lnTo>
                <a:lnTo>
                  <a:pt x="15184" y="6911"/>
                </a:lnTo>
                <a:lnTo>
                  <a:pt x="15768" y="6886"/>
                </a:lnTo>
                <a:lnTo>
                  <a:pt x="16328" y="6813"/>
                </a:lnTo>
                <a:lnTo>
                  <a:pt x="16449" y="6789"/>
                </a:lnTo>
                <a:lnTo>
                  <a:pt x="16522" y="6740"/>
                </a:lnTo>
                <a:lnTo>
                  <a:pt x="16595" y="6643"/>
                </a:lnTo>
                <a:lnTo>
                  <a:pt x="16620" y="6546"/>
                </a:lnTo>
                <a:lnTo>
                  <a:pt x="16668" y="6448"/>
                </a:lnTo>
                <a:lnTo>
                  <a:pt x="16717" y="6327"/>
                </a:lnTo>
                <a:lnTo>
                  <a:pt x="16741" y="6108"/>
                </a:lnTo>
                <a:lnTo>
                  <a:pt x="16741" y="5864"/>
                </a:lnTo>
                <a:lnTo>
                  <a:pt x="16717" y="5645"/>
                </a:lnTo>
                <a:lnTo>
                  <a:pt x="16644" y="5159"/>
                </a:lnTo>
                <a:lnTo>
                  <a:pt x="16620" y="4940"/>
                </a:lnTo>
                <a:lnTo>
                  <a:pt x="16547" y="4721"/>
                </a:lnTo>
                <a:lnTo>
                  <a:pt x="16498" y="4648"/>
                </a:lnTo>
                <a:lnTo>
                  <a:pt x="16449" y="4599"/>
                </a:lnTo>
                <a:lnTo>
                  <a:pt x="16401" y="4575"/>
                </a:lnTo>
                <a:lnTo>
                  <a:pt x="16328" y="4526"/>
                </a:lnTo>
                <a:lnTo>
                  <a:pt x="16011" y="4453"/>
                </a:lnTo>
                <a:lnTo>
                  <a:pt x="15671" y="4404"/>
                </a:lnTo>
                <a:close/>
                <a:moveTo>
                  <a:pt x="8176" y="7105"/>
                </a:moveTo>
                <a:lnTo>
                  <a:pt x="7884" y="7373"/>
                </a:lnTo>
                <a:lnTo>
                  <a:pt x="7641" y="7689"/>
                </a:lnTo>
                <a:lnTo>
                  <a:pt x="7422" y="8006"/>
                </a:lnTo>
                <a:lnTo>
                  <a:pt x="7252" y="8346"/>
                </a:lnTo>
                <a:lnTo>
                  <a:pt x="7082" y="8687"/>
                </a:lnTo>
                <a:lnTo>
                  <a:pt x="6936" y="9052"/>
                </a:lnTo>
                <a:lnTo>
                  <a:pt x="6790" y="9417"/>
                </a:lnTo>
                <a:lnTo>
                  <a:pt x="6692" y="9782"/>
                </a:lnTo>
                <a:lnTo>
                  <a:pt x="6619" y="9441"/>
                </a:lnTo>
                <a:lnTo>
                  <a:pt x="6619" y="9198"/>
                </a:lnTo>
                <a:lnTo>
                  <a:pt x="6619" y="8955"/>
                </a:lnTo>
                <a:lnTo>
                  <a:pt x="6644" y="8711"/>
                </a:lnTo>
                <a:lnTo>
                  <a:pt x="6717" y="8492"/>
                </a:lnTo>
                <a:lnTo>
                  <a:pt x="6790" y="8273"/>
                </a:lnTo>
                <a:lnTo>
                  <a:pt x="6911" y="8079"/>
                </a:lnTo>
                <a:lnTo>
                  <a:pt x="7033" y="7884"/>
                </a:lnTo>
                <a:lnTo>
                  <a:pt x="7203" y="7689"/>
                </a:lnTo>
                <a:lnTo>
                  <a:pt x="7398" y="7519"/>
                </a:lnTo>
                <a:lnTo>
                  <a:pt x="7617" y="7373"/>
                </a:lnTo>
                <a:lnTo>
                  <a:pt x="7836" y="7251"/>
                </a:lnTo>
                <a:lnTo>
                  <a:pt x="8079" y="7154"/>
                </a:lnTo>
                <a:lnTo>
                  <a:pt x="8176" y="7105"/>
                </a:lnTo>
                <a:close/>
                <a:moveTo>
                  <a:pt x="11413" y="8444"/>
                </a:moveTo>
                <a:lnTo>
                  <a:pt x="11486" y="8711"/>
                </a:lnTo>
                <a:lnTo>
                  <a:pt x="11534" y="8979"/>
                </a:lnTo>
                <a:lnTo>
                  <a:pt x="11559" y="9246"/>
                </a:lnTo>
                <a:lnTo>
                  <a:pt x="11534" y="9514"/>
                </a:lnTo>
                <a:lnTo>
                  <a:pt x="11461" y="9782"/>
                </a:lnTo>
                <a:lnTo>
                  <a:pt x="11388" y="10049"/>
                </a:lnTo>
                <a:lnTo>
                  <a:pt x="11267" y="10293"/>
                </a:lnTo>
                <a:lnTo>
                  <a:pt x="11145" y="10512"/>
                </a:lnTo>
                <a:lnTo>
                  <a:pt x="10975" y="10731"/>
                </a:lnTo>
                <a:lnTo>
                  <a:pt x="11048" y="10536"/>
                </a:lnTo>
                <a:lnTo>
                  <a:pt x="11121" y="10317"/>
                </a:lnTo>
                <a:lnTo>
                  <a:pt x="11194" y="9928"/>
                </a:lnTo>
                <a:lnTo>
                  <a:pt x="11267" y="9563"/>
                </a:lnTo>
                <a:lnTo>
                  <a:pt x="11315" y="9198"/>
                </a:lnTo>
                <a:lnTo>
                  <a:pt x="11413" y="8444"/>
                </a:lnTo>
                <a:close/>
                <a:moveTo>
                  <a:pt x="9028" y="6911"/>
                </a:moveTo>
                <a:lnTo>
                  <a:pt x="8858" y="7057"/>
                </a:lnTo>
                <a:lnTo>
                  <a:pt x="8736" y="7251"/>
                </a:lnTo>
                <a:lnTo>
                  <a:pt x="8614" y="7446"/>
                </a:lnTo>
                <a:lnTo>
                  <a:pt x="8517" y="7641"/>
                </a:lnTo>
                <a:lnTo>
                  <a:pt x="8322" y="8079"/>
                </a:lnTo>
                <a:lnTo>
                  <a:pt x="8176" y="8492"/>
                </a:lnTo>
                <a:lnTo>
                  <a:pt x="8030" y="8833"/>
                </a:lnTo>
                <a:lnTo>
                  <a:pt x="7884" y="9173"/>
                </a:lnTo>
                <a:lnTo>
                  <a:pt x="7568" y="9830"/>
                </a:lnTo>
                <a:lnTo>
                  <a:pt x="7325" y="10317"/>
                </a:lnTo>
                <a:lnTo>
                  <a:pt x="7228" y="10560"/>
                </a:lnTo>
                <a:lnTo>
                  <a:pt x="7130" y="10804"/>
                </a:lnTo>
                <a:lnTo>
                  <a:pt x="6936" y="10463"/>
                </a:lnTo>
                <a:lnTo>
                  <a:pt x="6790" y="10122"/>
                </a:lnTo>
                <a:lnTo>
                  <a:pt x="6838" y="10122"/>
                </a:lnTo>
                <a:lnTo>
                  <a:pt x="6911" y="10098"/>
                </a:lnTo>
                <a:lnTo>
                  <a:pt x="6960" y="10074"/>
                </a:lnTo>
                <a:lnTo>
                  <a:pt x="7009" y="10001"/>
                </a:lnTo>
                <a:lnTo>
                  <a:pt x="7276" y="9222"/>
                </a:lnTo>
                <a:lnTo>
                  <a:pt x="7592" y="8468"/>
                </a:lnTo>
                <a:lnTo>
                  <a:pt x="7787" y="8103"/>
                </a:lnTo>
                <a:lnTo>
                  <a:pt x="7982" y="7738"/>
                </a:lnTo>
                <a:lnTo>
                  <a:pt x="8176" y="7373"/>
                </a:lnTo>
                <a:lnTo>
                  <a:pt x="8395" y="7032"/>
                </a:lnTo>
                <a:lnTo>
                  <a:pt x="8493" y="7032"/>
                </a:lnTo>
                <a:lnTo>
                  <a:pt x="8760" y="6959"/>
                </a:lnTo>
                <a:lnTo>
                  <a:pt x="9028" y="6911"/>
                </a:lnTo>
                <a:close/>
                <a:moveTo>
                  <a:pt x="9344" y="6911"/>
                </a:moveTo>
                <a:lnTo>
                  <a:pt x="9588" y="6935"/>
                </a:lnTo>
                <a:lnTo>
                  <a:pt x="9831" y="7008"/>
                </a:lnTo>
                <a:lnTo>
                  <a:pt x="9734" y="7105"/>
                </a:lnTo>
                <a:lnTo>
                  <a:pt x="9636" y="7203"/>
                </a:lnTo>
                <a:lnTo>
                  <a:pt x="9490" y="7446"/>
                </a:lnTo>
                <a:lnTo>
                  <a:pt x="9393" y="7714"/>
                </a:lnTo>
                <a:lnTo>
                  <a:pt x="9271" y="7957"/>
                </a:lnTo>
                <a:lnTo>
                  <a:pt x="9150" y="8298"/>
                </a:lnTo>
                <a:lnTo>
                  <a:pt x="9004" y="8663"/>
                </a:lnTo>
                <a:lnTo>
                  <a:pt x="8760" y="9368"/>
                </a:lnTo>
                <a:lnTo>
                  <a:pt x="8468" y="10122"/>
                </a:lnTo>
                <a:lnTo>
                  <a:pt x="8128" y="10852"/>
                </a:lnTo>
                <a:lnTo>
                  <a:pt x="7957" y="11290"/>
                </a:lnTo>
                <a:lnTo>
                  <a:pt x="7909" y="11388"/>
                </a:lnTo>
                <a:lnTo>
                  <a:pt x="7884" y="11485"/>
                </a:lnTo>
                <a:lnTo>
                  <a:pt x="7884" y="11558"/>
                </a:lnTo>
                <a:lnTo>
                  <a:pt x="7665" y="11388"/>
                </a:lnTo>
                <a:lnTo>
                  <a:pt x="7446" y="11193"/>
                </a:lnTo>
                <a:lnTo>
                  <a:pt x="7568" y="10901"/>
                </a:lnTo>
                <a:lnTo>
                  <a:pt x="7690" y="10609"/>
                </a:lnTo>
                <a:lnTo>
                  <a:pt x="7811" y="10317"/>
                </a:lnTo>
                <a:lnTo>
                  <a:pt x="7933" y="10049"/>
                </a:lnTo>
                <a:lnTo>
                  <a:pt x="8201" y="9514"/>
                </a:lnTo>
                <a:lnTo>
                  <a:pt x="8444" y="8979"/>
                </a:lnTo>
                <a:lnTo>
                  <a:pt x="8882" y="7933"/>
                </a:lnTo>
                <a:lnTo>
                  <a:pt x="9101" y="7422"/>
                </a:lnTo>
                <a:lnTo>
                  <a:pt x="9344" y="6911"/>
                </a:lnTo>
                <a:close/>
                <a:moveTo>
                  <a:pt x="10610" y="7397"/>
                </a:moveTo>
                <a:lnTo>
                  <a:pt x="10829" y="7592"/>
                </a:lnTo>
                <a:lnTo>
                  <a:pt x="11023" y="7811"/>
                </a:lnTo>
                <a:lnTo>
                  <a:pt x="11194" y="8054"/>
                </a:lnTo>
                <a:lnTo>
                  <a:pt x="11340" y="8322"/>
                </a:lnTo>
                <a:lnTo>
                  <a:pt x="11340" y="8346"/>
                </a:lnTo>
                <a:lnTo>
                  <a:pt x="11169" y="8663"/>
                </a:lnTo>
                <a:lnTo>
                  <a:pt x="11023" y="8979"/>
                </a:lnTo>
                <a:lnTo>
                  <a:pt x="10926" y="9295"/>
                </a:lnTo>
                <a:lnTo>
                  <a:pt x="10829" y="9660"/>
                </a:lnTo>
                <a:lnTo>
                  <a:pt x="10731" y="10025"/>
                </a:lnTo>
                <a:lnTo>
                  <a:pt x="10610" y="10414"/>
                </a:lnTo>
                <a:lnTo>
                  <a:pt x="10512" y="10706"/>
                </a:lnTo>
                <a:lnTo>
                  <a:pt x="10464" y="10852"/>
                </a:lnTo>
                <a:lnTo>
                  <a:pt x="10439" y="11023"/>
                </a:lnTo>
                <a:lnTo>
                  <a:pt x="10464" y="11071"/>
                </a:lnTo>
                <a:lnTo>
                  <a:pt x="10488" y="11120"/>
                </a:lnTo>
                <a:lnTo>
                  <a:pt x="10537" y="11144"/>
                </a:lnTo>
                <a:lnTo>
                  <a:pt x="10585" y="11169"/>
                </a:lnTo>
                <a:lnTo>
                  <a:pt x="10318" y="11388"/>
                </a:lnTo>
                <a:lnTo>
                  <a:pt x="10001" y="11558"/>
                </a:lnTo>
                <a:lnTo>
                  <a:pt x="10001" y="11558"/>
                </a:lnTo>
                <a:lnTo>
                  <a:pt x="10099" y="11412"/>
                </a:lnTo>
                <a:lnTo>
                  <a:pt x="10147" y="11242"/>
                </a:lnTo>
                <a:lnTo>
                  <a:pt x="10269" y="10877"/>
                </a:lnTo>
                <a:lnTo>
                  <a:pt x="10439" y="10244"/>
                </a:lnTo>
                <a:lnTo>
                  <a:pt x="10585" y="9684"/>
                </a:lnTo>
                <a:lnTo>
                  <a:pt x="10780" y="9100"/>
                </a:lnTo>
                <a:lnTo>
                  <a:pt x="10950" y="8517"/>
                </a:lnTo>
                <a:lnTo>
                  <a:pt x="11072" y="7957"/>
                </a:lnTo>
                <a:lnTo>
                  <a:pt x="11072" y="7908"/>
                </a:lnTo>
                <a:lnTo>
                  <a:pt x="11048" y="7884"/>
                </a:lnTo>
                <a:lnTo>
                  <a:pt x="10975" y="7884"/>
                </a:lnTo>
                <a:lnTo>
                  <a:pt x="10804" y="8079"/>
                </a:lnTo>
                <a:lnTo>
                  <a:pt x="10683" y="8273"/>
                </a:lnTo>
                <a:lnTo>
                  <a:pt x="10561" y="8517"/>
                </a:lnTo>
                <a:lnTo>
                  <a:pt x="10464" y="8760"/>
                </a:lnTo>
                <a:lnTo>
                  <a:pt x="10318" y="9246"/>
                </a:lnTo>
                <a:lnTo>
                  <a:pt x="10196" y="9733"/>
                </a:lnTo>
                <a:lnTo>
                  <a:pt x="10050" y="10293"/>
                </a:lnTo>
                <a:lnTo>
                  <a:pt x="9880" y="10828"/>
                </a:lnTo>
                <a:lnTo>
                  <a:pt x="9782" y="11071"/>
                </a:lnTo>
                <a:lnTo>
                  <a:pt x="9685" y="11290"/>
                </a:lnTo>
                <a:lnTo>
                  <a:pt x="9563" y="11534"/>
                </a:lnTo>
                <a:lnTo>
                  <a:pt x="9539" y="11655"/>
                </a:lnTo>
                <a:lnTo>
                  <a:pt x="9515" y="11777"/>
                </a:lnTo>
                <a:lnTo>
                  <a:pt x="9320" y="11826"/>
                </a:lnTo>
                <a:lnTo>
                  <a:pt x="9247" y="11850"/>
                </a:lnTo>
                <a:lnTo>
                  <a:pt x="9247" y="11850"/>
                </a:lnTo>
                <a:lnTo>
                  <a:pt x="9369" y="11607"/>
                </a:lnTo>
                <a:lnTo>
                  <a:pt x="9442" y="11339"/>
                </a:lnTo>
                <a:lnTo>
                  <a:pt x="9612" y="10828"/>
                </a:lnTo>
                <a:lnTo>
                  <a:pt x="9758" y="10317"/>
                </a:lnTo>
                <a:lnTo>
                  <a:pt x="9928" y="9806"/>
                </a:lnTo>
                <a:lnTo>
                  <a:pt x="10147" y="9222"/>
                </a:lnTo>
                <a:lnTo>
                  <a:pt x="10342" y="8614"/>
                </a:lnTo>
                <a:lnTo>
                  <a:pt x="10488" y="8006"/>
                </a:lnTo>
                <a:lnTo>
                  <a:pt x="10561" y="7714"/>
                </a:lnTo>
                <a:lnTo>
                  <a:pt x="10610" y="7397"/>
                </a:lnTo>
                <a:close/>
                <a:moveTo>
                  <a:pt x="10026" y="7081"/>
                </a:moveTo>
                <a:lnTo>
                  <a:pt x="10220" y="7154"/>
                </a:lnTo>
                <a:lnTo>
                  <a:pt x="10391" y="7251"/>
                </a:lnTo>
                <a:lnTo>
                  <a:pt x="10172" y="7811"/>
                </a:lnTo>
                <a:lnTo>
                  <a:pt x="10001" y="8395"/>
                </a:lnTo>
                <a:lnTo>
                  <a:pt x="9831" y="8955"/>
                </a:lnTo>
                <a:lnTo>
                  <a:pt x="9636" y="9538"/>
                </a:lnTo>
                <a:lnTo>
                  <a:pt x="9442" y="10098"/>
                </a:lnTo>
                <a:lnTo>
                  <a:pt x="9271" y="10706"/>
                </a:lnTo>
                <a:lnTo>
                  <a:pt x="9101" y="11266"/>
                </a:lnTo>
                <a:lnTo>
                  <a:pt x="8979" y="11558"/>
                </a:lnTo>
                <a:lnTo>
                  <a:pt x="8833" y="11826"/>
                </a:lnTo>
                <a:lnTo>
                  <a:pt x="8833" y="11874"/>
                </a:lnTo>
                <a:lnTo>
                  <a:pt x="8639" y="11850"/>
                </a:lnTo>
                <a:lnTo>
                  <a:pt x="8468" y="11826"/>
                </a:lnTo>
                <a:lnTo>
                  <a:pt x="8298" y="11753"/>
                </a:lnTo>
                <a:lnTo>
                  <a:pt x="8128" y="11680"/>
                </a:lnTo>
                <a:lnTo>
                  <a:pt x="8176" y="11655"/>
                </a:lnTo>
                <a:lnTo>
                  <a:pt x="8201" y="11631"/>
                </a:lnTo>
                <a:lnTo>
                  <a:pt x="8274" y="11534"/>
                </a:lnTo>
                <a:lnTo>
                  <a:pt x="8371" y="11315"/>
                </a:lnTo>
                <a:lnTo>
                  <a:pt x="8639" y="10633"/>
                </a:lnTo>
                <a:lnTo>
                  <a:pt x="8931" y="9976"/>
                </a:lnTo>
                <a:lnTo>
                  <a:pt x="9077" y="9636"/>
                </a:lnTo>
                <a:lnTo>
                  <a:pt x="9223" y="9271"/>
                </a:lnTo>
                <a:lnTo>
                  <a:pt x="9466" y="8565"/>
                </a:lnTo>
                <a:lnTo>
                  <a:pt x="9612" y="8200"/>
                </a:lnTo>
                <a:lnTo>
                  <a:pt x="9758" y="7835"/>
                </a:lnTo>
                <a:lnTo>
                  <a:pt x="9928" y="7446"/>
                </a:lnTo>
                <a:lnTo>
                  <a:pt x="9977" y="7276"/>
                </a:lnTo>
                <a:lnTo>
                  <a:pt x="10026" y="7081"/>
                </a:lnTo>
                <a:close/>
                <a:moveTo>
                  <a:pt x="9247" y="6424"/>
                </a:moveTo>
                <a:lnTo>
                  <a:pt x="8931" y="6448"/>
                </a:lnTo>
                <a:lnTo>
                  <a:pt x="8639" y="6497"/>
                </a:lnTo>
                <a:lnTo>
                  <a:pt x="8347" y="6570"/>
                </a:lnTo>
                <a:lnTo>
                  <a:pt x="8274" y="6619"/>
                </a:lnTo>
                <a:lnTo>
                  <a:pt x="8225" y="6667"/>
                </a:lnTo>
                <a:lnTo>
                  <a:pt x="7836" y="6789"/>
                </a:lnTo>
                <a:lnTo>
                  <a:pt x="7568" y="6911"/>
                </a:lnTo>
                <a:lnTo>
                  <a:pt x="7325" y="7032"/>
                </a:lnTo>
                <a:lnTo>
                  <a:pt x="7106" y="7203"/>
                </a:lnTo>
                <a:lnTo>
                  <a:pt x="6887" y="7373"/>
                </a:lnTo>
                <a:lnTo>
                  <a:pt x="6668" y="7592"/>
                </a:lnTo>
                <a:lnTo>
                  <a:pt x="6498" y="7835"/>
                </a:lnTo>
                <a:lnTo>
                  <a:pt x="6352" y="8103"/>
                </a:lnTo>
                <a:lnTo>
                  <a:pt x="6254" y="8371"/>
                </a:lnTo>
                <a:lnTo>
                  <a:pt x="6206" y="8663"/>
                </a:lnTo>
                <a:lnTo>
                  <a:pt x="6157" y="8979"/>
                </a:lnTo>
                <a:lnTo>
                  <a:pt x="6157" y="9271"/>
                </a:lnTo>
                <a:lnTo>
                  <a:pt x="6181" y="9563"/>
                </a:lnTo>
                <a:lnTo>
                  <a:pt x="6206" y="9855"/>
                </a:lnTo>
                <a:lnTo>
                  <a:pt x="6279" y="10122"/>
                </a:lnTo>
                <a:lnTo>
                  <a:pt x="6376" y="10390"/>
                </a:lnTo>
                <a:lnTo>
                  <a:pt x="6498" y="10658"/>
                </a:lnTo>
                <a:lnTo>
                  <a:pt x="6644" y="10925"/>
                </a:lnTo>
                <a:lnTo>
                  <a:pt x="6814" y="11169"/>
                </a:lnTo>
                <a:lnTo>
                  <a:pt x="6984" y="11388"/>
                </a:lnTo>
                <a:lnTo>
                  <a:pt x="7203" y="11607"/>
                </a:lnTo>
                <a:lnTo>
                  <a:pt x="7422" y="11801"/>
                </a:lnTo>
                <a:lnTo>
                  <a:pt x="7665" y="11947"/>
                </a:lnTo>
                <a:lnTo>
                  <a:pt x="7909" y="12093"/>
                </a:lnTo>
                <a:lnTo>
                  <a:pt x="8176" y="12191"/>
                </a:lnTo>
                <a:lnTo>
                  <a:pt x="8444" y="12288"/>
                </a:lnTo>
                <a:lnTo>
                  <a:pt x="8736" y="12312"/>
                </a:lnTo>
                <a:lnTo>
                  <a:pt x="9028" y="12312"/>
                </a:lnTo>
                <a:lnTo>
                  <a:pt x="9320" y="12288"/>
                </a:lnTo>
                <a:lnTo>
                  <a:pt x="9588" y="12215"/>
                </a:lnTo>
                <a:lnTo>
                  <a:pt x="9880" y="12118"/>
                </a:lnTo>
                <a:lnTo>
                  <a:pt x="10147" y="11996"/>
                </a:lnTo>
                <a:lnTo>
                  <a:pt x="10415" y="11826"/>
                </a:lnTo>
                <a:lnTo>
                  <a:pt x="10658" y="11655"/>
                </a:lnTo>
                <a:lnTo>
                  <a:pt x="10877" y="11461"/>
                </a:lnTo>
                <a:lnTo>
                  <a:pt x="11096" y="11242"/>
                </a:lnTo>
                <a:lnTo>
                  <a:pt x="11291" y="10998"/>
                </a:lnTo>
                <a:lnTo>
                  <a:pt x="11461" y="10731"/>
                </a:lnTo>
                <a:lnTo>
                  <a:pt x="11632" y="10463"/>
                </a:lnTo>
                <a:lnTo>
                  <a:pt x="11753" y="10195"/>
                </a:lnTo>
                <a:lnTo>
                  <a:pt x="11851" y="9903"/>
                </a:lnTo>
                <a:lnTo>
                  <a:pt x="11924" y="9611"/>
                </a:lnTo>
                <a:lnTo>
                  <a:pt x="11948" y="9319"/>
                </a:lnTo>
                <a:lnTo>
                  <a:pt x="11972" y="9027"/>
                </a:lnTo>
                <a:lnTo>
                  <a:pt x="11924" y="8736"/>
                </a:lnTo>
                <a:lnTo>
                  <a:pt x="11851" y="8444"/>
                </a:lnTo>
                <a:lnTo>
                  <a:pt x="11753" y="8176"/>
                </a:lnTo>
                <a:lnTo>
                  <a:pt x="11632" y="7908"/>
                </a:lnTo>
                <a:lnTo>
                  <a:pt x="11461" y="7665"/>
                </a:lnTo>
                <a:lnTo>
                  <a:pt x="11291" y="7422"/>
                </a:lnTo>
                <a:lnTo>
                  <a:pt x="11096" y="7203"/>
                </a:lnTo>
                <a:lnTo>
                  <a:pt x="10853" y="7032"/>
                </a:lnTo>
                <a:lnTo>
                  <a:pt x="10610" y="6862"/>
                </a:lnTo>
                <a:lnTo>
                  <a:pt x="10366" y="6716"/>
                </a:lnTo>
                <a:lnTo>
                  <a:pt x="10099" y="6594"/>
                </a:lnTo>
                <a:lnTo>
                  <a:pt x="9807" y="6521"/>
                </a:lnTo>
                <a:lnTo>
                  <a:pt x="9515" y="6448"/>
                </a:lnTo>
                <a:lnTo>
                  <a:pt x="9247" y="6424"/>
                </a:lnTo>
                <a:close/>
                <a:moveTo>
                  <a:pt x="9417" y="5694"/>
                </a:moveTo>
                <a:lnTo>
                  <a:pt x="9782" y="5718"/>
                </a:lnTo>
                <a:lnTo>
                  <a:pt x="10172" y="5791"/>
                </a:lnTo>
                <a:lnTo>
                  <a:pt x="10537" y="5889"/>
                </a:lnTo>
                <a:lnTo>
                  <a:pt x="10877" y="6010"/>
                </a:lnTo>
                <a:lnTo>
                  <a:pt x="11218" y="6181"/>
                </a:lnTo>
                <a:lnTo>
                  <a:pt x="11534" y="6351"/>
                </a:lnTo>
                <a:lnTo>
                  <a:pt x="11729" y="6497"/>
                </a:lnTo>
                <a:lnTo>
                  <a:pt x="11899" y="6619"/>
                </a:lnTo>
                <a:lnTo>
                  <a:pt x="12045" y="6789"/>
                </a:lnTo>
                <a:lnTo>
                  <a:pt x="12191" y="6959"/>
                </a:lnTo>
                <a:lnTo>
                  <a:pt x="12313" y="7130"/>
                </a:lnTo>
                <a:lnTo>
                  <a:pt x="12435" y="7324"/>
                </a:lnTo>
                <a:lnTo>
                  <a:pt x="12532" y="7519"/>
                </a:lnTo>
                <a:lnTo>
                  <a:pt x="12629" y="7714"/>
                </a:lnTo>
                <a:lnTo>
                  <a:pt x="12775" y="8152"/>
                </a:lnTo>
                <a:lnTo>
                  <a:pt x="12873" y="8590"/>
                </a:lnTo>
                <a:lnTo>
                  <a:pt x="12921" y="9027"/>
                </a:lnTo>
                <a:lnTo>
                  <a:pt x="12921" y="9465"/>
                </a:lnTo>
                <a:lnTo>
                  <a:pt x="12897" y="9806"/>
                </a:lnTo>
                <a:lnTo>
                  <a:pt x="12848" y="10147"/>
                </a:lnTo>
                <a:lnTo>
                  <a:pt x="12751" y="10463"/>
                </a:lnTo>
                <a:lnTo>
                  <a:pt x="12654" y="10779"/>
                </a:lnTo>
                <a:lnTo>
                  <a:pt x="12508" y="11071"/>
                </a:lnTo>
                <a:lnTo>
                  <a:pt x="12362" y="11363"/>
                </a:lnTo>
                <a:lnTo>
                  <a:pt x="12167" y="11631"/>
                </a:lnTo>
                <a:lnTo>
                  <a:pt x="11972" y="11874"/>
                </a:lnTo>
                <a:lnTo>
                  <a:pt x="11753" y="12093"/>
                </a:lnTo>
                <a:lnTo>
                  <a:pt x="11510" y="12288"/>
                </a:lnTo>
                <a:lnTo>
                  <a:pt x="11242" y="12483"/>
                </a:lnTo>
                <a:lnTo>
                  <a:pt x="10975" y="12653"/>
                </a:lnTo>
                <a:lnTo>
                  <a:pt x="10683" y="12799"/>
                </a:lnTo>
                <a:lnTo>
                  <a:pt x="10366" y="12921"/>
                </a:lnTo>
                <a:lnTo>
                  <a:pt x="10050" y="13018"/>
                </a:lnTo>
                <a:lnTo>
                  <a:pt x="9709" y="13091"/>
                </a:lnTo>
                <a:lnTo>
                  <a:pt x="9369" y="13140"/>
                </a:lnTo>
                <a:lnTo>
                  <a:pt x="8736" y="13140"/>
                </a:lnTo>
                <a:lnTo>
                  <a:pt x="8420" y="13115"/>
                </a:lnTo>
                <a:lnTo>
                  <a:pt x="8128" y="13042"/>
                </a:lnTo>
                <a:lnTo>
                  <a:pt x="7836" y="12969"/>
                </a:lnTo>
                <a:lnTo>
                  <a:pt x="7568" y="12848"/>
                </a:lnTo>
                <a:lnTo>
                  <a:pt x="7276" y="12726"/>
                </a:lnTo>
                <a:lnTo>
                  <a:pt x="7033" y="12556"/>
                </a:lnTo>
                <a:lnTo>
                  <a:pt x="6790" y="12385"/>
                </a:lnTo>
                <a:lnTo>
                  <a:pt x="6546" y="12191"/>
                </a:lnTo>
                <a:lnTo>
                  <a:pt x="6352" y="11972"/>
                </a:lnTo>
                <a:lnTo>
                  <a:pt x="6157" y="11728"/>
                </a:lnTo>
                <a:lnTo>
                  <a:pt x="5962" y="11461"/>
                </a:lnTo>
                <a:lnTo>
                  <a:pt x="5816" y="11193"/>
                </a:lnTo>
                <a:lnTo>
                  <a:pt x="5670" y="10877"/>
                </a:lnTo>
                <a:lnTo>
                  <a:pt x="5597" y="10658"/>
                </a:lnTo>
                <a:lnTo>
                  <a:pt x="5524" y="10414"/>
                </a:lnTo>
                <a:lnTo>
                  <a:pt x="5476" y="10171"/>
                </a:lnTo>
                <a:lnTo>
                  <a:pt x="5427" y="9928"/>
                </a:lnTo>
                <a:lnTo>
                  <a:pt x="5403" y="9684"/>
                </a:lnTo>
                <a:lnTo>
                  <a:pt x="5403" y="9465"/>
                </a:lnTo>
                <a:lnTo>
                  <a:pt x="5403" y="9222"/>
                </a:lnTo>
                <a:lnTo>
                  <a:pt x="5427" y="8979"/>
                </a:lnTo>
                <a:lnTo>
                  <a:pt x="5451" y="8736"/>
                </a:lnTo>
                <a:lnTo>
                  <a:pt x="5500" y="8517"/>
                </a:lnTo>
                <a:lnTo>
                  <a:pt x="5573" y="8273"/>
                </a:lnTo>
                <a:lnTo>
                  <a:pt x="5646" y="8054"/>
                </a:lnTo>
                <a:lnTo>
                  <a:pt x="5743" y="7811"/>
                </a:lnTo>
                <a:lnTo>
                  <a:pt x="5865" y="7592"/>
                </a:lnTo>
                <a:lnTo>
                  <a:pt x="5987" y="7397"/>
                </a:lnTo>
                <a:lnTo>
                  <a:pt x="6133" y="7178"/>
                </a:lnTo>
                <a:lnTo>
                  <a:pt x="6376" y="6886"/>
                </a:lnTo>
                <a:lnTo>
                  <a:pt x="6644" y="6619"/>
                </a:lnTo>
                <a:lnTo>
                  <a:pt x="6911" y="6400"/>
                </a:lnTo>
                <a:lnTo>
                  <a:pt x="7228" y="6229"/>
                </a:lnTo>
                <a:lnTo>
                  <a:pt x="7544" y="6059"/>
                </a:lnTo>
                <a:lnTo>
                  <a:pt x="7884" y="5937"/>
                </a:lnTo>
                <a:lnTo>
                  <a:pt x="8225" y="5840"/>
                </a:lnTo>
                <a:lnTo>
                  <a:pt x="8590" y="5743"/>
                </a:lnTo>
                <a:lnTo>
                  <a:pt x="8687" y="5743"/>
                </a:lnTo>
                <a:lnTo>
                  <a:pt x="9052" y="5694"/>
                </a:lnTo>
                <a:close/>
                <a:moveTo>
                  <a:pt x="9150" y="5207"/>
                </a:moveTo>
                <a:lnTo>
                  <a:pt x="8760" y="5232"/>
                </a:lnTo>
                <a:lnTo>
                  <a:pt x="8420" y="5256"/>
                </a:lnTo>
                <a:lnTo>
                  <a:pt x="8055" y="5305"/>
                </a:lnTo>
                <a:lnTo>
                  <a:pt x="7714" y="5402"/>
                </a:lnTo>
                <a:lnTo>
                  <a:pt x="7373" y="5548"/>
                </a:lnTo>
                <a:lnTo>
                  <a:pt x="7057" y="5718"/>
                </a:lnTo>
                <a:lnTo>
                  <a:pt x="6741" y="5889"/>
                </a:lnTo>
                <a:lnTo>
                  <a:pt x="6473" y="6108"/>
                </a:lnTo>
                <a:lnTo>
                  <a:pt x="6181" y="6327"/>
                </a:lnTo>
                <a:lnTo>
                  <a:pt x="6035" y="6497"/>
                </a:lnTo>
                <a:lnTo>
                  <a:pt x="5865" y="6667"/>
                </a:lnTo>
                <a:lnTo>
                  <a:pt x="5597" y="7032"/>
                </a:lnTo>
                <a:lnTo>
                  <a:pt x="5354" y="7446"/>
                </a:lnTo>
                <a:lnTo>
                  <a:pt x="5159" y="7860"/>
                </a:lnTo>
                <a:lnTo>
                  <a:pt x="5013" y="8298"/>
                </a:lnTo>
                <a:lnTo>
                  <a:pt x="4916" y="8760"/>
                </a:lnTo>
                <a:lnTo>
                  <a:pt x="4867" y="9222"/>
                </a:lnTo>
                <a:lnTo>
                  <a:pt x="4867" y="9684"/>
                </a:lnTo>
                <a:lnTo>
                  <a:pt x="4916" y="10049"/>
                </a:lnTo>
                <a:lnTo>
                  <a:pt x="4965" y="10414"/>
                </a:lnTo>
                <a:lnTo>
                  <a:pt x="5062" y="10755"/>
                </a:lnTo>
                <a:lnTo>
                  <a:pt x="5184" y="11096"/>
                </a:lnTo>
                <a:lnTo>
                  <a:pt x="5330" y="11412"/>
                </a:lnTo>
                <a:lnTo>
                  <a:pt x="5500" y="11728"/>
                </a:lnTo>
                <a:lnTo>
                  <a:pt x="5695" y="12020"/>
                </a:lnTo>
                <a:lnTo>
                  <a:pt x="5914" y="12288"/>
                </a:lnTo>
                <a:lnTo>
                  <a:pt x="6157" y="12531"/>
                </a:lnTo>
                <a:lnTo>
                  <a:pt x="6425" y="12775"/>
                </a:lnTo>
                <a:lnTo>
                  <a:pt x="6717" y="12969"/>
                </a:lnTo>
                <a:lnTo>
                  <a:pt x="7009" y="13164"/>
                </a:lnTo>
                <a:lnTo>
                  <a:pt x="7325" y="13310"/>
                </a:lnTo>
                <a:lnTo>
                  <a:pt x="7665" y="13432"/>
                </a:lnTo>
                <a:lnTo>
                  <a:pt x="8006" y="13529"/>
                </a:lnTo>
                <a:lnTo>
                  <a:pt x="8371" y="13602"/>
                </a:lnTo>
                <a:lnTo>
                  <a:pt x="8687" y="13651"/>
                </a:lnTo>
                <a:lnTo>
                  <a:pt x="9296" y="13651"/>
                </a:lnTo>
                <a:lnTo>
                  <a:pt x="9612" y="13626"/>
                </a:lnTo>
                <a:lnTo>
                  <a:pt x="9928" y="13578"/>
                </a:lnTo>
                <a:lnTo>
                  <a:pt x="10220" y="13505"/>
                </a:lnTo>
                <a:lnTo>
                  <a:pt x="10512" y="13407"/>
                </a:lnTo>
                <a:lnTo>
                  <a:pt x="10804" y="13310"/>
                </a:lnTo>
                <a:lnTo>
                  <a:pt x="11072" y="13188"/>
                </a:lnTo>
                <a:lnTo>
                  <a:pt x="11340" y="13042"/>
                </a:lnTo>
                <a:lnTo>
                  <a:pt x="11607" y="12872"/>
                </a:lnTo>
                <a:lnTo>
                  <a:pt x="11851" y="12702"/>
                </a:lnTo>
                <a:lnTo>
                  <a:pt x="12094" y="12507"/>
                </a:lnTo>
                <a:lnTo>
                  <a:pt x="12313" y="12288"/>
                </a:lnTo>
                <a:lnTo>
                  <a:pt x="12508" y="12045"/>
                </a:lnTo>
                <a:lnTo>
                  <a:pt x="12702" y="11801"/>
                </a:lnTo>
                <a:lnTo>
                  <a:pt x="12897" y="11461"/>
                </a:lnTo>
                <a:lnTo>
                  <a:pt x="13092" y="11096"/>
                </a:lnTo>
                <a:lnTo>
                  <a:pt x="13213" y="10706"/>
                </a:lnTo>
                <a:lnTo>
                  <a:pt x="13335" y="10317"/>
                </a:lnTo>
                <a:lnTo>
                  <a:pt x="13384" y="9903"/>
                </a:lnTo>
                <a:lnTo>
                  <a:pt x="13432" y="9490"/>
                </a:lnTo>
                <a:lnTo>
                  <a:pt x="13432" y="9076"/>
                </a:lnTo>
                <a:lnTo>
                  <a:pt x="13384" y="8663"/>
                </a:lnTo>
                <a:lnTo>
                  <a:pt x="13311" y="8273"/>
                </a:lnTo>
                <a:lnTo>
                  <a:pt x="13189" y="7860"/>
                </a:lnTo>
                <a:lnTo>
                  <a:pt x="13043" y="7495"/>
                </a:lnTo>
                <a:lnTo>
                  <a:pt x="12873" y="7130"/>
                </a:lnTo>
                <a:lnTo>
                  <a:pt x="12654" y="6789"/>
                </a:lnTo>
                <a:lnTo>
                  <a:pt x="12386" y="6473"/>
                </a:lnTo>
                <a:lnTo>
                  <a:pt x="12094" y="6181"/>
                </a:lnTo>
                <a:lnTo>
                  <a:pt x="11778" y="5937"/>
                </a:lnTo>
                <a:lnTo>
                  <a:pt x="11461" y="5743"/>
                </a:lnTo>
                <a:lnTo>
                  <a:pt x="11096" y="5572"/>
                </a:lnTo>
                <a:lnTo>
                  <a:pt x="10731" y="5426"/>
                </a:lnTo>
                <a:lnTo>
                  <a:pt x="10342" y="5329"/>
                </a:lnTo>
                <a:lnTo>
                  <a:pt x="9953" y="5256"/>
                </a:lnTo>
                <a:lnTo>
                  <a:pt x="9539" y="5207"/>
                </a:lnTo>
                <a:close/>
                <a:moveTo>
                  <a:pt x="7714" y="511"/>
                </a:moveTo>
                <a:lnTo>
                  <a:pt x="8687" y="536"/>
                </a:lnTo>
                <a:lnTo>
                  <a:pt x="9685" y="560"/>
                </a:lnTo>
                <a:lnTo>
                  <a:pt x="10658" y="633"/>
                </a:lnTo>
                <a:lnTo>
                  <a:pt x="11340" y="633"/>
                </a:lnTo>
                <a:lnTo>
                  <a:pt x="11680" y="609"/>
                </a:lnTo>
                <a:lnTo>
                  <a:pt x="12021" y="609"/>
                </a:lnTo>
                <a:lnTo>
                  <a:pt x="12264" y="633"/>
                </a:lnTo>
                <a:lnTo>
                  <a:pt x="12483" y="706"/>
                </a:lnTo>
                <a:lnTo>
                  <a:pt x="12654" y="779"/>
                </a:lnTo>
                <a:lnTo>
                  <a:pt x="12800" y="876"/>
                </a:lnTo>
                <a:lnTo>
                  <a:pt x="12921" y="1022"/>
                </a:lnTo>
                <a:lnTo>
                  <a:pt x="13019" y="1168"/>
                </a:lnTo>
                <a:lnTo>
                  <a:pt x="13092" y="1314"/>
                </a:lnTo>
                <a:lnTo>
                  <a:pt x="13140" y="1484"/>
                </a:lnTo>
                <a:lnTo>
                  <a:pt x="13262" y="1874"/>
                </a:lnTo>
                <a:lnTo>
                  <a:pt x="13335" y="2263"/>
                </a:lnTo>
                <a:lnTo>
                  <a:pt x="13432" y="2652"/>
                </a:lnTo>
                <a:lnTo>
                  <a:pt x="13481" y="2847"/>
                </a:lnTo>
                <a:lnTo>
                  <a:pt x="13554" y="3017"/>
                </a:lnTo>
                <a:lnTo>
                  <a:pt x="13627" y="3115"/>
                </a:lnTo>
                <a:lnTo>
                  <a:pt x="13724" y="3139"/>
                </a:lnTo>
                <a:lnTo>
                  <a:pt x="13822" y="3139"/>
                </a:lnTo>
                <a:lnTo>
                  <a:pt x="13919" y="3090"/>
                </a:lnTo>
                <a:lnTo>
                  <a:pt x="14138" y="3066"/>
                </a:lnTo>
                <a:lnTo>
                  <a:pt x="14357" y="3066"/>
                </a:lnTo>
                <a:lnTo>
                  <a:pt x="14795" y="3090"/>
                </a:lnTo>
                <a:lnTo>
                  <a:pt x="15233" y="3139"/>
                </a:lnTo>
                <a:lnTo>
                  <a:pt x="15671" y="3163"/>
                </a:lnTo>
                <a:lnTo>
                  <a:pt x="16084" y="3188"/>
                </a:lnTo>
                <a:lnTo>
                  <a:pt x="16571" y="3212"/>
                </a:lnTo>
                <a:lnTo>
                  <a:pt x="16839" y="3212"/>
                </a:lnTo>
                <a:lnTo>
                  <a:pt x="17082" y="3188"/>
                </a:lnTo>
                <a:lnTo>
                  <a:pt x="17325" y="3163"/>
                </a:lnTo>
                <a:lnTo>
                  <a:pt x="17520" y="3066"/>
                </a:lnTo>
                <a:lnTo>
                  <a:pt x="17496" y="3261"/>
                </a:lnTo>
                <a:lnTo>
                  <a:pt x="17496" y="3480"/>
                </a:lnTo>
                <a:lnTo>
                  <a:pt x="17544" y="5086"/>
                </a:lnTo>
                <a:lnTo>
                  <a:pt x="17593" y="6789"/>
                </a:lnTo>
                <a:lnTo>
                  <a:pt x="17617" y="8517"/>
                </a:lnTo>
                <a:lnTo>
                  <a:pt x="17666" y="11753"/>
                </a:lnTo>
                <a:lnTo>
                  <a:pt x="17666" y="12483"/>
                </a:lnTo>
                <a:lnTo>
                  <a:pt x="17642" y="13213"/>
                </a:lnTo>
                <a:lnTo>
                  <a:pt x="17617" y="13943"/>
                </a:lnTo>
                <a:lnTo>
                  <a:pt x="17617" y="14673"/>
                </a:lnTo>
                <a:lnTo>
                  <a:pt x="17544" y="14673"/>
                </a:lnTo>
                <a:lnTo>
                  <a:pt x="16449" y="14746"/>
                </a:lnTo>
                <a:lnTo>
                  <a:pt x="15379" y="14794"/>
                </a:lnTo>
                <a:lnTo>
                  <a:pt x="14308" y="14794"/>
                </a:lnTo>
                <a:lnTo>
                  <a:pt x="13238" y="14770"/>
                </a:lnTo>
                <a:lnTo>
                  <a:pt x="11072" y="14721"/>
                </a:lnTo>
                <a:lnTo>
                  <a:pt x="10001" y="14697"/>
                </a:lnTo>
                <a:lnTo>
                  <a:pt x="8931" y="14673"/>
                </a:lnTo>
                <a:lnTo>
                  <a:pt x="7811" y="14673"/>
                </a:lnTo>
                <a:lnTo>
                  <a:pt x="6692" y="14721"/>
                </a:lnTo>
                <a:lnTo>
                  <a:pt x="4454" y="14819"/>
                </a:lnTo>
                <a:lnTo>
                  <a:pt x="2215" y="14892"/>
                </a:lnTo>
                <a:lnTo>
                  <a:pt x="1826" y="14892"/>
                </a:lnTo>
                <a:lnTo>
                  <a:pt x="1436" y="14867"/>
                </a:lnTo>
                <a:lnTo>
                  <a:pt x="828" y="14867"/>
                </a:lnTo>
                <a:lnTo>
                  <a:pt x="633" y="14916"/>
                </a:lnTo>
                <a:lnTo>
                  <a:pt x="658" y="14624"/>
                </a:lnTo>
                <a:lnTo>
                  <a:pt x="658" y="14308"/>
                </a:lnTo>
                <a:lnTo>
                  <a:pt x="658" y="13724"/>
                </a:lnTo>
                <a:lnTo>
                  <a:pt x="633" y="13115"/>
                </a:lnTo>
                <a:lnTo>
                  <a:pt x="633" y="12531"/>
                </a:lnTo>
                <a:lnTo>
                  <a:pt x="682" y="10804"/>
                </a:lnTo>
                <a:lnTo>
                  <a:pt x="706" y="9928"/>
                </a:lnTo>
                <a:lnTo>
                  <a:pt x="682" y="9076"/>
                </a:lnTo>
                <a:lnTo>
                  <a:pt x="585" y="7349"/>
                </a:lnTo>
                <a:lnTo>
                  <a:pt x="512" y="5597"/>
                </a:lnTo>
                <a:lnTo>
                  <a:pt x="463" y="4794"/>
                </a:lnTo>
                <a:lnTo>
                  <a:pt x="439" y="4380"/>
                </a:lnTo>
                <a:lnTo>
                  <a:pt x="439" y="3991"/>
                </a:lnTo>
                <a:lnTo>
                  <a:pt x="439" y="3601"/>
                </a:lnTo>
                <a:lnTo>
                  <a:pt x="390" y="3236"/>
                </a:lnTo>
                <a:lnTo>
                  <a:pt x="706" y="3285"/>
                </a:lnTo>
                <a:lnTo>
                  <a:pt x="1217" y="3285"/>
                </a:lnTo>
                <a:lnTo>
                  <a:pt x="1436" y="3261"/>
                </a:lnTo>
                <a:lnTo>
                  <a:pt x="1655" y="3212"/>
                </a:lnTo>
                <a:lnTo>
                  <a:pt x="1753" y="3163"/>
                </a:lnTo>
                <a:lnTo>
                  <a:pt x="1826" y="3115"/>
                </a:lnTo>
                <a:lnTo>
                  <a:pt x="1874" y="3042"/>
                </a:lnTo>
                <a:lnTo>
                  <a:pt x="1899" y="2969"/>
                </a:lnTo>
                <a:lnTo>
                  <a:pt x="1899" y="2896"/>
                </a:lnTo>
                <a:lnTo>
                  <a:pt x="1874" y="2823"/>
                </a:lnTo>
                <a:lnTo>
                  <a:pt x="1947" y="2725"/>
                </a:lnTo>
                <a:lnTo>
                  <a:pt x="2069" y="2652"/>
                </a:lnTo>
                <a:lnTo>
                  <a:pt x="2191" y="2579"/>
                </a:lnTo>
                <a:lnTo>
                  <a:pt x="2312" y="2555"/>
                </a:lnTo>
                <a:lnTo>
                  <a:pt x="2458" y="2531"/>
                </a:lnTo>
                <a:lnTo>
                  <a:pt x="2580" y="2531"/>
                </a:lnTo>
                <a:lnTo>
                  <a:pt x="2702" y="2555"/>
                </a:lnTo>
                <a:lnTo>
                  <a:pt x="2823" y="2579"/>
                </a:lnTo>
                <a:lnTo>
                  <a:pt x="2945" y="2628"/>
                </a:lnTo>
                <a:lnTo>
                  <a:pt x="3067" y="2677"/>
                </a:lnTo>
                <a:lnTo>
                  <a:pt x="3164" y="2774"/>
                </a:lnTo>
                <a:lnTo>
                  <a:pt x="3237" y="2847"/>
                </a:lnTo>
                <a:lnTo>
                  <a:pt x="3310" y="2944"/>
                </a:lnTo>
                <a:lnTo>
                  <a:pt x="3334" y="2993"/>
                </a:lnTo>
                <a:lnTo>
                  <a:pt x="3334" y="3017"/>
                </a:lnTo>
                <a:lnTo>
                  <a:pt x="3383" y="3115"/>
                </a:lnTo>
                <a:lnTo>
                  <a:pt x="3456" y="3163"/>
                </a:lnTo>
                <a:lnTo>
                  <a:pt x="3529" y="3188"/>
                </a:lnTo>
                <a:lnTo>
                  <a:pt x="3602" y="3163"/>
                </a:lnTo>
                <a:lnTo>
                  <a:pt x="3821" y="3188"/>
                </a:lnTo>
                <a:lnTo>
                  <a:pt x="4162" y="3212"/>
                </a:lnTo>
                <a:lnTo>
                  <a:pt x="4332" y="3188"/>
                </a:lnTo>
                <a:lnTo>
                  <a:pt x="4502" y="3139"/>
                </a:lnTo>
                <a:lnTo>
                  <a:pt x="4551" y="3090"/>
                </a:lnTo>
                <a:lnTo>
                  <a:pt x="4575" y="3042"/>
                </a:lnTo>
                <a:lnTo>
                  <a:pt x="4600" y="2993"/>
                </a:lnTo>
                <a:lnTo>
                  <a:pt x="4600" y="2920"/>
                </a:lnTo>
                <a:lnTo>
                  <a:pt x="4721" y="2725"/>
                </a:lnTo>
                <a:lnTo>
                  <a:pt x="4794" y="2506"/>
                </a:lnTo>
                <a:lnTo>
                  <a:pt x="4867" y="2263"/>
                </a:lnTo>
                <a:lnTo>
                  <a:pt x="4940" y="2020"/>
                </a:lnTo>
                <a:lnTo>
                  <a:pt x="5062" y="1533"/>
                </a:lnTo>
                <a:lnTo>
                  <a:pt x="5135" y="1290"/>
                </a:lnTo>
                <a:lnTo>
                  <a:pt x="5232" y="1095"/>
                </a:lnTo>
                <a:lnTo>
                  <a:pt x="5281" y="998"/>
                </a:lnTo>
                <a:lnTo>
                  <a:pt x="5354" y="925"/>
                </a:lnTo>
                <a:lnTo>
                  <a:pt x="5500" y="803"/>
                </a:lnTo>
                <a:lnTo>
                  <a:pt x="5695" y="706"/>
                </a:lnTo>
                <a:lnTo>
                  <a:pt x="5889" y="657"/>
                </a:lnTo>
                <a:lnTo>
                  <a:pt x="6108" y="609"/>
                </a:lnTo>
                <a:lnTo>
                  <a:pt x="6327" y="584"/>
                </a:lnTo>
                <a:lnTo>
                  <a:pt x="6717" y="560"/>
                </a:lnTo>
                <a:lnTo>
                  <a:pt x="7203" y="536"/>
                </a:lnTo>
                <a:lnTo>
                  <a:pt x="7714" y="511"/>
                </a:lnTo>
                <a:close/>
                <a:moveTo>
                  <a:pt x="7714" y="0"/>
                </a:moveTo>
                <a:lnTo>
                  <a:pt x="7130" y="25"/>
                </a:lnTo>
                <a:lnTo>
                  <a:pt x="6546" y="49"/>
                </a:lnTo>
                <a:lnTo>
                  <a:pt x="6157" y="98"/>
                </a:lnTo>
                <a:lnTo>
                  <a:pt x="5768" y="146"/>
                </a:lnTo>
                <a:lnTo>
                  <a:pt x="5573" y="195"/>
                </a:lnTo>
                <a:lnTo>
                  <a:pt x="5378" y="268"/>
                </a:lnTo>
                <a:lnTo>
                  <a:pt x="5208" y="365"/>
                </a:lnTo>
                <a:lnTo>
                  <a:pt x="5062" y="487"/>
                </a:lnTo>
                <a:lnTo>
                  <a:pt x="4940" y="584"/>
                </a:lnTo>
                <a:lnTo>
                  <a:pt x="4843" y="706"/>
                </a:lnTo>
                <a:lnTo>
                  <a:pt x="4697" y="949"/>
                </a:lnTo>
                <a:lnTo>
                  <a:pt x="4575" y="1241"/>
                </a:lnTo>
                <a:lnTo>
                  <a:pt x="4502" y="1533"/>
                </a:lnTo>
                <a:lnTo>
                  <a:pt x="4332" y="2141"/>
                </a:lnTo>
                <a:lnTo>
                  <a:pt x="4113" y="2750"/>
                </a:lnTo>
                <a:lnTo>
                  <a:pt x="3894" y="2774"/>
                </a:lnTo>
                <a:lnTo>
                  <a:pt x="3699" y="2774"/>
                </a:lnTo>
                <a:lnTo>
                  <a:pt x="3602" y="2628"/>
                </a:lnTo>
                <a:lnTo>
                  <a:pt x="3505" y="2482"/>
                </a:lnTo>
                <a:lnTo>
                  <a:pt x="3359" y="2385"/>
                </a:lnTo>
                <a:lnTo>
                  <a:pt x="3213" y="2287"/>
                </a:lnTo>
                <a:lnTo>
                  <a:pt x="3067" y="2214"/>
                </a:lnTo>
                <a:lnTo>
                  <a:pt x="2896" y="2166"/>
                </a:lnTo>
                <a:lnTo>
                  <a:pt x="2702" y="2117"/>
                </a:lnTo>
                <a:lnTo>
                  <a:pt x="2531" y="2093"/>
                </a:lnTo>
                <a:lnTo>
                  <a:pt x="2410" y="2117"/>
                </a:lnTo>
                <a:lnTo>
                  <a:pt x="2264" y="2141"/>
                </a:lnTo>
                <a:lnTo>
                  <a:pt x="2118" y="2166"/>
                </a:lnTo>
                <a:lnTo>
                  <a:pt x="1947" y="2239"/>
                </a:lnTo>
                <a:lnTo>
                  <a:pt x="1801" y="2312"/>
                </a:lnTo>
                <a:lnTo>
                  <a:pt x="1680" y="2409"/>
                </a:lnTo>
                <a:lnTo>
                  <a:pt x="1558" y="2506"/>
                </a:lnTo>
                <a:lnTo>
                  <a:pt x="1485" y="2628"/>
                </a:lnTo>
                <a:lnTo>
                  <a:pt x="1242" y="2652"/>
                </a:lnTo>
                <a:lnTo>
                  <a:pt x="1023" y="2677"/>
                </a:lnTo>
                <a:lnTo>
                  <a:pt x="220" y="2677"/>
                </a:lnTo>
                <a:lnTo>
                  <a:pt x="171" y="2701"/>
                </a:lnTo>
                <a:lnTo>
                  <a:pt x="122" y="2725"/>
                </a:lnTo>
                <a:lnTo>
                  <a:pt x="74" y="2774"/>
                </a:lnTo>
                <a:lnTo>
                  <a:pt x="25" y="2823"/>
                </a:lnTo>
                <a:lnTo>
                  <a:pt x="1" y="2896"/>
                </a:lnTo>
                <a:lnTo>
                  <a:pt x="25" y="4258"/>
                </a:lnTo>
                <a:lnTo>
                  <a:pt x="49" y="5597"/>
                </a:lnTo>
                <a:lnTo>
                  <a:pt x="98" y="7349"/>
                </a:lnTo>
                <a:lnTo>
                  <a:pt x="195" y="9076"/>
                </a:lnTo>
                <a:lnTo>
                  <a:pt x="195" y="9879"/>
                </a:lnTo>
                <a:lnTo>
                  <a:pt x="195" y="10706"/>
                </a:lnTo>
                <a:lnTo>
                  <a:pt x="171" y="11534"/>
                </a:lnTo>
                <a:lnTo>
                  <a:pt x="122" y="12337"/>
                </a:lnTo>
                <a:lnTo>
                  <a:pt x="98" y="12994"/>
                </a:lnTo>
                <a:lnTo>
                  <a:pt x="98" y="13626"/>
                </a:lnTo>
                <a:lnTo>
                  <a:pt x="122" y="14916"/>
                </a:lnTo>
                <a:lnTo>
                  <a:pt x="122" y="14965"/>
                </a:lnTo>
                <a:lnTo>
                  <a:pt x="147" y="15038"/>
                </a:lnTo>
                <a:lnTo>
                  <a:pt x="195" y="15086"/>
                </a:lnTo>
                <a:lnTo>
                  <a:pt x="244" y="15111"/>
                </a:lnTo>
                <a:lnTo>
                  <a:pt x="268" y="15184"/>
                </a:lnTo>
                <a:lnTo>
                  <a:pt x="317" y="15257"/>
                </a:lnTo>
                <a:lnTo>
                  <a:pt x="487" y="15354"/>
                </a:lnTo>
                <a:lnTo>
                  <a:pt x="706" y="15403"/>
                </a:lnTo>
                <a:lnTo>
                  <a:pt x="925" y="15427"/>
                </a:lnTo>
                <a:lnTo>
                  <a:pt x="1144" y="15451"/>
                </a:lnTo>
                <a:lnTo>
                  <a:pt x="1607" y="15451"/>
                </a:lnTo>
                <a:lnTo>
                  <a:pt x="2020" y="15427"/>
                </a:lnTo>
                <a:lnTo>
                  <a:pt x="3140" y="15403"/>
                </a:lnTo>
                <a:lnTo>
                  <a:pt x="4259" y="15378"/>
                </a:lnTo>
                <a:lnTo>
                  <a:pt x="5378" y="15330"/>
                </a:lnTo>
                <a:lnTo>
                  <a:pt x="6498" y="15281"/>
                </a:lnTo>
                <a:lnTo>
                  <a:pt x="7617" y="15232"/>
                </a:lnTo>
                <a:lnTo>
                  <a:pt x="8736" y="15208"/>
                </a:lnTo>
                <a:lnTo>
                  <a:pt x="9855" y="15232"/>
                </a:lnTo>
                <a:lnTo>
                  <a:pt x="10950" y="15257"/>
                </a:lnTo>
                <a:lnTo>
                  <a:pt x="13140" y="15305"/>
                </a:lnTo>
                <a:lnTo>
                  <a:pt x="14235" y="15330"/>
                </a:lnTo>
                <a:lnTo>
                  <a:pt x="15330" y="15330"/>
                </a:lnTo>
                <a:lnTo>
                  <a:pt x="16449" y="15305"/>
                </a:lnTo>
                <a:lnTo>
                  <a:pt x="17544" y="15208"/>
                </a:lnTo>
                <a:lnTo>
                  <a:pt x="17642" y="15184"/>
                </a:lnTo>
                <a:lnTo>
                  <a:pt x="17715" y="15135"/>
                </a:lnTo>
                <a:lnTo>
                  <a:pt x="17788" y="15184"/>
                </a:lnTo>
                <a:lnTo>
                  <a:pt x="17861" y="15208"/>
                </a:lnTo>
                <a:lnTo>
                  <a:pt x="17958" y="15232"/>
                </a:lnTo>
                <a:lnTo>
                  <a:pt x="18031" y="15208"/>
                </a:lnTo>
                <a:lnTo>
                  <a:pt x="18104" y="15184"/>
                </a:lnTo>
                <a:lnTo>
                  <a:pt x="18177" y="15111"/>
                </a:lnTo>
                <a:lnTo>
                  <a:pt x="18201" y="15038"/>
                </a:lnTo>
                <a:lnTo>
                  <a:pt x="18226" y="14940"/>
                </a:lnTo>
                <a:lnTo>
                  <a:pt x="18201" y="14186"/>
                </a:lnTo>
                <a:lnTo>
                  <a:pt x="18226" y="13432"/>
                </a:lnTo>
                <a:lnTo>
                  <a:pt x="18250" y="12677"/>
                </a:lnTo>
                <a:lnTo>
                  <a:pt x="18250" y="11923"/>
                </a:lnTo>
                <a:lnTo>
                  <a:pt x="18201" y="8711"/>
                </a:lnTo>
                <a:lnTo>
                  <a:pt x="18177" y="7081"/>
                </a:lnTo>
                <a:lnTo>
                  <a:pt x="18104" y="5475"/>
                </a:lnTo>
                <a:lnTo>
                  <a:pt x="18080" y="4794"/>
                </a:lnTo>
                <a:lnTo>
                  <a:pt x="18031" y="4137"/>
                </a:lnTo>
                <a:lnTo>
                  <a:pt x="17982" y="3480"/>
                </a:lnTo>
                <a:lnTo>
                  <a:pt x="17982" y="2798"/>
                </a:lnTo>
                <a:lnTo>
                  <a:pt x="17982" y="2750"/>
                </a:lnTo>
                <a:lnTo>
                  <a:pt x="17958" y="2701"/>
                </a:lnTo>
                <a:lnTo>
                  <a:pt x="17885" y="2652"/>
                </a:lnTo>
                <a:lnTo>
                  <a:pt x="17788" y="2628"/>
                </a:lnTo>
                <a:lnTo>
                  <a:pt x="17715" y="2628"/>
                </a:lnTo>
                <a:lnTo>
                  <a:pt x="17617" y="2579"/>
                </a:lnTo>
                <a:lnTo>
                  <a:pt x="17496" y="2555"/>
                </a:lnTo>
                <a:lnTo>
                  <a:pt x="17106" y="2555"/>
                </a:lnTo>
                <a:lnTo>
                  <a:pt x="16839" y="2604"/>
                </a:lnTo>
                <a:lnTo>
                  <a:pt x="16595" y="2628"/>
                </a:lnTo>
                <a:lnTo>
                  <a:pt x="15963" y="2652"/>
                </a:lnTo>
                <a:lnTo>
                  <a:pt x="15330" y="2628"/>
                </a:lnTo>
                <a:lnTo>
                  <a:pt x="14990" y="2604"/>
                </a:lnTo>
                <a:lnTo>
                  <a:pt x="14625" y="2555"/>
                </a:lnTo>
                <a:lnTo>
                  <a:pt x="14260" y="2555"/>
                </a:lnTo>
                <a:lnTo>
                  <a:pt x="14089" y="2579"/>
                </a:lnTo>
                <a:lnTo>
                  <a:pt x="13943" y="2628"/>
                </a:lnTo>
                <a:lnTo>
                  <a:pt x="13846" y="2263"/>
                </a:lnTo>
                <a:lnTo>
                  <a:pt x="13773" y="1874"/>
                </a:lnTo>
                <a:lnTo>
                  <a:pt x="13700" y="1509"/>
                </a:lnTo>
                <a:lnTo>
                  <a:pt x="13578" y="1168"/>
                </a:lnTo>
                <a:lnTo>
                  <a:pt x="13505" y="1022"/>
                </a:lnTo>
                <a:lnTo>
                  <a:pt x="13432" y="852"/>
                </a:lnTo>
                <a:lnTo>
                  <a:pt x="13335" y="706"/>
                </a:lnTo>
                <a:lnTo>
                  <a:pt x="13238" y="584"/>
                </a:lnTo>
                <a:lnTo>
                  <a:pt x="13092" y="463"/>
                </a:lnTo>
                <a:lnTo>
                  <a:pt x="12946" y="341"/>
                </a:lnTo>
                <a:lnTo>
                  <a:pt x="12775" y="268"/>
                </a:lnTo>
                <a:lnTo>
                  <a:pt x="12581" y="171"/>
                </a:lnTo>
                <a:lnTo>
                  <a:pt x="12386" y="146"/>
                </a:lnTo>
                <a:lnTo>
                  <a:pt x="12191" y="98"/>
                </a:lnTo>
                <a:lnTo>
                  <a:pt x="11802" y="98"/>
                </a:lnTo>
                <a:lnTo>
                  <a:pt x="11023" y="122"/>
                </a:lnTo>
                <a:lnTo>
                  <a:pt x="10488" y="122"/>
                </a:lnTo>
                <a:lnTo>
                  <a:pt x="9953" y="98"/>
                </a:lnTo>
                <a:lnTo>
                  <a:pt x="8882" y="25"/>
                </a:lnTo>
                <a:lnTo>
                  <a:pt x="8298"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7" name="Google Shape;275;p37"/>
          <p:cNvSpPr/>
          <p:nvPr/>
        </p:nvSpPr>
        <p:spPr>
          <a:xfrm rot="19454994">
            <a:off x="6726040" y="5735017"/>
            <a:ext cx="816570" cy="735131"/>
          </a:xfrm>
          <a:custGeom>
            <a:avLst/>
            <a:gdLst/>
            <a:ahLst/>
            <a:cxnLst/>
            <a:rect l="l" t="t" r="r" b="b"/>
            <a:pathLst>
              <a:path w="17714" h="15647" extrusionOk="0">
                <a:moveTo>
                  <a:pt x="9806" y="2118"/>
                </a:moveTo>
                <a:lnTo>
                  <a:pt x="9782" y="2166"/>
                </a:lnTo>
                <a:lnTo>
                  <a:pt x="9757" y="2239"/>
                </a:lnTo>
                <a:lnTo>
                  <a:pt x="9757" y="2312"/>
                </a:lnTo>
                <a:lnTo>
                  <a:pt x="9782" y="2483"/>
                </a:lnTo>
                <a:lnTo>
                  <a:pt x="9855" y="2677"/>
                </a:lnTo>
                <a:lnTo>
                  <a:pt x="9903" y="2872"/>
                </a:lnTo>
                <a:lnTo>
                  <a:pt x="9952" y="2945"/>
                </a:lnTo>
                <a:lnTo>
                  <a:pt x="10001" y="2969"/>
                </a:lnTo>
                <a:lnTo>
                  <a:pt x="10049" y="2994"/>
                </a:lnTo>
                <a:lnTo>
                  <a:pt x="10122" y="3018"/>
                </a:lnTo>
                <a:lnTo>
                  <a:pt x="10195" y="2994"/>
                </a:lnTo>
                <a:lnTo>
                  <a:pt x="10244" y="2945"/>
                </a:lnTo>
                <a:lnTo>
                  <a:pt x="10293" y="2896"/>
                </a:lnTo>
                <a:lnTo>
                  <a:pt x="10293" y="2823"/>
                </a:lnTo>
                <a:lnTo>
                  <a:pt x="10293" y="2702"/>
                </a:lnTo>
                <a:lnTo>
                  <a:pt x="10244" y="2580"/>
                </a:lnTo>
                <a:lnTo>
                  <a:pt x="10171" y="2361"/>
                </a:lnTo>
                <a:lnTo>
                  <a:pt x="10122" y="2264"/>
                </a:lnTo>
                <a:lnTo>
                  <a:pt x="10049" y="2191"/>
                </a:lnTo>
                <a:lnTo>
                  <a:pt x="9952" y="2118"/>
                </a:lnTo>
                <a:close/>
                <a:moveTo>
                  <a:pt x="13821" y="2312"/>
                </a:moveTo>
                <a:lnTo>
                  <a:pt x="13748" y="2385"/>
                </a:lnTo>
                <a:lnTo>
                  <a:pt x="13602" y="2531"/>
                </a:lnTo>
                <a:lnTo>
                  <a:pt x="13456" y="2677"/>
                </a:lnTo>
                <a:lnTo>
                  <a:pt x="13407" y="2775"/>
                </a:lnTo>
                <a:lnTo>
                  <a:pt x="13383" y="2872"/>
                </a:lnTo>
                <a:lnTo>
                  <a:pt x="13407" y="2921"/>
                </a:lnTo>
                <a:lnTo>
                  <a:pt x="13431" y="2945"/>
                </a:lnTo>
                <a:lnTo>
                  <a:pt x="13456" y="2994"/>
                </a:lnTo>
                <a:lnTo>
                  <a:pt x="13504" y="3018"/>
                </a:lnTo>
                <a:lnTo>
                  <a:pt x="13602" y="3018"/>
                </a:lnTo>
                <a:lnTo>
                  <a:pt x="13699" y="2969"/>
                </a:lnTo>
                <a:lnTo>
                  <a:pt x="13796" y="2921"/>
                </a:lnTo>
                <a:lnTo>
                  <a:pt x="13894" y="2848"/>
                </a:lnTo>
                <a:lnTo>
                  <a:pt x="14040" y="2702"/>
                </a:lnTo>
                <a:lnTo>
                  <a:pt x="14113" y="2604"/>
                </a:lnTo>
                <a:lnTo>
                  <a:pt x="14137" y="2507"/>
                </a:lnTo>
                <a:lnTo>
                  <a:pt x="14113" y="2434"/>
                </a:lnTo>
                <a:lnTo>
                  <a:pt x="14064" y="2361"/>
                </a:lnTo>
                <a:lnTo>
                  <a:pt x="13991" y="2312"/>
                </a:lnTo>
                <a:close/>
                <a:moveTo>
                  <a:pt x="15232" y="4600"/>
                </a:moveTo>
                <a:lnTo>
                  <a:pt x="15037" y="4648"/>
                </a:lnTo>
                <a:lnTo>
                  <a:pt x="14867" y="4697"/>
                </a:lnTo>
                <a:lnTo>
                  <a:pt x="14672" y="4770"/>
                </a:lnTo>
                <a:lnTo>
                  <a:pt x="14575" y="4794"/>
                </a:lnTo>
                <a:lnTo>
                  <a:pt x="14478" y="4843"/>
                </a:lnTo>
                <a:lnTo>
                  <a:pt x="14429" y="4916"/>
                </a:lnTo>
                <a:lnTo>
                  <a:pt x="14429" y="4965"/>
                </a:lnTo>
                <a:lnTo>
                  <a:pt x="14453" y="5038"/>
                </a:lnTo>
                <a:lnTo>
                  <a:pt x="14502" y="5086"/>
                </a:lnTo>
                <a:lnTo>
                  <a:pt x="14721" y="5135"/>
                </a:lnTo>
                <a:lnTo>
                  <a:pt x="14964" y="5135"/>
                </a:lnTo>
                <a:lnTo>
                  <a:pt x="15086" y="5111"/>
                </a:lnTo>
                <a:lnTo>
                  <a:pt x="15183" y="5086"/>
                </a:lnTo>
                <a:lnTo>
                  <a:pt x="15281" y="5038"/>
                </a:lnTo>
                <a:lnTo>
                  <a:pt x="15378" y="4965"/>
                </a:lnTo>
                <a:lnTo>
                  <a:pt x="15402" y="4916"/>
                </a:lnTo>
                <a:lnTo>
                  <a:pt x="15427" y="4867"/>
                </a:lnTo>
                <a:lnTo>
                  <a:pt x="15427" y="4794"/>
                </a:lnTo>
                <a:lnTo>
                  <a:pt x="15427" y="4746"/>
                </a:lnTo>
                <a:lnTo>
                  <a:pt x="15402" y="4673"/>
                </a:lnTo>
                <a:lnTo>
                  <a:pt x="15354" y="4648"/>
                </a:lnTo>
                <a:lnTo>
                  <a:pt x="15305" y="4624"/>
                </a:lnTo>
                <a:lnTo>
                  <a:pt x="15232" y="4600"/>
                </a:lnTo>
                <a:close/>
                <a:moveTo>
                  <a:pt x="9052" y="4721"/>
                </a:moveTo>
                <a:lnTo>
                  <a:pt x="8954" y="4746"/>
                </a:lnTo>
                <a:lnTo>
                  <a:pt x="8711" y="4794"/>
                </a:lnTo>
                <a:lnTo>
                  <a:pt x="8516" y="4819"/>
                </a:lnTo>
                <a:lnTo>
                  <a:pt x="8419" y="4867"/>
                </a:lnTo>
                <a:lnTo>
                  <a:pt x="8346" y="4916"/>
                </a:lnTo>
                <a:lnTo>
                  <a:pt x="8273" y="4989"/>
                </a:lnTo>
                <a:lnTo>
                  <a:pt x="8249" y="5062"/>
                </a:lnTo>
                <a:lnTo>
                  <a:pt x="8273" y="5159"/>
                </a:lnTo>
                <a:lnTo>
                  <a:pt x="8297" y="5184"/>
                </a:lnTo>
                <a:lnTo>
                  <a:pt x="8346" y="5208"/>
                </a:lnTo>
                <a:lnTo>
                  <a:pt x="8443" y="5257"/>
                </a:lnTo>
                <a:lnTo>
                  <a:pt x="8930" y="5257"/>
                </a:lnTo>
                <a:lnTo>
                  <a:pt x="9076" y="5232"/>
                </a:lnTo>
                <a:lnTo>
                  <a:pt x="9198" y="5184"/>
                </a:lnTo>
                <a:lnTo>
                  <a:pt x="9319" y="5086"/>
                </a:lnTo>
                <a:lnTo>
                  <a:pt x="9344" y="5038"/>
                </a:lnTo>
                <a:lnTo>
                  <a:pt x="9344" y="4989"/>
                </a:lnTo>
                <a:lnTo>
                  <a:pt x="9319" y="4892"/>
                </a:lnTo>
                <a:lnTo>
                  <a:pt x="9246" y="4794"/>
                </a:lnTo>
                <a:lnTo>
                  <a:pt x="9173" y="4746"/>
                </a:lnTo>
                <a:lnTo>
                  <a:pt x="9052" y="4721"/>
                </a:lnTo>
                <a:close/>
                <a:moveTo>
                  <a:pt x="11801" y="3505"/>
                </a:moveTo>
                <a:lnTo>
                  <a:pt x="12020" y="3529"/>
                </a:lnTo>
                <a:lnTo>
                  <a:pt x="12263" y="3578"/>
                </a:lnTo>
                <a:lnTo>
                  <a:pt x="12482" y="3651"/>
                </a:lnTo>
                <a:lnTo>
                  <a:pt x="12701" y="3772"/>
                </a:lnTo>
                <a:lnTo>
                  <a:pt x="12872" y="3918"/>
                </a:lnTo>
                <a:lnTo>
                  <a:pt x="13042" y="4089"/>
                </a:lnTo>
                <a:lnTo>
                  <a:pt x="13212" y="4283"/>
                </a:lnTo>
                <a:lnTo>
                  <a:pt x="13334" y="4478"/>
                </a:lnTo>
                <a:lnTo>
                  <a:pt x="13431" y="4697"/>
                </a:lnTo>
                <a:lnTo>
                  <a:pt x="13480" y="4867"/>
                </a:lnTo>
                <a:lnTo>
                  <a:pt x="13504" y="5038"/>
                </a:lnTo>
                <a:lnTo>
                  <a:pt x="13504" y="5208"/>
                </a:lnTo>
                <a:lnTo>
                  <a:pt x="13480" y="5378"/>
                </a:lnTo>
                <a:lnTo>
                  <a:pt x="13456" y="5549"/>
                </a:lnTo>
                <a:lnTo>
                  <a:pt x="13407" y="5719"/>
                </a:lnTo>
                <a:lnTo>
                  <a:pt x="13334" y="5889"/>
                </a:lnTo>
                <a:lnTo>
                  <a:pt x="13237" y="6035"/>
                </a:lnTo>
                <a:lnTo>
                  <a:pt x="13139" y="6181"/>
                </a:lnTo>
                <a:lnTo>
                  <a:pt x="13042" y="6303"/>
                </a:lnTo>
                <a:lnTo>
                  <a:pt x="12920" y="6425"/>
                </a:lnTo>
                <a:lnTo>
                  <a:pt x="12774" y="6546"/>
                </a:lnTo>
                <a:lnTo>
                  <a:pt x="12628" y="6644"/>
                </a:lnTo>
                <a:lnTo>
                  <a:pt x="12482" y="6741"/>
                </a:lnTo>
                <a:lnTo>
                  <a:pt x="12336" y="6814"/>
                </a:lnTo>
                <a:lnTo>
                  <a:pt x="12166" y="6863"/>
                </a:lnTo>
                <a:lnTo>
                  <a:pt x="11996" y="6911"/>
                </a:lnTo>
                <a:lnTo>
                  <a:pt x="11801" y="6936"/>
                </a:lnTo>
                <a:lnTo>
                  <a:pt x="11631" y="6936"/>
                </a:lnTo>
                <a:lnTo>
                  <a:pt x="11485" y="6911"/>
                </a:lnTo>
                <a:lnTo>
                  <a:pt x="11315" y="6863"/>
                </a:lnTo>
                <a:lnTo>
                  <a:pt x="11169" y="6814"/>
                </a:lnTo>
                <a:lnTo>
                  <a:pt x="11023" y="6741"/>
                </a:lnTo>
                <a:lnTo>
                  <a:pt x="10901" y="6644"/>
                </a:lnTo>
                <a:lnTo>
                  <a:pt x="10779" y="6546"/>
                </a:lnTo>
                <a:lnTo>
                  <a:pt x="10658" y="6425"/>
                </a:lnTo>
                <a:lnTo>
                  <a:pt x="10560" y="6303"/>
                </a:lnTo>
                <a:lnTo>
                  <a:pt x="10463" y="6157"/>
                </a:lnTo>
                <a:lnTo>
                  <a:pt x="10317" y="5865"/>
                </a:lnTo>
                <a:lnTo>
                  <a:pt x="10195" y="5524"/>
                </a:lnTo>
                <a:lnTo>
                  <a:pt x="10147" y="5208"/>
                </a:lnTo>
                <a:lnTo>
                  <a:pt x="10147" y="4892"/>
                </a:lnTo>
                <a:lnTo>
                  <a:pt x="10195" y="4575"/>
                </a:lnTo>
                <a:lnTo>
                  <a:pt x="10244" y="4405"/>
                </a:lnTo>
                <a:lnTo>
                  <a:pt x="10317" y="4259"/>
                </a:lnTo>
                <a:lnTo>
                  <a:pt x="10414" y="4089"/>
                </a:lnTo>
                <a:lnTo>
                  <a:pt x="10560" y="3943"/>
                </a:lnTo>
                <a:lnTo>
                  <a:pt x="10901" y="3772"/>
                </a:lnTo>
                <a:lnTo>
                  <a:pt x="11242" y="3602"/>
                </a:lnTo>
                <a:lnTo>
                  <a:pt x="11436" y="3553"/>
                </a:lnTo>
                <a:lnTo>
                  <a:pt x="11607" y="3529"/>
                </a:lnTo>
                <a:lnTo>
                  <a:pt x="11801" y="3505"/>
                </a:lnTo>
                <a:close/>
                <a:moveTo>
                  <a:pt x="11753" y="2969"/>
                </a:moveTo>
                <a:lnTo>
                  <a:pt x="11461" y="2994"/>
                </a:lnTo>
                <a:lnTo>
                  <a:pt x="11169" y="3042"/>
                </a:lnTo>
                <a:lnTo>
                  <a:pt x="10901" y="3115"/>
                </a:lnTo>
                <a:lnTo>
                  <a:pt x="10633" y="3237"/>
                </a:lnTo>
                <a:lnTo>
                  <a:pt x="10390" y="3407"/>
                </a:lnTo>
                <a:lnTo>
                  <a:pt x="10195" y="3578"/>
                </a:lnTo>
                <a:lnTo>
                  <a:pt x="10074" y="3724"/>
                </a:lnTo>
                <a:lnTo>
                  <a:pt x="9952" y="3845"/>
                </a:lnTo>
                <a:lnTo>
                  <a:pt x="9830" y="4040"/>
                </a:lnTo>
                <a:lnTo>
                  <a:pt x="9757" y="4235"/>
                </a:lnTo>
                <a:lnTo>
                  <a:pt x="9684" y="4429"/>
                </a:lnTo>
                <a:lnTo>
                  <a:pt x="9636" y="4648"/>
                </a:lnTo>
                <a:lnTo>
                  <a:pt x="9611" y="4843"/>
                </a:lnTo>
                <a:lnTo>
                  <a:pt x="9611" y="5062"/>
                </a:lnTo>
                <a:lnTo>
                  <a:pt x="9611" y="5281"/>
                </a:lnTo>
                <a:lnTo>
                  <a:pt x="9636" y="5476"/>
                </a:lnTo>
                <a:lnTo>
                  <a:pt x="9684" y="5719"/>
                </a:lnTo>
                <a:lnTo>
                  <a:pt x="9757" y="5962"/>
                </a:lnTo>
                <a:lnTo>
                  <a:pt x="9830" y="6181"/>
                </a:lnTo>
                <a:lnTo>
                  <a:pt x="9952" y="6376"/>
                </a:lnTo>
                <a:lnTo>
                  <a:pt x="10074" y="6571"/>
                </a:lnTo>
                <a:lnTo>
                  <a:pt x="10220" y="6765"/>
                </a:lnTo>
                <a:lnTo>
                  <a:pt x="10366" y="6911"/>
                </a:lnTo>
                <a:lnTo>
                  <a:pt x="10536" y="7057"/>
                </a:lnTo>
                <a:lnTo>
                  <a:pt x="10731" y="7203"/>
                </a:lnTo>
                <a:lnTo>
                  <a:pt x="10925" y="7301"/>
                </a:lnTo>
                <a:lnTo>
                  <a:pt x="11120" y="7374"/>
                </a:lnTo>
                <a:lnTo>
                  <a:pt x="11363" y="7447"/>
                </a:lnTo>
                <a:lnTo>
                  <a:pt x="11582" y="7471"/>
                </a:lnTo>
                <a:lnTo>
                  <a:pt x="11826" y="7471"/>
                </a:lnTo>
                <a:lnTo>
                  <a:pt x="12069" y="7447"/>
                </a:lnTo>
                <a:lnTo>
                  <a:pt x="12312" y="7398"/>
                </a:lnTo>
                <a:lnTo>
                  <a:pt x="12531" y="7349"/>
                </a:lnTo>
                <a:lnTo>
                  <a:pt x="12750" y="7252"/>
                </a:lnTo>
                <a:lnTo>
                  <a:pt x="12945" y="7130"/>
                </a:lnTo>
                <a:lnTo>
                  <a:pt x="13139" y="6984"/>
                </a:lnTo>
                <a:lnTo>
                  <a:pt x="13310" y="6838"/>
                </a:lnTo>
                <a:lnTo>
                  <a:pt x="13480" y="6644"/>
                </a:lnTo>
                <a:lnTo>
                  <a:pt x="13602" y="6473"/>
                </a:lnTo>
                <a:lnTo>
                  <a:pt x="13723" y="6254"/>
                </a:lnTo>
                <a:lnTo>
                  <a:pt x="13821" y="6060"/>
                </a:lnTo>
                <a:lnTo>
                  <a:pt x="13894" y="5841"/>
                </a:lnTo>
                <a:lnTo>
                  <a:pt x="13967" y="5597"/>
                </a:lnTo>
                <a:lnTo>
                  <a:pt x="13991" y="5378"/>
                </a:lnTo>
                <a:lnTo>
                  <a:pt x="14015" y="5135"/>
                </a:lnTo>
                <a:lnTo>
                  <a:pt x="13991" y="4916"/>
                </a:lnTo>
                <a:lnTo>
                  <a:pt x="13942" y="4673"/>
                </a:lnTo>
                <a:lnTo>
                  <a:pt x="13894" y="4454"/>
                </a:lnTo>
                <a:lnTo>
                  <a:pt x="13772" y="4210"/>
                </a:lnTo>
                <a:lnTo>
                  <a:pt x="13626" y="3967"/>
                </a:lnTo>
                <a:lnTo>
                  <a:pt x="13456" y="3748"/>
                </a:lnTo>
                <a:lnTo>
                  <a:pt x="13261" y="3553"/>
                </a:lnTo>
                <a:lnTo>
                  <a:pt x="13042" y="3383"/>
                </a:lnTo>
                <a:lnTo>
                  <a:pt x="12799" y="3237"/>
                </a:lnTo>
                <a:lnTo>
                  <a:pt x="12555" y="3115"/>
                </a:lnTo>
                <a:lnTo>
                  <a:pt x="12288" y="3042"/>
                </a:lnTo>
                <a:lnTo>
                  <a:pt x="12045" y="2994"/>
                </a:lnTo>
                <a:lnTo>
                  <a:pt x="11753" y="2969"/>
                </a:lnTo>
                <a:close/>
                <a:moveTo>
                  <a:pt x="9903" y="7057"/>
                </a:moveTo>
                <a:lnTo>
                  <a:pt x="9806" y="7082"/>
                </a:lnTo>
                <a:lnTo>
                  <a:pt x="9733" y="7130"/>
                </a:lnTo>
                <a:lnTo>
                  <a:pt x="9587" y="7276"/>
                </a:lnTo>
                <a:lnTo>
                  <a:pt x="9465" y="7471"/>
                </a:lnTo>
                <a:lnTo>
                  <a:pt x="9392" y="7641"/>
                </a:lnTo>
                <a:lnTo>
                  <a:pt x="9368" y="7739"/>
                </a:lnTo>
                <a:lnTo>
                  <a:pt x="9392" y="7836"/>
                </a:lnTo>
                <a:lnTo>
                  <a:pt x="9441" y="7909"/>
                </a:lnTo>
                <a:lnTo>
                  <a:pt x="9514" y="7958"/>
                </a:lnTo>
                <a:lnTo>
                  <a:pt x="9587" y="7982"/>
                </a:lnTo>
                <a:lnTo>
                  <a:pt x="9684" y="7958"/>
                </a:lnTo>
                <a:lnTo>
                  <a:pt x="9757" y="7909"/>
                </a:lnTo>
                <a:lnTo>
                  <a:pt x="9806" y="7812"/>
                </a:lnTo>
                <a:lnTo>
                  <a:pt x="9879" y="7690"/>
                </a:lnTo>
                <a:lnTo>
                  <a:pt x="9952" y="7568"/>
                </a:lnTo>
                <a:lnTo>
                  <a:pt x="10098" y="7301"/>
                </a:lnTo>
                <a:lnTo>
                  <a:pt x="10098" y="7252"/>
                </a:lnTo>
                <a:lnTo>
                  <a:pt x="10098" y="7203"/>
                </a:lnTo>
                <a:lnTo>
                  <a:pt x="10074" y="7106"/>
                </a:lnTo>
                <a:lnTo>
                  <a:pt x="10001" y="7057"/>
                </a:lnTo>
                <a:close/>
                <a:moveTo>
                  <a:pt x="13504" y="7276"/>
                </a:moveTo>
                <a:lnTo>
                  <a:pt x="13456" y="7301"/>
                </a:lnTo>
                <a:lnTo>
                  <a:pt x="13407" y="7349"/>
                </a:lnTo>
                <a:lnTo>
                  <a:pt x="13383" y="7422"/>
                </a:lnTo>
                <a:lnTo>
                  <a:pt x="13383" y="7544"/>
                </a:lnTo>
                <a:lnTo>
                  <a:pt x="13407" y="7666"/>
                </a:lnTo>
                <a:lnTo>
                  <a:pt x="13456" y="7787"/>
                </a:lnTo>
                <a:lnTo>
                  <a:pt x="13504" y="7909"/>
                </a:lnTo>
                <a:lnTo>
                  <a:pt x="13602" y="8006"/>
                </a:lnTo>
                <a:lnTo>
                  <a:pt x="13723" y="8104"/>
                </a:lnTo>
                <a:lnTo>
                  <a:pt x="13821" y="8177"/>
                </a:lnTo>
                <a:lnTo>
                  <a:pt x="13918" y="8201"/>
                </a:lnTo>
                <a:lnTo>
                  <a:pt x="14015" y="8201"/>
                </a:lnTo>
                <a:lnTo>
                  <a:pt x="14088" y="8152"/>
                </a:lnTo>
                <a:lnTo>
                  <a:pt x="14137" y="8079"/>
                </a:lnTo>
                <a:lnTo>
                  <a:pt x="14161" y="8006"/>
                </a:lnTo>
                <a:lnTo>
                  <a:pt x="14161" y="7909"/>
                </a:lnTo>
                <a:lnTo>
                  <a:pt x="14137" y="7836"/>
                </a:lnTo>
                <a:lnTo>
                  <a:pt x="14064" y="7763"/>
                </a:lnTo>
                <a:lnTo>
                  <a:pt x="13918" y="7666"/>
                </a:lnTo>
                <a:lnTo>
                  <a:pt x="13821" y="7520"/>
                </a:lnTo>
                <a:lnTo>
                  <a:pt x="13699" y="7374"/>
                </a:lnTo>
                <a:lnTo>
                  <a:pt x="13650" y="7325"/>
                </a:lnTo>
                <a:lnTo>
                  <a:pt x="13553" y="7276"/>
                </a:lnTo>
                <a:close/>
                <a:moveTo>
                  <a:pt x="2312" y="11242"/>
                </a:moveTo>
                <a:lnTo>
                  <a:pt x="2287" y="11267"/>
                </a:lnTo>
                <a:lnTo>
                  <a:pt x="2263" y="11291"/>
                </a:lnTo>
                <a:lnTo>
                  <a:pt x="2287" y="11437"/>
                </a:lnTo>
                <a:lnTo>
                  <a:pt x="2312" y="11559"/>
                </a:lnTo>
                <a:lnTo>
                  <a:pt x="2360" y="11705"/>
                </a:lnTo>
                <a:lnTo>
                  <a:pt x="2409" y="11826"/>
                </a:lnTo>
                <a:lnTo>
                  <a:pt x="2555" y="12070"/>
                </a:lnTo>
                <a:lnTo>
                  <a:pt x="2701" y="12313"/>
                </a:lnTo>
                <a:lnTo>
                  <a:pt x="2871" y="12556"/>
                </a:lnTo>
                <a:lnTo>
                  <a:pt x="3042" y="12800"/>
                </a:lnTo>
                <a:lnTo>
                  <a:pt x="3236" y="13019"/>
                </a:lnTo>
                <a:lnTo>
                  <a:pt x="3455" y="13238"/>
                </a:lnTo>
                <a:lnTo>
                  <a:pt x="3528" y="13262"/>
                </a:lnTo>
                <a:lnTo>
                  <a:pt x="3650" y="13262"/>
                </a:lnTo>
                <a:lnTo>
                  <a:pt x="3699" y="13213"/>
                </a:lnTo>
                <a:lnTo>
                  <a:pt x="3747" y="13165"/>
                </a:lnTo>
                <a:lnTo>
                  <a:pt x="3772" y="13092"/>
                </a:lnTo>
                <a:lnTo>
                  <a:pt x="3747" y="13043"/>
                </a:lnTo>
                <a:lnTo>
                  <a:pt x="3699" y="12970"/>
                </a:lnTo>
                <a:lnTo>
                  <a:pt x="3504" y="12751"/>
                </a:lnTo>
                <a:lnTo>
                  <a:pt x="3309" y="12532"/>
                </a:lnTo>
                <a:lnTo>
                  <a:pt x="2944" y="12045"/>
                </a:lnTo>
                <a:lnTo>
                  <a:pt x="2652" y="11632"/>
                </a:lnTo>
                <a:lnTo>
                  <a:pt x="2506" y="11437"/>
                </a:lnTo>
                <a:lnTo>
                  <a:pt x="2336" y="11267"/>
                </a:lnTo>
                <a:lnTo>
                  <a:pt x="2312" y="11242"/>
                </a:lnTo>
                <a:close/>
                <a:moveTo>
                  <a:pt x="2336" y="12678"/>
                </a:moveTo>
                <a:lnTo>
                  <a:pt x="2287" y="12702"/>
                </a:lnTo>
                <a:lnTo>
                  <a:pt x="2263" y="12751"/>
                </a:lnTo>
                <a:lnTo>
                  <a:pt x="2239" y="12800"/>
                </a:lnTo>
                <a:lnTo>
                  <a:pt x="2287" y="12897"/>
                </a:lnTo>
                <a:lnTo>
                  <a:pt x="2360" y="13019"/>
                </a:lnTo>
                <a:lnTo>
                  <a:pt x="2531" y="13213"/>
                </a:lnTo>
                <a:lnTo>
                  <a:pt x="2604" y="13286"/>
                </a:lnTo>
                <a:lnTo>
                  <a:pt x="2725" y="13384"/>
                </a:lnTo>
                <a:lnTo>
                  <a:pt x="2823" y="13432"/>
                </a:lnTo>
                <a:lnTo>
                  <a:pt x="2896" y="13457"/>
                </a:lnTo>
                <a:lnTo>
                  <a:pt x="2944" y="13457"/>
                </a:lnTo>
                <a:lnTo>
                  <a:pt x="3017" y="13408"/>
                </a:lnTo>
                <a:lnTo>
                  <a:pt x="3042" y="13359"/>
                </a:lnTo>
                <a:lnTo>
                  <a:pt x="3066" y="13286"/>
                </a:lnTo>
                <a:lnTo>
                  <a:pt x="3042" y="13238"/>
                </a:lnTo>
                <a:lnTo>
                  <a:pt x="2969" y="13165"/>
                </a:lnTo>
                <a:lnTo>
                  <a:pt x="2896" y="13116"/>
                </a:lnTo>
                <a:lnTo>
                  <a:pt x="2750" y="12994"/>
                </a:lnTo>
                <a:lnTo>
                  <a:pt x="2579" y="12824"/>
                </a:lnTo>
                <a:lnTo>
                  <a:pt x="2482" y="12727"/>
                </a:lnTo>
                <a:lnTo>
                  <a:pt x="2385" y="12678"/>
                </a:lnTo>
                <a:close/>
                <a:moveTo>
                  <a:pt x="5645" y="6084"/>
                </a:moveTo>
                <a:lnTo>
                  <a:pt x="5499" y="6108"/>
                </a:lnTo>
                <a:lnTo>
                  <a:pt x="5353" y="6157"/>
                </a:lnTo>
                <a:lnTo>
                  <a:pt x="5231" y="6230"/>
                </a:lnTo>
                <a:lnTo>
                  <a:pt x="5085" y="6327"/>
                </a:lnTo>
                <a:lnTo>
                  <a:pt x="4818" y="6546"/>
                </a:lnTo>
                <a:lnTo>
                  <a:pt x="4599" y="6790"/>
                </a:lnTo>
                <a:lnTo>
                  <a:pt x="4355" y="7082"/>
                </a:lnTo>
                <a:lnTo>
                  <a:pt x="4161" y="7349"/>
                </a:lnTo>
                <a:lnTo>
                  <a:pt x="3796" y="7860"/>
                </a:lnTo>
                <a:lnTo>
                  <a:pt x="3382" y="8420"/>
                </a:lnTo>
                <a:lnTo>
                  <a:pt x="3163" y="8688"/>
                </a:lnTo>
                <a:lnTo>
                  <a:pt x="2920" y="8931"/>
                </a:lnTo>
                <a:lnTo>
                  <a:pt x="2433" y="9393"/>
                </a:lnTo>
                <a:lnTo>
                  <a:pt x="2190" y="9636"/>
                </a:lnTo>
                <a:lnTo>
                  <a:pt x="1971" y="9880"/>
                </a:lnTo>
                <a:lnTo>
                  <a:pt x="1922" y="9953"/>
                </a:lnTo>
                <a:lnTo>
                  <a:pt x="1922" y="10050"/>
                </a:lnTo>
                <a:lnTo>
                  <a:pt x="1922" y="10123"/>
                </a:lnTo>
                <a:lnTo>
                  <a:pt x="1971" y="10172"/>
                </a:lnTo>
                <a:lnTo>
                  <a:pt x="2044" y="10220"/>
                </a:lnTo>
                <a:lnTo>
                  <a:pt x="2117" y="10245"/>
                </a:lnTo>
                <a:lnTo>
                  <a:pt x="2190" y="10245"/>
                </a:lnTo>
                <a:lnTo>
                  <a:pt x="2263" y="10196"/>
                </a:lnTo>
                <a:lnTo>
                  <a:pt x="2312" y="10147"/>
                </a:lnTo>
                <a:lnTo>
                  <a:pt x="2360" y="10293"/>
                </a:lnTo>
                <a:lnTo>
                  <a:pt x="2409" y="10439"/>
                </a:lnTo>
                <a:lnTo>
                  <a:pt x="2555" y="10756"/>
                </a:lnTo>
                <a:lnTo>
                  <a:pt x="2823" y="11169"/>
                </a:lnTo>
                <a:lnTo>
                  <a:pt x="3042" y="11583"/>
                </a:lnTo>
                <a:lnTo>
                  <a:pt x="3309" y="12021"/>
                </a:lnTo>
                <a:lnTo>
                  <a:pt x="3455" y="12240"/>
                </a:lnTo>
                <a:lnTo>
                  <a:pt x="3601" y="12435"/>
                </a:lnTo>
                <a:lnTo>
                  <a:pt x="3772" y="12605"/>
                </a:lnTo>
                <a:lnTo>
                  <a:pt x="3942" y="12751"/>
                </a:lnTo>
                <a:lnTo>
                  <a:pt x="4015" y="12775"/>
                </a:lnTo>
                <a:lnTo>
                  <a:pt x="4088" y="12775"/>
                </a:lnTo>
                <a:lnTo>
                  <a:pt x="4161" y="12751"/>
                </a:lnTo>
                <a:lnTo>
                  <a:pt x="4209" y="12727"/>
                </a:lnTo>
                <a:lnTo>
                  <a:pt x="4282" y="12629"/>
                </a:lnTo>
                <a:lnTo>
                  <a:pt x="4282" y="12556"/>
                </a:lnTo>
                <a:lnTo>
                  <a:pt x="4282" y="12508"/>
                </a:lnTo>
                <a:lnTo>
                  <a:pt x="4258" y="12459"/>
                </a:lnTo>
                <a:lnTo>
                  <a:pt x="4209" y="12410"/>
                </a:lnTo>
                <a:lnTo>
                  <a:pt x="4039" y="12240"/>
                </a:lnTo>
                <a:lnTo>
                  <a:pt x="3893" y="12070"/>
                </a:lnTo>
                <a:lnTo>
                  <a:pt x="3626" y="11680"/>
                </a:lnTo>
                <a:lnTo>
                  <a:pt x="3358" y="11291"/>
                </a:lnTo>
                <a:lnTo>
                  <a:pt x="3139" y="10877"/>
                </a:lnTo>
                <a:lnTo>
                  <a:pt x="2920" y="10464"/>
                </a:lnTo>
                <a:lnTo>
                  <a:pt x="2750" y="10172"/>
                </a:lnTo>
                <a:lnTo>
                  <a:pt x="2579" y="9928"/>
                </a:lnTo>
                <a:lnTo>
                  <a:pt x="2920" y="9612"/>
                </a:lnTo>
                <a:lnTo>
                  <a:pt x="3066" y="9904"/>
                </a:lnTo>
                <a:lnTo>
                  <a:pt x="3212" y="10172"/>
                </a:lnTo>
                <a:lnTo>
                  <a:pt x="3528" y="10658"/>
                </a:lnTo>
                <a:lnTo>
                  <a:pt x="3747" y="10999"/>
                </a:lnTo>
                <a:lnTo>
                  <a:pt x="3966" y="11340"/>
                </a:lnTo>
                <a:lnTo>
                  <a:pt x="4112" y="11510"/>
                </a:lnTo>
                <a:lnTo>
                  <a:pt x="4234" y="11656"/>
                </a:lnTo>
                <a:lnTo>
                  <a:pt x="4380" y="11778"/>
                </a:lnTo>
                <a:lnTo>
                  <a:pt x="4550" y="11875"/>
                </a:lnTo>
                <a:lnTo>
                  <a:pt x="4623" y="11899"/>
                </a:lnTo>
                <a:lnTo>
                  <a:pt x="4672" y="11899"/>
                </a:lnTo>
                <a:lnTo>
                  <a:pt x="4745" y="11875"/>
                </a:lnTo>
                <a:lnTo>
                  <a:pt x="4793" y="11851"/>
                </a:lnTo>
                <a:lnTo>
                  <a:pt x="4842" y="11778"/>
                </a:lnTo>
                <a:lnTo>
                  <a:pt x="4866" y="11729"/>
                </a:lnTo>
                <a:lnTo>
                  <a:pt x="4866" y="11656"/>
                </a:lnTo>
                <a:lnTo>
                  <a:pt x="4842" y="11607"/>
                </a:lnTo>
                <a:lnTo>
                  <a:pt x="4599" y="11267"/>
                </a:lnTo>
                <a:lnTo>
                  <a:pt x="4331" y="10950"/>
                </a:lnTo>
                <a:lnTo>
                  <a:pt x="4088" y="10634"/>
                </a:lnTo>
                <a:lnTo>
                  <a:pt x="3845" y="10318"/>
                </a:lnTo>
                <a:lnTo>
                  <a:pt x="3528" y="9855"/>
                </a:lnTo>
                <a:lnTo>
                  <a:pt x="3334" y="9612"/>
                </a:lnTo>
                <a:lnTo>
                  <a:pt x="3139" y="9417"/>
                </a:lnTo>
                <a:lnTo>
                  <a:pt x="3480" y="9077"/>
                </a:lnTo>
                <a:lnTo>
                  <a:pt x="3577" y="9223"/>
                </a:lnTo>
                <a:lnTo>
                  <a:pt x="3674" y="9344"/>
                </a:lnTo>
                <a:lnTo>
                  <a:pt x="3893" y="9661"/>
                </a:lnTo>
                <a:lnTo>
                  <a:pt x="4112" y="9977"/>
                </a:lnTo>
                <a:lnTo>
                  <a:pt x="4282" y="10196"/>
                </a:lnTo>
                <a:lnTo>
                  <a:pt x="4501" y="10415"/>
                </a:lnTo>
                <a:lnTo>
                  <a:pt x="4599" y="10512"/>
                </a:lnTo>
                <a:lnTo>
                  <a:pt x="4720" y="10610"/>
                </a:lnTo>
                <a:lnTo>
                  <a:pt x="4866" y="10658"/>
                </a:lnTo>
                <a:lnTo>
                  <a:pt x="4988" y="10707"/>
                </a:lnTo>
                <a:lnTo>
                  <a:pt x="5085" y="10707"/>
                </a:lnTo>
                <a:lnTo>
                  <a:pt x="5183" y="10683"/>
                </a:lnTo>
                <a:lnTo>
                  <a:pt x="5231" y="10610"/>
                </a:lnTo>
                <a:lnTo>
                  <a:pt x="5256" y="10537"/>
                </a:lnTo>
                <a:lnTo>
                  <a:pt x="5280" y="10464"/>
                </a:lnTo>
                <a:lnTo>
                  <a:pt x="5256" y="10391"/>
                </a:lnTo>
                <a:lnTo>
                  <a:pt x="5207" y="10318"/>
                </a:lnTo>
                <a:lnTo>
                  <a:pt x="5110" y="10269"/>
                </a:lnTo>
                <a:lnTo>
                  <a:pt x="4988" y="10220"/>
                </a:lnTo>
                <a:lnTo>
                  <a:pt x="4866" y="10147"/>
                </a:lnTo>
                <a:lnTo>
                  <a:pt x="4745" y="10050"/>
                </a:lnTo>
                <a:lnTo>
                  <a:pt x="4647" y="9953"/>
                </a:lnTo>
                <a:lnTo>
                  <a:pt x="4453" y="9734"/>
                </a:lnTo>
                <a:lnTo>
                  <a:pt x="4282" y="9515"/>
                </a:lnTo>
                <a:lnTo>
                  <a:pt x="3991" y="9174"/>
                </a:lnTo>
                <a:lnTo>
                  <a:pt x="3845" y="9004"/>
                </a:lnTo>
                <a:lnTo>
                  <a:pt x="3747" y="8931"/>
                </a:lnTo>
                <a:lnTo>
                  <a:pt x="3650" y="8882"/>
                </a:lnTo>
                <a:lnTo>
                  <a:pt x="3966" y="8517"/>
                </a:lnTo>
                <a:lnTo>
                  <a:pt x="4039" y="8420"/>
                </a:lnTo>
                <a:lnTo>
                  <a:pt x="4185" y="8615"/>
                </a:lnTo>
                <a:lnTo>
                  <a:pt x="4331" y="8809"/>
                </a:lnTo>
                <a:lnTo>
                  <a:pt x="4647" y="9150"/>
                </a:lnTo>
                <a:lnTo>
                  <a:pt x="5183" y="9709"/>
                </a:lnTo>
                <a:lnTo>
                  <a:pt x="5304" y="9807"/>
                </a:lnTo>
                <a:lnTo>
                  <a:pt x="5426" y="9904"/>
                </a:lnTo>
                <a:lnTo>
                  <a:pt x="5548" y="9977"/>
                </a:lnTo>
                <a:lnTo>
                  <a:pt x="5718" y="9977"/>
                </a:lnTo>
                <a:lnTo>
                  <a:pt x="5767" y="9953"/>
                </a:lnTo>
                <a:lnTo>
                  <a:pt x="5791" y="9904"/>
                </a:lnTo>
                <a:lnTo>
                  <a:pt x="5840" y="9855"/>
                </a:lnTo>
                <a:lnTo>
                  <a:pt x="5840" y="9807"/>
                </a:lnTo>
                <a:lnTo>
                  <a:pt x="5815" y="9685"/>
                </a:lnTo>
                <a:lnTo>
                  <a:pt x="5767" y="9588"/>
                </a:lnTo>
                <a:lnTo>
                  <a:pt x="5669" y="9515"/>
                </a:lnTo>
                <a:lnTo>
                  <a:pt x="5572" y="9417"/>
                </a:lnTo>
                <a:lnTo>
                  <a:pt x="5304" y="9174"/>
                </a:lnTo>
                <a:lnTo>
                  <a:pt x="5012" y="8907"/>
                </a:lnTo>
                <a:lnTo>
                  <a:pt x="4647" y="8542"/>
                </a:lnTo>
                <a:lnTo>
                  <a:pt x="4282" y="8201"/>
                </a:lnTo>
                <a:lnTo>
                  <a:pt x="4234" y="8152"/>
                </a:lnTo>
                <a:lnTo>
                  <a:pt x="4599" y="7690"/>
                </a:lnTo>
                <a:lnTo>
                  <a:pt x="4696" y="7885"/>
                </a:lnTo>
                <a:lnTo>
                  <a:pt x="4842" y="8079"/>
                </a:lnTo>
                <a:lnTo>
                  <a:pt x="5134" y="8396"/>
                </a:lnTo>
                <a:lnTo>
                  <a:pt x="5329" y="8590"/>
                </a:lnTo>
                <a:lnTo>
                  <a:pt x="5548" y="8809"/>
                </a:lnTo>
                <a:lnTo>
                  <a:pt x="5791" y="9004"/>
                </a:lnTo>
                <a:lnTo>
                  <a:pt x="5913" y="9077"/>
                </a:lnTo>
                <a:lnTo>
                  <a:pt x="6034" y="9150"/>
                </a:lnTo>
                <a:lnTo>
                  <a:pt x="6180" y="9150"/>
                </a:lnTo>
                <a:lnTo>
                  <a:pt x="6205" y="9101"/>
                </a:lnTo>
                <a:lnTo>
                  <a:pt x="6253" y="9052"/>
                </a:lnTo>
                <a:lnTo>
                  <a:pt x="6278" y="9004"/>
                </a:lnTo>
                <a:lnTo>
                  <a:pt x="6278" y="8931"/>
                </a:lnTo>
                <a:lnTo>
                  <a:pt x="6253" y="8882"/>
                </a:lnTo>
                <a:lnTo>
                  <a:pt x="6229" y="8834"/>
                </a:lnTo>
                <a:lnTo>
                  <a:pt x="6034" y="8639"/>
                </a:lnTo>
                <a:lnTo>
                  <a:pt x="5840" y="8469"/>
                </a:lnTo>
                <a:lnTo>
                  <a:pt x="5621" y="8298"/>
                </a:lnTo>
                <a:lnTo>
                  <a:pt x="5402" y="8104"/>
                </a:lnTo>
                <a:lnTo>
                  <a:pt x="5110" y="7787"/>
                </a:lnTo>
                <a:lnTo>
                  <a:pt x="4939" y="7641"/>
                </a:lnTo>
                <a:lnTo>
                  <a:pt x="4745" y="7495"/>
                </a:lnTo>
                <a:lnTo>
                  <a:pt x="4915" y="7301"/>
                </a:lnTo>
                <a:lnTo>
                  <a:pt x="5061" y="7155"/>
                </a:lnTo>
                <a:lnTo>
                  <a:pt x="5402" y="7495"/>
                </a:lnTo>
                <a:lnTo>
                  <a:pt x="5718" y="7885"/>
                </a:lnTo>
                <a:lnTo>
                  <a:pt x="5888" y="8104"/>
                </a:lnTo>
                <a:lnTo>
                  <a:pt x="6132" y="8323"/>
                </a:lnTo>
                <a:lnTo>
                  <a:pt x="6253" y="8420"/>
                </a:lnTo>
                <a:lnTo>
                  <a:pt x="6375" y="8469"/>
                </a:lnTo>
                <a:lnTo>
                  <a:pt x="6497" y="8493"/>
                </a:lnTo>
                <a:lnTo>
                  <a:pt x="6643" y="8493"/>
                </a:lnTo>
                <a:lnTo>
                  <a:pt x="6716" y="8444"/>
                </a:lnTo>
                <a:lnTo>
                  <a:pt x="6764" y="8371"/>
                </a:lnTo>
                <a:lnTo>
                  <a:pt x="6764" y="8298"/>
                </a:lnTo>
                <a:lnTo>
                  <a:pt x="6740" y="8225"/>
                </a:lnTo>
                <a:lnTo>
                  <a:pt x="6643" y="8128"/>
                </a:lnTo>
                <a:lnTo>
                  <a:pt x="6545" y="8055"/>
                </a:lnTo>
                <a:lnTo>
                  <a:pt x="6424" y="7982"/>
                </a:lnTo>
                <a:lnTo>
                  <a:pt x="6326" y="7885"/>
                </a:lnTo>
                <a:lnTo>
                  <a:pt x="6205" y="7787"/>
                </a:lnTo>
                <a:lnTo>
                  <a:pt x="6083" y="7641"/>
                </a:lnTo>
                <a:lnTo>
                  <a:pt x="5864" y="7398"/>
                </a:lnTo>
                <a:lnTo>
                  <a:pt x="5742" y="7252"/>
                </a:lnTo>
                <a:lnTo>
                  <a:pt x="5621" y="7130"/>
                </a:lnTo>
                <a:lnTo>
                  <a:pt x="5450" y="7009"/>
                </a:lnTo>
                <a:lnTo>
                  <a:pt x="5304" y="6936"/>
                </a:lnTo>
                <a:lnTo>
                  <a:pt x="5718" y="6595"/>
                </a:lnTo>
                <a:lnTo>
                  <a:pt x="6326" y="7203"/>
                </a:lnTo>
                <a:lnTo>
                  <a:pt x="6643" y="7520"/>
                </a:lnTo>
                <a:lnTo>
                  <a:pt x="6910" y="7860"/>
                </a:lnTo>
                <a:lnTo>
                  <a:pt x="7251" y="8274"/>
                </a:lnTo>
                <a:lnTo>
                  <a:pt x="7543" y="8688"/>
                </a:lnTo>
                <a:lnTo>
                  <a:pt x="8176" y="9539"/>
                </a:lnTo>
                <a:lnTo>
                  <a:pt x="8954" y="10512"/>
                </a:lnTo>
                <a:lnTo>
                  <a:pt x="9733" y="11486"/>
                </a:lnTo>
                <a:lnTo>
                  <a:pt x="10098" y="11997"/>
                </a:lnTo>
                <a:lnTo>
                  <a:pt x="10463" y="12508"/>
                </a:lnTo>
                <a:lnTo>
                  <a:pt x="10828" y="13019"/>
                </a:lnTo>
                <a:lnTo>
                  <a:pt x="11023" y="13262"/>
                </a:lnTo>
                <a:lnTo>
                  <a:pt x="11242" y="13481"/>
                </a:lnTo>
                <a:lnTo>
                  <a:pt x="11339" y="13554"/>
                </a:lnTo>
                <a:lnTo>
                  <a:pt x="11436" y="13578"/>
                </a:lnTo>
                <a:lnTo>
                  <a:pt x="11509" y="13554"/>
                </a:lnTo>
                <a:lnTo>
                  <a:pt x="11582" y="13505"/>
                </a:lnTo>
                <a:lnTo>
                  <a:pt x="11655" y="13432"/>
                </a:lnTo>
                <a:lnTo>
                  <a:pt x="11680" y="13359"/>
                </a:lnTo>
                <a:lnTo>
                  <a:pt x="11704" y="13238"/>
                </a:lnTo>
                <a:lnTo>
                  <a:pt x="11680" y="13140"/>
                </a:lnTo>
                <a:lnTo>
                  <a:pt x="11558" y="12897"/>
                </a:lnTo>
                <a:lnTo>
                  <a:pt x="11388" y="12629"/>
                </a:lnTo>
                <a:lnTo>
                  <a:pt x="11217" y="12386"/>
                </a:lnTo>
                <a:lnTo>
                  <a:pt x="11047" y="12143"/>
                </a:lnTo>
                <a:lnTo>
                  <a:pt x="10268" y="11194"/>
                </a:lnTo>
                <a:lnTo>
                  <a:pt x="10001" y="10853"/>
                </a:lnTo>
                <a:lnTo>
                  <a:pt x="10147" y="10756"/>
                </a:lnTo>
                <a:lnTo>
                  <a:pt x="10220" y="10877"/>
                </a:lnTo>
                <a:lnTo>
                  <a:pt x="10317" y="10999"/>
                </a:lnTo>
                <a:lnTo>
                  <a:pt x="10463" y="11169"/>
                </a:lnTo>
                <a:lnTo>
                  <a:pt x="10633" y="11364"/>
                </a:lnTo>
                <a:lnTo>
                  <a:pt x="10828" y="11510"/>
                </a:lnTo>
                <a:lnTo>
                  <a:pt x="11023" y="11656"/>
                </a:lnTo>
                <a:lnTo>
                  <a:pt x="11071" y="11680"/>
                </a:lnTo>
                <a:lnTo>
                  <a:pt x="11144" y="11680"/>
                </a:lnTo>
                <a:lnTo>
                  <a:pt x="11217" y="11656"/>
                </a:lnTo>
                <a:lnTo>
                  <a:pt x="11266" y="11632"/>
                </a:lnTo>
                <a:lnTo>
                  <a:pt x="11315" y="11559"/>
                </a:lnTo>
                <a:lnTo>
                  <a:pt x="11339" y="11510"/>
                </a:lnTo>
                <a:lnTo>
                  <a:pt x="11339" y="11437"/>
                </a:lnTo>
                <a:lnTo>
                  <a:pt x="11315" y="11364"/>
                </a:lnTo>
                <a:lnTo>
                  <a:pt x="11169" y="11218"/>
                </a:lnTo>
                <a:lnTo>
                  <a:pt x="11023" y="11072"/>
                </a:lnTo>
                <a:lnTo>
                  <a:pt x="10682" y="10804"/>
                </a:lnTo>
                <a:lnTo>
                  <a:pt x="10390" y="10512"/>
                </a:lnTo>
                <a:lnTo>
                  <a:pt x="10390" y="10488"/>
                </a:lnTo>
                <a:lnTo>
                  <a:pt x="10731" y="10026"/>
                </a:lnTo>
                <a:lnTo>
                  <a:pt x="10828" y="10172"/>
                </a:lnTo>
                <a:lnTo>
                  <a:pt x="10901" y="10293"/>
                </a:lnTo>
                <a:lnTo>
                  <a:pt x="11023" y="10439"/>
                </a:lnTo>
                <a:lnTo>
                  <a:pt x="11169" y="10610"/>
                </a:lnTo>
                <a:lnTo>
                  <a:pt x="11315" y="10756"/>
                </a:lnTo>
                <a:lnTo>
                  <a:pt x="11412" y="10926"/>
                </a:lnTo>
                <a:lnTo>
                  <a:pt x="11485" y="10999"/>
                </a:lnTo>
                <a:lnTo>
                  <a:pt x="11534" y="11048"/>
                </a:lnTo>
                <a:lnTo>
                  <a:pt x="11607" y="11048"/>
                </a:lnTo>
                <a:lnTo>
                  <a:pt x="11680" y="11023"/>
                </a:lnTo>
                <a:lnTo>
                  <a:pt x="11753" y="10975"/>
                </a:lnTo>
                <a:lnTo>
                  <a:pt x="11777" y="10902"/>
                </a:lnTo>
                <a:lnTo>
                  <a:pt x="11801" y="10829"/>
                </a:lnTo>
                <a:lnTo>
                  <a:pt x="11777" y="10731"/>
                </a:lnTo>
                <a:lnTo>
                  <a:pt x="11680" y="10585"/>
                </a:lnTo>
                <a:lnTo>
                  <a:pt x="11582" y="10439"/>
                </a:lnTo>
                <a:lnTo>
                  <a:pt x="11315" y="10196"/>
                </a:lnTo>
                <a:lnTo>
                  <a:pt x="11169" y="10050"/>
                </a:lnTo>
                <a:lnTo>
                  <a:pt x="11023" y="9904"/>
                </a:lnTo>
                <a:lnTo>
                  <a:pt x="10925" y="9807"/>
                </a:lnTo>
                <a:lnTo>
                  <a:pt x="11217" y="9539"/>
                </a:lnTo>
                <a:lnTo>
                  <a:pt x="11315" y="9636"/>
                </a:lnTo>
                <a:lnTo>
                  <a:pt x="11412" y="9782"/>
                </a:lnTo>
                <a:lnTo>
                  <a:pt x="11582" y="10026"/>
                </a:lnTo>
                <a:lnTo>
                  <a:pt x="11655" y="10172"/>
                </a:lnTo>
                <a:lnTo>
                  <a:pt x="11753" y="10293"/>
                </a:lnTo>
                <a:lnTo>
                  <a:pt x="11874" y="10391"/>
                </a:lnTo>
                <a:lnTo>
                  <a:pt x="11996" y="10488"/>
                </a:lnTo>
                <a:lnTo>
                  <a:pt x="12093" y="10512"/>
                </a:lnTo>
                <a:lnTo>
                  <a:pt x="12190" y="10512"/>
                </a:lnTo>
                <a:lnTo>
                  <a:pt x="12239" y="10464"/>
                </a:lnTo>
                <a:lnTo>
                  <a:pt x="12312" y="10391"/>
                </a:lnTo>
                <a:lnTo>
                  <a:pt x="12336" y="10318"/>
                </a:lnTo>
                <a:lnTo>
                  <a:pt x="12336" y="10245"/>
                </a:lnTo>
                <a:lnTo>
                  <a:pt x="12288" y="10172"/>
                </a:lnTo>
                <a:lnTo>
                  <a:pt x="12215" y="10099"/>
                </a:lnTo>
                <a:lnTo>
                  <a:pt x="12117" y="10026"/>
                </a:lnTo>
                <a:lnTo>
                  <a:pt x="12020" y="9928"/>
                </a:lnTo>
                <a:lnTo>
                  <a:pt x="11850" y="9709"/>
                </a:lnTo>
                <a:lnTo>
                  <a:pt x="11680" y="9466"/>
                </a:lnTo>
                <a:lnTo>
                  <a:pt x="11607" y="9369"/>
                </a:lnTo>
                <a:lnTo>
                  <a:pt x="11485" y="9271"/>
                </a:lnTo>
                <a:lnTo>
                  <a:pt x="11704" y="9077"/>
                </a:lnTo>
                <a:lnTo>
                  <a:pt x="11972" y="9223"/>
                </a:lnTo>
                <a:lnTo>
                  <a:pt x="12215" y="9417"/>
                </a:lnTo>
                <a:lnTo>
                  <a:pt x="12409" y="9636"/>
                </a:lnTo>
                <a:lnTo>
                  <a:pt x="12628" y="9880"/>
                </a:lnTo>
                <a:lnTo>
                  <a:pt x="12993" y="10415"/>
                </a:lnTo>
                <a:lnTo>
                  <a:pt x="13334" y="10902"/>
                </a:lnTo>
                <a:lnTo>
                  <a:pt x="13845" y="11559"/>
                </a:lnTo>
                <a:lnTo>
                  <a:pt x="14356" y="12240"/>
                </a:lnTo>
                <a:lnTo>
                  <a:pt x="14551" y="12556"/>
                </a:lnTo>
                <a:lnTo>
                  <a:pt x="14770" y="12921"/>
                </a:lnTo>
                <a:lnTo>
                  <a:pt x="14891" y="13092"/>
                </a:lnTo>
                <a:lnTo>
                  <a:pt x="15037" y="13262"/>
                </a:lnTo>
                <a:lnTo>
                  <a:pt x="15159" y="13384"/>
                </a:lnTo>
                <a:lnTo>
                  <a:pt x="15305" y="13481"/>
                </a:lnTo>
                <a:lnTo>
                  <a:pt x="15427" y="13505"/>
                </a:lnTo>
                <a:lnTo>
                  <a:pt x="15548" y="13481"/>
                </a:lnTo>
                <a:lnTo>
                  <a:pt x="15597" y="13432"/>
                </a:lnTo>
                <a:lnTo>
                  <a:pt x="15621" y="13408"/>
                </a:lnTo>
                <a:lnTo>
                  <a:pt x="15646" y="13359"/>
                </a:lnTo>
                <a:lnTo>
                  <a:pt x="15646" y="13286"/>
                </a:lnTo>
                <a:lnTo>
                  <a:pt x="15597" y="13092"/>
                </a:lnTo>
                <a:lnTo>
                  <a:pt x="15524" y="12897"/>
                </a:lnTo>
                <a:lnTo>
                  <a:pt x="15427" y="12702"/>
                </a:lnTo>
                <a:lnTo>
                  <a:pt x="15281" y="12532"/>
                </a:lnTo>
                <a:lnTo>
                  <a:pt x="15013" y="12167"/>
                </a:lnTo>
                <a:lnTo>
                  <a:pt x="14745" y="11826"/>
                </a:lnTo>
                <a:lnTo>
                  <a:pt x="14478" y="11461"/>
                </a:lnTo>
                <a:lnTo>
                  <a:pt x="14210" y="11121"/>
                </a:lnTo>
                <a:lnTo>
                  <a:pt x="13650" y="10415"/>
                </a:lnTo>
                <a:lnTo>
                  <a:pt x="13310" y="9880"/>
                </a:lnTo>
                <a:lnTo>
                  <a:pt x="13091" y="9588"/>
                </a:lnTo>
                <a:lnTo>
                  <a:pt x="12872" y="9296"/>
                </a:lnTo>
                <a:lnTo>
                  <a:pt x="12604" y="9052"/>
                </a:lnTo>
                <a:lnTo>
                  <a:pt x="12482" y="8931"/>
                </a:lnTo>
                <a:lnTo>
                  <a:pt x="12336" y="8834"/>
                </a:lnTo>
                <a:lnTo>
                  <a:pt x="12215" y="8761"/>
                </a:lnTo>
                <a:lnTo>
                  <a:pt x="12069" y="8688"/>
                </a:lnTo>
                <a:lnTo>
                  <a:pt x="11899" y="8663"/>
                </a:lnTo>
                <a:lnTo>
                  <a:pt x="11753" y="8663"/>
                </a:lnTo>
                <a:lnTo>
                  <a:pt x="11655" y="8615"/>
                </a:lnTo>
                <a:lnTo>
                  <a:pt x="11558" y="8615"/>
                </a:lnTo>
                <a:lnTo>
                  <a:pt x="11388" y="8688"/>
                </a:lnTo>
                <a:lnTo>
                  <a:pt x="11242" y="8785"/>
                </a:lnTo>
                <a:lnTo>
                  <a:pt x="11071" y="8907"/>
                </a:lnTo>
                <a:lnTo>
                  <a:pt x="10950" y="9028"/>
                </a:lnTo>
                <a:lnTo>
                  <a:pt x="10682" y="9320"/>
                </a:lnTo>
                <a:lnTo>
                  <a:pt x="10463" y="9612"/>
                </a:lnTo>
                <a:lnTo>
                  <a:pt x="10074" y="10050"/>
                </a:lnTo>
                <a:lnTo>
                  <a:pt x="9903" y="10318"/>
                </a:lnTo>
                <a:lnTo>
                  <a:pt x="9830" y="10464"/>
                </a:lnTo>
                <a:lnTo>
                  <a:pt x="9782" y="10585"/>
                </a:lnTo>
                <a:lnTo>
                  <a:pt x="8589" y="9125"/>
                </a:lnTo>
                <a:lnTo>
                  <a:pt x="8249" y="8688"/>
                </a:lnTo>
                <a:lnTo>
                  <a:pt x="7908" y="8225"/>
                </a:lnTo>
                <a:lnTo>
                  <a:pt x="7567" y="7787"/>
                </a:lnTo>
                <a:lnTo>
                  <a:pt x="7227" y="7349"/>
                </a:lnTo>
                <a:lnTo>
                  <a:pt x="6935" y="7009"/>
                </a:lnTo>
                <a:lnTo>
                  <a:pt x="6594" y="6668"/>
                </a:lnTo>
                <a:lnTo>
                  <a:pt x="6424" y="6498"/>
                </a:lnTo>
                <a:lnTo>
                  <a:pt x="6229" y="6376"/>
                </a:lnTo>
                <a:lnTo>
                  <a:pt x="6034" y="6254"/>
                </a:lnTo>
                <a:lnTo>
                  <a:pt x="5815" y="6157"/>
                </a:lnTo>
                <a:lnTo>
                  <a:pt x="5742" y="6108"/>
                </a:lnTo>
                <a:lnTo>
                  <a:pt x="5645" y="6084"/>
                </a:lnTo>
                <a:close/>
                <a:moveTo>
                  <a:pt x="5864" y="1388"/>
                </a:moveTo>
                <a:lnTo>
                  <a:pt x="6837" y="1412"/>
                </a:lnTo>
                <a:lnTo>
                  <a:pt x="7811" y="1436"/>
                </a:lnTo>
                <a:lnTo>
                  <a:pt x="8784" y="1485"/>
                </a:lnTo>
                <a:lnTo>
                  <a:pt x="9757" y="1534"/>
                </a:lnTo>
                <a:lnTo>
                  <a:pt x="10755" y="1558"/>
                </a:lnTo>
                <a:lnTo>
                  <a:pt x="12726" y="1558"/>
                </a:lnTo>
                <a:lnTo>
                  <a:pt x="14429" y="1485"/>
                </a:lnTo>
                <a:lnTo>
                  <a:pt x="16181" y="1485"/>
                </a:lnTo>
                <a:lnTo>
                  <a:pt x="16181" y="1558"/>
                </a:lnTo>
                <a:lnTo>
                  <a:pt x="16157" y="1801"/>
                </a:lnTo>
                <a:lnTo>
                  <a:pt x="16132" y="2045"/>
                </a:lnTo>
                <a:lnTo>
                  <a:pt x="16132" y="2507"/>
                </a:lnTo>
                <a:lnTo>
                  <a:pt x="16132" y="2945"/>
                </a:lnTo>
                <a:lnTo>
                  <a:pt x="16181" y="3821"/>
                </a:lnTo>
                <a:lnTo>
                  <a:pt x="16181" y="5062"/>
                </a:lnTo>
                <a:lnTo>
                  <a:pt x="16132" y="6303"/>
                </a:lnTo>
                <a:lnTo>
                  <a:pt x="16059" y="8809"/>
                </a:lnTo>
                <a:lnTo>
                  <a:pt x="16059" y="10561"/>
                </a:lnTo>
                <a:lnTo>
                  <a:pt x="16084" y="12313"/>
                </a:lnTo>
                <a:lnTo>
                  <a:pt x="16108" y="12946"/>
                </a:lnTo>
                <a:lnTo>
                  <a:pt x="16132" y="13603"/>
                </a:lnTo>
                <a:lnTo>
                  <a:pt x="16157" y="13724"/>
                </a:lnTo>
                <a:lnTo>
                  <a:pt x="15524" y="13773"/>
                </a:lnTo>
                <a:lnTo>
                  <a:pt x="14916" y="13797"/>
                </a:lnTo>
                <a:lnTo>
                  <a:pt x="13675" y="13822"/>
                </a:lnTo>
                <a:lnTo>
                  <a:pt x="11193" y="13822"/>
                </a:lnTo>
                <a:lnTo>
                  <a:pt x="8614" y="13846"/>
                </a:lnTo>
                <a:lnTo>
                  <a:pt x="6010" y="13895"/>
                </a:lnTo>
                <a:lnTo>
                  <a:pt x="4793" y="13895"/>
                </a:lnTo>
                <a:lnTo>
                  <a:pt x="3577" y="13870"/>
                </a:lnTo>
                <a:lnTo>
                  <a:pt x="2263" y="13846"/>
                </a:lnTo>
                <a:lnTo>
                  <a:pt x="1801" y="13846"/>
                </a:lnTo>
                <a:lnTo>
                  <a:pt x="1728" y="12873"/>
                </a:lnTo>
                <a:lnTo>
                  <a:pt x="1655" y="11899"/>
                </a:lnTo>
                <a:lnTo>
                  <a:pt x="1606" y="10950"/>
                </a:lnTo>
                <a:lnTo>
                  <a:pt x="1582" y="9977"/>
                </a:lnTo>
                <a:lnTo>
                  <a:pt x="1582" y="8882"/>
                </a:lnTo>
                <a:lnTo>
                  <a:pt x="1606" y="7787"/>
                </a:lnTo>
                <a:lnTo>
                  <a:pt x="1606" y="6668"/>
                </a:lnTo>
                <a:lnTo>
                  <a:pt x="1582" y="5573"/>
                </a:lnTo>
                <a:lnTo>
                  <a:pt x="1533" y="4356"/>
                </a:lnTo>
                <a:lnTo>
                  <a:pt x="1484" y="3115"/>
                </a:lnTo>
                <a:lnTo>
                  <a:pt x="1460" y="2483"/>
                </a:lnTo>
                <a:lnTo>
                  <a:pt x="1460" y="1850"/>
                </a:lnTo>
                <a:lnTo>
                  <a:pt x="1436" y="1631"/>
                </a:lnTo>
                <a:lnTo>
                  <a:pt x="1411" y="1412"/>
                </a:lnTo>
                <a:lnTo>
                  <a:pt x="1557" y="1412"/>
                </a:lnTo>
                <a:lnTo>
                  <a:pt x="1703" y="1436"/>
                </a:lnTo>
                <a:lnTo>
                  <a:pt x="1849" y="1485"/>
                </a:lnTo>
                <a:lnTo>
                  <a:pt x="1995" y="1509"/>
                </a:lnTo>
                <a:lnTo>
                  <a:pt x="2433" y="1558"/>
                </a:lnTo>
                <a:lnTo>
                  <a:pt x="2871" y="1558"/>
                </a:lnTo>
                <a:lnTo>
                  <a:pt x="3358" y="1534"/>
                </a:lnTo>
                <a:lnTo>
                  <a:pt x="3869" y="1485"/>
                </a:lnTo>
                <a:lnTo>
                  <a:pt x="4866" y="1412"/>
                </a:lnTo>
                <a:lnTo>
                  <a:pt x="5864" y="1388"/>
                </a:lnTo>
                <a:close/>
                <a:moveTo>
                  <a:pt x="6375" y="925"/>
                </a:moveTo>
                <a:lnTo>
                  <a:pt x="5353" y="950"/>
                </a:lnTo>
                <a:lnTo>
                  <a:pt x="4331" y="998"/>
                </a:lnTo>
                <a:lnTo>
                  <a:pt x="3334" y="1071"/>
                </a:lnTo>
                <a:lnTo>
                  <a:pt x="2823" y="1096"/>
                </a:lnTo>
                <a:lnTo>
                  <a:pt x="2190" y="1096"/>
                </a:lnTo>
                <a:lnTo>
                  <a:pt x="2020" y="1071"/>
                </a:lnTo>
                <a:lnTo>
                  <a:pt x="1728" y="1023"/>
                </a:lnTo>
                <a:lnTo>
                  <a:pt x="1582" y="1023"/>
                </a:lnTo>
                <a:lnTo>
                  <a:pt x="1436" y="1047"/>
                </a:lnTo>
                <a:lnTo>
                  <a:pt x="1314" y="1120"/>
                </a:lnTo>
                <a:lnTo>
                  <a:pt x="1241" y="1242"/>
                </a:lnTo>
                <a:lnTo>
                  <a:pt x="1192" y="1290"/>
                </a:lnTo>
                <a:lnTo>
                  <a:pt x="1144" y="1339"/>
                </a:lnTo>
                <a:lnTo>
                  <a:pt x="1095" y="1509"/>
                </a:lnTo>
                <a:lnTo>
                  <a:pt x="1071" y="1680"/>
                </a:lnTo>
                <a:lnTo>
                  <a:pt x="1046" y="1899"/>
                </a:lnTo>
                <a:lnTo>
                  <a:pt x="1046" y="2288"/>
                </a:lnTo>
                <a:lnTo>
                  <a:pt x="1046" y="2531"/>
                </a:lnTo>
                <a:lnTo>
                  <a:pt x="1046" y="3213"/>
                </a:lnTo>
                <a:lnTo>
                  <a:pt x="1071" y="3918"/>
                </a:lnTo>
                <a:lnTo>
                  <a:pt x="1119" y="5330"/>
                </a:lnTo>
                <a:lnTo>
                  <a:pt x="1144" y="6352"/>
                </a:lnTo>
                <a:lnTo>
                  <a:pt x="1144" y="7374"/>
                </a:lnTo>
                <a:lnTo>
                  <a:pt x="1119" y="9417"/>
                </a:lnTo>
                <a:lnTo>
                  <a:pt x="1144" y="10634"/>
                </a:lnTo>
                <a:lnTo>
                  <a:pt x="1192" y="11851"/>
                </a:lnTo>
                <a:lnTo>
                  <a:pt x="1290" y="13043"/>
                </a:lnTo>
                <a:lnTo>
                  <a:pt x="1387" y="14260"/>
                </a:lnTo>
                <a:lnTo>
                  <a:pt x="1411" y="14357"/>
                </a:lnTo>
                <a:lnTo>
                  <a:pt x="1460" y="14406"/>
                </a:lnTo>
                <a:lnTo>
                  <a:pt x="1533" y="14454"/>
                </a:lnTo>
                <a:lnTo>
                  <a:pt x="1606" y="14479"/>
                </a:lnTo>
                <a:lnTo>
                  <a:pt x="1679" y="14479"/>
                </a:lnTo>
                <a:lnTo>
                  <a:pt x="1752" y="14430"/>
                </a:lnTo>
                <a:lnTo>
                  <a:pt x="1801" y="14381"/>
                </a:lnTo>
                <a:lnTo>
                  <a:pt x="1825" y="14308"/>
                </a:lnTo>
                <a:lnTo>
                  <a:pt x="2141" y="14357"/>
                </a:lnTo>
                <a:lnTo>
                  <a:pt x="2969" y="14357"/>
                </a:lnTo>
                <a:lnTo>
                  <a:pt x="4282" y="14406"/>
                </a:lnTo>
                <a:lnTo>
                  <a:pt x="5572" y="14430"/>
                </a:lnTo>
                <a:lnTo>
                  <a:pt x="6837" y="14406"/>
                </a:lnTo>
                <a:lnTo>
                  <a:pt x="8103" y="14406"/>
                </a:lnTo>
                <a:lnTo>
                  <a:pt x="10633" y="14357"/>
                </a:lnTo>
                <a:lnTo>
                  <a:pt x="12045" y="14333"/>
                </a:lnTo>
                <a:lnTo>
                  <a:pt x="13480" y="14333"/>
                </a:lnTo>
                <a:lnTo>
                  <a:pt x="14891" y="14308"/>
                </a:lnTo>
                <a:lnTo>
                  <a:pt x="15597" y="14284"/>
                </a:lnTo>
                <a:lnTo>
                  <a:pt x="16303" y="14235"/>
                </a:lnTo>
                <a:lnTo>
                  <a:pt x="16400" y="14211"/>
                </a:lnTo>
                <a:lnTo>
                  <a:pt x="16473" y="14211"/>
                </a:lnTo>
                <a:lnTo>
                  <a:pt x="16546" y="14187"/>
                </a:lnTo>
                <a:lnTo>
                  <a:pt x="16619" y="14138"/>
                </a:lnTo>
                <a:lnTo>
                  <a:pt x="16643" y="14065"/>
                </a:lnTo>
                <a:lnTo>
                  <a:pt x="16668" y="13992"/>
                </a:lnTo>
                <a:lnTo>
                  <a:pt x="16668" y="13895"/>
                </a:lnTo>
                <a:lnTo>
                  <a:pt x="16643" y="13822"/>
                </a:lnTo>
                <a:lnTo>
                  <a:pt x="16570" y="13773"/>
                </a:lnTo>
                <a:lnTo>
                  <a:pt x="16570" y="13773"/>
                </a:lnTo>
                <a:lnTo>
                  <a:pt x="16643" y="13797"/>
                </a:lnTo>
                <a:lnTo>
                  <a:pt x="16668" y="13797"/>
                </a:lnTo>
                <a:lnTo>
                  <a:pt x="16643" y="13700"/>
                </a:lnTo>
                <a:lnTo>
                  <a:pt x="16619" y="13603"/>
                </a:lnTo>
                <a:lnTo>
                  <a:pt x="16595" y="13043"/>
                </a:lnTo>
                <a:lnTo>
                  <a:pt x="16546" y="11729"/>
                </a:lnTo>
                <a:lnTo>
                  <a:pt x="16546" y="9685"/>
                </a:lnTo>
                <a:lnTo>
                  <a:pt x="16570" y="7666"/>
                </a:lnTo>
                <a:lnTo>
                  <a:pt x="16643" y="5184"/>
                </a:lnTo>
                <a:lnTo>
                  <a:pt x="16643" y="3943"/>
                </a:lnTo>
                <a:lnTo>
                  <a:pt x="16595" y="2702"/>
                </a:lnTo>
                <a:lnTo>
                  <a:pt x="16619" y="2312"/>
                </a:lnTo>
                <a:lnTo>
                  <a:pt x="16619" y="2045"/>
                </a:lnTo>
                <a:lnTo>
                  <a:pt x="16643" y="1753"/>
                </a:lnTo>
                <a:lnTo>
                  <a:pt x="16619" y="1485"/>
                </a:lnTo>
                <a:lnTo>
                  <a:pt x="16546" y="1266"/>
                </a:lnTo>
                <a:lnTo>
                  <a:pt x="16522" y="1169"/>
                </a:lnTo>
                <a:lnTo>
                  <a:pt x="16449" y="1120"/>
                </a:lnTo>
                <a:lnTo>
                  <a:pt x="16400" y="1071"/>
                </a:lnTo>
                <a:lnTo>
                  <a:pt x="16278" y="1071"/>
                </a:lnTo>
                <a:lnTo>
                  <a:pt x="16205" y="1047"/>
                </a:lnTo>
                <a:lnTo>
                  <a:pt x="15792" y="974"/>
                </a:lnTo>
                <a:lnTo>
                  <a:pt x="15354" y="950"/>
                </a:lnTo>
                <a:lnTo>
                  <a:pt x="14916" y="925"/>
                </a:lnTo>
                <a:lnTo>
                  <a:pt x="14478" y="950"/>
                </a:lnTo>
                <a:lnTo>
                  <a:pt x="13577" y="998"/>
                </a:lnTo>
                <a:lnTo>
                  <a:pt x="12726" y="1071"/>
                </a:lnTo>
                <a:lnTo>
                  <a:pt x="11631" y="1096"/>
                </a:lnTo>
                <a:lnTo>
                  <a:pt x="10560" y="1096"/>
                </a:lnTo>
                <a:lnTo>
                  <a:pt x="9490" y="1047"/>
                </a:lnTo>
                <a:lnTo>
                  <a:pt x="8395" y="998"/>
                </a:lnTo>
                <a:lnTo>
                  <a:pt x="7373" y="950"/>
                </a:lnTo>
                <a:lnTo>
                  <a:pt x="6375" y="925"/>
                </a:lnTo>
                <a:close/>
                <a:moveTo>
                  <a:pt x="3480" y="415"/>
                </a:moveTo>
                <a:lnTo>
                  <a:pt x="4647" y="463"/>
                </a:lnTo>
                <a:lnTo>
                  <a:pt x="8200" y="463"/>
                </a:lnTo>
                <a:lnTo>
                  <a:pt x="10390" y="439"/>
                </a:lnTo>
                <a:lnTo>
                  <a:pt x="12604" y="439"/>
                </a:lnTo>
                <a:lnTo>
                  <a:pt x="17033" y="463"/>
                </a:lnTo>
                <a:lnTo>
                  <a:pt x="16935" y="731"/>
                </a:lnTo>
                <a:lnTo>
                  <a:pt x="16887" y="1023"/>
                </a:lnTo>
                <a:lnTo>
                  <a:pt x="16862" y="1315"/>
                </a:lnTo>
                <a:lnTo>
                  <a:pt x="16862" y="1631"/>
                </a:lnTo>
                <a:lnTo>
                  <a:pt x="16887" y="2239"/>
                </a:lnTo>
                <a:lnTo>
                  <a:pt x="16960" y="2799"/>
                </a:lnTo>
                <a:lnTo>
                  <a:pt x="17057" y="3797"/>
                </a:lnTo>
                <a:lnTo>
                  <a:pt x="17154" y="4770"/>
                </a:lnTo>
                <a:lnTo>
                  <a:pt x="17179" y="5768"/>
                </a:lnTo>
                <a:lnTo>
                  <a:pt x="17203" y="6765"/>
                </a:lnTo>
                <a:lnTo>
                  <a:pt x="17154" y="8031"/>
                </a:lnTo>
                <a:lnTo>
                  <a:pt x="17106" y="9296"/>
                </a:lnTo>
                <a:lnTo>
                  <a:pt x="17033" y="10561"/>
                </a:lnTo>
                <a:lnTo>
                  <a:pt x="16960" y="11802"/>
                </a:lnTo>
                <a:lnTo>
                  <a:pt x="16960" y="12289"/>
                </a:lnTo>
                <a:lnTo>
                  <a:pt x="16960" y="12775"/>
                </a:lnTo>
                <a:lnTo>
                  <a:pt x="16984" y="13749"/>
                </a:lnTo>
                <a:lnTo>
                  <a:pt x="16960" y="14187"/>
                </a:lnTo>
                <a:lnTo>
                  <a:pt x="16960" y="14406"/>
                </a:lnTo>
                <a:lnTo>
                  <a:pt x="16984" y="14625"/>
                </a:lnTo>
                <a:lnTo>
                  <a:pt x="16497" y="14722"/>
                </a:lnTo>
                <a:lnTo>
                  <a:pt x="15986" y="14771"/>
                </a:lnTo>
                <a:lnTo>
                  <a:pt x="15500" y="14795"/>
                </a:lnTo>
                <a:lnTo>
                  <a:pt x="14989" y="14819"/>
                </a:lnTo>
                <a:lnTo>
                  <a:pt x="13991" y="14795"/>
                </a:lnTo>
                <a:lnTo>
                  <a:pt x="12969" y="14771"/>
                </a:lnTo>
                <a:lnTo>
                  <a:pt x="11874" y="14771"/>
                </a:lnTo>
                <a:lnTo>
                  <a:pt x="10779" y="14795"/>
                </a:lnTo>
                <a:lnTo>
                  <a:pt x="9684" y="14844"/>
                </a:lnTo>
                <a:lnTo>
                  <a:pt x="8589" y="14941"/>
                </a:lnTo>
                <a:lnTo>
                  <a:pt x="7470" y="15038"/>
                </a:lnTo>
                <a:lnTo>
                  <a:pt x="6375" y="15160"/>
                </a:lnTo>
                <a:lnTo>
                  <a:pt x="5815" y="15184"/>
                </a:lnTo>
                <a:lnTo>
                  <a:pt x="5256" y="15184"/>
                </a:lnTo>
                <a:lnTo>
                  <a:pt x="4696" y="15160"/>
                </a:lnTo>
                <a:lnTo>
                  <a:pt x="4136" y="15111"/>
                </a:lnTo>
                <a:lnTo>
                  <a:pt x="3212" y="15014"/>
                </a:lnTo>
                <a:lnTo>
                  <a:pt x="2750" y="14965"/>
                </a:lnTo>
                <a:lnTo>
                  <a:pt x="2287" y="14965"/>
                </a:lnTo>
                <a:lnTo>
                  <a:pt x="1192" y="15014"/>
                </a:lnTo>
                <a:lnTo>
                  <a:pt x="633" y="15087"/>
                </a:lnTo>
                <a:lnTo>
                  <a:pt x="633" y="15038"/>
                </a:lnTo>
                <a:lnTo>
                  <a:pt x="657" y="14990"/>
                </a:lnTo>
                <a:lnTo>
                  <a:pt x="633" y="14941"/>
                </a:lnTo>
                <a:lnTo>
                  <a:pt x="633" y="14892"/>
                </a:lnTo>
                <a:lnTo>
                  <a:pt x="584" y="14844"/>
                </a:lnTo>
                <a:lnTo>
                  <a:pt x="608" y="14600"/>
                </a:lnTo>
                <a:lnTo>
                  <a:pt x="608" y="14381"/>
                </a:lnTo>
                <a:lnTo>
                  <a:pt x="584" y="14162"/>
                </a:lnTo>
                <a:lnTo>
                  <a:pt x="535" y="13749"/>
                </a:lnTo>
                <a:lnTo>
                  <a:pt x="511" y="13262"/>
                </a:lnTo>
                <a:lnTo>
                  <a:pt x="511" y="12751"/>
                </a:lnTo>
                <a:lnTo>
                  <a:pt x="511" y="11753"/>
                </a:lnTo>
                <a:lnTo>
                  <a:pt x="560" y="9709"/>
                </a:lnTo>
                <a:lnTo>
                  <a:pt x="584" y="8688"/>
                </a:lnTo>
                <a:lnTo>
                  <a:pt x="560" y="7666"/>
                </a:lnTo>
                <a:lnTo>
                  <a:pt x="535" y="5695"/>
                </a:lnTo>
                <a:lnTo>
                  <a:pt x="462" y="3724"/>
                </a:lnTo>
                <a:lnTo>
                  <a:pt x="438" y="2799"/>
                </a:lnTo>
                <a:lnTo>
                  <a:pt x="414" y="1874"/>
                </a:lnTo>
                <a:lnTo>
                  <a:pt x="414" y="1534"/>
                </a:lnTo>
                <a:lnTo>
                  <a:pt x="438" y="1193"/>
                </a:lnTo>
                <a:lnTo>
                  <a:pt x="462" y="828"/>
                </a:lnTo>
                <a:lnTo>
                  <a:pt x="438" y="488"/>
                </a:lnTo>
                <a:lnTo>
                  <a:pt x="706" y="536"/>
                </a:lnTo>
                <a:lnTo>
                  <a:pt x="998" y="536"/>
                </a:lnTo>
                <a:lnTo>
                  <a:pt x="1582" y="463"/>
                </a:lnTo>
                <a:lnTo>
                  <a:pt x="2044" y="439"/>
                </a:lnTo>
                <a:lnTo>
                  <a:pt x="2531" y="415"/>
                </a:lnTo>
                <a:close/>
                <a:moveTo>
                  <a:pt x="2360" y="1"/>
                </a:moveTo>
                <a:lnTo>
                  <a:pt x="1874" y="50"/>
                </a:lnTo>
                <a:lnTo>
                  <a:pt x="1071" y="123"/>
                </a:lnTo>
                <a:lnTo>
                  <a:pt x="681" y="147"/>
                </a:lnTo>
                <a:lnTo>
                  <a:pt x="243" y="147"/>
                </a:lnTo>
                <a:lnTo>
                  <a:pt x="195" y="171"/>
                </a:lnTo>
                <a:lnTo>
                  <a:pt x="146" y="244"/>
                </a:lnTo>
                <a:lnTo>
                  <a:pt x="146" y="342"/>
                </a:lnTo>
                <a:lnTo>
                  <a:pt x="170" y="390"/>
                </a:lnTo>
                <a:lnTo>
                  <a:pt x="219" y="415"/>
                </a:lnTo>
                <a:lnTo>
                  <a:pt x="146" y="561"/>
                </a:lnTo>
                <a:lnTo>
                  <a:pt x="97" y="707"/>
                </a:lnTo>
                <a:lnTo>
                  <a:pt x="49" y="1047"/>
                </a:lnTo>
                <a:lnTo>
                  <a:pt x="24" y="1388"/>
                </a:lnTo>
                <a:lnTo>
                  <a:pt x="0" y="1704"/>
                </a:lnTo>
                <a:lnTo>
                  <a:pt x="0" y="2215"/>
                </a:lnTo>
                <a:lnTo>
                  <a:pt x="0" y="2702"/>
                </a:lnTo>
                <a:lnTo>
                  <a:pt x="49" y="3724"/>
                </a:lnTo>
                <a:lnTo>
                  <a:pt x="122" y="5792"/>
                </a:lnTo>
                <a:lnTo>
                  <a:pt x="146" y="7860"/>
                </a:lnTo>
                <a:lnTo>
                  <a:pt x="146" y="8931"/>
                </a:lnTo>
                <a:lnTo>
                  <a:pt x="122" y="10001"/>
                </a:lnTo>
                <a:lnTo>
                  <a:pt x="73" y="12143"/>
                </a:lnTo>
                <a:lnTo>
                  <a:pt x="73" y="13116"/>
                </a:lnTo>
                <a:lnTo>
                  <a:pt x="97" y="13603"/>
                </a:lnTo>
                <a:lnTo>
                  <a:pt x="122" y="14089"/>
                </a:lnTo>
                <a:lnTo>
                  <a:pt x="122" y="14333"/>
                </a:lnTo>
                <a:lnTo>
                  <a:pt x="122" y="14600"/>
                </a:lnTo>
                <a:lnTo>
                  <a:pt x="146" y="14868"/>
                </a:lnTo>
                <a:lnTo>
                  <a:pt x="170" y="14990"/>
                </a:lnTo>
                <a:lnTo>
                  <a:pt x="195" y="15111"/>
                </a:lnTo>
                <a:lnTo>
                  <a:pt x="170" y="15111"/>
                </a:lnTo>
                <a:lnTo>
                  <a:pt x="146" y="15160"/>
                </a:lnTo>
                <a:lnTo>
                  <a:pt x="122" y="15209"/>
                </a:lnTo>
                <a:lnTo>
                  <a:pt x="146" y="15282"/>
                </a:lnTo>
                <a:lnTo>
                  <a:pt x="195" y="15355"/>
                </a:lnTo>
                <a:lnTo>
                  <a:pt x="292" y="15403"/>
                </a:lnTo>
                <a:lnTo>
                  <a:pt x="779" y="15428"/>
                </a:lnTo>
                <a:lnTo>
                  <a:pt x="1290" y="15428"/>
                </a:lnTo>
                <a:lnTo>
                  <a:pt x="2287" y="15403"/>
                </a:lnTo>
                <a:lnTo>
                  <a:pt x="2823" y="15428"/>
                </a:lnTo>
                <a:lnTo>
                  <a:pt x="3358" y="15452"/>
                </a:lnTo>
                <a:lnTo>
                  <a:pt x="4453" y="15598"/>
                </a:lnTo>
                <a:lnTo>
                  <a:pt x="4988" y="15647"/>
                </a:lnTo>
                <a:lnTo>
                  <a:pt x="6083" y="15647"/>
                </a:lnTo>
                <a:lnTo>
                  <a:pt x="6618" y="15598"/>
                </a:lnTo>
                <a:lnTo>
                  <a:pt x="7713" y="15476"/>
                </a:lnTo>
                <a:lnTo>
                  <a:pt x="8784" y="15379"/>
                </a:lnTo>
                <a:lnTo>
                  <a:pt x="9879" y="15282"/>
                </a:lnTo>
                <a:lnTo>
                  <a:pt x="10974" y="15233"/>
                </a:lnTo>
                <a:lnTo>
                  <a:pt x="13164" y="15233"/>
                </a:lnTo>
                <a:lnTo>
                  <a:pt x="14161" y="15282"/>
                </a:lnTo>
                <a:lnTo>
                  <a:pt x="15183" y="15257"/>
                </a:lnTo>
                <a:lnTo>
                  <a:pt x="15694" y="15257"/>
                </a:lnTo>
                <a:lnTo>
                  <a:pt x="16181" y="15209"/>
                </a:lnTo>
                <a:lnTo>
                  <a:pt x="16692" y="15160"/>
                </a:lnTo>
                <a:lnTo>
                  <a:pt x="17203" y="15063"/>
                </a:lnTo>
                <a:lnTo>
                  <a:pt x="17276" y="15038"/>
                </a:lnTo>
                <a:lnTo>
                  <a:pt x="17325" y="14990"/>
                </a:lnTo>
                <a:lnTo>
                  <a:pt x="17349" y="14917"/>
                </a:lnTo>
                <a:lnTo>
                  <a:pt x="17349" y="14844"/>
                </a:lnTo>
                <a:lnTo>
                  <a:pt x="17373" y="14844"/>
                </a:lnTo>
                <a:lnTo>
                  <a:pt x="17422" y="14722"/>
                </a:lnTo>
                <a:lnTo>
                  <a:pt x="17471" y="14625"/>
                </a:lnTo>
                <a:lnTo>
                  <a:pt x="17519" y="14357"/>
                </a:lnTo>
                <a:lnTo>
                  <a:pt x="17495" y="13870"/>
                </a:lnTo>
                <a:lnTo>
                  <a:pt x="17495" y="13432"/>
                </a:lnTo>
                <a:lnTo>
                  <a:pt x="17495" y="13019"/>
                </a:lnTo>
                <a:lnTo>
                  <a:pt x="17471" y="12167"/>
                </a:lnTo>
                <a:lnTo>
                  <a:pt x="17519" y="10950"/>
                </a:lnTo>
                <a:lnTo>
                  <a:pt x="17568" y="9734"/>
                </a:lnTo>
                <a:lnTo>
                  <a:pt x="17665" y="8517"/>
                </a:lnTo>
                <a:lnTo>
                  <a:pt x="17714" y="7301"/>
                </a:lnTo>
                <a:lnTo>
                  <a:pt x="17714" y="6352"/>
                </a:lnTo>
                <a:lnTo>
                  <a:pt x="17714" y="5378"/>
                </a:lnTo>
                <a:lnTo>
                  <a:pt x="17665" y="4429"/>
                </a:lnTo>
                <a:lnTo>
                  <a:pt x="17544" y="3480"/>
                </a:lnTo>
                <a:lnTo>
                  <a:pt x="17446" y="2629"/>
                </a:lnTo>
                <a:lnTo>
                  <a:pt x="17373" y="1777"/>
                </a:lnTo>
                <a:lnTo>
                  <a:pt x="17349" y="1461"/>
                </a:lnTo>
                <a:lnTo>
                  <a:pt x="17349" y="1120"/>
                </a:lnTo>
                <a:lnTo>
                  <a:pt x="17373" y="780"/>
                </a:lnTo>
                <a:lnTo>
                  <a:pt x="17446" y="463"/>
                </a:lnTo>
                <a:lnTo>
                  <a:pt x="17519" y="439"/>
                </a:lnTo>
                <a:lnTo>
                  <a:pt x="17592" y="390"/>
                </a:lnTo>
                <a:lnTo>
                  <a:pt x="17617" y="317"/>
                </a:lnTo>
                <a:lnTo>
                  <a:pt x="17641" y="244"/>
                </a:lnTo>
                <a:lnTo>
                  <a:pt x="17617" y="147"/>
                </a:lnTo>
                <a:lnTo>
                  <a:pt x="17568" y="98"/>
                </a:lnTo>
                <a:lnTo>
                  <a:pt x="17519" y="50"/>
                </a:lnTo>
                <a:lnTo>
                  <a:pt x="17422" y="25"/>
                </a:lnTo>
                <a:lnTo>
                  <a:pt x="12896" y="1"/>
                </a:lnTo>
                <a:lnTo>
                  <a:pt x="10633" y="1"/>
                </a:lnTo>
                <a:lnTo>
                  <a:pt x="8370" y="25"/>
                </a:lnTo>
                <a:lnTo>
                  <a:pt x="6107" y="50"/>
                </a:lnTo>
                <a:lnTo>
                  <a:pt x="4988" y="50"/>
                </a:lnTo>
                <a:lnTo>
                  <a:pt x="3845" y="25"/>
                </a:lnTo>
                <a:lnTo>
                  <a:pt x="2847" y="1"/>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9" name="Google Shape;277;p37"/>
          <p:cNvSpPr/>
          <p:nvPr/>
        </p:nvSpPr>
        <p:spPr>
          <a:xfrm>
            <a:off x="3491890" y="5002643"/>
            <a:ext cx="548619" cy="591664"/>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35" name="Google Shape;303;p37"/>
          <p:cNvSpPr/>
          <p:nvPr/>
        </p:nvSpPr>
        <p:spPr>
          <a:xfrm>
            <a:off x="7668344" y="4725144"/>
            <a:ext cx="563294" cy="845221"/>
          </a:xfrm>
          <a:custGeom>
            <a:avLst/>
            <a:gdLst/>
            <a:ahLst/>
            <a:cxnLst/>
            <a:rect l="l" t="t" r="r" b="b"/>
            <a:pathLst>
              <a:path w="14844" h="16207" extrusionOk="0">
                <a:moveTo>
                  <a:pt x="7836" y="2337"/>
                </a:moveTo>
                <a:lnTo>
                  <a:pt x="7519" y="2385"/>
                </a:lnTo>
                <a:lnTo>
                  <a:pt x="7081" y="2410"/>
                </a:lnTo>
                <a:lnTo>
                  <a:pt x="6619" y="2434"/>
                </a:lnTo>
                <a:lnTo>
                  <a:pt x="6327" y="2434"/>
                </a:lnTo>
                <a:lnTo>
                  <a:pt x="6181" y="2458"/>
                </a:lnTo>
                <a:lnTo>
                  <a:pt x="6035" y="2507"/>
                </a:lnTo>
                <a:lnTo>
                  <a:pt x="5986" y="2556"/>
                </a:lnTo>
                <a:lnTo>
                  <a:pt x="5962" y="2604"/>
                </a:lnTo>
                <a:lnTo>
                  <a:pt x="5962" y="2653"/>
                </a:lnTo>
                <a:lnTo>
                  <a:pt x="5962" y="2726"/>
                </a:lnTo>
                <a:lnTo>
                  <a:pt x="6059" y="2848"/>
                </a:lnTo>
                <a:lnTo>
                  <a:pt x="6181" y="2921"/>
                </a:lnTo>
                <a:lnTo>
                  <a:pt x="6303" y="2969"/>
                </a:lnTo>
                <a:lnTo>
                  <a:pt x="6449" y="3018"/>
                </a:lnTo>
                <a:lnTo>
                  <a:pt x="7057" y="3018"/>
                </a:lnTo>
                <a:lnTo>
                  <a:pt x="7519" y="2994"/>
                </a:lnTo>
                <a:lnTo>
                  <a:pt x="7957" y="2945"/>
                </a:lnTo>
                <a:lnTo>
                  <a:pt x="8152" y="2945"/>
                </a:lnTo>
                <a:lnTo>
                  <a:pt x="8347" y="2969"/>
                </a:lnTo>
                <a:lnTo>
                  <a:pt x="8833" y="2969"/>
                </a:lnTo>
                <a:lnTo>
                  <a:pt x="8906" y="2921"/>
                </a:lnTo>
                <a:lnTo>
                  <a:pt x="8955" y="2848"/>
                </a:lnTo>
                <a:lnTo>
                  <a:pt x="8979" y="2775"/>
                </a:lnTo>
                <a:lnTo>
                  <a:pt x="9003" y="2702"/>
                </a:lnTo>
                <a:lnTo>
                  <a:pt x="8979" y="2629"/>
                </a:lnTo>
                <a:lnTo>
                  <a:pt x="8930" y="2556"/>
                </a:lnTo>
                <a:lnTo>
                  <a:pt x="8857" y="2483"/>
                </a:lnTo>
                <a:lnTo>
                  <a:pt x="8711" y="2410"/>
                </a:lnTo>
                <a:lnTo>
                  <a:pt x="8566" y="2361"/>
                </a:lnTo>
                <a:lnTo>
                  <a:pt x="8395" y="2337"/>
                </a:lnTo>
                <a:close/>
                <a:moveTo>
                  <a:pt x="7130" y="5768"/>
                </a:moveTo>
                <a:lnTo>
                  <a:pt x="7154" y="5792"/>
                </a:lnTo>
                <a:lnTo>
                  <a:pt x="7179" y="5816"/>
                </a:lnTo>
                <a:lnTo>
                  <a:pt x="7203" y="5841"/>
                </a:lnTo>
                <a:lnTo>
                  <a:pt x="7227" y="5889"/>
                </a:lnTo>
                <a:lnTo>
                  <a:pt x="7227" y="5987"/>
                </a:lnTo>
                <a:lnTo>
                  <a:pt x="7203" y="6084"/>
                </a:lnTo>
                <a:lnTo>
                  <a:pt x="7179" y="6157"/>
                </a:lnTo>
                <a:lnTo>
                  <a:pt x="7106" y="6206"/>
                </a:lnTo>
                <a:lnTo>
                  <a:pt x="6960" y="6254"/>
                </a:lnTo>
                <a:lnTo>
                  <a:pt x="6814" y="6230"/>
                </a:lnTo>
                <a:lnTo>
                  <a:pt x="6741" y="6206"/>
                </a:lnTo>
                <a:lnTo>
                  <a:pt x="6692" y="6157"/>
                </a:lnTo>
                <a:lnTo>
                  <a:pt x="6668" y="6084"/>
                </a:lnTo>
                <a:lnTo>
                  <a:pt x="6643" y="6011"/>
                </a:lnTo>
                <a:lnTo>
                  <a:pt x="6668" y="5938"/>
                </a:lnTo>
                <a:lnTo>
                  <a:pt x="6692" y="5865"/>
                </a:lnTo>
                <a:lnTo>
                  <a:pt x="6741" y="5816"/>
                </a:lnTo>
                <a:lnTo>
                  <a:pt x="6789" y="5768"/>
                </a:lnTo>
                <a:lnTo>
                  <a:pt x="6838" y="5816"/>
                </a:lnTo>
                <a:lnTo>
                  <a:pt x="6911" y="5841"/>
                </a:lnTo>
                <a:lnTo>
                  <a:pt x="7008" y="5816"/>
                </a:lnTo>
                <a:lnTo>
                  <a:pt x="7081" y="5816"/>
                </a:lnTo>
                <a:lnTo>
                  <a:pt x="7130" y="5768"/>
                </a:lnTo>
                <a:close/>
                <a:moveTo>
                  <a:pt x="6911" y="5232"/>
                </a:moveTo>
                <a:lnTo>
                  <a:pt x="6741" y="5257"/>
                </a:lnTo>
                <a:lnTo>
                  <a:pt x="6595" y="5305"/>
                </a:lnTo>
                <a:lnTo>
                  <a:pt x="6473" y="5427"/>
                </a:lnTo>
                <a:lnTo>
                  <a:pt x="6351" y="5549"/>
                </a:lnTo>
                <a:lnTo>
                  <a:pt x="6254" y="5695"/>
                </a:lnTo>
                <a:lnTo>
                  <a:pt x="6181" y="5865"/>
                </a:lnTo>
                <a:lnTo>
                  <a:pt x="6157" y="6011"/>
                </a:lnTo>
                <a:lnTo>
                  <a:pt x="6157" y="6108"/>
                </a:lnTo>
                <a:lnTo>
                  <a:pt x="6157" y="6206"/>
                </a:lnTo>
                <a:lnTo>
                  <a:pt x="6181" y="6303"/>
                </a:lnTo>
                <a:lnTo>
                  <a:pt x="6230" y="6376"/>
                </a:lnTo>
                <a:lnTo>
                  <a:pt x="6351" y="6522"/>
                </a:lnTo>
                <a:lnTo>
                  <a:pt x="6497" y="6644"/>
                </a:lnTo>
                <a:lnTo>
                  <a:pt x="6668" y="6717"/>
                </a:lnTo>
                <a:lnTo>
                  <a:pt x="6862" y="6741"/>
                </a:lnTo>
                <a:lnTo>
                  <a:pt x="7057" y="6741"/>
                </a:lnTo>
                <a:lnTo>
                  <a:pt x="7252" y="6692"/>
                </a:lnTo>
                <a:lnTo>
                  <a:pt x="7373" y="6644"/>
                </a:lnTo>
                <a:lnTo>
                  <a:pt x="7495" y="6546"/>
                </a:lnTo>
                <a:lnTo>
                  <a:pt x="7592" y="6449"/>
                </a:lnTo>
                <a:lnTo>
                  <a:pt x="7665" y="6327"/>
                </a:lnTo>
                <a:lnTo>
                  <a:pt x="7714" y="6181"/>
                </a:lnTo>
                <a:lnTo>
                  <a:pt x="7738" y="6035"/>
                </a:lnTo>
                <a:lnTo>
                  <a:pt x="7738" y="5889"/>
                </a:lnTo>
                <a:lnTo>
                  <a:pt x="7714" y="5743"/>
                </a:lnTo>
                <a:lnTo>
                  <a:pt x="7665" y="5622"/>
                </a:lnTo>
                <a:lnTo>
                  <a:pt x="7617" y="5524"/>
                </a:lnTo>
                <a:lnTo>
                  <a:pt x="7544" y="5451"/>
                </a:lnTo>
                <a:lnTo>
                  <a:pt x="7471" y="5378"/>
                </a:lnTo>
                <a:lnTo>
                  <a:pt x="7373" y="5330"/>
                </a:lnTo>
                <a:lnTo>
                  <a:pt x="7276" y="5281"/>
                </a:lnTo>
                <a:lnTo>
                  <a:pt x="7081" y="5281"/>
                </a:lnTo>
                <a:lnTo>
                  <a:pt x="6984" y="5257"/>
                </a:lnTo>
                <a:lnTo>
                  <a:pt x="6911" y="5232"/>
                </a:lnTo>
                <a:close/>
                <a:moveTo>
                  <a:pt x="7982" y="7276"/>
                </a:moveTo>
                <a:lnTo>
                  <a:pt x="7884" y="7301"/>
                </a:lnTo>
                <a:lnTo>
                  <a:pt x="7787" y="7325"/>
                </a:lnTo>
                <a:lnTo>
                  <a:pt x="7738" y="7374"/>
                </a:lnTo>
                <a:lnTo>
                  <a:pt x="7617" y="7495"/>
                </a:lnTo>
                <a:lnTo>
                  <a:pt x="7568" y="7617"/>
                </a:lnTo>
                <a:lnTo>
                  <a:pt x="7544" y="7739"/>
                </a:lnTo>
                <a:lnTo>
                  <a:pt x="7568" y="7885"/>
                </a:lnTo>
                <a:lnTo>
                  <a:pt x="7617" y="8006"/>
                </a:lnTo>
                <a:lnTo>
                  <a:pt x="7665" y="8104"/>
                </a:lnTo>
                <a:lnTo>
                  <a:pt x="7714" y="8177"/>
                </a:lnTo>
                <a:lnTo>
                  <a:pt x="7860" y="8250"/>
                </a:lnTo>
                <a:lnTo>
                  <a:pt x="8030" y="8298"/>
                </a:lnTo>
                <a:lnTo>
                  <a:pt x="8103" y="8298"/>
                </a:lnTo>
                <a:lnTo>
                  <a:pt x="8176" y="8274"/>
                </a:lnTo>
                <a:lnTo>
                  <a:pt x="8298" y="8225"/>
                </a:lnTo>
                <a:lnTo>
                  <a:pt x="8444" y="8104"/>
                </a:lnTo>
                <a:lnTo>
                  <a:pt x="8566" y="7958"/>
                </a:lnTo>
                <a:lnTo>
                  <a:pt x="8590" y="7885"/>
                </a:lnTo>
                <a:lnTo>
                  <a:pt x="8590" y="7812"/>
                </a:lnTo>
                <a:lnTo>
                  <a:pt x="8590" y="7739"/>
                </a:lnTo>
                <a:lnTo>
                  <a:pt x="8566" y="7666"/>
                </a:lnTo>
                <a:lnTo>
                  <a:pt x="8468" y="7520"/>
                </a:lnTo>
                <a:lnTo>
                  <a:pt x="8347" y="7422"/>
                </a:lnTo>
                <a:lnTo>
                  <a:pt x="8225" y="7398"/>
                </a:lnTo>
                <a:lnTo>
                  <a:pt x="8152" y="7325"/>
                </a:lnTo>
                <a:lnTo>
                  <a:pt x="8079" y="7301"/>
                </a:lnTo>
                <a:lnTo>
                  <a:pt x="7982" y="7276"/>
                </a:lnTo>
                <a:close/>
                <a:moveTo>
                  <a:pt x="5889" y="488"/>
                </a:moveTo>
                <a:lnTo>
                  <a:pt x="6205" y="512"/>
                </a:lnTo>
                <a:lnTo>
                  <a:pt x="6716" y="561"/>
                </a:lnTo>
                <a:lnTo>
                  <a:pt x="7373" y="609"/>
                </a:lnTo>
                <a:lnTo>
                  <a:pt x="8055" y="634"/>
                </a:lnTo>
                <a:lnTo>
                  <a:pt x="8736" y="634"/>
                </a:lnTo>
                <a:lnTo>
                  <a:pt x="9393" y="682"/>
                </a:lnTo>
                <a:lnTo>
                  <a:pt x="9587" y="707"/>
                </a:lnTo>
                <a:lnTo>
                  <a:pt x="9782" y="731"/>
                </a:lnTo>
                <a:lnTo>
                  <a:pt x="10001" y="804"/>
                </a:lnTo>
                <a:lnTo>
                  <a:pt x="10196" y="877"/>
                </a:lnTo>
                <a:lnTo>
                  <a:pt x="10366" y="974"/>
                </a:lnTo>
                <a:lnTo>
                  <a:pt x="10439" y="1047"/>
                </a:lnTo>
                <a:lnTo>
                  <a:pt x="10512" y="1120"/>
                </a:lnTo>
                <a:lnTo>
                  <a:pt x="10536" y="1193"/>
                </a:lnTo>
                <a:lnTo>
                  <a:pt x="10585" y="1291"/>
                </a:lnTo>
                <a:lnTo>
                  <a:pt x="10585" y="1388"/>
                </a:lnTo>
                <a:lnTo>
                  <a:pt x="10585" y="1485"/>
                </a:lnTo>
                <a:lnTo>
                  <a:pt x="10536" y="1631"/>
                </a:lnTo>
                <a:lnTo>
                  <a:pt x="10439" y="1777"/>
                </a:lnTo>
                <a:lnTo>
                  <a:pt x="10317" y="1923"/>
                </a:lnTo>
                <a:lnTo>
                  <a:pt x="10196" y="2045"/>
                </a:lnTo>
                <a:lnTo>
                  <a:pt x="9904" y="2288"/>
                </a:lnTo>
                <a:lnTo>
                  <a:pt x="9660" y="2507"/>
                </a:lnTo>
                <a:lnTo>
                  <a:pt x="9587" y="2604"/>
                </a:lnTo>
                <a:lnTo>
                  <a:pt x="9587" y="2677"/>
                </a:lnTo>
                <a:lnTo>
                  <a:pt x="9587" y="2775"/>
                </a:lnTo>
                <a:lnTo>
                  <a:pt x="9636" y="2848"/>
                </a:lnTo>
                <a:lnTo>
                  <a:pt x="9587" y="3091"/>
                </a:lnTo>
                <a:lnTo>
                  <a:pt x="9563" y="3334"/>
                </a:lnTo>
                <a:lnTo>
                  <a:pt x="9563" y="3845"/>
                </a:lnTo>
                <a:lnTo>
                  <a:pt x="9587" y="4381"/>
                </a:lnTo>
                <a:lnTo>
                  <a:pt x="9612" y="4867"/>
                </a:lnTo>
                <a:lnTo>
                  <a:pt x="9612" y="5816"/>
                </a:lnTo>
                <a:lnTo>
                  <a:pt x="9612" y="6060"/>
                </a:lnTo>
                <a:lnTo>
                  <a:pt x="9563" y="6303"/>
                </a:lnTo>
                <a:lnTo>
                  <a:pt x="9563" y="6546"/>
                </a:lnTo>
                <a:lnTo>
                  <a:pt x="9587" y="6765"/>
                </a:lnTo>
                <a:lnTo>
                  <a:pt x="9612" y="6838"/>
                </a:lnTo>
                <a:lnTo>
                  <a:pt x="9660" y="6887"/>
                </a:lnTo>
                <a:lnTo>
                  <a:pt x="9660" y="6936"/>
                </a:lnTo>
                <a:lnTo>
                  <a:pt x="9685" y="6984"/>
                </a:lnTo>
                <a:lnTo>
                  <a:pt x="10269" y="7787"/>
                </a:lnTo>
                <a:lnTo>
                  <a:pt x="10828" y="8639"/>
                </a:lnTo>
                <a:lnTo>
                  <a:pt x="10512" y="8615"/>
                </a:lnTo>
                <a:lnTo>
                  <a:pt x="10171" y="8639"/>
                </a:lnTo>
                <a:lnTo>
                  <a:pt x="9514" y="8663"/>
                </a:lnTo>
                <a:lnTo>
                  <a:pt x="8395" y="8688"/>
                </a:lnTo>
                <a:lnTo>
                  <a:pt x="7300" y="8712"/>
                </a:lnTo>
                <a:lnTo>
                  <a:pt x="6765" y="8736"/>
                </a:lnTo>
                <a:lnTo>
                  <a:pt x="6254" y="8736"/>
                </a:lnTo>
                <a:lnTo>
                  <a:pt x="5208" y="8712"/>
                </a:lnTo>
                <a:lnTo>
                  <a:pt x="4599" y="8712"/>
                </a:lnTo>
                <a:lnTo>
                  <a:pt x="4283" y="8736"/>
                </a:lnTo>
                <a:lnTo>
                  <a:pt x="4137" y="8761"/>
                </a:lnTo>
                <a:lnTo>
                  <a:pt x="3991" y="8809"/>
                </a:lnTo>
                <a:lnTo>
                  <a:pt x="4599" y="8006"/>
                </a:lnTo>
                <a:lnTo>
                  <a:pt x="4940" y="7520"/>
                </a:lnTo>
                <a:lnTo>
                  <a:pt x="5135" y="7276"/>
                </a:lnTo>
                <a:lnTo>
                  <a:pt x="5305" y="7082"/>
                </a:lnTo>
                <a:lnTo>
                  <a:pt x="5354" y="7009"/>
                </a:lnTo>
                <a:lnTo>
                  <a:pt x="5378" y="6911"/>
                </a:lnTo>
                <a:lnTo>
                  <a:pt x="5354" y="6838"/>
                </a:lnTo>
                <a:lnTo>
                  <a:pt x="5329" y="6741"/>
                </a:lnTo>
                <a:lnTo>
                  <a:pt x="5329" y="6717"/>
                </a:lnTo>
                <a:lnTo>
                  <a:pt x="5354" y="6084"/>
                </a:lnTo>
                <a:lnTo>
                  <a:pt x="5354" y="5451"/>
                </a:lnTo>
                <a:lnTo>
                  <a:pt x="5354" y="4794"/>
                </a:lnTo>
                <a:lnTo>
                  <a:pt x="5378" y="4162"/>
                </a:lnTo>
                <a:lnTo>
                  <a:pt x="5402" y="3821"/>
                </a:lnTo>
                <a:lnTo>
                  <a:pt x="5427" y="3432"/>
                </a:lnTo>
                <a:lnTo>
                  <a:pt x="5402" y="3237"/>
                </a:lnTo>
                <a:lnTo>
                  <a:pt x="5378" y="3042"/>
                </a:lnTo>
                <a:lnTo>
                  <a:pt x="5329" y="2872"/>
                </a:lnTo>
                <a:lnTo>
                  <a:pt x="5256" y="2726"/>
                </a:lnTo>
                <a:lnTo>
                  <a:pt x="5256" y="2653"/>
                </a:lnTo>
                <a:lnTo>
                  <a:pt x="5256" y="2604"/>
                </a:lnTo>
                <a:lnTo>
                  <a:pt x="5232" y="2556"/>
                </a:lnTo>
                <a:lnTo>
                  <a:pt x="5183" y="2507"/>
                </a:lnTo>
                <a:lnTo>
                  <a:pt x="4989" y="2385"/>
                </a:lnTo>
                <a:lnTo>
                  <a:pt x="4794" y="2215"/>
                </a:lnTo>
                <a:lnTo>
                  <a:pt x="4648" y="1996"/>
                </a:lnTo>
                <a:lnTo>
                  <a:pt x="4502" y="1777"/>
                </a:lnTo>
                <a:lnTo>
                  <a:pt x="4405" y="1534"/>
                </a:lnTo>
                <a:lnTo>
                  <a:pt x="4380" y="1412"/>
                </a:lnTo>
                <a:lnTo>
                  <a:pt x="4380" y="1291"/>
                </a:lnTo>
                <a:lnTo>
                  <a:pt x="4380" y="1169"/>
                </a:lnTo>
                <a:lnTo>
                  <a:pt x="4429" y="1047"/>
                </a:lnTo>
                <a:lnTo>
                  <a:pt x="4478" y="926"/>
                </a:lnTo>
                <a:lnTo>
                  <a:pt x="4551" y="828"/>
                </a:lnTo>
                <a:lnTo>
                  <a:pt x="4624" y="755"/>
                </a:lnTo>
                <a:lnTo>
                  <a:pt x="4721" y="682"/>
                </a:lnTo>
                <a:lnTo>
                  <a:pt x="4843" y="609"/>
                </a:lnTo>
                <a:lnTo>
                  <a:pt x="4989" y="561"/>
                </a:lnTo>
                <a:lnTo>
                  <a:pt x="5256" y="512"/>
                </a:lnTo>
                <a:lnTo>
                  <a:pt x="5573" y="488"/>
                </a:lnTo>
                <a:close/>
                <a:moveTo>
                  <a:pt x="7446" y="9199"/>
                </a:moveTo>
                <a:lnTo>
                  <a:pt x="7106" y="9612"/>
                </a:lnTo>
                <a:lnTo>
                  <a:pt x="7033" y="9588"/>
                </a:lnTo>
                <a:lnTo>
                  <a:pt x="6960" y="9563"/>
                </a:lnTo>
                <a:lnTo>
                  <a:pt x="6789" y="9563"/>
                </a:lnTo>
                <a:lnTo>
                  <a:pt x="6595" y="9588"/>
                </a:lnTo>
                <a:lnTo>
                  <a:pt x="6424" y="9636"/>
                </a:lnTo>
                <a:lnTo>
                  <a:pt x="6595" y="9466"/>
                </a:lnTo>
                <a:lnTo>
                  <a:pt x="6643" y="9369"/>
                </a:lnTo>
                <a:lnTo>
                  <a:pt x="6692" y="9272"/>
                </a:lnTo>
                <a:lnTo>
                  <a:pt x="6692" y="9223"/>
                </a:lnTo>
                <a:lnTo>
                  <a:pt x="7300" y="9199"/>
                </a:lnTo>
                <a:close/>
                <a:moveTo>
                  <a:pt x="8566" y="9174"/>
                </a:moveTo>
                <a:lnTo>
                  <a:pt x="8347" y="9418"/>
                </a:lnTo>
                <a:lnTo>
                  <a:pt x="8176" y="9661"/>
                </a:lnTo>
                <a:lnTo>
                  <a:pt x="7860" y="10196"/>
                </a:lnTo>
                <a:lnTo>
                  <a:pt x="7836" y="10147"/>
                </a:lnTo>
                <a:lnTo>
                  <a:pt x="7787" y="10050"/>
                </a:lnTo>
                <a:lnTo>
                  <a:pt x="7714" y="9953"/>
                </a:lnTo>
                <a:lnTo>
                  <a:pt x="7617" y="9855"/>
                </a:lnTo>
                <a:lnTo>
                  <a:pt x="7519" y="9782"/>
                </a:lnTo>
                <a:lnTo>
                  <a:pt x="7982" y="9223"/>
                </a:lnTo>
                <a:lnTo>
                  <a:pt x="8030" y="9174"/>
                </a:lnTo>
                <a:close/>
                <a:moveTo>
                  <a:pt x="6765" y="10099"/>
                </a:moveTo>
                <a:lnTo>
                  <a:pt x="6935" y="10172"/>
                </a:lnTo>
                <a:lnTo>
                  <a:pt x="7081" y="10220"/>
                </a:lnTo>
                <a:lnTo>
                  <a:pt x="7227" y="10293"/>
                </a:lnTo>
                <a:lnTo>
                  <a:pt x="7276" y="10366"/>
                </a:lnTo>
                <a:lnTo>
                  <a:pt x="7325" y="10439"/>
                </a:lnTo>
                <a:lnTo>
                  <a:pt x="7373" y="10610"/>
                </a:lnTo>
                <a:lnTo>
                  <a:pt x="7398" y="10780"/>
                </a:lnTo>
                <a:lnTo>
                  <a:pt x="7373" y="10950"/>
                </a:lnTo>
                <a:lnTo>
                  <a:pt x="7325" y="11121"/>
                </a:lnTo>
                <a:lnTo>
                  <a:pt x="7300" y="11242"/>
                </a:lnTo>
                <a:lnTo>
                  <a:pt x="7227" y="11340"/>
                </a:lnTo>
                <a:lnTo>
                  <a:pt x="7154" y="11413"/>
                </a:lnTo>
                <a:lnTo>
                  <a:pt x="7081" y="11510"/>
                </a:lnTo>
                <a:lnTo>
                  <a:pt x="6984" y="11559"/>
                </a:lnTo>
                <a:lnTo>
                  <a:pt x="6887" y="11607"/>
                </a:lnTo>
                <a:lnTo>
                  <a:pt x="6692" y="11680"/>
                </a:lnTo>
                <a:lnTo>
                  <a:pt x="6351" y="11680"/>
                </a:lnTo>
                <a:lnTo>
                  <a:pt x="6254" y="11632"/>
                </a:lnTo>
                <a:lnTo>
                  <a:pt x="6157" y="11607"/>
                </a:lnTo>
                <a:lnTo>
                  <a:pt x="6059" y="11534"/>
                </a:lnTo>
                <a:lnTo>
                  <a:pt x="5986" y="11461"/>
                </a:lnTo>
                <a:lnTo>
                  <a:pt x="5913" y="11364"/>
                </a:lnTo>
                <a:lnTo>
                  <a:pt x="5840" y="11218"/>
                </a:lnTo>
                <a:lnTo>
                  <a:pt x="5816" y="11096"/>
                </a:lnTo>
                <a:lnTo>
                  <a:pt x="5816" y="10950"/>
                </a:lnTo>
                <a:lnTo>
                  <a:pt x="5840" y="10829"/>
                </a:lnTo>
                <a:lnTo>
                  <a:pt x="5889" y="10683"/>
                </a:lnTo>
                <a:lnTo>
                  <a:pt x="5986" y="10585"/>
                </a:lnTo>
                <a:lnTo>
                  <a:pt x="6084" y="10464"/>
                </a:lnTo>
                <a:lnTo>
                  <a:pt x="6181" y="10366"/>
                </a:lnTo>
                <a:lnTo>
                  <a:pt x="6424" y="10220"/>
                </a:lnTo>
                <a:lnTo>
                  <a:pt x="6668" y="10123"/>
                </a:lnTo>
                <a:lnTo>
                  <a:pt x="6741" y="10099"/>
                </a:lnTo>
                <a:close/>
                <a:moveTo>
                  <a:pt x="10926" y="9174"/>
                </a:moveTo>
                <a:lnTo>
                  <a:pt x="10707" y="9539"/>
                </a:lnTo>
                <a:lnTo>
                  <a:pt x="10536" y="9855"/>
                </a:lnTo>
                <a:lnTo>
                  <a:pt x="10244" y="10366"/>
                </a:lnTo>
                <a:lnTo>
                  <a:pt x="9977" y="10877"/>
                </a:lnTo>
                <a:lnTo>
                  <a:pt x="9685" y="11388"/>
                </a:lnTo>
                <a:lnTo>
                  <a:pt x="9393" y="11899"/>
                </a:lnTo>
                <a:lnTo>
                  <a:pt x="9271" y="12118"/>
                </a:lnTo>
                <a:lnTo>
                  <a:pt x="9174" y="12021"/>
                </a:lnTo>
                <a:lnTo>
                  <a:pt x="9101" y="11948"/>
                </a:lnTo>
                <a:lnTo>
                  <a:pt x="8979" y="11899"/>
                </a:lnTo>
                <a:lnTo>
                  <a:pt x="8882" y="11875"/>
                </a:lnTo>
                <a:lnTo>
                  <a:pt x="8760" y="11851"/>
                </a:lnTo>
                <a:lnTo>
                  <a:pt x="8639" y="11851"/>
                </a:lnTo>
                <a:lnTo>
                  <a:pt x="8517" y="11875"/>
                </a:lnTo>
                <a:lnTo>
                  <a:pt x="8420" y="11924"/>
                </a:lnTo>
                <a:lnTo>
                  <a:pt x="8420" y="11924"/>
                </a:lnTo>
                <a:lnTo>
                  <a:pt x="8857" y="11218"/>
                </a:lnTo>
                <a:lnTo>
                  <a:pt x="9320" y="10512"/>
                </a:lnTo>
                <a:lnTo>
                  <a:pt x="9806" y="9831"/>
                </a:lnTo>
                <a:lnTo>
                  <a:pt x="10050" y="9515"/>
                </a:lnTo>
                <a:lnTo>
                  <a:pt x="10317" y="9199"/>
                </a:lnTo>
                <a:lnTo>
                  <a:pt x="10634" y="9199"/>
                </a:lnTo>
                <a:lnTo>
                  <a:pt x="10926" y="9174"/>
                </a:lnTo>
                <a:close/>
                <a:moveTo>
                  <a:pt x="8809" y="12386"/>
                </a:moveTo>
                <a:lnTo>
                  <a:pt x="8833" y="12410"/>
                </a:lnTo>
                <a:lnTo>
                  <a:pt x="8857" y="12459"/>
                </a:lnTo>
                <a:lnTo>
                  <a:pt x="8882" y="12508"/>
                </a:lnTo>
                <a:lnTo>
                  <a:pt x="8882" y="12581"/>
                </a:lnTo>
                <a:lnTo>
                  <a:pt x="8906" y="12654"/>
                </a:lnTo>
                <a:lnTo>
                  <a:pt x="8906" y="12751"/>
                </a:lnTo>
                <a:lnTo>
                  <a:pt x="8882" y="12800"/>
                </a:lnTo>
                <a:lnTo>
                  <a:pt x="8857" y="12897"/>
                </a:lnTo>
                <a:lnTo>
                  <a:pt x="8857" y="12970"/>
                </a:lnTo>
                <a:lnTo>
                  <a:pt x="8809" y="13043"/>
                </a:lnTo>
                <a:lnTo>
                  <a:pt x="8784" y="13092"/>
                </a:lnTo>
                <a:lnTo>
                  <a:pt x="8736" y="13116"/>
                </a:lnTo>
                <a:lnTo>
                  <a:pt x="8711" y="13140"/>
                </a:lnTo>
                <a:lnTo>
                  <a:pt x="8687" y="13140"/>
                </a:lnTo>
                <a:lnTo>
                  <a:pt x="8614" y="13116"/>
                </a:lnTo>
                <a:lnTo>
                  <a:pt x="8517" y="13067"/>
                </a:lnTo>
                <a:lnTo>
                  <a:pt x="8444" y="12970"/>
                </a:lnTo>
                <a:lnTo>
                  <a:pt x="8395" y="12873"/>
                </a:lnTo>
                <a:lnTo>
                  <a:pt x="8395" y="12751"/>
                </a:lnTo>
                <a:lnTo>
                  <a:pt x="8420" y="12629"/>
                </a:lnTo>
                <a:lnTo>
                  <a:pt x="8444" y="12508"/>
                </a:lnTo>
                <a:lnTo>
                  <a:pt x="8614" y="12410"/>
                </a:lnTo>
                <a:lnTo>
                  <a:pt x="8760" y="12386"/>
                </a:lnTo>
                <a:close/>
                <a:moveTo>
                  <a:pt x="7884" y="12702"/>
                </a:moveTo>
                <a:lnTo>
                  <a:pt x="7884" y="12897"/>
                </a:lnTo>
                <a:lnTo>
                  <a:pt x="7909" y="13067"/>
                </a:lnTo>
                <a:lnTo>
                  <a:pt x="7957" y="13189"/>
                </a:lnTo>
                <a:lnTo>
                  <a:pt x="8030" y="13311"/>
                </a:lnTo>
                <a:lnTo>
                  <a:pt x="8128" y="13408"/>
                </a:lnTo>
                <a:lnTo>
                  <a:pt x="8225" y="13481"/>
                </a:lnTo>
                <a:lnTo>
                  <a:pt x="7811" y="13968"/>
                </a:lnTo>
                <a:lnTo>
                  <a:pt x="7568" y="14260"/>
                </a:lnTo>
                <a:lnTo>
                  <a:pt x="7568" y="14065"/>
                </a:lnTo>
                <a:lnTo>
                  <a:pt x="7568" y="13895"/>
                </a:lnTo>
                <a:lnTo>
                  <a:pt x="7544" y="13773"/>
                </a:lnTo>
                <a:lnTo>
                  <a:pt x="7495" y="13676"/>
                </a:lnTo>
                <a:lnTo>
                  <a:pt x="7422" y="13578"/>
                </a:lnTo>
                <a:lnTo>
                  <a:pt x="7349" y="13481"/>
                </a:lnTo>
                <a:lnTo>
                  <a:pt x="7763" y="12873"/>
                </a:lnTo>
                <a:lnTo>
                  <a:pt x="7884" y="12702"/>
                </a:lnTo>
                <a:close/>
                <a:moveTo>
                  <a:pt x="3699" y="9174"/>
                </a:moveTo>
                <a:lnTo>
                  <a:pt x="3869" y="9199"/>
                </a:lnTo>
                <a:lnTo>
                  <a:pt x="4015" y="9223"/>
                </a:lnTo>
                <a:lnTo>
                  <a:pt x="4307" y="9199"/>
                </a:lnTo>
                <a:lnTo>
                  <a:pt x="3310" y="10683"/>
                </a:lnTo>
                <a:lnTo>
                  <a:pt x="2774" y="11437"/>
                </a:lnTo>
                <a:lnTo>
                  <a:pt x="2239" y="12143"/>
                </a:lnTo>
                <a:lnTo>
                  <a:pt x="1996" y="12459"/>
                </a:lnTo>
                <a:lnTo>
                  <a:pt x="1752" y="12775"/>
                </a:lnTo>
                <a:lnTo>
                  <a:pt x="1241" y="13384"/>
                </a:lnTo>
                <a:lnTo>
                  <a:pt x="1071" y="13627"/>
                </a:lnTo>
                <a:lnTo>
                  <a:pt x="876" y="13870"/>
                </a:lnTo>
                <a:lnTo>
                  <a:pt x="731" y="14138"/>
                </a:lnTo>
                <a:lnTo>
                  <a:pt x="682" y="14284"/>
                </a:lnTo>
                <a:lnTo>
                  <a:pt x="633" y="14406"/>
                </a:lnTo>
                <a:lnTo>
                  <a:pt x="585" y="14284"/>
                </a:lnTo>
                <a:lnTo>
                  <a:pt x="536" y="14065"/>
                </a:lnTo>
                <a:lnTo>
                  <a:pt x="512" y="13870"/>
                </a:lnTo>
                <a:lnTo>
                  <a:pt x="560" y="13676"/>
                </a:lnTo>
                <a:lnTo>
                  <a:pt x="633" y="13481"/>
                </a:lnTo>
                <a:lnTo>
                  <a:pt x="706" y="13311"/>
                </a:lnTo>
                <a:lnTo>
                  <a:pt x="779" y="13165"/>
                </a:lnTo>
                <a:lnTo>
                  <a:pt x="779" y="13116"/>
                </a:lnTo>
                <a:lnTo>
                  <a:pt x="949" y="12994"/>
                </a:lnTo>
                <a:lnTo>
                  <a:pt x="1120" y="12848"/>
                </a:lnTo>
                <a:lnTo>
                  <a:pt x="1266" y="12678"/>
                </a:lnTo>
                <a:lnTo>
                  <a:pt x="1412" y="12508"/>
                </a:lnTo>
                <a:lnTo>
                  <a:pt x="1679" y="12118"/>
                </a:lnTo>
                <a:lnTo>
                  <a:pt x="1923" y="11778"/>
                </a:lnTo>
                <a:lnTo>
                  <a:pt x="2288" y="11291"/>
                </a:lnTo>
                <a:lnTo>
                  <a:pt x="2604" y="10780"/>
                </a:lnTo>
                <a:lnTo>
                  <a:pt x="3285" y="9758"/>
                </a:lnTo>
                <a:lnTo>
                  <a:pt x="3699" y="9174"/>
                </a:lnTo>
                <a:close/>
                <a:moveTo>
                  <a:pt x="6984" y="13797"/>
                </a:moveTo>
                <a:lnTo>
                  <a:pt x="7057" y="13846"/>
                </a:lnTo>
                <a:lnTo>
                  <a:pt x="7106" y="13968"/>
                </a:lnTo>
                <a:lnTo>
                  <a:pt x="7130" y="14089"/>
                </a:lnTo>
                <a:lnTo>
                  <a:pt x="7106" y="14211"/>
                </a:lnTo>
                <a:lnTo>
                  <a:pt x="7057" y="14308"/>
                </a:lnTo>
                <a:lnTo>
                  <a:pt x="6984" y="14406"/>
                </a:lnTo>
                <a:lnTo>
                  <a:pt x="6935" y="14430"/>
                </a:lnTo>
                <a:lnTo>
                  <a:pt x="6862" y="14430"/>
                </a:lnTo>
                <a:lnTo>
                  <a:pt x="6692" y="14406"/>
                </a:lnTo>
                <a:lnTo>
                  <a:pt x="6619" y="14381"/>
                </a:lnTo>
                <a:lnTo>
                  <a:pt x="6570" y="14333"/>
                </a:lnTo>
                <a:lnTo>
                  <a:pt x="6546" y="14284"/>
                </a:lnTo>
                <a:lnTo>
                  <a:pt x="6522" y="14211"/>
                </a:lnTo>
                <a:lnTo>
                  <a:pt x="6546" y="14138"/>
                </a:lnTo>
                <a:lnTo>
                  <a:pt x="6595" y="14065"/>
                </a:lnTo>
                <a:lnTo>
                  <a:pt x="6692" y="13919"/>
                </a:lnTo>
                <a:lnTo>
                  <a:pt x="6741" y="13895"/>
                </a:lnTo>
                <a:lnTo>
                  <a:pt x="6814" y="13870"/>
                </a:lnTo>
                <a:lnTo>
                  <a:pt x="6935" y="13846"/>
                </a:lnTo>
                <a:lnTo>
                  <a:pt x="6984" y="13797"/>
                </a:lnTo>
                <a:close/>
                <a:moveTo>
                  <a:pt x="4770" y="9174"/>
                </a:moveTo>
                <a:lnTo>
                  <a:pt x="5281" y="9199"/>
                </a:lnTo>
                <a:lnTo>
                  <a:pt x="5110" y="9393"/>
                </a:lnTo>
                <a:lnTo>
                  <a:pt x="4989" y="9636"/>
                </a:lnTo>
                <a:lnTo>
                  <a:pt x="4745" y="10099"/>
                </a:lnTo>
                <a:lnTo>
                  <a:pt x="4478" y="10561"/>
                </a:lnTo>
                <a:lnTo>
                  <a:pt x="4186" y="11023"/>
                </a:lnTo>
                <a:lnTo>
                  <a:pt x="3869" y="11437"/>
                </a:lnTo>
                <a:lnTo>
                  <a:pt x="3529" y="11851"/>
                </a:lnTo>
                <a:lnTo>
                  <a:pt x="2823" y="12678"/>
                </a:lnTo>
                <a:lnTo>
                  <a:pt x="2117" y="13505"/>
                </a:lnTo>
                <a:lnTo>
                  <a:pt x="1777" y="13846"/>
                </a:lnTo>
                <a:lnTo>
                  <a:pt x="1460" y="14235"/>
                </a:lnTo>
                <a:lnTo>
                  <a:pt x="1144" y="14600"/>
                </a:lnTo>
                <a:lnTo>
                  <a:pt x="998" y="14795"/>
                </a:lnTo>
                <a:lnTo>
                  <a:pt x="876" y="15014"/>
                </a:lnTo>
                <a:lnTo>
                  <a:pt x="779" y="14819"/>
                </a:lnTo>
                <a:lnTo>
                  <a:pt x="706" y="14600"/>
                </a:lnTo>
                <a:lnTo>
                  <a:pt x="925" y="14333"/>
                </a:lnTo>
                <a:lnTo>
                  <a:pt x="1144" y="14041"/>
                </a:lnTo>
                <a:lnTo>
                  <a:pt x="1363" y="13749"/>
                </a:lnTo>
                <a:lnTo>
                  <a:pt x="1582" y="13457"/>
                </a:lnTo>
                <a:lnTo>
                  <a:pt x="2069" y="12897"/>
                </a:lnTo>
                <a:lnTo>
                  <a:pt x="2555" y="12337"/>
                </a:lnTo>
                <a:lnTo>
                  <a:pt x="3091" y="11607"/>
                </a:lnTo>
                <a:lnTo>
                  <a:pt x="3626" y="10853"/>
                </a:lnTo>
                <a:lnTo>
                  <a:pt x="4648" y="9345"/>
                </a:lnTo>
                <a:lnTo>
                  <a:pt x="4697" y="9296"/>
                </a:lnTo>
                <a:lnTo>
                  <a:pt x="4697" y="9272"/>
                </a:lnTo>
                <a:lnTo>
                  <a:pt x="4745" y="9199"/>
                </a:lnTo>
                <a:lnTo>
                  <a:pt x="4770" y="9174"/>
                </a:lnTo>
                <a:close/>
                <a:moveTo>
                  <a:pt x="12094" y="10634"/>
                </a:moveTo>
                <a:lnTo>
                  <a:pt x="12386" y="11072"/>
                </a:lnTo>
                <a:lnTo>
                  <a:pt x="11923" y="11632"/>
                </a:lnTo>
                <a:lnTo>
                  <a:pt x="11461" y="12216"/>
                </a:lnTo>
                <a:lnTo>
                  <a:pt x="10585" y="13359"/>
                </a:lnTo>
                <a:lnTo>
                  <a:pt x="9685" y="14503"/>
                </a:lnTo>
                <a:lnTo>
                  <a:pt x="9295" y="14990"/>
                </a:lnTo>
                <a:lnTo>
                  <a:pt x="9125" y="15257"/>
                </a:lnTo>
                <a:lnTo>
                  <a:pt x="8979" y="15525"/>
                </a:lnTo>
                <a:lnTo>
                  <a:pt x="8152" y="15525"/>
                </a:lnTo>
                <a:lnTo>
                  <a:pt x="8322" y="15379"/>
                </a:lnTo>
                <a:lnTo>
                  <a:pt x="8468" y="15184"/>
                </a:lnTo>
                <a:lnTo>
                  <a:pt x="8736" y="14819"/>
                </a:lnTo>
                <a:lnTo>
                  <a:pt x="9295" y="14065"/>
                </a:lnTo>
                <a:lnTo>
                  <a:pt x="9855" y="13311"/>
                </a:lnTo>
                <a:lnTo>
                  <a:pt x="10098" y="12946"/>
                </a:lnTo>
                <a:lnTo>
                  <a:pt x="10366" y="12605"/>
                </a:lnTo>
                <a:lnTo>
                  <a:pt x="10926" y="11924"/>
                </a:lnTo>
                <a:lnTo>
                  <a:pt x="12094" y="10634"/>
                </a:lnTo>
                <a:close/>
                <a:moveTo>
                  <a:pt x="11364" y="9466"/>
                </a:moveTo>
                <a:lnTo>
                  <a:pt x="11850" y="10220"/>
                </a:lnTo>
                <a:lnTo>
                  <a:pt x="10707" y="11486"/>
                </a:lnTo>
                <a:lnTo>
                  <a:pt x="10171" y="12118"/>
                </a:lnTo>
                <a:lnTo>
                  <a:pt x="9660" y="12800"/>
                </a:lnTo>
                <a:lnTo>
                  <a:pt x="9174" y="13505"/>
                </a:lnTo>
                <a:lnTo>
                  <a:pt x="8711" y="14211"/>
                </a:lnTo>
                <a:lnTo>
                  <a:pt x="8468" y="14503"/>
                </a:lnTo>
                <a:lnTo>
                  <a:pt x="8201" y="14844"/>
                </a:lnTo>
                <a:lnTo>
                  <a:pt x="8079" y="15014"/>
                </a:lnTo>
                <a:lnTo>
                  <a:pt x="7957" y="15184"/>
                </a:lnTo>
                <a:lnTo>
                  <a:pt x="7860" y="15355"/>
                </a:lnTo>
                <a:lnTo>
                  <a:pt x="7811" y="15525"/>
                </a:lnTo>
                <a:lnTo>
                  <a:pt x="6838" y="15549"/>
                </a:lnTo>
                <a:lnTo>
                  <a:pt x="7130" y="15306"/>
                </a:lnTo>
                <a:lnTo>
                  <a:pt x="7422" y="15038"/>
                </a:lnTo>
                <a:lnTo>
                  <a:pt x="7884" y="14503"/>
                </a:lnTo>
                <a:lnTo>
                  <a:pt x="8274" y="14089"/>
                </a:lnTo>
                <a:lnTo>
                  <a:pt x="8639" y="13651"/>
                </a:lnTo>
                <a:lnTo>
                  <a:pt x="8784" y="13651"/>
                </a:lnTo>
                <a:lnTo>
                  <a:pt x="8906" y="13603"/>
                </a:lnTo>
                <a:lnTo>
                  <a:pt x="9028" y="13554"/>
                </a:lnTo>
                <a:lnTo>
                  <a:pt x="9149" y="13457"/>
                </a:lnTo>
                <a:lnTo>
                  <a:pt x="9271" y="13286"/>
                </a:lnTo>
                <a:lnTo>
                  <a:pt x="9368" y="13092"/>
                </a:lnTo>
                <a:lnTo>
                  <a:pt x="9417" y="12873"/>
                </a:lnTo>
                <a:lnTo>
                  <a:pt x="9441" y="12654"/>
                </a:lnTo>
                <a:lnTo>
                  <a:pt x="9514" y="12556"/>
                </a:lnTo>
                <a:lnTo>
                  <a:pt x="9709" y="12289"/>
                </a:lnTo>
                <a:lnTo>
                  <a:pt x="9855" y="12045"/>
                </a:lnTo>
                <a:lnTo>
                  <a:pt x="10171" y="11510"/>
                </a:lnTo>
                <a:lnTo>
                  <a:pt x="10439" y="10975"/>
                </a:lnTo>
                <a:lnTo>
                  <a:pt x="10731" y="10439"/>
                </a:lnTo>
                <a:lnTo>
                  <a:pt x="11047" y="9953"/>
                </a:lnTo>
                <a:lnTo>
                  <a:pt x="11364" y="9466"/>
                </a:lnTo>
                <a:close/>
                <a:moveTo>
                  <a:pt x="12605" y="11437"/>
                </a:moveTo>
                <a:lnTo>
                  <a:pt x="12945" y="11972"/>
                </a:lnTo>
                <a:lnTo>
                  <a:pt x="12678" y="12386"/>
                </a:lnTo>
                <a:lnTo>
                  <a:pt x="12361" y="12800"/>
                </a:lnTo>
                <a:lnTo>
                  <a:pt x="11753" y="13603"/>
                </a:lnTo>
                <a:lnTo>
                  <a:pt x="11583" y="13822"/>
                </a:lnTo>
                <a:lnTo>
                  <a:pt x="11388" y="14065"/>
                </a:lnTo>
                <a:lnTo>
                  <a:pt x="10950" y="14527"/>
                </a:lnTo>
                <a:lnTo>
                  <a:pt x="10755" y="14795"/>
                </a:lnTo>
                <a:lnTo>
                  <a:pt x="10585" y="15038"/>
                </a:lnTo>
                <a:lnTo>
                  <a:pt x="10439" y="15306"/>
                </a:lnTo>
                <a:lnTo>
                  <a:pt x="10317" y="15574"/>
                </a:lnTo>
                <a:lnTo>
                  <a:pt x="9368" y="15549"/>
                </a:lnTo>
                <a:lnTo>
                  <a:pt x="9539" y="15379"/>
                </a:lnTo>
                <a:lnTo>
                  <a:pt x="9685" y="15184"/>
                </a:lnTo>
                <a:lnTo>
                  <a:pt x="9977" y="14795"/>
                </a:lnTo>
                <a:lnTo>
                  <a:pt x="10999" y="13505"/>
                </a:lnTo>
                <a:lnTo>
                  <a:pt x="11802" y="12483"/>
                </a:lnTo>
                <a:lnTo>
                  <a:pt x="12605" y="11437"/>
                </a:lnTo>
                <a:close/>
                <a:moveTo>
                  <a:pt x="5865" y="9199"/>
                </a:moveTo>
                <a:lnTo>
                  <a:pt x="6230" y="9223"/>
                </a:lnTo>
                <a:lnTo>
                  <a:pt x="6084" y="9369"/>
                </a:lnTo>
                <a:lnTo>
                  <a:pt x="5962" y="9539"/>
                </a:lnTo>
                <a:lnTo>
                  <a:pt x="5767" y="9855"/>
                </a:lnTo>
                <a:lnTo>
                  <a:pt x="5548" y="10196"/>
                </a:lnTo>
                <a:lnTo>
                  <a:pt x="5451" y="10318"/>
                </a:lnTo>
                <a:lnTo>
                  <a:pt x="5378" y="10464"/>
                </a:lnTo>
                <a:lnTo>
                  <a:pt x="4891" y="11194"/>
                </a:lnTo>
                <a:lnTo>
                  <a:pt x="4380" y="11924"/>
                </a:lnTo>
                <a:lnTo>
                  <a:pt x="3991" y="12435"/>
                </a:lnTo>
                <a:lnTo>
                  <a:pt x="3577" y="12921"/>
                </a:lnTo>
                <a:lnTo>
                  <a:pt x="2750" y="13895"/>
                </a:lnTo>
                <a:lnTo>
                  <a:pt x="2409" y="14235"/>
                </a:lnTo>
                <a:lnTo>
                  <a:pt x="2069" y="14673"/>
                </a:lnTo>
                <a:lnTo>
                  <a:pt x="1898" y="14917"/>
                </a:lnTo>
                <a:lnTo>
                  <a:pt x="1752" y="15136"/>
                </a:lnTo>
                <a:lnTo>
                  <a:pt x="1655" y="15379"/>
                </a:lnTo>
                <a:lnTo>
                  <a:pt x="1631" y="15476"/>
                </a:lnTo>
                <a:lnTo>
                  <a:pt x="1631" y="15598"/>
                </a:lnTo>
                <a:lnTo>
                  <a:pt x="1363" y="15501"/>
                </a:lnTo>
                <a:lnTo>
                  <a:pt x="1266" y="15452"/>
                </a:lnTo>
                <a:lnTo>
                  <a:pt x="1193" y="15403"/>
                </a:lnTo>
                <a:lnTo>
                  <a:pt x="1047" y="15233"/>
                </a:lnTo>
                <a:lnTo>
                  <a:pt x="1217" y="15111"/>
                </a:lnTo>
                <a:lnTo>
                  <a:pt x="1387" y="14965"/>
                </a:lnTo>
                <a:lnTo>
                  <a:pt x="1704" y="14625"/>
                </a:lnTo>
                <a:lnTo>
                  <a:pt x="2263" y="13943"/>
                </a:lnTo>
                <a:lnTo>
                  <a:pt x="2993" y="13092"/>
                </a:lnTo>
                <a:lnTo>
                  <a:pt x="3723" y="12264"/>
                </a:lnTo>
                <a:lnTo>
                  <a:pt x="4040" y="11924"/>
                </a:lnTo>
                <a:lnTo>
                  <a:pt x="4332" y="11559"/>
                </a:lnTo>
                <a:lnTo>
                  <a:pt x="4599" y="11169"/>
                </a:lnTo>
                <a:lnTo>
                  <a:pt x="4867" y="10756"/>
                </a:lnTo>
                <a:lnTo>
                  <a:pt x="5086" y="10366"/>
                </a:lnTo>
                <a:lnTo>
                  <a:pt x="5281" y="9953"/>
                </a:lnTo>
                <a:lnTo>
                  <a:pt x="5402" y="9734"/>
                </a:lnTo>
                <a:lnTo>
                  <a:pt x="5524" y="9563"/>
                </a:lnTo>
                <a:lnTo>
                  <a:pt x="5670" y="9369"/>
                </a:lnTo>
                <a:lnTo>
                  <a:pt x="5840" y="9223"/>
                </a:lnTo>
                <a:lnTo>
                  <a:pt x="5865" y="9199"/>
                </a:lnTo>
                <a:close/>
                <a:moveTo>
                  <a:pt x="6351" y="14746"/>
                </a:moveTo>
                <a:lnTo>
                  <a:pt x="6497" y="14819"/>
                </a:lnTo>
                <a:lnTo>
                  <a:pt x="6643" y="14868"/>
                </a:lnTo>
                <a:lnTo>
                  <a:pt x="6814" y="14892"/>
                </a:lnTo>
                <a:lnTo>
                  <a:pt x="6984" y="14868"/>
                </a:lnTo>
                <a:lnTo>
                  <a:pt x="6911" y="14941"/>
                </a:lnTo>
                <a:lnTo>
                  <a:pt x="6619" y="15233"/>
                </a:lnTo>
                <a:lnTo>
                  <a:pt x="6497" y="15379"/>
                </a:lnTo>
                <a:lnTo>
                  <a:pt x="6376" y="15549"/>
                </a:lnTo>
                <a:lnTo>
                  <a:pt x="5475" y="15598"/>
                </a:lnTo>
                <a:lnTo>
                  <a:pt x="5719" y="15403"/>
                </a:lnTo>
                <a:lnTo>
                  <a:pt x="5938" y="15184"/>
                </a:lnTo>
                <a:lnTo>
                  <a:pt x="6351" y="14746"/>
                </a:lnTo>
                <a:close/>
                <a:moveTo>
                  <a:pt x="13164" y="12264"/>
                </a:moveTo>
                <a:lnTo>
                  <a:pt x="13432" y="12605"/>
                </a:lnTo>
                <a:lnTo>
                  <a:pt x="13189" y="12873"/>
                </a:lnTo>
                <a:lnTo>
                  <a:pt x="12994" y="13189"/>
                </a:lnTo>
                <a:lnTo>
                  <a:pt x="12629" y="13797"/>
                </a:lnTo>
                <a:lnTo>
                  <a:pt x="12361" y="14235"/>
                </a:lnTo>
                <a:lnTo>
                  <a:pt x="12069" y="14673"/>
                </a:lnTo>
                <a:lnTo>
                  <a:pt x="11777" y="15136"/>
                </a:lnTo>
                <a:lnTo>
                  <a:pt x="11656" y="15355"/>
                </a:lnTo>
                <a:lnTo>
                  <a:pt x="11534" y="15598"/>
                </a:lnTo>
                <a:lnTo>
                  <a:pt x="10828" y="15598"/>
                </a:lnTo>
                <a:lnTo>
                  <a:pt x="10609" y="15574"/>
                </a:lnTo>
                <a:lnTo>
                  <a:pt x="10901" y="15209"/>
                </a:lnTo>
                <a:lnTo>
                  <a:pt x="11169" y="14844"/>
                </a:lnTo>
                <a:lnTo>
                  <a:pt x="11558" y="14357"/>
                </a:lnTo>
                <a:lnTo>
                  <a:pt x="11923" y="13895"/>
                </a:lnTo>
                <a:lnTo>
                  <a:pt x="12556" y="13092"/>
                </a:lnTo>
                <a:lnTo>
                  <a:pt x="12872" y="12702"/>
                </a:lnTo>
                <a:lnTo>
                  <a:pt x="13164" y="12264"/>
                </a:lnTo>
                <a:close/>
                <a:moveTo>
                  <a:pt x="9344" y="9150"/>
                </a:moveTo>
                <a:lnTo>
                  <a:pt x="9782" y="9174"/>
                </a:lnTo>
                <a:lnTo>
                  <a:pt x="9490" y="9539"/>
                </a:lnTo>
                <a:lnTo>
                  <a:pt x="9222" y="9928"/>
                </a:lnTo>
                <a:lnTo>
                  <a:pt x="8711" y="10707"/>
                </a:lnTo>
                <a:lnTo>
                  <a:pt x="8201" y="11510"/>
                </a:lnTo>
                <a:lnTo>
                  <a:pt x="7957" y="11899"/>
                </a:lnTo>
                <a:lnTo>
                  <a:pt x="7690" y="12289"/>
                </a:lnTo>
                <a:lnTo>
                  <a:pt x="6935" y="13311"/>
                </a:lnTo>
                <a:lnTo>
                  <a:pt x="6789" y="13335"/>
                </a:lnTo>
                <a:lnTo>
                  <a:pt x="6668" y="13384"/>
                </a:lnTo>
                <a:lnTo>
                  <a:pt x="6595" y="13432"/>
                </a:lnTo>
                <a:lnTo>
                  <a:pt x="6570" y="13505"/>
                </a:lnTo>
                <a:lnTo>
                  <a:pt x="6473" y="13554"/>
                </a:lnTo>
                <a:lnTo>
                  <a:pt x="6351" y="13651"/>
                </a:lnTo>
                <a:lnTo>
                  <a:pt x="6230" y="13773"/>
                </a:lnTo>
                <a:lnTo>
                  <a:pt x="6157" y="13943"/>
                </a:lnTo>
                <a:lnTo>
                  <a:pt x="6108" y="14089"/>
                </a:lnTo>
                <a:lnTo>
                  <a:pt x="6084" y="14260"/>
                </a:lnTo>
                <a:lnTo>
                  <a:pt x="6108" y="14406"/>
                </a:lnTo>
                <a:lnTo>
                  <a:pt x="5548" y="14990"/>
                </a:lnTo>
                <a:lnTo>
                  <a:pt x="5281" y="15306"/>
                </a:lnTo>
                <a:lnTo>
                  <a:pt x="5037" y="15598"/>
                </a:lnTo>
                <a:lnTo>
                  <a:pt x="4697" y="15622"/>
                </a:lnTo>
                <a:lnTo>
                  <a:pt x="4113" y="15647"/>
                </a:lnTo>
                <a:lnTo>
                  <a:pt x="4356" y="15452"/>
                </a:lnTo>
                <a:lnTo>
                  <a:pt x="4575" y="15233"/>
                </a:lnTo>
                <a:lnTo>
                  <a:pt x="4770" y="15014"/>
                </a:lnTo>
                <a:lnTo>
                  <a:pt x="4940" y="14795"/>
                </a:lnTo>
                <a:lnTo>
                  <a:pt x="5256" y="14333"/>
                </a:lnTo>
                <a:lnTo>
                  <a:pt x="5548" y="13870"/>
                </a:lnTo>
                <a:lnTo>
                  <a:pt x="5840" y="13408"/>
                </a:lnTo>
                <a:lnTo>
                  <a:pt x="6132" y="12946"/>
                </a:lnTo>
                <a:lnTo>
                  <a:pt x="6400" y="12605"/>
                </a:lnTo>
                <a:lnTo>
                  <a:pt x="6692" y="12264"/>
                </a:lnTo>
                <a:lnTo>
                  <a:pt x="6887" y="12216"/>
                </a:lnTo>
                <a:lnTo>
                  <a:pt x="7057" y="12167"/>
                </a:lnTo>
                <a:lnTo>
                  <a:pt x="7227" y="12070"/>
                </a:lnTo>
                <a:lnTo>
                  <a:pt x="7398" y="11972"/>
                </a:lnTo>
                <a:lnTo>
                  <a:pt x="7544" y="11851"/>
                </a:lnTo>
                <a:lnTo>
                  <a:pt x="7665" y="11705"/>
                </a:lnTo>
                <a:lnTo>
                  <a:pt x="7787" y="11534"/>
                </a:lnTo>
                <a:lnTo>
                  <a:pt x="7884" y="11340"/>
                </a:lnTo>
                <a:lnTo>
                  <a:pt x="7933" y="11145"/>
                </a:lnTo>
                <a:lnTo>
                  <a:pt x="7982" y="10902"/>
                </a:lnTo>
                <a:lnTo>
                  <a:pt x="8249" y="10488"/>
                </a:lnTo>
                <a:lnTo>
                  <a:pt x="8493" y="10074"/>
                </a:lnTo>
                <a:lnTo>
                  <a:pt x="8760" y="9661"/>
                </a:lnTo>
                <a:lnTo>
                  <a:pt x="9052" y="9247"/>
                </a:lnTo>
                <a:lnTo>
                  <a:pt x="9101" y="9150"/>
                </a:lnTo>
                <a:close/>
                <a:moveTo>
                  <a:pt x="13700" y="12946"/>
                </a:moveTo>
                <a:lnTo>
                  <a:pt x="13797" y="13067"/>
                </a:lnTo>
                <a:lnTo>
                  <a:pt x="14065" y="13384"/>
                </a:lnTo>
                <a:lnTo>
                  <a:pt x="13967" y="13481"/>
                </a:lnTo>
                <a:lnTo>
                  <a:pt x="13870" y="13603"/>
                </a:lnTo>
                <a:lnTo>
                  <a:pt x="13724" y="13895"/>
                </a:lnTo>
                <a:lnTo>
                  <a:pt x="13578" y="14187"/>
                </a:lnTo>
                <a:lnTo>
                  <a:pt x="13432" y="14430"/>
                </a:lnTo>
                <a:lnTo>
                  <a:pt x="13213" y="14771"/>
                </a:lnTo>
                <a:lnTo>
                  <a:pt x="12970" y="15063"/>
                </a:lnTo>
                <a:lnTo>
                  <a:pt x="12483" y="15647"/>
                </a:lnTo>
                <a:lnTo>
                  <a:pt x="12240" y="15622"/>
                </a:lnTo>
                <a:lnTo>
                  <a:pt x="12021" y="15647"/>
                </a:lnTo>
                <a:lnTo>
                  <a:pt x="11923" y="15622"/>
                </a:lnTo>
                <a:lnTo>
                  <a:pt x="12045" y="15476"/>
                </a:lnTo>
                <a:lnTo>
                  <a:pt x="12191" y="15330"/>
                </a:lnTo>
                <a:lnTo>
                  <a:pt x="12410" y="14990"/>
                </a:lnTo>
                <a:lnTo>
                  <a:pt x="12824" y="14284"/>
                </a:lnTo>
                <a:lnTo>
                  <a:pt x="13335" y="13457"/>
                </a:lnTo>
                <a:lnTo>
                  <a:pt x="13700" y="12946"/>
                </a:lnTo>
                <a:close/>
                <a:moveTo>
                  <a:pt x="14284" y="13870"/>
                </a:moveTo>
                <a:lnTo>
                  <a:pt x="14284" y="14016"/>
                </a:lnTo>
                <a:lnTo>
                  <a:pt x="14284" y="14162"/>
                </a:lnTo>
                <a:lnTo>
                  <a:pt x="14259" y="14333"/>
                </a:lnTo>
                <a:lnTo>
                  <a:pt x="14186" y="14527"/>
                </a:lnTo>
                <a:lnTo>
                  <a:pt x="14065" y="14771"/>
                </a:lnTo>
                <a:lnTo>
                  <a:pt x="13919" y="15063"/>
                </a:lnTo>
                <a:lnTo>
                  <a:pt x="13724" y="15306"/>
                </a:lnTo>
                <a:lnTo>
                  <a:pt x="13627" y="15428"/>
                </a:lnTo>
                <a:lnTo>
                  <a:pt x="13529" y="15501"/>
                </a:lnTo>
                <a:lnTo>
                  <a:pt x="13408" y="15574"/>
                </a:lnTo>
                <a:lnTo>
                  <a:pt x="13286" y="15622"/>
                </a:lnTo>
                <a:lnTo>
                  <a:pt x="13164" y="15647"/>
                </a:lnTo>
                <a:lnTo>
                  <a:pt x="13018" y="15647"/>
                </a:lnTo>
                <a:lnTo>
                  <a:pt x="13189" y="15476"/>
                </a:lnTo>
                <a:lnTo>
                  <a:pt x="13359" y="15257"/>
                </a:lnTo>
                <a:lnTo>
                  <a:pt x="13651" y="14868"/>
                </a:lnTo>
                <a:lnTo>
                  <a:pt x="13967" y="14381"/>
                </a:lnTo>
                <a:lnTo>
                  <a:pt x="14138" y="14138"/>
                </a:lnTo>
                <a:lnTo>
                  <a:pt x="14284" y="13870"/>
                </a:lnTo>
                <a:close/>
                <a:moveTo>
                  <a:pt x="5865" y="12094"/>
                </a:moveTo>
                <a:lnTo>
                  <a:pt x="5986" y="12167"/>
                </a:lnTo>
                <a:lnTo>
                  <a:pt x="6108" y="12216"/>
                </a:lnTo>
                <a:lnTo>
                  <a:pt x="5962" y="12386"/>
                </a:lnTo>
                <a:lnTo>
                  <a:pt x="5670" y="12800"/>
                </a:lnTo>
                <a:lnTo>
                  <a:pt x="5402" y="13238"/>
                </a:lnTo>
                <a:lnTo>
                  <a:pt x="4867" y="14114"/>
                </a:lnTo>
                <a:lnTo>
                  <a:pt x="4526" y="14600"/>
                </a:lnTo>
                <a:lnTo>
                  <a:pt x="4356" y="14819"/>
                </a:lnTo>
                <a:lnTo>
                  <a:pt x="4161" y="15038"/>
                </a:lnTo>
                <a:lnTo>
                  <a:pt x="4015" y="15209"/>
                </a:lnTo>
                <a:lnTo>
                  <a:pt x="3845" y="15355"/>
                </a:lnTo>
                <a:lnTo>
                  <a:pt x="3675" y="15525"/>
                </a:lnTo>
                <a:lnTo>
                  <a:pt x="3529" y="15671"/>
                </a:lnTo>
                <a:lnTo>
                  <a:pt x="2847" y="15695"/>
                </a:lnTo>
                <a:lnTo>
                  <a:pt x="2847" y="15695"/>
                </a:lnTo>
                <a:lnTo>
                  <a:pt x="3018" y="15501"/>
                </a:lnTo>
                <a:lnTo>
                  <a:pt x="3796" y="14625"/>
                </a:lnTo>
                <a:lnTo>
                  <a:pt x="4575" y="13797"/>
                </a:lnTo>
                <a:lnTo>
                  <a:pt x="4940" y="13359"/>
                </a:lnTo>
                <a:lnTo>
                  <a:pt x="5281" y="12921"/>
                </a:lnTo>
                <a:lnTo>
                  <a:pt x="5865" y="12094"/>
                </a:lnTo>
                <a:close/>
                <a:moveTo>
                  <a:pt x="5281" y="11364"/>
                </a:moveTo>
                <a:lnTo>
                  <a:pt x="5378" y="11607"/>
                </a:lnTo>
                <a:lnTo>
                  <a:pt x="5451" y="11729"/>
                </a:lnTo>
                <a:lnTo>
                  <a:pt x="5548" y="11851"/>
                </a:lnTo>
                <a:lnTo>
                  <a:pt x="5232" y="12289"/>
                </a:lnTo>
                <a:lnTo>
                  <a:pt x="4867" y="12800"/>
                </a:lnTo>
                <a:lnTo>
                  <a:pt x="4478" y="13286"/>
                </a:lnTo>
                <a:lnTo>
                  <a:pt x="3650" y="14211"/>
                </a:lnTo>
                <a:lnTo>
                  <a:pt x="3334" y="14576"/>
                </a:lnTo>
                <a:lnTo>
                  <a:pt x="2993" y="14941"/>
                </a:lnTo>
                <a:lnTo>
                  <a:pt x="2750" y="15330"/>
                </a:lnTo>
                <a:lnTo>
                  <a:pt x="2507" y="15720"/>
                </a:lnTo>
                <a:lnTo>
                  <a:pt x="2166" y="15695"/>
                </a:lnTo>
                <a:lnTo>
                  <a:pt x="1825" y="15647"/>
                </a:lnTo>
                <a:lnTo>
                  <a:pt x="1947" y="15525"/>
                </a:lnTo>
                <a:lnTo>
                  <a:pt x="2044" y="15403"/>
                </a:lnTo>
                <a:lnTo>
                  <a:pt x="2239" y="15111"/>
                </a:lnTo>
                <a:lnTo>
                  <a:pt x="2604" y="14625"/>
                </a:lnTo>
                <a:lnTo>
                  <a:pt x="3018" y="14162"/>
                </a:lnTo>
                <a:lnTo>
                  <a:pt x="3748" y="13311"/>
                </a:lnTo>
                <a:lnTo>
                  <a:pt x="4113" y="12897"/>
                </a:lnTo>
                <a:lnTo>
                  <a:pt x="4478" y="12459"/>
                </a:lnTo>
                <a:lnTo>
                  <a:pt x="4867" y="11924"/>
                </a:lnTo>
                <a:lnTo>
                  <a:pt x="5281" y="11364"/>
                </a:lnTo>
                <a:close/>
                <a:moveTo>
                  <a:pt x="5500" y="1"/>
                </a:moveTo>
                <a:lnTo>
                  <a:pt x="5086" y="50"/>
                </a:lnTo>
                <a:lnTo>
                  <a:pt x="4916" y="98"/>
                </a:lnTo>
                <a:lnTo>
                  <a:pt x="4721" y="147"/>
                </a:lnTo>
                <a:lnTo>
                  <a:pt x="4551" y="220"/>
                </a:lnTo>
                <a:lnTo>
                  <a:pt x="4405" y="293"/>
                </a:lnTo>
                <a:lnTo>
                  <a:pt x="4259" y="415"/>
                </a:lnTo>
                <a:lnTo>
                  <a:pt x="4137" y="512"/>
                </a:lnTo>
                <a:lnTo>
                  <a:pt x="4040" y="658"/>
                </a:lnTo>
                <a:lnTo>
                  <a:pt x="3991" y="828"/>
                </a:lnTo>
                <a:lnTo>
                  <a:pt x="3942" y="1072"/>
                </a:lnTo>
                <a:lnTo>
                  <a:pt x="3942" y="1388"/>
                </a:lnTo>
                <a:lnTo>
                  <a:pt x="3967" y="1704"/>
                </a:lnTo>
                <a:lnTo>
                  <a:pt x="4064" y="2020"/>
                </a:lnTo>
                <a:lnTo>
                  <a:pt x="4210" y="2288"/>
                </a:lnTo>
                <a:lnTo>
                  <a:pt x="4283" y="2434"/>
                </a:lnTo>
                <a:lnTo>
                  <a:pt x="4380" y="2556"/>
                </a:lnTo>
                <a:lnTo>
                  <a:pt x="4502" y="2653"/>
                </a:lnTo>
                <a:lnTo>
                  <a:pt x="4599" y="2726"/>
                </a:lnTo>
                <a:lnTo>
                  <a:pt x="4745" y="2799"/>
                </a:lnTo>
                <a:lnTo>
                  <a:pt x="4867" y="2823"/>
                </a:lnTo>
                <a:lnTo>
                  <a:pt x="4891" y="3213"/>
                </a:lnTo>
                <a:lnTo>
                  <a:pt x="4891" y="3578"/>
                </a:lnTo>
                <a:lnTo>
                  <a:pt x="4843" y="4332"/>
                </a:lnTo>
                <a:lnTo>
                  <a:pt x="4843" y="4965"/>
                </a:lnTo>
                <a:lnTo>
                  <a:pt x="4843" y="5622"/>
                </a:lnTo>
                <a:lnTo>
                  <a:pt x="4843" y="5914"/>
                </a:lnTo>
                <a:lnTo>
                  <a:pt x="4818" y="6206"/>
                </a:lnTo>
                <a:lnTo>
                  <a:pt x="4794" y="6473"/>
                </a:lnTo>
                <a:lnTo>
                  <a:pt x="4818" y="6619"/>
                </a:lnTo>
                <a:lnTo>
                  <a:pt x="4843" y="6765"/>
                </a:lnTo>
                <a:lnTo>
                  <a:pt x="4697" y="6911"/>
                </a:lnTo>
                <a:lnTo>
                  <a:pt x="4551" y="7082"/>
                </a:lnTo>
                <a:lnTo>
                  <a:pt x="4332" y="7447"/>
                </a:lnTo>
                <a:lnTo>
                  <a:pt x="3723" y="8250"/>
                </a:lnTo>
                <a:lnTo>
                  <a:pt x="3115" y="9077"/>
                </a:lnTo>
                <a:lnTo>
                  <a:pt x="2434" y="10074"/>
                </a:lnTo>
                <a:lnTo>
                  <a:pt x="1728" y="11072"/>
                </a:lnTo>
                <a:lnTo>
                  <a:pt x="1047" y="12045"/>
                </a:lnTo>
                <a:lnTo>
                  <a:pt x="706" y="12483"/>
                </a:lnTo>
                <a:lnTo>
                  <a:pt x="560" y="12702"/>
                </a:lnTo>
                <a:lnTo>
                  <a:pt x="487" y="12824"/>
                </a:lnTo>
                <a:lnTo>
                  <a:pt x="463" y="12946"/>
                </a:lnTo>
                <a:lnTo>
                  <a:pt x="366" y="13043"/>
                </a:lnTo>
                <a:lnTo>
                  <a:pt x="293" y="13116"/>
                </a:lnTo>
                <a:lnTo>
                  <a:pt x="147" y="13335"/>
                </a:lnTo>
                <a:lnTo>
                  <a:pt x="74" y="13578"/>
                </a:lnTo>
                <a:lnTo>
                  <a:pt x="1" y="13773"/>
                </a:lnTo>
                <a:lnTo>
                  <a:pt x="1" y="13968"/>
                </a:lnTo>
                <a:lnTo>
                  <a:pt x="25" y="14138"/>
                </a:lnTo>
                <a:lnTo>
                  <a:pt x="49" y="14333"/>
                </a:lnTo>
                <a:lnTo>
                  <a:pt x="122" y="14503"/>
                </a:lnTo>
                <a:lnTo>
                  <a:pt x="268" y="14868"/>
                </a:lnTo>
                <a:lnTo>
                  <a:pt x="414" y="15184"/>
                </a:lnTo>
                <a:lnTo>
                  <a:pt x="512" y="15355"/>
                </a:lnTo>
                <a:lnTo>
                  <a:pt x="633" y="15501"/>
                </a:lnTo>
                <a:lnTo>
                  <a:pt x="755" y="15647"/>
                </a:lnTo>
                <a:lnTo>
                  <a:pt x="876" y="15744"/>
                </a:lnTo>
                <a:lnTo>
                  <a:pt x="998" y="15841"/>
                </a:lnTo>
                <a:lnTo>
                  <a:pt x="1144" y="15939"/>
                </a:lnTo>
                <a:lnTo>
                  <a:pt x="1290" y="15987"/>
                </a:lnTo>
                <a:lnTo>
                  <a:pt x="1460" y="16060"/>
                </a:lnTo>
                <a:lnTo>
                  <a:pt x="1777" y="16133"/>
                </a:lnTo>
                <a:lnTo>
                  <a:pt x="2117" y="16182"/>
                </a:lnTo>
                <a:lnTo>
                  <a:pt x="2482" y="16182"/>
                </a:lnTo>
                <a:lnTo>
                  <a:pt x="2847" y="16158"/>
                </a:lnTo>
                <a:lnTo>
                  <a:pt x="5208" y="16060"/>
                </a:lnTo>
                <a:lnTo>
                  <a:pt x="6400" y="16012"/>
                </a:lnTo>
                <a:lnTo>
                  <a:pt x="7568" y="15987"/>
                </a:lnTo>
                <a:lnTo>
                  <a:pt x="8711" y="15987"/>
                </a:lnTo>
                <a:lnTo>
                  <a:pt x="9879" y="16036"/>
                </a:lnTo>
                <a:lnTo>
                  <a:pt x="10828" y="16036"/>
                </a:lnTo>
                <a:lnTo>
                  <a:pt x="11339" y="16060"/>
                </a:lnTo>
                <a:lnTo>
                  <a:pt x="11826" y="16109"/>
                </a:lnTo>
                <a:lnTo>
                  <a:pt x="11850" y="16158"/>
                </a:lnTo>
                <a:lnTo>
                  <a:pt x="11899" y="16182"/>
                </a:lnTo>
                <a:lnTo>
                  <a:pt x="11972" y="16206"/>
                </a:lnTo>
                <a:lnTo>
                  <a:pt x="12045" y="16206"/>
                </a:lnTo>
                <a:lnTo>
                  <a:pt x="12459" y="16182"/>
                </a:lnTo>
                <a:lnTo>
                  <a:pt x="13067" y="16182"/>
                </a:lnTo>
                <a:lnTo>
                  <a:pt x="13262" y="16158"/>
                </a:lnTo>
                <a:lnTo>
                  <a:pt x="13456" y="16109"/>
                </a:lnTo>
                <a:lnTo>
                  <a:pt x="13651" y="16060"/>
                </a:lnTo>
                <a:lnTo>
                  <a:pt x="13773" y="15987"/>
                </a:lnTo>
                <a:lnTo>
                  <a:pt x="13870" y="15914"/>
                </a:lnTo>
                <a:lnTo>
                  <a:pt x="14065" y="15744"/>
                </a:lnTo>
                <a:lnTo>
                  <a:pt x="14211" y="15549"/>
                </a:lnTo>
                <a:lnTo>
                  <a:pt x="14357" y="15330"/>
                </a:lnTo>
                <a:lnTo>
                  <a:pt x="14527" y="14990"/>
                </a:lnTo>
                <a:lnTo>
                  <a:pt x="14697" y="14673"/>
                </a:lnTo>
                <a:lnTo>
                  <a:pt x="14770" y="14503"/>
                </a:lnTo>
                <a:lnTo>
                  <a:pt x="14795" y="14308"/>
                </a:lnTo>
                <a:lnTo>
                  <a:pt x="14843" y="14138"/>
                </a:lnTo>
                <a:lnTo>
                  <a:pt x="14843" y="13943"/>
                </a:lnTo>
                <a:lnTo>
                  <a:pt x="14819" y="13749"/>
                </a:lnTo>
                <a:lnTo>
                  <a:pt x="14770" y="13578"/>
                </a:lnTo>
                <a:lnTo>
                  <a:pt x="14697" y="13408"/>
                </a:lnTo>
                <a:lnTo>
                  <a:pt x="14624" y="13262"/>
                </a:lnTo>
                <a:lnTo>
                  <a:pt x="14405" y="12970"/>
                </a:lnTo>
                <a:lnTo>
                  <a:pt x="14162" y="12702"/>
                </a:lnTo>
                <a:lnTo>
                  <a:pt x="13773" y="12240"/>
                </a:lnTo>
                <a:lnTo>
                  <a:pt x="13408" y="11753"/>
                </a:lnTo>
                <a:lnTo>
                  <a:pt x="13408" y="11705"/>
                </a:lnTo>
                <a:lnTo>
                  <a:pt x="13359" y="11680"/>
                </a:lnTo>
                <a:lnTo>
                  <a:pt x="13018" y="11145"/>
                </a:lnTo>
                <a:lnTo>
                  <a:pt x="12702" y="10610"/>
                </a:lnTo>
                <a:lnTo>
                  <a:pt x="12410" y="10074"/>
                </a:lnTo>
                <a:lnTo>
                  <a:pt x="12094" y="9563"/>
                </a:lnTo>
                <a:lnTo>
                  <a:pt x="11534" y="8736"/>
                </a:lnTo>
                <a:lnTo>
                  <a:pt x="10974" y="7909"/>
                </a:lnTo>
                <a:lnTo>
                  <a:pt x="10755" y="7593"/>
                </a:lnTo>
                <a:lnTo>
                  <a:pt x="10536" y="7276"/>
                </a:lnTo>
                <a:lnTo>
                  <a:pt x="10415" y="7130"/>
                </a:lnTo>
                <a:lnTo>
                  <a:pt x="10293" y="6984"/>
                </a:lnTo>
                <a:lnTo>
                  <a:pt x="10147" y="6863"/>
                </a:lnTo>
                <a:lnTo>
                  <a:pt x="10001" y="6765"/>
                </a:lnTo>
                <a:lnTo>
                  <a:pt x="10074" y="6595"/>
                </a:lnTo>
                <a:lnTo>
                  <a:pt x="10123" y="6400"/>
                </a:lnTo>
                <a:lnTo>
                  <a:pt x="10147" y="6206"/>
                </a:lnTo>
                <a:lnTo>
                  <a:pt x="10171" y="5987"/>
                </a:lnTo>
                <a:lnTo>
                  <a:pt x="10171" y="5573"/>
                </a:lnTo>
                <a:lnTo>
                  <a:pt x="10147" y="5184"/>
                </a:lnTo>
                <a:lnTo>
                  <a:pt x="10147" y="4016"/>
                </a:lnTo>
                <a:lnTo>
                  <a:pt x="10147" y="3724"/>
                </a:lnTo>
                <a:lnTo>
                  <a:pt x="10123" y="3432"/>
                </a:lnTo>
                <a:lnTo>
                  <a:pt x="10074" y="3140"/>
                </a:lnTo>
                <a:lnTo>
                  <a:pt x="10025" y="2848"/>
                </a:lnTo>
                <a:lnTo>
                  <a:pt x="10317" y="2580"/>
                </a:lnTo>
                <a:lnTo>
                  <a:pt x="10609" y="2288"/>
                </a:lnTo>
                <a:lnTo>
                  <a:pt x="10755" y="2142"/>
                </a:lnTo>
                <a:lnTo>
                  <a:pt x="10877" y="1996"/>
                </a:lnTo>
                <a:lnTo>
                  <a:pt x="10974" y="1826"/>
                </a:lnTo>
                <a:lnTo>
                  <a:pt x="11072" y="1631"/>
                </a:lnTo>
                <a:lnTo>
                  <a:pt x="11096" y="1436"/>
                </a:lnTo>
                <a:lnTo>
                  <a:pt x="11096" y="1266"/>
                </a:lnTo>
                <a:lnTo>
                  <a:pt x="11047" y="1096"/>
                </a:lnTo>
                <a:lnTo>
                  <a:pt x="10974" y="950"/>
                </a:lnTo>
                <a:lnTo>
                  <a:pt x="10877" y="804"/>
                </a:lnTo>
                <a:lnTo>
                  <a:pt x="10755" y="682"/>
                </a:lnTo>
                <a:lnTo>
                  <a:pt x="10609" y="561"/>
                </a:lnTo>
                <a:lnTo>
                  <a:pt x="10463" y="463"/>
                </a:lnTo>
                <a:lnTo>
                  <a:pt x="10269" y="366"/>
                </a:lnTo>
                <a:lnTo>
                  <a:pt x="10074" y="293"/>
                </a:lnTo>
                <a:lnTo>
                  <a:pt x="9855" y="244"/>
                </a:lnTo>
                <a:lnTo>
                  <a:pt x="9636" y="196"/>
                </a:lnTo>
                <a:lnTo>
                  <a:pt x="9198" y="171"/>
                </a:lnTo>
                <a:lnTo>
                  <a:pt x="8784" y="147"/>
                </a:lnTo>
                <a:lnTo>
                  <a:pt x="7665" y="123"/>
                </a:lnTo>
                <a:lnTo>
                  <a:pt x="7106" y="98"/>
                </a:lnTo>
                <a:lnTo>
                  <a:pt x="6546" y="50"/>
                </a:lnTo>
                <a:lnTo>
                  <a:pt x="6230" y="1"/>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50" name="Google Shape;318;p37"/>
          <p:cNvSpPr/>
          <p:nvPr/>
        </p:nvSpPr>
        <p:spPr>
          <a:xfrm>
            <a:off x="5088941" y="5504997"/>
            <a:ext cx="899839" cy="667875"/>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60" name="Google Shape;328;p37"/>
          <p:cNvSpPr/>
          <p:nvPr/>
        </p:nvSpPr>
        <p:spPr>
          <a:xfrm>
            <a:off x="6155229" y="4656742"/>
            <a:ext cx="865999" cy="691815"/>
          </a:xfrm>
          <a:custGeom>
            <a:avLst/>
            <a:gdLst/>
            <a:ahLst/>
            <a:cxnLst/>
            <a:rect l="l" t="t" r="r" b="b"/>
            <a:pathLst>
              <a:path w="18177" h="13384" extrusionOk="0">
                <a:moveTo>
                  <a:pt x="10877" y="4039"/>
                </a:moveTo>
                <a:lnTo>
                  <a:pt x="10755" y="4064"/>
                </a:lnTo>
                <a:lnTo>
                  <a:pt x="10707" y="4088"/>
                </a:lnTo>
                <a:lnTo>
                  <a:pt x="10634" y="4112"/>
                </a:lnTo>
                <a:lnTo>
                  <a:pt x="10609" y="4185"/>
                </a:lnTo>
                <a:lnTo>
                  <a:pt x="10561" y="4258"/>
                </a:lnTo>
                <a:lnTo>
                  <a:pt x="10536" y="4331"/>
                </a:lnTo>
                <a:lnTo>
                  <a:pt x="10536" y="4429"/>
                </a:lnTo>
                <a:lnTo>
                  <a:pt x="10561" y="4575"/>
                </a:lnTo>
                <a:lnTo>
                  <a:pt x="10585" y="4623"/>
                </a:lnTo>
                <a:lnTo>
                  <a:pt x="10634" y="4696"/>
                </a:lnTo>
                <a:lnTo>
                  <a:pt x="10707" y="4745"/>
                </a:lnTo>
                <a:lnTo>
                  <a:pt x="10780" y="4769"/>
                </a:lnTo>
                <a:lnTo>
                  <a:pt x="10828" y="4794"/>
                </a:lnTo>
                <a:lnTo>
                  <a:pt x="10999" y="4794"/>
                </a:lnTo>
                <a:lnTo>
                  <a:pt x="11047" y="4769"/>
                </a:lnTo>
                <a:lnTo>
                  <a:pt x="11169" y="4696"/>
                </a:lnTo>
                <a:lnTo>
                  <a:pt x="11266" y="4575"/>
                </a:lnTo>
                <a:lnTo>
                  <a:pt x="11291" y="4502"/>
                </a:lnTo>
                <a:lnTo>
                  <a:pt x="11291" y="4429"/>
                </a:lnTo>
                <a:lnTo>
                  <a:pt x="11291" y="4356"/>
                </a:lnTo>
                <a:lnTo>
                  <a:pt x="11266" y="4283"/>
                </a:lnTo>
                <a:lnTo>
                  <a:pt x="11169" y="4161"/>
                </a:lnTo>
                <a:lnTo>
                  <a:pt x="11120" y="4088"/>
                </a:lnTo>
                <a:lnTo>
                  <a:pt x="11047" y="4064"/>
                </a:lnTo>
                <a:lnTo>
                  <a:pt x="10950" y="4039"/>
                </a:lnTo>
                <a:close/>
                <a:moveTo>
                  <a:pt x="12361" y="3942"/>
                </a:moveTo>
                <a:lnTo>
                  <a:pt x="12288" y="3966"/>
                </a:lnTo>
                <a:lnTo>
                  <a:pt x="12215" y="4015"/>
                </a:lnTo>
                <a:lnTo>
                  <a:pt x="12142" y="4064"/>
                </a:lnTo>
                <a:lnTo>
                  <a:pt x="12093" y="4137"/>
                </a:lnTo>
                <a:lnTo>
                  <a:pt x="12045" y="4210"/>
                </a:lnTo>
                <a:lnTo>
                  <a:pt x="12020" y="4307"/>
                </a:lnTo>
                <a:lnTo>
                  <a:pt x="11996" y="4380"/>
                </a:lnTo>
                <a:lnTo>
                  <a:pt x="12020" y="4477"/>
                </a:lnTo>
                <a:lnTo>
                  <a:pt x="12045" y="4550"/>
                </a:lnTo>
                <a:lnTo>
                  <a:pt x="12093" y="4623"/>
                </a:lnTo>
                <a:lnTo>
                  <a:pt x="12142" y="4696"/>
                </a:lnTo>
                <a:lnTo>
                  <a:pt x="12215" y="4745"/>
                </a:lnTo>
                <a:lnTo>
                  <a:pt x="12288" y="4794"/>
                </a:lnTo>
                <a:lnTo>
                  <a:pt x="12361" y="4818"/>
                </a:lnTo>
                <a:lnTo>
                  <a:pt x="12531" y="4818"/>
                </a:lnTo>
                <a:lnTo>
                  <a:pt x="12629" y="4794"/>
                </a:lnTo>
                <a:lnTo>
                  <a:pt x="12702" y="4745"/>
                </a:lnTo>
                <a:lnTo>
                  <a:pt x="12750" y="4696"/>
                </a:lnTo>
                <a:lnTo>
                  <a:pt x="12823" y="4623"/>
                </a:lnTo>
                <a:lnTo>
                  <a:pt x="12848" y="4550"/>
                </a:lnTo>
                <a:lnTo>
                  <a:pt x="12872" y="4477"/>
                </a:lnTo>
                <a:lnTo>
                  <a:pt x="12896" y="4380"/>
                </a:lnTo>
                <a:lnTo>
                  <a:pt x="12872" y="4307"/>
                </a:lnTo>
                <a:lnTo>
                  <a:pt x="12848" y="4210"/>
                </a:lnTo>
                <a:lnTo>
                  <a:pt x="12823" y="4137"/>
                </a:lnTo>
                <a:lnTo>
                  <a:pt x="12750" y="4064"/>
                </a:lnTo>
                <a:lnTo>
                  <a:pt x="12702" y="4015"/>
                </a:lnTo>
                <a:lnTo>
                  <a:pt x="12629" y="3966"/>
                </a:lnTo>
                <a:lnTo>
                  <a:pt x="12531" y="3942"/>
                </a:lnTo>
                <a:close/>
                <a:moveTo>
                  <a:pt x="11534" y="5013"/>
                </a:moveTo>
                <a:lnTo>
                  <a:pt x="11412" y="5061"/>
                </a:lnTo>
                <a:lnTo>
                  <a:pt x="11315" y="5110"/>
                </a:lnTo>
                <a:lnTo>
                  <a:pt x="11242" y="5232"/>
                </a:lnTo>
                <a:lnTo>
                  <a:pt x="11218" y="5353"/>
                </a:lnTo>
                <a:lnTo>
                  <a:pt x="11242" y="5475"/>
                </a:lnTo>
                <a:lnTo>
                  <a:pt x="11315" y="5572"/>
                </a:lnTo>
                <a:lnTo>
                  <a:pt x="11412" y="5645"/>
                </a:lnTo>
                <a:lnTo>
                  <a:pt x="11534" y="5670"/>
                </a:lnTo>
                <a:lnTo>
                  <a:pt x="11655" y="5645"/>
                </a:lnTo>
                <a:lnTo>
                  <a:pt x="11753" y="5572"/>
                </a:lnTo>
                <a:lnTo>
                  <a:pt x="11826" y="5475"/>
                </a:lnTo>
                <a:lnTo>
                  <a:pt x="11850" y="5353"/>
                </a:lnTo>
                <a:lnTo>
                  <a:pt x="11826" y="5232"/>
                </a:lnTo>
                <a:lnTo>
                  <a:pt x="11753" y="5110"/>
                </a:lnTo>
                <a:lnTo>
                  <a:pt x="11655" y="5061"/>
                </a:lnTo>
                <a:lnTo>
                  <a:pt x="11534" y="5013"/>
                </a:lnTo>
                <a:close/>
                <a:moveTo>
                  <a:pt x="12312" y="5889"/>
                </a:moveTo>
                <a:lnTo>
                  <a:pt x="12239" y="5913"/>
                </a:lnTo>
                <a:lnTo>
                  <a:pt x="12166" y="5937"/>
                </a:lnTo>
                <a:lnTo>
                  <a:pt x="12093" y="5986"/>
                </a:lnTo>
                <a:lnTo>
                  <a:pt x="12045" y="6059"/>
                </a:lnTo>
                <a:lnTo>
                  <a:pt x="12020" y="6132"/>
                </a:lnTo>
                <a:lnTo>
                  <a:pt x="11996" y="6205"/>
                </a:lnTo>
                <a:lnTo>
                  <a:pt x="11996" y="6278"/>
                </a:lnTo>
                <a:lnTo>
                  <a:pt x="11996" y="6351"/>
                </a:lnTo>
                <a:lnTo>
                  <a:pt x="12020" y="6424"/>
                </a:lnTo>
                <a:lnTo>
                  <a:pt x="12045" y="6497"/>
                </a:lnTo>
                <a:lnTo>
                  <a:pt x="12093" y="6570"/>
                </a:lnTo>
                <a:lnTo>
                  <a:pt x="12166" y="6619"/>
                </a:lnTo>
                <a:lnTo>
                  <a:pt x="12239" y="6643"/>
                </a:lnTo>
                <a:lnTo>
                  <a:pt x="12312" y="6667"/>
                </a:lnTo>
                <a:lnTo>
                  <a:pt x="12458" y="6667"/>
                </a:lnTo>
                <a:lnTo>
                  <a:pt x="12531" y="6643"/>
                </a:lnTo>
                <a:lnTo>
                  <a:pt x="12604" y="6619"/>
                </a:lnTo>
                <a:lnTo>
                  <a:pt x="12677" y="6570"/>
                </a:lnTo>
                <a:lnTo>
                  <a:pt x="12726" y="6497"/>
                </a:lnTo>
                <a:lnTo>
                  <a:pt x="12750" y="6424"/>
                </a:lnTo>
                <a:lnTo>
                  <a:pt x="12775" y="6351"/>
                </a:lnTo>
                <a:lnTo>
                  <a:pt x="12799" y="6278"/>
                </a:lnTo>
                <a:lnTo>
                  <a:pt x="12775" y="6205"/>
                </a:lnTo>
                <a:lnTo>
                  <a:pt x="12750" y="6132"/>
                </a:lnTo>
                <a:lnTo>
                  <a:pt x="12726" y="6059"/>
                </a:lnTo>
                <a:lnTo>
                  <a:pt x="12677" y="5986"/>
                </a:lnTo>
                <a:lnTo>
                  <a:pt x="12604" y="5937"/>
                </a:lnTo>
                <a:lnTo>
                  <a:pt x="12531" y="5913"/>
                </a:lnTo>
                <a:lnTo>
                  <a:pt x="12458" y="5889"/>
                </a:lnTo>
                <a:close/>
                <a:moveTo>
                  <a:pt x="10950" y="5889"/>
                </a:moveTo>
                <a:lnTo>
                  <a:pt x="10853" y="5913"/>
                </a:lnTo>
                <a:lnTo>
                  <a:pt x="10780" y="5937"/>
                </a:lnTo>
                <a:lnTo>
                  <a:pt x="10707" y="5986"/>
                </a:lnTo>
                <a:lnTo>
                  <a:pt x="10634" y="6035"/>
                </a:lnTo>
                <a:lnTo>
                  <a:pt x="10585" y="6108"/>
                </a:lnTo>
                <a:lnTo>
                  <a:pt x="10536" y="6181"/>
                </a:lnTo>
                <a:lnTo>
                  <a:pt x="10512" y="6254"/>
                </a:lnTo>
                <a:lnTo>
                  <a:pt x="10488" y="6351"/>
                </a:lnTo>
                <a:lnTo>
                  <a:pt x="10512" y="6424"/>
                </a:lnTo>
                <a:lnTo>
                  <a:pt x="10536" y="6521"/>
                </a:lnTo>
                <a:lnTo>
                  <a:pt x="10585" y="6594"/>
                </a:lnTo>
                <a:lnTo>
                  <a:pt x="10634" y="6643"/>
                </a:lnTo>
                <a:lnTo>
                  <a:pt x="10707" y="6716"/>
                </a:lnTo>
                <a:lnTo>
                  <a:pt x="10780" y="6740"/>
                </a:lnTo>
                <a:lnTo>
                  <a:pt x="10853" y="6765"/>
                </a:lnTo>
                <a:lnTo>
                  <a:pt x="10950" y="6789"/>
                </a:lnTo>
                <a:lnTo>
                  <a:pt x="11023" y="6765"/>
                </a:lnTo>
                <a:lnTo>
                  <a:pt x="11120" y="6740"/>
                </a:lnTo>
                <a:lnTo>
                  <a:pt x="11193" y="6716"/>
                </a:lnTo>
                <a:lnTo>
                  <a:pt x="11242" y="6643"/>
                </a:lnTo>
                <a:lnTo>
                  <a:pt x="11315" y="6594"/>
                </a:lnTo>
                <a:lnTo>
                  <a:pt x="11339" y="6521"/>
                </a:lnTo>
                <a:lnTo>
                  <a:pt x="11364" y="6424"/>
                </a:lnTo>
                <a:lnTo>
                  <a:pt x="11388" y="6351"/>
                </a:lnTo>
                <a:lnTo>
                  <a:pt x="11364" y="6254"/>
                </a:lnTo>
                <a:lnTo>
                  <a:pt x="11339" y="6181"/>
                </a:lnTo>
                <a:lnTo>
                  <a:pt x="11315" y="6108"/>
                </a:lnTo>
                <a:lnTo>
                  <a:pt x="11242" y="6035"/>
                </a:lnTo>
                <a:lnTo>
                  <a:pt x="11193" y="5986"/>
                </a:lnTo>
                <a:lnTo>
                  <a:pt x="11120" y="5937"/>
                </a:lnTo>
                <a:lnTo>
                  <a:pt x="11023" y="5913"/>
                </a:lnTo>
                <a:lnTo>
                  <a:pt x="10950" y="5889"/>
                </a:lnTo>
                <a:close/>
                <a:moveTo>
                  <a:pt x="2799" y="6351"/>
                </a:moveTo>
                <a:lnTo>
                  <a:pt x="2628" y="6546"/>
                </a:lnTo>
                <a:lnTo>
                  <a:pt x="2507" y="6692"/>
                </a:lnTo>
                <a:lnTo>
                  <a:pt x="2166" y="7057"/>
                </a:lnTo>
                <a:lnTo>
                  <a:pt x="2117" y="6740"/>
                </a:lnTo>
                <a:lnTo>
                  <a:pt x="2093" y="6570"/>
                </a:lnTo>
                <a:lnTo>
                  <a:pt x="2044" y="6424"/>
                </a:lnTo>
                <a:lnTo>
                  <a:pt x="2799" y="6351"/>
                </a:lnTo>
                <a:close/>
                <a:moveTo>
                  <a:pt x="11558" y="6813"/>
                </a:moveTo>
                <a:lnTo>
                  <a:pt x="11461" y="6838"/>
                </a:lnTo>
                <a:lnTo>
                  <a:pt x="11388" y="6862"/>
                </a:lnTo>
                <a:lnTo>
                  <a:pt x="11315" y="6911"/>
                </a:lnTo>
                <a:lnTo>
                  <a:pt x="11242" y="6959"/>
                </a:lnTo>
                <a:lnTo>
                  <a:pt x="11169" y="7032"/>
                </a:lnTo>
                <a:lnTo>
                  <a:pt x="11145" y="7105"/>
                </a:lnTo>
                <a:lnTo>
                  <a:pt x="11120" y="7203"/>
                </a:lnTo>
                <a:lnTo>
                  <a:pt x="11096" y="7276"/>
                </a:lnTo>
                <a:lnTo>
                  <a:pt x="11120" y="7373"/>
                </a:lnTo>
                <a:lnTo>
                  <a:pt x="11145" y="7470"/>
                </a:lnTo>
                <a:lnTo>
                  <a:pt x="11169" y="7543"/>
                </a:lnTo>
                <a:lnTo>
                  <a:pt x="11242" y="7616"/>
                </a:lnTo>
                <a:lnTo>
                  <a:pt x="11315" y="7665"/>
                </a:lnTo>
                <a:lnTo>
                  <a:pt x="11388" y="7714"/>
                </a:lnTo>
                <a:lnTo>
                  <a:pt x="11461" y="7738"/>
                </a:lnTo>
                <a:lnTo>
                  <a:pt x="11655" y="7738"/>
                </a:lnTo>
                <a:lnTo>
                  <a:pt x="11728" y="7714"/>
                </a:lnTo>
                <a:lnTo>
                  <a:pt x="11801" y="7665"/>
                </a:lnTo>
                <a:lnTo>
                  <a:pt x="11874" y="7616"/>
                </a:lnTo>
                <a:lnTo>
                  <a:pt x="11947" y="7543"/>
                </a:lnTo>
                <a:lnTo>
                  <a:pt x="11972" y="7470"/>
                </a:lnTo>
                <a:lnTo>
                  <a:pt x="11996" y="7373"/>
                </a:lnTo>
                <a:lnTo>
                  <a:pt x="12020" y="7276"/>
                </a:lnTo>
                <a:lnTo>
                  <a:pt x="11996" y="7203"/>
                </a:lnTo>
                <a:lnTo>
                  <a:pt x="11972" y="7105"/>
                </a:lnTo>
                <a:lnTo>
                  <a:pt x="11947" y="7032"/>
                </a:lnTo>
                <a:lnTo>
                  <a:pt x="11874" y="6959"/>
                </a:lnTo>
                <a:lnTo>
                  <a:pt x="11801" y="6911"/>
                </a:lnTo>
                <a:lnTo>
                  <a:pt x="11728" y="6862"/>
                </a:lnTo>
                <a:lnTo>
                  <a:pt x="11655" y="6838"/>
                </a:lnTo>
                <a:lnTo>
                  <a:pt x="11558" y="6813"/>
                </a:lnTo>
                <a:close/>
                <a:moveTo>
                  <a:pt x="3918" y="6327"/>
                </a:moveTo>
                <a:lnTo>
                  <a:pt x="3845" y="6375"/>
                </a:lnTo>
                <a:lnTo>
                  <a:pt x="3553" y="6667"/>
                </a:lnTo>
                <a:lnTo>
                  <a:pt x="3285" y="6959"/>
                </a:lnTo>
                <a:lnTo>
                  <a:pt x="2726" y="7592"/>
                </a:lnTo>
                <a:lnTo>
                  <a:pt x="2434" y="7908"/>
                </a:lnTo>
                <a:lnTo>
                  <a:pt x="2263" y="8103"/>
                </a:lnTo>
                <a:lnTo>
                  <a:pt x="2117" y="8298"/>
                </a:lnTo>
                <a:lnTo>
                  <a:pt x="2166" y="7543"/>
                </a:lnTo>
                <a:lnTo>
                  <a:pt x="2239" y="7519"/>
                </a:lnTo>
                <a:lnTo>
                  <a:pt x="2312" y="7470"/>
                </a:lnTo>
                <a:lnTo>
                  <a:pt x="2482" y="7349"/>
                </a:lnTo>
                <a:lnTo>
                  <a:pt x="2726" y="7081"/>
                </a:lnTo>
                <a:lnTo>
                  <a:pt x="3066" y="6716"/>
                </a:lnTo>
                <a:lnTo>
                  <a:pt x="3212" y="6594"/>
                </a:lnTo>
                <a:lnTo>
                  <a:pt x="3310" y="6448"/>
                </a:lnTo>
                <a:lnTo>
                  <a:pt x="3358" y="6400"/>
                </a:lnTo>
                <a:lnTo>
                  <a:pt x="3358" y="6327"/>
                </a:lnTo>
                <a:close/>
                <a:moveTo>
                  <a:pt x="12312" y="7860"/>
                </a:moveTo>
                <a:lnTo>
                  <a:pt x="12239" y="7884"/>
                </a:lnTo>
                <a:lnTo>
                  <a:pt x="12166" y="7908"/>
                </a:lnTo>
                <a:lnTo>
                  <a:pt x="12093" y="7957"/>
                </a:lnTo>
                <a:lnTo>
                  <a:pt x="12045" y="8006"/>
                </a:lnTo>
                <a:lnTo>
                  <a:pt x="11996" y="8079"/>
                </a:lnTo>
                <a:lnTo>
                  <a:pt x="11972" y="8152"/>
                </a:lnTo>
                <a:lnTo>
                  <a:pt x="11947" y="8273"/>
                </a:lnTo>
                <a:lnTo>
                  <a:pt x="11972" y="8395"/>
                </a:lnTo>
                <a:lnTo>
                  <a:pt x="12045" y="8517"/>
                </a:lnTo>
                <a:lnTo>
                  <a:pt x="12142" y="8590"/>
                </a:lnTo>
                <a:lnTo>
                  <a:pt x="12215" y="8638"/>
                </a:lnTo>
                <a:lnTo>
                  <a:pt x="12458" y="8638"/>
                </a:lnTo>
                <a:lnTo>
                  <a:pt x="12556" y="8590"/>
                </a:lnTo>
                <a:lnTo>
                  <a:pt x="12629" y="8541"/>
                </a:lnTo>
                <a:lnTo>
                  <a:pt x="12653" y="8517"/>
                </a:lnTo>
                <a:lnTo>
                  <a:pt x="12726" y="8444"/>
                </a:lnTo>
                <a:lnTo>
                  <a:pt x="12750" y="8346"/>
                </a:lnTo>
                <a:lnTo>
                  <a:pt x="12775" y="8225"/>
                </a:lnTo>
                <a:lnTo>
                  <a:pt x="12726" y="8103"/>
                </a:lnTo>
                <a:lnTo>
                  <a:pt x="12653" y="7981"/>
                </a:lnTo>
                <a:lnTo>
                  <a:pt x="12556" y="7908"/>
                </a:lnTo>
                <a:lnTo>
                  <a:pt x="12483" y="7860"/>
                </a:lnTo>
                <a:close/>
                <a:moveTo>
                  <a:pt x="10974" y="7981"/>
                </a:moveTo>
                <a:lnTo>
                  <a:pt x="10877" y="8006"/>
                </a:lnTo>
                <a:lnTo>
                  <a:pt x="10804" y="8030"/>
                </a:lnTo>
                <a:lnTo>
                  <a:pt x="10682" y="8127"/>
                </a:lnTo>
                <a:lnTo>
                  <a:pt x="10609" y="8225"/>
                </a:lnTo>
                <a:lnTo>
                  <a:pt x="10561" y="8346"/>
                </a:lnTo>
                <a:lnTo>
                  <a:pt x="10585" y="8492"/>
                </a:lnTo>
                <a:lnTo>
                  <a:pt x="10609" y="8590"/>
                </a:lnTo>
                <a:lnTo>
                  <a:pt x="10682" y="8663"/>
                </a:lnTo>
                <a:lnTo>
                  <a:pt x="10755" y="8711"/>
                </a:lnTo>
                <a:lnTo>
                  <a:pt x="10853" y="8736"/>
                </a:lnTo>
                <a:lnTo>
                  <a:pt x="10853" y="8760"/>
                </a:lnTo>
                <a:lnTo>
                  <a:pt x="10999" y="8760"/>
                </a:lnTo>
                <a:lnTo>
                  <a:pt x="11145" y="8736"/>
                </a:lnTo>
                <a:lnTo>
                  <a:pt x="11218" y="8711"/>
                </a:lnTo>
                <a:lnTo>
                  <a:pt x="11266" y="8638"/>
                </a:lnTo>
                <a:lnTo>
                  <a:pt x="11339" y="8565"/>
                </a:lnTo>
                <a:lnTo>
                  <a:pt x="11364" y="8468"/>
                </a:lnTo>
                <a:lnTo>
                  <a:pt x="11388" y="8371"/>
                </a:lnTo>
                <a:lnTo>
                  <a:pt x="11364" y="8273"/>
                </a:lnTo>
                <a:lnTo>
                  <a:pt x="11339" y="8176"/>
                </a:lnTo>
                <a:lnTo>
                  <a:pt x="11291" y="8127"/>
                </a:lnTo>
                <a:lnTo>
                  <a:pt x="11218" y="8054"/>
                </a:lnTo>
                <a:lnTo>
                  <a:pt x="11145" y="8006"/>
                </a:lnTo>
                <a:lnTo>
                  <a:pt x="11047" y="7981"/>
                </a:lnTo>
                <a:close/>
                <a:moveTo>
                  <a:pt x="11704" y="8882"/>
                </a:moveTo>
                <a:lnTo>
                  <a:pt x="11631" y="8906"/>
                </a:lnTo>
                <a:lnTo>
                  <a:pt x="11558" y="8930"/>
                </a:lnTo>
                <a:lnTo>
                  <a:pt x="11485" y="8955"/>
                </a:lnTo>
                <a:lnTo>
                  <a:pt x="11437" y="9003"/>
                </a:lnTo>
                <a:lnTo>
                  <a:pt x="11364" y="9101"/>
                </a:lnTo>
                <a:lnTo>
                  <a:pt x="11339" y="9198"/>
                </a:lnTo>
                <a:lnTo>
                  <a:pt x="11315" y="9295"/>
                </a:lnTo>
                <a:lnTo>
                  <a:pt x="11315" y="9393"/>
                </a:lnTo>
                <a:lnTo>
                  <a:pt x="11364" y="9490"/>
                </a:lnTo>
                <a:lnTo>
                  <a:pt x="11437" y="9587"/>
                </a:lnTo>
                <a:lnTo>
                  <a:pt x="11510" y="9636"/>
                </a:lnTo>
                <a:lnTo>
                  <a:pt x="11607" y="9685"/>
                </a:lnTo>
                <a:lnTo>
                  <a:pt x="11850" y="9685"/>
                </a:lnTo>
                <a:lnTo>
                  <a:pt x="11899" y="9636"/>
                </a:lnTo>
                <a:lnTo>
                  <a:pt x="11996" y="9587"/>
                </a:lnTo>
                <a:lnTo>
                  <a:pt x="12045" y="9514"/>
                </a:lnTo>
                <a:lnTo>
                  <a:pt x="12093" y="9393"/>
                </a:lnTo>
                <a:lnTo>
                  <a:pt x="12093" y="9295"/>
                </a:lnTo>
                <a:lnTo>
                  <a:pt x="12093" y="9222"/>
                </a:lnTo>
                <a:lnTo>
                  <a:pt x="12069" y="9125"/>
                </a:lnTo>
                <a:lnTo>
                  <a:pt x="11996" y="9003"/>
                </a:lnTo>
                <a:lnTo>
                  <a:pt x="11923" y="8955"/>
                </a:lnTo>
                <a:lnTo>
                  <a:pt x="11850" y="8930"/>
                </a:lnTo>
                <a:lnTo>
                  <a:pt x="11777" y="8906"/>
                </a:lnTo>
                <a:lnTo>
                  <a:pt x="11704" y="8882"/>
                </a:lnTo>
                <a:close/>
                <a:moveTo>
                  <a:pt x="4112" y="6327"/>
                </a:moveTo>
                <a:lnTo>
                  <a:pt x="4745" y="6375"/>
                </a:lnTo>
                <a:lnTo>
                  <a:pt x="4721" y="6619"/>
                </a:lnTo>
                <a:lnTo>
                  <a:pt x="4721" y="6886"/>
                </a:lnTo>
                <a:lnTo>
                  <a:pt x="4648" y="6886"/>
                </a:lnTo>
                <a:lnTo>
                  <a:pt x="4477" y="6959"/>
                </a:lnTo>
                <a:lnTo>
                  <a:pt x="4380" y="7081"/>
                </a:lnTo>
                <a:lnTo>
                  <a:pt x="4161" y="7349"/>
                </a:lnTo>
                <a:lnTo>
                  <a:pt x="3431" y="8249"/>
                </a:lnTo>
                <a:lnTo>
                  <a:pt x="3091" y="8590"/>
                </a:lnTo>
                <a:lnTo>
                  <a:pt x="2750" y="8955"/>
                </a:lnTo>
                <a:lnTo>
                  <a:pt x="2409" y="9344"/>
                </a:lnTo>
                <a:lnTo>
                  <a:pt x="2239" y="9539"/>
                </a:lnTo>
                <a:lnTo>
                  <a:pt x="2117" y="9733"/>
                </a:lnTo>
                <a:lnTo>
                  <a:pt x="2117" y="8736"/>
                </a:lnTo>
                <a:lnTo>
                  <a:pt x="2239" y="8687"/>
                </a:lnTo>
                <a:lnTo>
                  <a:pt x="2385" y="8614"/>
                </a:lnTo>
                <a:lnTo>
                  <a:pt x="2507" y="8517"/>
                </a:lnTo>
                <a:lnTo>
                  <a:pt x="2628" y="8371"/>
                </a:lnTo>
                <a:lnTo>
                  <a:pt x="2823" y="8127"/>
                </a:lnTo>
                <a:lnTo>
                  <a:pt x="3018" y="7884"/>
                </a:lnTo>
                <a:lnTo>
                  <a:pt x="3577" y="7276"/>
                </a:lnTo>
                <a:lnTo>
                  <a:pt x="3869" y="6959"/>
                </a:lnTo>
                <a:lnTo>
                  <a:pt x="4161" y="6667"/>
                </a:lnTo>
                <a:lnTo>
                  <a:pt x="4210" y="6619"/>
                </a:lnTo>
                <a:lnTo>
                  <a:pt x="4234" y="6570"/>
                </a:lnTo>
                <a:lnTo>
                  <a:pt x="4234" y="6521"/>
                </a:lnTo>
                <a:lnTo>
                  <a:pt x="4210" y="6448"/>
                </a:lnTo>
                <a:lnTo>
                  <a:pt x="4185" y="6375"/>
                </a:lnTo>
                <a:lnTo>
                  <a:pt x="4112" y="6327"/>
                </a:lnTo>
                <a:close/>
                <a:moveTo>
                  <a:pt x="12239" y="9709"/>
                </a:moveTo>
                <a:lnTo>
                  <a:pt x="12166" y="9733"/>
                </a:lnTo>
                <a:lnTo>
                  <a:pt x="12093" y="9782"/>
                </a:lnTo>
                <a:lnTo>
                  <a:pt x="12020" y="9831"/>
                </a:lnTo>
                <a:lnTo>
                  <a:pt x="11972" y="9879"/>
                </a:lnTo>
                <a:lnTo>
                  <a:pt x="11947" y="9952"/>
                </a:lnTo>
                <a:lnTo>
                  <a:pt x="11923" y="10025"/>
                </a:lnTo>
                <a:lnTo>
                  <a:pt x="11923" y="10098"/>
                </a:lnTo>
                <a:lnTo>
                  <a:pt x="11923" y="10196"/>
                </a:lnTo>
                <a:lnTo>
                  <a:pt x="11947" y="10269"/>
                </a:lnTo>
                <a:lnTo>
                  <a:pt x="11972" y="10342"/>
                </a:lnTo>
                <a:lnTo>
                  <a:pt x="12020" y="10390"/>
                </a:lnTo>
                <a:lnTo>
                  <a:pt x="12093" y="10439"/>
                </a:lnTo>
                <a:lnTo>
                  <a:pt x="12166" y="10488"/>
                </a:lnTo>
                <a:lnTo>
                  <a:pt x="12239" y="10512"/>
                </a:lnTo>
                <a:lnTo>
                  <a:pt x="12385" y="10512"/>
                </a:lnTo>
                <a:lnTo>
                  <a:pt x="12483" y="10488"/>
                </a:lnTo>
                <a:lnTo>
                  <a:pt x="12531" y="10439"/>
                </a:lnTo>
                <a:lnTo>
                  <a:pt x="12604" y="10390"/>
                </a:lnTo>
                <a:lnTo>
                  <a:pt x="12653" y="10342"/>
                </a:lnTo>
                <a:lnTo>
                  <a:pt x="12677" y="10269"/>
                </a:lnTo>
                <a:lnTo>
                  <a:pt x="12702" y="10196"/>
                </a:lnTo>
                <a:lnTo>
                  <a:pt x="12726" y="10098"/>
                </a:lnTo>
                <a:lnTo>
                  <a:pt x="12702" y="10025"/>
                </a:lnTo>
                <a:lnTo>
                  <a:pt x="12677" y="9952"/>
                </a:lnTo>
                <a:lnTo>
                  <a:pt x="12653" y="9879"/>
                </a:lnTo>
                <a:lnTo>
                  <a:pt x="12604" y="9831"/>
                </a:lnTo>
                <a:lnTo>
                  <a:pt x="12531" y="9782"/>
                </a:lnTo>
                <a:lnTo>
                  <a:pt x="12483" y="9733"/>
                </a:lnTo>
                <a:lnTo>
                  <a:pt x="12385" y="9709"/>
                </a:lnTo>
                <a:close/>
                <a:moveTo>
                  <a:pt x="10950" y="9831"/>
                </a:moveTo>
                <a:lnTo>
                  <a:pt x="10853" y="9855"/>
                </a:lnTo>
                <a:lnTo>
                  <a:pt x="10755" y="9879"/>
                </a:lnTo>
                <a:lnTo>
                  <a:pt x="10658" y="9952"/>
                </a:lnTo>
                <a:lnTo>
                  <a:pt x="10609" y="10025"/>
                </a:lnTo>
                <a:lnTo>
                  <a:pt x="10561" y="10123"/>
                </a:lnTo>
                <a:lnTo>
                  <a:pt x="10561" y="10220"/>
                </a:lnTo>
                <a:lnTo>
                  <a:pt x="10561" y="10342"/>
                </a:lnTo>
                <a:lnTo>
                  <a:pt x="10585" y="10415"/>
                </a:lnTo>
                <a:lnTo>
                  <a:pt x="10634" y="10463"/>
                </a:lnTo>
                <a:lnTo>
                  <a:pt x="10755" y="10560"/>
                </a:lnTo>
                <a:lnTo>
                  <a:pt x="10828" y="10609"/>
                </a:lnTo>
                <a:lnTo>
                  <a:pt x="10950" y="10633"/>
                </a:lnTo>
                <a:lnTo>
                  <a:pt x="11047" y="10609"/>
                </a:lnTo>
                <a:lnTo>
                  <a:pt x="11145" y="10560"/>
                </a:lnTo>
                <a:lnTo>
                  <a:pt x="11266" y="10463"/>
                </a:lnTo>
                <a:lnTo>
                  <a:pt x="11291" y="10415"/>
                </a:lnTo>
                <a:lnTo>
                  <a:pt x="11315" y="10342"/>
                </a:lnTo>
                <a:lnTo>
                  <a:pt x="11339" y="10220"/>
                </a:lnTo>
                <a:lnTo>
                  <a:pt x="11315" y="10123"/>
                </a:lnTo>
                <a:lnTo>
                  <a:pt x="11291" y="10025"/>
                </a:lnTo>
                <a:lnTo>
                  <a:pt x="11218" y="9952"/>
                </a:lnTo>
                <a:lnTo>
                  <a:pt x="11145" y="9879"/>
                </a:lnTo>
                <a:lnTo>
                  <a:pt x="11047" y="9855"/>
                </a:lnTo>
                <a:lnTo>
                  <a:pt x="10950" y="9831"/>
                </a:lnTo>
                <a:close/>
                <a:moveTo>
                  <a:pt x="4696" y="7373"/>
                </a:moveTo>
                <a:lnTo>
                  <a:pt x="4672" y="8079"/>
                </a:lnTo>
                <a:lnTo>
                  <a:pt x="4575" y="8127"/>
                </a:lnTo>
                <a:lnTo>
                  <a:pt x="4477" y="8176"/>
                </a:lnTo>
                <a:lnTo>
                  <a:pt x="4404" y="8273"/>
                </a:lnTo>
                <a:lnTo>
                  <a:pt x="4331" y="8346"/>
                </a:lnTo>
                <a:lnTo>
                  <a:pt x="4088" y="8760"/>
                </a:lnTo>
                <a:lnTo>
                  <a:pt x="3723" y="9320"/>
                </a:lnTo>
                <a:lnTo>
                  <a:pt x="3529" y="9587"/>
                </a:lnTo>
                <a:lnTo>
                  <a:pt x="3310" y="9855"/>
                </a:lnTo>
                <a:lnTo>
                  <a:pt x="3139" y="9977"/>
                </a:lnTo>
                <a:lnTo>
                  <a:pt x="2969" y="10098"/>
                </a:lnTo>
                <a:lnTo>
                  <a:pt x="2604" y="10390"/>
                </a:lnTo>
                <a:lnTo>
                  <a:pt x="2434" y="10560"/>
                </a:lnTo>
                <a:lnTo>
                  <a:pt x="2263" y="10706"/>
                </a:lnTo>
                <a:lnTo>
                  <a:pt x="2142" y="10901"/>
                </a:lnTo>
                <a:lnTo>
                  <a:pt x="2069" y="11071"/>
                </a:lnTo>
                <a:lnTo>
                  <a:pt x="2117" y="10536"/>
                </a:lnTo>
                <a:lnTo>
                  <a:pt x="2117" y="10001"/>
                </a:lnTo>
                <a:lnTo>
                  <a:pt x="2336" y="9904"/>
                </a:lnTo>
                <a:lnTo>
                  <a:pt x="2555" y="9782"/>
                </a:lnTo>
                <a:lnTo>
                  <a:pt x="2750" y="9612"/>
                </a:lnTo>
                <a:lnTo>
                  <a:pt x="2945" y="9441"/>
                </a:lnTo>
                <a:lnTo>
                  <a:pt x="3310" y="9052"/>
                </a:lnTo>
                <a:lnTo>
                  <a:pt x="3626" y="8687"/>
                </a:lnTo>
                <a:lnTo>
                  <a:pt x="4015" y="8249"/>
                </a:lnTo>
                <a:lnTo>
                  <a:pt x="4380" y="7787"/>
                </a:lnTo>
                <a:lnTo>
                  <a:pt x="4550" y="7592"/>
                </a:lnTo>
                <a:lnTo>
                  <a:pt x="4696" y="7373"/>
                </a:lnTo>
                <a:close/>
                <a:moveTo>
                  <a:pt x="17033" y="6254"/>
                </a:moveTo>
                <a:lnTo>
                  <a:pt x="17009" y="6473"/>
                </a:lnTo>
                <a:lnTo>
                  <a:pt x="17009" y="6692"/>
                </a:lnTo>
                <a:lnTo>
                  <a:pt x="17033" y="7154"/>
                </a:lnTo>
                <a:lnTo>
                  <a:pt x="17009" y="7884"/>
                </a:lnTo>
                <a:lnTo>
                  <a:pt x="16984" y="8614"/>
                </a:lnTo>
                <a:lnTo>
                  <a:pt x="16936" y="9247"/>
                </a:lnTo>
                <a:lnTo>
                  <a:pt x="16911" y="9879"/>
                </a:lnTo>
                <a:lnTo>
                  <a:pt x="16911" y="10488"/>
                </a:lnTo>
                <a:lnTo>
                  <a:pt x="16936" y="11120"/>
                </a:lnTo>
                <a:lnTo>
                  <a:pt x="16376" y="11193"/>
                </a:lnTo>
                <a:lnTo>
                  <a:pt x="16425" y="10488"/>
                </a:lnTo>
                <a:lnTo>
                  <a:pt x="16449" y="9758"/>
                </a:lnTo>
                <a:lnTo>
                  <a:pt x="16473" y="8298"/>
                </a:lnTo>
                <a:lnTo>
                  <a:pt x="16473" y="7592"/>
                </a:lnTo>
                <a:lnTo>
                  <a:pt x="16449" y="6886"/>
                </a:lnTo>
                <a:lnTo>
                  <a:pt x="16449" y="6594"/>
                </a:lnTo>
                <a:lnTo>
                  <a:pt x="16425" y="6448"/>
                </a:lnTo>
                <a:lnTo>
                  <a:pt x="16400" y="6302"/>
                </a:lnTo>
                <a:lnTo>
                  <a:pt x="16717" y="6278"/>
                </a:lnTo>
                <a:lnTo>
                  <a:pt x="17033" y="6254"/>
                </a:lnTo>
                <a:close/>
                <a:moveTo>
                  <a:pt x="10147" y="3334"/>
                </a:moveTo>
                <a:lnTo>
                  <a:pt x="10415" y="3407"/>
                </a:lnTo>
                <a:lnTo>
                  <a:pt x="10682" y="3431"/>
                </a:lnTo>
                <a:lnTo>
                  <a:pt x="10950" y="3407"/>
                </a:lnTo>
                <a:lnTo>
                  <a:pt x="11242" y="3407"/>
                </a:lnTo>
                <a:lnTo>
                  <a:pt x="11218" y="3455"/>
                </a:lnTo>
                <a:lnTo>
                  <a:pt x="11218" y="3528"/>
                </a:lnTo>
                <a:lnTo>
                  <a:pt x="11242" y="3626"/>
                </a:lnTo>
                <a:lnTo>
                  <a:pt x="11266" y="3699"/>
                </a:lnTo>
                <a:lnTo>
                  <a:pt x="11315" y="3772"/>
                </a:lnTo>
                <a:lnTo>
                  <a:pt x="11388" y="3820"/>
                </a:lnTo>
                <a:lnTo>
                  <a:pt x="11485" y="3869"/>
                </a:lnTo>
                <a:lnTo>
                  <a:pt x="11607" y="3869"/>
                </a:lnTo>
                <a:lnTo>
                  <a:pt x="11704" y="3820"/>
                </a:lnTo>
                <a:lnTo>
                  <a:pt x="11801" y="3772"/>
                </a:lnTo>
                <a:lnTo>
                  <a:pt x="11850" y="3723"/>
                </a:lnTo>
                <a:lnTo>
                  <a:pt x="11874" y="3650"/>
                </a:lnTo>
                <a:lnTo>
                  <a:pt x="11899" y="3528"/>
                </a:lnTo>
                <a:lnTo>
                  <a:pt x="11874" y="3431"/>
                </a:lnTo>
                <a:lnTo>
                  <a:pt x="11874" y="3382"/>
                </a:lnTo>
                <a:lnTo>
                  <a:pt x="12823" y="3382"/>
                </a:lnTo>
                <a:lnTo>
                  <a:pt x="12823" y="3626"/>
                </a:lnTo>
                <a:lnTo>
                  <a:pt x="12848" y="3820"/>
                </a:lnTo>
                <a:lnTo>
                  <a:pt x="12896" y="4380"/>
                </a:lnTo>
                <a:lnTo>
                  <a:pt x="12969" y="4940"/>
                </a:lnTo>
                <a:lnTo>
                  <a:pt x="12994" y="5499"/>
                </a:lnTo>
                <a:lnTo>
                  <a:pt x="12994" y="6059"/>
                </a:lnTo>
                <a:lnTo>
                  <a:pt x="12945" y="7397"/>
                </a:lnTo>
                <a:lnTo>
                  <a:pt x="12896" y="8711"/>
                </a:lnTo>
                <a:lnTo>
                  <a:pt x="12896" y="9320"/>
                </a:lnTo>
                <a:lnTo>
                  <a:pt x="12896" y="9928"/>
                </a:lnTo>
                <a:lnTo>
                  <a:pt x="12896" y="11120"/>
                </a:lnTo>
                <a:lnTo>
                  <a:pt x="12458" y="11096"/>
                </a:lnTo>
                <a:lnTo>
                  <a:pt x="12020" y="11096"/>
                </a:lnTo>
                <a:lnTo>
                  <a:pt x="12020" y="11023"/>
                </a:lnTo>
                <a:lnTo>
                  <a:pt x="12020" y="10925"/>
                </a:lnTo>
                <a:lnTo>
                  <a:pt x="11996" y="10852"/>
                </a:lnTo>
                <a:lnTo>
                  <a:pt x="11947" y="10779"/>
                </a:lnTo>
                <a:lnTo>
                  <a:pt x="11899" y="10731"/>
                </a:lnTo>
                <a:lnTo>
                  <a:pt x="11850" y="10682"/>
                </a:lnTo>
                <a:lnTo>
                  <a:pt x="11777" y="10633"/>
                </a:lnTo>
                <a:lnTo>
                  <a:pt x="11704" y="10609"/>
                </a:lnTo>
                <a:lnTo>
                  <a:pt x="11534" y="10609"/>
                </a:lnTo>
                <a:lnTo>
                  <a:pt x="11461" y="10633"/>
                </a:lnTo>
                <a:lnTo>
                  <a:pt x="11388" y="10682"/>
                </a:lnTo>
                <a:lnTo>
                  <a:pt x="11339" y="10731"/>
                </a:lnTo>
                <a:lnTo>
                  <a:pt x="11291" y="10779"/>
                </a:lnTo>
                <a:lnTo>
                  <a:pt x="11242" y="10852"/>
                </a:lnTo>
                <a:lnTo>
                  <a:pt x="11218" y="10925"/>
                </a:lnTo>
                <a:lnTo>
                  <a:pt x="11218" y="11023"/>
                </a:lnTo>
                <a:lnTo>
                  <a:pt x="11242" y="11120"/>
                </a:lnTo>
                <a:lnTo>
                  <a:pt x="10853" y="11144"/>
                </a:lnTo>
                <a:lnTo>
                  <a:pt x="10463" y="11217"/>
                </a:lnTo>
                <a:lnTo>
                  <a:pt x="10415" y="10852"/>
                </a:lnTo>
                <a:lnTo>
                  <a:pt x="10366" y="10488"/>
                </a:lnTo>
                <a:lnTo>
                  <a:pt x="10342" y="9758"/>
                </a:lnTo>
                <a:lnTo>
                  <a:pt x="10317" y="8322"/>
                </a:lnTo>
                <a:lnTo>
                  <a:pt x="10317" y="7251"/>
                </a:lnTo>
                <a:lnTo>
                  <a:pt x="10293" y="6716"/>
                </a:lnTo>
                <a:lnTo>
                  <a:pt x="10269" y="6205"/>
                </a:lnTo>
                <a:lnTo>
                  <a:pt x="10171" y="4502"/>
                </a:lnTo>
                <a:lnTo>
                  <a:pt x="10147" y="3699"/>
                </a:lnTo>
                <a:lnTo>
                  <a:pt x="10147" y="3334"/>
                </a:lnTo>
                <a:close/>
                <a:moveTo>
                  <a:pt x="16035" y="6302"/>
                </a:moveTo>
                <a:lnTo>
                  <a:pt x="16035" y="6448"/>
                </a:lnTo>
                <a:lnTo>
                  <a:pt x="16035" y="6594"/>
                </a:lnTo>
                <a:lnTo>
                  <a:pt x="16060" y="6886"/>
                </a:lnTo>
                <a:lnTo>
                  <a:pt x="16060" y="7592"/>
                </a:lnTo>
                <a:lnTo>
                  <a:pt x="16035" y="8298"/>
                </a:lnTo>
                <a:lnTo>
                  <a:pt x="16011" y="9028"/>
                </a:lnTo>
                <a:lnTo>
                  <a:pt x="15962" y="9758"/>
                </a:lnTo>
                <a:lnTo>
                  <a:pt x="15938" y="10488"/>
                </a:lnTo>
                <a:lnTo>
                  <a:pt x="15938" y="10852"/>
                </a:lnTo>
                <a:lnTo>
                  <a:pt x="15962" y="11217"/>
                </a:lnTo>
                <a:lnTo>
                  <a:pt x="15719" y="11217"/>
                </a:lnTo>
                <a:lnTo>
                  <a:pt x="15743" y="11169"/>
                </a:lnTo>
                <a:lnTo>
                  <a:pt x="15768" y="10852"/>
                </a:lnTo>
                <a:lnTo>
                  <a:pt x="15768" y="10536"/>
                </a:lnTo>
                <a:lnTo>
                  <a:pt x="15743" y="10220"/>
                </a:lnTo>
                <a:lnTo>
                  <a:pt x="15743" y="9904"/>
                </a:lnTo>
                <a:lnTo>
                  <a:pt x="15743" y="9198"/>
                </a:lnTo>
                <a:lnTo>
                  <a:pt x="15743" y="8517"/>
                </a:lnTo>
                <a:lnTo>
                  <a:pt x="15695" y="7884"/>
                </a:lnTo>
                <a:lnTo>
                  <a:pt x="15622" y="7251"/>
                </a:lnTo>
                <a:lnTo>
                  <a:pt x="15622" y="7008"/>
                </a:lnTo>
                <a:lnTo>
                  <a:pt x="15622" y="6765"/>
                </a:lnTo>
                <a:lnTo>
                  <a:pt x="15670" y="6302"/>
                </a:lnTo>
                <a:close/>
                <a:moveTo>
                  <a:pt x="15354" y="6302"/>
                </a:moveTo>
                <a:lnTo>
                  <a:pt x="15281" y="6546"/>
                </a:lnTo>
                <a:lnTo>
                  <a:pt x="15257" y="6813"/>
                </a:lnTo>
                <a:lnTo>
                  <a:pt x="15232" y="7081"/>
                </a:lnTo>
                <a:lnTo>
                  <a:pt x="15232" y="7349"/>
                </a:lnTo>
                <a:lnTo>
                  <a:pt x="15305" y="7884"/>
                </a:lnTo>
                <a:lnTo>
                  <a:pt x="15354" y="8395"/>
                </a:lnTo>
                <a:lnTo>
                  <a:pt x="15354" y="8760"/>
                </a:lnTo>
                <a:lnTo>
                  <a:pt x="15354" y="9149"/>
                </a:lnTo>
                <a:lnTo>
                  <a:pt x="15330" y="9904"/>
                </a:lnTo>
                <a:lnTo>
                  <a:pt x="15305" y="10220"/>
                </a:lnTo>
                <a:lnTo>
                  <a:pt x="15305" y="10585"/>
                </a:lnTo>
                <a:lnTo>
                  <a:pt x="15330" y="10925"/>
                </a:lnTo>
                <a:lnTo>
                  <a:pt x="15378" y="11071"/>
                </a:lnTo>
                <a:lnTo>
                  <a:pt x="15427" y="11242"/>
                </a:lnTo>
                <a:lnTo>
                  <a:pt x="15208" y="11242"/>
                </a:lnTo>
                <a:lnTo>
                  <a:pt x="15232" y="11193"/>
                </a:lnTo>
                <a:lnTo>
                  <a:pt x="15232" y="11120"/>
                </a:lnTo>
                <a:lnTo>
                  <a:pt x="15184" y="10755"/>
                </a:lnTo>
                <a:lnTo>
                  <a:pt x="15135" y="10366"/>
                </a:lnTo>
                <a:lnTo>
                  <a:pt x="15086" y="9636"/>
                </a:lnTo>
                <a:lnTo>
                  <a:pt x="15062" y="8882"/>
                </a:lnTo>
                <a:lnTo>
                  <a:pt x="15013" y="8127"/>
                </a:lnTo>
                <a:lnTo>
                  <a:pt x="14989" y="7543"/>
                </a:lnTo>
                <a:lnTo>
                  <a:pt x="14989" y="6959"/>
                </a:lnTo>
                <a:lnTo>
                  <a:pt x="14989" y="6789"/>
                </a:lnTo>
                <a:lnTo>
                  <a:pt x="15013" y="6619"/>
                </a:lnTo>
                <a:lnTo>
                  <a:pt x="15038" y="6473"/>
                </a:lnTo>
                <a:lnTo>
                  <a:pt x="15038" y="6302"/>
                </a:lnTo>
                <a:close/>
                <a:moveTo>
                  <a:pt x="4575" y="10633"/>
                </a:moveTo>
                <a:lnTo>
                  <a:pt x="4575" y="10950"/>
                </a:lnTo>
                <a:lnTo>
                  <a:pt x="4599" y="11290"/>
                </a:lnTo>
                <a:lnTo>
                  <a:pt x="4429" y="11242"/>
                </a:lnTo>
                <a:lnTo>
                  <a:pt x="4258" y="11217"/>
                </a:lnTo>
                <a:lnTo>
                  <a:pt x="3893" y="11217"/>
                </a:lnTo>
                <a:lnTo>
                  <a:pt x="4088" y="11047"/>
                </a:lnTo>
                <a:lnTo>
                  <a:pt x="4283" y="10852"/>
                </a:lnTo>
                <a:lnTo>
                  <a:pt x="4575" y="10633"/>
                </a:lnTo>
                <a:close/>
                <a:moveTo>
                  <a:pt x="4648" y="8711"/>
                </a:moveTo>
                <a:lnTo>
                  <a:pt x="4648" y="8882"/>
                </a:lnTo>
                <a:lnTo>
                  <a:pt x="4599" y="9952"/>
                </a:lnTo>
                <a:lnTo>
                  <a:pt x="4550" y="9952"/>
                </a:lnTo>
                <a:lnTo>
                  <a:pt x="4477" y="10001"/>
                </a:lnTo>
                <a:lnTo>
                  <a:pt x="4404" y="10074"/>
                </a:lnTo>
                <a:lnTo>
                  <a:pt x="4283" y="10196"/>
                </a:lnTo>
                <a:lnTo>
                  <a:pt x="3942" y="10536"/>
                </a:lnTo>
                <a:lnTo>
                  <a:pt x="3626" y="10828"/>
                </a:lnTo>
                <a:lnTo>
                  <a:pt x="3480" y="10974"/>
                </a:lnTo>
                <a:lnTo>
                  <a:pt x="3358" y="11169"/>
                </a:lnTo>
                <a:lnTo>
                  <a:pt x="3334" y="11242"/>
                </a:lnTo>
                <a:lnTo>
                  <a:pt x="3237" y="11242"/>
                </a:lnTo>
                <a:lnTo>
                  <a:pt x="2653" y="11266"/>
                </a:lnTo>
                <a:lnTo>
                  <a:pt x="2044" y="11315"/>
                </a:lnTo>
                <a:lnTo>
                  <a:pt x="2044" y="11315"/>
                </a:lnTo>
                <a:lnTo>
                  <a:pt x="2069" y="11144"/>
                </a:lnTo>
                <a:lnTo>
                  <a:pt x="2093" y="11193"/>
                </a:lnTo>
                <a:lnTo>
                  <a:pt x="2142" y="11217"/>
                </a:lnTo>
                <a:lnTo>
                  <a:pt x="2190" y="11242"/>
                </a:lnTo>
                <a:lnTo>
                  <a:pt x="2239" y="11217"/>
                </a:lnTo>
                <a:lnTo>
                  <a:pt x="2409" y="11120"/>
                </a:lnTo>
                <a:lnTo>
                  <a:pt x="2555" y="11023"/>
                </a:lnTo>
                <a:lnTo>
                  <a:pt x="2823" y="10779"/>
                </a:lnTo>
                <a:lnTo>
                  <a:pt x="3261" y="10415"/>
                </a:lnTo>
                <a:lnTo>
                  <a:pt x="3650" y="10050"/>
                </a:lnTo>
                <a:lnTo>
                  <a:pt x="3845" y="9831"/>
                </a:lnTo>
                <a:lnTo>
                  <a:pt x="4039" y="9612"/>
                </a:lnTo>
                <a:lnTo>
                  <a:pt x="4356" y="9125"/>
                </a:lnTo>
                <a:lnTo>
                  <a:pt x="4648" y="8711"/>
                </a:lnTo>
                <a:close/>
                <a:moveTo>
                  <a:pt x="6035" y="536"/>
                </a:moveTo>
                <a:lnTo>
                  <a:pt x="6327" y="560"/>
                </a:lnTo>
                <a:lnTo>
                  <a:pt x="6619" y="584"/>
                </a:lnTo>
                <a:lnTo>
                  <a:pt x="7203" y="584"/>
                </a:lnTo>
                <a:lnTo>
                  <a:pt x="7592" y="609"/>
                </a:lnTo>
                <a:lnTo>
                  <a:pt x="8346" y="609"/>
                </a:lnTo>
                <a:lnTo>
                  <a:pt x="8736" y="560"/>
                </a:lnTo>
                <a:lnTo>
                  <a:pt x="8663" y="803"/>
                </a:lnTo>
                <a:lnTo>
                  <a:pt x="8638" y="1047"/>
                </a:lnTo>
                <a:lnTo>
                  <a:pt x="8638" y="1436"/>
                </a:lnTo>
                <a:lnTo>
                  <a:pt x="8638" y="1971"/>
                </a:lnTo>
                <a:lnTo>
                  <a:pt x="8687" y="2531"/>
                </a:lnTo>
                <a:lnTo>
                  <a:pt x="8711" y="3066"/>
                </a:lnTo>
                <a:lnTo>
                  <a:pt x="8711" y="3626"/>
                </a:lnTo>
                <a:lnTo>
                  <a:pt x="8687" y="4575"/>
                </a:lnTo>
                <a:lnTo>
                  <a:pt x="8711" y="5499"/>
                </a:lnTo>
                <a:lnTo>
                  <a:pt x="8760" y="7373"/>
                </a:lnTo>
                <a:lnTo>
                  <a:pt x="8833" y="9271"/>
                </a:lnTo>
                <a:lnTo>
                  <a:pt x="8857" y="11144"/>
                </a:lnTo>
                <a:lnTo>
                  <a:pt x="7178" y="11144"/>
                </a:lnTo>
                <a:lnTo>
                  <a:pt x="6911" y="11169"/>
                </a:lnTo>
                <a:lnTo>
                  <a:pt x="6643" y="11169"/>
                </a:lnTo>
                <a:lnTo>
                  <a:pt x="6400" y="11217"/>
                </a:lnTo>
                <a:lnTo>
                  <a:pt x="6156" y="11315"/>
                </a:lnTo>
                <a:lnTo>
                  <a:pt x="6132" y="11023"/>
                </a:lnTo>
                <a:lnTo>
                  <a:pt x="6132" y="10731"/>
                </a:lnTo>
                <a:lnTo>
                  <a:pt x="6132" y="10147"/>
                </a:lnTo>
                <a:lnTo>
                  <a:pt x="6059" y="8711"/>
                </a:lnTo>
                <a:lnTo>
                  <a:pt x="6035" y="7933"/>
                </a:lnTo>
                <a:lnTo>
                  <a:pt x="6035" y="7178"/>
                </a:lnTo>
                <a:lnTo>
                  <a:pt x="6083" y="6424"/>
                </a:lnTo>
                <a:lnTo>
                  <a:pt x="6132" y="5645"/>
                </a:lnTo>
                <a:lnTo>
                  <a:pt x="6229" y="4210"/>
                </a:lnTo>
                <a:lnTo>
                  <a:pt x="6254" y="3480"/>
                </a:lnTo>
                <a:lnTo>
                  <a:pt x="6254" y="3115"/>
                </a:lnTo>
                <a:lnTo>
                  <a:pt x="6229" y="2750"/>
                </a:lnTo>
                <a:lnTo>
                  <a:pt x="6035" y="1485"/>
                </a:lnTo>
                <a:lnTo>
                  <a:pt x="6035" y="1241"/>
                </a:lnTo>
                <a:lnTo>
                  <a:pt x="6035" y="1022"/>
                </a:lnTo>
                <a:lnTo>
                  <a:pt x="6035" y="536"/>
                </a:lnTo>
                <a:close/>
                <a:moveTo>
                  <a:pt x="14721" y="6327"/>
                </a:moveTo>
                <a:lnTo>
                  <a:pt x="14624" y="6497"/>
                </a:lnTo>
                <a:lnTo>
                  <a:pt x="14600" y="6716"/>
                </a:lnTo>
                <a:lnTo>
                  <a:pt x="14575" y="6959"/>
                </a:lnTo>
                <a:lnTo>
                  <a:pt x="14551" y="7203"/>
                </a:lnTo>
                <a:lnTo>
                  <a:pt x="14575" y="7665"/>
                </a:lnTo>
                <a:lnTo>
                  <a:pt x="14600" y="8006"/>
                </a:lnTo>
                <a:lnTo>
                  <a:pt x="14673" y="9612"/>
                </a:lnTo>
                <a:lnTo>
                  <a:pt x="14721" y="10439"/>
                </a:lnTo>
                <a:lnTo>
                  <a:pt x="14770" y="10828"/>
                </a:lnTo>
                <a:lnTo>
                  <a:pt x="14843" y="11242"/>
                </a:lnTo>
                <a:lnTo>
                  <a:pt x="14843" y="11266"/>
                </a:lnTo>
                <a:lnTo>
                  <a:pt x="14600" y="11290"/>
                </a:lnTo>
                <a:lnTo>
                  <a:pt x="14381" y="11339"/>
                </a:lnTo>
                <a:lnTo>
                  <a:pt x="14454" y="10755"/>
                </a:lnTo>
                <a:lnTo>
                  <a:pt x="14502" y="10171"/>
                </a:lnTo>
                <a:lnTo>
                  <a:pt x="14502" y="9587"/>
                </a:lnTo>
                <a:lnTo>
                  <a:pt x="14478" y="9003"/>
                </a:lnTo>
                <a:lnTo>
                  <a:pt x="14429" y="7689"/>
                </a:lnTo>
                <a:lnTo>
                  <a:pt x="14405" y="7008"/>
                </a:lnTo>
                <a:lnTo>
                  <a:pt x="14356" y="6375"/>
                </a:lnTo>
                <a:lnTo>
                  <a:pt x="14721" y="6327"/>
                </a:lnTo>
                <a:close/>
                <a:moveTo>
                  <a:pt x="12361" y="2871"/>
                </a:moveTo>
                <a:lnTo>
                  <a:pt x="11680" y="2920"/>
                </a:lnTo>
                <a:lnTo>
                  <a:pt x="10901" y="2944"/>
                </a:lnTo>
                <a:lnTo>
                  <a:pt x="10512" y="2944"/>
                </a:lnTo>
                <a:lnTo>
                  <a:pt x="10147" y="2993"/>
                </a:lnTo>
                <a:lnTo>
                  <a:pt x="10074" y="3042"/>
                </a:lnTo>
                <a:lnTo>
                  <a:pt x="10025" y="3090"/>
                </a:lnTo>
                <a:lnTo>
                  <a:pt x="10001" y="3090"/>
                </a:lnTo>
                <a:lnTo>
                  <a:pt x="9904" y="3139"/>
                </a:lnTo>
                <a:lnTo>
                  <a:pt x="9831" y="3212"/>
                </a:lnTo>
                <a:lnTo>
                  <a:pt x="9806" y="3334"/>
                </a:lnTo>
                <a:lnTo>
                  <a:pt x="9782" y="3455"/>
                </a:lnTo>
                <a:lnTo>
                  <a:pt x="9758" y="3723"/>
                </a:lnTo>
                <a:lnTo>
                  <a:pt x="9782" y="3918"/>
                </a:lnTo>
                <a:lnTo>
                  <a:pt x="9782" y="4429"/>
                </a:lnTo>
                <a:lnTo>
                  <a:pt x="9806" y="4940"/>
                </a:lnTo>
                <a:lnTo>
                  <a:pt x="9855" y="5937"/>
                </a:lnTo>
                <a:lnTo>
                  <a:pt x="9879" y="7032"/>
                </a:lnTo>
                <a:lnTo>
                  <a:pt x="9904" y="8127"/>
                </a:lnTo>
                <a:lnTo>
                  <a:pt x="9928" y="9758"/>
                </a:lnTo>
                <a:lnTo>
                  <a:pt x="9952" y="10560"/>
                </a:lnTo>
                <a:lnTo>
                  <a:pt x="10001" y="10974"/>
                </a:lnTo>
                <a:lnTo>
                  <a:pt x="10050" y="11363"/>
                </a:lnTo>
                <a:lnTo>
                  <a:pt x="10025" y="11388"/>
                </a:lnTo>
                <a:lnTo>
                  <a:pt x="10001" y="11436"/>
                </a:lnTo>
                <a:lnTo>
                  <a:pt x="10001" y="11534"/>
                </a:lnTo>
                <a:lnTo>
                  <a:pt x="10025" y="11631"/>
                </a:lnTo>
                <a:lnTo>
                  <a:pt x="10074" y="11655"/>
                </a:lnTo>
                <a:lnTo>
                  <a:pt x="10123" y="11680"/>
                </a:lnTo>
                <a:lnTo>
                  <a:pt x="10171" y="11680"/>
                </a:lnTo>
                <a:lnTo>
                  <a:pt x="10244" y="11704"/>
                </a:lnTo>
                <a:lnTo>
                  <a:pt x="10317" y="11704"/>
                </a:lnTo>
                <a:lnTo>
                  <a:pt x="10585" y="11728"/>
                </a:lnTo>
                <a:lnTo>
                  <a:pt x="10853" y="11704"/>
                </a:lnTo>
                <a:lnTo>
                  <a:pt x="11364" y="11655"/>
                </a:lnTo>
                <a:lnTo>
                  <a:pt x="12142" y="11631"/>
                </a:lnTo>
                <a:lnTo>
                  <a:pt x="12921" y="11607"/>
                </a:lnTo>
                <a:lnTo>
                  <a:pt x="12969" y="11655"/>
                </a:lnTo>
                <a:lnTo>
                  <a:pt x="13042" y="11680"/>
                </a:lnTo>
                <a:lnTo>
                  <a:pt x="13091" y="11704"/>
                </a:lnTo>
                <a:lnTo>
                  <a:pt x="13164" y="11680"/>
                </a:lnTo>
                <a:lnTo>
                  <a:pt x="13237" y="11655"/>
                </a:lnTo>
                <a:lnTo>
                  <a:pt x="13286" y="11607"/>
                </a:lnTo>
                <a:lnTo>
                  <a:pt x="13334" y="11558"/>
                </a:lnTo>
                <a:lnTo>
                  <a:pt x="13359" y="11461"/>
                </a:lnTo>
                <a:lnTo>
                  <a:pt x="13383" y="10877"/>
                </a:lnTo>
                <a:lnTo>
                  <a:pt x="13383" y="10293"/>
                </a:lnTo>
                <a:lnTo>
                  <a:pt x="13359" y="9685"/>
                </a:lnTo>
                <a:lnTo>
                  <a:pt x="13359" y="9101"/>
                </a:lnTo>
                <a:lnTo>
                  <a:pt x="13432" y="6619"/>
                </a:lnTo>
                <a:lnTo>
                  <a:pt x="13432" y="6059"/>
                </a:lnTo>
                <a:lnTo>
                  <a:pt x="13432" y="5524"/>
                </a:lnTo>
                <a:lnTo>
                  <a:pt x="13407" y="4964"/>
                </a:lnTo>
                <a:lnTo>
                  <a:pt x="13334" y="4404"/>
                </a:lnTo>
                <a:lnTo>
                  <a:pt x="13213" y="3723"/>
                </a:lnTo>
                <a:lnTo>
                  <a:pt x="13188" y="3480"/>
                </a:lnTo>
                <a:lnTo>
                  <a:pt x="13188" y="3212"/>
                </a:lnTo>
                <a:lnTo>
                  <a:pt x="13213" y="3139"/>
                </a:lnTo>
                <a:lnTo>
                  <a:pt x="13188" y="3042"/>
                </a:lnTo>
                <a:lnTo>
                  <a:pt x="13140" y="2969"/>
                </a:lnTo>
                <a:lnTo>
                  <a:pt x="13042" y="2920"/>
                </a:lnTo>
                <a:lnTo>
                  <a:pt x="12896" y="2871"/>
                </a:lnTo>
                <a:close/>
                <a:moveTo>
                  <a:pt x="3188" y="5816"/>
                </a:moveTo>
                <a:lnTo>
                  <a:pt x="2823" y="5840"/>
                </a:lnTo>
                <a:lnTo>
                  <a:pt x="2458" y="5864"/>
                </a:lnTo>
                <a:lnTo>
                  <a:pt x="2093" y="5937"/>
                </a:lnTo>
                <a:lnTo>
                  <a:pt x="1923" y="5986"/>
                </a:lnTo>
                <a:lnTo>
                  <a:pt x="1752" y="6035"/>
                </a:lnTo>
                <a:lnTo>
                  <a:pt x="1679" y="6059"/>
                </a:lnTo>
                <a:lnTo>
                  <a:pt x="1631" y="6083"/>
                </a:lnTo>
                <a:lnTo>
                  <a:pt x="1631" y="6108"/>
                </a:lnTo>
                <a:lnTo>
                  <a:pt x="1582" y="6181"/>
                </a:lnTo>
                <a:lnTo>
                  <a:pt x="1582" y="6278"/>
                </a:lnTo>
                <a:lnTo>
                  <a:pt x="1606" y="6351"/>
                </a:lnTo>
                <a:lnTo>
                  <a:pt x="1655" y="6400"/>
                </a:lnTo>
                <a:lnTo>
                  <a:pt x="1704" y="7032"/>
                </a:lnTo>
                <a:lnTo>
                  <a:pt x="1704" y="7665"/>
                </a:lnTo>
                <a:lnTo>
                  <a:pt x="1704" y="8930"/>
                </a:lnTo>
                <a:lnTo>
                  <a:pt x="1606" y="11461"/>
                </a:lnTo>
                <a:lnTo>
                  <a:pt x="1631" y="11558"/>
                </a:lnTo>
                <a:lnTo>
                  <a:pt x="1655" y="11631"/>
                </a:lnTo>
                <a:lnTo>
                  <a:pt x="1728" y="11655"/>
                </a:lnTo>
                <a:lnTo>
                  <a:pt x="1801" y="11680"/>
                </a:lnTo>
                <a:lnTo>
                  <a:pt x="1947" y="11728"/>
                </a:lnTo>
                <a:lnTo>
                  <a:pt x="2117" y="11753"/>
                </a:lnTo>
                <a:lnTo>
                  <a:pt x="2434" y="11753"/>
                </a:lnTo>
                <a:lnTo>
                  <a:pt x="2750" y="11728"/>
                </a:lnTo>
                <a:lnTo>
                  <a:pt x="3066" y="11704"/>
                </a:lnTo>
                <a:lnTo>
                  <a:pt x="3942" y="11704"/>
                </a:lnTo>
                <a:lnTo>
                  <a:pt x="4356" y="11728"/>
                </a:lnTo>
                <a:lnTo>
                  <a:pt x="4575" y="11728"/>
                </a:lnTo>
                <a:lnTo>
                  <a:pt x="4794" y="11704"/>
                </a:lnTo>
                <a:lnTo>
                  <a:pt x="4891" y="11680"/>
                </a:lnTo>
                <a:lnTo>
                  <a:pt x="4964" y="11655"/>
                </a:lnTo>
                <a:lnTo>
                  <a:pt x="5013" y="11582"/>
                </a:lnTo>
                <a:lnTo>
                  <a:pt x="5013" y="11509"/>
                </a:lnTo>
                <a:lnTo>
                  <a:pt x="4988" y="11169"/>
                </a:lnTo>
                <a:lnTo>
                  <a:pt x="4964" y="10852"/>
                </a:lnTo>
                <a:lnTo>
                  <a:pt x="4988" y="10196"/>
                </a:lnTo>
                <a:lnTo>
                  <a:pt x="5037" y="8882"/>
                </a:lnTo>
                <a:lnTo>
                  <a:pt x="5086" y="7178"/>
                </a:lnTo>
                <a:lnTo>
                  <a:pt x="5110" y="6692"/>
                </a:lnTo>
                <a:lnTo>
                  <a:pt x="5110" y="6448"/>
                </a:lnTo>
                <a:lnTo>
                  <a:pt x="5086" y="6205"/>
                </a:lnTo>
                <a:lnTo>
                  <a:pt x="5061" y="6132"/>
                </a:lnTo>
                <a:lnTo>
                  <a:pt x="5037" y="6035"/>
                </a:lnTo>
                <a:lnTo>
                  <a:pt x="4988" y="5962"/>
                </a:lnTo>
                <a:lnTo>
                  <a:pt x="4915" y="5889"/>
                </a:lnTo>
                <a:lnTo>
                  <a:pt x="4818" y="5864"/>
                </a:lnTo>
                <a:lnTo>
                  <a:pt x="3991" y="5816"/>
                </a:lnTo>
                <a:close/>
                <a:moveTo>
                  <a:pt x="5889" y="25"/>
                </a:moveTo>
                <a:lnTo>
                  <a:pt x="5816" y="49"/>
                </a:lnTo>
                <a:lnTo>
                  <a:pt x="5743" y="98"/>
                </a:lnTo>
                <a:lnTo>
                  <a:pt x="5670" y="219"/>
                </a:lnTo>
                <a:lnTo>
                  <a:pt x="5621" y="341"/>
                </a:lnTo>
                <a:lnTo>
                  <a:pt x="5548" y="609"/>
                </a:lnTo>
                <a:lnTo>
                  <a:pt x="5524" y="901"/>
                </a:lnTo>
                <a:lnTo>
                  <a:pt x="5524" y="1193"/>
                </a:lnTo>
                <a:lnTo>
                  <a:pt x="5548" y="1509"/>
                </a:lnTo>
                <a:lnTo>
                  <a:pt x="5572" y="1801"/>
                </a:lnTo>
                <a:lnTo>
                  <a:pt x="5670" y="2361"/>
                </a:lnTo>
                <a:lnTo>
                  <a:pt x="5718" y="2750"/>
                </a:lnTo>
                <a:lnTo>
                  <a:pt x="5743" y="3139"/>
                </a:lnTo>
                <a:lnTo>
                  <a:pt x="5743" y="3528"/>
                </a:lnTo>
                <a:lnTo>
                  <a:pt x="5718" y="3918"/>
                </a:lnTo>
                <a:lnTo>
                  <a:pt x="5694" y="4672"/>
                </a:lnTo>
                <a:lnTo>
                  <a:pt x="5621" y="5475"/>
                </a:lnTo>
                <a:lnTo>
                  <a:pt x="5572" y="6278"/>
                </a:lnTo>
                <a:lnTo>
                  <a:pt x="5548" y="7081"/>
                </a:lnTo>
                <a:lnTo>
                  <a:pt x="5524" y="7908"/>
                </a:lnTo>
                <a:lnTo>
                  <a:pt x="5548" y="8711"/>
                </a:lnTo>
                <a:lnTo>
                  <a:pt x="5645" y="10293"/>
                </a:lnTo>
                <a:lnTo>
                  <a:pt x="5645" y="10925"/>
                </a:lnTo>
                <a:lnTo>
                  <a:pt x="5670" y="11242"/>
                </a:lnTo>
                <a:lnTo>
                  <a:pt x="5718" y="11558"/>
                </a:lnTo>
                <a:lnTo>
                  <a:pt x="5743" y="11631"/>
                </a:lnTo>
                <a:lnTo>
                  <a:pt x="5767" y="11680"/>
                </a:lnTo>
                <a:lnTo>
                  <a:pt x="5816" y="11728"/>
                </a:lnTo>
                <a:lnTo>
                  <a:pt x="5986" y="11728"/>
                </a:lnTo>
                <a:lnTo>
                  <a:pt x="6108" y="11680"/>
                </a:lnTo>
                <a:lnTo>
                  <a:pt x="6351" y="11728"/>
                </a:lnTo>
                <a:lnTo>
                  <a:pt x="6619" y="11753"/>
                </a:lnTo>
                <a:lnTo>
                  <a:pt x="8030" y="11753"/>
                </a:lnTo>
                <a:lnTo>
                  <a:pt x="8857" y="11728"/>
                </a:lnTo>
                <a:lnTo>
                  <a:pt x="8955" y="11704"/>
                </a:lnTo>
                <a:lnTo>
                  <a:pt x="9028" y="11680"/>
                </a:lnTo>
                <a:lnTo>
                  <a:pt x="9149" y="11680"/>
                </a:lnTo>
                <a:lnTo>
                  <a:pt x="9271" y="11655"/>
                </a:lnTo>
                <a:lnTo>
                  <a:pt x="9320" y="11607"/>
                </a:lnTo>
                <a:lnTo>
                  <a:pt x="9344" y="11582"/>
                </a:lnTo>
                <a:lnTo>
                  <a:pt x="9368" y="11509"/>
                </a:lnTo>
                <a:lnTo>
                  <a:pt x="9393" y="11436"/>
                </a:lnTo>
                <a:lnTo>
                  <a:pt x="9368" y="9563"/>
                </a:lnTo>
                <a:lnTo>
                  <a:pt x="9295" y="7714"/>
                </a:lnTo>
                <a:lnTo>
                  <a:pt x="9222" y="5840"/>
                </a:lnTo>
                <a:lnTo>
                  <a:pt x="9198" y="4915"/>
                </a:lnTo>
                <a:lnTo>
                  <a:pt x="9198" y="3991"/>
                </a:lnTo>
                <a:lnTo>
                  <a:pt x="9198" y="3431"/>
                </a:lnTo>
                <a:lnTo>
                  <a:pt x="9174" y="2871"/>
                </a:lnTo>
                <a:lnTo>
                  <a:pt x="9125" y="2312"/>
                </a:lnTo>
                <a:lnTo>
                  <a:pt x="9076" y="1752"/>
                </a:lnTo>
                <a:lnTo>
                  <a:pt x="9052" y="1266"/>
                </a:lnTo>
                <a:lnTo>
                  <a:pt x="9052" y="803"/>
                </a:lnTo>
                <a:lnTo>
                  <a:pt x="9076" y="609"/>
                </a:lnTo>
                <a:lnTo>
                  <a:pt x="9076" y="487"/>
                </a:lnTo>
                <a:lnTo>
                  <a:pt x="9076" y="463"/>
                </a:lnTo>
                <a:lnTo>
                  <a:pt x="9052" y="414"/>
                </a:lnTo>
                <a:lnTo>
                  <a:pt x="9076" y="341"/>
                </a:lnTo>
                <a:lnTo>
                  <a:pt x="9076" y="268"/>
                </a:lnTo>
                <a:lnTo>
                  <a:pt x="9052" y="195"/>
                </a:lnTo>
                <a:lnTo>
                  <a:pt x="9003" y="146"/>
                </a:lnTo>
                <a:lnTo>
                  <a:pt x="8955" y="73"/>
                </a:lnTo>
                <a:lnTo>
                  <a:pt x="8906" y="25"/>
                </a:lnTo>
                <a:lnTo>
                  <a:pt x="8736" y="25"/>
                </a:lnTo>
                <a:lnTo>
                  <a:pt x="8298" y="73"/>
                </a:lnTo>
                <a:lnTo>
                  <a:pt x="7884" y="73"/>
                </a:lnTo>
                <a:lnTo>
                  <a:pt x="7032" y="49"/>
                </a:lnTo>
                <a:lnTo>
                  <a:pt x="6521" y="49"/>
                </a:lnTo>
                <a:lnTo>
                  <a:pt x="6278" y="73"/>
                </a:lnTo>
                <a:lnTo>
                  <a:pt x="6010" y="98"/>
                </a:lnTo>
                <a:lnTo>
                  <a:pt x="5962" y="49"/>
                </a:lnTo>
                <a:lnTo>
                  <a:pt x="5889" y="25"/>
                </a:lnTo>
                <a:close/>
                <a:moveTo>
                  <a:pt x="16619" y="5791"/>
                </a:moveTo>
                <a:lnTo>
                  <a:pt x="16108" y="5816"/>
                </a:lnTo>
                <a:lnTo>
                  <a:pt x="15622" y="5864"/>
                </a:lnTo>
                <a:lnTo>
                  <a:pt x="15111" y="5889"/>
                </a:lnTo>
                <a:lnTo>
                  <a:pt x="14697" y="5889"/>
                </a:lnTo>
                <a:lnTo>
                  <a:pt x="14478" y="5937"/>
                </a:lnTo>
                <a:lnTo>
                  <a:pt x="14283" y="6010"/>
                </a:lnTo>
                <a:lnTo>
                  <a:pt x="14210" y="5937"/>
                </a:lnTo>
                <a:lnTo>
                  <a:pt x="14113" y="5913"/>
                </a:lnTo>
                <a:lnTo>
                  <a:pt x="14089" y="5913"/>
                </a:lnTo>
                <a:lnTo>
                  <a:pt x="14040" y="5937"/>
                </a:lnTo>
                <a:lnTo>
                  <a:pt x="14016" y="5986"/>
                </a:lnTo>
                <a:lnTo>
                  <a:pt x="13991" y="6035"/>
                </a:lnTo>
                <a:lnTo>
                  <a:pt x="13943" y="6351"/>
                </a:lnTo>
                <a:lnTo>
                  <a:pt x="13918" y="6667"/>
                </a:lnTo>
                <a:lnTo>
                  <a:pt x="13918" y="7008"/>
                </a:lnTo>
                <a:lnTo>
                  <a:pt x="13918" y="7324"/>
                </a:lnTo>
                <a:lnTo>
                  <a:pt x="13967" y="7981"/>
                </a:lnTo>
                <a:lnTo>
                  <a:pt x="14016" y="8614"/>
                </a:lnTo>
                <a:lnTo>
                  <a:pt x="14040" y="9344"/>
                </a:lnTo>
                <a:lnTo>
                  <a:pt x="14040" y="10050"/>
                </a:lnTo>
                <a:lnTo>
                  <a:pt x="14016" y="10755"/>
                </a:lnTo>
                <a:lnTo>
                  <a:pt x="13967" y="11120"/>
                </a:lnTo>
                <a:lnTo>
                  <a:pt x="13894" y="11461"/>
                </a:lnTo>
                <a:lnTo>
                  <a:pt x="13894" y="11558"/>
                </a:lnTo>
                <a:lnTo>
                  <a:pt x="13918" y="11631"/>
                </a:lnTo>
                <a:lnTo>
                  <a:pt x="13967" y="11704"/>
                </a:lnTo>
                <a:lnTo>
                  <a:pt x="14040" y="11728"/>
                </a:lnTo>
                <a:lnTo>
                  <a:pt x="14089" y="11753"/>
                </a:lnTo>
                <a:lnTo>
                  <a:pt x="14235" y="11753"/>
                </a:lnTo>
                <a:lnTo>
                  <a:pt x="14308" y="11704"/>
                </a:lnTo>
                <a:lnTo>
                  <a:pt x="14624" y="11728"/>
                </a:lnTo>
                <a:lnTo>
                  <a:pt x="15597" y="11728"/>
                </a:lnTo>
                <a:lnTo>
                  <a:pt x="16327" y="11704"/>
                </a:lnTo>
                <a:lnTo>
                  <a:pt x="16668" y="11655"/>
                </a:lnTo>
                <a:lnTo>
                  <a:pt x="17033" y="11607"/>
                </a:lnTo>
                <a:lnTo>
                  <a:pt x="17082" y="11655"/>
                </a:lnTo>
                <a:lnTo>
                  <a:pt x="17130" y="11680"/>
                </a:lnTo>
                <a:lnTo>
                  <a:pt x="17203" y="11704"/>
                </a:lnTo>
                <a:lnTo>
                  <a:pt x="17276" y="11704"/>
                </a:lnTo>
                <a:lnTo>
                  <a:pt x="17349" y="11680"/>
                </a:lnTo>
                <a:lnTo>
                  <a:pt x="17398" y="11631"/>
                </a:lnTo>
                <a:lnTo>
                  <a:pt x="17422" y="11582"/>
                </a:lnTo>
                <a:lnTo>
                  <a:pt x="17422" y="11509"/>
                </a:lnTo>
                <a:lnTo>
                  <a:pt x="17374" y="11144"/>
                </a:lnTo>
                <a:lnTo>
                  <a:pt x="17349" y="10779"/>
                </a:lnTo>
                <a:lnTo>
                  <a:pt x="17349" y="10050"/>
                </a:lnTo>
                <a:lnTo>
                  <a:pt x="17349" y="9344"/>
                </a:lnTo>
                <a:lnTo>
                  <a:pt x="17398" y="8614"/>
                </a:lnTo>
                <a:lnTo>
                  <a:pt x="17422" y="7884"/>
                </a:lnTo>
                <a:lnTo>
                  <a:pt x="17447" y="7154"/>
                </a:lnTo>
                <a:lnTo>
                  <a:pt x="17447" y="6911"/>
                </a:lnTo>
                <a:lnTo>
                  <a:pt x="17422" y="6643"/>
                </a:lnTo>
                <a:lnTo>
                  <a:pt x="17398" y="6375"/>
                </a:lnTo>
                <a:lnTo>
                  <a:pt x="17349" y="6254"/>
                </a:lnTo>
                <a:lnTo>
                  <a:pt x="17301" y="6156"/>
                </a:lnTo>
                <a:lnTo>
                  <a:pt x="17325" y="6083"/>
                </a:lnTo>
                <a:lnTo>
                  <a:pt x="17325" y="6035"/>
                </a:lnTo>
                <a:lnTo>
                  <a:pt x="17301" y="5937"/>
                </a:lnTo>
                <a:lnTo>
                  <a:pt x="17228" y="5840"/>
                </a:lnTo>
                <a:lnTo>
                  <a:pt x="17179" y="5816"/>
                </a:lnTo>
                <a:lnTo>
                  <a:pt x="17106" y="5791"/>
                </a:lnTo>
                <a:close/>
                <a:moveTo>
                  <a:pt x="195" y="0"/>
                </a:moveTo>
                <a:lnTo>
                  <a:pt x="146" y="49"/>
                </a:lnTo>
                <a:lnTo>
                  <a:pt x="98" y="73"/>
                </a:lnTo>
                <a:lnTo>
                  <a:pt x="49" y="195"/>
                </a:lnTo>
                <a:lnTo>
                  <a:pt x="25" y="317"/>
                </a:lnTo>
                <a:lnTo>
                  <a:pt x="0" y="438"/>
                </a:lnTo>
                <a:lnTo>
                  <a:pt x="0" y="584"/>
                </a:lnTo>
                <a:lnTo>
                  <a:pt x="49" y="876"/>
                </a:lnTo>
                <a:lnTo>
                  <a:pt x="73" y="1120"/>
                </a:lnTo>
                <a:lnTo>
                  <a:pt x="49" y="1947"/>
                </a:lnTo>
                <a:lnTo>
                  <a:pt x="49" y="2774"/>
                </a:lnTo>
                <a:lnTo>
                  <a:pt x="49" y="3601"/>
                </a:lnTo>
                <a:lnTo>
                  <a:pt x="49" y="4429"/>
                </a:lnTo>
                <a:lnTo>
                  <a:pt x="0" y="6108"/>
                </a:lnTo>
                <a:lnTo>
                  <a:pt x="0" y="6984"/>
                </a:lnTo>
                <a:lnTo>
                  <a:pt x="25" y="7860"/>
                </a:lnTo>
                <a:lnTo>
                  <a:pt x="73" y="9587"/>
                </a:lnTo>
                <a:lnTo>
                  <a:pt x="146" y="11315"/>
                </a:lnTo>
                <a:lnTo>
                  <a:pt x="171" y="12191"/>
                </a:lnTo>
                <a:lnTo>
                  <a:pt x="195" y="13067"/>
                </a:lnTo>
                <a:lnTo>
                  <a:pt x="219" y="13188"/>
                </a:lnTo>
                <a:lnTo>
                  <a:pt x="292" y="13261"/>
                </a:lnTo>
                <a:lnTo>
                  <a:pt x="341" y="13310"/>
                </a:lnTo>
                <a:lnTo>
                  <a:pt x="390" y="13310"/>
                </a:lnTo>
                <a:lnTo>
                  <a:pt x="901" y="13383"/>
                </a:lnTo>
                <a:lnTo>
                  <a:pt x="1923" y="13383"/>
                </a:lnTo>
                <a:lnTo>
                  <a:pt x="2409" y="13334"/>
                </a:lnTo>
                <a:lnTo>
                  <a:pt x="3431" y="13261"/>
                </a:lnTo>
                <a:lnTo>
                  <a:pt x="3942" y="13213"/>
                </a:lnTo>
                <a:lnTo>
                  <a:pt x="4453" y="13188"/>
                </a:lnTo>
                <a:lnTo>
                  <a:pt x="10050" y="13188"/>
                </a:lnTo>
                <a:lnTo>
                  <a:pt x="11169" y="13164"/>
                </a:lnTo>
                <a:lnTo>
                  <a:pt x="13432" y="13091"/>
                </a:lnTo>
                <a:lnTo>
                  <a:pt x="14575" y="13067"/>
                </a:lnTo>
                <a:lnTo>
                  <a:pt x="16765" y="13067"/>
                </a:lnTo>
                <a:lnTo>
                  <a:pt x="17301" y="13091"/>
                </a:lnTo>
                <a:lnTo>
                  <a:pt x="17544" y="13140"/>
                </a:lnTo>
                <a:lnTo>
                  <a:pt x="17812" y="13164"/>
                </a:lnTo>
                <a:lnTo>
                  <a:pt x="17933" y="13164"/>
                </a:lnTo>
                <a:lnTo>
                  <a:pt x="18031" y="13115"/>
                </a:lnTo>
                <a:lnTo>
                  <a:pt x="18104" y="13042"/>
                </a:lnTo>
                <a:lnTo>
                  <a:pt x="18152" y="12945"/>
                </a:lnTo>
                <a:lnTo>
                  <a:pt x="18177" y="12848"/>
                </a:lnTo>
                <a:lnTo>
                  <a:pt x="18152" y="12750"/>
                </a:lnTo>
                <a:lnTo>
                  <a:pt x="18079" y="12677"/>
                </a:lnTo>
                <a:lnTo>
                  <a:pt x="17958" y="12629"/>
                </a:lnTo>
                <a:lnTo>
                  <a:pt x="17495" y="12556"/>
                </a:lnTo>
                <a:lnTo>
                  <a:pt x="17033" y="12531"/>
                </a:lnTo>
                <a:lnTo>
                  <a:pt x="16084" y="12507"/>
                </a:lnTo>
                <a:lnTo>
                  <a:pt x="14940" y="12483"/>
                </a:lnTo>
                <a:lnTo>
                  <a:pt x="13821" y="12507"/>
                </a:lnTo>
                <a:lnTo>
                  <a:pt x="11558" y="12580"/>
                </a:lnTo>
                <a:lnTo>
                  <a:pt x="10415" y="12604"/>
                </a:lnTo>
                <a:lnTo>
                  <a:pt x="9271" y="12629"/>
                </a:lnTo>
                <a:lnTo>
                  <a:pt x="7057" y="12604"/>
                </a:lnTo>
                <a:lnTo>
                  <a:pt x="5937" y="12604"/>
                </a:lnTo>
                <a:lnTo>
                  <a:pt x="4818" y="12629"/>
                </a:lnTo>
                <a:lnTo>
                  <a:pt x="3796" y="12677"/>
                </a:lnTo>
                <a:lnTo>
                  <a:pt x="2774" y="12726"/>
                </a:lnTo>
                <a:lnTo>
                  <a:pt x="1752" y="12799"/>
                </a:lnTo>
                <a:lnTo>
                  <a:pt x="730" y="12848"/>
                </a:lnTo>
                <a:lnTo>
                  <a:pt x="682" y="11169"/>
                </a:lnTo>
                <a:lnTo>
                  <a:pt x="609" y="9490"/>
                </a:lnTo>
                <a:lnTo>
                  <a:pt x="560" y="7787"/>
                </a:lnTo>
                <a:lnTo>
                  <a:pt x="536" y="6959"/>
                </a:lnTo>
                <a:lnTo>
                  <a:pt x="560" y="6108"/>
                </a:lnTo>
                <a:lnTo>
                  <a:pt x="584" y="4356"/>
                </a:lnTo>
                <a:lnTo>
                  <a:pt x="560" y="2579"/>
                </a:lnTo>
                <a:lnTo>
                  <a:pt x="584" y="1752"/>
                </a:lnTo>
                <a:lnTo>
                  <a:pt x="584" y="1363"/>
                </a:lnTo>
                <a:lnTo>
                  <a:pt x="584" y="949"/>
                </a:lnTo>
                <a:lnTo>
                  <a:pt x="560" y="706"/>
                </a:lnTo>
                <a:lnTo>
                  <a:pt x="536" y="438"/>
                </a:lnTo>
                <a:lnTo>
                  <a:pt x="511" y="317"/>
                </a:lnTo>
                <a:lnTo>
                  <a:pt x="463" y="219"/>
                </a:lnTo>
                <a:lnTo>
                  <a:pt x="390" y="98"/>
                </a:lnTo>
                <a:lnTo>
                  <a:pt x="317" y="25"/>
                </a:lnTo>
                <a:lnTo>
                  <a:pt x="268"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61" name="Google Shape;329;p37"/>
          <p:cNvSpPr/>
          <p:nvPr/>
        </p:nvSpPr>
        <p:spPr>
          <a:xfrm>
            <a:off x="4040509" y="5969591"/>
            <a:ext cx="692319" cy="665120"/>
          </a:xfrm>
          <a:custGeom>
            <a:avLst/>
            <a:gdLst/>
            <a:ahLst/>
            <a:cxnLst/>
            <a:rect l="l" t="t" r="r" b="b"/>
            <a:pathLst>
              <a:path w="18153" h="13384" extrusionOk="0">
                <a:moveTo>
                  <a:pt x="15865" y="1752"/>
                </a:moveTo>
                <a:lnTo>
                  <a:pt x="15962" y="1801"/>
                </a:lnTo>
                <a:lnTo>
                  <a:pt x="16230" y="1801"/>
                </a:lnTo>
                <a:lnTo>
                  <a:pt x="16279" y="1825"/>
                </a:lnTo>
                <a:lnTo>
                  <a:pt x="16303" y="1850"/>
                </a:lnTo>
                <a:lnTo>
                  <a:pt x="16327" y="1923"/>
                </a:lnTo>
                <a:lnTo>
                  <a:pt x="16303" y="1971"/>
                </a:lnTo>
                <a:lnTo>
                  <a:pt x="16279" y="2117"/>
                </a:lnTo>
                <a:lnTo>
                  <a:pt x="16230" y="2190"/>
                </a:lnTo>
                <a:lnTo>
                  <a:pt x="16157" y="2288"/>
                </a:lnTo>
                <a:lnTo>
                  <a:pt x="16084" y="2336"/>
                </a:lnTo>
                <a:lnTo>
                  <a:pt x="16011" y="2361"/>
                </a:lnTo>
                <a:lnTo>
                  <a:pt x="15938" y="2336"/>
                </a:lnTo>
                <a:lnTo>
                  <a:pt x="15865" y="2239"/>
                </a:lnTo>
                <a:lnTo>
                  <a:pt x="15792" y="2142"/>
                </a:lnTo>
                <a:lnTo>
                  <a:pt x="15768" y="2020"/>
                </a:lnTo>
                <a:lnTo>
                  <a:pt x="15768" y="1923"/>
                </a:lnTo>
                <a:lnTo>
                  <a:pt x="15841" y="1801"/>
                </a:lnTo>
                <a:lnTo>
                  <a:pt x="15865" y="1752"/>
                </a:lnTo>
                <a:close/>
                <a:moveTo>
                  <a:pt x="10925" y="4015"/>
                </a:moveTo>
                <a:lnTo>
                  <a:pt x="11023" y="4039"/>
                </a:lnTo>
                <a:lnTo>
                  <a:pt x="11071" y="4064"/>
                </a:lnTo>
                <a:lnTo>
                  <a:pt x="11096" y="4064"/>
                </a:lnTo>
                <a:lnTo>
                  <a:pt x="11096" y="4088"/>
                </a:lnTo>
                <a:lnTo>
                  <a:pt x="11120" y="4112"/>
                </a:lnTo>
                <a:lnTo>
                  <a:pt x="11120" y="4137"/>
                </a:lnTo>
                <a:lnTo>
                  <a:pt x="11120" y="4185"/>
                </a:lnTo>
                <a:lnTo>
                  <a:pt x="11120" y="4210"/>
                </a:lnTo>
                <a:lnTo>
                  <a:pt x="11096" y="4283"/>
                </a:lnTo>
                <a:lnTo>
                  <a:pt x="11023" y="4380"/>
                </a:lnTo>
                <a:lnTo>
                  <a:pt x="10998" y="4429"/>
                </a:lnTo>
                <a:lnTo>
                  <a:pt x="10950" y="4477"/>
                </a:lnTo>
                <a:lnTo>
                  <a:pt x="10901" y="4477"/>
                </a:lnTo>
                <a:lnTo>
                  <a:pt x="10901" y="4453"/>
                </a:lnTo>
                <a:lnTo>
                  <a:pt x="10877" y="4453"/>
                </a:lnTo>
                <a:lnTo>
                  <a:pt x="10828" y="4380"/>
                </a:lnTo>
                <a:lnTo>
                  <a:pt x="10779" y="4307"/>
                </a:lnTo>
                <a:lnTo>
                  <a:pt x="10779" y="4234"/>
                </a:lnTo>
                <a:lnTo>
                  <a:pt x="10779" y="4137"/>
                </a:lnTo>
                <a:lnTo>
                  <a:pt x="10828" y="4064"/>
                </a:lnTo>
                <a:lnTo>
                  <a:pt x="10901" y="4015"/>
                </a:lnTo>
                <a:close/>
                <a:moveTo>
                  <a:pt x="12507" y="5159"/>
                </a:moveTo>
                <a:lnTo>
                  <a:pt x="12580" y="5183"/>
                </a:lnTo>
                <a:lnTo>
                  <a:pt x="12629" y="5256"/>
                </a:lnTo>
                <a:lnTo>
                  <a:pt x="12677" y="5329"/>
                </a:lnTo>
                <a:lnTo>
                  <a:pt x="12677" y="5451"/>
                </a:lnTo>
                <a:lnTo>
                  <a:pt x="12653" y="5548"/>
                </a:lnTo>
                <a:lnTo>
                  <a:pt x="12604" y="5645"/>
                </a:lnTo>
                <a:lnTo>
                  <a:pt x="12556" y="5743"/>
                </a:lnTo>
                <a:lnTo>
                  <a:pt x="12507" y="5767"/>
                </a:lnTo>
                <a:lnTo>
                  <a:pt x="12458" y="5791"/>
                </a:lnTo>
                <a:lnTo>
                  <a:pt x="12337" y="5767"/>
                </a:lnTo>
                <a:lnTo>
                  <a:pt x="12239" y="5718"/>
                </a:lnTo>
                <a:lnTo>
                  <a:pt x="12166" y="5645"/>
                </a:lnTo>
                <a:lnTo>
                  <a:pt x="12142" y="5572"/>
                </a:lnTo>
                <a:lnTo>
                  <a:pt x="12142" y="5499"/>
                </a:lnTo>
                <a:lnTo>
                  <a:pt x="12166" y="5426"/>
                </a:lnTo>
                <a:lnTo>
                  <a:pt x="12191" y="5353"/>
                </a:lnTo>
                <a:lnTo>
                  <a:pt x="12264" y="5329"/>
                </a:lnTo>
                <a:lnTo>
                  <a:pt x="12312" y="5305"/>
                </a:lnTo>
                <a:lnTo>
                  <a:pt x="12337" y="5256"/>
                </a:lnTo>
                <a:lnTo>
                  <a:pt x="12361" y="5183"/>
                </a:lnTo>
                <a:lnTo>
                  <a:pt x="12410" y="5159"/>
                </a:lnTo>
                <a:close/>
                <a:moveTo>
                  <a:pt x="5499" y="6229"/>
                </a:moveTo>
                <a:lnTo>
                  <a:pt x="5597" y="6302"/>
                </a:lnTo>
                <a:lnTo>
                  <a:pt x="5694" y="6351"/>
                </a:lnTo>
                <a:lnTo>
                  <a:pt x="5743" y="6424"/>
                </a:lnTo>
                <a:lnTo>
                  <a:pt x="5767" y="6546"/>
                </a:lnTo>
                <a:lnTo>
                  <a:pt x="5743" y="6643"/>
                </a:lnTo>
                <a:lnTo>
                  <a:pt x="5670" y="6740"/>
                </a:lnTo>
                <a:lnTo>
                  <a:pt x="5621" y="6813"/>
                </a:lnTo>
                <a:lnTo>
                  <a:pt x="5524" y="6838"/>
                </a:lnTo>
                <a:lnTo>
                  <a:pt x="5475" y="6862"/>
                </a:lnTo>
                <a:lnTo>
                  <a:pt x="5426" y="6862"/>
                </a:lnTo>
                <a:lnTo>
                  <a:pt x="5329" y="6789"/>
                </a:lnTo>
                <a:lnTo>
                  <a:pt x="5280" y="6716"/>
                </a:lnTo>
                <a:lnTo>
                  <a:pt x="5280" y="6643"/>
                </a:lnTo>
                <a:lnTo>
                  <a:pt x="5280" y="6594"/>
                </a:lnTo>
                <a:lnTo>
                  <a:pt x="5305" y="6497"/>
                </a:lnTo>
                <a:lnTo>
                  <a:pt x="5353" y="6400"/>
                </a:lnTo>
                <a:lnTo>
                  <a:pt x="5475" y="6254"/>
                </a:lnTo>
                <a:lnTo>
                  <a:pt x="5499" y="6229"/>
                </a:lnTo>
                <a:close/>
                <a:moveTo>
                  <a:pt x="7568" y="7470"/>
                </a:moveTo>
                <a:lnTo>
                  <a:pt x="7616" y="7519"/>
                </a:lnTo>
                <a:lnTo>
                  <a:pt x="7689" y="7519"/>
                </a:lnTo>
                <a:lnTo>
                  <a:pt x="7835" y="7543"/>
                </a:lnTo>
                <a:lnTo>
                  <a:pt x="7908" y="7568"/>
                </a:lnTo>
                <a:lnTo>
                  <a:pt x="7957" y="7592"/>
                </a:lnTo>
                <a:lnTo>
                  <a:pt x="7957" y="7616"/>
                </a:lnTo>
                <a:lnTo>
                  <a:pt x="7957" y="7641"/>
                </a:lnTo>
                <a:lnTo>
                  <a:pt x="7957" y="7665"/>
                </a:lnTo>
                <a:lnTo>
                  <a:pt x="7908" y="7714"/>
                </a:lnTo>
                <a:lnTo>
                  <a:pt x="7908" y="7738"/>
                </a:lnTo>
                <a:lnTo>
                  <a:pt x="7811" y="7811"/>
                </a:lnTo>
                <a:lnTo>
                  <a:pt x="7787" y="7835"/>
                </a:lnTo>
                <a:lnTo>
                  <a:pt x="7714" y="7884"/>
                </a:lnTo>
                <a:lnTo>
                  <a:pt x="7641" y="7884"/>
                </a:lnTo>
                <a:lnTo>
                  <a:pt x="7641" y="7908"/>
                </a:lnTo>
                <a:lnTo>
                  <a:pt x="7592" y="7908"/>
                </a:lnTo>
                <a:lnTo>
                  <a:pt x="7543" y="7884"/>
                </a:lnTo>
                <a:lnTo>
                  <a:pt x="7519" y="7884"/>
                </a:lnTo>
                <a:lnTo>
                  <a:pt x="7495" y="7860"/>
                </a:lnTo>
                <a:lnTo>
                  <a:pt x="7495" y="7835"/>
                </a:lnTo>
                <a:lnTo>
                  <a:pt x="7470" y="7811"/>
                </a:lnTo>
                <a:lnTo>
                  <a:pt x="7422" y="7689"/>
                </a:lnTo>
                <a:lnTo>
                  <a:pt x="7397" y="7616"/>
                </a:lnTo>
                <a:lnTo>
                  <a:pt x="7422" y="7543"/>
                </a:lnTo>
                <a:lnTo>
                  <a:pt x="7495" y="7519"/>
                </a:lnTo>
                <a:lnTo>
                  <a:pt x="7568" y="7470"/>
                </a:lnTo>
                <a:close/>
                <a:moveTo>
                  <a:pt x="16011" y="1363"/>
                </a:moveTo>
                <a:lnTo>
                  <a:pt x="15889" y="1387"/>
                </a:lnTo>
                <a:lnTo>
                  <a:pt x="15768" y="1436"/>
                </a:lnTo>
                <a:lnTo>
                  <a:pt x="15646" y="1509"/>
                </a:lnTo>
                <a:lnTo>
                  <a:pt x="15573" y="1582"/>
                </a:lnTo>
                <a:lnTo>
                  <a:pt x="15500" y="1655"/>
                </a:lnTo>
                <a:lnTo>
                  <a:pt x="15476" y="1752"/>
                </a:lnTo>
                <a:lnTo>
                  <a:pt x="15427" y="1825"/>
                </a:lnTo>
                <a:lnTo>
                  <a:pt x="15403" y="2020"/>
                </a:lnTo>
                <a:lnTo>
                  <a:pt x="15451" y="2215"/>
                </a:lnTo>
                <a:lnTo>
                  <a:pt x="15500" y="2361"/>
                </a:lnTo>
                <a:lnTo>
                  <a:pt x="15330" y="2458"/>
                </a:lnTo>
                <a:lnTo>
                  <a:pt x="15159" y="2579"/>
                </a:lnTo>
                <a:lnTo>
                  <a:pt x="14989" y="2725"/>
                </a:lnTo>
                <a:lnTo>
                  <a:pt x="14843" y="2896"/>
                </a:lnTo>
                <a:lnTo>
                  <a:pt x="14283" y="3528"/>
                </a:lnTo>
                <a:lnTo>
                  <a:pt x="13918" y="3893"/>
                </a:lnTo>
                <a:lnTo>
                  <a:pt x="13529" y="4234"/>
                </a:lnTo>
                <a:lnTo>
                  <a:pt x="13140" y="4599"/>
                </a:lnTo>
                <a:lnTo>
                  <a:pt x="12775" y="4964"/>
                </a:lnTo>
                <a:lnTo>
                  <a:pt x="12677" y="4891"/>
                </a:lnTo>
                <a:lnTo>
                  <a:pt x="12556" y="4842"/>
                </a:lnTo>
                <a:lnTo>
                  <a:pt x="12507" y="4842"/>
                </a:lnTo>
                <a:lnTo>
                  <a:pt x="12434" y="4818"/>
                </a:lnTo>
                <a:lnTo>
                  <a:pt x="12264" y="4818"/>
                </a:lnTo>
                <a:lnTo>
                  <a:pt x="12191" y="4867"/>
                </a:lnTo>
                <a:lnTo>
                  <a:pt x="12020" y="4696"/>
                </a:lnTo>
                <a:lnTo>
                  <a:pt x="11826" y="4502"/>
                </a:lnTo>
                <a:lnTo>
                  <a:pt x="11655" y="4331"/>
                </a:lnTo>
                <a:lnTo>
                  <a:pt x="11582" y="4307"/>
                </a:lnTo>
                <a:lnTo>
                  <a:pt x="11582" y="4161"/>
                </a:lnTo>
                <a:lnTo>
                  <a:pt x="11582" y="4039"/>
                </a:lnTo>
                <a:lnTo>
                  <a:pt x="11534" y="3918"/>
                </a:lnTo>
                <a:lnTo>
                  <a:pt x="11485" y="3820"/>
                </a:lnTo>
                <a:lnTo>
                  <a:pt x="11388" y="3723"/>
                </a:lnTo>
                <a:lnTo>
                  <a:pt x="11242" y="3626"/>
                </a:lnTo>
                <a:lnTo>
                  <a:pt x="11169" y="3577"/>
                </a:lnTo>
                <a:lnTo>
                  <a:pt x="11120" y="3528"/>
                </a:lnTo>
                <a:lnTo>
                  <a:pt x="11047" y="3504"/>
                </a:lnTo>
                <a:lnTo>
                  <a:pt x="10974" y="3504"/>
                </a:lnTo>
                <a:lnTo>
                  <a:pt x="10828" y="3528"/>
                </a:lnTo>
                <a:lnTo>
                  <a:pt x="10682" y="3601"/>
                </a:lnTo>
                <a:lnTo>
                  <a:pt x="10536" y="3723"/>
                </a:lnTo>
                <a:lnTo>
                  <a:pt x="10439" y="3869"/>
                </a:lnTo>
                <a:lnTo>
                  <a:pt x="10341" y="4039"/>
                </a:lnTo>
                <a:lnTo>
                  <a:pt x="10317" y="4234"/>
                </a:lnTo>
                <a:lnTo>
                  <a:pt x="10317" y="4380"/>
                </a:lnTo>
                <a:lnTo>
                  <a:pt x="10171" y="4477"/>
                </a:lnTo>
                <a:lnTo>
                  <a:pt x="10025" y="4575"/>
                </a:lnTo>
                <a:lnTo>
                  <a:pt x="9879" y="4721"/>
                </a:lnTo>
                <a:lnTo>
                  <a:pt x="9733" y="4867"/>
                </a:lnTo>
                <a:lnTo>
                  <a:pt x="9490" y="5159"/>
                </a:lnTo>
                <a:lnTo>
                  <a:pt x="9319" y="5402"/>
                </a:lnTo>
                <a:lnTo>
                  <a:pt x="8954" y="5864"/>
                </a:lnTo>
                <a:lnTo>
                  <a:pt x="8614" y="6375"/>
                </a:lnTo>
                <a:lnTo>
                  <a:pt x="8298" y="6789"/>
                </a:lnTo>
                <a:lnTo>
                  <a:pt x="8152" y="7008"/>
                </a:lnTo>
                <a:lnTo>
                  <a:pt x="8030" y="7227"/>
                </a:lnTo>
                <a:lnTo>
                  <a:pt x="7908" y="7203"/>
                </a:lnTo>
                <a:lnTo>
                  <a:pt x="7787" y="7178"/>
                </a:lnTo>
                <a:lnTo>
                  <a:pt x="7738" y="7154"/>
                </a:lnTo>
                <a:lnTo>
                  <a:pt x="7616" y="7130"/>
                </a:lnTo>
                <a:lnTo>
                  <a:pt x="7470" y="7130"/>
                </a:lnTo>
                <a:lnTo>
                  <a:pt x="7349" y="7178"/>
                </a:lnTo>
                <a:lnTo>
                  <a:pt x="7227" y="7251"/>
                </a:lnTo>
                <a:lnTo>
                  <a:pt x="7178" y="7203"/>
                </a:lnTo>
                <a:lnTo>
                  <a:pt x="6935" y="7081"/>
                </a:lnTo>
                <a:lnTo>
                  <a:pt x="6692" y="6935"/>
                </a:lnTo>
                <a:lnTo>
                  <a:pt x="6448" y="6765"/>
                </a:lnTo>
                <a:lnTo>
                  <a:pt x="6327" y="6716"/>
                </a:lnTo>
                <a:lnTo>
                  <a:pt x="6205" y="6667"/>
                </a:lnTo>
                <a:lnTo>
                  <a:pt x="6229" y="6546"/>
                </a:lnTo>
                <a:lnTo>
                  <a:pt x="6205" y="6424"/>
                </a:lnTo>
                <a:lnTo>
                  <a:pt x="6181" y="6278"/>
                </a:lnTo>
                <a:lnTo>
                  <a:pt x="6132" y="6181"/>
                </a:lnTo>
                <a:lnTo>
                  <a:pt x="6059" y="6059"/>
                </a:lnTo>
                <a:lnTo>
                  <a:pt x="5986" y="5962"/>
                </a:lnTo>
                <a:lnTo>
                  <a:pt x="5889" y="5889"/>
                </a:lnTo>
                <a:lnTo>
                  <a:pt x="5767" y="5840"/>
                </a:lnTo>
                <a:lnTo>
                  <a:pt x="5694" y="5816"/>
                </a:lnTo>
                <a:lnTo>
                  <a:pt x="5621" y="5791"/>
                </a:lnTo>
                <a:lnTo>
                  <a:pt x="5475" y="5791"/>
                </a:lnTo>
                <a:lnTo>
                  <a:pt x="5329" y="5840"/>
                </a:lnTo>
                <a:lnTo>
                  <a:pt x="5207" y="5913"/>
                </a:lnTo>
                <a:lnTo>
                  <a:pt x="5086" y="6010"/>
                </a:lnTo>
                <a:lnTo>
                  <a:pt x="4964" y="6156"/>
                </a:lnTo>
                <a:lnTo>
                  <a:pt x="4891" y="6302"/>
                </a:lnTo>
                <a:lnTo>
                  <a:pt x="4818" y="6473"/>
                </a:lnTo>
                <a:lnTo>
                  <a:pt x="4818" y="6570"/>
                </a:lnTo>
                <a:lnTo>
                  <a:pt x="4818" y="6692"/>
                </a:lnTo>
                <a:lnTo>
                  <a:pt x="4769" y="6716"/>
                </a:lnTo>
                <a:lnTo>
                  <a:pt x="3918" y="7714"/>
                </a:lnTo>
                <a:lnTo>
                  <a:pt x="3504" y="8225"/>
                </a:lnTo>
                <a:lnTo>
                  <a:pt x="3090" y="8760"/>
                </a:lnTo>
                <a:lnTo>
                  <a:pt x="2677" y="9271"/>
                </a:lnTo>
                <a:lnTo>
                  <a:pt x="2214" y="9782"/>
                </a:lnTo>
                <a:lnTo>
                  <a:pt x="2044" y="9952"/>
                </a:lnTo>
                <a:lnTo>
                  <a:pt x="1874" y="10147"/>
                </a:lnTo>
                <a:lnTo>
                  <a:pt x="1801" y="10244"/>
                </a:lnTo>
                <a:lnTo>
                  <a:pt x="1752" y="10366"/>
                </a:lnTo>
                <a:lnTo>
                  <a:pt x="1703" y="10488"/>
                </a:lnTo>
                <a:lnTo>
                  <a:pt x="1703" y="10609"/>
                </a:lnTo>
                <a:lnTo>
                  <a:pt x="1728" y="10682"/>
                </a:lnTo>
                <a:lnTo>
                  <a:pt x="1776" y="10731"/>
                </a:lnTo>
                <a:lnTo>
                  <a:pt x="1849" y="10755"/>
                </a:lnTo>
                <a:lnTo>
                  <a:pt x="1922" y="10731"/>
                </a:lnTo>
                <a:lnTo>
                  <a:pt x="2020" y="10682"/>
                </a:lnTo>
                <a:lnTo>
                  <a:pt x="2117" y="10633"/>
                </a:lnTo>
                <a:lnTo>
                  <a:pt x="2263" y="10463"/>
                </a:lnTo>
                <a:lnTo>
                  <a:pt x="2579" y="10123"/>
                </a:lnTo>
                <a:lnTo>
                  <a:pt x="2969" y="9733"/>
                </a:lnTo>
                <a:lnTo>
                  <a:pt x="3163" y="9514"/>
                </a:lnTo>
                <a:lnTo>
                  <a:pt x="3334" y="9295"/>
                </a:lnTo>
                <a:lnTo>
                  <a:pt x="3747" y="8760"/>
                </a:lnTo>
                <a:lnTo>
                  <a:pt x="4185" y="8225"/>
                </a:lnTo>
                <a:lnTo>
                  <a:pt x="4648" y="7714"/>
                </a:lnTo>
                <a:lnTo>
                  <a:pt x="5086" y="7203"/>
                </a:lnTo>
                <a:lnTo>
                  <a:pt x="5159" y="7251"/>
                </a:lnTo>
                <a:lnTo>
                  <a:pt x="5280" y="7300"/>
                </a:lnTo>
                <a:lnTo>
                  <a:pt x="5378" y="7324"/>
                </a:lnTo>
                <a:lnTo>
                  <a:pt x="5499" y="7324"/>
                </a:lnTo>
                <a:lnTo>
                  <a:pt x="5645" y="7300"/>
                </a:lnTo>
                <a:lnTo>
                  <a:pt x="5791" y="7251"/>
                </a:lnTo>
                <a:lnTo>
                  <a:pt x="5913" y="7154"/>
                </a:lnTo>
                <a:lnTo>
                  <a:pt x="6010" y="7057"/>
                </a:lnTo>
                <a:lnTo>
                  <a:pt x="6205" y="7178"/>
                </a:lnTo>
                <a:lnTo>
                  <a:pt x="6400" y="7300"/>
                </a:lnTo>
                <a:lnTo>
                  <a:pt x="6716" y="7519"/>
                </a:lnTo>
                <a:lnTo>
                  <a:pt x="6862" y="7616"/>
                </a:lnTo>
                <a:lnTo>
                  <a:pt x="7032" y="7689"/>
                </a:lnTo>
                <a:lnTo>
                  <a:pt x="7057" y="7811"/>
                </a:lnTo>
                <a:lnTo>
                  <a:pt x="7105" y="7933"/>
                </a:lnTo>
                <a:lnTo>
                  <a:pt x="7154" y="8030"/>
                </a:lnTo>
                <a:lnTo>
                  <a:pt x="7227" y="8127"/>
                </a:lnTo>
                <a:lnTo>
                  <a:pt x="7324" y="8176"/>
                </a:lnTo>
                <a:lnTo>
                  <a:pt x="7397" y="8225"/>
                </a:lnTo>
                <a:lnTo>
                  <a:pt x="7495" y="8273"/>
                </a:lnTo>
                <a:lnTo>
                  <a:pt x="7714" y="8273"/>
                </a:lnTo>
                <a:lnTo>
                  <a:pt x="7835" y="8225"/>
                </a:lnTo>
                <a:lnTo>
                  <a:pt x="8006" y="8127"/>
                </a:lnTo>
                <a:lnTo>
                  <a:pt x="8152" y="8006"/>
                </a:lnTo>
                <a:lnTo>
                  <a:pt x="8225" y="7908"/>
                </a:lnTo>
                <a:lnTo>
                  <a:pt x="8273" y="7835"/>
                </a:lnTo>
                <a:lnTo>
                  <a:pt x="8298" y="7738"/>
                </a:lnTo>
                <a:lnTo>
                  <a:pt x="8322" y="7641"/>
                </a:lnTo>
                <a:lnTo>
                  <a:pt x="8322" y="7543"/>
                </a:lnTo>
                <a:lnTo>
                  <a:pt x="8298" y="7470"/>
                </a:lnTo>
                <a:lnTo>
                  <a:pt x="8468" y="7300"/>
                </a:lnTo>
                <a:lnTo>
                  <a:pt x="8614" y="7130"/>
                </a:lnTo>
                <a:lnTo>
                  <a:pt x="8906" y="6740"/>
                </a:lnTo>
                <a:lnTo>
                  <a:pt x="9173" y="6327"/>
                </a:lnTo>
                <a:lnTo>
                  <a:pt x="9417" y="5962"/>
                </a:lnTo>
                <a:lnTo>
                  <a:pt x="9782" y="5499"/>
                </a:lnTo>
                <a:lnTo>
                  <a:pt x="10195" y="5086"/>
                </a:lnTo>
                <a:lnTo>
                  <a:pt x="10268" y="5013"/>
                </a:lnTo>
                <a:lnTo>
                  <a:pt x="10366" y="4940"/>
                </a:lnTo>
                <a:lnTo>
                  <a:pt x="10585" y="4818"/>
                </a:lnTo>
                <a:lnTo>
                  <a:pt x="10706" y="4891"/>
                </a:lnTo>
                <a:lnTo>
                  <a:pt x="10828" y="4915"/>
                </a:lnTo>
                <a:lnTo>
                  <a:pt x="10950" y="4940"/>
                </a:lnTo>
                <a:lnTo>
                  <a:pt x="11096" y="4915"/>
                </a:lnTo>
                <a:lnTo>
                  <a:pt x="11193" y="4867"/>
                </a:lnTo>
                <a:lnTo>
                  <a:pt x="11266" y="4794"/>
                </a:lnTo>
                <a:lnTo>
                  <a:pt x="11363" y="4721"/>
                </a:lnTo>
                <a:lnTo>
                  <a:pt x="11436" y="4648"/>
                </a:lnTo>
                <a:lnTo>
                  <a:pt x="11704" y="4964"/>
                </a:lnTo>
                <a:lnTo>
                  <a:pt x="11874" y="5183"/>
                </a:lnTo>
                <a:lnTo>
                  <a:pt x="11801" y="5305"/>
                </a:lnTo>
                <a:lnTo>
                  <a:pt x="11777" y="5426"/>
                </a:lnTo>
                <a:lnTo>
                  <a:pt x="11753" y="5548"/>
                </a:lnTo>
                <a:lnTo>
                  <a:pt x="11777" y="5694"/>
                </a:lnTo>
                <a:lnTo>
                  <a:pt x="11826" y="5816"/>
                </a:lnTo>
                <a:lnTo>
                  <a:pt x="11899" y="5913"/>
                </a:lnTo>
                <a:lnTo>
                  <a:pt x="12020" y="6010"/>
                </a:lnTo>
                <a:lnTo>
                  <a:pt x="12142" y="6059"/>
                </a:lnTo>
                <a:lnTo>
                  <a:pt x="12264" y="6108"/>
                </a:lnTo>
                <a:lnTo>
                  <a:pt x="12410" y="6108"/>
                </a:lnTo>
                <a:lnTo>
                  <a:pt x="12531" y="6083"/>
                </a:lnTo>
                <a:lnTo>
                  <a:pt x="12653" y="6035"/>
                </a:lnTo>
                <a:lnTo>
                  <a:pt x="12726" y="5986"/>
                </a:lnTo>
                <a:lnTo>
                  <a:pt x="12799" y="5913"/>
                </a:lnTo>
                <a:lnTo>
                  <a:pt x="12872" y="5840"/>
                </a:lnTo>
                <a:lnTo>
                  <a:pt x="12921" y="5743"/>
                </a:lnTo>
                <a:lnTo>
                  <a:pt x="12969" y="5548"/>
                </a:lnTo>
                <a:lnTo>
                  <a:pt x="12969" y="5329"/>
                </a:lnTo>
                <a:lnTo>
                  <a:pt x="12969" y="5280"/>
                </a:lnTo>
                <a:lnTo>
                  <a:pt x="13042" y="5256"/>
                </a:lnTo>
                <a:lnTo>
                  <a:pt x="13383" y="4915"/>
                </a:lnTo>
                <a:lnTo>
                  <a:pt x="13748" y="4575"/>
                </a:lnTo>
                <a:lnTo>
                  <a:pt x="14454" y="3942"/>
                </a:lnTo>
                <a:lnTo>
                  <a:pt x="15111" y="3309"/>
                </a:lnTo>
                <a:lnTo>
                  <a:pt x="15768" y="2677"/>
                </a:lnTo>
                <a:lnTo>
                  <a:pt x="15792" y="2652"/>
                </a:lnTo>
                <a:lnTo>
                  <a:pt x="15914" y="2701"/>
                </a:lnTo>
                <a:lnTo>
                  <a:pt x="16157" y="2701"/>
                </a:lnTo>
                <a:lnTo>
                  <a:pt x="16279" y="2652"/>
                </a:lnTo>
                <a:lnTo>
                  <a:pt x="16376" y="2579"/>
                </a:lnTo>
                <a:lnTo>
                  <a:pt x="16449" y="2506"/>
                </a:lnTo>
                <a:lnTo>
                  <a:pt x="16522" y="2409"/>
                </a:lnTo>
                <a:lnTo>
                  <a:pt x="16595" y="2312"/>
                </a:lnTo>
                <a:lnTo>
                  <a:pt x="16643" y="2215"/>
                </a:lnTo>
                <a:lnTo>
                  <a:pt x="16668" y="2093"/>
                </a:lnTo>
                <a:lnTo>
                  <a:pt x="16692" y="1996"/>
                </a:lnTo>
                <a:lnTo>
                  <a:pt x="16692" y="1874"/>
                </a:lnTo>
                <a:lnTo>
                  <a:pt x="16668" y="1777"/>
                </a:lnTo>
                <a:lnTo>
                  <a:pt x="16643" y="1679"/>
                </a:lnTo>
                <a:lnTo>
                  <a:pt x="16570" y="1606"/>
                </a:lnTo>
                <a:lnTo>
                  <a:pt x="16522" y="1533"/>
                </a:lnTo>
                <a:lnTo>
                  <a:pt x="16424" y="1460"/>
                </a:lnTo>
                <a:lnTo>
                  <a:pt x="16352" y="1436"/>
                </a:lnTo>
                <a:lnTo>
                  <a:pt x="16254" y="1412"/>
                </a:lnTo>
                <a:lnTo>
                  <a:pt x="16157" y="1387"/>
                </a:lnTo>
                <a:lnTo>
                  <a:pt x="16011" y="1363"/>
                </a:lnTo>
                <a:close/>
                <a:moveTo>
                  <a:pt x="195" y="0"/>
                </a:moveTo>
                <a:lnTo>
                  <a:pt x="146" y="49"/>
                </a:lnTo>
                <a:lnTo>
                  <a:pt x="98" y="73"/>
                </a:lnTo>
                <a:lnTo>
                  <a:pt x="49" y="195"/>
                </a:lnTo>
                <a:lnTo>
                  <a:pt x="0" y="317"/>
                </a:lnTo>
                <a:lnTo>
                  <a:pt x="0" y="438"/>
                </a:lnTo>
                <a:lnTo>
                  <a:pt x="0" y="584"/>
                </a:lnTo>
                <a:lnTo>
                  <a:pt x="25" y="876"/>
                </a:lnTo>
                <a:lnTo>
                  <a:pt x="49" y="1120"/>
                </a:lnTo>
                <a:lnTo>
                  <a:pt x="49" y="1947"/>
                </a:lnTo>
                <a:lnTo>
                  <a:pt x="25" y="2774"/>
                </a:lnTo>
                <a:lnTo>
                  <a:pt x="49" y="3601"/>
                </a:lnTo>
                <a:lnTo>
                  <a:pt x="25" y="4429"/>
                </a:lnTo>
                <a:lnTo>
                  <a:pt x="0" y="6108"/>
                </a:lnTo>
                <a:lnTo>
                  <a:pt x="0" y="6984"/>
                </a:lnTo>
                <a:lnTo>
                  <a:pt x="0" y="7860"/>
                </a:lnTo>
                <a:lnTo>
                  <a:pt x="73" y="9587"/>
                </a:lnTo>
                <a:lnTo>
                  <a:pt x="146" y="11315"/>
                </a:lnTo>
                <a:lnTo>
                  <a:pt x="171" y="12191"/>
                </a:lnTo>
                <a:lnTo>
                  <a:pt x="171" y="13067"/>
                </a:lnTo>
                <a:lnTo>
                  <a:pt x="195" y="13188"/>
                </a:lnTo>
                <a:lnTo>
                  <a:pt x="268" y="13261"/>
                </a:lnTo>
                <a:lnTo>
                  <a:pt x="317" y="13310"/>
                </a:lnTo>
                <a:lnTo>
                  <a:pt x="390" y="13310"/>
                </a:lnTo>
                <a:lnTo>
                  <a:pt x="900" y="13383"/>
                </a:lnTo>
                <a:lnTo>
                  <a:pt x="1898" y="13383"/>
                </a:lnTo>
                <a:lnTo>
                  <a:pt x="2409" y="13334"/>
                </a:lnTo>
                <a:lnTo>
                  <a:pt x="3431" y="13261"/>
                </a:lnTo>
                <a:lnTo>
                  <a:pt x="3942" y="13213"/>
                </a:lnTo>
                <a:lnTo>
                  <a:pt x="4453" y="13188"/>
                </a:lnTo>
                <a:lnTo>
                  <a:pt x="10025" y="13188"/>
                </a:lnTo>
                <a:lnTo>
                  <a:pt x="11169" y="13164"/>
                </a:lnTo>
                <a:lnTo>
                  <a:pt x="13432" y="13091"/>
                </a:lnTo>
                <a:lnTo>
                  <a:pt x="14575" y="13067"/>
                </a:lnTo>
                <a:lnTo>
                  <a:pt x="16741" y="13067"/>
                </a:lnTo>
                <a:lnTo>
                  <a:pt x="17276" y="13091"/>
                </a:lnTo>
                <a:lnTo>
                  <a:pt x="17544" y="13140"/>
                </a:lnTo>
                <a:lnTo>
                  <a:pt x="17811" y="13164"/>
                </a:lnTo>
                <a:lnTo>
                  <a:pt x="17933" y="13164"/>
                </a:lnTo>
                <a:lnTo>
                  <a:pt x="18030" y="13115"/>
                </a:lnTo>
                <a:lnTo>
                  <a:pt x="18103" y="13042"/>
                </a:lnTo>
                <a:lnTo>
                  <a:pt x="18152" y="12945"/>
                </a:lnTo>
                <a:lnTo>
                  <a:pt x="18152" y="12848"/>
                </a:lnTo>
                <a:lnTo>
                  <a:pt x="18128" y="12750"/>
                </a:lnTo>
                <a:lnTo>
                  <a:pt x="18055" y="12677"/>
                </a:lnTo>
                <a:lnTo>
                  <a:pt x="17957" y="12629"/>
                </a:lnTo>
                <a:lnTo>
                  <a:pt x="17495" y="12556"/>
                </a:lnTo>
                <a:lnTo>
                  <a:pt x="17008" y="12531"/>
                </a:lnTo>
                <a:lnTo>
                  <a:pt x="16084" y="12507"/>
                </a:lnTo>
                <a:lnTo>
                  <a:pt x="14940" y="12483"/>
                </a:lnTo>
                <a:lnTo>
                  <a:pt x="13821" y="12507"/>
                </a:lnTo>
                <a:lnTo>
                  <a:pt x="11534" y="12580"/>
                </a:lnTo>
                <a:lnTo>
                  <a:pt x="10414" y="12604"/>
                </a:lnTo>
                <a:lnTo>
                  <a:pt x="9271" y="12629"/>
                </a:lnTo>
                <a:lnTo>
                  <a:pt x="7032" y="12604"/>
                </a:lnTo>
                <a:lnTo>
                  <a:pt x="5913" y="12604"/>
                </a:lnTo>
                <a:lnTo>
                  <a:pt x="4818" y="12629"/>
                </a:lnTo>
                <a:lnTo>
                  <a:pt x="3796" y="12677"/>
                </a:lnTo>
                <a:lnTo>
                  <a:pt x="2774" y="12726"/>
                </a:lnTo>
                <a:lnTo>
                  <a:pt x="1752" y="12799"/>
                </a:lnTo>
                <a:lnTo>
                  <a:pt x="730" y="12848"/>
                </a:lnTo>
                <a:lnTo>
                  <a:pt x="681" y="11169"/>
                </a:lnTo>
                <a:lnTo>
                  <a:pt x="608" y="9490"/>
                </a:lnTo>
                <a:lnTo>
                  <a:pt x="535" y="7787"/>
                </a:lnTo>
                <a:lnTo>
                  <a:pt x="535" y="6959"/>
                </a:lnTo>
                <a:lnTo>
                  <a:pt x="535" y="6108"/>
                </a:lnTo>
                <a:lnTo>
                  <a:pt x="560" y="4356"/>
                </a:lnTo>
                <a:lnTo>
                  <a:pt x="560" y="2579"/>
                </a:lnTo>
                <a:lnTo>
                  <a:pt x="560" y="1752"/>
                </a:lnTo>
                <a:lnTo>
                  <a:pt x="584" y="1363"/>
                </a:lnTo>
                <a:lnTo>
                  <a:pt x="584" y="949"/>
                </a:lnTo>
                <a:lnTo>
                  <a:pt x="560" y="706"/>
                </a:lnTo>
                <a:lnTo>
                  <a:pt x="535" y="438"/>
                </a:lnTo>
                <a:lnTo>
                  <a:pt x="511" y="317"/>
                </a:lnTo>
                <a:lnTo>
                  <a:pt x="463" y="219"/>
                </a:lnTo>
                <a:lnTo>
                  <a:pt x="390" y="98"/>
                </a:lnTo>
                <a:lnTo>
                  <a:pt x="317" y="25"/>
                </a:lnTo>
                <a:lnTo>
                  <a:pt x="244"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63" name="Google Shape;331;p37"/>
          <p:cNvSpPr/>
          <p:nvPr/>
        </p:nvSpPr>
        <p:spPr>
          <a:xfrm rot="18594374">
            <a:off x="7800612" y="466302"/>
            <a:ext cx="991627" cy="865239"/>
          </a:xfrm>
          <a:custGeom>
            <a:avLst/>
            <a:gdLst/>
            <a:ahLst/>
            <a:cxnLst/>
            <a:rect l="l" t="t" r="r" b="b"/>
            <a:pathLst>
              <a:path w="19200" h="19345" extrusionOk="0">
                <a:moveTo>
                  <a:pt x="15987" y="3382"/>
                </a:moveTo>
                <a:lnTo>
                  <a:pt x="16133" y="3528"/>
                </a:lnTo>
                <a:lnTo>
                  <a:pt x="15914" y="3577"/>
                </a:lnTo>
                <a:lnTo>
                  <a:pt x="15720" y="3601"/>
                </a:lnTo>
                <a:lnTo>
                  <a:pt x="15306" y="3626"/>
                </a:lnTo>
                <a:lnTo>
                  <a:pt x="15379" y="3601"/>
                </a:lnTo>
                <a:lnTo>
                  <a:pt x="15695" y="3504"/>
                </a:lnTo>
                <a:lnTo>
                  <a:pt x="15987" y="3382"/>
                </a:lnTo>
                <a:close/>
                <a:moveTo>
                  <a:pt x="10707" y="2628"/>
                </a:moveTo>
                <a:lnTo>
                  <a:pt x="10804" y="2652"/>
                </a:lnTo>
                <a:lnTo>
                  <a:pt x="10877" y="2677"/>
                </a:lnTo>
                <a:lnTo>
                  <a:pt x="10902" y="2701"/>
                </a:lnTo>
                <a:lnTo>
                  <a:pt x="10926" y="2750"/>
                </a:lnTo>
                <a:lnTo>
                  <a:pt x="10950" y="2798"/>
                </a:lnTo>
                <a:lnTo>
                  <a:pt x="10926" y="2847"/>
                </a:lnTo>
                <a:lnTo>
                  <a:pt x="10877" y="2969"/>
                </a:lnTo>
                <a:lnTo>
                  <a:pt x="10804" y="3090"/>
                </a:lnTo>
                <a:lnTo>
                  <a:pt x="10707" y="3188"/>
                </a:lnTo>
                <a:lnTo>
                  <a:pt x="10537" y="3358"/>
                </a:lnTo>
                <a:lnTo>
                  <a:pt x="10172" y="3650"/>
                </a:lnTo>
                <a:lnTo>
                  <a:pt x="9758" y="3893"/>
                </a:lnTo>
                <a:lnTo>
                  <a:pt x="9320" y="4112"/>
                </a:lnTo>
                <a:lnTo>
                  <a:pt x="8882" y="4258"/>
                </a:lnTo>
                <a:lnTo>
                  <a:pt x="8785" y="4283"/>
                </a:lnTo>
                <a:lnTo>
                  <a:pt x="8736" y="4258"/>
                </a:lnTo>
                <a:lnTo>
                  <a:pt x="8688" y="4210"/>
                </a:lnTo>
                <a:lnTo>
                  <a:pt x="8688" y="4161"/>
                </a:lnTo>
                <a:lnTo>
                  <a:pt x="8688" y="4015"/>
                </a:lnTo>
                <a:lnTo>
                  <a:pt x="8712" y="3869"/>
                </a:lnTo>
                <a:lnTo>
                  <a:pt x="8712" y="3577"/>
                </a:lnTo>
                <a:lnTo>
                  <a:pt x="8688" y="3285"/>
                </a:lnTo>
                <a:lnTo>
                  <a:pt x="8663" y="3236"/>
                </a:lnTo>
                <a:lnTo>
                  <a:pt x="8615" y="3212"/>
                </a:lnTo>
                <a:lnTo>
                  <a:pt x="8517" y="3163"/>
                </a:lnTo>
                <a:lnTo>
                  <a:pt x="8396" y="3139"/>
                </a:lnTo>
                <a:lnTo>
                  <a:pt x="8250" y="3090"/>
                </a:lnTo>
                <a:lnTo>
                  <a:pt x="8128" y="3017"/>
                </a:lnTo>
                <a:lnTo>
                  <a:pt x="8079" y="2944"/>
                </a:lnTo>
                <a:lnTo>
                  <a:pt x="8031" y="2896"/>
                </a:lnTo>
                <a:lnTo>
                  <a:pt x="8590" y="2774"/>
                </a:lnTo>
                <a:lnTo>
                  <a:pt x="8858" y="2725"/>
                </a:lnTo>
                <a:lnTo>
                  <a:pt x="9150" y="2677"/>
                </a:lnTo>
                <a:lnTo>
                  <a:pt x="9369" y="2652"/>
                </a:lnTo>
                <a:lnTo>
                  <a:pt x="10002" y="2652"/>
                </a:lnTo>
                <a:lnTo>
                  <a:pt x="10367" y="2628"/>
                </a:lnTo>
                <a:close/>
                <a:moveTo>
                  <a:pt x="10440" y="2360"/>
                </a:moveTo>
                <a:lnTo>
                  <a:pt x="10172" y="2385"/>
                </a:lnTo>
                <a:lnTo>
                  <a:pt x="9223" y="2385"/>
                </a:lnTo>
                <a:lnTo>
                  <a:pt x="8809" y="2433"/>
                </a:lnTo>
                <a:lnTo>
                  <a:pt x="8420" y="2482"/>
                </a:lnTo>
                <a:lnTo>
                  <a:pt x="8006" y="2579"/>
                </a:lnTo>
                <a:lnTo>
                  <a:pt x="7982" y="2579"/>
                </a:lnTo>
                <a:lnTo>
                  <a:pt x="7885" y="2604"/>
                </a:lnTo>
                <a:lnTo>
                  <a:pt x="7812" y="2652"/>
                </a:lnTo>
                <a:lnTo>
                  <a:pt x="7763" y="2701"/>
                </a:lnTo>
                <a:lnTo>
                  <a:pt x="7739" y="2774"/>
                </a:lnTo>
                <a:lnTo>
                  <a:pt x="7714" y="2847"/>
                </a:lnTo>
                <a:lnTo>
                  <a:pt x="7739" y="2944"/>
                </a:lnTo>
                <a:lnTo>
                  <a:pt x="7763" y="3017"/>
                </a:lnTo>
                <a:lnTo>
                  <a:pt x="7812" y="3115"/>
                </a:lnTo>
                <a:lnTo>
                  <a:pt x="7860" y="3188"/>
                </a:lnTo>
                <a:lnTo>
                  <a:pt x="8006" y="3334"/>
                </a:lnTo>
                <a:lnTo>
                  <a:pt x="8177" y="3431"/>
                </a:lnTo>
                <a:lnTo>
                  <a:pt x="8347" y="3480"/>
                </a:lnTo>
                <a:lnTo>
                  <a:pt x="8347" y="3845"/>
                </a:lnTo>
                <a:lnTo>
                  <a:pt x="8323" y="4015"/>
                </a:lnTo>
                <a:lnTo>
                  <a:pt x="8347" y="4210"/>
                </a:lnTo>
                <a:lnTo>
                  <a:pt x="8371" y="4356"/>
                </a:lnTo>
                <a:lnTo>
                  <a:pt x="8396" y="4429"/>
                </a:lnTo>
                <a:lnTo>
                  <a:pt x="8444" y="4502"/>
                </a:lnTo>
                <a:lnTo>
                  <a:pt x="8493" y="4550"/>
                </a:lnTo>
                <a:lnTo>
                  <a:pt x="8566" y="4575"/>
                </a:lnTo>
                <a:lnTo>
                  <a:pt x="8639" y="4599"/>
                </a:lnTo>
                <a:lnTo>
                  <a:pt x="8736" y="4623"/>
                </a:lnTo>
                <a:lnTo>
                  <a:pt x="8882" y="4623"/>
                </a:lnTo>
                <a:lnTo>
                  <a:pt x="9004" y="4599"/>
                </a:lnTo>
                <a:lnTo>
                  <a:pt x="9272" y="4502"/>
                </a:lnTo>
                <a:lnTo>
                  <a:pt x="9515" y="4380"/>
                </a:lnTo>
                <a:lnTo>
                  <a:pt x="9758" y="4234"/>
                </a:lnTo>
                <a:lnTo>
                  <a:pt x="10075" y="4064"/>
                </a:lnTo>
                <a:lnTo>
                  <a:pt x="10367" y="3869"/>
                </a:lnTo>
                <a:lnTo>
                  <a:pt x="10659" y="3650"/>
                </a:lnTo>
                <a:lnTo>
                  <a:pt x="10950" y="3431"/>
                </a:lnTo>
                <a:lnTo>
                  <a:pt x="11072" y="3261"/>
                </a:lnTo>
                <a:lnTo>
                  <a:pt x="11169" y="3090"/>
                </a:lnTo>
                <a:lnTo>
                  <a:pt x="11242" y="2920"/>
                </a:lnTo>
                <a:lnTo>
                  <a:pt x="11242" y="2774"/>
                </a:lnTo>
                <a:lnTo>
                  <a:pt x="11194" y="2628"/>
                </a:lnTo>
                <a:lnTo>
                  <a:pt x="11145" y="2579"/>
                </a:lnTo>
                <a:lnTo>
                  <a:pt x="11096" y="2506"/>
                </a:lnTo>
                <a:lnTo>
                  <a:pt x="10926" y="2433"/>
                </a:lnTo>
                <a:lnTo>
                  <a:pt x="10707" y="2385"/>
                </a:lnTo>
                <a:lnTo>
                  <a:pt x="10440" y="2360"/>
                </a:lnTo>
                <a:close/>
                <a:moveTo>
                  <a:pt x="11486" y="5037"/>
                </a:moveTo>
                <a:lnTo>
                  <a:pt x="11510" y="5061"/>
                </a:lnTo>
                <a:lnTo>
                  <a:pt x="11607" y="5134"/>
                </a:lnTo>
                <a:lnTo>
                  <a:pt x="11656" y="5232"/>
                </a:lnTo>
                <a:lnTo>
                  <a:pt x="11656" y="5329"/>
                </a:lnTo>
                <a:lnTo>
                  <a:pt x="11607" y="5426"/>
                </a:lnTo>
                <a:lnTo>
                  <a:pt x="11559" y="5499"/>
                </a:lnTo>
                <a:lnTo>
                  <a:pt x="11486" y="5548"/>
                </a:lnTo>
                <a:lnTo>
                  <a:pt x="11413" y="5572"/>
                </a:lnTo>
                <a:lnTo>
                  <a:pt x="11340" y="5572"/>
                </a:lnTo>
                <a:lnTo>
                  <a:pt x="11413" y="5280"/>
                </a:lnTo>
                <a:lnTo>
                  <a:pt x="11437" y="5159"/>
                </a:lnTo>
                <a:lnTo>
                  <a:pt x="11486" y="5037"/>
                </a:lnTo>
                <a:close/>
                <a:moveTo>
                  <a:pt x="11486" y="4672"/>
                </a:moveTo>
                <a:lnTo>
                  <a:pt x="11364" y="4721"/>
                </a:lnTo>
                <a:lnTo>
                  <a:pt x="11242" y="4818"/>
                </a:lnTo>
                <a:lnTo>
                  <a:pt x="11145" y="4940"/>
                </a:lnTo>
                <a:lnTo>
                  <a:pt x="11096" y="5086"/>
                </a:lnTo>
                <a:lnTo>
                  <a:pt x="11048" y="5256"/>
                </a:lnTo>
                <a:lnTo>
                  <a:pt x="11023" y="5426"/>
                </a:lnTo>
                <a:lnTo>
                  <a:pt x="10975" y="5499"/>
                </a:lnTo>
                <a:lnTo>
                  <a:pt x="10926" y="5572"/>
                </a:lnTo>
                <a:lnTo>
                  <a:pt x="10902" y="5645"/>
                </a:lnTo>
                <a:lnTo>
                  <a:pt x="10877" y="5742"/>
                </a:lnTo>
                <a:lnTo>
                  <a:pt x="10902" y="5815"/>
                </a:lnTo>
                <a:lnTo>
                  <a:pt x="10975" y="5864"/>
                </a:lnTo>
                <a:lnTo>
                  <a:pt x="11121" y="5937"/>
                </a:lnTo>
                <a:lnTo>
                  <a:pt x="11242" y="5961"/>
                </a:lnTo>
                <a:lnTo>
                  <a:pt x="11388" y="5961"/>
                </a:lnTo>
                <a:lnTo>
                  <a:pt x="11510" y="5937"/>
                </a:lnTo>
                <a:lnTo>
                  <a:pt x="11632" y="5913"/>
                </a:lnTo>
                <a:lnTo>
                  <a:pt x="11753" y="5840"/>
                </a:lnTo>
                <a:lnTo>
                  <a:pt x="11875" y="5742"/>
                </a:lnTo>
                <a:lnTo>
                  <a:pt x="11948" y="5621"/>
                </a:lnTo>
                <a:lnTo>
                  <a:pt x="12021" y="5499"/>
                </a:lnTo>
                <a:lnTo>
                  <a:pt x="12070" y="5378"/>
                </a:lnTo>
                <a:lnTo>
                  <a:pt x="12070" y="5256"/>
                </a:lnTo>
                <a:lnTo>
                  <a:pt x="12045" y="5110"/>
                </a:lnTo>
                <a:lnTo>
                  <a:pt x="11997" y="5013"/>
                </a:lnTo>
                <a:lnTo>
                  <a:pt x="11924" y="4891"/>
                </a:lnTo>
                <a:lnTo>
                  <a:pt x="11851" y="4794"/>
                </a:lnTo>
                <a:lnTo>
                  <a:pt x="11729" y="4721"/>
                </a:lnTo>
                <a:lnTo>
                  <a:pt x="11656" y="4696"/>
                </a:lnTo>
                <a:lnTo>
                  <a:pt x="11607" y="4696"/>
                </a:lnTo>
                <a:lnTo>
                  <a:pt x="11559" y="4672"/>
                </a:lnTo>
                <a:close/>
                <a:moveTo>
                  <a:pt x="14479" y="3991"/>
                </a:moveTo>
                <a:lnTo>
                  <a:pt x="15063" y="4064"/>
                </a:lnTo>
                <a:lnTo>
                  <a:pt x="15574" y="4064"/>
                </a:lnTo>
                <a:lnTo>
                  <a:pt x="15184" y="4234"/>
                </a:lnTo>
                <a:lnTo>
                  <a:pt x="14260" y="4599"/>
                </a:lnTo>
                <a:lnTo>
                  <a:pt x="13797" y="4818"/>
                </a:lnTo>
                <a:lnTo>
                  <a:pt x="13578" y="4940"/>
                </a:lnTo>
                <a:lnTo>
                  <a:pt x="13384" y="5061"/>
                </a:lnTo>
                <a:lnTo>
                  <a:pt x="13359" y="5086"/>
                </a:lnTo>
                <a:lnTo>
                  <a:pt x="13359" y="5134"/>
                </a:lnTo>
                <a:lnTo>
                  <a:pt x="13384" y="5159"/>
                </a:lnTo>
                <a:lnTo>
                  <a:pt x="13627" y="5159"/>
                </a:lnTo>
                <a:lnTo>
                  <a:pt x="13870" y="5110"/>
                </a:lnTo>
                <a:lnTo>
                  <a:pt x="14089" y="5061"/>
                </a:lnTo>
                <a:lnTo>
                  <a:pt x="14308" y="4988"/>
                </a:lnTo>
                <a:lnTo>
                  <a:pt x="14746" y="4818"/>
                </a:lnTo>
                <a:lnTo>
                  <a:pt x="15184" y="4648"/>
                </a:lnTo>
                <a:lnTo>
                  <a:pt x="16109" y="4283"/>
                </a:lnTo>
                <a:lnTo>
                  <a:pt x="16377" y="4185"/>
                </a:lnTo>
                <a:lnTo>
                  <a:pt x="16644" y="4088"/>
                </a:lnTo>
                <a:lnTo>
                  <a:pt x="17034" y="4623"/>
                </a:lnTo>
                <a:lnTo>
                  <a:pt x="16790" y="4696"/>
                </a:lnTo>
                <a:lnTo>
                  <a:pt x="16255" y="4842"/>
                </a:lnTo>
                <a:lnTo>
                  <a:pt x="15720" y="4964"/>
                </a:lnTo>
                <a:lnTo>
                  <a:pt x="15282" y="5061"/>
                </a:lnTo>
                <a:lnTo>
                  <a:pt x="15014" y="5110"/>
                </a:lnTo>
                <a:lnTo>
                  <a:pt x="14771" y="5207"/>
                </a:lnTo>
                <a:lnTo>
                  <a:pt x="14552" y="5305"/>
                </a:lnTo>
                <a:lnTo>
                  <a:pt x="14333" y="5426"/>
                </a:lnTo>
                <a:lnTo>
                  <a:pt x="14162" y="5572"/>
                </a:lnTo>
                <a:lnTo>
                  <a:pt x="14114" y="5669"/>
                </a:lnTo>
                <a:lnTo>
                  <a:pt x="14041" y="5767"/>
                </a:lnTo>
                <a:lnTo>
                  <a:pt x="14065" y="5815"/>
                </a:lnTo>
                <a:lnTo>
                  <a:pt x="14065" y="5840"/>
                </a:lnTo>
                <a:lnTo>
                  <a:pt x="14114" y="5840"/>
                </a:lnTo>
                <a:lnTo>
                  <a:pt x="14552" y="5694"/>
                </a:lnTo>
                <a:lnTo>
                  <a:pt x="15014" y="5572"/>
                </a:lnTo>
                <a:lnTo>
                  <a:pt x="15476" y="5426"/>
                </a:lnTo>
                <a:lnTo>
                  <a:pt x="15939" y="5329"/>
                </a:lnTo>
                <a:lnTo>
                  <a:pt x="16596" y="5232"/>
                </a:lnTo>
                <a:lnTo>
                  <a:pt x="16985" y="5134"/>
                </a:lnTo>
                <a:lnTo>
                  <a:pt x="17155" y="5086"/>
                </a:lnTo>
                <a:lnTo>
                  <a:pt x="17301" y="5013"/>
                </a:lnTo>
                <a:lnTo>
                  <a:pt x="17569" y="5451"/>
                </a:lnTo>
                <a:lnTo>
                  <a:pt x="14284" y="6740"/>
                </a:lnTo>
                <a:lnTo>
                  <a:pt x="14162" y="6667"/>
                </a:lnTo>
                <a:lnTo>
                  <a:pt x="13992" y="6594"/>
                </a:lnTo>
                <a:lnTo>
                  <a:pt x="13700" y="6399"/>
                </a:lnTo>
                <a:lnTo>
                  <a:pt x="13530" y="6302"/>
                </a:lnTo>
                <a:lnTo>
                  <a:pt x="13384" y="6253"/>
                </a:lnTo>
                <a:lnTo>
                  <a:pt x="13213" y="6253"/>
                </a:lnTo>
                <a:lnTo>
                  <a:pt x="13043" y="6278"/>
                </a:lnTo>
                <a:lnTo>
                  <a:pt x="12921" y="6351"/>
                </a:lnTo>
                <a:lnTo>
                  <a:pt x="12800" y="6424"/>
                </a:lnTo>
                <a:lnTo>
                  <a:pt x="12581" y="6594"/>
                </a:lnTo>
                <a:lnTo>
                  <a:pt x="12386" y="6789"/>
                </a:lnTo>
                <a:lnTo>
                  <a:pt x="12167" y="6983"/>
                </a:lnTo>
                <a:lnTo>
                  <a:pt x="11972" y="7081"/>
                </a:lnTo>
                <a:lnTo>
                  <a:pt x="11875" y="7129"/>
                </a:lnTo>
                <a:lnTo>
                  <a:pt x="11778" y="7154"/>
                </a:lnTo>
                <a:lnTo>
                  <a:pt x="11680" y="7154"/>
                </a:lnTo>
                <a:lnTo>
                  <a:pt x="11583" y="7129"/>
                </a:lnTo>
                <a:lnTo>
                  <a:pt x="11486" y="7105"/>
                </a:lnTo>
                <a:lnTo>
                  <a:pt x="11364" y="7056"/>
                </a:lnTo>
                <a:lnTo>
                  <a:pt x="11291" y="7008"/>
                </a:lnTo>
                <a:lnTo>
                  <a:pt x="11291" y="6935"/>
                </a:lnTo>
                <a:lnTo>
                  <a:pt x="11291" y="6886"/>
                </a:lnTo>
                <a:lnTo>
                  <a:pt x="11340" y="6837"/>
                </a:lnTo>
                <a:lnTo>
                  <a:pt x="11461" y="6740"/>
                </a:lnTo>
                <a:lnTo>
                  <a:pt x="11583" y="6691"/>
                </a:lnTo>
                <a:lnTo>
                  <a:pt x="11753" y="6618"/>
                </a:lnTo>
                <a:lnTo>
                  <a:pt x="11899" y="6545"/>
                </a:lnTo>
                <a:lnTo>
                  <a:pt x="12240" y="6424"/>
                </a:lnTo>
                <a:lnTo>
                  <a:pt x="12313" y="6375"/>
                </a:lnTo>
                <a:lnTo>
                  <a:pt x="12362" y="6326"/>
                </a:lnTo>
                <a:lnTo>
                  <a:pt x="12362" y="6278"/>
                </a:lnTo>
                <a:lnTo>
                  <a:pt x="12362" y="6205"/>
                </a:lnTo>
                <a:lnTo>
                  <a:pt x="12337" y="6059"/>
                </a:lnTo>
                <a:lnTo>
                  <a:pt x="12337" y="6010"/>
                </a:lnTo>
                <a:lnTo>
                  <a:pt x="12362" y="5937"/>
                </a:lnTo>
                <a:lnTo>
                  <a:pt x="12435" y="5840"/>
                </a:lnTo>
                <a:lnTo>
                  <a:pt x="12508" y="5742"/>
                </a:lnTo>
                <a:lnTo>
                  <a:pt x="12702" y="5597"/>
                </a:lnTo>
                <a:lnTo>
                  <a:pt x="12897" y="5426"/>
                </a:lnTo>
                <a:lnTo>
                  <a:pt x="12970" y="5329"/>
                </a:lnTo>
                <a:lnTo>
                  <a:pt x="13043" y="5207"/>
                </a:lnTo>
                <a:lnTo>
                  <a:pt x="13043" y="5134"/>
                </a:lnTo>
                <a:lnTo>
                  <a:pt x="13067" y="5061"/>
                </a:lnTo>
                <a:lnTo>
                  <a:pt x="13043" y="4915"/>
                </a:lnTo>
                <a:lnTo>
                  <a:pt x="13019" y="4769"/>
                </a:lnTo>
                <a:lnTo>
                  <a:pt x="13043" y="4623"/>
                </a:lnTo>
                <a:lnTo>
                  <a:pt x="13067" y="4526"/>
                </a:lnTo>
                <a:lnTo>
                  <a:pt x="13140" y="4429"/>
                </a:lnTo>
                <a:lnTo>
                  <a:pt x="13457" y="4380"/>
                </a:lnTo>
                <a:lnTo>
                  <a:pt x="13773" y="4283"/>
                </a:lnTo>
                <a:lnTo>
                  <a:pt x="14089" y="4161"/>
                </a:lnTo>
                <a:lnTo>
                  <a:pt x="14406" y="4039"/>
                </a:lnTo>
                <a:lnTo>
                  <a:pt x="14479" y="3991"/>
                </a:lnTo>
                <a:close/>
                <a:moveTo>
                  <a:pt x="17739" y="5767"/>
                </a:moveTo>
                <a:lnTo>
                  <a:pt x="18007" y="6326"/>
                </a:lnTo>
                <a:lnTo>
                  <a:pt x="17739" y="6399"/>
                </a:lnTo>
                <a:lnTo>
                  <a:pt x="17496" y="6497"/>
                </a:lnTo>
                <a:lnTo>
                  <a:pt x="17034" y="6691"/>
                </a:lnTo>
                <a:lnTo>
                  <a:pt x="16255" y="6983"/>
                </a:lnTo>
                <a:lnTo>
                  <a:pt x="15452" y="7251"/>
                </a:lnTo>
                <a:lnTo>
                  <a:pt x="15330" y="7154"/>
                </a:lnTo>
                <a:lnTo>
                  <a:pt x="15160" y="7056"/>
                </a:lnTo>
                <a:lnTo>
                  <a:pt x="14941" y="6959"/>
                </a:lnTo>
                <a:lnTo>
                  <a:pt x="14698" y="6862"/>
                </a:lnTo>
                <a:lnTo>
                  <a:pt x="15063" y="6789"/>
                </a:lnTo>
                <a:lnTo>
                  <a:pt x="15428" y="6691"/>
                </a:lnTo>
                <a:lnTo>
                  <a:pt x="16133" y="6448"/>
                </a:lnTo>
                <a:lnTo>
                  <a:pt x="16596" y="6253"/>
                </a:lnTo>
                <a:lnTo>
                  <a:pt x="17082" y="6059"/>
                </a:lnTo>
                <a:lnTo>
                  <a:pt x="17545" y="5864"/>
                </a:lnTo>
                <a:lnTo>
                  <a:pt x="17739" y="5767"/>
                </a:lnTo>
                <a:close/>
                <a:moveTo>
                  <a:pt x="13311" y="6618"/>
                </a:moveTo>
                <a:lnTo>
                  <a:pt x="13408" y="6643"/>
                </a:lnTo>
                <a:lnTo>
                  <a:pt x="13627" y="6716"/>
                </a:lnTo>
                <a:lnTo>
                  <a:pt x="13822" y="6813"/>
                </a:lnTo>
                <a:lnTo>
                  <a:pt x="14016" y="6935"/>
                </a:lnTo>
                <a:lnTo>
                  <a:pt x="14235" y="7032"/>
                </a:lnTo>
                <a:lnTo>
                  <a:pt x="14430" y="7105"/>
                </a:lnTo>
                <a:lnTo>
                  <a:pt x="14965" y="7275"/>
                </a:lnTo>
                <a:lnTo>
                  <a:pt x="15136" y="7373"/>
                </a:lnTo>
                <a:lnTo>
                  <a:pt x="15038" y="7397"/>
                </a:lnTo>
                <a:lnTo>
                  <a:pt x="15014" y="7421"/>
                </a:lnTo>
                <a:lnTo>
                  <a:pt x="15014" y="7446"/>
                </a:lnTo>
                <a:lnTo>
                  <a:pt x="15014" y="7470"/>
                </a:lnTo>
                <a:lnTo>
                  <a:pt x="15038" y="7494"/>
                </a:lnTo>
                <a:lnTo>
                  <a:pt x="15257" y="7543"/>
                </a:lnTo>
                <a:lnTo>
                  <a:pt x="15160" y="7616"/>
                </a:lnTo>
                <a:lnTo>
                  <a:pt x="15014" y="7665"/>
                </a:lnTo>
                <a:lnTo>
                  <a:pt x="14819" y="7713"/>
                </a:lnTo>
                <a:lnTo>
                  <a:pt x="14625" y="7689"/>
                </a:lnTo>
                <a:lnTo>
                  <a:pt x="14406" y="7665"/>
                </a:lnTo>
                <a:lnTo>
                  <a:pt x="14016" y="7567"/>
                </a:lnTo>
                <a:lnTo>
                  <a:pt x="13627" y="7446"/>
                </a:lnTo>
                <a:lnTo>
                  <a:pt x="13238" y="7324"/>
                </a:lnTo>
                <a:lnTo>
                  <a:pt x="12994" y="7251"/>
                </a:lnTo>
                <a:lnTo>
                  <a:pt x="12727" y="7202"/>
                </a:lnTo>
                <a:lnTo>
                  <a:pt x="12459" y="7178"/>
                </a:lnTo>
                <a:lnTo>
                  <a:pt x="12191" y="7178"/>
                </a:lnTo>
                <a:lnTo>
                  <a:pt x="12532" y="7032"/>
                </a:lnTo>
                <a:lnTo>
                  <a:pt x="12702" y="6910"/>
                </a:lnTo>
                <a:lnTo>
                  <a:pt x="12824" y="6789"/>
                </a:lnTo>
                <a:lnTo>
                  <a:pt x="12921" y="6716"/>
                </a:lnTo>
                <a:lnTo>
                  <a:pt x="13019" y="6667"/>
                </a:lnTo>
                <a:lnTo>
                  <a:pt x="13116" y="6643"/>
                </a:lnTo>
                <a:lnTo>
                  <a:pt x="13213" y="6618"/>
                </a:lnTo>
                <a:close/>
                <a:moveTo>
                  <a:pt x="18323" y="7227"/>
                </a:moveTo>
                <a:lnTo>
                  <a:pt x="18445" y="7665"/>
                </a:lnTo>
                <a:lnTo>
                  <a:pt x="18518" y="8103"/>
                </a:lnTo>
                <a:lnTo>
                  <a:pt x="18056" y="8224"/>
                </a:lnTo>
                <a:lnTo>
                  <a:pt x="17885" y="8127"/>
                </a:lnTo>
                <a:lnTo>
                  <a:pt x="17715" y="8005"/>
                </a:lnTo>
                <a:lnTo>
                  <a:pt x="17399" y="7762"/>
                </a:lnTo>
                <a:lnTo>
                  <a:pt x="17666" y="7665"/>
                </a:lnTo>
                <a:lnTo>
                  <a:pt x="17910" y="7543"/>
                </a:lnTo>
                <a:lnTo>
                  <a:pt x="18153" y="7397"/>
                </a:lnTo>
                <a:lnTo>
                  <a:pt x="18226" y="7324"/>
                </a:lnTo>
                <a:lnTo>
                  <a:pt x="18323" y="7227"/>
                </a:lnTo>
                <a:close/>
                <a:moveTo>
                  <a:pt x="17155" y="8030"/>
                </a:moveTo>
                <a:lnTo>
                  <a:pt x="17326" y="8103"/>
                </a:lnTo>
                <a:lnTo>
                  <a:pt x="17520" y="8273"/>
                </a:lnTo>
                <a:lnTo>
                  <a:pt x="17545" y="8297"/>
                </a:lnTo>
                <a:lnTo>
                  <a:pt x="17326" y="8200"/>
                </a:lnTo>
                <a:lnTo>
                  <a:pt x="17228" y="8151"/>
                </a:lnTo>
                <a:lnTo>
                  <a:pt x="17131" y="8078"/>
                </a:lnTo>
                <a:lnTo>
                  <a:pt x="17082" y="8054"/>
                </a:lnTo>
                <a:lnTo>
                  <a:pt x="17082" y="8030"/>
                </a:lnTo>
                <a:close/>
                <a:moveTo>
                  <a:pt x="16790" y="7981"/>
                </a:moveTo>
                <a:lnTo>
                  <a:pt x="16790" y="8054"/>
                </a:lnTo>
                <a:lnTo>
                  <a:pt x="16790" y="8151"/>
                </a:lnTo>
                <a:lnTo>
                  <a:pt x="16815" y="8224"/>
                </a:lnTo>
                <a:lnTo>
                  <a:pt x="16863" y="8273"/>
                </a:lnTo>
                <a:lnTo>
                  <a:pt x="16961" y="8395"/>
                </a:lnTo>
                <a:lnTo>
                  <a:pt x="17131" y="8468"/>
                </a:lnTo>
                <a:lnTo>
                  <a:pt x="17155" y="8492"/>
                </a:lnTo>
                <a:lnTo>
                  <a:pt x="16839" y="8589"/>
                </a:lnTo>
                <a:lnTo>
                  <a:pt x="16328" y="8711"/>
                </a:lnTo>
                <a:lnTo>
                  <a:pt x="16206" y="8468"/>
                </a:lnTo>
                <a:lnTo>
                  <a:pt x="16109" y="8224"/>
                </a:lnTo>
                <a:lnTo>
                  <a:pt x="16450" y="8103"/>
                </a:lnTo>
                <a:lnTo>
                  <a:pt x="16790" y="7981"/>
                </a:lnTo>
                <a:close/>
                <a:moveTo>
                  <a:pt x="15695" y="8322"/>
                </a:moveTo>
                <a:lnTo>
                  <a:pt x="15744" y="8370"/>
                </a:lnTo>
                <a:lnTo>
                  <a:pt x="15793" y="8443"/>
                </a:lnTo>
                <a:lnTo>
                  <a:pt x="15890" y="8614"/>
                </a:lnTo>
                <a:lnTo>
                  <a:pt x="15939" y="8784"/>
                </a:lnTo>
                <a:lnTo>
                  <a:pt x="15744" y="8833"/>
                </a:lnTo>
                <a:lnTo>
                  <a:pt x="15671" y="8662"/>
                </a:lnTo>
                <a:lnTo>
                  <a:pt x="15598" y="8468"/>
                </a:lnTo>
                <a:lnTo>
                  <a:pt x="15574" y="8395"/>
                </a:lnTo>
                <a:lnTo>
                  <a:pt x="15574" y="8346"/>
                </a:lnTo>
                <a:lnTo>
                  <a:pt x="15695" y="8322"/>
                </a:lnTo>
                <a:close/>
                <a:moveTo>
                  <a:pt x="17520" y="8784"/>
                </a:moveTo>
                <a:lnTo>
                  <a:pt x="17520" y="8906"/>
                </a:lnTo>
                <a:lnTo>
                  <a:pt x="17472" y="8979"/>
                </a:lnTo>
                <a:lnTo>
                  <a:pt x="17423" y="9052"/>
                </a:lnTo>
                <a:lnTo>
                  <a:pt x="17326" y="9100"/>
                </a:lnTo>
                <a:lnTo>
                  <a:pt x="17228" y="9125"/>
                </a:lnTo>
                <a:lnTo>
                  <a:pt x="17009" y="9149"/>
                </a:lnTo>
                <a:lnTo>
                  <a:pt x="16839" y="9125"/>
                </a:lnTo>
                <a:lnTo>
                  <a:pt x="16693" y="9076"/>
                </a:lnTo>
                <a:lnTo>
                  <a:pt x="16571" y="9027"/>
                </a:lnTo>
                <a:lnTo>
                  <a:pt x="16766" y="8979"/>
                </a:lnTo>
                <a:lnTo>
                  <a:pt x="17520" y="8784"/>
                </a:lnTo>
                <a:close/>
                <a:moveTo>
                  <a:pt x="18591" y="8614"/>
                </a:moveTo>
                <a:lnTo>
                  <a:pt x="18640" y="9027"/>
                </a:lnTo>
                <a:lnTo>
                  <a:pt x="18615" y="9027"/>
                </a:lnTo>
                <a:lnTo>
                  <a:pt x="18396" y="9052"/>
                </a:lnTo>
                <a:lnTo>
                  <a:pt x="18153" y="9076"/>
                </a:lnTo>
                <a:lnTo>
                  <a:pt x="17715" y="9198"/>
                </a:lnTo>
                <a:lnTo>
                  <a:pt x="17764" y="9100"/>
                </a:lnTo>
                <a:lnTo>
                  <a:pt x="17812" y="8979"/>
                </a:lnTo>
                <a:lnTo>
                  <a:pt x="17837" y="8857"/>
                </a:lnTo>
                <a:lnTo>
                  <a:pt x="17812" y="8711"/>
                </a:lnTo>
                <a:lnTo>
                  <a:pt x="18202" y="8614"/>
                </a:lnTo>
                <a:close/>
                <a:moveTo>
                  <a:pt x="16133" y="9125"/>
                </a:moveTo>
                <a:lnTo>
                  <a:pt x="16231" y="9222"/>
                </a:lnTo>
                <a:lnTo>
                  <a:pt x="16352" y="9319"/>
                </a:lnTo>
                <a:lnTo>
                  <a:pt x="16498" y="9392"/>
                </a:lnTo>
                <a:lnTo>
                  <a:pt x="16644" y="9465"/>
                </a:lnTo>
                <a:lnTo>
                  <a:pt x="16839" y="9490"/>
                </a:lnTo>
                <a:lnTo>
                  <a:pt x="16596" y="9587"/>
                </a:lnTo>
                <a:lnTo>
                  <a:pt x="16596" y="9611"/>
                </a:lnTo>
                <a:lnTo>
                  <a:pt x="16352" y="9490"/>
                </a:lnTo>
                <a:lnTo>
                  <a:pt x="16158" y="9344"/>
                </a:lnTo>
                <a:lnTo>
                  <a:pt x="15963" y="9149"/>
                </a:lnTo>
                <a:lnTo>
                  <a:pt x="16133" y="9125"/>
                </a:lnTo>
                <a:close/>
                <a:moveTo>
                  <a:pt x="18640" y="9368"/>
                </a:moveTo>
                <a:lnTo>
                  <a:pt x="18640" y="10001"/>
                </a:lnTo>
                <a:lnTo>
                  <a:pt x="18591" y="10025"/>
                </a:lnTo>
                <a:lnTo>
                  <a:pt x="18275" y="10122"/>
                </a:lnTo>
                <a:lnTo>
                  <a:pt x="17983" y="10244"/>
                </a:lnTo>
                <a:lnTo>
                  <a:pt x="17569" y="10366"/>
                </a:lnTo>
                <a:lnTo>
                  <a:pt x="17155" y="10463"/>
                </a:lnTo>
                <a:lnTo>
                  <a:pt x="17180" y="10317"/>
                </a:lnTo>
                <a:lnTo>
                  <a:pt x="17155" y="10147"/>
                </a:lnTo>
                <a:lnTo>
                  <a:pt x="17107" y="10001"/>
                </a:lnTo>
                <a:lnTo>
                  <a:pt x="17009" y="9903"/>
                </a:lnTo>
                <a:lnTo>
                  <a:pt x="18640" y="9368"/>
                </a:lnTo>
                <a:close/>
                <a:moveTo>
                  <a:pt x="18591" y="10487"/>
                </a:moveTo>
                <a:lnTo>
                  <a:pt x="18494" y="11169"/>
                </a:lnTo>
                <a:lnTo>
                  <a:pt x="18469" y="11169"/>
                </a:lnTo>
                <a:lnTo>
                  <a:pt x="18177" y="11217"/>
                </a:lnTo>
                <a:lnTo>
                  <a:pt x="17885" y="11315"/>
                </a:lnTo>
                <a:lnTo>
                  <a:pt x="17301" y="11534"/>
                </a:lnTo>
                <a:lnTo>
                  <a:pt x="16839" y="11680"/>
                </a:lnTo>
                <a:lnTo>
                  <a:pt x="16377" y="11826"/>
                </a:lnTo>
                <a:lnTo>
                  <a:pt x="16401" y="11728"/>
                </a:lnTo>
                <a:lnTo>
                  <a:pt x="16425" y="11607"/>
                </a:lnTo>
                <a:lnTo>
                  <a:pt x="16523" y="11412"/>
                </a:lnTo>
                <a:lnTo>
                  <a:pt x="16644" y="11217"/>
                </a:lnTo>
                <a:lnTo>
                  <a:pt x="16766" y="11071"/>
                </a:lnTo>
                <a:lnTo>
                  <a:pt x="16839" y="10974"/>
                </a:lnTo>
                <a:lnTo>
                  <a:pt x="16936" y="10950"/>
                </a:lnTo>
                <a:lnTo>
                  <a:pt x="17593" y="10804"/>
                </a:lnTo>
                <a:lnTo>
                  <a:pt x="18250" y="10609"/>
                </a:lnTo>
                <a:lnTo>
                  <a:pt x="18421" y="10560"/>
                </a:lnTo>
                <a:lnTo>
                  <a:pt x="18591" y="10487"/>
                </a:lnTo>
                <a:close/>
                <a:moveTo>
                  <a:pt x="18396" y="11607"/>
                </a:moveTo>
                <a:lnTo>
                  <a:pt x="18299" y="11972"/>
                </a:lnTo>
                <a:lnTo>
                  <a:pt x="18202" y="12361"/>
                </a:lnTo>
                <a:lnTo>
                  <a:pt x="18007" y="12337"/>
                </a:lnTo>
                <a:lnTo>
                  <a:pt x="17788" y="12337"/>
                </a:lnTo>
                <a:lnTo>
                  <a:pt x="17739" y="12239"/>
                </a:lnTo>
                <a:lnTo>
                  <a:pt x="17666" y="12166"/>
                </a:lnTo>
                <a:lnTo>
                  <a:pt x="17618" y="12142"/>
                </a:lnTo>
                <a:lnTo>
                  <a:pt x="17472" y="12142"/>
                </a:lnTo>
                <a:lnTo>
                  <a:pt x="17399" y="12191"/>
                </a:lnTo>
                <a:lnTo>
                  <a:pt x="17350" y="12215"/>
                </a:lnTo>
                <a:lnTo>
                  <a:pt x="17180" y="12337"/>
                </a:lnTo>
                <a:lnTo>
                  <a:pt x="17058" y="12458"/>
                </a:lnTo>
                <a:lnTo>
                  <a:pt x="16961" y="12580"/>
                </a:lnTo>
                <a:lnTo>
                  <a:pt x="16742" y="12653"/>
                </a:lnTo>
                <a:lnTo>
                  <a:pt x="16425" y="12799"/>
                </a:lnTo>
                <a:lnTo>
                  <a:pt x="16425" y="12702"/>
                </a:lnTo>
                <a:lnTo>
                  <a:pt x="16401" y="12239"/>
                </a:lnTo>
                <a:lnTo>
                  <a:pt x="16961" y="12069"/>
                </a:lnTo>
                <a:lnTo>
                  <a:pt x="17569" y="11850"/>
                </a:lnTo>
                <a:lnTo>
                  <a:pt x="18202" y="11655"/>
                </a:lnTo>
                <a:lnTo>
                  <a:pt x="18396" y="11607"/>
                </a:lnTo>
                <a:close/>
                <a:moveTo>
                  <a:pt x="18056" y="12799"/>
                </a:moveTo>
                <a:lnTo>
                  <a:pt x="17861" y="13261"/>
                </a:lnTo>
                <a:lnTo>
                  <a:pt x="17666" y="13286"/>
                </a:lnTo>
                <a:lnTo>
                  <a:pt x="17739" y="13067"/>
                </a:lnTo>
                <a:lnTo>
                  <a:pt x="17812" y="12823"/>
                </a:lnTo>
                <a:lnTo>
                  <a:pt x="18056" y="12799"/>
                </a:lnTo>
                <a:close/>
                <a:moveTo>
                  <a:pt x="17423" y="12921"/>
                </a:moveTo>
                <a:lnTo>
                  <a:pt x="17350" y="13115"/>
                </a:lnTo>
                <a:lnTo>
                  <a:pt x="17301" y="13213"/>
                </a:lnTo>
                <a:lnTo>
                  <a:pt x="17228" y="13310"/>
                </a:lnTo>
                <a:lnTo>
                  <a:pt x="17204" y="13334"/>
                </a:lnTo>
                <a:lnTo>
                  <a:pt x="17204" y="13310"/>
                </a:lnTo>
                <a:lnTo>
                  <a:pt x="17131" y="13237"/>
                </a:lnTo>
                <a:lnTo>
                  <a:pt x="17107" y="13164"/>
                </a:lnTo>
                <a:lnTo>
                  <a:pt x="17107" y="13091"/>
                </a:lnTo>
                <a:lnTo>
                  <a:pt x="17107" y="13018"/>
                </a:lnTo>
                <a:lnTo>
                  <a:pt x="17423" y="12921"/>
                </a:lnTo>
                <a:close/>
                <a:moveTo>
                  <a:pt x="16790" y="13140"/>
                </a:moveTo>
                <a:lnTo>
                  <a:pt x="16815" y="13237"/>
                </a:lnTo>
                <a:lnTo>
                  <a:pt x="16839" y="13359"/>
                </a:lnTo>
                <a:lnTo>
                  <a:pt x="16888" y="13456"/>
                </a:lnTo>
                <a:lnTo>
                  <a:pt x="16961" y="13553"/>
                </a:lnTo>
                <a:lnTo>
                  <a:pt x="16498" y="13772"/>
                </a:lnTo>
                <a:lnTo>
                  <a:pt x="16206" y="13918"/>
                </a:lnTo>
                <a:lnTo>
                  <a:pt x="15890" y="14040"/>
                </a:lnTo>
                <a:lnTo>
                  <a:pt x="15257" y="14210"/>
                </a:lnTo>
                <a:lnTo>
                  <a:pt x="15257" y="14210"/>
                </a:lnTo>
                <a:lnTo>
                  <a:pt x="15428" y="13967"/>
                </a:lnTo>
                <a:lnTo>
                  <a:pt x="15598" y="13748"/>
                </a:lnTo>
                <a:lnTo>
                  <a:pt x="15841" y="13553"/>
                </a:lnTo>
                <a:lnTo>
                  <a:pt x="16377" y="13286"/>
                </a:lnTo>
                <a:lnTo>
                  <a:pt x="16790" y="13140"/>
                </a:lnTo>
                <a:close/>
                <a:moveTo>
                  <a:pt x="18153" y="6740"/>
                </a:moveTo>
                <a:lnTo>
                  <a:pt x="18250" y="6983"/>
                </a:lnTo>
                <a:lnTo>
                  <a:pt x="18056" y="7008"/>
                </a:lnTo>
                <a:lnTo>
                  <a:pt x="17885" y="7056"/>
                </a:lnTo>
                <a:lnTo>
                  <a:pt x="17520" y="7227"/>
                </a:lnTo>
                <a:lnTo>
                  <a:pt x="17155" y="7397"/>
                </a:lnTo>
                <a:lnTo>
                  <a:pt x="16839" y="7543"/>
                </a:lnTo>
                <a:lnTo>
                  <a:pt x="16328" y="7713"/>
                </a:lnTo>
                <a:lnTo>
                  <a:pt x="16085" y="7811"/>
                </a:lnTo>
                <a:lnTo>
                  <a:pt x="15817" y="7908"/>
                </a:lnTo>
                <a:lnTo>
                  <a:pt x="15695" y="7859"/>
                </a:lnTo>
                <a:lnTo>
                  <a:pt x="15549" y="7835"/>
                </a:lnTo>
                <a:lnTo>
                  <a:pt x="15403" y="7859"/>
                </a:lnTo>
                <a:lnTo>
                  <a:pt x="15355" y="7908"/>
                </a:lnTo>
                <a:lnTo>
                  <a:pt x="15282" y="7932"/>
                </a:lnTo>
                <a:lnTo>
                  <a:pt x="15233" y="8030"/>
                </a:lnTo>
                <a:lnTo>
                  <a:pt x="15184" y="8151"/>
                </a:lnTo>
                <a:lnTo>
                  <a:pt x="15184" y="8273"/>
                </a:lnTo>
                <a:lnTo>
                  <a:pt x="15184" y="8395"/>
                </a:lnTo>
                <a:lnTo>
                  <a:pt x="15257" y="8638"/>
                </a:lnTo>
                <a:lnTo>
                  <a:pt x="15330" y="8857"/>
                </a:lnTo>
                <a:lnTo>
                  <a:pt x="15379" y="8930"/>
                </a:lnTo>
                <a:lnTo>
                  <a:pt x="15160" y="9003"/>
                </a:lnTo>
                <a:lnTo>
                  <a:pt x="14941" y="9100"/>
                </a:lnTo>
                <a:lnTo>
                  <a:pt x="14917" y="9125"/>
                </a:lnTo>
                <a:lnTo>
                  <a:pt x="14917" y="9149"/>
                </a:lnTo>
                <a:lnTo>
                  <a:pt x="14917" y="9173"/>
                </a:lnTo>
                <a:lnTo>
                  <a:pt x="14941" y="9198"/>
                </a:lnTo>
                <a:lnTo>
                  <a:pt x="15257" y="9222"/>
                </a:lnTo>
                <a:lnTo>
                  <a:pt x="15549" y="9222"/>
                </a:lnTo>
                <a:lnTo>
                  <a:pt x="15671" y="9368"/>
                </a:lnTo>
                <a:lnTo>
                  <a:pt x="15817" y="9514"/>
                </a:lnTo>
                <a:lnTo>
                  <a:pt x="15963" y="9660"/>
                </a:lnTo>
                <a:lnTo>
                  <a:pt x="16133" y="9782"/>
                </a:lnTo>
                <a:lnTo>
                  <a:pt x="15379" y="10074"/>
                </a:lnTo>
                <a:lnTo>
                  <a:pt x="15038" y="10244"/>
                </a:lnTo>
                <a:lnTo>
                  <a:pt x="14673" y="10439"/>
                </a:lnTo>
                <a:lnTo>
                  <a:pt x="14649" y="10487"/>
                </a:lnTo>
                <a:lnTo>
                  <a:pt x="14649" y="10536"/>
                </a:lnTo>
                <a:lnTo>
                  <a:pt x="14673" y="10585"/>
                </a:lnTo>
                <a:lnTo>
                  <a:pt x="14722" y="10585"/>
                </a:lnTo>
                <a:lnTo>
                  <a:pt x="14965" y="10560"/>
                </a:lnTo>
                <a:lnTo>
                  <a:pt x="15184" y="10536"/>
                </a:lnTo>
                <a:lnTo>
                  <a:pt x="15647" y="10390"/>
                </a:lnTo>
                <a:lnTo>
                  <a:pt x="16109" y="10244"/>
                </a:lnTo>
                <a:lnTo>
                  <a:pt x="16547" y="10074"/>
                </a:lnTo>
                <a:lnTo>
                  <a:pt x="16571" y="10049"/>
                </a:lnTo>
                <a:lnTo>
                  <a:pt x="16693" y="10171"/>
                </a:lnTo>
                <a:lnTo>
                  <a:pt x="16717" y="10220"/>
                </a:lnTo>
                <a:lnTo>
                  <a:pt x="16742" y="10293"/>
                </a:lnTo>
                <a:lnTo>
                  <a:pt x="16742" y="10366"/>
                </a:lnTo>
                <a:lnTo>
                  <a:pt x="16742" y="10439"/>
                </a:lnTo>
                <a:lnTo>
                  <a:pt x="16669" y="10585"/>
                </a:lnTo>
                <a:lnTo>
                  <a:pt x="16158" y="10706"/>
                </a:lnTo>
                <a:lnTo>
                  <a:pt x="15598" y="10804"/>
                </a:lnTo>
                <a:lnTo>
                  <a:pt x="15355" y="10877"/>
                </a:lnTo>
                <a:lnTo>
                  <a:pt x="15087" y="10974"/>
                </a:lnTo>
                <a:lnTo>
                  <a:pt x="14844" y="11096"/>
                </a:lnTo>
                <a:lnTo>
                  <a:pt x="14625" y="11217"/>
                </a:lnTo>
                <a:lnTo>
                  <a:pt x="14600" y="11266"/>
                </a:lnTo>
                <a:lnTo>
                  <a:pt x="14600" y="11315"/>
                </a:lnTo>
                <a:lnTo>
                  <a:pt x="14625" y="11363"/>
                </a:lnTo>
                <a:lnTo>
                  <a:pt x="14673" y="11363"/>
                </a:lnTo>
                <a:lnTo>
                  <a:pt x="15087" y="11339"/>
                </a:lnTo>
                <a:lnTo>
                  <a:pt x="15476" y="11266"/>
                </a:lnTo>
                <a:lnTo>
                  <a:pt x="16279" y="11096"/>
                </a:lnTo>
                <a:lnTo>
                  <a:pt x="16231" y="11193"/>
                </a:lnTo>
                <a:lnTo>
                  <a:pt x="16133" y="11388"/>
                </a:lnTo>
                <a:lnTo>
                  <a:pt x="16060" y="11558"/>
                </a:lnTo>
                <a:lnTo>
                  <a:pt x="16036" y="11728"/>
                </a:lnTo>
                <a:lnTo>
                  <a:pt x="16012" y="11923"/>
                </a:lnTo>
                <a:lnTo>
                  <a:pt x="15379" y="12069"/>
                </a:lnTo>
                <a:lnTo>
                  <a:pt x="15087" y="12142"/>
                </a:lnTo>
                <a:lnTo>
                  <a:pt x="14795" y="12264"/>
                </a:lnTo>
                <a:lnTo>
                  <a:pt x="14771" y="12288"/>
                </a:lnTo>
                <a:lnTo>
                  <a:pt x="14771" y="12312"/>
                </a:lnTo>
                <a:lnTo>
                  <a:pt x="14771" y="12337"/>
                </a:lnTo>
                <a:lnTo>
                  <a:pt x="14795" y="12361"/>
                </a:lnTo>
                <a:lnTo>
                  <a:pt x="14941" y="12410"/>
                </a:lnTo>
                <a:lnTo>
                  <a:pt x="15087" y="12434"/>
                </a:lnTo>
                <a:lnTo>
                  <a:pt x="15403" y="12434"/>
                </a:lnTo>
                <a:lnTo>
                  <a:pt x="15720" y="12410"/>
                </a:lnTo>
                <a:lnTo>
                  <a:pt x="16036" y="12337"/>
                </a:lnTo>
                <a:lnTo>
                  <a:pt x="16036" y="12556"/>
                </a:lnTo>
                <a:lnTo>
                  <a:pt x="16036" y="12702"/>
                </a:lnTo>
                <a:lnTo>
                  <a:pt x="16012" y="12823"/>
                </a:lnTo>
                <a:lnTo>
                  <a:pt x="15987" y="12945"/>
                </a:lnTo>
                <a:lnTo>
                  <a:pt x="15914" y="13018"/>
                </a:lnTo>
                <a:lnTo>
                  <a:pt x="15647" y="13164"/>
                </a:lnTo>
                <a:lnTo>
                  <a:pt x="15355" y="13261"/>
                </a:lnTo>
                <a:lnTo>
                  <a:pt x="15063" y="13383"/>
                </a:lnTo>
                <a:lnTo>
                  <a:pt x="14771" y="13505"/>
                </a:lnTo>
                <a:lnTo>
                  <a:pt x="14479" y="13651"/>
                </a:lnTo>
                <a:lnTo>
                  <a:pt x="14454" y="13699"/>
                </a:lnTo>
                <a:lnTo>
                  <a:pt x="14454" y="13723"/>
                </a:lnTo>
                <a:lnTo>
                  <a:pt x="14454" y="13772"/>
                </a:lnTo>
                <a:lnTo>
                  <a:pt x="14503" y="13796"/>
                </a:lnTo>
                <a:lnTo>
                  <a:pt x="14649" y="13821"/>
                </a:lnTo>
                <a:lnTo>
                  <a:pt x="14795" y="13845"/>
                </a:lnTo>
                <a:lnTo>
                  <a:pt x="14941" y="13821"/>
                </a:lnTo>
                <a:lnTo>
                  <a:pt x="15087" y="13821"/>
                </a:lnTo>
                <a:lnTo>
                  <a:pt x="14917" y="14040"/>
                </a:lnTo>
                <a:lnTo>
                  <a:pt x="14649" y="14332"/>
                </a:lnTo>
                <a:lnTo>
                  <a:pt x="14552" y="14405"/>
                </a:lnTo>
                <a:lnTo>
                  <a:pt x="14454" y="14429"/>
                </a:lnTo>
                <a:lnTo>
                  <a:pt x="14357" y="14429"/>
                </a:lnTo>
                <a:lnTo>
                  <a:pt x="14260" y="14380"/>
                </a:lnTo>
                <a:lnTo>
                  <a:pt x="14187" y="14332"/>
                </a:lnTo>
                <a:lnTo>
                  <a:pt x="14114" y="14259"/>
                </a:lnTo>
                <a:lnTo>
                  <a:pt x="13968" y="14088"/>
                </a:lnTo>
                <a:lnTo>
                  <a:pt x="13870" y="13967"/>
                </a:lnTo>
                <a:lnTo>
                  <a:pt x="13822" y="13821"/>
                </a:lnTo>
                <a:lnTo>
                  <a:pt x="13700" y="13553"/>
                </a:lnTo>
                <a:lnTo>
                  <a:pt x="13651" y="13261"/>
                </a:lnTo>
                <a:lnTo>
                  <a:pt x="13627" y="12969"/>
                </a:lnTo>
                <a:lnTo>
                  <a:pt x="13627" y="12653"/>
                </a:lnTo>
                <a:lnTo>
                  <a:pt x="13603" y="12361"/>
                </a:lnTo>
                <a:lnTo>
                  <a:pt x="13578" y="12215"/>
                </a:lnTo>
                <a:lnTo>
                  <a:pt x="13554" y="12069"/>
                </a:lnTo>
                <a:lnTo>
                  <a:pt x="13481" y="11947"/>
                </a:lnTo>
                <a:lnTo>
                  <a:pt x="13384" y="11801"/>
                </a:lnTo>
                <a:lnTo>
                  <a:pt x="13262" y="11631"/>
                </a:lnTo>
                <a:lnTo>
                  <a:pt x="13165" y="11461"/>
                </a:lnTo>
                <a:lnTo>
                  <a:pt x="13067" y="11266"/>
                </a:lnTo>
                <a:lnTo>
                  <a:pt x="13019" y="11047"/>
                </a:lnTo>
                <a:lnTo>
                  <a:pt x="12970" y="10901"/>
                </a:lnTo>
                <a:lnTo>
                  <a:pt x="12921" y="10755"/>
                </a:lnTo>
                <a:lnTo>
                  <a:pt x="12824" y="10633"/>
                </a:lnTo>
                <a:lnTo>
                  <a:pt x="12727" y="10512"/>
                </a:lnTo>
                <a:lnTo>
                  <a:pt x="12629" y="10439"/>
                </a:lnTo>
                <a:lnTo>
                  <a:pt x="12508" y="10390"/>
                </a:lnTo>
                <a:lnTo>
                  <a:pt x="12410" y="10341"/>
                </a:lnTo>
                <a:lnTo>
                  <a:pt x="12289" y="10317"/>
                </a:lnTo>
                <a:lnTo>
                  <a:pt x="11778" y="10317"/>
                </a:lnTo>
                <a:lnTo>
                  <a:pt x="11534" y="10293"/>
                </a:lnTo>
                <a:lnTo>
                  <a:pt x="11437" y="10268"/>
                </a:lnTo>
                <a:lnTo>
                  <a:pt x="11364" y="10220"/>
                </a:lnTo>
                <a:lnTo>
                  <a:pt x="11267" y="10171"/>
                </a:lnTo>
                <a:lnTo>
                  <a:pt x="11218" y="10122"/>
                </a:lnTo>
                <a:lnTo>
                  <a:pt x="11121" y="9976"/>
                </a:lnTo>
                <a:lnTo>
                  <a:pt x="11048" y="9806"/>
                </a:lnTo>
                <a:lnTo>
                  <a:pt x="11023" y="9611"/>
                </a:lnTo>
                <a:lnTo>
                  <a:pt x="11023" y="9417"/>
                </a:lnTo>
                <a:lnTo>
                  <a:pt x="11023" y="9198"/>
                </a:lnTo>
                <a:lnTo>
                  <a:pt x="11072" y="8906"/>
                </a:lnTo>
                <a:lnTo>
                  <a:pt x="11096" y="8589"/>
                </a:lnTo>
                <a:lnTo>
                  <a:pt x="11169" y="8297"/>
                </a:lnTo>
                <a:lnTo>
                  <a:pt x="11291" y="8030"/>
                </a:lnTo>
                <a:lnTo>
                  <a:pt x="11413" y="7859"/>
                </a:lnTo>
                <a:lnTo>
                  <a:pt x="11583" y="7713"/>
                </a:lnTo>
                <a:lnTo>
                  <a:pt x="11753" y="7616"/>
                </a:lnTo>
                <a:lnTo>
                  <a:pt x="11948" y="7567"/>
                </a:lnTo>
                <a:lnTo>
                  <a:pt x="12167" y="7519"/>
                </a:lnTo>
                <a:lnTo>
                  <a:pt x="12605" y="7519"/>
                </a:lnTo>
                <a:lnTo>
                  <a:pt x="12800" y="7543"/>
                </a:lnTo>
                <a:lnTo>
                  <a:pt x="13092" y="7592"/>
                </a:lnTo>
                <a:lnTo>
                  <a:pt x="13384" y="7689"/>
                </a:lnTo>
                <a:lnTo>
                  <a:pt x="13992" y="7859"/>
                </a:lnTo>
                <a:lnTo>
                  <a:pt x="14284" y="7932"/>
                </a:lnTo>
                <a:lnTo>
                  <a:pt x="14576" y="7957"/>
                </a:lnTo>
                <a:lnTo>
                  <a:pt x="15038" y="7957"/>
                </a:lnTo>
                <a:lnTo>
                  <a:pt x="15184" y="7908"/>
                </a:lnTo>
                <a:lnTo>
                  <a:pt x="15355" y="7835"/>
                </a:lnTo>
                <a:lnTo>
                  <a:pt x="15476" y="7762"/>
                </a:lnTo>
                <a:lnTo>
                  <a:pt x="15549" y="7665"/>
                </a:lnTo>
                <a:lnTo>
                  <a:pt x="15574" y="7543"/>
                </a:lnTo>
                <a:lnTo>
                  <a:pt x="15866" y="7519"/>
                </a:lnTo>
                <a:lnTo>
                  <a:pt x="16158" y="7446"/>
                </a:lnTo>
                <a:lnTo>
                  <a:pt x="16474" y="7348"/>
                </a:lnTo>
                <a:lnTo>
                  <a:pt x="16766" y="7227"/>
                </a:lnTo>
                <a:lnTo>
                  <a:pt x="17764" y="6837"/>
                </a:lnTo>
                <a:lnTo>
                  <a:pt x="18153" y="6740"/>
                </a:lnTo>
                <a:close/>
                <a:moveTo>
                  <a:pt x="6206" y="2725"/>
                </a:moveTo>
                <a:lnTo>
                  <a:pt x="6230" y="2774"/>
                </a:lnTo>
                <a:lnTo>
                  <a:pt x="6230" y="2847"/>
                </a:lnTo>
                <a:lnTo>
                  <a:pt x="6230" y="2944"/>
                </a:lnTo>
                <a:lnTo>
                  <a:pt x="6108" y="3236"/>
                </a:lnTo>
                <a:lnTo>
                  <a:pt x="6060" y="3382"/>
                </a:lnTo>
                <a:lnTo>
                  <a:pt x="6035" y="3528"/>
                </a:lnTo>
                <a:lnTo>
                  <a:pt x="6035" y="3601"/>
                </a:lnTo>
                <a:lnTo>
                  <a:pt x="6035" y="3699"/>
                </a:lnTo>
                <a:lnTo>
                  <a:pt x="6108" y="3845"/>
                </a:lnTo>
                <a:lnTo>
                  <a:pt x="6181" y="4015"/>
                </a:lnTo>
                <a:lnTo>
                  <a:pt x="6254" y="4161"/>
                </a:lnTo>
                <a:lnTo>
                  <a:pt x="6254" y="4210"/>
                </a:lnTo>
                <a:lnTo>
                  <a:pt x="6254" y="4234"/>
                </a:lnTo>
                <a:lnTo>
                  <a:pt x="6230" y="4234"/>
                </a:lnTo>
                <a:lnTo>
                  <a:pt x="6181" y="4258"/>
                </a:lnTo>
                <a:lnTo>
                  <a:pt x="6084" y="4234"/>
                </a:lnTo>
                <a:lnTo>
                  <a:pt x="5962" y="4185"/>
                </a:lnTo>
                <a:lnTo>
                  <a:pt x="5695" y="4064"/>
                </a:lnTo>
                <a:lnTo>
                  <a:pt x="5549" y="3966"/>
                </a:lnTo>
                <a:lnTo>
                  <a:pt x="5330" y="3820"/>
                </a:lnTo>
                <a:lnTo>
                  <a:pt x="5208" y="3772"/>
                </a:lnTo>
                <a:lnTo>
                  <a:pt x="5086" y="3747"/>
                </a:lnTo>
                <a:lnTo>
                  <a:pt x="4989" y="3747"/>
                </a:lnTo>
                <a:lnTo>
                  <a:pt x="4892" y="3772"/>
                </a:lnTo>
                <a:lnTo>
                  <a:pt x="4721" y="3845"/>
                </a:lnTo>
                <a:lnTo>
                  <a:pt x="4332" y="4039"/>
                </a:lnTo>
                <a:lnTo>
                  <a:pt x="3967" y="4210"/>
                </a:lnTo>
                <a:lnTo>
                  <a:pt x="3821" y="4258"/>
                </a:lnTo>
                <a:lnTo>
                  <a:pt x="3724" y="4331"/>
                </a:lnTo>
                <a:lnTo>
                  <a:pt x="3651" y="4429"/>
                </a:lnTo>
                <a:lnTo>
                  <a:pt x="3602" y="4526"/>
                </a:lnTo>
                <a:lnTo>
                  <a:pt x="3578" y="4623"/>
                </a:lnTo>
                <a:lnTo>
                  <a:pt x="3578" y="4721"/>
                </a:lnTo>
                <a:lnTo>
                  <a:pt x="3578" y="4818"/>
                </a:lnTo>
                <a:lnTo>
                  <a:pt x="3602" y="4915"/>
                </a:lnTo>
                <a:lnTo>
                  <a:pt x="3651" y="5013"/>
                </a:lnTo>
                <a:lnTo>
                  <a:pt x="3724" y="5086"/>
                </a:lnTo>
                <a:lnTo>
                  <a:pt x="3797" y="5159"/>
                </a:lnTo>
                <a:lnTo>
                  <a:pt x="3894" y="5232"/>
                </a:lnTo>
                <a:lnTo>
                  <a:pt x="3991" y="5256"/>
                </a:lnTo>
                <a:lnTo>
                  <a:pt x="4113" y="5280"/>
                </a:lnTo>
                <a:lnTo>
                  <a:pt x="4235" y="5280"/>
                </a:lnTo>
                <a:lnTo>
                  <a:pt x="4356" y="5256"/>
                </a:lnTo>
                <a:lnTo>
                  <a:pt x="4551" y="5183"/>
                </a:lnTo>
                <a:lnTo>
                  <a:pt x="4721" y="5086"/>
                </a:lnTo>
                <a:lnTo>
                  <a:pt x="5062" y="4891"/>
                </a:lnTo>
                <a:lnTo>
                  <a:pt x="5232" y="4842"/>
                </a:lnTo>
                <a:lnTo>
                  <a:pt x="5403" y="4818"/>
                </a:lnTo>
                <a:lnTo>
                  <a:pt x="5476" y="4842"/>
                </a:lnTo>
                <a:lnTo>
                  <a:pt x="5573" y="4867"/>
                </a:lnTo>
                <a:lnTo>
                  <a:pt x="5646" y="4915"/>
                </a:lnTo>
                <a:lnTo>
                  <a:pt x="5743" y="4988"/>
                </a:lnTo>
                <a:lnTo>
                  <a:pt x="5865" y="5134"/>
                </a:lnTo>
                <a:lnTo>
                  <a:pt x="5914" y="5256"/>
                </a:lnTo>
                <a:lnTo>
                  <a:pt x="5938" y="5353"/>
                </a:lnTo>
                <a:lnTo>
                  <a:pt x="5889" y="5451"/>
                </a:lnTo>
                <a:lnTo>
                  <a:pt x="5841" y="5524"/>
                </a:lnTo>
                <a:lnTo>
                  <a:pt x="5743" y="5597"/>
                </a:lnTo>
                <a:lnTo>
                  <a:pt x="5500" y="5718"/>
                </a:lnTo>
                <a:lnTo>
                  <a:pt x="5111" y="5888"/>
                </a:lnTo>
                <a:lnTo>
                  <a:pt x="4940" y="5986"/>
                </a:lnTo>
                <a:lnTo>
                  <a:pt x="4746" y="6107"/>
                </a:lnTo>
                <a:lnTo>
                  <a:pt x="4454" y="6351"/>
                </a:lnTo>
                <a:lnTo>
                  <a:pt x="4210" y="6618"/>
                </a:lnTo>
                <a:lnTo>
                  <a:pt x="3699" y="7178"/>
                </a:lnTo>
                <a:lnTo>
                  <a:pt x="3553" y="7324"/>
                </a:lnTo>
                <a:lnTo>
                  <a:pt x="3407" y="7421"/>
                </a:lnTo>
                <a:lnTo>
                  <a:pt x="3261" y="7519"/>
                </a:lnTo>
                <a:lnTo>
                  <a:pt x="3091" y="7592"/>
                </a:lnTo>
                <a:lnTo>
                  <a:pt x="2751" y="7738"/>
                </a:lnTo>
                <a:lnTo>
                  <a:pt x="2410" y="7859"/>
                </a:lnTo>
                <a:lnTo>
                  <a:pt x="2215" y="7957"/>
                </a:lnTo>
                <a:lnTo>
                  <a:pt x="1996" y="8054"/>
                </a:lnTo>
                <a:lnTo>
                  <a:pt x="1777" y="8200"/>
                </a:lnTo>
                <a:lnTo>
                  <a:pt x="1583" y="8370"/>
                </a:lnTo>
                <a:lnTo>
                  <a:pt x="1510" y="8468"/>
                </a:lnTo>
                <a:lnTo>
                  <a:pt x="1437" y="8565"/>
                </a:lnTo>
                <a:lnTo>
                  <a:pt x="1388" y="8687"/>
                </a:lnTo>
                <a:lnTo>
                  <a:pt x="1364" y="8784"/>
                </a:lnTo>
                <a:lnTo>
                  <a:pt x="1364" y="8881"/>
                </a:lnTo>
                <a:lnTo>
                  <a:pt x="1388" y="9003"/>
                </a:lnTo>
                <a:lnTo>
                  <a:pt x="1437" y="9100"/>
                </a:lnTo>
                <a:lnTo>
                  <a:pt x="1534" y="9222"/>
                </a:lnTo>
                <a:lnTo>
                  <a:pt x="1631" y="9295"/>
                </a:lnTo>
                <a:lnTo>
                  <a:pt x="1729" y="9319"/>
                </a:lnTo>
                <a:lnTo>
                  <a:pt x="1972" y="9392"/>
                </a:lnTo>
                <a:lnTo>
                  <a:pt x="2191" y="9441"/>
                </a:lnTo>
                <a:lnTo>
                  <a:pt x="2361" y="9538"/>
                </a:lnTo>
                <a:lnTo>
                  <a:pt x="2532" y="9660"/>
                </a:lnTo>
                <a:lnTo>
                  <a:pt x="2702" y="9830"/>
                </a:lnTo>
                <a:lnTo>
                  <a:pt x="2872" y="9976"/>
                </a:lnTo>
                <a:lnTo>
                  <a:pt x="3067" y="10074"/>
                </a:lnTo>
                <a:lnTo>
                  <a:pt x="3261" y="10147"/>
                </a:lnTo>
                <a:lnTo>
                  <a:pt x="3456" y="10195"/>
                </a:lnTo>
                <a:lnTo>
                  <a:pt x="3894" y="10293"/>
                </a:lnTo>
                <a:lnTo>
                  <a:pt x="4089" y="10317"/>
                </a:lnTo>
                <a:lnTo>
                  <a:pt x="4308" y="10390"/>
                </a:lnTo>
                <a:lnTo>
                  <a:pt x="4770" y="10536"/>
                </a:lnTo>
                <a:lnTo>
                  <a:pt x="5232" y="10755"/>
                </a:lnTo>
                <a:lnTo>
                  <a:pt x="6108" y="11217"/>
                </a:lnTo>
                <a:lnTo>
                  <a:pt x="6327" y="11339"/>
                </a:lnTo>
                <a:lnTo>
                  <a:pt x="6546" y="11485"/>
                </a:lnTo>
                <a:lnTo>
                  <a:pt x="6717" y="11680"/>
                </a:lnTo>
                <a:lnTo>
                  <a:pt x="6790" y="11777"/>
                </a:lnTo>
                <a:lnTo>
                  <a:pt x="6838" y="11899"/>
                </a:lnTo>
                <a:lnTo>
                  <a:pt x="6887" y="12045"/>
                </a:lnTo>
                <a:lnTo>
                  <a:pt x="6887" y="12191"/>
                </a:lnTo>
                <a:lnTo>
                  <a:pt x="6863" y="12337"/>
                </a:lnTo>
                <a:lnTo>
                  <a:pt x="6838" y="12483"/>
                </a:lnTo>
                <a:lnTo>
                  <a:pt x="6741" y="12750"/>
                </a:lnTo>
                <a:lnTo>
                  <a:pt x="6595" y="13018"/>
                </a:lnTo>
                <a:lnTo>
                  <a:pt x="6473" y="13237"/>
                </a:lnTo>
                <a:lnTo>
                  <a:pt x="6327" y="13456"/>
                </a:lnTo>
                <a:lnTo>
                  <a:pt x="6011" y="13869"/>
                </a:lnTo>
                <a:lnTo>
                  <a:pt x="5695" y="14283"/>
                </a:lnTo>
                <a:lnTo>
                  <a:pt x="5403" y="14697"/>
                </a:lnTo>
                <a:lnTo>
                  <a:pt x="5281" y="14891"/>
                </a:lnTo>
                <a:lnTo>
                  <a:pt x="5184" y="15110"/>
                </a:lnTo>
                <a:lnTo>
                  <a:pt x="5111" y="15329"/>
                </a:lnTo>
                <a:lnTo>
                  <a:pt x="5062" y="15548"/>
                </a:lnTo>
                <a:lnTo>
                  <a:pt x="5062" y="15840"/>
                </a:lnTo>
                <a:lnTo>
                  <a:pt x="5038" y="16011"/>
                </a:lnTo>
                <a:lnTo>
                  <a:pt x="5013" y="16157"/>
                </a:lnTo>
                <a:lnTo>
                  <a:pt x="4916" y="15889"/>
                </a:lnTo>
                <a:lnTo>
                  <a:pt x="4819" y="15621"/>
                </a:lnTo>
                <a:lnTo>
                  <a:pt x="4673" y="15062"/>
                </a:lnTo>
                <a:lnTo>
                  <a:pt x="4551" y="14478"/>
                </a:lnTo>
                <a:lnTo>
                  <a:pt x="4405" y="13918"/>
                </a:lnTo>
                <a:lnTo>
                  <a:pt x="4283" y="13578"/>
                </a:lnTo>
                <a:lnTo>
                  <a:pt x="4162" y="13237"/>
                </a:lnTo>
                <a:lnTo>
                  <a:pt x="3894" y="12580"/>
                </a:lnTo>
                <a:lnTo>
                  <a:pt x="3626" y="11923"/>
                </a:lnTo>
                <a:lnTo>
                  <a:pt x="3359" y="11242"/>
                </a:lnTo>
                <a:lnTo>
                  <a:pt x="3261" y="11023"/>
                </a:lnTo>
                <a:lnTo>
                  <a:pt x="3164" y="10804"/>
                </a:lnTo>
                <a:lnTo>
                  <a:pt x="3067" y="10609"/>
                </a:lnTo>
                <a:lnTo>
                  <a:pt x="2945" y="10414"/>
                </a:lnTo>
                <a:lnTo>
                  <a:pt x="2799" y="10244"/>
                </a:lnTo>
                <a:lnTo>
                  <a:pt x="2629" y="10074"/>
                </a:lnTo>
                <a:lnTo>
                  <a:pt x="2459" y="9903"/>
                </a:lnTo>
                <a:lnTo>
                  <a:pt x="2264" y="9757"/>
                </a:lnTo>
                <a:lnTo>
                  <a:pt x="2045" y="9611"/>
                </a:lnTo>
                <a:lnTo>
                  <a:pt x="1802" y="9465"/>
                </a:lnTo>
                <a:lnTo>
                  <a:pt x="1339" y="9222"/>
                </a:lnTo>
                <a:lnTo>
                  <a:pt x="1218" y="9125"/>
                </a:lnTo>
                <a:lnTo>
                  <a:pt x="1120" y="9052"/>
                </a:lnTo>
                <a:lnTo>
                  <a:pt x="974" y="8857"/>
                </a:lnTo>
                <a:lnTo>
                  <a:pt x="853" y="8662"/>
                </a:lnTo>
                <a:lnTo>
                  <a:pt x="731" y="8419"/>
                </a:lnTo>
                <a:lnTo>
                  <a:pt x="682" y="8346"/>
                </a:lnTo>
                <a:lnTo>
                  <a:pt x="804" y="7786"/>
                </a:lnTo>
                <a:lnTo>
                  <a:pt x="926" y="7227"/>
                </a:lnTo>
                <a:lnTo>
                  <a:pt x="1096" y="6691"/>
                </a:lnTo>
                <a:lnTo>
                  <a:pt x="1315" y="6156"/>
                </a:lnTo>
                <a:lnTo>
                  <a:pt x="1534" y="5621"/>
                </a:lnTo>
                <a:lnTo>
                  <a:pt x="1802" y="5134"/>
                </a:lnTo>
                <a:lnTo>
                  <a:pt x="2069" y="4648"/>
                </a:lnTo>
                <a:lnTo>
                  <a:pt x="2386" y="4185"/>
                </a:lnTo>
                <a:lnTo>
                  <a:pt x="2653" y="3820"/>
                </a:lnTo>
                <a:lnTo>
                  <a:pt x="2945" y="3480"/>
                </a:lnTo>
                <a:lnTo>
                  <a:pt x="3237" y="3626"/>
                </a:lnTo>
                <a:lnTo>
                  <a:pt x="3578" y="3723"/>
                </a:lnTo>
                <a:lnTo>
                  <a:pt x="3894" y="3772"/>
                </a:lnTo>
                <a:lnTo>
                  <a:pt x="4064" y="3772"/>
                </a:lnTo>
                <a:lnTo>
                  <a:pt x="4235" y="3747"/>
                </a:lnTo>
                <a:lnTo>
                  <a:pt x="4381" y="3723"/>
                </a:lnTo>
                <a:lnTo>
                  <a:pt x="4502" y="3674"/>
                </a:lnTo>
                <a:lnTo>
                  <a:pt x="4746" y="3553"/>
                </a:lnTo>
                <a:lnTo>
                  <a:pt x="4989" y="3382"/>
                </a:lnTo>
                <a:lnTo>
                  <a:pt x="5208" y="3212"/>
                </a:lnTo>
                <a:lnTo>
                  <a:pt x="5451" y="3042"/>
                </a:lnTo>
                <a:lnTo>
                  <a:pt x="5646" y="2920"/>
                </a:lnTo>
                <a:lnTo>
                  <a:pt x="5841" y="2823"/>
                </a:lnTo>
                <a:lnTo>
                  <a:pt x="6011" y="2750"/>
                </a:lnTo>
                <a:lnTo>
                  <a:pt x="6084" y="2725"/>
                </a:lnTo>
                <a:close/>
                <a:moveTo>
                  <a:pt x="12240" y="18079"/>
                </a:moveTo>
                <a:lnTo>
                  <a:pt x="12386" y="18128"/>
                </a:lnTo>
                <a:lnTo>
                  <a:pt x="12556" y="18152"/>
                </a:lnTo>
                <a:lnTo>
                  <a:pt x="12289" y="18225"/>
                </a:lnTo>
                <a:lnTo>
                  <a:pt x="12289" y="18152"/>
                </a:lnTo>
                <a:lnTo>
                  <a:pt x="12264" y="18103"/>
                </a:lnTo>
                <a:lnTo>
                  <a:pt x="12240" y="18079"/>
                </a:lnTo>
                <a:close/>
                <a:moveTo>
                  <a:pt x="10245" y="754"/>
                </a:moveTo>
                <a:lnTo>
                  <a:pt x="10804" y="779"/>
                </a:lnTo>
                <a:lnTo>
                  <a:pt x="11315" y="827"/>
                </a:lnTo>
                <a:lnTo>
                  <a:pt x="11534" y="852"/>
                </a:lnTo>
                <a:lnTo>
                  <a:pt x="11753" y="900"/>
                </a:lnTo>
                <a:lnTo>
                  <a:pt x="12216" y="1046"/>
                </a:lnTo>
                <a:lnTo>
                  <a:pt x="12678" y="1241"/>
                </a:lnTo>
                <a:lnTo>
                  <a:pt x="13116" y="1436"/>
                </a:lnTo>
                <a:lnTo>
                  <a:pt x="13578" y="1655"/>
                </a:lnTo>
                <a:lnTo>
                  <a:pt x="13043" y="1874"/>
                </a:lnTo>
                <a:lnTo>
                  <a:pt x="12824" y="1971"/>
                </a:lnTo>
                <a:lnTo>
                  <a:pt x="12629" y="2068"/>
                </a:lnTo>
                <a:lnTo>
                  <a:pt x="12435" y="2190"/>
                </a:lnTo>
                <a:lnTo>
                  <a:pt x="12264" y="2360"/>
                </a:lnTo>
                <a:lnTo>
                  <a:pt x="12240" y="2385"/>
                </a:lnTo>
                <a:lnTo>
                  <a:pt x="12264" y="2409"/>
                </a:lnTo>
                <a:lnTo>
                  <a:pt x="12289" y="2433"/>
                </a:lnTo>
                <a:lnTo>
                  <a:pt x="12532" y="2385"/>
                </a:lnTo>
                <a:lnTo>
                  <a:pt x="12751" y="2312"/>
                </a:lnTo>
                <a:lnTo>
                  <a:pt x="13213" y="2166"/>
                </a:lnTo>
                <a:lnTo>
                  <a:pt x="13603" y="2044"/>
                </a:lnTo>
                <a:lnTo>
                  <a:pt x="13822" y="1995"/>
                </a:lnTo>
                <a:lnTo>
                  <a:pt x="13992" y="1898"/>
                </a:lnTo>
                <a:lnTo>
                  <a:pt x="14162" y="1995"/>
                </a:lnTo>
                <a:lnTo>
                  <a:pt x="14114" y="2020"/>
                </a:lnTo>
                <a:lnTo>
                  <a:pt x="13724" y="2190"/>
                </a:lnTo>
                <a:lnTo>
                  <a:pt x="13311" y="2385"/>
                </a:lnTo>
                <a:lnTo>
                  <a:pt x="13140" y="2482"/>
                </a:lnTo>
                <a:lnTo>
                  <a:pt x="12946" y="2604"/>
                </a:lnTo>
                <a:lnTo>
                  <a:pt x="12775" y="2750"/>
                </a:lnTo>
                <a:lnTo>
                  <a:pt x="12654" y="2896"/>
                </a:lnTo>
                <a:lnTo>
                  <a:pt x="12629" y="2944"/>
                </a:lnTo>
                <a:lnTo>
                  <a:pt x="12654" y="2969"/>
                </a:lnTo>
                <a:lnTo>
                  <a:pt x="12678" y="2969"/>
                </a:lnTo>
                <a:lnTo>
                  <a:pt x="12824" y="2944"/>
                </a:lnTo>
                <a:lnTo>
                  <a:pt x="12994" y="2920"/>
                </a:lnTo>
                <a:lnTo>
                  <a:pt x="13286" y="2823"/>
                </a:lnTo>
                <a:lnTo>
                  <a:pt x="13846" y="2555"/>
                </a:lnTo>
                <a:lnTo>
                  <a:pt x="14211" y="2385"/>
                </a:lnTo>
                <a:lnTo>
                  <a:pt x="14576" y="2263"/>
                </a:lnTo>
                <a:lnTo>
                  <a:pt x="14698" y="2336"/>
                </a:lnTo>
                <a:lnTo>
                  <a:pt x="15014" y="2555"/>
                </a:lnTo>
                <a:lnTo>
                  <a:pt x="14503" y="2798"/>
                </a:lnTo>
                <a:lnTo>
                  <a:pt x="13749" y="3090"/>
                </a:lnTo>
                <a:lnTo>
                  <a:pt x="13359" y="3261"/>
                </a:lnTo>
                <a:lnTo>
                  <a:pt x="12994" y="3455"/>
                </a:lnTo>
                <a:lnTo>
                  <a:pt x="12970" y="3480"/>
                </a:lnTo>
                <a:lnTo>
                  <a:pt x="12970" y="3504"/>
                </a:lnTo>
                <a:lnTo>
                  <a:pt x="12994" y="3528"/>
                </a:lnTo>
                <a:lnTo>
                  <a:pt x="13019" y="3553"/>
                </a:lnTo>
                <a:lnTo>
                  <a:pt x="13213" y="3553"/>
                </a:lnTo>
                <a:lnTo>
                  <a:pt x="13432" y="3528"/>
                </a:lnTo>
                <a:lnTo>
                  <a:pt x="13822" y="3431"/>
                </a:lnTo>
                <a:lnTo>
                  <a:pt x="14235" y="3309"/>
                </a:lnTo>
                <a:lnTo>
                  <a:pt x="14625" y="3163"/>
                </a:lnTo>
                <a:lnTo>
                  <a:pt x="15014" y="3042"/>
                </a:lnTo>
                <a:lnTo>
                  <a:pt x="15452" y="2896"/>
                </a:lnTo>
                <a:lnTo>
                  <a:pt x="15647" y="3066"/>
                </a:lnTo>
                <a:lnTo>
                  <a:pt x="15428" y="3139"/>
                </a:lnTo>
                <a:lnTo>
                  <a:pt x="15209" y="3236"/>
                </a:lnTo>
                <a:lnTo>
                  <a:pt x="14795" y="3431"/>
                </a:lnTo>
                <a:lnTo>
                  <a:pt x="14430" y="3601"/>
                </a:lnTo>
                <a:lnTo>
                  <a:pt x="14138" y="3626"/>
                </a:lnTo>
                <a:lnTo>
                  <a:pt x="13870" y="3650"/>
                </a:lnTo>
                <a:lnTo>
                  <a:pt x="13578" y="3699"/>
                </a:lnTo>
                <a:lnTo>
                  <a:pt x="13311" y="3796"/>
                </a:lnTo>
                <a:lnTo>
                  <a:pt x="13189" y="3869"/>
                </a:lnTo>
                <a:lnTo>
                  <a:pt x="13067" y="3942"/>
                </a:lnTo>
                <a:lnTo>
                  <a:pt x="12970" y="4039"/>
                </a:lnTo>
                <a:lnTo>
                  <a:pt x="12873" y="4137"/>
                </a:lnTo>
                <a:lnTo>
                  <a:pt x="12800" y="4258"/>
                </a:lnTo>
                <a:lnTo>
                  <a:pt x="12727" y="4380"/>
                </a:lnTo>
                <a:lnTo>
                  <a:pt x="12654" y="4648"/>
                </a:lnTo>
                <a:lnTo>
                  <a:pt x="12629" y="4745"/>
                </a:lnTo>
                <a:lnTo>
                  <a:pt x="12629" y="4842"/>
                </a:lnTo>
                <a:lnTo>
                  <a:pt x="12629" y="5013"/>
                </a:lnTo>
                <a:lnTo>
                  <a:pt x="12629" y="5110"/>
                </a:lnTo>
                <a:lnTo>
                  <a:pt x="12605" y="5183"/>
                </a:lnTo>
                <a:lnTo>
                  <a:pt x="12556" y="5280"/>
                </a:lnTo>
                <a:lnTo>
                  <a:pt x="12459" y="5353"/>
                </a:lnTo>
                <a:lnTo>
                  <a:pt x="12240" y="5548"/>
                </a:lnTo>
                <a:lnTo>
                  <a:pt x="12045" y="5767"/>
                </a:lnTo>
                <a:lnTo>
                  <a:pt x="11997" y="5840"/>
                </a:lnTo>
                <a:lnTo>
                  <a:pt x="11972" y="5937"/>
                </a:lnTo>
                <a:lnTo>
                  <a:pt x="11972" y="6010"/>
                </a:lnTo>
                <a:lnTo>
                  <a:pt x="11997" y="6107"/>
                </a:lnTo>
                <a:lnTo>
                  <a:pt x="12045" y="6156"/>
                </a:lnTo>
                <a:lnTo>
                  <a:pt x="12070" y="6156"/>
                </a:lnTo>
                <a:lnTo>
                  <a:pt x="11948" y="6205"/>
                </a:lnTo>
                <a:lnTo>
                  <a:pt x="11534" y="6375"/>
                </a:lnTo>
                <a:lnTo>
                  <a:pt x="11364" y="6497"/>
                </a:lnTo>
                <a:lnTo>
                  <a:pt x="11169" y="6618"/>
                </a:lnTo>
                <a:lnTo>
                  <a:pt x="11048" y="6740"/>
                </a:lnTo>
                <a:lnTo>
                  <a:pt x="10999" y="6862"/>
                </a:lnTo>
                <a:lnTo>
                  <a:pt x="10999" y="6983"/>
                </a:lnTo>
                <a:lnTo>
                  <a:pt x="11048" y="7081"/>
                </a:lnTo>
                <a:lnTo>
                  <a:pt x="11121" y="7178"/>
                </a:lnTo>
                <a:lnTo>
                  <a:pt x="11218" y="7275"/>
                </a:lnTo>
                <a:lnTo>
                  <a:pt x="11364" y="7324"/>
                </a:lnTo>
                <a:lnTo>
                  <a:pt x="11486" y="7373"/>
                </a:lnTo>
                <a:lnTo>
                  <a:pt x="11340" y="7470"/>
                </a:lnTo>
                <a:lnTo>
                  <a:pt x="11194" y="7592"/>
                </a:lnTo>
                <a:lnTo>
                  <a:pt x="11072" y="7738"/>
                </a:lnTo>
                <a:lnTo>
                  <a:pt x="10950" y="7908"/>
                </a:lnTo>
                <a:lnTo>
                  <a:pt x="10853" y="8151"/>
                </a:lnTo>
                <a:lnTo>
                  <a:pt x="10804" y="8419"/>
                </a:lnTo>
                <a:lnTo>
                  <a:pt x="10731" y="8954"/>
                </a:lnTo>
                <a:lnTo>
                  <a:pt x="10683" y="9222"/>
                </a:lnTo>
                <a:lnTo>
                  <a:pt x="10659" y="9514"/>
                </a:lnTo>
                <a:lnTo>
                  <a:pt x="10683" y="9806"/>
                </a:lnTo>
                <a:lnTo>
                  <a:pt x="10707" y="9952"/>
                </a:lnTo>
                <a:lnTo>
                  <a:pt x="10780" y="10074"/>
                </a:lnTo>
                <a:lnTo>
                  <a:pt x="10926" y="10293"/>
                </a:lnTo>
                <a:lnTo>
                  <a:pt x="10999" y="10390"/>
                </a:lnTo>
                <a:lnTo>
                  <a:pt x="11096" y="10463"/>
                </a:lnTo>
                <a:lnTo>
                  <a:pt x="11194" y="10512"/>
                </a:lnTo>
                <a:lnTo>
                  <a:pt x="11315" y="10560"/>
                </a:lnTo>
                <a:lnTo>
                  <a:pt x="11583" y="10633"/>
                </a:lnTo>
                <a:lnTo>
                  <a:pt x="11875" y="10633"/>
                </a:lnTo>
                <a:lnTo>
                  <a:pt x="12191" y="10609"/>
                </a:lnTo>
                <a:lnTo>
                  <a:pt x="12337" y="10633"/>
                </a:lnTo>
                <a:lnTo>
                  <a:pt x="12459" y="10682"/>
                </a:lnTo>
                <a:lnTo>
                  <a:pt x="12556" y="10755"/>
                </a:lnTo>
                <a:lnTo>
                  <a:pt x="12629" y="10852"/>
                </a:lnTo>
                <a:lnTo>
                  <a:pt x="12702" y="10974"/>
                </a:lnTo>
                <a:lnTo>
                  <a:pt x="12751" y="11096"/>
                </a:lnTo>
                <a:lnTo>
                  <a:pt x="12800" y="11363"/>
                </a:lnTo>
                <a:lnTo>
                  <a:pt x="12848" y="11485"/>
                </a:lnTo>
                <a:lnTo>
                  <a:pt x="12897" y="11607"/>
                </a:lnTo>
                <a:lnTo>
                  <a:pt x="12946" y="11728"/>
                </a:lnTo>
                <a:lnTo>
                  <a:pt x="13043" y="11826"/>
                </a:lnTo>
                <a:lnTo>
                  <a:pt x="13165" y="12020"/>
                </a:lnTo>
                <a:lnTo>
                  <a:pt x="13262" y="12215"/>
                </a:lnTo>
                <a:lnTo>
                  <a:pt x="13311" y="12434"/>
                </a:lnTo>
                <a:lnTo>
                  <a:pt x="13311" y="12677"/>
                </a:lnTo>
                <a:lnTo>
                  <a:pt x="13311" y="13091"/>
                </a:lnTo>
                <a:lnTo>
                  <a:pt x="13359" y="13505"/>
                </a:lnTo>
                <a:lnTo>
                  <a:pt x="13408" y="13699"/>
                </a:lnTo>
                <a:lnTo>
                  <a:pt x="13457" y="13894"/>
                </a:lnTo>
                <a:lnTo>
                  <a:pt x="13554" y="14088"/>
                </a:lnTo>
                <a:lnTo>
                  <a:pt x="13651" y="14283"/>
                </a:lnTo>
                <a:lnTo>
                  <a:pt x="13822" y="14526"/>
                </a:lnTo>
                <a:lnTo>
                  <a:pt x="13919" y="14624"/>
                </a:lnTo>
                <a:lnTo>
                  <a:pt x="14016" y="14721"/>
                </a:lnTo>
                <a:lnTo>
                  <a:pt x="14138" y="14794"/>
                </a:lnTo>
                <a:lnTo>
                  <a:pt x="14260" y="14843"/>
                </a:lnTo>
                <a:lnTo>
                  <a:pt x="14406" y="14867"/>
                </a:lnTo>
                <a:lnTo>
                  <a:pt x="14576" y="14843"/>
                </a:lnTo>
                <a:lnTo>
                  <a:pt x="14698" y="14794"/>
                </a:lnTo>
                <a:lnTo>
                  <a:pt x="14819" y="14745"/>
                </a:lnTo>
                <a:lnTo>
                  <a:pt x="14917" y="14648"/>
                </a:lnTo>
                <a:lnTo>
                  <a:pt x="15014" y="14551"/>
                </a:lnTo>
                <a:lnTo>
                  <a:pt x="15355" y="14502"/>
                </a:lnTo>
                <a:lnTo>
                  <a:pt x="15695" y="14429"/>
                </a:lnTo>
                <a:lnTo>
                  <a:pt x="16377" y="14234"/>
                </a:lnTo>
                <a:lnTo>
                  <a:pt x="16717" y="14113"/>
                </a:lnTo>
                <a:lnTo>
                  <a:pt x="17034" y="13967"/>
                </a:lnTo>
                <a:lnTo>
                  <a:pt x="17350" y="13821"/>
                </a:lnTo>
                <a:lnTo>
                  <a:pt x="17691" y="13699"/>
                </a:lnTo>
                <a:lnTo>
                  <a:pt x="17472" y="14113"/>
                </a:lnTo>
                <a:lnTo>
                  <a:pt x="17228" y="14526"/>
                </a:lnTo>
                <a:lnTo>
                  <a:pt x="17107" y="14526"/>
                </a:lnTo>
                <a:lnTo>
                  <a:pt x="16961" y="14551"/>
                </a:lnTo>
                <a:lnTo>
                  <a:pt x="16669" y="14599"/>
                </a:lnTo>
                <a:lnTo>
                  <a:pt x="16231" y="14721"/>
                </a:lnTo>
                <a:lnTo>
                  <a:pt x="15233" y="15013"/>
                </a:lnTo>
                <a:lnTo>
                  <a:pt x="14284" y="15329"/>
                </a:lnTo>
                <a:lnTo>
                  <a:pt x="14260" y="15354"/>
                </a:lnTo>
                <a:lnTo>
                  <a:pt x="14235" y="15378"/>
                </a:lnTo>
                <a:lnTo>
                  <a:pt x="14235" y="15402"/>
                </a:lnTo>
                <a:lnTo>
                  <a:pt x="14284" y="15427"/>
                </a:lnTo>
                <a:lnTo>
                  <a:pt x="14454" y="15451"/>
                </a:lnTo>
                <a:lnTo>
                  <a:pt x="14673" y="15475"/>
                </a:lnTo>
                <a:lnTo>
                  <a:pt x="14868" y="15451"/>
                </a:lnTo>
                <a:lnTo>
                  <a:pt x="15063" y="15427"/>
                </a:lnTo>
                <a:lnTo>
                  <a:pt x="15452" y="15329"/>
                </a:lnTo>
                <a:lnTo>
                  <a:pt x="15841" y="15232"/>
                </a:lnTo>
                <a:lnTo>
                  <a:pt x="16304" y="15110"/>
                </a:lnTo>
                <a:lnTo>
                  <a:pt x="16766" y="14989"/>
                </a:lnTo>
                <a:lnTo>
                  <a:pt x="16936" y="14989"/>
                </a:lnTo>
                <a:lnTo>
                  <a:pt x="16815" y="15159"/>
                </a:lnTo>
                <a:lnTo>
                  <a:pt x="16571" y="15500"/>
                </a:lnTo>
                <a:lnTo>
                  <a:pt x="16231" y="15524"/>
                </a:lnTo>
                <a:lnTo>
                  <a:pt x="15890" y="15573"/>
                </a:lnTo>
                <a:lnTo>
                  <a:pt x="15233" y="15767"/>
                </a:lnTo>
                <a:lnTo>
                  <a:pt x="14381" y="16011"/>
                </a:lnTo>
                <a:lnTo>
                  <a:pt x="13968" y="16132"/>
                </a:lnTo>
                <a:lnTo>
                  <a:pt x="13530" y="16230"/>
                </a:lnTo>
                <a:lnTo>
                  <a:pt x="13505" y="16278"/>
                </a:lnTo>
                <a:lnTo>
                  <a:pt x="13481" y="16303"/>
                </a:lnTo>
                <a:lnTo>
                  <a:pt x="13505" y="16351"/>
                </a:lnTo>
                <a:lnTo>
                  <a:pt x="13554" y="16376"/>
                </a:lnTo>
                <a:lnTo>
                  <a:pt x="13919" y="16351"/>
                </a:lnTo>
                <a:lnTo>
                  <a:pt x="14284" y="16327"/>
                </a:lnTo>
                <a:lnTo>
                  <a:pt x="14625" y="16303"/>
                </a:lnTo>
                <a:lnTo>
                  <a:pt x="14990" y="16230"/>
                </a:lnTo>
                <a:lnTo>
                  <a:pt x="15549" y="16132"/>
                </a:lnTo>
                <a:lnTo>
                  <a:pt x="16133" y="16011"/>
                </a:lnTo>
                <a:lnTo>
                  <a:pt x="15866" y="16278"/>
                </a:lnTo>
                <a:lnTo>
                  <a:pt x="15574" y="16327"/>
                </a:lnTo>
                <a:lnTo>
                  <a:pt x="15282" y="16376"/>
                </a:lnTo>
                <a:lnTo>
                  <a:pt x="14698" y="16473"/>
                </a:lnTo>
                <a:lnTo>
                  <a:pt x="14308" y="16522"/>
                </a:lnTo>
                <a:lnTo>
                  <a:pt x="13943" y="16570"/>
                </a:lnTo>
                <a:lnTo>
                  <a:pt x="13578" y="16668"/>
                </a:lnTo>
                <a:lnTo>
                  <a:pt x="13408" y="16716"/>
                </a:lnTo>
                <a:lnTo>
                  <a:pt x="13238" y="16814"/>
                </a:lnTo>
                <a:lnTo>
                  <a:pt x="13213" y="16814"/>
                </a:lnTo>
                <a:lnTo>
                  <a:pt x="13213" y="16838"/>
                </a:lnTo>
                <a:lnTo>
                  <a:pt x="13238" y="16862"/>
                </a:lnTo>
                <a:lnTo>
                  <a:pt x="13262" y="16887"/>
                </a:lnTo>
                <a:lnTo>
                  <a:pt x="13457" y="16911"/>
                </a:lnTo>
                <a:lnTo>
                  <a:pt x="14065" y="16911"/>
                </a:lnTo>
                <a:lnTo>
                  <a:pt x="14479" y="16887"/>
                </a:lnTo>
                <a:lnTo>
                  <a:pt x="14868" y="16838"/>
                </a:lnTo>
                <a:lnTo>
                  <a:pt x="15282" y="16789"/>
                </a:lnTo>
                <a:lnTo>
                  <a:pt x="15014" y="17008"/>
                </a:lnTo>
                <a:lnTo>
                  <a:pt x="14722" y="17203"/>
                </a:lnTo>
                <a:lnTo>
                  <a:pt x="14552" y="17179"/>
                </a:lnTo>
                <a:lnTo>
                  <a:pt x="14357" y="17154"/>
                </a:lnTo>
                <a:lnTo>
                  <a:pt x="13968" y="17179"/>
                </a:lnTo>
                <a:lnTo>
                  <a:pt x="13603" y="17203"/>
                </a:lnTo>
                <a:lnTo>
                  <a:pt x="13238" y="17227"/>
                </a:lnTo>
                <a:lnTo>
                  <a:pt x="12532" y="17300"/>
                </a:lnTo>
                <a:lnTo>
                  <a:pt x="12483" y="17325"/>
                </a:lnTo>
                <a:lnTo>
                  <a:pt x="12459" y="17373"/>
                </a:lnTo>
                <a:lnTo>
                  <a:pt x="12483" y="17422"/>
                </a:lnTo>
                <a:lnTo>
                  <a:pt x="12532" y="17446"/>
                </a:lnTo>
                <a:lnTo>
                  <a:pt x="13165" y="17519"/>
                </a:lnTo>
                <a:lnTo>
                  <a:pt x="13481" y="17544"/>
                </a:lnTo>
                <a:lnTo>
                  <a:pt x="13797" y="17568"/>
                </a:lnTo>
                <a:lnTo>
                  <a:pt x="14089" y="17592"/>
                </a:lnTo>
                <a:lnTo>
                  <a:pt x="13846" y="17714"/>
                </a:lnTo>
                <a:lnTo>
                  <a:pt x="13530" y="17836"/>
                </a:lnTo>
                <a:lnTo>
                  <a:pt x="13505" y="17811"/>
                </a:lnTo>
                <a:lnTo>
                  <a:pt x="13432" y="17787"/>
                </a:lnTo>
                <a:lnTo>
                  <a:pt x="13335" y="17763"/>
                </a:lnTo>
                <a:lnTo>
                  <a:pt x="13140" y="17763"/>
                </a:lnTo>
                <a:lnTo>
                  <a:pt x="12946" y="17787"/>
                </a:lnTo>
                <a:lnTo>
                  <a:pt x="12751" y="17787"/>
                </a:lnTo>
                <a:lnTo>
                  <a:pt x="12337" y="17763"/>
                </a:lnTo>
                <a:lnTo>
                  <a:pt x="11948" y="17763"/>
                </a:lnTo>
                <a:lnTo>
                  <a:pt x="11899" y="17787"/>
                </a:lnTo>
                <a:lnTo>
                  <a:pt x="11899" y="17836"/>
                </a:lnTo>
                <a:lnTo>
                  <a:pt x="12021" y="17957"/>
                </a:lnTo>
                <a:lnTo>
                  <a:pt x="12167" y="18030"/>
                </a:lnTo>
                <a:lnTo>
                  <a:pt x="11948" y="17982"/>
                </a:lnTo>
                <a:lnTo>
                  <a:pt x="11656" y="17957"/>
                </a:lnTo>
                <a:lnTo>
                  <a:pt x="11534" y="17957"/>
                </a:lnTo>
                <a:lnTo>
                  <a:pt x="11413" y="17982"/>
                </a:lnTo>
                <a:lnTo>
                  <a:pt x="11340" y="18030"/>
                </a:lnTo>
                <a:lnTo>
                  <a:pt x="11340" y="18055"/>
                </a:lnTo>
                <a:lnTo>
                  <a:pt x="11315" y="18103"/>
                </a:lnTo>
                <a:lnTo>
                  <a:pt x="11340" y="18176"/>
                </a:lnTo>
                <a:lnTo>
                  <a:pt x="11388" y="18225"/>
                </a:lnTo>
                <a:lnTo>
                  <a:pt x="11559" y="18298"/>
                </a:lnTo>
                <a:lnTo>
                  <a:pt x="11753" y="18371"/>
                </a:lnTo>
                <a:lnTo>
                  <a:pt x="11510" y="18420"/>
                </a:lnTo>
                <a:lnTo>
                  <a:pt x="11437" y="18347"/>
                </a:lnTo>
                <a:lnTo>
                  <a:pt x="11291" y="18298"/>
                </a:lnTo>
                <a:lnTo>
                  <a:pt x="11121" y="18274"/>
                </a:lnTo>
                <a:lnTo>
                  <a:pt x="10926" y="18298"/>
                </a:lnTo>
                <a:lnTo>
                  <a:pt x="10756" y="18347"/>
                </a:lnTo>
                <a:lnTo>
                  <a:pt x="10731" y="18371"/>
                </a:lnTo>
                <a:lnTo>
                  <a:pt x="10731" y="18395"/>
                </a:lnTo>
                <a:lnTo>
                  <a:pt x="10731" y="18420"/>
                </a:lnTo>
                <a:lnTo>
                  <a:pt x="10756" y="18444"/>
                </a:lnTo>
                <a:lnTo>
                  <a:pt x="11023" y="18541"/>
                </a:lnTo>
                <a:lnTo>
                  <a:pt x="10926" y="18566"/>
                </a:lnTo>
                <a:lnTo>
                  <a:pt x="10877" y="18541"/>
                </a:lnTo>
                <a:lnTo>
                  <a:pt x="10488" y="18541"/>
                </a:lnTo>
                <a:lnTo>
                  <a:pt x="9515" y="18566"/>
                </a:lnTo>
                <a:lnTo>
                  <a:pt x="8396" y="18566"/>
                </a:lnTo>
                <a:lnTo>
                  <a:pt x="7885" y="18517"/>
                </a:lnTo>
                <a:lnTo>
                  <a:pt x="7666" y="18493"/>
                </a:lnTo>
                <a:lnTo>
                  <a:pt x="7471" y="18444"/>
                </a:lnTo>
                <a:lnTo>
                  <a:pt x="7082" y="18322"/>
                </a:lnTo>
                <a:lnTo>
                  <a:pt x="6692" y="18176"/>
                </a:lnTo>
                <a:lnTo>
                  <a:pt x="6303" y="18006"/>
                </a:lnTo>
                <a:lnTo>
                  <a:pt x="5938" y="17836"/>
                </a:lnTo>
                <a:lnTo>
                  <a:pt x="5208" y="17446"/>
                </a:lnTo>
                <a:lnTo>
                  <a:pt x="4527" y="17008"/>
                </a:lnTo>
                <a:lnTo>
                  <a:pt x="4162" y="16765"/>
                </a:lnTo>
                <a:lnTo>
                  <a:pt x="3797" y="16473"/>
                </a:lnTo>
                <a:lnTo>
                  <a:pt x="3456" y="16181"/>
                </a:lnTo>
                <a:lnTo>
                  <a:pt x="3140" y="15865"/>
                </a:lnTo>
                <a:lnTo>
                  <a:pt x="2823" y="15548"/>
                </a:lnTo>
                <a:lnTo>
                  <a:pt x="2532" y="15208"/>
                </a:lnTo>
                <a:lnTo>
                  <a:pt x="2264" y="14843"/>
                </a:lnTo>
                <a:lnTo>
                  <a:pt x="1996" y="14478"/>
                </a:lnTo>
                <a:lnTo>
                  <a:pt x="1753" y="14113"/>
                </a:lnTo>
                <a:lnTo>
                  <a:pt x="1534" y="13699"/>
                </a:lnTo>
                <a:lnTo>
                  <a:pt x="1339" y="13310"/>
                </a:lnTo>
                <a:lnTo>
                  <a:pt x="1169" y="12896"/>
                </a:lnTo>
                <a:lnTo>
                  <a:pt x="999" y="12483"/>
                </a:lnTo>
                <a:lnTo>
                  <a:pt x="877" y="12045"/>
                </a:lnTo>
                <a:lnTo>
                  <a:pt x="755" y="11607"/>
                </a:lnTo>
                <a:lnTo>
                  <a:pt x="682" y="11169"/>
                </a:lnTo>
                <a:lnTo>
                  <a:pt x="609" y="10658"/>
                </a:lnTo>
                <a:lnTo>
                  <a:pt x="561" y="10147"/>
                </a:lnTo>
                <a:lnTo>
                  <a:pt x="561" y="9611"/>
                </a:lnTo>
                <a:lnTo>
                  <a:pt x="585" y="9100"/>
                </a:lnTo>
                <a:lnTo>
                  <a:pt x="780" y="9319"/>
                </a:lnTo>
                <a:lnTo>
                  <a:pt x="974" y="9514"/>
                </a:lnTo>
                <a:lnTo>
                  <a:pt x="1218" y="9684"/>
                </a:lnTo>
                <a:lnTo>
                  <a:pt x="1510" y="9855"/>
                </a:lnTo>
                <a:lnTo>
                  <a:pt x="1777" y="10001"/>
                </a:lnTo>
                <a:lnTo>
                  <a:pt x="2021" y="10171"/>
                </a:lnTo>
                <a:lnTo>
                  <a:pt x="2215" y="10341"/>
                </a:lnTo>
                <a:lnTo>
                  <a:pt x="2410" y="10536"/>
                </a:lnTo>
                <a:lnTo>
                  <a:pt x="2580" y="10731"/>
                </a:lnTo>
                <a:lnTo>
                  <a:pt x="2702" y="10974"/>
                </a:lnTo>
                <a:lnTo>
                  <a:pt x="2848" y="11217"/>
                </a:lnTo>
                <a:lnTo>
                  <a:pt x="2945" y="11509"/>
                </a:lnTo>
                <a:lnTo>
                  <a:pt x="3213" y="12191"/>
                </a:lnTo>
                <a:lnTo>
                  <a:pt x="3480" y="12848"/>
                </a:lnTo>
                <a:lnTo>
                  <a:pt x="3772" y="13529"/>
                </a:lnTo>
                <a:lnTo>
                  <a:pt x="3894" y="13869"/>
                </a:lnTo>
                <a:lnTo>
                  <a:pt x="3991" y="14210"/>
                </a:lnTo>
                <a:lnTo>
                  <a:pt x="4162" y="14843"/>
                </a:lnTo>
                <a:lnTo>
                  <a:pt x="4308" y="15475"/>
                </a:lnTo>
                <a:lnTo>
                  <a:pt x="4405" y="15792"/>
                </a:lnTo>
                <a:lnTo>
                  <a:pt x="4502" y="16108"/>
                </a:lnTo>
                <a:lnTo>
                  <a:pt x="4648" y="16400"/>
                </a:lnTo>
                <a:lnTo>
                  <a:pt x="4819" y="16692"/>
                </a:lnTo>
                <a:lnTo>
                  <a:pt x="4867" y="16765"/>
                </a:lnTo>
                <a:lnTo>
                  <a:pt x="4940" y="16789"/>
                </a:lnTo>
                <a:lnTo>
                  <a:pt x="5038" y="16789"/>
                </a:lnTo>
                <a:lnTo>
                  <a:pt x="5111" y="16765"/>
                </a:lnTo>
                <a:lnTo>
                  <a:pt x="5232" y="16692"/>
                </a:lnTo>
                <a:lnTo>
                  <a:pt x="5305" y="16570"/>
                </a:lnTo>
                <a:lnTo>
                  <a:pt x="5378" y="16473"/>
                </a:lnTo>
                <a:lnTo>
                  <a:pt x="5403" y="16351"/>
                </a:lnTo>
                <a:lnTo>
                  <a:pt x="5451" y="16084"/>
                </a:lnTo>
                <a:lnTo>
                  <a:pt x="5476" y="15816"/>
                </a:lnTo>
                <a:lnTo>
                  <a:pt x="5524" y="15573"/>
                </a:lnTo>
                <a:lnTo>
                  <a:pt x="5573" y="15329"/>
                </a:lnTo>
                <a:lnTo>
                  <a:pt x="5670" y="15110"/>
                </a:lnTo>
                <a:lnTo>
                  <a:pt x="5792" y="14891"/>
                </a:lnTo>
                <a:lnTo>
                  <a:pt x="6035" y="14478"/>
                </a:lnTo>
                <a:lnTo>
                  <a:pt x="6327" y="14064"/>
                </a:lnTo>
                <a:lnTo>
                  <a:pt x="6522" y="13796"/>
                </a:lnTo>
                <a:lnTo>
                  <a:pt x="6741" y="13480"/>
                </a:lnTo>
                <a:lnTo>
                  <a:pt x="6936" y="13164"/>
                </a:lnTo>
                <a:lnTo>
                  <a:pt x="7106" y="12799"/>
                </a:lnTo>
                <a:lnTo>
                  <a:pt x="7155" y="12629"/>
                </a:lnTo>
                <a:lnTo>
                  <a:pt x="7203" y="12458"/>
                </a:lnTo>
                <a:lnTo>
                  <a:pt x="7228" y="12264"/>
                </a:lnTo>
                <a:lnTo>
                  <a:pt x="7228" y="12093"/>
                </a:lnTo>
                <a:lnTo>
                  <a:pt x="7203" y="11923"/>
                </a:lnTo>
                <a:lnTo>
                  <a:pt x="7155" y="11753"/>
                </a:lnTo>
                <a:lnTo>
                  <a:pt x="7082" y="11607"/>
                </a:lnTo>
                <a:lnTo>
                  <a:pt x="6960" y="11436"/>
                </a:lnTo>
                <a:lnTo>
                  <a:pt x="6863" y="11315"/>
                </a:lnTo>
                <a:lnTo>
                  <a:pt x="6717" y="11217"/>
                </a:lnTo>
                <a:lnTo>
                  <a:pt x="6449" y="11023"/>
                </a:lnTo>
                <a:lnTo>
                  <a:pt x="6157" y="10852"/>
                </a:lnTo>
                <a:lnTo>
                  <a:pt x="5865" y="10706"/>
                </a:lnTo>
                <a:lnTo>
                  <a:pt x="5062" y="10341"/>
                </a:lnTo>
                <a:lnTo>
                  <a:pt x="4648" y="10147"/>
                </a:lnTo>
                <a:lnTo>
                  <a:pt x="4235" y="10001"/>
                </a:lnTo>
                <a:lnTo>
                  <a:pt x="3991" y="9952"/>
                </a:lnTo>
                <a:lnTo>
                  <a:pt x="3724" y="9928"/>
                </a:lnTo>
                <a:lnTo>
                  <a:pt x="3456" y="9879"/>
                </a:lnTo>
                <a:lnTo>
                  <a:pt x="3334" y="9830"/>
                </a:lnTo>
                <a:lnTo>
                  <a:pt x="3213" y="9782"/>
                </a:lnTo>
                <a:lnTo>
                  <a:pt x="3042" y="9684"/>
                </a:lnTo>
                <a:lnTo>
                  <a:pt x="2872" y="9538"/>
                </a:lnTo>
                <a:lnTo>
                  <a:pt x="2726" y="9392"/>
                </a:lnTo>
                <a:lnTo>
                  <a:pt x="2580" y="9271"/>
                </a:lnTo>
                <a:lnTo>
                  <a:pt x="2459" y="9173"/>
                </a:lnTo>
                <a:lnTo>
                  <a:pt x="2337" y="9125"/>
                </a:lnTo>
                <a:lnTo>
                  <a:pt x="2069" y="9052"/>
                </a:lnTo>
                <a:lnTo>
                  <a:pt x="1923" y="9027"/>
                </a:lnTo>
                <a:lnTo>
                  <a:pt x="1826" y="8954"/>
                </a:lnTo>
                <a:lnTo>
                  <a:pt x="1777" y="8906"/>
                </a:lnTo>
                <a:lnTo>
                  <a:pt x="1753" y="8808"/>
                </a:lnTo>
                <a:lnTo>
                  <a:pt x="1753" y="8735"/>
                </a:lnTo>
                <a:lnTo>
                  <a:pt x="1777" y="8638"/>
                </a:lnTo>
                <a:lnTo>
                  <a:pt x="1850" y="8541"/>
                </a:lnTo>
                <a:lnTo>
                  <a:pt x="1948" y="8443"/>
                </a:lnTo>
                <a:lnTo>
                  <a:pt x="2069" y="8346"/>
                </a:lnTo>
                <a:lnTo>
                  <a:pt x="2191" y="8273"/>
                </a:lnTo>
                <a:lnTo>
                  <a:pt x="2483" y="8127"/>
                </a:lnTo>
                <a:lnTo>
                  <a:pt x="3091" y="7908"/>
                </a:lnTo>
                <a:lnTo>
                  <a:pt x="3261" y="7835"/>
                </a:lnTo>
                <a:lnTo>
                  <a:pt x="3407" y="7738"/>
                </a:lnTo>
                <a:lnTo>
                  <a:pt x="3675" y="7543"/>
                </a:lnTo>
                <a:lnTo>
                  <a:pt x="3918" y="7300"/>
                </a:lnTo>
                <a:lnTo>
                  <a:pt x="4137" y="7032"/>
                </a:lnTo>
                <a:lnTo>
                  <a:pt x="4429" y="6716"/>
                </a:lnTo>
                <a:lnTo>
                  <a:pt x="4721" y="6448"/>
                </a:lnTo>
                <a:lnTo>
                  <a:pt x="5038" y="6229"/>
                </a:lnTo>
                <a:lnTo>
                  <a:pt x="5208" y="6107"/>
                </a:lnTo>
                <a:lnTo>
                  <a:pt x="5403" y="6010"/>
                </a:lnTo>
                <a:lnTo>
                  <a:pt x="5646" y="5913"/>
                </a:lnTo>
                <a:lnTo>
                  <a:pt x="5889" y="5791"/>
                </a:lnTo>
                <a:lnTo>
                  <a:pt x="5987" y="5718"/>
                </a:lnTo>
                <a:lnTo>
                  <a:pt x="6084" y="5645"/>
                </a:lnTo>
                <a:lnTo>
                  <a:pt x="6157" y="5548"/>
                </a:lnTo>
                <a:lnTo>
                  <a:pt x="6206" y="5426"/>
                </a:lnTo>
                <a:lnTo>
                  <a:pt x="6206" y="5305"/>
                </a:lnTo>
                <a:lnTo>
                  <a:pt x="6181" y="5207"/>
                </a:lnTo>
                <a:lnTo>
                  <a:pt x="6108" y="5086"/>
                </a:lnTo>
                <a:lnTo>
                  <a:pt x="6035" y="5013"/>
                </a:lnTo>
                <a:lnTo>
                  <a:pt x="5841" y="4842"/>
                </a:lnTo>
                <a:lnTo>
                  <a:pt x="5670" y="4721"/>
                </a:lnTo>
                <a:lnTo>
                  <a:pt x="5573" y="4648"/>
                </a:lnTo>
                <a:lnTo>
                  <a:pt x="5330" y="4648"/>
                </a:lnTo>
                <a:lnTo>
                  <a:pt x="5232" y="4672"/>
                </a:lnTo>
                <a:lnTo>
                  <a:pt x="4989" y="4794"/>
                </a:lnTo>
                <a:lnTo>
                  <a:pt x="4794" y="4891"/>
                </a:lnTo>
                <a:lnTo>
                  <a:pt x="4429" y="5013"/>
                </a:lnTo>
                <a:lnTo>
                  <a:pt x="4235" y="5013"/>
                </a:lnTo>
                <a:lnTo>
                  <a:pt x="4113" y="4964"/>
                </a:lnTo>
                <a:lnTo>
                  <a:pt x="3991" y="4915"/>
                </a:lnTo>
                <a:lnTo>
                  <a:pt x="3894" y="4842"/>
                </a:lnTo>
                <a:lnTo>
                  <a:pt x="3870" y="4794"/>
                </a:lnTo>
                <a:lnTo>
                  <a:pt x="3845" y="4745"/>
                </a:lnTo>
                <a:lnTo>
                  <a:pt x="3845" y="4696"/>
                </a:lnTo>
                <a:lnTo>
                  <a:pt x="3870" y="4648"/>
                </a:lnTo>
                <a:lnTo>
                  <a:pt x="3918" y="4599"/>
                </a:lnTo>
                <a:lnTo>
                  <a:pt x="3991" y="4550"/>
                </a:lnTo>
                <a:lnTo>
                  <a:pt x="4113" y="4477"/>
                </a:lnTo>
                <a:lnTo>
                  <a:pt x="4259" y="4429"/>
                </a:lnTo>
                <a:lnTo>
                  <a:pt x="4575" y="4331"/>
                </a:lnTo>
                <a:lnTo>
                  <a:pt x="4770" y="4210"/>
                </a:lnTo>
                <a:lnTo>
                  <a:pt x="4940" y="4112"/>
                </a:lnTo>
                <a:lnTo>
                  <a:pt x="5013" y="4088"/>
                </a:lnTo>
                <a:lnTo>
                  <a:pt x="5111" y="4088"/>
                </a:lnTo>
                <a:lnTo>
                  <a:pt x="5208" y="4112"/>
                </a:lnTo>
                <a:lnTo>
                  <a:pt x="5354" y="4185"/>
                </a:lnTo>
                <a:lnTo>
                  <a:pt x="5646" y="4356"/>
                </a:lnTo>
                <a:lnTo>
                  <a:pt x="5768" y="4453"/>
                </a:lnTo>
                <a:lnTo>
                  <a:pt x="5914" y="4526"/>
                </a:lnTo>
                <a:lnTo>
                  <a:pt x="6060" y="4550"/>
                </a:lnTo>
                <a:lnTo>
                  <a:pt x="6206" y="4550"/>
                </a:lnTo>
                <a:lnTo>
                  <a:pt x="6327" y="4526"/>
                </a:lnTo>
                <a:lnTo>
                  <a:pt x="6425" y="4453"/>
                </a:lnTo>
                <a:lnTo>
                  <a:pt x="6498" y="4356"/>
                </a:lnTo>
                <a:lnTo>
                  <a:pt x="6546" y="4234"/>
                </a:lnTo>
                <a:lnTo>
                  <a:pt x="6571" y="4112"/>
                </a:lnTo>
                <a:lnTo>
                  <a:pt x="6546" y="3966"/>
                </a:lnTo>
                <a:lnTo>
                  <a:pt x="6473" y="3772"/>
                </a:lnTo>
                <a:lnTo>
                  <a:pt x="6400" y="3553"/>
                </a:lnTo>
                <a:lnTo>
                  <a:pt x="6376" y="3504"/>
                </a:lnTo>
                <a:lnTo>
                  <a:pt x="6400" y="3431"/>
                </a:lnTo>
                <a:lnTo>
                  <a:pt x="6449" y="3236"/>
                </a:lnTo>
                <a:lnTo>
                  <a:pt x="6546" y="3066"/>
                </a:lnTo>
                <a:lnTo>
                  <a:pt x="6595" y="2920"/>
                </a:lnTo>
                <a:lnTo>
                  <a:pt x="6619" y="2774"/>
                </a:lnTo>
                <a:lnTo>
                  <a:pt x="6595" y="2628"/>
                </a:lnTo>
                <a:lnTo>
                  <a:pt x="6522" y="2506"/>
                </a:lnTo>
                <a:lnTo>
                  <a:pt x="6400" y="2409"/>
                </a:lnTo>
                <a:lnTo>
                  <a:pt x="6327" y="2360"/>
                </a:lnTo>
                <a:lnTo>
                  <a:pt x="6254" y="2336"/>
                </a:lnTo>
                <a:lnTo>
                  <a:pt x="6157" y="2312"/>
                </a:lnTo>
                <a:lnTo>
                  <a:pt x="6084" y="2312"/>
                </a:lnTo>
                <a:lnTo>
                  <a:pt x="5914" y="2360"/>
                </a:lnTo>
                <a:lnTo>
                  <a:pt x="5719" y="2433"/>
                </a:lnTo>
                <a:lnTo>
                  <a:pt x="5549" y="2531"/>
                </a:lnTo>
                <a:lnTo>
                  <a:pt x="5378" y="2652"/>
                </a:lnTo>
                <a:lnTo>
                  <a:pt x="5135" y="2847"/>
                </a:lnTo>
                <a:lnTo>
                  <a:pt x="4770" y="3115"/>
                </a:lnTo>
                <a:lnTo>
                  <a:pt x="4600" y="3236"/>
                </a:lnTo>
                <a:lnTo>
                  <a:pt x="4405" y="3358"/>
                </a:lnTo>
                <a:lnTo>
                  <a:pt x="4283" y="3407"/>
                </a:lnTo>
                <a:lnTo>
                  <a:pt x="4113" y="3431"/>
                </a:lnTo>
                <a:lnTo>
                  <a:pt x="3967" y="3455"/>
                </a:lnTo>
                <a:lnTo>
                  <a:pt x="3797" y="3431"/>
                </a:lnTo>
                <a:lnTo>
                  <a:pt x="3456" y="3358"/>
                </a:lnTo>
                <a:lnTo>
                  <a:pt x="3140" y="3261"/>
                </a:lnTo>
                <a:lnTo>
                  <a:pt x="3383" y="3017"/>
                </a:lnTo>
                <a:lnTo>
                  <a:pt x="3651" y="2774"/>
                </a:lnTo>
                <a:lnTo>
                  <a:pt x="3918" y="2555"/>
                </a:lnTo>
                <a:lnTo>
                  <a:pt x="4186" y="2336"/>
                </a:lnTo>
                <a:lnTo>
                  <a:pt x="4478" y="2141"/>
                </a:lnTo>
                <a:lnTo>
                  <a:pt x="4770" y="1947"/>
                </a:lnTo>
                <a:lnTo>
                  <a:pt x="5062" y="1776"/>
                </a:lnTo>
                <a:lnTo>
                  <a:pt x="5378" y="1630"/>
                </a:lnTo>
                <a:lnTo>
                  <a:pt x="5719" y="1484"/>
                </a:lnTo>
                <a:lnTo>
                  <a:pt x="6084" y="1363"/>
                </a:lnTo>
                <a:lnTo>
                  <a:pt x="6814" y="1144"/>
                </a:lnTo>
                <a:lnTo>
                  <a:pt x="7544" y="949"/>
                </a:lnTo>
                <a:lnTo>
                  <a:pt x="8298" y="779"/>
                </a:lnTo>
                <a:lnTo>
                  <a:pt x="8323" y="803"/>
                </a:lnTo>
                <a:lnTo>
                  <a:pt x="8736" y="803"/>
                </a:lnTo>
                <a:lnTo>
                  <a:pt x="9685" y="779"/>
                </a:lnTo>
                <a:lnTo>
                  <a:pt x="10245" y="754"/>
                </a:lnTo>
                <a:close/>
                <a:moveTo>
                  <a:pt x="9588" y="0"/>
                </a:moveTo>
                <a:lnTo>
                  <a:pt x="9174" y="24"/>
                </a:lnTo>
                <a:lnTo>
                  <a:pt x="8761" y="122"/>
                </a:lnTo>
                <a:lnTo>
                  <a:pt x="7958" y="292"/>
                </a:lnTo>
                <a:lnTo>
                  <a:pt x="6984" y="511"/>
                </a:lnTo>
                <a:lnTo>
                  <a:pt x="6498" y="657"/>
                </a:lnTo>
                <a:lnTo>
                  <a:pt x="6035" y="779"/>
                </a:lnTo>
                <a:lnTo>
                  <a:pt x="5573" y="949"/>
                </a:lnTo>
                <a:lnTo>
                  <a:pt x="5135" y="1119"/>
                </a:lnTo>
                <a:lnTo>
                  <a:pt x="4721" y="1314"/>
                </a:lnTo>
                <a:lnTo>
                  <a:pt x="4332" y="1557"/>
                </a:lnTo>
                <a:lnTo>
                  <a:pt x="3943" y="1801"/>
                </a:lnTo>
                <a:lnTo>
                  <a:pt x="3578" y="2093"/>
                </a:lnTo>
                <a:lnTo>
                  <a:pt x="3213" y="2385"/>
                </a:lnTo>
                <a:lnTo>
                  <a:pt x="2872" y="2725"/>
                </a:lnTo>
                <a:lnTo>
                  <a:pt x="2580" y="3042"/>
                </a:lnTo>
                <a:lnTo>
                  <a:pt x="2288" y="3358"/>
                </a:lnTo>
                <a:lnTo>
                  <a:pt x="2021" y="3699"/>
                </a:lnTo>
                <a:lnTo>
                  <a:pt x="1777" y="4064"/>
                </a:lnTo>
                <a:lnTo>
                  <a:pt x="1534" y="4429"/>
                </a:lnTo>
                <a:lnTo>
                  <a:pt x="1315" y="4794"/>
                </a:lnTo>
                <a:lnTo>
                  <a:pt x="1120" y="5159"/>
                </a:lnTo>
                <a:lnTo>
                  <a:pt x="926" y="5548"/>
                </a:lnTo>
                <a:lnTo>
                  <a:pt x="780" y="5961"/>
                </a:lnTo>
                <a:lnTo>
                  <a:pt x="609" y="6351"/>
                </a:lnTo>
                <a:lnTo>
                  <a:pt x="488" y="6764"/>
                </a:lnTo>
                <a:lnTo>
                  <a:pt x="366" y="7178"/>
                </a:lnTo>
                <a:lnTo>
                  <a:pt x="269" y="7616"/>
                </a:lnTo>
                <a:lnTo>
                  <a:pt x="196" y="8030"/>
                </a:lnTo>
                <a:lnTo>
                  <a:pt x="123" y="8468"/>
                </a:lnTo>
                <a:lnTo>
                  <a:pt x="74" y="8906"/>
                </a:lnTo>
                <a:lnTo>
                  <a:pt x="25" y="9344"/>
                </a:lnTo>
                <a:lnTo>
                  <a:pt x="1" y="9782"/>
                </a:lnTo>
                <a:lnTo>
                  <a:pt x="25" y="10220"/>
                </a:lnTo>
                <a:lnTo>
                  <a:pt x="50" y="10633"/>
                </a:lnTo>
                <a:lnTo>
                  <a:pt x="98" y="11071"/>
                </a:lnTo>
                <a:lnTo>
                  <a:pt x="171" y="11485"/>
                </a:lnTo>
                <a:lnTo>
                  <a:pt x="244" y="11899"/>
                </a:lnTo>
                <a:lnTo>
                  <a:pt x="366" y="12288"/>
                </a:lnTo>
                <a:lnTo>
                  <a:pt x="488" y="12677"/>
                </a:lnTo>
                <a:lnTo>
                  <a:pt x="634" y="13067"/>
                </a:lnTo>
                <a:lnTo>
                  <a:pt x="804" y="13456"/>
                </a:lnTo>
                <a:lnTo>
                  <a:pt x="974" y="13821"/>
                </a:lnTo>
                <a:lnTo>
                  <a:pt x="1169" y="14186"/>
                </a:lnTo>
                <a:lnTo>
                  <a:pt x="1388" y="14526"/>
                </a:lnTo>
                <a:lnTo>
                  <a:pt x="1607" y="14891"/>
                </a:lnTo>
                <a:lnTo>
                  <a:pt x="1850" y="15208"/>
                </a:lnTo>
                <a:lnTo>
                  <a:pt x="2118" y="15548"/>
                </a:lnTo>
                <a:lnTo>
                  <a:pt x="2386" y="15840"/>
                </a:lnTo>
                <a:lnTo>
                  <a:pt x="2653" y="16157"/>
                </a:lnTo>
                <a:lnTo>
                  <a:pt x="2945" y="16449"/>
                </a:lnTo>
                <a:lnTo>
                  <a:pt x="3261" y="16741"/>
                </a:lnTo>
                <a:lnTo>
                  <a:pt x="3578" y="17008"/>
                </a:lnTo>
                <a:lnTo>
                  <a:pt x="3918" y="17252"/>
                </a:lnTo>
                <a:lnTo>
                  <a:pt x="4259" y="17495"/>
                </a:lnTo>
                <a:lnTo>
                  <a:pt x="4600" y="17738"/>
                </a:lnTo>
                <a:lnTo>
                  <a:pt x="4965" y="17957"/>
                </a:lnTo>
                <a:lnTo>
                  <a:pt x="5330" y="18176"/>
                </a:lnTo>
                <a:lnTo>
                  <a:pt x="5719" y="18371"/>
                </a:lnTo>
                <a:lnTo>
                  <a:pt x="6108" y="18541"/>
                </a:lnTo>
                <a:lnTo>
                  <a:pt x="6498" y="18712"/>
                </a:lnTo>
                <a:lnTo>
                  <a:pt x="6911" y="18858"/>
                </a:lnTo>
                <a:lnTo>
                  <a:pt x="7301" y="19004"/>
                </a:lnTo>
                <a:lnTo>
                  <a:pt x="7860" y="19150"/>
                </a:lnTo>
                <a:lnTo>
                  <a:pt x="8420" y="19271"/>
                </a:lnTo>
                <a:lnTo>
                  <a:pt x="8712" y="19320"/>
                </a:lnTo>
                <a:lnTo>
                  <a:pt x="8980" y="19344"/>
                </a:lnTo>
                <a:lnTo>
                  <a:pt x="9272" y="19344"/>
                </a:lnTo>
                <a:lnTo>
                  <a:pt x="9564" y="19320"/>
                </a:lnTo>
                <a:lnTo>
                  <a:pt x="9637" y="19344"/>
                </a:lnTo>
                <a:lnTo>
                  <a:pt x="10050" y="19296"/>
                </a:lnTo>
                <a:lnTo>
                  <a:pt x="10440" y="19223"/>
                </a:lnTo>
                <a:lnTo>
                  <a:pt x="11267" y="19028"/>
                </a:lnTo>
                <a:lnTo>
                  <a:pt x="12240" y="18809"/>
                </a:lnTo>
                <a:lnTo>
                  <a:pt x="12702" y="18687"/>
                </a:lnTo>
                <a:lnTo>
                  <a:pt x="13189" y="18566"/>
                </a:lnTo>
                <a:lnTo>
                  <a:pt x="13627" y="18395"/>
                </a:lnTo>
                <a:lnTo>
                  <a:pt x="14065" y="18225"/>
                </a:lnTo>
                <a:lnTo>
                  <a:pt x="14479" y="18006"/>
                </a:lnTo>
                <a:lnTo>
                  <a:pt x="14868" y="17787"/>
                </a:lnTo>
                <a:lnTo>
                  <a:pt x="15257" y="17519"/>
                </a:lnTo>
                <a:lnTo>
                  <a:pt x="15622" y="17252"/>
                </a:lnTo>
                <a:lnTo>
                  <a:pt x="15987" y="16960"/>
                </a:lnTo>
                <a:lnTo>
                  <a:pt x="16328" y="16619"/>
                </a:lnTo>
                <a:lnTo>
                  <a:pt x="16425" y="16522"/>
                </a:lnTo>
                <a:lnTo>
                  <a:pt x="16450" y="16522"/>
                </a:lnTo>
                <a:lnTo>
                  <a:pt x="16474" y="16473"/>
                </a:lnTo>
                <a:lnTo>
                  <a:pt x="16498" y="16449"/>
                </a:lnTo>
                <a:lnTo>
                  <a:pt x="16985" y="15913"/>
                </a:lnTo>
                <a:lnTo>
                  <a:pt x="17399" y="15354"/>
                </a:lnTo>
                <a:lnTo>
                  <a:pt x="17788" y="14745"/>
                </a:lnTo>
                <a:lnTo>
                  <a:pt x="18104" y="14137"/>
                </a:lnTo>
                <a:lnTo>
                  <a:pt x="18396" y="13505"/>
                </a:lnTo>
                <a:lnTo>
                  <a:pt x="18640" y="12823"/>
                </a:lnTo>
                <a:lnTo>
                  <a:pt x="18834" y="12166"/>
                </a:lnTo>
                <a:lnTo>
                  <a:pt x="19004" y="11461"/>
                </a:lnTo>
                <a:lnTo>
                  <a:pt x="19029" y="11412"/>
                </a:lnTo>
                <a:lnTo>
                  <a:pt x="19053" y="11339"/>
                </a:lnTo>
                <a:lnTo>
                  <a:pt x="19053" y="11290"/>
                </a:lnTo>
                <a:lnTo>
                  <a:pt x="19029" y="11217"/>
                </a:lnTo>
                <a:lnTo>
                  <a:pt x="19150" y="10439"/>
                </a:lnTo>
                <a:lnTo>
                  <a:pt x="19199" y="9903"/>
                </a:lnTo>
                <a:lnTo>
                  <a:pt x="19199" y="9344"/>
                </a:lnTo>
                <a:lnTo>
                  <a:pt x="19175" y="8833"/>
                </a:lnTo>
                <a:lnTo>
                  <a:pt x="19126" y="8297"/>
                </a:lnTo>
                <a:lnTo>
                  <a:pt x="19150" y="8224"/>
                </a:lnTo>
                <a:lnTo>
                  <a:pt x="19150" y="8151"/>
                </a:lnTo>
                <a:lnTo>
                  <a:pt x="19126" y="8078"/>
                </a:lnTo>
                <a:lnTo>
                  <a:pt x="19077" y="8005"/>
                </a:lnTo>
                <a:lnTo>
                  <a:pt x="19004" y="7616"/>
                </a:lnTo>
                <a:lnTo>
                  <a:pt x="18907" y="7227"/>
                </a:lnTo>
                <a:lnTo>
                  <a:pt x="18785" y="6862"/>
                </a:lnTo>
                <a:lnTo>
                  <a:pt x="18664" y="6472"/>
                </a:lnTo>
                <a:lnTo>
                  <a:pt x="18518" y="6107"/>
                </a:lnTo>
                <a:lnTo>
                  <a:pt x="18348" y="5767"/>
                </a:lnTo>
                <a:lnTo>
                  <a:pt x="18177" y="5402"/>
                </a:lnTo>
                <a:lnTo>
                  <a:pt x="17983" y="5061"/>
                </a:lnTo>
                <a:lnTo>
                  <a:pt x="17764" y="4721"/>
                </a:lnTo>
                <a:lnTo>
                  <a:pt x="17545" y="4404"/>
                </a:lnTo>
                <a:lnTo>
                  <a:pt x="17326" y="4088"/>
                </a:lnTo>
                <a:lnTo>
                  <a:pt x="17082" y="3772"/>
                </a:lnTo>
                <a:lnTo>
                  <a:pt x="16815" y="3480"/>
                </a:lnTo>
                <a:lnTo>
                  <a:pt x="16547" y="3188"/>
                </a:lnTo>
                <a:lnTo>
                  <a:pt x="16255" y="2896"/>
                </a:lnTo>
                <a:lnTo>
                  <a:pt x="15963" y="2628"/>
                </a:lnTo>
                <a:lnTo>
                  <a:pt x="16036" y="2579"/>
                </a:lnTo>
                <a:lnTo>
                  <a:pt x="16060" y="2555"/>
                </a:lnTo>
                <a:lnTo>
                  <a:pt x="16085" y="2506"/>
                </a:lnTo>
                <a:lnTo>
                  <a:pt x="16060" y="2433"/>
                </a:lnTo>
                <a:lnTo>
                  <a:pt x="16012" y="2360"/>
                </a:lnTo>
                <a:lnTo>
                  <a:pt x="15939" y="2336"/>
                </a:lnTo>
                <a:lnTo>
                  <a:pt x="15793" y="2336"/>
                </a:lnTo>
                <a:lnTo>
                  <a:pt x="15647" y="2360"/>
                </a:lnTo>
                <a:lnTo>
                  <a:pt x="15209" y="2020"/>
                </a:lnTo>
                <a:lnTo>
                  <a:pt x="15257" y="1947"/>
                </a:lnTo>
                <a:lnTo>
                  <a:pt x="15282" y="1898"/>
                </a:lnTo>
                <a:lnTo>
                  <a:pt x="15282" y="1849"/>
                </a:lnTo>
                <a:lnTo>
                  <a:pt x="15257" y="1825"/>
                </a:lnTo>
                <a:lnTo>
                  <a:pt x="15160" y="1776"/>
                </a:lnTo>
                <a:lnTo>
                  <a:pt x="15063" y="1752"/>
                </a:lnTo>
                <a:lnTo>
                  <a:pt x="14844" y="1752"/>
                </a:lnTo>
                <a:lnTo>
                  <a:pt x="14162" y="1338"/>
                </a:lnTo>
                <a:lnTo>
                  <a:pt x="13432" y="949"/>
                </a:lnTo>
                <a:lnTo>
                  <a:pt x="13067" y="779"/>
                </a:lnTo>
                <a:lnTo>
                  <a:pt x="12678" y="608"/>
                </a:lnTo>
                <a:lnTo>
                  <a:pt x="12289" y="462"/>
                </a:lnTo>
                <a:lnTo>
                  <a:pt x="11899" y="341"/>
                </a:lnTo>
                <a:lnTo>
                  <a:pt x="11364" y="170"/>
                </a:lnTo>
                <a:lnTo>
                  <a:pt x="10780" y="73"/>
                </a:lnTo>
                <a:lnTo>
                  <a:pt x="10513" y="24"/>
                </a:lnTo>
                <a:lnTo>
                  <a:pt x="10221" y="0"/>
                </a:lnTo>
                <a:lnTo>
                  <a:pt x="9929" y="0"/>
                </a:lnTo>
                <a:lnTo>
                  <a:pt x="9637" y="24"/>
                </a:lnTo>
                <a:lnTo>
                  <a:pt x="9588" y="0"/>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67" name="Google Shape;335;p37"/>
          <p:cNvSpPr/>
          <p:nvPr/>
        </p:nvSpPr>
        <p:spPr>
          <a:xfrm>
            <a:off x="8532450" y="6102581"/>
            <a:ext cx="472383" cy="755419"/>
          </a:xfrm>
          <a:custGeom>
            <a:avLst/>
            <a:gdLst/>
            <a:ahLst/>
            <a:cxnLst/>
            <a:rect l="l" t="t" r="r" b="b"/>
            <a:pathLst>
              <a:path w="11730" h="20002" extrusionOk="0">
                <a:moveTo>
                  <a:pt x="6425" y="414"/>
                </a:moveTo>
                <a:lnTo>
                  <a:pt x="6571" y="439"/>
                </a:lnTo>
                <a:lnTo>
                  <a:pt x="6692" y="487"/>
                </a:lnTo>
                <a:lnTo>
                  <a:pt x="6814" y="560"/>
                </a:lnTo>
                <a:lnTo>
                  <a:pt x="6936" y="633"/>
                </a:lnTo>
                <a:lnTo>
                  <a:pt x="7033" y="731"/>
                </a:lnTo>
                <a:lnTo>
                  <a:pt x="7130" y="828"/>
                </a:lnTo>
                <a:lnTo>
                  <a:pt x="7179" y="950"/>
                </a:lnTo>
                <a:lnTo>
                  <a:pt x="7228" y="1096"/>
                </a:lnTo>
                <a:lnTo>
                  <a:pt x="7252" y="1242"/>
                </a:lnTo>
                <a:lnTo>
                  <a:pt x="7276" y="1534"/>
                </a:lnTo>
                <a:lnTo>
                  <a:pt x="7228" y="1801"/>
                </a:lnTo>
                <a:lnTo>
                  <a:pt x="7155" y="2093"/>
                </a:lnTo>
                <a:lnTo>
                  <a:pt x="7033" y="2385"/>
                </a:lnTo>
                <a:lnTo>
                  <a:pt x="6790" y="2945"/>
                </a:lnTo>
                <a:lnTo>
                  <a:pt x="6522" y="3480"/>
                </a:lnTo>
                <a:lnTo>
                  <a:pt x="6303" y="3456"/>
                </a:lnTo>
                <a:lnTo>
                  <a:pt x="5938" y="3456"/>
                </a:lnTo>
                <a:lnTo>
                  <a:pt x="5646" y="2629"/>
                </a:lnTo>
                <a:lnTo>
                  <a:pt x="5427" y="2069"/>
                </a:lnTo>
                <a:lnTo>
                  <a:pt x="5305" y="1826"/>
                </a:lnTo>
                <a:lnTo>
                  <a:pt x="5208" y="1631"/>
                </a:lnTo>
                <a:lnTo>
                  <a:pt x="5184" y="1388"/>
                </a:lnTo>
                <a:lnTo>
                  <a:pt x="5208" y="1266"/>
                </a:lnTo>
                <a:lnTo>
                  <a:pt x="5232" y="1169"/>
                </a:lnTo>
                <a:lnTo>
                  <a:pt x="5281" y="1047"/>
                </a:lnTo>
                <a:lnTo>
                  <a:pt x="5330" y="925"/>
                </a:lnTo>
                <a:lnTo>
                  <a:pt x="5403" y="828"/>
                </a:lnTo>
                <a:lnTo>
                  <a:pt x="5500" y="731"/>
                </a:lnTo>
                <a:lnTo>
                  <a:pt x="5622" y="633"/>
                </a:lnTo>
                <a:lnTo>
                  <a:pt x="5743" y="536"/>
                </a:lnTo>
                <a:lnTo>
                  <a:pt x="5865" y="487"/>
                </a:lnTo>
                <a:lnTo>
                  <a:pt x="6011" y="439"/>
                </a:lnTo>
                <a:lnTo>
                  <a:pt x="6157" y="414"/>
                </a:lnTo>
                <a:close/>
                <a:moveTo>
                  <a:pt x="9052" y="1339"/>
                </a:moveTo>
                <a:lnTo>
                  <a:pt x="9198" y="1388"/>
                </a:lnTo>
                <a:lnTo>
                  <a:pt x="9344" y="1436"/>
                </a:lnTo>
                <a:lnTo>
                  <a:pt x="9490" y="1534"/>
                </a:lnTo>
                <a:lnTo>
                  <a:pt x="9588" y="1631"/>
                </a:lnTo>
                <a:lnTo>
                  <a:pt x="9709" y="1753"/>
                </a:lnTo>
                <a:lnTo>
                  <a:pt x="9782" y="1874"/>
                </a:lnTo>
                <a:lnTo>
                  <a:pt x="9855" y="2020"/>
                </a:lnTo>
                <a:lnTo>
                  <a:pt x="9904" y="2166"/>
                </a:lnTo>
                <a:lnTo>
                  <a:pt x="9928" y="2312"/>
                </a:lnTo>
                <a:lnTo>
                  <a:pt x="9928" y="2483"/>
                </a:lnTo>
                <a:lnTo>
                  <a:pt x="9928" y="2629"/>
                </a:lnTo>
                <a:lnTo>
                  <a:pt x="9904" y="2775"/>
                </a:lnTo>
                <a:lnTo>
                  <a:pt x="9831" y="2945"/>
                </a:lnTo>
                <a:lnTo>
                  <a:pt x="9758" y="3067"/>
                </a:lnTo>
                <a:lnTo>
                  <a:pt x="9661" y="3213"/>
                </a:lnTo>
                <a:lnTo>
                  <a:pt x="9442" y="3383"/>
                </a:lnTo>
                <a:lnTo>
                  <a:pt x="9198" y="3553"/>
                </a:lnTo>
                <a:lnTo>
                  <a:pt x="8931" y="3675"/>
                </a:lnTo>
                <a:lnTo>
                  <a:pt x="8615" y="3796"/>
                </a:lnTo>
                <a:lnTo>
                  <a:pt x="8323" y="3869"/>
                </a:lnTo>
                <a:lnTo>
                  <a:pt x="8006" y="3967"/>
                </a:lnTo>
                <a:lnTo>
                  <a:pt x="7447" y="4088"/>
                </a:lnTo>
                <a:lnTo>
                  <a:pt x="7349" y="3942"/>
                </a:lnTo>
                <a:lnTo>
                  <a:pt x="7228" y="3821"/>
                </a:lnTo>
                <a:lnTo>
                  <a:pt x="7106" y="3724"/>
                </a:lnTo>
                <a:lnTo>
                  <a:pt x="6960" y="3626"/>
                </a:lnTo>
                <a:lnTo>
                  <a:pt x="7228" y="3091"/>
                </a:lnTo>
                <a:lnTo>
                  <a:pt x="7447" y="2531"/>
                </a:lnTo>
                <a:lnTo>
                  <a:pt x="7568" y="2288"/>
                </a:lnTo>
                <a:lnTo>
                  <a:pt x="7690" y="2069"/>
                </a:lnTo>
                <a:lnTo>
                  <a:pt x="7836" y="1874"/>
                </a:lnTo>
                <a:lnTo>
                  <a:pt x="7982" y="1704"/>
                </a:lnTo>
                <a:lnTo>
                  <a:pt x="8177" y="1558"/>
                </a:lnTo>
                <a:lnTo>
                  <a:pt x="8371" y="1436"/>
                </a:lnTo>
                <a:lnTo>
                  <a:pt x="8590" y="1363"/>
                </a:lnTo>
                <a:lnTo>
                  <a:pt x="8858" y="1339"/>
                </a:lnTo>
                <a:close/>
                <a:moveTo>
                  <a:pt x="3991" y="1242"/>
                </a:moveTo>
                <a:lnTo>
                  <a:pt x="4162" y="1266"/>
                </a:lnTo>
                <a:lnTo>
                  <a:pt x="4308" y="1315"/>
                </a:lnTo>
                <a:lnTo>
                  <a:pt x="4454" y="1412"/>
                </a:lnTo>
                <a:lnTo>
                  <a:pt x="4575" y="1534"/>
                </a:lnTo>
                <a:lnTo>
                  <a:pt x="4697" y="1704"/>
                </a:lnTo>
                <a:lnTo>
                  <a:pt x="4819" y="1874"/>
                </a:lnTo>
                <a:lnTo>
                  <a:pt x="4916" y="2312"/>
                </a:lnTo>
                <a:lnTo>
                  <a:pt x="5086" y="2775"/>
                </a:lnTo>
                <a:lnTo>
                  <a:pt x="5184" y="2994"/>
                </a:lnTo>
                <a:lnTo>
                  <a:pt x="5305" y="3213"/>
                </a:lnTo>
                <a:lnTo>
                  <a:pt x="5427" y="3407"/>
                </a:lnTo>
                <a:lnTo>
                  <a:pt x="5573" y="3578"/>
                </a:lnTo>
                <a:lnTo>
                  <a:pt x="5476" y="3626"/>
                </a:lnTo>
                <a:lnTo>
                  <a:pt x="5305" y="3724"/>
                </a:lnTo>
                <a:lnTo>
                  <a:pt x="5135" y="3845"/>
                </a:lnTo>
                <a:lnTo>
                  <a:pt x="5013" y="4015"/>
                </a:lnTo>
                <a:lnTo>
                  <a:pt x="4892" y="4186"/>
                </a:lnTo>
                <a:lnTo>
                  <a:pt x="4794" y="4113"/>
                </a:lnTo>
                <a:lnTo>
                  <a:pt x="4697" y="4040"/>
                </a:lnTo>
                <a:lnTo>
                  <a:pt x="4478" y="3894"/>
                </a:lnTo>
                <a:lnTo>
                  <a:pt x="4016" y="3699"/>
                </a:lnTo>
                <a:lnTo>
                  <a:pt x="3578" y="3432"/>
                </a:lnTo>
                <a:lnTo>
                  <a:pt x="3213" y="3213"/>
                </a:lnTo>
                <a:lnTo>
                  <a:pt x="3115" y="3164"/>
                </a:lnTo>
                <a:lnTo>
                  <a:pt x="3018" y="3091"/>
                </a:lnTo>
                <a:lnTo>
                  <a:pt x="2969" y="2994"/>
                </a:lnTo>
                <a:lnTo>
                  <a:pt x="2921" y="2896"/>
                </a:lnTo>
                <a:lnTo>
                  <a:pt x="2921" y="2799"/>
                </a:lnTo>
                <a:lnTo>
                  <a:pt x="2921" y="2677"/>
                </a:lnTo>
                <a:lnTo>
                  <a:pt x="2969" y="2434"/>
                </a:lnTo>
                <a:lnTo>
                  <a:pt x="3067" y="2118"/>
                </a:lnTo>
                <a:lnTo>
                  <a:pt x="3213" y="1826"/>
                </a:lnTo>
                <a:lnTo>
                  <a:pt x="3310" y="1680"/>
                </a:lnTo>
                <a:lnTo>
                  <a:pt x="3432" y="1558"/>
                </a:lnTo>
                <a:lnTo>
                  <a:pt x="3529" y="1436"/>
                </a:lnTo>
                <a:lnTo>
                  <a:pt x="3675" y="1339"/>
                </a:lnTo>
                <a:lnTo>
                  <a:pt x="3845" y="1266"/>
                </a:lnTo>
                <a:lnTo>
                  <a:pt x="3991" y="1242"/>
                </a:lnTo>
                <a:close/>
                <a:moveTo>
                  <a:pt x="6157" y="3967"/>
                </a:moveTo>
                <a:lnTo>
                  <a:pt x="6181" y="4015"/>
                </a:lnTo>
                <a:lnTo>
                  <a:pt x="6084" y="4088"/>
                </a:lnTo>
                <a:lnTo>
                  <a:pt x="5962" y="4161"/>
                </a:lnTo>
                <a:lnTo>
                  <a:pt x="5768" y="4380"/>
                </a:lnTo>
                <a:lnTo>
                  <a:pt x="5597" y="4624"/>
                </a:lnTo>
                <a:lnTo>
                  <a:pt x="5451" y="4843"/>
                </a:lnTo>
                <a:lnTo>
                  <a:pt x="5305" y="5110"/>
                </a:lnTo>
                <a:lnTo>
                  <a:pt x="5281" y="4989"/>
                </a:lnTo>
                <a:lnTo>
                  <a:pt x="5281" y="4867"/>
                </a:lnTo>
                <a:lnTo>
                  <a:pt x="5281" y="4745"/>
                </a:lnTo>
                <a:lnTo>
                  <a:pt x="5330" y="4624"/>
                </a:lnTo>
                <a:lnTo>
                  <a:pt x="5378" y="4526"/>
                </a:lnTo>
                <a:lnTo>
                  <a:pt x="5524" y="4307"/>
                </a:lnTo>
                <a:lnTo>
                  <a:pt x="5695" y="4137"/>
                </a:lnTo>
                <a:lnTo>
                  <a:pt x="5816" y="4064"/>
                </a:lnTo>
                <a:lnTo>
                  <a:pt x="5914" y="4015"/>
                </a:lnTo>
                <a:lnTo>
                  <a:pt x="6035" y="3991"/>
                </a:lnTo>
                <a:lnTo>
                  <a:pt x="6157" y="3967"/>
                </a:lnTo>
                <a:close/>
                <a:moveTo>
                  <a:pt x="6425" y="4064"/>
                </a:moveTo>
                <a:lnTo>
                  <a:pt x="6595" y="4113"/>
                </a:lnTo>
                <a:lnTo>
                  <a:pt x="6741" y="4186"/>
                </a:lnTo>
                <a:lnTo>
                  <a:pt x="6571" y="4307"/>
                </a:lnTo>
                <a:lnTo>
                  <a:pt x="6400" y="4453"/>
                </a:lnTo>
                <a:lnTo>
                  <a:pt x="6254" y="4624"/>
                </a:lnTo>
                <a:lnTo>
                  <a:pt x="6108" y="4794"/>
                </a:lnTo>
                <a:lnTo>
                  <a:pt x="5987" y="4964"/>
                </a:lnTo>
                <a:lnTo>
                  <a:pt x="5841" y="5208"/>
                </a:lnTo>
                <a:lnTo>
                  <a:pt x="5743" y="5427"/>
                </a:lnTo>
                <a:lnTo>
                  <a:pt x="5695" y="5548"/>
                </a:lnTo>
                <a:lnTo>
                  <a:pt x="5670" y="5670"/>
                </a:lnTo>
                <a:lnTo>
                  <a:pt x="5573" y="5597"/>
                </a:lnTo>
                <a:lnTo>
                  <a:pt x="5500" y="5500"/>
                </a:lnTo>
                <a:lnTo>
                  <a:pt x="5549" y="5281"/>
                </a:lnTo>
                <a:lnTo>
                  <a:pt x="5646" y="5062"/>
                </a:lnTo>
                <a:lnTo>
                  <a:pt x="5768" y="4867"/>
                </a:lnTo>
                <a:lnTo>
                  <a:pt x="5914" y="4672"/>
                </a:lnTo>
                <a:lnTo>
                  <a:pt x="6157" y="4405"/>
                </a:lnTo>
                <a:lnTo>
                  <a:pt x="6303" y="4210"/>
                </a:lnTo>
                <a:lnTo>
                  <a:pt x="6425" y="4064"/>
                </a:lnTo>
                <a:close/>
                <a:moveTo>
                  <a:pt x="7009" y="4551"/>
                </a:moveTo>
                <a:lnTo>
                  <a:pt x="7033" y="4721"/>
                </a:lnTo>
                <a:lnTo>
                  <a:pt x="7009" y="4891"/>
                </a:lnTo>
                <a:lnTo>
                  <a:pt x="6960" y="5062"/>
                </a:lnTo>
                <a:lnTo>
                  <a:pt x="6887" y="5232"/>
                </a:lnTo>
                <a:lnTo>
                  <a:pt x="6790" y="5378"/>
                </a:lnTo>
                <a:lnTo>
                  <a:pt x="6644" y="5524"/>
                </a:lnTo>
                <a:lnTo>
                  <a:pt x="6498" y="5646"/>
                </a:lnTo>
                <a:lnTo>
                  <a:pt x="6327" y="5743"/>
                </a:lnTo>
                <a:lnTo>
                  <a:pt x="6376" y="5597"/>
                </a:lnTo>
                <a:lnTo>
                  <a:pt x="6692" y="4989"/>
                </a:lnTo>
                <a:lnTo>
                  <a:pt x="7009" y="4551"/>
                </a:lnTo>
                <a:close/>
                <a:moveTo>
                  <a:pt x="6814" y="4234"/>
                </a:moveTo>
                <a:lnTo>
                  <a:pt x="6911" y="4332"/>
                </a:lnTo>
                <a:lnTo>
                  <a:pt x="6790" y="4453"/>
                </a:lnTo>
                <a:lnTo>
                  <a:pt x="6692" y="4575"/>
                </a:lnTo>
                <a:lnTo>
                  <a:pt x="6571" y="4745"/>
                </a:lnTo>
                <a:lnTo>
                  <a:pt x="6376" y="5086"/>
                </a:lnTo>
                <a:lnTo>
                  <a:pt x="6206" y="5427"/>
                </a:lnTo>
                <a:lnTo>
                  <a:pt x="6108" y="5597"/>
                </a:lnTo>
                <a:lnTo>
                  <a:pt x="6011" y="5792"/>
                </a:lnTo>
                <a:lnTo>
                  <a:pt x="5865" y="5767"/>
                </a:lnTo>
                <a:lnTo>
                  <a:pt x="5962" y="5597"/>
                </a:lnTo>
                <a:lnTo>
                  <a:pt x="6035" y="5427"/>
                </a:lnTo>
                <a:lnTo>
                  <a:pt x="6108" y="5256"/>
                </a:lnTo>
                <a:lnTo>
                  <a:pt x="6181" y="5086"/>
                </a:lnTo>
                <a:lnTo>
                  <a:pt x="6303" y="4843"/>
                </a:lnTo>
                <a:lnTo>
                  <a:pt x="6473" y="4624"/>
                </a:lnTo>
                <a:lnTo>
                  <a:pt x="6619" y="4429"/>
                </a:lnTo>
                <a:lnTo>
                  <a:pt x="6814" y="4234"/>
                </a:lnTo>
                <a:close/>
                <a:moveTo>
                  <a:pt x="2848" y="3821"/>
                </a:moveTo>
                <a:lnTo>
                  <a:pt x="3067" y="3845"/>
                </a:lnTo>
                <a:lnTo>
                  <a:pt x="3310" y="3894"/>
                </a:lnTo>
                <a:lnTo>
                  <a:pt x="3456" y="3942"/>
                </a:lnTo>
                <a:lnTo>
                  <a:pt x="3626" y="4040"/>
                </a:lnTo>
                <a:lnTo>
                  <a:pt x="4016" y="4234"/>
                </a:lnTo>
                <a:lnTo>
                  <a:pt x="4210" y="4332"/>
                </a:lnTo>
                <a:lnTo>
                  <a:pt x="4405" y="4405"/>
                </a:lnTo>
                <a:lnTo>
                  <a:pt x="4575" y="4453"/>
                </a:lnTo>
                <a:lnTo>
                  <a:pt x="4770" y="4478"/>
                </a:lnTo>
                <a:lnTo>
                  <a:pt x="4697" y="4745"/>
                </a:lnTo>
                <a:lnTo>
                  <a:pt x="4697" y="4891"/>
                </a:lnTo>
                <a:lnTo>
                  <a:pt x="4697" y="5062"/>
                </a:lnTo>
                <a:lnTo>
                  <a:pt x="4527" y="5086"/>
                </a:lnTo>
                <a:lnTo>
                  <a:pt x="4356" y="5135"/>
                </a:lnTo>
                <a:lnTo>
                  <a:pt x="4186" y="5183"/>
                </a:lnTo>
                <a:lnTo>
                  <a:pt x="4040" y="5281"/>
                </a:lnTo>
                <a:lnTo>
                  <a:pt x="3724" y="5451"/>
                </a:lnTo>
                <a:lnTo>
                  <a:pt x="3432" y="5646"/>
                </a:lnTo>
                <a:lnTo>
                  <a:pt x="2896" y="5986"/>
                </a:lnTo>
                <a:lnTo>
                  <a:pt x="2604" y="6011"/>
                </a:lnTo>
                <a:lnTo>
                  <a:pt x="2312" y="6035"/>
                </a:lnTo>
                <a:lnTo>
                  <a:pt x="2191" y="6035"/>
                </a:lnTo>
                <a:lnTo>
                  <a:pt x="2069" y="5986"/>
                </a:lnTo>
                <a:lnTo>
                  <a:pt x="1947" y="5889"/>
                </a:lnTo>
                <a:lnTo>
                  <a:pt x="1826" y="5767"/>
                </a:lnTo>
                <a:lnTo>
                  <a:pt x="1753" y="5621"/>
                </a:lnTo>
                <a:lnTo>
                  <a:pt x="1680" y="5451"/>
                </a:lnTo>
                <a:lnTo>
                  <a:pt x="1655" y="5305"/>
                </a:lnTo>
                <a:lnTo>
                  <a:pt x="1631" y="5135"/>
                </a:lnTo>
                <a:lnTo>
                  <a:pt x="1631" y="4964"/>
                </a:lnTo>
                <a:lnTo>
                  <a:pt x="1655" y="4794"/>
                </a:lnTo>
                <a:lnTo>
                  <a:pt x="1704" y="4624"/>
                </a:lnTo>
                <a:lnTo>
                  <a:pt x="1753" y="4478"/>
                </a:lnTo>
                <a:lnTo>
                  <a:pt x="1874" y="4259"/>
                </a:lnTo>
                <a:lnTo>
                  <a:pt x="2020" y="4113"/>
                </a:lnTo>
                <a:lnTo>
                  <a:pt x="2215" y="3991"/>
                </a:lnTo>
                <a:lnTo>
                  <a:pt x="2410" y="3894"/>
                </a:lnTo>
                <a:lnTo>
                  <a:pt x="2629" y="3845"/>
                </a:lnTo>
                <a:lnTo>
                  <a:pt x="2848" y="3821"/>
                </a:lnTo>
                <a:close/>
                <a:moveTo>
                  <a:pt x="10220" y="3869"/>
                </a:moveTo>
                <a:lnTo>
                  <a:pt x="10488" y="3918"/>
                </a:lnTo>
                <a:lnTo>
                  <a:pt x="10658" y="3991"/>
                </a:lnTo>
                <a:lnTo>
                  <a:pt x="10756" y="4088"/>
                </a:lnTo>
                <a:lnTo>
                  <a:pt x="10853" y="4234"/>
                </a:lnTo>
                <a:lnTo>
                  <a:pt x="10902" y="4380"/>
                </a:lnTo>
                <a:lnTo>
                  <a:pt x="10950" y="4551"/>
                </a:lnTo>
                <a:lnTo>
                  <a:pt x="10975" y="4697"/>
                </a:lnTo>
                <a:lnTo>
                  <a:pt x="10975" y="5013"/>
                </a:lnTo>
                <a:lnTo>
                  <a:pt x="10950" y="5183"/>
                </a:lnTo>
                <a:lnTo>
                  <a:pt x="10902" y="5354"/>
                </a:lnTo>
                <a:lnTo>
                  <a:pt x="10853" y="5548"/>
                </a:lnTo>
                <a:lnTo>
                  <a:pt x="10780" y="5694"/>
                </a:lnTo>
                <a:lnTo>
                  <a:pt x="10683" y="5865"/>
                </a:lnTo>
                <a:lnTo>
                  <a:pt x="10561" y="6011"/>
                </a:lnTo>
                <a:lnTo>
                  <a:pt x="10439" y="6108"/>
                </a:lnTo>
                <a:lnTo>
                  <a:pt x="10293" y="6205"/>
                </a:lnTo>
                <a:lnTo>
                  <a:pt x="10123" y="6230"/>
                </a:lnTo>
                <a:lnTo>
                  <a:pt x="9953" y="6254"/>
                </a:lnTo>
                <a:lnTo>
                  <a:pt x="9782" y="6230"/>
                </a:lnTo>
                <a:lnTo>
                  <a:pt x="9612" y="6181"/>
                </a:lnTo>
                <a:lnTo>
                  <a:pt x="9344" y="6035"/>
                </a:lnTo>
                <a:lnTo>
                  <a:pt x="9052" y="5889"/>
                </a:lnTo>
                <a:lnTo>
                  <a:pt x="8833" y="5792"/>
                </a:lnTo>
                <a:lnTo>
                  <a:pt x="8590" y="5646"/>
                </a:lnTo>
                <a:lnTo>
                  <a:pt x="8347" y="5475"/>
                </a:lnTo>
                <a:lnTo>
                  <a:pt x="8104" y="5305"/>
                </a:lnTo>
                <a:lnTo>
                  <a:pt x="7860" y="5183"/>
                </a:lnTo>
                <a:lnTo>
                  <a:pt x="7714" y="5135"/>
                </a:lnTo>
                <a:lnTo>
                  <a:pt x="7593" y="5110"/>
                </a:lnTo>
                <a:lnTo>
                  <a:pt x="7617" y="5062"/>
                </a:lnTo>
                <a:lnTo>
                  <a:pt x="7641" y="4867"/>
                </a:lnTo>
                <a:lnTo>
                  <a:pt x="7641" y="4672"/>
                </a:lnTo>
                <a:lnTo>
                  <a:pt x="7812" y="4502"/>
                </a:lnTo>
                <a:lnTo>
                  <a:pt x="8225" y="4405"/>
                </a:lnTo>
                <a:lnTo>
                  <a:pt x="8639" y="4283"/>
                </a:lnTo>
                <a:lnTo>
                  <a:pt x="9052" y="4137"/>
                </a:lnTo>
                <a:lnTo>
                  <a:pt x="9417" y="3967"/>
                </a:lnTo>
                <a:lnTo>
                  <a:pt x="9685" y="3894"/>
                </a:lnTo>
                <a:lnTo>
                  <a:pt x="9953" y="3869"/>
                </a:lnTo>
                <a:close/>
                <a:moveTo>
                  <a:pt x="7349" y="5646"/>
                </a:moveTo>
                <a:lnTo>
                  <a:pt x="7617" y="5767"/>
                </a:lnTo>
                <a:lnTo>
                  <a:pt x="7885" y="5913"/>
                </a:lnTo>
                <a:lnTo>
                  <a:pt x="8152" y="6059"/>
                </a:lnTo>
                <a:lnTo>
                  <a:pt x="8444" y="6205"/>
                </a:lnTo>
                <a:lnTo>
                  <a:pt x="8542" y="6278"/>
                </a:lnTo>
                <a:lnTo>
                  <a:pt x="8882" y="6424"/>
                </a:lnTo>
                <a:lnTo>
                  <a:pt x="9198" y="6546"/>
                </a:lnTo>
                <a:lnTo>
                  <a:pt x="9369" y="6643"/>
                </a:lnTo>
                <a:lnTo>
                  <a:pt x="9515" y="6741"/>
                </a:lnTo>
                <a:lnTo>
                  <a:pt x="9612" y="6838"/>
                </a:lnTo>
                <a:lnTo>
                  <a:pt x="9709" y="6984"/>
                </a:lnTo>
                <a:lnTo>
                  <a:pt x="9782" y="7106"/>
                </a:lnTo>
                <a:lnTo>
                  <a:pt x="9855" y="7252"/>
                </a:lnTo>
                <a:lnTo>
                  <a:pt x="9880" y="7398"/>
                </a:lnTo>
                <a:lnTo>
                  <a:pt x="9880" y="7568"/>
                </a:lnTo>
                <a:lnTo>
                  <a:pt x="9855" y="7738"/>
                </a:lnTo>
                <a:lnTo>
                  <a:pt x="9807" y="7860"/>
                </a:lnTo>
                <a:lnTo>
                  <a:pt x="9734" y="7957"/>
                </a:lnTo>
                <a:lnTo>
                  <a:pt x="9636" y="8055"/>
                </a:lnTo>
                <a:lnTo>
                  <a:pt x="9539" y="8152"/>
                </a:lnTo>
                <a:lnTo>
                  <a:pt x="9296" y="8274"/>
                </a:lnTo>
                <a:lnTo>
                  <a:pt x="9052" y="8347"/>
                </a:lnTo>
                <a:lnTo>
                  <a:pt x="8931" y="8371"/>
                </a:lnTo>
                <a:lnTo>
                  <a:pt x="8809" y="8395"/>
                </a:lnTo>
                <a:lnTo>
                  <a:pt x="8688" y="8371"/>
                </a:lnTo>
                <a:lnTo>
                  <a:pt x="8590" y="8371"/>
                </a:lnTo>
                <a:lnTo>
                  <a:pt x="8396" y="8298"/>
                </a:lnTo>
                <a:lnTo>
                  <a:pt x="8201" y="8176"/>
                </a:lnTo>
                <a:lnTo>
                  <a:pt x="8055" y="8006"/>
                </a:lnTo>
                <a:lnTo>
                  <a:pt x="7909" y="7836"/>
                </a:lnTo>
                <a:lnTo>
                  <a:pt x="7787" y="7641"/>
                </a:lnTo>
                <a:lnTo>
                  <a:pt x="7666" y="7446"/>
                </a:lnTo>
                <a:lnTo>
                  <a:pt x="7568" y="7227"/>
                </a:lnTo>
                <a:lnTo>
                  <a:pt x="7495" y="6984"/>
                </a:lnTo>
                <a:lnTo>
                  <a:pt x="7349" y="6546"/>
                </a:lnTo>
                <a:lnTo>
                  <a:pt x="7276" y="6205"/>
                </a:lnTo>
                <a:lnTo>
                  <a:pt x="7228" y="6035"/>
                </a:lnTo>
                <a:lnTo>
                  <a:pt x="7155" y="5889"/>
                </a:lnTo>
                <a:lnTo>
                  <a:pt x="7349" y="5646"/>
                </a:lnTo>
                <a:close/>
                <a:moveTo>
                  <a:pt x="4721" y="5256"/>
                </a:moveTo>
                <a:lnTo>
                  <a:pt x="4819" y="5475"/>
                </a:lnTo>
                <a:lnTo>
                  <a:pt x="4916" y="5719"/>
                </a:lnTo>
                <a:lnTo>
                  <a:pt x="5062" y="5913"/>
                </a:lnTo>
                <a:lnTo>
                  <a:pt x="5257" y="6084"/>
                </a:lnTo>
                <a:lnTo>
                  <a:pt x="5184" y="6351"/>
                </a:lnTo>
                <a:lnTo>
                  <a:pt x="5159" y="6668"/>
                </a:lnTo>
                <a:lnTo>
                  <a:pt x="5135" y="6935"/>
                </a:lnTo>
                <a:lnTo>
                  <a:pt x="5013" y="7325"/>
                </a:lnTo>
                <a:lnTo>
                  <a:pt x="4916" y="7690"/>
                </a:lnTo>
                <a:lnTo>
                  <a:pt x="4867" y="7787"/>
                </a:lnTo>
                <a:lnTo>
                  <a:pt x="4721" y="8030"/>
                </a:lnTo>
                <a:lnTo>
                  <a:pt x="4527" y="8225"/>
                </a:lnTo>
                <a:lnTo>
                  <a:pt x="4308" y="8395"/>
                </a:lnTo>
                <a:lnTo>
                  <a:pt x="4064" y="8493"/>
                </a:lnTo>
                <a:lnTo>
                  <a:pt x="3943" y="8541"/>
                </a:lnTo>
                <a:lnTo>
                  <a:pt x="3797" y="8566"/>
                </a:lnTo>
                <a:lnTo>
                  <a:pt x="3553" y="8566"/>
                </a:lnTo>
                <a:lnTo>
                  <a:pt x="3407" y="8541"/>
                </a:lnTo>
                <a:lnTo>
                  <a:pt x="3286" y="8493"/>
                </a:lnTo>
                <a:lnTo>
                  <a:pt x="3164" y="8420"/>
                </a:lnTo>
                <a:lnTo>
                  <a:pt x="3067" y="8322"/>
                </a:lnTo>
                <a:lnTo>
                  <a:pt x="2969" y="8225"/>
                </a:lnTo>
                <a:lnTo>
                  <a:pt x="2872" y="8128"/>
                </a:lnTo>
                <a:lnTo>
                  <a:pt x="2750" y="7884"/>
                </a:lnTo>
                <a:lnTo>
                  <a:pt x="2677" y="7641"/>
                </a:lnTo>
                <a:lnTo>
                  <a:pt x="2677" y="7398"/>
                </a:lnTo>
                <a:lnTo>
                  <a:pt x="2702" y="7154"/>
                </a:lnTo>
                <a:lnTo>
                  <a:pt x="2775" y="6911"/>
                </a:lnTo>
                <a:lnTo>
                  <a:pt x="2896" y="6692"/>
                </a:lnTo>
                <a:lnTo>
                  <a:pt x="3091" y="6497"/>
                </a:lnTo>
                <a:lnTo>
                  <a:pt x="3261" y="6327"/>
                </a:lnTo>
                <a:lnTo>
                  <a:pt x="3480" y="6157"/>
                </a:lnTo>
                <a:lnTo>
                  <a:pt x="3894" y="5865"/>
                </a:lnTo>
                <a:lnTo>
                  <a:pt x="4332" y="5573"/>
                </a:lnTo>
                <a:lnTo>
                  <a:pt x="4721" y="5256"/>
                </a:lnTo>
                <a:close/>
                <a:moveTo>
                  <a:pt x="6619" y="6278"/>
                </a:moveTo>
                <a:lnTo>
                  <a:pt x="6741" y="6522"/>
                </a:lnTo>
                <a:lnTo>
                  <a:pt x="6838" y="6789"/>
                </a:lnTo>
                <a:lnTo>
                  <a:pt x="6984" y="7252"/>
                </a:lnTo>
                <a:lnTo>
                  <a:pt x="7130" y="7690"/>
                </a:lnTo>
                <a:lnTo>
                  <a:pt x="7325" y="8201"/>
                </a:lnTo>
                <a:lnTo>
                  <a:pt x="7398" y="8444"/>
                </a:lnTo>
                <a:lnTo>
                  <a:pt x="7422" y="8712"/>
                </a:lnTo>
                <a:lnTo>
                  <a:pt x="7422" y="8906"/>
                </a:lnTo>
                <a:lnTo>
                  <a:pt x="7349" y="9052"/>
                </a:lnTo>
                <a:lnTo>
                  <a:pt x="7276" y="9174"/>
                </a:lnTo>
                <a:lnTo>
                  <a:pt x="7155" y="9296"/>
                </a:lnTo>
                <a:lnTo>
                  <a:pt x="7009" y="9369"/>
                </a:lnTo>
                <a:lnTo>
                  <a:pt x="6863" y="9417"/>
                </a:lnTo>
                <a:lnTo>
                  <a:pt x="6692" y="9442"/>
                </a:lnTo>
                <a:lnTo>
                  <a:pt x="6522" y="9442"/>
                </a:lnTo>
                <a:lnTo>
                  <a:pt x="6279" y="9417"/>
                </a:lnTo>
                <a:lnTo>
                  <a:pt x="6060" y="9369"/>
                </a:lnTo>
                <a:lnTo>
                  <a:pt x="5841" y="9296"/>
                </a:lnTo>
                <a:lnTo>
                  <a:pt x="5622" y="9174"/>
                </a:lnTo>
                <a:lnTo>
                  <a:pt x="5500" y="9077"/>
                </a:lnTo>
                <a:lnTo>
                  <a:pt x="5378" y="8979"/>
                </a:lnTo>
                <a:lnTo>
                  <a:pt x="5305" y="8858"/>
                </a:lnTo>
                <a:lnTo>
                  <a:pt x="5257" y="8736"/>
                </a:lnTo>
                <a:lnTo>
                  <a:pt x="5232" y="8590"/>
                </a:lnTo>
                <a:lnTo>
                  <a:pt x="5232" y="8444"/>
                </a:lnTo>
                <a:lnTo>
                  <a:pt x="5257" y="8128"/>
                </a:lnTo>
                <a:lnTo>
                  <a:pt x="5354" y="7957"/>
                </a:lnTo>
                <a:lnTo>
                  <a:pt x="5451" y="7763"/>
                </a:lnTo>
                <a:lnTo>
                  <a:pt x="5500" y="7568"/>
                </a:lnTo>
                <a:lnTo>
                  <a:pt x="5549" y="7398"/>
                </a:lnTo>
                <a:lnTo>
                  <a:pt x="5622" y="7008"/>
                </a:lnTo>
                <a:lnTo>
                  <a:pt x="5695" y="6741"/>
                </a:lnTo>
                <a:lnTo>
                  <a:pt x="5841" y="6376"/>
                </a:lnTo>
                <a:lnTo>
                  <a:pt x="6011" y="6400"/>
                </a:lnTo>
                <a:lnTo>
                  <a:pt x="6181" y="6400"/>
                </a:lnTo>
                <a:lnTo>
                  <a:pt x="6400" y="6351"/>
                </a:lnTo>
                <a:lnTo>
                  <a:pt x="6619" y="6278"/>
                </a:lnTo>
                <a:close/>
                <a:moveTo>
                  <a:pt x="11194" y="9734"/>
                </a:moveTo>
                <a:lnTo>
                  <a:pt x="11194" y="9782"/>
                </a:lnTo>
                <a:lnTo>
                  <a:pt x="10999" y="10512"/>
                </a:lnTo>
                <a:lnTo>
                  <a:pt x="10756" y="11461"/>
                </a:lnTo>
                <a:lnTo>
                  <a:pt x="10634" y="11923"/>
                </a:lnTo>
                <a:lnTo>
                  <a:pt x="10488" y="12361"/>
                </a:lnTo>
                <a:lnTo>
                  <a:pt x="10366" y="12653"/>
                </a:lnTo>
                <a:lnTo>
                  <a:pt x="10220" y="12897"/>
                </a:lnTo>
                <a:lnTo>
                  <a:pt x="10050" y="13116"/>
                </a:lnTo>
                <a:lnTo>
                  <a:pt x="9831" y="13335"/>
                </a:lnTo>
                <a:lnTo>
                  <a:pt x="9612" y="13529"/>
                </a:lnTo>
                <a:lnTo>
                  <a:pt x="9369" y="13675"/>
                </a:lnTo>
                <a:lnTo>
                  <a:pt x="9101" y="13821"/>
                </a:lnTo>
                <a:lnTo>
                  <a:pt x="8833" y="13943"/>
                </a:lnTo>
                <a:lnTo>
                  <a:pt x="8615" y="14016"/>
                </a:lnTo>
                <a:lnTo>
                  <a:pt x="8371" y="14040"/>
                </a:lnTo>
                <a:lnTo>
                  <a:pt x="8128" y="14040"/>
                </a:lnTo>
                <a:lnTo>
                  <a:pt x="7885" y="14016"/>
                </a:lnTo>
                <a:lnTo>
                  <a:pt x="7812" y="13992"/>
                </a:lnTo>
                <a:lnTo>
                  <a:pt x="8055" y="13846"/>
                </a:lnTo>
                <a:lnTo>
                  <a:pt x="8298" y="13675"/>
                </a:lnTo>
                <a:lnTo>
                  <a:pt x="8688" y="13359"/>
                </a:lnTo>
                <a:lnTo>
                  <a:pt x="8906" y="13140"/>
                </a:lnTo>
                <a:lnTo>
                  <a:pt x="9150" y="12897"/>
                </a:lnTo>
                <a:lnTo>
                  <a:pt x="9393" y="12629"/>
                </a:lnTo>
                <a:lnTo>
                  <a:pt x="9612" y="12313"/>
                </a:lnTo>
                <a:lnTo>
                  <a:pt x="9807" y="12021"/>
                </a:lnTo>
                <a:lnTo>
                  <a:pt x="9953" y="11680"/>
                </a:lnTo>
                <a:lnTo>
                  <a:pt x="10074" y="11364"/>
                </a:lnTo>
                <a:lnTo>
                  <a:pt x="10099" y="11194"/>
                </a:lnTo>
                <a:lnTo>
                  <a:pt x="10099" y="11048"/>
                </a:lnTo>
                <a:lnTo>
                  <a:pt x="10099" y="10975"/>
                </a:lnTo>
                <a:lnTo>
                  <a:pt x="10050" y="10902"/>
                </a:lnTo>
                <a:lnTo>
                  <a:pt x="10001" y="10853"/>
                </a:lnTo>
                <a:lnTo>
                  <a:pt x="9953" y="10829"/>
                </a:lnTo>
                <a:lnTo>
                  <a:pt x="9880" y="10829"/>
                </a:lnTo>
                <a:lnTo>
                  <a:pt x="9807" y="10853"/>
                </a:lnTo>
                <a:lnTo>
                  <a:pt x="9734" y="10877"/>
                </a:lnTo>
                <a:lnTo>
                  <a:pt x="9685" y="10926"/>
                </a:lnTo>
                <a:lnTo>
                  <a:pt x="9539" y="11169"/>
                </a:lnTo>
                <a:lnTo>
                  <a:pt x="9417" y="11413"/>
                </a:lnTo>
                <a:lnTo>
                  <a:pt x="9296" y="11680"/>
                </a:lnTo>
                <a:lnTo>
                  <a:pt x="9174" y="11923"/>
                </a:lnTo>
                <a:lnTo>
                  <a:pt x="9004" y="12167"/>
                </a:lnTo>
                <a:lnTo>
                  <a:pt x="8809" y="12410"/>
                </a:lnTo>
                <a:lnTo>
                  <a:pt x="8615" y="12653"/>
                </a:lnTo>
                <a:lnTo>
                  <a:pt x="8396" y="12872"/>
                </a:lnTo>
                <a:lnTo>
                  <a:pt x="8152" y="13067"/>
                </a:lnTo>
                <a:lnTo>
                  <a:pt x="7909" y="13262"/>
                </a:lnTo>
                <a:lnTo>
                  <a:pt x="7666" y="13432"/>
                </a:lnTo>
                <a:lnTo>
                  <a:pt x="7398" y="13578"/>
                </a:lnTo>
                <a:lnTo>
                  <a:pt x="7301" y="13627"/>
                </a:lnTo>
                <a:lnTo>
                  <a:pt x="7276" y="13432"/>
                </a:lnTo>
                <a:lnTo>
                  <a:pt x="7252" y="13262"/>
                </a:lnTo>
                <a:lnTo>
                  <a:pt x="7252" y="13018"/>
                </a:lnTo>
                <a:lnTo>
                  <a:pt x="7252" y="12799"/>
                </a:lnTo>
                <a:lnTo>
                  <a:pt x="7325" y="12337"/>
                </a:lnTo>
                <a:lnTo>
                  <a:pt x="7422" y="11972"/>
                </a:lnTo>
                <a:lnTo>
                  <a:pt x="7544" y="11607"/>
                </a:lnTo>
                <a:lnTo>
                  <a:pt x="7617" y="11461"/>
                </a:lnTo>
                <a:lnTo>
                  <a:pt x="7714" y="11291"/>
                </a:lnTo>
                <a:lnTo>
                  <a:pt x="7836" y="11145"/>
                </a:lnTo>
                <a:lnTo>
                  <a:pt x="7982" y="11023"/>
                </a:lnTo>
                <a:lnTo>
                  <a:pt x="8323" y="10756"/>
                </a:lnTo>
                <a:lnTo>
                  <a:pt x="8688" y="10512"/>
                </a:lnTo>
                <a:lnTo>
                  <a:pt x="9077" y="10318"/>
                </a:lnTo>
                <a:lnTo>
                  <a:pt x="9490" y="10147"/>
                </a:lnTo>
                <a:lnTo>
                  <a:pt x="9904" y="10001"/>
                </a:lnTo>
                <a:lnTo>
                  <a:pt x="10342" y="9880"/>
                </a:lnTo>
                <a:lnTo>
                  <a:pt x="10780" y="9782"/>
                </a:lnTo>
                <a:lnTo>
                  <a:pt x="11194" y="9734"/>
                </a:lnTo>
                <a:close/>
                <a:moveTo>
                  <a:pt x="390" y="11218"/>
                </a:moveTo>
                <a:lnTo>
                  <a:pt x="731" y="11267"/>
                </a:lnTo>
                <a:lnTo>
                  <a:pt x="1071" y="11291"/>
                </a:lnTo>
                <a:lnTo>
                  <a:pt x="1412" y="11315"/>
                </a:lnTo>
                <a:lnTo>
                  <a:pt x="1753" y="11364"/>
                </a:lnTo>
                <a:lnTo>
                  <a:pt x="2239" y="11437"/>
                </a:lnTo>
                <a:lnTo>
                  <a:pt x="2702" y="11583"/>
                </a:lnTo>
                <a:lnTo>
                  <a:pt x="3164" y="11729"/>
                </a:lnTo>
                <a:lnTo>
                  <a:pt x="3602" y="11948"/>
                </a:lnTo>
                <a:lnTo>
                  <a:pt x="3797" y="12069"/>
                </a:lnTo>
                <a:lnTo>
                  <a:pt x="3991" y="12215"/>
                </a:lnTo>
                <a:lnTo>
                  <a:pt x="4162" y="12361"/>
                </a:lnTo>
                <a:lnTo>
                  <a:pt x="4332" y="12556"/>
                </a:lnTo>
                <a:lnTo>
                  <a:pt x="4478" y="12726"/>
                </a:lnTo>
                <a:lnTo>
                  <a:pt x="4624" y="12921"/>
                </a:lnTo>
                <a:lnTo>
                  <a:pt x="4867" y="13335"/>
                </a:lnTo>
                <a:lnTo>
                  <a:pt x="4989" y="13578"/>
                </a:lnTo>
                <a:lnTo>
                  <a:pt x="5038" y="13797"/>
                </a:lnTo>
                <a:lnTo>
                  <a:pt x="5062" y="14040"/>
                </a:lnTo>
                <a:lnTo>
                  <a:pt x="5038" y="14284"/>
                </a:lnTo>
                <a:lnTo>
                  <a:pt x="4989" y="14746"/>
                </a:lnTo>
                <a:lnTo>
                  <a:pt x="4916" y="15233"/>
                </a:lnTo>
                <a:lnTo>
                  <a:pt x="4746" y="15160"/>
                </a:lnTo>
                <a:lnTo>
                  <a:pt x="4551" y="15062"/>
                </a:lnTo>
                <a:lnTo>
                  <a:pt x="4210" y="14843"/>
                </a:lnTo>
                <a:lnTo>
                  <a:pt x="3870" y="14576"/>
                </a:lnTo>
                <a:lnTo>
                  <a:pt x="3529" y="14284"/>
                </a:lnTo>
                <a:lnTo>
                  <a:pt x="3091" y="13919"/>
                </a:lnTo>
                <a:lnTo>
                  <a:pt x="2702" y="13529"/>
                </a:lnTo>
                <a:lnTo>
                  <a:pt x="2531" y="13335"/>
                </a:lnTo>
                <a:lnTo>
                  <a:pt x="2385" y="13116"/>
                </a:lnTo>
                <a:lnTo>
                  <a:pt x="2239" y="12897"/>
                </a:lnTo>
                <a:lnTo>
                  <a:pt x="2069" y="12726"/>
                </a:lnTo>
                <a:lnTo>
                  <a:pt x="2020" y="12702"/>
                </a:lnTo>
                <a:lnTo>
                  <a:pt x="1972" y="12702"/>
                </a:lnTo>
                <a:lnTo>
                  <a:pt x="1923" y="12726"/>
                </a:lnTo>
                <a:lnTo>
                  <a:pt x="1899" y="12775"/>
                </a:lnTo>
                <a:lnTo>
                  <a:pt x="1874" y="12921"/>
                </a:lnTo>
                <a:lnTo>
                  <a:pt x="1874" y="13043"/>
                </a:lnTo>
                <a:lnTo>
                  <a:pt x="1899" y="13189"/>
                </a:lnTo>
                <a:lnTo>
                  <a:pt x="1947" y="13335"/>
                </a:lnTo>
                <a:lnTo>
                  <a:pt x="2020" y="13456"/>
                </a:lnTo>
                <a:lnTo>
                  <a:pt x="2118" y="13602"/>
                </a:lnTo>
                <a:lnTo>
                  <a:pt x="2337" y="13870"/>
                </a:lnTo>
                <a:lnTo>
                  <a:pt x="2580" y="14113"/>
                </a:lnTo>
                <a:lnTo>
                  <a:pt x="2823" y="14357"/>
                </a:lnTo>
                <a:lnTo>
                  <a:pt x="3261" y="14722"/>
                </a:lnTo>
                <a:lnTo>
                  <a:pt x="3578" y="14989"/>
                </a:lnTo>
                <a:lnTo>
                  <a:pt x="3918" y="15257"/>
                </a:lnTo>
                <a:lnTo>
                  <a:pt x="4259" y="15476"/>
                </a:lnTo>
                <a:lnTo>
                  <a:pt x="4600" y="15671"/>
                </a:lnTo>
                <a:lnTo>
                  <a:pt x="4210" y="15841"/>
                </a:lnTo>
                <a:lnTo>
                  <a:pt x="3797" y="15938"/>
                </a:lnTo>
                <a:lnTo>
                  <a:pt x="3383" y="15987"/>
                </a:lnTo>
                <a:lnTo>
                  <a:pt x="3188" y="16011"/>
                </a:lnTo>
                <a:lnTo>
                  <a:pt x="2994" y="15987"/>
                </a:lnTo>
                <a:lnTo>
                  <a:pt x="2799" y="15963"/>
                </a:lnTo>
                <a:lnTo>
                  <a:pt x="2604" y="15914"/>
                </a:lnTo>
                <a:lnTo>
                  <a:pt x="2410" y="15865"/>
                </a:lnTo>
                <a:lnTo>
                  <a:pt x="2215" y="15768"/>
                </a:lnTo>
                <a:lnTo>
                  <a:pt x="2045" y="15671"/>
                </a:lnTo>
                <a:lnTo>
                  <a:pt x="1850" y="15549"/>
                </a:lnTo>
                <a:lnTo>
                  <a:pt x="1680" y="15403"/>
                </a:lnTo>
                <a:lnTo>
                  <a:pt x="1509" y="15233"/>
                </a:lnTo>
                <a:lnTo>
                  <a:pt x="1339" y="15038"/>
                </a:lnTo>
                <a:lnTo>
                  <a:pt x="1193" y="14819"/>
                </a:lnTo>
                <a:lnTo>
                  <a:pt x="1071" y="14600"/>
                </a:lnTo>
                <a:lnTo>
                  <a:pt x="950" y="14357"/>
                </a:lnTo>
                <a:lnTo>
                  <a:pt x="852" y="14113"/>
                </a:lnTo>
                <a:lnTo>
                  <a:pt x="779" y="13846"/>
                </a:lnTo>
                <a:lnTo>
                  <a:pt x="658" y="13335"/>
                </a:lnTo>
                <a:lnTo>
                  <a:pt x="585" y="12799"/>
                </a:lnTo>
                <a:lnTo>
                  <a:pt x="512" y="12288"/>
                </a:lnTo>
                <a:lnTo>
                  <a:pt x="463" y="11753"/>
                </a:lnTo>
                <a:lnTo>
                  <a:pt x="390" y="11218"/>
                </a:lnTo>
                <a:close/>
                <a:moveTo>
                  <a:pt x="6230" y="1"/>
                </a:moveTo>
                <a:lnTo>
                  <a:pt x="5914" y="25"/>
                </a:lnTo>
                <a:lnTo>
                  <a:pt x="5622" y="122"/>
                </a:lnTo>
                <a:lnTo>
                  <a:pt x="5451" y="195"/>
                </a:lnTo>
                <a:lnTo>
                  <a:pt x="5305" y="293"/>
                </a:lnTo>
                <a:lnTo>
                  <a:pt x="5159" y="390"/>
                </a:lnTo>
                <a:lnTo>
                  <a:pt x="5062" y="536"/>
                </a:lnTo>
                <a:lnTo>
                  <a:pt x="4965" y="658"/>
                </a:lnTo>
                <a:lnTo>
                  <a:pt x="4892" y="804"/>
                </a:lnTo>
                <a:lnTo>
                  <a:pt x="4843" y="974"/>
                </a:lnTo>
                <a:lnTo>
                  <a:pt x="4794" y="1120"/>
                </a:lnTo>
                <a:lnTo>
                  <a:pt x="4648" y="998"/>
                </a:lnTo>
                <a:lnTo>
                  <a:pt x="4454" y="877"/>
                </a:lnTo>
                <a:lnTo>
                  <a:pt x="4283" y="804"/>
                </a:lnTo>
                <a:lnTo>
                  <a:pt x="4089" y="779"/>
                </a:lnTo>
                <a:lnTo>
                  <a:pt x="3894" y="779"/>
                </a:lnTo>
                <a:lnTo>
                  <a:pt x="3675" y="804"/>
                </a:lnTo>
                <a:lnTo>
                  <a:pt x="3480" y="877"/>
                </a:lnTo>
                <a:lnTo>
                  <a:pt x="3286" y="998"/>
                </a:lnTo>
                <a:lnTo>
                  <a:pt x="3115" y="1144"/>
                </a:lnTo>
                <a:lnTo>
                  <a:pt x="2945" y="1315"/>
                </a:lnTo>
                <a:lnTo>
                  <a:pt x="2799" y="1509"/>
                </a:lnTo>
                <a:lnTo>
                  <a:pt x="2677" y="1704"/>
                </a:lnTo>
                <a:lnTo>
                  <a:pt x="2580" y="1923"/>
                </a:lnTo>
                <a:lnTo>
                  <a:pt x="2507" y="2142"/>
                </a:lnTo>
                <a:lnTo>
                  <a:pt x="2458" y="2385"/>
                </a:lnTo>
                <a:lnTo>
                  <a:pt x="2410" y="2604"/>
                </a:lnTo>
                <a:lnTo>
                  <a:pt x="2410" y="2799"/>
                </a:lnTo>
                <a:lnTo>
                  <a:pt x="2434" y="2994"/>
                </a:lnTo>
                <a:lnTo>
                  <a:pt x="2483" y="3188"/>
                </a:lnTo>
                <a:lnTo>
                  <a:pt x="2556" y="3359"/>
                </a:lnTo>
                <a:lnTo>
                  <a:pt x="2312" y="3407"/>
                </a:lnTo>
                <a:lnTo>
                  <a:pt x="2093" y="3480"/>
                </a:lnTo>
                <a:lnTo>
                  <a:pt x="1899" y="3602"/>
                </a:lnTo>
                <a:lnTo>
                  <a:pt x="1728" y="3748"/>
                </a:lnTo>
                <a:lnTo>
                  <a:pt x="1558" y="3918"/>
                </a:lnTo>
                <a:lnTo>
                  <a:pt x="1436" y="4113"/>
                </a:lnTo>
                <a:lnTo>
                  <a:pt x="1315" y="4307"/>
                </a:lnTo>
                <a:lnTo>
                  <a:pt x="1217" y="4526"/>
                </a:lnTo>
                <a:lnTo>
                  <a:pt x="1169" y="4745"/>
                </a:lnTo>
                <a:lnTo>
                  <a:pt x="1144" y="4964"/>
                </a:lnTo>
                <a:lnTo>
                  <a:pt x="1144" y="5183"/>
                </a:lnTo>
                <a:lnTo>
                  <a:pt x="1169" y="5402"/>
                </a:lnTo>
                <a:lnTo>
                  <a:pt x="1242" y="5597"/>
                </a:lnTo>
                <a:lnTo>
                  <a:pt x="1315" y="5816"/>
                </a:lnTo>
                <a:lnTo>
                  <a:pt x="1412" y="5986"/>
                </a:lnTo>
                <a:lnTo>
                  <a:pt x="1534" y="6181"/>
                </a:lnTo>
                <a:lnTo>
                  <a:pt x="1607" y="6254"/>
                </a:lnTo>
                <a:lnTo>
                  <a:pt x="1704" y="6327"/>
                </a:lnTo>
                <a:lnTo>
                  <a:pt x="1899" y="6449"/>
                </a:lnTo>
                <a:lnTo>
                  <a:pt x="2142" y="6522"/>
                </a:lnTo>
                <a:lnTo>
                  <a:pt x="2385" y="6570"/>
                </a:lnTo>
                <a:lnTo>
                  <a:pt x="2264" y="6814"/>
                </a:lnTo>
                <a:lnTo>
                  <a:pt x="2191" y="7081"/>
                </a:lnTo>
                <a:lnTo>
                  <a:pt x="2166" y="7349"/>
                </a:lnTo>
                <a:lnTo>
                  <a:pt x="2191" y="7617"/>
                </a:lnTo>
                <a:lnTo>
                  <a:pt x="2239" y="7884"/>
                </a:lnTo>
                <a:lnTo>
                  <a:pt x="2337" y="8152"/>
                </a:lnTo>
                <a:lnTo>
                  <a:pt x="2458" y="8395"/>
                </a:lnTo>
                <a:lnTo>
                  <a:pt x="2629" y="8614"/>
                </a:lnTo>
                <a:lnTo>
                  <a:pt x="2750" y="8712"/>
                </a:lnTo>
                <a:lnTo>
                  <a:pt x="2848" y="8809"/>
                </a:lnTo>
                <a:lnTo>
                  <a:pt x="2969" y="8906"/>
                </a:lnTo>
                <a:lnTo>
                  <a:pt x="3115" y="8955"/>
                </a:lnTo>
                <a:lnTo>
                  <a:pt x="3237" y="9004"/>
                </a:lnTo>
                <a:lnTo>
                  <a:pt x="3359" y="9052"/>
                </a:lnTo>
                <a:lnTo>
                  <a:pt x="3651" y="9077"/>
                </a:lnTo>
                <a:lnTo>
                  <a:pt x="3918" y="9052"/>
                </a:lnTo>
                <a:lnTo>
                  <a:pt x="4186" y="9004"/>
                </a:lnTo>
                <a:lnTo>
                  <a:pt x="4478" y="8882"/>
                </a:lnTo>
                <a:lnTo>
                  <a:pt x="4721" y="8736"/>
                </a:lnTo>
                <a:lnTo>
                  <a:pt x="4794" y="8687"/>
                </a:lnTo>
                <a:lnTo>
                  <a:pt x="4843" y="8906"/>
                </a:lnTo>
                <a:lnTo>
                  <a:pt x="4940" y="9101"/>
                </a:lnTo>
                <a:lnTo>
                  <a:pt x="5062" y="9296"/>
                </a:lnTo>
                <a:lnTo>
                  <a:pt x="5232" y="9442"/>
                </a:lnTo>
                <a:lnTo>
                  <a:pt x="5403" y="9588"/>
                </a:lnTo>
                <a:lnTo>
                  <a:pt x="5622" y="9685"/>
                </a:lnTo>
                <a:lnTo>
                  <a:pt x="5841" y="9782"/>
                </a:lnTo>
                <a:lnTo>
                  <a:pt x="6084" y="9855"/>
                </a:lnTo>
                <a:lnTo>
                  <a:pt x="6011" y="10074"/>
                </a:lnTo>
                <a:lnTo>
                  <a:pt x="5987" y="10293"/>
                </a:lnTo>
                <a:lnTo>
                  <a:pt x="5962" y="10537"/>
                </a:lnTo>
                <a:lnTo>
                  <a:pt x="5962" y="10780"/>
                </a:lnTo>
                <a:lnTo>
                  <a:pt x="5987" y="11267"/>
                </a:lnTo>
                <a:lnTo>
                  <a:pt x="6011" y="11705"/>
                </a:lnTo>
                <a:lnTo>
                  <a:pt x="5987" y="12459"/>
                </a:lnTo>
                <a:lnTo>
                  <a:pt x="5962" y="13213"/>
                </a:lnTo>
                <a:lnTo>
                  <a:pt x="5889" y="13943"/>
                </a:lnTo>
                <a:lnTo>
                  <a:pt x="5792" y="14697"/>
                </a:lnTo>
                <a:lnTo>
                  <a:pt x="5670" y="15403"/>
                </a:lnTo>
                <a:lnTo>
                  <a:pt x="5451" y="15379"/>
                </a:lnTo>
                <a:lnTo>
                  <a:pt x="5524" y="14843"/>
                </a:lnTo>
                <a:lnTo>
                  <a:pt x="5573" y="14308"/>
                </a:lnTo>
                <a:lnTo>
                  <a:pt x="5573" y="14065"/>
                </a:lnTo>
                <a:lnTo>
                  <a:pt x="5549" y="13797"/>
                </a:lnTo>
                <a:lnTo>
                  <a:pt x="5500" y="13529"/>
                </a:lnTo>
                <a:lnTo>
                  <a:pt x="5403" y="13262"/>
                </a:lnTo>
                <a:lnTo>
                  <a:pt x="5305" y="13043"/>
                </a:lnTo>
                <a:lnTo>
                  <a:pt x="5159" y="12799"/>
                </a:lnTo>
                <a:lnTo>
                  <a:pt x="5013" y="12580"/>
                </a:lnTo>
                <a:lnTo>
                  <a:pt x="4843" y="12361"/>
                </a:lnTo>
                <a:lnTo>
                  <a:pt x="4673" y="12167"/>
                </a:lnTo>
                <a:lnTo>
                  <a:pt x="4478" y="11972"/>
                </a:lnTo>
                <a:lnTo>
                  <a:pt x="4259" y="11802"/>
                </a:lnTo>
                <a:lnTo>
                  <a:pt x="4064" y="11656"/>
                </a:lnTo>
                <a:lnTo>
                  <a:pt x="3845" y="11510"/>
                </a:lnTo>
                <a:lnTo>
                  <a:pt x="3626" y="11388"/>
                </a:lnTo>
                <a:lnTo>
                  <a:pt x="3383" y="11291"/>
                </a:lnTo>
                <a:lnTo>
                  <a:pt x="3140" y="11218"/>
                </a:lnTo>
                <a:lnTo>
                  <a:pt x="2653" y="11072"/>
                </a:lnTo>
                <a:lnTo>
                  <a:pt x="2142" y="10975"/>
                </a:lnTo>
                <a:lnTo>
                  <a:pt x="1655" y="10877"/>
                </a:lnTo>
                <a:lnTo>
                  <a:pt x="1120" y="10804"/>
                </a:lnTo>
                <a:lnTo>
                  <a:pt x="852" y="10780"/>
                </a:lnTo>
                <a:lnTo>
                  <a:pt x="585" y="10780"/>
                </a:lnTo>
                <a:lnTo>
                  <a:pt x="342" y="10804"/>
                </a:lnTo>
                <a:lnTo>
                  <a:pt x="98" y="10877"/>
                </a:lnTo>
                <a:lnTo>
                  <a:pt x="25" y="10926"/>
                </a:lnTo>
                <a:lnTo>
                  <a:pt x="1" y="10999"/>
                </a:lnTo>
                <a:lnTo>
                  <a:pt x="1" y="11072"/>
                </a:lnTo>
                <a:lnTo>
                  <a:pt x="50" y="11145"/>
                </a:lnTo>
                <a:lnTo>
                  <a:pt x="25" y="11437"/>
                </a:lnTo>
                <a:lnTo>
                  <a:pt x="1" y="11729"/>
                </a:lnTo>
                <a:lnTo>
                  <a:pt x="1" y="12045"/>
                </a:lnTo>
                <a:lnTo>
                  <a:pt x="1" y="12337"/>
                </a:lnTo>
                <a:lnTo>
                  <a:pt x="25" y="12678"/>
                </a:lnTo>
                <a:lnTo>
                  <a:pt x="74" y="12994"/>
                </a:lnTo>
                <a:lnTo>
                  <a:pt x="123" y="13310"/>
                </a:lnTo>
                <a:lnTo>
                  <a:pt x="196" y="13627"/>
                </a:lnTo>
                <a:lnTo>
                  <a:pt x="293" y="13919"/>
                </a:lnTo>
                <a:lnTo>
                  <a:pt x="415" y="14235"/>
                </a:lnTo>
                <a:lnTo>
                  <a:pt x="536" y="14527"/>
                </a:lnTo>
                <a:lnTo>
                  <a:pt x="658" y="14819"/>
                </a:lnTo>
                <a:lnTo>
                  <a:pt x="828" y="15087"/>
                </a:lnTo>
                <a:lnTo>
                  <a:pt x="974" y="15330"/>
                </a:lnTo>
                <a:lnTo>
                  <a:pt x="1169" y="15549"/>
                </a:lnTo>
                <a:lnTo>
                  <a:pt x="1363" y="15768"/>
                </a:lnTo>
                <a:lnTo>
                  <a:pt x="1558" y="15938"/>
                </a:lnTo>
                <a:lnTo>
                  <a:pt x="1777" y="16060"/>
                </a:lnTo>
                <a:lnTo>
                  <a:pt x="1996" y="16182"/>
                </a:lnTo>
                <a:lnTo>
                  <a:pt x="2215" y="16303"/>
                </a:lnTo>
                <a:lnTo>
                  <a:pt x="2458" y="16376"/>
                </a:lnTo>
                <a:lnTo>
                  <a:pt x="2702" y="16425"/>
                </a:lnTo>
                <a:lnTo>
                  <a:pt x="2945" y="16474"/>
                </a:lnTo>
                <a:lnTo>
                  <a:pt x="3213" y="16498"/>
                </a:lnTo>
                <a:lnTo>
                  <a:pt x="3456" y="16474"/>
                </a:lnTo>
                <a:lnTo>
                  <a:pt x="3724" y="16474"/>
                </a:lnTo>
                <a:lnTo>
                  <a:pt x="3967" y="16425"/>
                </a:lnTo>
                <a:lnTo>
                  <a:pt x="4210" y="16352"/>
                </a:lnTo>
                <a:lnTo>
                  <a:pt x="4454" y="16279"/>
                </a:lnTo>
                <a:lnTo>
                  <a:pt x="4673" y="16157"/>
                </a:lnTo>
                <a:lnTo>
                  <a:pt x="4892" y="16036"/>
                </a:lnTo>
                <a:lnTo>
                  <a:pt x="5086" y="15890"/>
                </a:lnTo>
                <a:lnTo>
                  <a:pt x="5257" y="15890"/>
                </a:lnTo>
                <a:lnTo>
                  <a:pt x="5549" y="15914"/>
                </a:lnTo>
                <a:lnTo>
                  <a:pt x="5330" y="16693"/>
                </a:lnTo>
                <a:lnTo>
                  <a:pt x="5111" y="17471"/>
                </a:lnTo>
                <a:lnTo>
                  <a:pt x="4867" y="18128"/>
                </a:lnTo>
                <a:lnTo>
                  <a:pt x="4746" y="18445"/>
                </a:lnTo>
                <a:lnTo>
                  <a:pt x="4575" y="18761"/>
                </a:lnTo>
                <a:lnTo>
                  <a:pt x="4429" y="19004"/>
                </a:lnTo>
                <a:lnTo>
                  <a:pt x="4259" y="19272"/>
                </a:lnTo>
                <a:lnTo>
                  <a:pt x="4186" y="19394"/>
                </a:lnTo>
                <a:lnTo>
                  <a:pt x="4113" y="19540"/>
                </a:lnTo>
                <a:lnTo>
                  <a:pt x="4089" y="19686"/>
                </a:lnTo>
                <a:lnTo>
                  <a:pt x="4064" y="19832"/>
                </a:lnTo>
                <a:lnTo>
                  <a:pt x="4089" y="19880"/>
                </a:lnTo>
                <a:lnTo>
                  <a:pt x="4089" y="19929"/>
                </a:lnTo>
                <a:lnTo>
                  <a:pt x="4162" y="19977"/>
                </a:lnTo>
                <a:lnTo>
                  <a:pt x="4259" y="20002"/>
                </a:lnTo>
                <a:lnTo>
                  <a:pt x="4356" y="19953"/>
                </a:lnTo>
                <a:lnTo>
                  <a:pt x="4575" y="19734"/>
                </a:lnTo>
                <a:lnTo>
                  <a:pt x="4770" y="19491"/>
                </a:lnTo>
                <a:lnTo>
                  <a:pt x="4940" y="19223"/>
                </a:lnTo>
                <a:lnTo>
                  <a:pt x="5086" y="18931"/>
                </a:lnTo>
                <a:lnTo>
                  <a:pt x="5208" y="18639"/>
                </a:lnTo>
                <a:lnTo>
                  <a:pt x="5330" y="18347"/>
                </a:lnTo>
                <a:lnTo>
                  <a:pt x="5549" y="17763"/>
                </a:lnTo>
                <a:lnTo>
                  <a:pt x="5768" y="17082"/>
                </a:lnTo>
                <a:lnTo>
                  <a:pt x="5962" y="16376"/>
                </a:lnTo>
                <a:lnTo>
                  <a:pt x="6108" y="15695"/>
                </a:lnTo>
                <a:lnTo>
                  <a:pt x="6254" y="14989"/>
                </a:lnTo>
                <a:lnTo>
                  <a:pt x="6352" y="14308"/>
                </a:lnTo>
                <a:lnTo>
                  <a:pt x="6571" y="14357"/>
                </a:lnTo>
                <a:lnTo>
                  <a:pt x="6814" y="14357"/>
                </a:lnTo>
                <a:lnTo>
                  <a:pt x="7033" y="14332"/>
                </a:lnTo>
                <a:lnTo>
                  <a:pt x="7276" y="14259"/>
                </a:lnTo>
                <a:lnTo>
                  <a:pt x="7422" y="14332"/>
                </a:lnTo>
                <a:lnTo>
                  <a:pt x="7593" y="14405"/>
                </a:lnTo>
                <a:lnTo>
                  <a:pt x="7763" y="14454"/>
                </a:lnTo>
                <a:lnTo>
                  <a:pt x="7933" y="14478"/>
                </a:lnTo>
                <a:lnTo>
                  <a:pt x="8298" y="14527"/>
                </a:lnTo>
                <a:lnTo>
                  <a:pt x="8615" y="14478"/>
                </a:lnTo>
                <a:lnTo>
                  <a:pt x="8882" y="14430"/>
                </a:lnTo>
                <a:lnTo>
                  <a:pt x="9150" y="14332"/>
                </a:lnTo>
                <a:lnTo>
                  <a:pt x="9442" y="14211"/>
                </a:lnTo>
                <a:lnTo>
                  <a:pt x="9685" y="14065"/>
                </a:lnTo>
                <a:lnTo>
                  <a:pt x="9928" y="13894"/>
                </a:lnTo>
                <a:lnTo>
                  <a:pt x="10172" y="13724"/>
                </a:lnTo>
                <a:lnTo>
                  <a:pt x="10366" y="13505"/>
                </a:lnTo>
                <a:lnTo>
                  <a:pt x="10537" y="13286"/>
                </a:lnTo>
                <a:lnTo>
                  <a:pt x="10731" y="12994"/>
                </a:lnTo>
                <a:lnTo>
                  <a:pt x="10877" y="12702"/>
                </a:lnTo>
                <a:lnTo>
                  <a:pt x="10999" y="12386"/>
                </a:lnTo>
                <a:lnTo>
                  <a:pt x="11121" y="12069"/>
                </a:lnTo>
                <a:lnTo>
                  <a:pt x="11291" y="11413"/>
                </a:lnTo>
                <a:lnTo>
                  <a:pt x="11461" y="10756"/>
                </a:lnTo>
                <a:lnTo>
                  <a:pt x="11559" y="10391"/>
                </a:lnTo>
                <a:lnTo>
                  <a:pt x="11632" y="10172"/>
                </a:lnTo>
                <a:lnTo>
                  <a:pt x="11705" y="9928"/>
                </a:lnTo>
                <a:lnTo>
                  <a:pt x="11729" y="9709"/>
                </a:lnTo>
                <a:lnTo>
                  <a:pt x="11729" y="9490"/>
                </a:lnTo>
                <a:lnTo>
                  <a:pt x="11729" y="9393"/>
                </a:lnTo>
                <a:lnTo>
                  <a:pt x="11680" y="9296"/>
                </a:lnTo>
                <a:lnTo>
                  <a:pt x="11632" y="9223"/>
                </a:lnTo>
                <a:lnTo>
                  <a:pt x="11583" y="9174"/>
                </a:lnTo>
                <a:lnTo>
                  <a:pt x="11486" y="9125"/>
                </a:lnTo>
                <a:lnTo>
                  <a:pt x="11413" y="9150"/>
                </a:lnTo>
                <a:lnTo>
                  <a:pt x="11340" y="9174"/>
                </a:lnTo>
                <a:lnTo>
                  <a:pt x="11291" y="9247"/>
                </a:lnTo>
                <a:lnTo>
                  <a:pt x="11072" y="9223"/>
                </a:lnTo>
                <a:lnTo>
                  <a:pt x="10829" y="9247"/>
                </a:lnTo>
                <a:lnTo>
                  <a:pt x="10610" y="9296"/>
                </a:lnTo>
                <a:lnTo>
                  <a:pt x="10366" y="9344"/>
                </a:lnTo>
                <a:lnTo>
                  <a:pt x="9904" y="9490"/>
                </a:lnTo>
                <a:lnTo>
                  <a:pt x="9466" y="9661"/>
                </a:lnTo>
                <a:lnTo>
                  <a:pt x="8955" y="9880"/>
                </a:lnTo>
                <a:lnTo>
                  <a:pt x="8444" y="10147"/>
                </a:lnTo>
                <a:lnTo>
                  <a:pt x="8177" y="10293"/>
                </a:lnTo>
                <a:lnTo>
                  <a:pt x="7958" y="10439"/>
                </a:lnTo>
                <a:lnTo>
                  <a:pt x="7714" y="10610"/>
                </a:lnTo>
                <a:lnTo>
                  <a:pt x="7495" y="10804"/>
                </a:lnTo>
                <a:lnTo>
                  <a:pt x="7349" y="10950"/>
                </a:lnTo>
                <a:lnTo>
                  <a:pt x="7228" y="11145"/>
                </a:lnTo>
                <a:lnTo>
                  <a:pt x="7130" y="11340"/>
                </a:lnTo>
                <a:lnTo>
                  <a:pt x="7033" y="11559"/>
                </a:lnTo>
                <a:lnTo>
                  <a:pt x="6984" y="11778"/>
                </a:lnTo>
                <a:lnTo>
                  <a:pt x="6911" y="12021"/>
                </a:lnTo>
                <a:lnTo>
                  <a:pt x="6838" y="12459"/>
                </a:lnTo>
                <a:lnTo>
                  <a:pt x="6814" y="12726"/>
                </a:lnTo>
                <a:lnTo>
                  <a:pt x="6790" y="13091"/>
                </a:lnTo>
                <a:lnTo>
                  <a:pt x="6814" y="13286"/>
                </a:lnTo>
                <a:lnTo>
                  <a:pt x="6838" y="13481"/>
                </a:lnTo>
                <a:lnTo>
                  <a:pt x="6887" y="13627"/>
                </a:lnTo>
                <a:lnTo>
                  <a:pt x="6984" y="13748"/>
                </a:lnTo>
                <a:lnTo>
                  <a:pt x="6692" y="13846"/>
                </a:lnTo>
                <a:lnTo>
                  <a:pt x="6400" y="13967"/>
                </a:lnTo>
                <a:lnTo>
                  <a:pt x="6449" y="13116"/>
                </a:lnTo>
                <a:lnTo>
                  <a:pt x="6473" y="12240"/>
                </a:lnTo>
                <a:lnTo>
                  <a:pt x="6449" y="11656"/>
                </a:lnTo>
                <a:lnTo>
                  <a:pt x="6400" y="11072"/>
                </a:lnTo>
                <a:lnTo>
                  <a:pt x="6352" y="10488"/>
                </a:lnTo>
                <a:lnTo>
                  <a:pt x="6352" y="9904"/>
                </a:lnTo>
                <a:lnTo>
                  <a:pt x="6522" y="9928"/>
                </a:lnTo>
                <a:lnTo>
                  <a:pt x="6668" y="9928"/>
                </a:lnTo>
                <a:lnTo>
                  <a:pt x="6814" y="9904"/>
                </a:lnTo>
                <a:lnTo>
                  <a:pt x="6960" y="9880"/>
                </a:lnTo>
                <a:lnTo>
                  <a:pt x="7106" y="9831"/>
                </a:lnTo>
                <a:lnTo>
                  <a:pt x="7252" y="9782"/>
                </a:lnTo>
                <a:lnTo>
                  <a:pt x="7374" y="9709"/>
                </a:lnTo>
                <a:lnTo>
                  <a:pt x="7495" y="9636"/>
                </a:lnTo>
                <a:lnTo>
                  <a:pt x="7593" y="9539"/>
                </a:lnTo>
                <a:lnTo>
                  <a:pt x="7690" y="9417"/>
                </a:lnTo>
                <a:lnTo>
                  <a:pt x="7763" y="9320"/>
                </a:lnTo>
                <a:lnTo>
                  <a:pt x="7812" y="9174"/>
                </a:lnTo>
                <a:lnTo>
                  <a:pt x="7860" y="9052"/>
                </a:lnTo>
                <a:lnTo>
                  <a:pt x="7885" y="8906"/>
                </a:lnTo>
                <a:lnTo>
                  <a:pt x="7909" y="8736"/>
                </a:lnTo>
                <a:lnTo>
                  <a:pt x="7885" y="8566"/>
                </a:lnTo>
                <a:lnTo>
                  <a:pt x="8079" y="8687"/>
                </a:lnTo>
                <a:lnTo>
                  <a:pt x="8250" y="8785"/>
                </a:lnTo>
                <a:lnTo>
                  <a:pt x="8444" y="8858"/>
                </a:lnTo>
                <a:lnTo>
                  <a:pt x="8639" y="8882"/>
                </a:lnTo>
                <a:lnTo>
                  <a:pt x="9077" y="8882"/>
                </a:lnTo>
                <a:lnTo>
                  <a:pt x="9296" y="8809"/>
                </a:lnTo>
                <a:lnTo>
                  <a:pt x="9515" y="8736"/>
                </a:lnTo>
                <a:lnTo>
                  <a:pt x="9661" y="8663"/>
                </a:lnTo>
                <a:lnTo>
                  <a:pt x="9807" y="8590"/>
                </a:lnTo>
                <a:lnTo>
                  <a:pt x="9928" y="8493"/>
                </a:lnTo>
                <a:lnTo>
                  <a:pt x="10026" y="8395"/>
                </a:lnTo>
                <a:lnTo>
                  <a:pt x="10123" y="8274"/>
                </a:lnTo>
                <a:lnTo>
                  <a:pt x="10220" y="8152"/>
                </a:lnTo>
                <a:lnTo>
                  <a:pt x="10269" y="8006"/>
                </a:lnTo>
                <a:lnTo>
                  <a:pt x="10318" y="7884"/>
                </a:lnTo>
                <a:lnTo>
                  <a:pt x="10366" y="7738"/>
                </a:lnTo>
                <a:lnTo>
                  <a:pt x="10391" y="7592"/>
                </a:lnTo>
                <a:lnTo>
                  <a:pt x="10391" y="7446"/>
                </a:lnTo>
                <a:lnTo>
                  <a:pt x="10391" y="7300"/>
                </a:lnTo>
                <a:lnTo>
                  <a:pt x="10366" y="7154"/>
                </a:lnTo>
                <a:lnTo>
                  <a:pt x="10318" y="7008"/>
                </a:lnTo>
                <a:lnTo>
                  <a:pt x="10245" y="6862"/>
                </a:lnTo>
                <a:lnTo>
                  <a:pt x="10172" y="6716"/>
                </a:lnTo>
                <a:lnTo>
                  <a:pt x="10172" y="6692"/>
                </a:lnTo>
                <a:lnTo>
                  <a:pt x="10342" y="6668"/>
                </a:lnTo>
                <a:lnTo>
                  <a:pt x="10488" y="6619"/>
                </a:lnTo>
                <a:lnTo>
                  <a:pt x="10634" y="6546"/>
                </a:lnTo>
                <a:lnTo>
                  <a:pt x="10780" y="6449"/>
                </a:lnTo>
                <a:lnTo>
                  <a:pt x="10877" y="6327"/>
                </a:lnTo>
                <a:lnTo>
                  <a:pt x="10999" y="6205"/>
                </a:lnTo>
                <a:lnTo>
                  <a:pt x="11096" y="6059"/>
                </a:lnTo>
                <a:lnTo>
                  <a:pt x="11169" y="5913"/>
                </a:lnTo>
                <a:lnTo>
                  <a:pt x="11291" y="5597"/>
                </a:lnTo>
                <a:lnTo>
                  <a:pt x="11364" y="5256"/>
                </a:lnTo>
                <a:lnTo>
                  <a:pt x="11388" y="4916"/>
                </a:lnTo>
                <a:lnTo>
                  <a:pt x="11388" y="4599"/>
                </a:lnTo>
                <a:lnTo>
                  <a:pt x="11315" y="4307"/>
                </a:lnTo>
                <a:lnTo>
                  <a:pt x="11218" y="4088"/>
                </a:lnTo>
                <a:lnTo>
                  <a:pt x="11096" y="3894"/>
                </a:lnTo>
                <a:lnTo>
                  <a:pt x="10926" y="3748"/>
                </a:lnTo>
                <a:lnTo>
                  <a:pt x="10731" y="3626"/>
                </a:lnTo>
                <a:lnTo>
                  <a:pt x="10512" y="3553"/>
                </a:lnTo>
                <a:lnTo>
                  <a:pt x="10269" y="3529"/>
                </a:lnTo>
                <a:lnTo>
                  <a:pt x="10026" y="3505"/>
                </a:lnTo>
                <a:lnTo>
                  <a:pt x="10196" y="3310"/>
                </a:lnTo>
                <a:lnTo>
                  <a:pt x="10269" y="3188"/>
                </a:lnTo>
                <a:lnTo>
                  <a:pt x="10342" y="3042"/>
                </a:lnTo>
                <a:lnTo>
                  <a:pt x="10391" y="2896"/>
                </a:lnTo>
                <a:lnTo>
                  <a:pt x="10415" y="2726"/>
                </a:lnTo>
                <a:lnTo>
                  <a:pt x="10439" y="2580"/>
                </a:lnTo>
                <a:lnTo>
                  <a:pt x="10439" y="2434"/>
                </a:lnTo>
                <a:lnTo>
                  <a:pt x="10415" y="2264"/>
                </a:lnTo>
                <a:lnTo>
                  <a:pt x="10366" y="2118"/>
                </a:lnTo>
                <a:lnTo>
                  <a:pt x="10269" y="1826"/>
                </a:lnTo>
                <a:lnTo>
                  <a:pt x="10123" y="1534"/>
                </a:lnTo>
                <a:lnTo>
                  <a:pt x="9928" y="1290"/>
                </a:lnTo>
                <a:lnTo>
                  <a:pt x="9807" y="1193"/>
                </a:lnTo>
                <a:lnTo>
                  <a:pt x="9685" y="1096"/>
                </a:lnTo>
                <a:lnTo>
                  <a:pt x="9563" y="1023"/>
                </a:lnTo>
                <a:lnTo>
                  <a:pt x="9442" y="974"/>
                </a:lnTo>
                <a:lnTo>
                  <a:pt x="9198" y="901"/>
                </a:lnTo>
                <a:lnTo>
                  <a:pt x="8931" y="877"/>
                </a:lnTo>
                <a:lnTo>
                  <a:pt x="8663" y="901"/>
                </a:lnTo>
                <a:lnTo>
                  <a:pt x="8396" y="974"/>
                </a:lnTo>
                <a:lnTo>
                  <a:pt x="8152" y="1071"/>
                </a:lnTo>
                <a:lnTo>
                  <a:pt x="7909" y="1217"/>
                </a:lnTo>
                <a:lnTo>
                  <a:pt x="7714" y="1388"/>
                </a:lnTo>
                <a:lnTo>
                  <a:pt x="7714" y="1120"/>
                </a:lnTo>
                <a:lnTo>
                  <a:pt x="7666" y="852"/>
                </a:lnTo>
                <a:lnTo>
                  <a:pt x="7617" y="706"/>
                </a:lnTo>
                <a:lnTo>
                  <a:pt x="7568" y="560"/>
                </a:lnTo>
                <a:lnTo>
                  <a:pt x="7471" y="439"/>
                </a:lnTo>
                <a:lnTo>
                  <a:pt x="7374" y="317"/>
                </a:lnTo>
                <a:lnTo>
                  <a:pt x="7252" y="220"/>
                </a:lnTo>
                <a:lnTo>
                  <a:pt x="7130" y="147"/>
                </a:lnTo>
                <a:lnTo>
                  <a:pt x="6984" y="98"/>
                </a:lnTo>
                <a:lnTo>
                  <a:pt x="6838" y="49"/>
                </a:lnTo>
                <a:lnTo>
                  <a:pt x="6546" y="1"/>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sp>
        <p:nvSpPr>
          <p:cNvPr id="68" name="Google Shape;336;p37"/>
          <p:cNvSpPr/>
          <p:nvPr/>
        </p:nvSpPr>
        <p:spPr>
          <a:xfrm>
            <a:off x="230650" y="6102581"/>
            <a:ext cx="524926" cy="755419"/>
          </a:xfrm>
          <a:custGeom>
            <a:avLst/>
            <a:gdLst/>
            <a:ahLst/>
            <a:cxnLst/>
            <a:rect l="l" t="t" r="r" b="b"/>
            <a:pathLst>
              <a:path w="14722" h="18470" extrusionOk="0">
                <a:moveTo>
                  <a:pt x="11874" y="658"/>
                </a:moveTo>
                <a:lnTo>
                  <a:pt x="11826" y="1291"/>
                </a:lnTo>
                <a:lnTo>
                  <a:pt x="11777" y="1923"/>
                </a:lnTo>
                <a:lnTo>
                  <a:pt x="11753" y="2264"/>
                </a:lnTo>
                <a:lnTo>
                  <a:pt x="11680" y="2580"/>
                </a:lnTo>
                <a:lnTo>
                  <a:pt x="11607" y="2872"/>
                </a:lnTo>
                <a:lnTo>
                  <a:pt x="11509" y="3188"/>
                </a:lnTo>
                <a:lnTo>
                  <a:pt x="11412" y="3407"/>
                </a:lnTo>
                <a:lnTo>
                  <a:pt x="11290" y="3626"/>
                </a:lnTo>
                <a:lnTo>
                  <a:pt x="11144" y="3797"/>
                </a:lnTo>
                <a:lnTo>
                  <a:pt x="10974" y="3943"/>
                </a:lnTo>
                <a:lnTo>
                  <a:pt x="10779" y="4064"/>
                </a:lnTo>
                <a:lnTo>
                  <a:pt x="10560" y="4162"/>
                </a:lnTo>
                <a:lnTo>
                  <a:pt x="10341" y="4235"/>
                </a:lnTo>
                <a:lnTo>
                  <a:pt x="10122" y="4308"/>
                </a:lnTo>
                <a:lnTo>
                  <a:pt x="9976" y="4332"/>
                </a:lnTo>
                <a:lnTo>
                  <a:pt x="9855" y="4332"/>
                </a:lnTo>
                <a:lnTo>
                  <a:pt x="9563" y="4308"/>
                </a:lnTo>
                <a:lnTo>
                  <a:pt x="9295" y="4259"/>
                </a:lnTo>
                <a:lnTo>
                  <a:pt x="9052" y="4162"/>
                </a:lnTo>
                <a:lnTo>
                  <a:pt x="9392" y="3894"/>
                </a:lnTo>
                <a:lnTo>
                  <a:pt x="9611" y="3675"/>
                </a:lnTo>
                <a:lnTo>
                  <a:pt x="9806" y="3432"/>
                </a:lnTo>
                <a:lnTo>
                  <a:pt x="10025" y="3188"/>
                </a:lnTo>
                <a:lnTo>
                  <a:pt x="10220" y="2921"/>
                </a:lnTo>
                <a:lnTo>
                  <a:pt x="10366" y="2629"/>
                </a:lnTo>
                <a:lnTo>
                  <a:pt x="10512" y="2337"/>
                </a:lnTo>
                <a:lnTo>
                  <a:pt x="10633" y="2045"/>
                </a:lnTo>
                <a:lnTo>
                  <a:pt x="10706" y="1753"/>
                </a:lnTo>
                <a:lnTo>
                  <a:pt x="10706" y="1680"/>
                </a:lnTo>
                <a:lnTo>
                  <a:pt x="10682" y="1607"/>
                </a:lnTo>
                <a:lnTo>
                  <a:pt x="10658" y="1558"/>
                </a:lnTo>
                <a:lnTo>
                  <a:pt x="10585" y="1534"/>
                </a:lnTo>
                <a:lnTo>
                  <a:pt x="10536" y="1510"/>
                </a:lnTo>
                <a:lnTo>
                  <a:pt x="10463" y="1510"/>
                </a:lnTo>
                <a:lnTo>
                  <a:pt x="10414" y="1558"/>
                </a:lnTo>
                <a:lnTo>
                  <a:pt x="10366" y="1607"/>
                </a:lnTo>
                <a:lnTo>
                  <a:pt x="10098" y="2069"/>
                </a:lnTo>
                <a:lnTo>
                  <a:pt x="9855" y="2531"/>
                </a:lnTo>
                <a:lnTo>
                  <a:pt x="9587" y="2969"/>
                </a:lnTo>
                <a:lnTo>
                  <a:pt x="9441" y="3188"/>
                </a:lnTo>
                <a:lnTo>
                  <a:pt x="9271" y="3383"/>
                </a:lnTo>
                <a:lnTo>
                  <a:pt x="9027" y="3626"/>
                </a:lnTo>
                <a:lnTo>
                  <a:pt x="8760" y="3845"/>
                </a:lnTo>
                <a:lnTo>
                  <a:pt x="8735" y="3845"/>
                </a:lnTo>
                <a:lnTo>
                  <a:pt x="8638" y="3724"/>
                </a:lnTo>
                <a:lnTo>
                  <a:pt x="8589" y="3578"/>
                </a:lnTo>
                <a:lnTo>
                  <a:pt x="8565" y="3432"/>
                </a:lnTo>
                <a:lnTo>
                  <a:pt x="8541" y="3261"/>
                </a:lnTo>
                <a:lnTo>
                  <a:pt x="8589" y="2921"/>
                </a:lnTo>
                <a:lnTo>
                  <a:pt x="8638" y="2629"/>
                </a:lnTo>
                <a:lnTo>
                  <a:pt x="8711" y="2410"/>
                </a:lnTo>
                <a:lnTo>
                  <a:pt x="8808" y="2215"/>
                </a:lnTo>
                <a:lnTo>
                  <a:pt x="8930" y="2020"/>
                </a:lnTo>
                <a:lnTo>
                  <a:pt x="9052" y="1850"/>
                </a:lnTo>
                <a:lnTo>
                  <a:pt x="9222" y="1680"/>
                </a:lnTo>
                <a:lnTo>
                  <a:pt x="9392" y="1510"/>
                </a:lnTo>
                <a:lnTo>
                  <a:pt x="9563" y="1388"/>
                </a:lnTo>
                <a:lnTo>
                  <a:pt x="9757" y="1266"/>
                </a:lnTo>
                <a:lnTo>
                  <a:pt x="10001" y="1120"/>
                </a:lnTo>
                <a:lnTo>
                  <a:pt x="10244" y="1023"/>
                </a:lnTo>
                <a:lnTo>
                  <a:pt x="10512" y="950"/>
                </a:lnTo>
                <a:lnTo>
                  <a:pt x="10779" y="877"/>
                </a:lnTo>
                <a:lnTo>
                  <a:pt x="11339" y="755"/>
                </a:lnTo>
                <a:lnTo>
                  <a:pt x="11874" y="658"/>
                </a:lnTo>
                <a:close/>
                <a:moveTo>
                  <a:pt x="1849" y="4527"/>
                </a:moveTo>
                <a:lnTo>
                  <a:pt x="2141" y="4551"/>
                </a:lnTo>
                <a:lnTo>
                  <a:pt x="2433" y="4600"/>
                </a:lnTo>
                <a:lnTo>
                  <a:pt x="2701" y="4648"/>
                </a:lnTo>
                <a:lnTo>
                  <a:pt x="2993" y="4746"/>
                </a:lnTo>
                <a:lnTo>
                  <a:pt x="3236" y="4819"/>
                </a:lnTo>
                <a:lnTo>
                  <a:pt x="3772" y="5062"/>
                </a:lnTo>
                <a:lnTo>
                  <a:pt x="4258" y="5330"/>
                </a:lnTo>
                <a:lnTo>
                  <a:pt x="4721" y="5622"/>
                </a:lnTo>
                <a:lnTo>
                  <a:pt x="4915" y="5768"/>
                </a:lnTo>
                <a:lnTo>
                  <a:pt x="5061" y="5914"/>
                </a:lnTo>
                <a:lnTo>
                  <a:pt x="5232" y="6084"/>
                </a:lnTo>
                <a:lnTo>
                  <a:pt x="5353" y="6254"/>
                </a:lnTo>
                <a:lnTo>
                  <a:pt x="5597" y="6644"/>
                </a:lnTo>
                <a:lnTo>
                  <a:pt x="5816" y="7057"/>
                </a:lnTo>
                <a:lnTo>
                  <a:pt x="5913" y="7301"/>
                </a:lnTo>
                <a:lnTo>
                  <a:pt x="5986" y="7568"/>
                </a:lnTo>
                <a:lnTo>
                  <a:pt x="6059" y="7836"/>
                </a:lnTo>
                <a:lnTo>
                  <a:pt x="6083" y="8104"/>
                </a:lnTo>
                <a:lnTo>
                  <a:pt x="6083" y="8323"/>
                </a:lnTo>
                <a:lnTo>
                  <a:pt x="6059" y="8542"/>
                </a:lnTo>
                <a:lnTo>
                  <a:pt x="5962" y="8858"/>
                </a:lnTo>
                <a:lnTo>
                  <a:pt x="5670" y="8712"/>
                </a:lnTo>
                <a:lnTo>
                  <a:pt x="5305" y="8493"/>
                </a:lnTo>
                <a:lnTo>
                  <a:pt x="4988" y="8250"/>
                </a:lnTo>
                <a:lnTo>
                  <a:pt x="4672" y="7958"/>
                </a:lnTo>
                <a:lnTo>
                  <a:pt x="4380" y="7666"/>
                </a:lnTo>
                <a:lnTo>
                  <a:pt x="4015" y="7179"/>
                </a:lnTo>
                <a:lnTo>
                  <a:pt x="3796" y="6911"/>
                </a:lnTo>
                <a:lnTo>
                  <a:pt x="3553" y="6619"/>
                </a:lnTo>
                <a:lnTo>
                  <a:pt x="3309" y="6376"/>
                </a:lnTo>
                <a:lnTo>
                  <a:pt x="3163" y="6279"/>
                </a:lnTo>
                <a:lnTo>
                  <a:pt x="3042" y="6181"/>
                </a:lnTo>
                <a:lnTo>
                  <a:pt x="2896" y="6108"/>
                </a:lnTo>
                <a:lnTo>
                  <a:pt x="2774" y="6060"/>
                </a:lnTo>
                <a:lnTo>
                  <a:pt x="2628" y="6035"/>
                </a:lnTo>
                <a:lnTo>
                  <a:pt x="2433" y="6035"/>
                </a:lnTo>
                <a:lnTo>
                  <a:pt x="2409" y="6060"/>
                </a:lnTo>
                <a:lnTo>
                  <a:pt x="2409" y="6108"/>
                </a:lnTo>
                <a:lnTo>
                  <a:pt x="2409" y="6157"/>
                </a:lnTo>
                <a:lnTo>
                  <a:pt x="2506" y="6279"/>
                </a:lnTo>
                <a:lnTo>
                  <a:pt x="2604" y="6425"/>
                </a:lnTo>
                <a:lnTo>
                  <a:pt x="2847" y="6668"/>
                </a:lnTo>
                <a:lnTo>
                  <a:pt x="3090" y="6911"/>
                </a:lnTo>
                <a:lnTo>
                  <a:pt x="3309" y="7130"/>
                </a:lnTo>
                <a:lnTo>
                  <a:pt x="3772" y="7739"/>
                </a:lnTo>
                <a:lnTo>
                  <a:pt x="4015" y="8031"/>
                </a:lnTo>
                <a:lnTo>
                  <a:pt x="4258" y="8323"/>
                </a:lnTo>
                <a:lnTo>
                  <a:pt x="4404" y="8444"/>
                </a:lnTo>
                <a:lnTo>
                  <a:pt x="4550" y="8590"/>
                </a:lnTo>
                <a:lnTo>
                  <a:pt x="4867" y="8834"/>
                </a:lnTo>
                <a:lnTo>
                  <a:pt x="5207" y="9053"/>
                </a:lnTo>
                <a:lnTo>
                  <a:pt x="5548" y="9247"/>
                </a:lnTo>
                <a:lnTo>
                  <a:pt x="5353" y="9345"/>
                </a:lnTo>
                <a:lnTo>
                  <a:pt x="5159" y="9418"/>
                </a:lnTo>
                <a:lnTo>
                  <a:pt x="4940" y="9466"/>
                </a:lnTo>
                <a:lnTo>
                  <a:pt x="4745" y="9491"/>
                </a:lnTo>
                <a:lnTo>
                  <a:pt x="4550" y="9491"/>
                </a:lnTo>
                <a:lnTo>
                  <a:pt x="4331" y="9466"/>
                </a:lnTo>
                <a:lnTo>
                  <a:pt x="4112" y="9442"/>
                </a:lnTo>
                <a:lnTo>
                  <a:pt x="3869" y="9369"/>
                </a:lnTo>
                <a:lnTo>
                  <a:pt x="3650" y="9296"/>
                </a:lnTo>
                <a:lnTo>
                  <a:pt x="3407" y="9174"/>
                </a:lnTo>
                <a:lnTo>
                  <a:pt x="3188" y="9053"/>
                </a:lnTo>
                <a:lnTo>
                  <a:pt x="2969" y="8907"/>
                </a:lnTo>
                <a:lnTo>
                  <a:pt x="2774" y="8761"/>
                </a:lnTo>
                <a:lnTo>
                  <a:pt x="2579" y="8590"/>
                </a:lnTo>
                <a:lnTo>
                  <a:pt x="2239" y="8201"/>
                </a:lnTo>
                <a:lnTo>
                  <a:pt x="2068" y="7982"/>
                </a:lnTo>
                <a:lnTo>
                  <a:pt x="1898" y="7714"/>
                </a:lnTo>
                <a:lnTo>
                  <a:pt x="1776" y="7471"/>
                </a:lnTo>
                <a:lnTo>
                  <a:pt x="1655" y="7179"/>
                </a:lnTo>
                <a:lnTo>
                  <a:pt x="1460" y="6619"/>
                </a:lnTo>
                <a:lnTo>
                  <a:pt x="1314" y="6060"/>
                </a:lnTo>
                <a:lnTo>
                  <a:pt x="1144" y="5330"/>
                </a:lnTo>
                <a:lnTo>
                  <a:pt x="1046" y="4940"/>
                </a:lnTo>
                <a:lnTo>
                  <a:pt x="998" y="4575"/>
                </a:lnTo>
                <a:lnTo>
                  <a:pt x="1265" y="4551"/>
                </a:lnTo>
                <a:lnTo>
                  <a:pt x="1557" y="4527"/>
                </a:lnTo>
                <a:close/>
                <a:moveTo>
                  <a:pt x="10974" y="14138"/>
                </a:moveTo>
                <a:lnTo>
                  <a:pt x="10755" y="14187"/>
                </a:lnTo>
                <a:lnTo>
                  <a:pt x="10536" y="14260"/>
                </a:lnTo>
                <a:lnTo>
                  <a:pt x="10098" y="14430"/>
                </a:lnTo>
                <a:lnTo>
                  <a:pt x="9855" y="14503"/>
                </a:lnTo>
                <a:lnTo>
                  <a:pt x="9636" y="14600"/>
                </a:lnTo>
                <a:lnTo>
                  <a:pt x="9198" y="14844"/>
                </a:lnTo>
                <a:lnTo>
                  <a:pt x="9173" y="14868"/>
                </a:lnTo>
                <a:lnTo>
                  <a:pt x="9149" y="14892"/>
                </a:lnTo>
                <a:lnTo>
                  <a:pt x="9173" y="14965"/>
                </a:lnTo>
                <a:lnTo>
                  <a:pt x="9198" y="14990"/>
                </a:lnTo>
                <a:lnTo>
                  <a:pt x="9246" y="15014"/>
                </a:lnTo>
                <a:lnTo>
                  <a:pt x="9271" y="15014"/>
                </a:lnTo>
                <a:lnTo>
                  <a:pt x="9490" y="14941"/>
                </a:lnTo>
                <a:lnTo>
                  <a:pt x="9757" y="14892"/>
                </a:lnTo>
                <a:lnTo>
                  <a:pt x="10268" y="14795"/>
                </a:lnTo>
                <a:lnTo>
                  <a:pt x="10512" y="14722"/>
                </a:lnTo>
                <a:lnTo>
                  <a:pt x="10731" y="14625"/>
                </a:lnTo>
                <a:lnTo>
                  <a:pt x="10828" y="14552"/>
                </a:lnTo>
                <a:lnTo>
                  <a:pt x="10925" y="14479"/>
                </a:lnTo>
                <a:lnTo>
                  <a:pt x="11023" y="14381"/>
                </a:lnTo>
                <a:lnTo>
                  <a:pt x="11096" y="14284"/>
                </a:lnTo>
                <a:lnTo>
                  <a:pt x="11096" y="14235"/>
                </a:lnTo>
                <a:lnTo>
                  <a:pt x="11071" y="14162"/>
                </a:lnTo>
                <a:lnTo>
                  <a:pt x="11023" y="14138"/>
                </a:lnTo>
                <a:close/>
                <a:moveTo>
                  <a:pt x="8297" y="13116"/>
                </a:moveTo>
                <a:lnTo>
                  <a:pt x="8614" y="13140"/>
                </a:lnTo>
                <a:lnTo>
                  <a:pt x="8443" y="13238"/>
                </a:lnTo>
                <a:lnTo>
                  <a:pt x="8370" y="13286"/>
                </a:lnTo>
                <a:lnTo>
                  <a:pt x="8297" y="13335"/>
                </a:lnTo>
                <a:lnTo>
                  <a:pt x="8273" y="13384"/>
                </a:lnTo>
                <a:lnTo>
                  <a:pt x="8249" y="13432"/>
                </a:lnTo>
                <a:lnTo>
                  <a:pt x="8273" y="13505"/>
                </a:lnTo>
                <a:lnTo>
                  <a:pt x="8322" y="13578"/>
                </a:lnTo>
                <a:lnTo>
                  <a:pt x="8370" y="13603"/>
                </a:lnTo>
                <a:lnTo>
                  <a:pt x="8419" y="13627"/>
                </a:lnTo>
                <a:lnTo>
                  <a:pt x="8614" y="13603"/>
                </a:lnTo>
                <a:lnTo>
                  <a:pt x="8784" y="13554"/>
                </a:lnTo>
                <a:lnTo>
                  <a:pt x="9125" y="13432"/>
                </a:lnTo>
                <a:lnTo>
                  <a:pt x="9271" y="13408"/>
                </a:lnTo>
                <a:lnTo>
                  <a:pt x="9538" y="13408"/>
                </a:lnTo>
                <a:lnTo>
                  <a:pt x="9660" y="13384"/>
                </a:lnTo>
                <a:lnTo>
                  <a:pt x="9782" y="13432"/>
                </a:lnTo>
                <a:lnTo>
                  <a:pt x="10220" y="13651"/>
                </a:lnTo>
                <a:lnTo>
                  <a:pt x="9952" y="13724"/>
                </a:lnTo>
                <a:lnTo>
                  <a:pt x="9709" y="13797"/>
                </a:lnTo>
                <a:lnTo>
                  <a:pt x="9149" y="13919"/>
                </a:lnTo>
                <a:lnTo>
                  <a:pt x="8857" y="13968"/>
                </a:lnTo>
                <a:lnTo>
                  <a:pt x="8589" y="14041"/>
                </a:lnTo>
                <a:lnTo>
                  <a:pt x="8541" y="14089"/>
                </a:lnTo>
                <a:lnTo>
                  <a:pt x="8516" y="14138"/>
                </a:lnTo>
                <a:lnTo>
                  <a:pt x="8541" y="14187"/>
                </a:lnTo>
                <a:lnTo>
                  <a:pt x="8589" y="14235"/>
                </a:lnTo>
                <a:lnTo>
                  <a:pt x="8857" y="14284"/>
                </a:lnTo>
                <a:lnTo>
                  <a:pt x="9125" y="14284"/>
                </a:lnTo>
                <a:lnTo>
                  <a:pt x="9392" y="14260"/>
                </a:lnTo>
                <a:lnTo>
                  <a:pt x="9660" y="14211"/>
                </a:lnTo>
                <a:lnTo>
                  <a:pt x="9903" y="14162"/>
                </a:lnTo>
                <a:lnTo>
                  <a:pt x="10171" y="14114"/>
                </a:lnTo>
                <a:lnTo>
                  <a:pt x="10414" y="14016"/>
                </a:lnTo>
                <a:lnTo>
                  <a:pt x="10536" y="13943"/>
                </a:lnTo>
                <a:lnTo>
                  <a:pt x="10633" y="13870"/>
                </a:lnTo>
                <a:lnTo>
                  <a:pt x="11096" y="14162"/>
                </a:lnTo>
                <a:lnTo>
                  <a:pt x="11558" y="14479"/>
                </a:lnTo>
                <a:lnTo>
                  <a:pt x="11631" y="14527"/>
                </a:lnTo>
                <a:lnTo>
                  <a:pt x="11193" y="14722"/>
                </a:lnTo>
                <a:lnTo>
                  <a:pt x="10852" y="14892"/>
                </a:lnTo>
                <a:lnTo>
                  <a:pt x="10512" y="15014"/>
                </a:lnTo>
                <a:lnTo>
                  <a:pt x="10171" y="15136"/>
                </a:lnTo>
                <a:lnTo>
                  <a:pt x="9830" y="15209"/>
                </a:lnTo>
                <a:lnTo>
                  <a:pt x="9782" y="15233"/>
                </a:lnTo>
                <a:lnTo>
                  <a:pt x="9782" y="15257"/>
                </a:lnTo>
                <a:lnTo>
                  <a:pt x="9782" y="15282"/>
                </a:lnTo>
                <a:lnTo>
                  <a:pt x="9830" y="15306"/>
                </a:lnTo>
                <a:lnTo>
                  <a:pt x="9976" y="15330"/>
                </a:lnTo>
                <a:lnTo>
                  <a:pt x="10122" y="15330"/>
                </a:lnTo>
                <a:lnTo>
                  <a:pt x="10414" y="15306"/>
                </a:lnTo>
                <a:lnTo>
                  <a:pt x="10731" y="15233"/>
                </a:lnTo>
                <a:lnTo>
                  <a:pt x="11023" y="15136"/>
                </a:lnTo>
                <a:lnTo>
                  <a:pt x="11485" y="14965"/>
                </a:lnTo>
                <a:lnTo>
                  <a:pt x="11996" y="14771"/>
                </a:lnTo>
                <a:lnTo>
                  <a:pt x="12337" y="15038"/>
                </a:lnTo>
                <a:lnTo>
                  <a:pt x="12093" y="15111"/>
                </a:lnTo>
                <a:lnTo>
                  <a:pt x="11874" y="15209"/>
                </a:lnTo>
                <a:lnTo>
                  <a:pt x="11436" y="15403"/>
                </a:lnTo>
                <a:lnTo>
                  <a:pt x="11047" y="15525"/>
                </a:lnTo>
                <a:lnTo>
                  <a:pt x="10682" y="15647"/>
                </a:lnTo>
                <a:lnTo>
                  <a:pt x="10293" y="15744"/>
                </a:lnTo>
                <a:lnTo>
                  <a:pt x="9903" y="15890"/>
                </a:lnTo>
                <a:lnTo>
                  <a:pt x="9879" y="15914"/>
                </a:lnTo>
                <a:lnTo>
                  <a:pt x="9879" y="15939"/>
                </a:lnTo>
                <a:lnTo>
                  <a:pt x="9879" y="15963"/>
                </a:lnTo>
                <a:lnTo>
                  <a:pt x="9903" y="15987"/>
                </a:lnTo>
                <a:lnTo>
                  <a:pt x="10098" y="16036"/>
                </a:lnTo>
                <a:lnTo>
                  <a:pt x="10268" y="16060"/>
                </a:lnTo>
                <a:lnTo>
                  <a:pt x="10463" y="16036"/>
                </a:lnTo>
                <a:lnTo>
                  <a:pt x="10658" y="16012"/>
                </a:lnTo>
                <a:lnTo>
                  <a:pt x="11023" y="15939"/>
                </a:lnTo>
                <a:lnTo>
                  <a:pt x="11388" y="15817"/>
                </a:lnTo>
                <a:lnTo>
                  <a:pt x="12020" y="15598"/>
                </a:lnTo>
                <a:lnTo>
                  <a:pt x="12337" y="15476"/>
                </a:lnTo>
                <a:lnTo>
                  <a:pt x="12629" y="15306"/>
                </a:lnTo>
                <a:lnTo>
                  <a:pt x="12921" y="15598"/>
                </a:lnTo>
                <a:lnTo>
                  <a:pt x="12434" y="15793"/>
                </a:lnTo>
                <a:lnTo>
                  <a:pt x="11947" y="15963"/>
                </a:lnTo>
                <a:lnTo>
                  <a:pt x="11534" y="16060"/>
                </a:lnTo>
                <a:lnTo>
                  <a:pt x="11096" y="16158"/>
                </a:lnTo>
                <a:lnTo>
                  <a:pt x="10682" y="16255"/>
                </a:lnTo>
                <a:lnTo>
                  <a:pt x="10487" y="16328"/>
                </a:lnTo>
                <a:lnTo>
                  <a:pt x="10293" y="16425"/>
                </a:lnTo>
                <a:lnTo>
                  <a:pt x="10268" y="16450"/>
                </a:lnTo>
                <a:lnTo>
                  <a:pt x="10268" y="16474"/>
                </a:lnTo>
                <a:lnTo>
                  <a:pt x="10268" y="16498"/>
                </a:lnTo>
                <a:lnTo>
                  <a:pt x="10293" y="16523"/>
                </a:lnTo>
                <a:lnTo>
                  <a:pt x="10512" y="16547"/>
                </a:lnTo>
                <a:lnTo>
                  <a:pt x="10731" y="16547"/>
                </a:lnTo>
                <a:lnTo>
                  <a:pt x="10950" y="16523"/>
                </a:lnTo>
                <a:lnTo>
                  <a:pt x="11169" y="16498"/>
                </a:lnTo>
                <a:lnTo>
                  <a:pt x="11607" y="16401"/>
                </a:lnTo>
                <a:lnTo>
                  <a:pt x="12020" y="16279"/>
                </a:lnTo>
                <a:lnTo>
                  <a:pt x="12312" y="16182"/>
                </a:lnTo>
                <a:lnTo>
                  <a:pt x="12604" y="16085"/>
                </a:lnTo>
                <a:lnTo>
                  <a:pt x="12872" y="15963"/>
                </a:lnTo>
                <a:lnTo>
                  <a:pt x="13140" y="15841"/>
                </a:lnTo>
                <a:lnTo>
                  <a:pt x="13164" y="15866"/>
                </a:lnTo>
                <a:lnTo>
                  <a:pt x="13407" y="16133"/>
                </a:lnTo>
                <a:lnTo>
                  <a:pt x="12994" y="16231"/>
                </a:lnTo>
                <a:lnTo>
                  <a:pt x="12604" y="16377"/>
                </a:lnTo>
                <a:lnTo>
                  <a:pt x="11680" y="16669"/>
                </a:lnTo>
                <a:lnTo>
                  <a:pt x="10779" y="16912"/>
                </a:lnTo>
                <a:lnTo>
                  <a:pt x="10731" y="16961"/>
                </a:lnTo>
                <a:lnTo>
                  <a:pt x="10706" y="17034"/>
                </a:lnTo>
                <a:lnTo>
                  <a:pt x="10731" y="17082"/>
                </a:lnTo>
                <a:lnTo>
                  <a:pt x="10804" y="17107"/>
                </a:lnTo>
                <a:lnTo>
                  <a:pt x="11023" y="17082"/>
                </a:lnTo>
                <a:lnTo>
                  <a:pt x="11242" y="17082"/>
                </a:lnTo>
                <a:lnTo>
                  <a:pt x="11680" y="16985"/>
                </a:lnTo>
                <a:lnTo>
                  <a:pt x="12093" y="16888"/>
                </a:lnTo>
                <a:lnTo>
                  <a:pt x="12531" y="16742"/>
                </a:lnTo>
                <a:lnTo>
                  <a:pt x="13091" y="16571"/>
                </a:lnTo>
                <a:lnTo>
                  <a:pt x="13626" y="16401"/>
                </a:lnTo>
                <a:lnTo>
                  <a:pt x="13870" y="16717"/>
                </a:lnTo>
                <a:lnTo>
                  <a:pt x="14089" y="17058"/>
                </a:lnTo>
                <a:lnTo>
                  <a:pt x="13894" y="17155"/>
                </a:lnTo>
                <a:lnTo>
                  <a:pt x="13699" y="17228"/>
                </a:lnTo>
                <a:lnTo>
                  <a:pt x="13286" y="17350"/>
                </a:lnTo>
                <a:lnTo>
                  <a:pt x="12872" y="17423"/>
                </a:lnTo>
                <a:lnTo>
                  <a:pt x="12434" y="17472"/>
                </a:lnTo>
                <a:lnTo>
                  <a:pt x="11339" y="17618"/>
                </a:lnTo>
                <a:lnTo>
                  <a:pt x="10220" y="17788"/>
                </a:lnTo>
                <a:lnTo>
                  <a:pt x="9587" y="17885"/>
                </a:lnTo>
                <a:lnTo>
                  <a:pt x="8930" y="17934"/>
                </a:lnTo>
                <a:lnTo>
                  <a:pt x="8297" y="17958"/>
                </a:lnTo>
                <a:lnTo>
                  <a:pt x="7032" y="17958"/>
                </a:lnTo>
                <a:lnTo>
                  <a:pt x="6400" y="17910"/>
                </a:lnTo>
                <a:lnTo>
                  <a:pt x="5110" y="17837"/>
                </a:lnTo>
                <a:lnTo>
                  <a:pt x="3918" y="17764"/>
                </a:lnTo>
                <a:lnTo>
                  <a:pt x="3334" y="17715"/>
                </a:lnTo>
                <a:lnTo>
                  <a:pt x="2725" y="17666"/>
                </a:lnTo>
                <a:lnTo>
                  <a:pt x="2166" y="17618"/>
                </a:lnTo>
                <a:lnTo>
                  <a:pt x="1849" y="17569"/>
                </a:lnTo>
                <a:lnTo>
                  <a:pt x="1533" y="17520"/>
                </a:lnTo>
                <a:lnTo>
                  <a:pt x="1217" y="17447"/>
                </a:lnTo>
                <a:lnTo>
                  <a:pt x="925" y="17350"/>
                </a:lnTo>
                <a:lnTo>
                  <a:pt x="681" y="17204"/>
                </a:lnTo>
                <a:lnTo>
                  <a:pt x="560" y="17131"/>
                </a:lnTo>
                <a:lnTo>
                  <a:pt x="462" y="17034"/>
                </a:lnTo>
                <a:lnTo>
                  <a:pt x="754" y="16644"/>
                </a:lnTo>
                <a:lnTo>
                  <a:pt x="1046" y="16279"/>
                </a:lnTo>
                <a:lnTo>
                  <a:pt x="1363" y="15914"/>
                </a:lnTo>
                <a:lnTo>
                  <a:pt x="1703" y="15574"/>
                </a:lnTo>
                <a:lnTo>
                  <a:pt x="2044" y="15257"/>
                </a:lnTo>
                <a:lnTo>
                  <a:pt x="2409" y="14941"/>
                </a:lnTo>
                <a:lnTo>
                  <a:pt x="2798" y="14649"/>
                </a:lnTo>
                <a:lnTo>
                  <a:pt x="3212" y="14381"/>
                </a:lnTo>
                <a:lnTo>
                  <a:pt x="3699" y="14089"/>
                </a:lnTo>
                <a:lnTo>
                  <a:pt x="4185" y="13870"/>
                </a:lnTo>
                <a:lnTo>
                  <a:pt x="4721" y="13676"/>
                </a:lnTo>
                <a:lnTo>
                  <a:pt x="5232" y="13505"/>
                </a:lnTo>
                <a:lnTo>
                  <a:pt x="5767" y="13384"/>
                </a:lnTo>
                <a:lnTo>
                  <a:pt x="6327" y="13286"/>
                </a:lnTo>
                <a:lnTo>
                  <a:pt x="6862" y="13189"/>
                </a:lnTo>
                <a:lnTo>
                  <a:pt x="7421" y="13140"/>
                </a:lnTo>
                <a:lnTo>
                  <a:pt x="7373" y="13603"/>
                </a:lnTo>
                <a:lnTo>
                  <a:pt x="7276" y="14065"/>
                </a:lnTo>
                <a:lnTo>
                  <a:pt x="7276" y="14187"/>
                </a:lnTo>
                <a:lnTo>
                  <a:pt x="7324" y="14284"/>
                </a:lnTo>
                <a:lnTo>
                  <a:pt x="7397" y="14357"/>
                </a:lnTo>
                <a:lnTo>
                  <a:pt x="7494" y="14381"/>
                </a:lnTo>
                <a:lnTo>
                  <a:pt x="7592" y="14406"/>
                </a:lnTo>
                <a:lnTo>
                  <a:pt x="7689" y="14381"/>
                </a:lnTo>
                <a:lnTo>
                  <a:pt x="7762" y="14308"/>
                </a:lnTo>
                <a:lnTo>
                  <a:pt x="7811" y="14211"/>
                </a:lnTo>
                <a:lnTo>
                  <a:pt x="7884" y="13676"/>
                </a:lnTo>
                <a:lnTo>
                  <a:pt x="7957" y="13116"/>
                </a:lnTo>
                <a:close/>
                <a:moveTo>
                  <a:pt x="6886" y="1"/>
                </a:moveTo>
                <a:lnTo>
                  <a:pt x="6813" y="25"/>
                </a:lnTo>
                <a:lnTo>
                  <a:pt x="6765" y="25"/>
                </a:lnTo>
                <a:lnTo>
                  <a:pt x="6740" y="74"/>
                </a:lnTo>
                <a:lnTo>
                  <a:pt x="6740" y="98"/>
                </a:lnTo>
                <a:lnTo>
                  <a:pt x="6740" y="147"/>
                </a:lnTo>
                <a:lnTo>
                  <a:pt x="6862" y="536"/>
                </a:lnTo>
                <a:lnTo>
                  <a:pt x="7008" y="926"/>
                </a:lnTo>
                <a:lnTo>
                  <a:pt x="7130" y="1315"/>
                </a:lnTo>
                <a:lnTo>
                  <a:pt x="7227" y="1704"/>
                </a:lnTo>
                <a:lnTo>
                  <a:pt x="7300" y="2118"/>
                </a:lnTo>
                <a:lnTo>
                  <a:pt x="7349" y="2556"/>
                </a:lnTo>
                <a:lnTo>
                  <a:pt x="7373" y="2994"/>
                </a:lnTo>
                <a:lnTo>
                  <a:pt x="7373" y="3407"/>
                </a:lnTo>
                <a:lnTo>
                  <a:pt x="7324" y="3870"/>
                </a:lnTo>
                <a:lnTo>
                  <a:pt x="7276" y="4332"/>
                </a:lnTo>
                <a:lnTo>
                  <a:pt x="7105" y="5257"/>
                </a:lnTo>
                <a:lnTo>
                  <a:pt x="6911" y="6181"/>
                </a:lnTo>
                <a:lnTo>
                  <a:pt x="6838" y="6644"/>
                </a:lnTo>
                <a:lnTo>
                  <a:pt x="6765" y="7106"/>
                </a:lnTo>
                <a:lnTo>
                  <a:pt x="6716" y="7666"/>
                </a:lnTo>
                <a:lnTo>
                  <a:pt x="6716" y="8201"/>
                </a:lnTo>
                <a:lnTo>
                  <a:pt x="6765" y="8712"/>
                </a:lnTo>
                <a:lnTo>
                  <a:pt x="6838" y="9223"/>
                </a:lnTo>
                <a:lnTo>
                  <a:pt x="6424" y="9077"/>
                </a:lnTo>
                <a:lnTo>
                  <a:pt x="6497" y="8834"/>
                </a:lnTo>
                <a:lnTo>
                  <a:pt x="6570" y="8590"/>
                </a:lnTo>
                <a:lnTo>
                  <a:pt x="6594" y="8347"/>
                </a:lnTo>
                <a:lnTo>
                  <a:pt x="6594" y="8079"/>
                </a:lnTo>
                <a:lnTo>
                  <a:pt x="6570" y="7836"/>
                </a:lnTo>
                <a:lnTo>
                  <a:pt x="6521" y="7568"/>
                </a:lnTo>
                <a:lnTo>
                  <a:pt x="6448" y="7325"/>
                </a:lnTo>
                <a:lnTo>
                  <a:pt x="6351" y="7082"/>
                </a:lnTo>
                <a:lnTo>
                  <a:pt x="6254" y="6838"/>
                </a:lnTo>
                <a:lnTo>
                  <a:pt x="6132" y="6595"/>
                </a:lnTo>
                <a:lnTo>
                  <a:pt x="6010" y="6352"/>
                </a:lnTo>
                <a:lnTo>
                  <a:pt x="5864" y="6133"/>
                </a:lnTo>
                <a:lnTo>
                  <a:pt x="5694" y="5938"/>
                </a:lnTo>
                <a:lnTo>
                  <a:pt x="5548" y="5743"/>
                </a:lnTo>
                <a:lnTo>
                  <a:pt x="5378" y="5549"/>
                </a:lnTo>
                <a:lnTo>
                  <a:pt x="5207" y="5403"/>
                </a:lnTo>
                <a:lnTo>
                  <a:pt x="4964" y="5208"/>
                </a:lnTo>
                <a:lnTo>
                  <a:pt x="4696" y="5013"/>
                </a:lnTo>
                <a:lnTo>
                  <a:pt x="4429" y="4867"/>
                </a:lnTo>
                <a:lnTo>
                  <a:pt x="4161" y="4721"/>
                </a:lnTo>
                <a:lnTo>
                  <a:pt x="3869" y="4575"/>
                </a:lnTo>
                <a:lnTo>
                  <a:pt x="3577" y="4454"/>
                </a:lnTo>
                <a:lnTo>
                  <a:pt x="2993" y="4259"/>
                </a:lnTo>
                <a:lnTo>
                  <a:pt x="2506" y="4137"/>
                </a:lnTo>
                <a:lnTo>
                  <a:pt x="2239" y="4089"/>
                </a:lnTo>
                <a:lnTo>
                  <a:pt x="1971" y="4064"/>
                </a:lnTo>
                <a:lnTo>
                  <a:pt x="1679" y="4040"/>
                </a:lnTo>
                <a:lnTo>
                  <a:pt x="1411" y="4064"/>
                </a:lnTo>
                <a:lnTo>
                  <a:pt x="1168" y="4137"/>
                </a:lnTo>
                <a:lnTo>
                  <a:pt x="949" y="4235"/>
                </a:lnTo>
                <a:lnTo>
                  <a:pt x="900" y="4186"/>
                </a:lnTo>
                <a:lnTo>
                  <a:pt x="852" y="4137"/>
                </a:lnTo>
                <a:lnTo>
                  <a:pt x="803" y="4137"/>
                </a:lnTo>
                <a:lnTo>
                  <a:pt x="754" y="4186"/>
                </a:lnTo>
                <a:lnTo>
                  <a:pt x="681" y="4259"/>
                </a:lnTo>
                <a:lnTo>
                  <a:pt x="633" y="4356"/>
                </a:lnTo>
                <a:lnTo>
                  <a:pt x="608" y="4454"/>
                </a:lnTo>
                <a:lnTo>
                  <a:pt x="584" y="4575"/>
                </a:lnTo>
                <a:lnTo>
                  <a:pt x="584" y="4819"/>
                </a:lnTo>
                <a:lnTo>
                  <a:pt x="608" y="5062"/>
                </a:lnTo>
                <a:lnTo>
                  <a:pt x="657" y="5330"/>
                </a:lnTo>
                <a:lnTo>
                  <a:pt x="706" y="5597"/>
                </a:lnTo>
                <a:lnTo>
                  <a:pt x="803" y="6011"/>
                </a:lnTo>
                <a:lnTo>
                  <a:pt x="876" y="6352"/>
                </a:lnTo>
                <a:lnTo>
                  <a:pt x="973" y="6692"/>
                </a:lnTo>
                <a:lnTo>
                  <a:pt x="1071" y="7033"/>
                </a:lnTo>
                <a:lnTo>
                  <a:pt x="1192" y="7349"/>
                </a:lnTo>
                <a:lnTo>
                  <a:pt x="1338" y="7690"/>
                </a:lnTo>
                <a:lnTo>
                  <a:pt x="1484" y="8006"/>
                </a:lnTo>
                <a:lnTo>
                  <a:pt x="1679" y="8298"/>
                </a:lnTo>
                <a:lnTo>
                  <a:pt x="1874" y="8566"/>
                </a:lnTo>
                <a:lnTo>
                  <a:pt x="2068" y="8809"/>
                </a:lnTo>
                <a:lnTo>
                  <a:pt x="2287" y="9004"/>
                </a:lnTo>
                <a:lnTo>
                  <a:pt x="2531" y="9199"/>
                </a:lnTo>
                <a:lnTo>
                  <a:pt x="2774" y="9393"/>
                </a:lnTo>
                <a:lnTo>
                  <a:pt x="3042" y="9539"/>
                </a:lnTo>
                <a:lnTo>
                  <a:pt x="3309" y="9685"/>
                </a:lnTo>
                <a:lnTo>
                  <a:pt x="3577" y="9807"/>
                </a:lnTo>
                <a:lnTo>
                  <a:pt x="3869" y="9904"/>
                </a:lnTo>
                <a:lnTo>
                  <a:pt x="4161" y="9977"/>
                </a:lnTo>
                <a:lnTo>
                  <a:pt x="4453" y="10001"/>
                </a:lnTo>
                <a:lnTo>
                  <a:pt x="4745" y="10001"/>
                </a:lnTo>
                <a:lnTo>
                  <a:pt x="5013" y="9977"/>
                </a:lnTo>
                <a:lnTo>
                  <a:pt x="5280" y="9904"/>
                </a:lnTo>
                <a:lnTo>
                  <a:pt x="5548" y="9807"/>
                </a:lnTo>
                <a:lnTo>
                  <a:pt x="5816" y="9685"/>
                </a:lnTo>
                <a:lnTo>
                  <a:pt x="6059" y="9539"/>
                </a:lnTo>
                <a:lnTo>
                  <a:pt x="6278" y="9637"/>
                </a:lnTo>
                <a:lnTo>
                  <a:pt x="6521" y="9734"/>
                </a:lnTo>
                <a:lnTo>
                  <a:pt x="6740" y="9783"/>
                </a:lnTo>
                <a:lnTo>
                  <a:pt x="6984" y="9807"/>
                </a:lnTo>
                <a:lnTo>
                  <a:pt x="7203" y="10634"/>
                </a:lnTo>
                <a:lnTo>
                  <a:pt x="7324" y="11145"/>
                </a:lnTo>
                <a:lnTo>
                  <a:pt x="7421" y="11632"/>
                </a:lnTo>
                <a:lnTo>
                  <a:pt x="7446" y="12143"/>
                </a:lnTo>
                <a:lnTo>
                  <a:pt x="7446" y="12629"/>
                </a:lnTo>
                <a:lnTo>
                  <a:pt x="6886" y="12678"/>
                </a:lnTo>
                <a:lnTo>
                  <a:pt x="6327" y="12775"/>
                </a:lnTo>
                <a:lnTo>
                  <a:pt x="5767" y="12873"/>
                </a:lnTo>
                <a:lnTo>
                  <a:pt x="5207" y="12994"/>
                </a:lnTo>
                <a:lnTo>
                  <a:pt x="4648" y="13165"/>
                </a:lnTo>
                <a:lnTo>
                  <a:pt x="4112" y="13359"/>
                </a:lnTo>
                <a:lnTo>
                  <a:pt x="3601" y="13603"/>
                </a:lnTo>
                <a:lnTo>
                  <a:pt x="3090" y="13870"/>
                </a:lnTo>
                <a:lnTo>
                  <a:pt x="2652" y="14138"/>
                </a:lnTo>
                <a:lnTo>
                  <a:pt x="2239" y="14454"/>
                </a:lnTo>
                <a:lnTo>
                  <a:pt x="1825" y="14795"/>
                </a:lnTo>
                <a:lnTo>
                  <a:pt x="1411" y="15136"/>
                </a:lnTo>
                <a:lnTo>
                  <a:pt x="1046" y="15525"/>
                </a:lnTo>
                <a:lnTo>
                  <a:pt x="706" y="15939"/>
                </a:lnTo>
                <a:lnTo>
                  <a:pt x="414" y="16377"/>
                </a:lnTo>
                <a:lnTo>
                  <a:pt x="146" y="16839"/>
                </a:lnTo>
                <a:lnTo>
                  <a:pt x="73" y="16863"/>
                </a:lnTo>
                <a:lnTo>
                  <a:pt x="24" y="16912"/>
                </a:lnTo>
                <a:lnTo>
                  <a:pt x="0" y="16985"/>
                </a:lnTo>
                <a:lnTo>
                  <a:pt x="0" y="17058"/>
                </a:lnTo>
                <a:lnTo>
                  <a:pt x="73" y="17204"/>
                </a:lnTo>
                <a:lnTo>
                  <a:pt x="146" y="17326"/>
                </a:lnTo>
                <a:lnTo>
                  <a:pt x="219" y="17423"/>
                </a:lnTo>
                <a:lnTo>
                  <a:pt x="316" y="17520"/>
                </a:lnTo>
                <a:lnTo>
                  <a:pt x="438" y="17618"/>
                </a:lnTo>
                <a:lnTo>
                  <a:pt x="560" y="17691"/>
                </a:lnTo>
                <a:lnTo>
                  <a:pt x="852" y="17812"/>
                </a:lnTo>
                <a:lnTo>
                  <a:pt x="1144" y="17910"/>
                </a:lnTo>
                <a:lnTo>
                  <a:pt x="1460" y="17982"/>
                </a:lnTo>
                <a:lnTo>
                  <a:pt x="1995" y="18080"/>
                </a:lnTo>
                <a:lnTo>
                  <a:pt x="2725" y="18177"/>
                </a:lnTo>
                <a:lnTo>
                  <a:pt x="3455" y="18226"/>
                </a:lnTo>
                <a:lnTo>
                  <a:pt x="4940" y="18323"/>
                </a:lnTo>
                <a:lnTo>
                  <a:pt x="6205" y="18396"/>
                </a:lnTo>
                <a:lnTo>
                  <a:pt x="7470" y="18469"/>
                </a:lnTo>
                <a:lnTo>
                  <a:pt x="8078" y="18469"/>
                </a:lnTo>
                <a:lnTo>
                  <a:pt x="8711" y="18445"/>
                </a:lnTo>
                <a:lnTo>
                  <a:pt x="9344" y="18396"/>
                </a:lnTo>
                <a:lnTo>
                  <a:pt x="9976" y="18323"/>
                </a:lnTo>
                <a:lnTo>
                  <a:pt x="11339" y="18128"/>
                </a:lnTo>
                <a:lnTo>
                  <a:pt x="12726" y="17958"/>
                </a:lnTo>
                <a:lnTo>
                  <a:pt x="13140" y="17885"/>
                </a:lnTo>
                <a:lnTo>
                  <a:pt x="13553" y="17812"/>
                </a:lnTo>
                <a:lnTo>
                  <a:pt x="13967" y="17666"/>
                </a:lnTo>
                <a:lnTo>
                  <a:pt x="14162" y="17593"/>
                </a:lnTo>
                <a:lnTo>
                  <a:pt x="14356" y="17472"/>
                </a:lnTo>
                <a:lnTo>
                  <a:pt x="14429" y="17496"/>
                </a:lnTo>
                <a:lnTo>
                  <a:pt x="14502" y="17496"/>
                </a:lnTo>
                <a:lnTo>
                  <a:pt x="14575" y="17472"/>
                </a:lnTo>
                <a:lnTo>
                  <a:pt x="14624" y="17447"/>
                </a:lnTo>
                <a:lnTo>
                  <a:pt x="14673" y="17399"/>
                </a:lnTo>
                <a:lnTo>
                  <a:pt x="14721" y="17326"/>
                </a:lnTo>
                <a:lnTo>
                  <a:pt x="14721" y="17277"/>
                </a:lnTo>
                <a:lnTo>
                  <a:pt x="14697" y="17180"/>
                </a:lnTo>
                <a:lnTo>
                  <a:pt x="14600" y="16912"/>
                </a:lnTo>
                <a:lnTo>
                  <a:pt x="14454" y="16669"/>
                </a:lnTo>
                <a:lnTo>
                  <a:pt x="14283" y="16401"/>
                </a:lnTo>
                <a:lnTo>
                  <a:pt x="14113" y="16182"/>
                </a:lnTo>
                <a:lnTo>
                  <a:pt x="14137" y="16158"/>
                </a:lnTo>
                <a:lnTo>
                  <a:pt x="14137" y="16133"/>
                </a:lnTo>
                <a:lnTo>
                  <a:pt x="14137" y="16109"/>
                </a:lnTo>
                <a:lnTo>
                  <a:pt x="14113" y="16109"/>
                </a:lnTo>
                <a:lnTo>
                  <a:pt x="14040" y="16085"/>
                </a:lnTo>
                <a:lnTo>
                  <a:pt x="13699" y="15671"/>
                </a:lnTo>
                <a:lnTo>
                  <a:pt x="13553" y="15525"/>
                </a:lnTo>
                <a:lnTo>
                  <a:pt x="13626" y="15452"/>
                </a:lnTo>
                <a:lnTo>
                  <a:pt x="13626" y="15403"/>
                </a:lnTo>
                <a:lnTo>
                  <a:pt x="13626" y="15379"/>
                </a:lnTo>
                <a:lnTo>
                  <a:pt x="13602" y="15355"/>
                </a:lnTo>
                <a:lnTo>
                  <a:pt x="13553" y="15355"/>
                </a:lnTo>
                <a:lnTo>
                  <a:pt x="13432" y="15379"/>
                </a:lnTo>
                <a:lnTo>
                  <a:pt x="13188" y="15136"/>
                </a:lnTo>
                <a:lnTo>
                  <a:pt x="12945" y="14892"/>
                </a:lnTo>
                <a:lnTo>
                  <a:pt x="12385" y="14454"/>
                </a:lnTo>
                <a:lnTo>
                  <a:pt x="12361" y="14381"/>
                </a:lnTo>
                <a:lnTo>
                  <a:pt x="12312" y="14357"/>
                </a:lnTo>
                <a:lnTo>
                  <a:pt x="12264" y="14333"/>
                </a:lnTo>
                <a:lnTo>
                  <a:pt x="12069" y="14211"/>
                </a:lnTo>
                <a:lnTo>
                  <a:pt x="11582" y="13870"/>
                </a:lnTo>
                <a:lnTo>
                  <a:pt x="11071" y="13554"/>
                </a:lnTo>
                <a:lnTo>
                  <a:pt x="10560" y="13262"/>
                </a:lnTo>
                <a:lnTo>
                  <a:pt x="10025" y="12994"/>
                </a:lnTo>
                <a:lnTo>
                  <a:pt x="9782" y="12897"/>
                </a:lnTo>
                <a:lnTo>
                  <a:pt x="9538" y="12824"/>
                </a:lnTo>
                <a:lnTo>
                  <a:pt x="9295" y="12751"/>
                </a:lnTo>
                <a:lnTo>
                  <a:pt x="9027" y="12702"/>
                </a:lnTo>
                <a:lnTo>
                  <a:pt x="8516" y="12629"/>
                </a:lnTo>
                <a:lnTo>
                  <a:pt x="8005" y="12629"/>
                </a:lnTo>
                <a:lnTo>
                  <a:pt x="8005" y="12264"/>
                </a:lnTo>
                <a:lnTo>
                  <a:pt x="7981" y="11899"/>
                </a:lnTo>
                <a:lnTo>
                  <a:pt x="7957" y="11559"/>
                </a:lnTo>
                <a:lnTo>
                  <a:pt x="7884" y="11194"/>
                </a:lnTo>
                <a:lnTo>
                  <a:pt x="7786" y="10731"/>
                </a:lnTo>
                <a:lnTo>
                  <a:pt x="7640" y="10269"/>
                </a:lnTo>
                <a:lnTo>
                  <a:pt x="7494" y="9807"/>
                </a:lnTo>
                <a:lnTo>
                  <a:pt x="7349" y="9345"/>
                </a:lnTo>
                <a:lnTo>
                  <a:pt x="7300" y="9077"/>
                </a:lnTo>
                <a:lnTo>
                  <a:pt x="7251" y="8809"/>
                </a:lnTo>
                <a:lnTo>
                  <a:pt x="7203" y="8250"/>
                </a:lnTo>
                <a:lnTo>
                  <a:pt x="7203" y="7666"/>
                </a:lnTo>
                <a:lnTo>
                  <a:pt x="7251" y="7106"/>
                </a:lnTo>
                <a:lnTo>
                  <a:pt x="7324" y="6522"/>
                </a:lnTo>
                <a:lnTo>
                  <a:pt x="7421" y="5938"/>
                </a:lnTo>
                <a:lnTo>
                  <a:pt x="7616" y="4746"/>
                </a:lnTo>
                <a:lnTo>
                  <a:pt x="7884" y="4746"/>
                </a:lnTo>
                <a:lnTo>
                  <a:pt x="8127" y="4673"/>
                </a:lnTo>
                <a:lnTo>
                  <a:pt x="8370" y="4575"/>
                </a:lnTo>
                <a:lnTo>
                  <a:pt x="8638" y="4454"/>
                </a:lnTo>
                <a:lnTo>
                  <a:pt x="8760" y="4527"/>
                </a:lnTo>
                <a:lnTo>
                  <a:pt x="8906" y="4624"/>
                </a:lnTo>
                <a:lnTo>
                  <a:pt x="9076" y="4673"/>
                </a:lnTo>
                <a:lnTo>
                  <a:pt x="9246" y="4721"/>
                </a:lnTo>
                <a:lnTo>
                  <a:pt x="9587" y="4794"/>
                </a:lnTo>
                <a:lnTo>
                  <a:pt x="10122" y="4794"/>
                </a:lnTo>
                <a:lnTo>
                  <a:pt x="10366" y="4746"/>
                </a:lnTo>
                <a:lnTo>
                  <a:pt x="10609" y="4673"/>
                </a:lnTo>
                <a:lnTo>
                  <a:pt x="10828" y="4575"/>
                </a:lnTo>
                <a:lnTo>
                  <a:pt x="11071" y="4454"/>
                </a:lnTo>
                <a:lnTo>
                  <a:pt x="11266" y="4308"/>
                </a:lnTo>
                <a:lnTo>
                  <a:pt x="11461" y="4162"/>
                </a:lnTo>
                <a:lnTo>
                  <a:pt x="11607" y="3967"/>
                </a:lnTo>
                <a:lnTo>
                  <a:pt x="11728" y="3797"/>
                </a:lnTo>
                <a:lnTo>
                  <a:pt x="11850" y="3602"/>
                </a:lnTo>
                <a:lnTo>
                  <a:pt x="11947" y="3407"/>
                </a:lnTo>
                <a:lnTo>
                  <a:pt x="12020" y="3188"/>
                </a:lnTo>
                <a:lnTo>
                  <a:pt x="12142" y="2775"/>
                </a:lnTo>
                <a:lnTo>
                  <a:pt x="12215" y="2312"/>
                </a:lnTo>
                <a:lnTo>
                  <a:pt x="12288" y="1850"/>
                </a:lnTo>
                <a:lnTo>
                  <a:pt x="12312" y="1412"/>
                </a:lnTo>
                <a:lnTo>
                  <a:pt x="12361" y="512"/>
                </a:lnTo>
                <a:lnTo>
                  <a:pt x="12458" y="463"/>
                </a:lnTo>
                <a:lnTo>
                  <a:pt x="12507" y="390"/>
                </a:lnTo>
                <a:lnTo>
                  <a:pt x="12531" y="317"/>
                </a:lnTo>
                <a:lnTo>
                  <a:pt x="12507" y="220"/>
                </a:lnTo>
                <a:lnTo>
                  <a:pt x="12483" y="147"/>
                </a:lnTo>
                <a:lnTo>
                  <a:pt x="12434" y="98"/>
                </a:lnTo>
                <a:lnTo>
                  <a:pt x="12337" y="74"/>
                </a:lnTo>
                <a:lnTo>
                  <a:pt x="12264" y="98"/>
                </a:lnTo>
                <a:lnTo>
                  <a:pt x="12069" y="147"/>
                </a:lnTo>
                <a:lnTo>
                  <a:pt x="12045" y="147"/>
                </a:lnTo>
                <a:lnTo>
                  <a:pt x="11631" y="269"/>
                </a:lnTo>
                <a:lnTo>
                  <a:pt x="11217" y="366"/>
                </a:lnTo>
                <a:lnTo>
                  <a:pt x="10804" y="463"/>
                </a:lnTo>
                <a:lnTo>
                  <a:pt x="10390" y="561"/>
                </a:lnTo>
                <a:lnTo>
                  <a:pt x="10001" y="707"/>
                </a:lnTo>
                <a:lnTo>
                  <a:pt x="9611" y="877"/>
                </a:lnTo>
                <a:lnTo>
                  <a:pt x="9417" y="974"/>
                </a:lnTo>
                <a:lnTo>
                  <a:pt x="9246" y="1096"/>
                </a:lnTo>
                <a:lnTo>
                  <a:pt x="9076" y="1242"/>
                </a:lnTo>
                <a:lnTo>
                  <a:pt x="8906" y="1388"/>
                </a:lnTo>
                <a:lnTo>
                  <a:pt x="8735" y="1558"/>
                </a:lnTo>
                <a:lnTo>
                  <a:pt x="8614" y="1753"/>
                </a:lnTo>
                <a:lnTo>
                  <a:pt x="8492" y="1947"/>
                </a:lnTo>
                <a:lnTo>
                  <a:pt x="8395" y="2142"/>
                </a:lnTo>
                <a:lnTo>
                  <a:pt x="8297" y="2361"/>
                </a:lnTo>
                <a:lnTo>
                  <a:pt x="8249" y="2580"/>
                </a:lnTo>
                <a:lnTo>
                  <a:pt x="8200" y="2799"/>
                </a:lnTo>
                <a:lnTo>
                  <a:pt x="8151" y="3042"/>
                </a:lnTo>
                <a:lnTo>
                  <a:pt x="8151" y="3286"/>
                </a:lnTo>
                <a:lnTo>
                  <a:pt x="8200" y="3578"/>
                </a:lnTo>
                <a:lnTo>
                  <a:pt x="8224" y="3724"/>
                </a:lnTo>
                <a:lnTo>
                  <a:pt x="8297" y="3845"/>
                </a:lnTo>
                <a:lnTo>
                  <a:pt x="8370" y="3967"/>
                </a:lnTo>
                <a:lnTo>
                  <a:pt x="8443" y="4040"/>
                </a:lnTo>
                <a:lnTo>
                  <a:pt x="8443" y="4064"/>
                </a:lnTo>
                <a:lnTo>
                  <a:pt x="8370" y="4089"/>
                </a:lnTo>
                <a:lnTo>
                  <a:pt x="8200" y="4186"/>
                </a:lnTo>
                <a:lnTo>
                  <a:pt x="8030" y="4259"/>
                </a:lnTo>
                <a:lnTo>
                  <a:pt x="7689" y="4381"/>
                </a:lnTo>
                <a:lnTo>
                  <a:pt x="7762" y="3797"/>
                </a:lnTo>
                <a:lnTo>
                  <a:pt x="7811" y="3237"/>
                </a:lnTo>
                <a:lnTo>
                  <a:pt x="7811" y="2702"/>
                </a:lnTo>
                <a:lnTo>
                  <a:pt x="7786" y="2142"/>
                </a:lnTo>
                <a:lnTo>
                  <a:pt x="7738" y="1874"/>
                </a:lnTo>
                <a:lnTo>
                  <a:pt x="7689" y="1607"/>
                </a:lnTo>
                <a:lnTo>
                  <a:pt x="7616" y="1339"/>
                </a:lnTo>
                <a:lnTo>
                  <a:pt x="7519" y="1072"/>
                </a:lnTo>
                <a:lnTo>
                  <a:pt x="7421" y="828"/>
                </a:lnTo>
                <a:lnTo>
                  <a:pt x="7300" y="561"/>
                </a:lnTo>
                <a:lnTo>
                  <a:pt x="7130" y="317"/>
                </a:lnTo>
                <a:lnTo>
                  <a:pt x="6959" y="50"/>
                </a:lnTo>
                <a:lnTo>
                  <a:pt x="6935" y="25"/>
                </a:lnTo>
                <a:lnTo>
                  <a:pt x="6886" y="1"/>
                </a:lnTo>
                <a:close/>
              </a:path>
            </a:pathLst>
          </a:custGeom>
          <a:solidFill>
            <a:schemeClr val="dk1"/>
          </a:solidFill>
          <a:ln>
            <a:noFill/>
          </a:ln>
        </p:spPr>
        <p:txBody>
          <a:bodyPr spcFirstLastPara="1" wrap="square" lIns="91425" tIns="91425" rIns="91425" bIns="91425" anchor="ctr" anchorCtr="0">
            <a:noAutofit/>
          </a:bodyPr>
          <a:lstStyle/>
          <a:p>
            <a:endParaRPr>
              <a:solidFill>
                <a:srgbClr val="38414C"/>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22"/>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8758687" y="21486"/>
            <a:ext cx="375359" cy="369332"/>
          </a:xfrm>
          <a:prstGeom prst="rect">
            <a:avLst/>
          </a:prstGeom>
          <a:solidFill>
            <a:schemeClr val="bg1"/>
          </a:solidFill>
        </p:spPr>
        <p:txBody>
          <a:bodyPr wrap="square" rtlCol="0">
            <a:spAutoFit/>
          </a:bodyPr>
          <a:lstStyle/>
          <a:p>
            <a:r>
              <a:rPr lang="en-GB" dirty="0">
                <a:solidFill>
                  <a:srgbClr val="38414C"/>
                </a:solidFill>
              </a:rPr>
              <a:t>7</a:t>
            </a:r>
            <a:endParaRPr lang="en-GB" dirty="0">
              <a:solidFill>
                <a:srgbClr val="38414C"/>
              </a:solidFill>
            </a:endParaRPr>
          </a:p>
        </p:txBody>
      </p:sp>
    </p:spTree>
    <p:extLst>
      <p:ext uri="{BB962C8B-B14F-4D97-AF65-F5344CB8AC3E}">
        <p14:creationId xmlns:p14="http://schemas.microsoft.com/office/powerpoint/2010/main" val="17077047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3"/>
        <p:cNvGrpSpPr/>
        <p:nvPr/>
      </p:nvGrpSpPr>
      <p:grpSpPr>
        <a:xfrm>
          <a:off x="0" y="0"/>
          <a:ext cx="0" cy="0"/>
          <a:chOff x="0" y="0"/>
          <a:chExt cx="0" cy="0"/>
        </a:xfrm>
      </p:grpSpPr>
      <p:sp>
        <p:nvSpPr>
          <p:cNvPr id="104" name="Google Shape;104;p19"/>
          <p:cNvSpPr txBox="1">
            <a:spLocks noGrp="1"/>
          </p:cNvSpPr>
          <p:nvPr>
            <p:ph type="ctrTitle" idx="4294967295"/>
          </p:nvPr>
        </p:nvSpPr>
        <p:spPr>
          <a:xfrm>
            <a:off x="5383800" y="-435063"/>
            <a:ext cx="3760200" cy="1546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4200" dirty="0" smtClean="0"/>
              <a:t>Conclusion</a:t>
            </a:r>
            <a:endParaRPr sz="4200" dirty="0"/>
          </a:p>
        </p:txBody>
      </p:sp>
      <p:sp>
        <p:nvSpPr>
          <p:cNvPr id="105" name="Google Shape;105;p19"/>
          <p:cNvSpPr txBox="1">
            <a:spLocks noGrp="1"/>
          </p:cNvSpPr>
          <p:nvPr>
            <p:ph type="subTitle" idx="4294967295"/>
          </p:nvPr>
        </p:nvSpPr>
        <p:spPr>
          <a:xfrm>
            <a:off x="3491880" y="944622"/>
            <a:ext cx="6598229" cy="1700808"/>
          </a:xfrm>
          <a:prstGeom prst="rect">
            <a:avLst/>
          </a:prstGeom>
        </p:spPr>
        <p:txBody>
          <a:bodyPr spcFirstLastPara="1" wrap="square" lIns="91425" tIns="91425" rIns="91425" bIns="91425" anchor="t" anchorCtr="0">
            <a:noAutofit/>
          </a:bodyPr>
          <a:lstStyle/>
          <a:p>
            <a:pPr marL="285750" lvl="0" indent="-285750" algn="l" rtl="0">
              <a:spcBef>
                <a:spcPts val="0"/>
              </a:spcBef>
              <a:spcAft>
                <a:spcPts val="1000"/>
              </a:spcAft>
              <a:buFont typeface="Arial" pitchFamily="34" charset="0"/>
              <a:buChar char="•"/>
            </a:pPr>
            <a:r>
              <a:rPr lang="en" sz="2400" dirty="0" smtClean="0"/>
              <a:t>Global Warming</a:t>
            </a:r>
          </a:p>
          <a:p>
            <a:pPr marL="285750" lvl="0" indent="-285750" algn="l" rtl="0">
              <a:spcBef>
                <a:spcPts val="0"/>
              </a:spcBef>
              <a:spcAft>
                <a:spcPts val="1000"/>
              </a:spcAft>
              <a:buFont typeface="Arial" pitchFamily="34" charset="0"/>
              <a:buChar char="•"/>
            </a:pPr>
            <a:r>
              <a:rPr lang="en" sz="2400" dirty="0" smtClean="0"/>
              <a:t>Loss of Home, Land and Necessities</a:t>
            </a:r>
          </a:p>
          <a:p>
            <a:pPr marL="285750" lvl="0" indent="-285750" algn="l" rtl="0">
              <a:spcBef>
                <a:spcPts val="0"/>
              </a:spcBef>
              <a:spcAft>
                <a:spcPts val="1000"/>
              </a:spcAft>
              <a:buFont typeface="Arial" pitchFamily="34" charset="0"/>
              <a:buChar char="•"/>
            </a:pPr>
            <a:r>
              <a:rPr lang="en" sz="2400" dirty="0" smtClean="0"/>
              <a:t>Time Scale</a:t>
            </a:r>
            <a:endParaRPr sz="2400" dirty="0"/>
          </a:p>
        </p:txBody>
      </p:sp>
      <p:grpSp>
        <p:nvGrpSpPr>
          <p:cNvPr id="106" name="Google Shape;106;p19"/>
          <p:cNvGrpSpPr/>
          <p:nvPr/>
        </p:nvGrpSpPr>
        <p:grpSpPr>
          <a:xfrm>
            <a:off x="943556" y="1129801"/>
            <a:ext cx="1347989" cy="1797320"/>
            <a:chOff x="6643075" y="3664250"/>
            <a:chExt cx="407950" cy="407975"/>
          </a:xfrm>
        </p:grpSpPr>
        <p:sp>
          <p:nvSpPr>
            <p:cNvPr id="107" name="Google Shape;107;p19"/>
            <p:cNvSpPr/>
            <p:nvPr/>
          </p:nvSpPr>
          <p:spPr>
            <a:xfrm>
              <a:off x="6794075" y="3815250"/>
              <a:ext cx="211300" cy="211300"/>
            </a:xfrm>
            <a:custGeom>
              <a:avLst/>
              <a:gdLst/>
              <a:ahLst/>
              <a:cxnLst/>
              <a:rect l="l" t="t" r="r" b="b"/>
              <a:pathLst>
                <a:path w="8452" h="8452" fill="none" extrusionOk="0">
                  <a:moveTo>
                    <a:pt x="0" y="8135"/>
                  </a:moveTo>
                  <a:lnTo>
                    <a:pt x="0" y="8135"/>
                  </a:lnTo>
                  <a:lnTo>
                    <a:pt x="438" y="8257"/>
                  </a:lnTo>
                  <a:lnTo>
                    <a:pt x="852" y="8354"/>
                  </a:lnTo>
                  <a:lnTo>
                    <a:pt x="1291" y="8403"/>
                  </a:lnTo>
                  <a:lnTo>
                    <a:pt x="1729" y="8452"/>
                  </a:lnTo>
                  <a:lnTo>
                    <a:pt x="2168" y="8452"/>
                  </a:lnTo>
                  <a:lnTo>
                    <a:pt x="2606" y="8427"/>
                  </a:lnTo>
                  <a:lnTo>
                    <a:pt x="3020" y="8378"/>
                  </a:lnTo>
                  <a:lnTo>
                    <a:pt x="3458" y="8281"/>
                  </a:lnTo>
                  <a:lnTo>
                    <a:pt x="3872" y="8184"/>
                  </a:lnTo>
                  <a:lnTo>
                    <a:pt x="4311" y="8037"/>
                  </a:lnTo>
                  <a:lnTo>
                    <a:pt x="4701" y="7867"/>
                  </a:lnTo>
                  <a:lnTo>
                    <a:pt x="5115" y="7672"/>
                  </a:lnTo>
                  <a:lnTo>
                    <a:pt x="5504" y="7429"/>
                  </a:lnTo>
                  <a:lnTo>
                    <a:pt x="5870" y="7185"/>
                  </a:lnTo>
                  <a:lnTo>
                    <a:pt x="6235" y="6893"/>
                  </a:lnTo>
                  <a:lnTo>
                    <a:pt x="6576" y="6576"/>
                  </a:lnTo>
                  <a:lnTo>
                    <a:pt x="6576" y="6576"/>
                  </a:lnTo>
                  <a:lnTo>
                    <a:pt x="6892" y="6235"/>
                  </a:lnTo>
                  <a:lnTo>
                    <a:pt x="7185" y="5870"/>
                  </a:lnTo>
                  <a:lnTo>
                    <a:pt x="7428" y="5505"/>
                  </a:lnTo>
                  <a:lnTo>
                    <a:pt x="7672" y="5115"/>
                  </a:lnTo>
                  <a:lnTo>
                    <a:pt x="7867" y="4701"/>
                  </a:lnTo>
                  <a:lnTo>
                    <a:pt x="8037" y="4311"/>
                  </a:lnTo>
                  <a:lnTo>
                    <a:pt x="8183" y="3873"/>
                  </a:lnTo>
                  <a:lnTo>
                    <a:pt x="8281" y="3459"/>
                  </a:lnTo>
                  <a:lnTo>
                    <a:pt x="8378" y="3020"/>
                  </a:lnTo>
                  <a:lnTo>
                    <a:pt x="8427" y="2606"/>
                  </a:lnTo>
                  <a:lnTo>
                    <a:pt x="8451" y="2168"/>
                  </a:lnTo>
                  <a:lnTo>
                    <a:pt x="8451" y="1730"/>
                  </a:lnTo>
                  <a:lnTo>
                    <a:pt x="8402" y="1291"/>
                  </a:lnTo>
                  <a:lnTo>
                    <a:pt x="8354" y="853"/>
                  </a:lnTo>
                  <a:lnTo>
                    <a:pt x="8256" y="439"/>
                  </a:lnTo>
                  <a:lnTo>
                    <a:pt x="8135" y="0"/>
                  </a:lnTo>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08" name="Google Shape;108;p19"/>
            <p:cNvSpPr/>
            <p:nvPr/>
          </p:nvSpPr>
          <p:spPr>
            <a:xfrm>
              <a:off x="6643075" y="3664250"/>
              <a:ext cx="407950" cy="407975"/>
            </a:xfrm>
            <a:custGeom>
              <a:avLst/>
              <a:gdLst/>
              <a:ahLst/>
              <a:cxnLst/>
              <a:rect l="l" t="t" r="r" b="b"/>
              <a:pathLst>
                <a:path w="16318" h="16319" fill="none" extrusionOk="0">
                  <a:moveTo>
                    <a:pt x="16074" y="244"/>
                  </a:moveTo>
                  <a:lnTo>
                    <a:pt x="16074" y="244"/>
                  </a:lnTo>
                  <a:lnTo>
                    <a:pt x="15928" y="122"/>
                  </a:lnTo>
                  <a:lnTo>
                    <a:pt x="15758" y="49"/>
                  </a:lnTo>
                  <a:lnTo>
                    <a:pt x="15538" y="0"/>
                  </a:lnTo>
                  <a:lnTo>
                    <a:pt x="15319" y="0"/>
                  </a:lnTo>
                  <a:lnTo>
                    <a:pt x="15051" y="25"/>
                  </a:lnTo>
                  <a:lnTo>
                    <a:pt x="14759" y="73"/>
                  </a:lnTo>
                  <a:lnTo>
                    <a:pt x="14442" y="171"/>
                  </a:lnTo>
                  <a:lnTo>
                    <a:pt x="14102" y="293"/>
                  </a:lnTo>
                  <a:lnTo>
                    <a:pt x="13736" y="439"/>
                  </a:lnTo>
                  <a:lnTo>
                    <a:pt x="13347" y="609"/>
                  </a:lnTo>
                  <a:lnTo>
                    <a:pt x="12957" y="828"/>
                  </a:lnTo>
                  <a:lnTo>
                    <a:pt x="12543" y="1048"/>
                  </a:lnTo>
                  <a:lnTo>
                    <a:pt x="11666" y="1608"/>
                  </a:lnTo>
                  <a:lnTo>
                    <a:pt x="10716" y="2265"/>
                  </a:lnTo>
                  <a:lnTo>
                    <a:pt x="10716" y="2265"/>
                  </a:lnTo>
                  <a:lnTo>
                    <a:pt x="10278" y="2095"/>
                  </a:lnTo>
                  <a:lnTo>
                    <a:pt x="9815" y="1949"/>
                  </a:lnTo>
                  <a:lnTo>
                    <a:pt x="9352" y="1851"/>
                  </a:lnTo>
                  <a:lnTo>
                    <a:pt x="8890" y="1778"/>
                  </a:lnTo>
                  <a:lnTo>
                    <a:pt x="8427" y="1730"/>
                  </a:lnTo>
                  <a:lnTo>
                    <a:pt x="7940" y="1730"/>
                  </a:lnTo>
                  <a:lnTo>
                    <a:pt x="7477" y="1778"/>
                  </a:lnTo>
                  <a:lnTo>
                    <a:pt x="7014" y="1827"/>
                  </a:lnTo>
                  <a:lnTo>
                    <a:pt x="6551" y="1924"/>
                  </a:lnTo>
                  <a:lnTo>
                    <a:pt x="6089" y="2070"/>
                  </a:lnTo>
                  <a:lnTo>
                    <a:pt x="5650" y="2241"/>
                  </a:lnTo>
                  <a:lnTo>
                    <a:pt x="5212" y="2436"/>
                  </a:lnTo>
                  <a:lnTo>
                    <a:pt x="4774" y="2679"/>
                  </a:lnTo>
                  <a:lnTo>
                    <a:pt x="4384" y="2972"/>
                  </a:lnTo>
                  <a:lnTo>
                    <a:pt x="3994" y="3264"/>
                  </a:lnTo>
                  <a:lnTo>
                    <a:pt x="3605" y="3605"/>
                  </a:lnTo>
                  <a:lnTo>
                    <a:pt x="3605" y="3605"/>
                  </a:lnTo>
                  <a:lnTo>
                    <a:pt x="3264" y="3995"/>
                  </a:lnTo>
                  <a:lnTo>
                    <a:pt x="2971" y="4384"/>
                  </a:lnTo>
                  <a:lnTo>
                    <a:pt x="2679" y="4774"/>
                  </a:lnTo>
                  <a:lnTo>
                    <a:pt x="2436" y="5212"/>
                  </a:lnTo>
                  <a:lnTo>
                    <a:pt x="2241" y="5651"/>
                  </a:lnTo>
                  <a:lnTo>
                    <a:pt x="2070" y="6089"/>
                  </a:lnTo>
                  <a:lnTo>
                    <a:pt x="1924" y="6552"/>
                  </a:lnTo>
                  <a:lnTo>
                    <a:pt x="1827" y="7015"/>
                  </a:lnTo>
                  <a:lnTo>
                    <a:pt x="1778" y="7477"/>
                  </a:lnTo>
                  <a:lnTo>
                    <a:pt x="1729" y="7940"/>
                  </a:lnTo>
                  <a:lnTo>
                    <a:pt x="1729" y="8427"/>
                  </a:lnTo>
                  <a:lnTo>
                    <a:pt x="1778" y="8890"/>
                  </a:lnTo>
                  <a:lnTo>
                    <a:pt x="1851" y="9353"/>
                  </a:lnTo>
                  <a:lnTo>
                    <a:pt x="1948" y="9815"/>
                  </a:lnTo>
                  <a:lnTo>
                    <a:pt x="2095" y="10278"/>
                  </a:lnTo>
                  <a:lnTo>
                    <a:pt x="2265" y="10716"/>
                  </a:lnTo>
                  <a:lnTo>
                    <a:pt x="2265" y="10716"/>
                  </a:lnTo>
                  <a:lnTo>
                    <a:pt x="1607" y="11666"/>
                  </a:lnTo>
                  <a:lnTo>
                    <a:pt x="1047" y="12543"/>
                  </a:lnTo>
                  <a:lnTo>
                    <a:pt x="828" y="12957"/>
                  </a:lnTo>
                  <a:lnTo>
                    <a:pt x="609" y="13347"/>
                  </a:lnTo>
                  <a:lnTo>
                    <a:pt x="438" y="13737"/>
                  </a:lnTo>
                  <a:lnTo>
                    <a:pt x="292" y="14102"/>
                  </a:lnTo>
                  <a:lnTo>
                    <a:pt x="170" y="14443"/>
                  </a:lnTo>
                  <a:lnTo>
                    <a:pt x="73" y="14759"/>
                  </a:lnTo>
                  <a:lnTo>
                    <a:pt x="24" y="15052"/>
                  </a:lnTo>
                  <a:lnTo>
                    <a:pt x="0" y="15320"/>
                  </a:lnTo>
                  <a:lnTo>
                    <a:pt x="0" y="15539"/>
                  </a:lnTo>
                  <a:lnTo>
                    <a:pt x="49" y="15758"/>
                  </a:lnTo>
                  <a:lnTo>
                    <a:pt x="122" y="15928"/>
                  </a:lnTo>
                  <a:lnTo>
                    <a:pt x="244" y="16075"/>
                  </a:lnTo>
                  <a:lnTo>
                    <a:pt x="244" y="16075"/>
                  </a:lnTo>
                  <a:lnTo>
                    <a:pt x="341" y="16172"/>
                  </a:lnTo>
                  <a:lnTo>
                    <a:pt x="487" y="16245"/>
                  </a:lnTo>
                  <a:lnTo>
                    <a:pt x="633" y="16294"/>
                  </a:lnTo>
                  <a:lnTo>
                    <a:pt x="804" y="16318"/>
                  </a:lnTo>
                  <a:lnTo>
                    <a:pt x="974" y="16318"/>
                  </a:lnTo>
                  <a:lnTo>
                    <a:pt x="1169" y="16318"/>
                  </a:lnTo>
                  <a:lnTo>
                    <a:pt x="1388" y="16269"/>
                  </a:lnTo>
                  <a:lnTo>
                    <a:pt x="1632" y="16221"/>
                  </a:lnTo>
                  <a:lnTo>
                    <a:pt x="2143" y="16075"/>
                  </a:lnTo>
                  <a:lnTo>
                    <a:pt x="2703" y="15831"/>
                  </a:lnTo>
                  <a:lnTo>
                    <a:pt x="3312" y="15539"/>
                  </a:lnTo>
                  <a:lnTo>
                    <a:pt x="3946" y="15149"/>
                  </a:lnTo>
                  <a:lnTo>
                    <a:pt x="4652" y="14711"/>
                  </a:lnTo>
                  <a:lnTo>
                    <a:pt x="5358" y="14224"/>
                  </a:lnTo>
                  <a:lnTo>
                    <a:pt x="6113" y="13663"/>
                  </a:lnTo>
                  <a:lnTo>
                    <a:pt x="6892" y="13055"/>
                  </a:lnTo>
                  <a:lnTo>
                    <a:pt x="7696" y="12397"/>
                  </a:lnTo>
                  <a:lnTo>
                    <a:pt x="8500" y="11691"/>
                  </a:lnTo>
                  <a:lnTo>
                    <a:pt x="9304" y="10936"/>
                  </a:lnTo>
                  <a:lnTo>
                    <a:pt x="10132" y="10132"/>
                  </a:lnTo>
                  <a:lnTo>
                    <a:pt x="10132" y="10132"/>
                  </a:lnTo>
                  <a:lnTo>
                    <a:pt x="10935" y="9304"/>
                  </a:lnTo>
                  <a:lnTo>
                    <a:pt x="11690" y="8500"/>
                  </a:lnTo>
                  <a:lnTo>
                    <a:pt x="12397" y="7696"/>
                  </a:lnTo>
                  <a:lnTo>
                    <a:pt x="13054" y="6893"/>
                  </a:lnTo>
                  <a:lnTo>
                    <a:pt x="13663" y="6113"/>
                  </a:lnTo>
                  <a:lnTo>
                    <a:pt x="14223" y="5358"/>
                  </a:lnTo>
                  <a:lnTo>
                    <a:pt x="14710" y="4652"/>
                  </a:lnTo>
                  <a:lnTo>
                    <a:pt x="15149" y="3946"/>
                  </a:lnTo>
                  <a:lnTo>
                    <a:pt x="15538" y="3313"/>
                  </a:lnTo>
                  <a:lnTo>
                    <a:pt x="15831" y="2704"/>
                  </a:lnTo>
                  <a:lnTo>
                    <a:pt x="16074" y="2144"/>
                  </a:lnTo>
                  <a:lnTo>
                    <a:pt x="16220" y="1632"/>
                  </a:lnTo>
                  <a:lnTo>
                    <a:pt x="16269" y="1389"/>
                  </a:lnTo>
                  <a:lnTo>
                    <a:pt x="16318" y="1169"/>
                  </a:lnTo>
                  <a:lnTo>
                    <a:pt x="16318" y="975"/>
                  </a:lnTo>
                  <a:lnTo>
                    <a:pt x="16318" y="804"/>
                  </a:lnTo>
                  <a:lnTo>
                    <a:pt x="16293" y="634"/>
                  </a:lnTo>
                  <a:lnTo>
                    <a:pt x="16245" y="487"/>
                  </a:lnTo>
                  <a:lnTo>
                    <a:pt x="16172" y="341"/>
                  </a:lnTo>
                  <a:lnTo>
                    <a:pt x="16074" y="244"/>
                  </a:lnTo>
                  <a:lnTo>
                    <a:pt x="16074" y="244"/>
                  </a:lnTo>
                  <a:close/>
                  <a:moveTo>
                    <a:pt x="1827" y="13810"/>
                  </a:moveTo>
                  <a:lnTo>
                    <a:pt x="1827" y="13810"/>
                  </a:lnTo>
                  <a:lnTo>
                    <a:pt x="1754" y="13737"/>
                  </a:lnTo>
                  <a:lnTo>
                    <a:pt x="1729" y="13639"/>
                  </a:lnTo>
                  <a:lnTo>
                    <a:pt x="1681" y="13542"/>
                  </a:lnTo>
                  <a:lnTo>
                    <a:pt x="1681" y="13444"/>
                  </a:lnTo>
                  <a:lnTo>
                    <a:pt x="1681" y="13176"/>
                  </a:lnTo>
                  <a:lnTo>
                    <a:pt x="1754" y="12884"/>
                  </a:lnTo>
                  <a:lnTo>
                    <a:pt x="1875" y="12519"/>
                  </a:lnTo>
                  <a:lnTo>
                    <a:pt x="2046" y="12153"/>
                  </a:lnTo>
                  <a:lnTo>
                    <a:pt x="2265" y="11715"/>
                  </a:lnTo>
                  <a:lnTo>
                    <a:pt x="2533" y="11277"/>
                  </a:lnTo>
                  <a:lnTo>
                    <a:pt x="2533" y="11277"/>
                  </a:lnTo>
                  <a:lnTo>
                    <a:pt x="2752" y="11642"/>
                  </a:lnTo>
                  <a:lnTo>
                    <a:pt x="3020" y="12007"/>
                  </a:lnTo>
                  <a:lnTo>
                    <a:pt x="3288" y="12373"/>
                  </a:lnTo>
                  <a:lnTo>
                    <a:pt x="3605" y="12714"/>
                  </a:lnTo>
                  <a:lnTo>
                    <a:pt x="3605" y="12714"/>
                  </a:lnTo>
                  <a:lnTo>
                    <a:pt x="3897" y="12957"/>
                  </a:lnTo>
                  <a:lnTo>
                    <a:pt x="4165" y="13201"/>
                  </a:lnTo>
                  <a:lnTo>
                    <a:pt x="4165" y="13201"/>
                  </a:lnTo>
                  <a:lnTo>
                    <a:pt x="3751" y="13444"/>
                  </a:lnTo>
                  <a:lnTo>
                    <a:pt x="3361" y="13639"/>
                  </a:lnTo>
                  <a:lnTo>
                    <a:pt x="3020" y="13785"/>
                  </a:lnTo>
                  <a:lnTo>
                    <a:pt x="2679" y="13883"/>
                  </a:lnTo>
                  <a:lnTo>
                    <a:pt x="2411" y="13956"/>
                  </a:lnTo>
                  <a:lnTo>
                    <a:pt x="2168" y="13956"/>
                  </a:lnTo>
                  <a:lnTo>
                    <a:pt x="2070" y="13931"/>
                  </a:lnTo>
                  <a:lnTo>
                    <a:pt x="1973" y="13907"/>
                  </a:lnTo>
                  <a:lnTo>
                    <a:pt x="1900" y="13858"/>
                  </a:lnTo>
                  <a:lnTo>
                    <a:pt x="1827" y="13810"/>
                  </a:lnTo>
                  <a:lnTo>
                    <a:pt x="1827" y="13810"/>
                  </a:lnTo>
                  <a:close/>
                  <a:moveTo>
                    <a:pt x="8159" y="4482"/>
                  </a:moveTo>
                  <a:lnTo>
                    <a:pt x="8159" y="4482"/>
                  </a:lnTo>
                  <a:lnTo>
                    <a:pt x="8037" y="4482"/>
                  </a:lnTo>
                  <a:lnTo>
                    <a:pt x="7940" y="4433"/>
                  </a:lnTo>
                  <a:lnTo>
                    <a:pt x="7842" y="4384"/>
                  </a:lnTo>
                  <a:lnTo>
                    <a:pt x="7745" y="4311"/>
                  </a:lnTo>
                  <a:lnTo>
                    <a:pt x="7672" y="4238"/>
                  </a:lnTo>
                  <a:lnTo>
                    <a:pt x="7623" y="4141"/>
                  </a:lnTo>
                  <a:lnTo>
                    <a:pt x="7574" y="4019"/>
                  </a:lnTo>
                  <a:lnTo>
                    <a:pt x="7574" y="3897"/>
                  </a:lnTo>
                  <a:lnTo>
                    <a:pt x="7574" y="3897"/>
                  </a:lnTo>
                  <a:lnTo>
                    <a:pt x="7574" y="3775"/>
                  </a:lnTo>
                  <a:lnTo>
                    <a:pt x="7623" y="3678"/>
                  </a:lnTo>
                  <a:lnTo>
                    <a:pt x="7672" y="3580"/>
                  </a:lnTo>
                  <a:lnTo>
                    <a:pt x="7745" y="3483"/>
                  </a:lnTo>
                  <a:lnTo>
                    <a:pt x="7842" y="3410"/>
                  </a:lnTo>
                  <a:lnTo>
                    <a:pt x="7940" y="3361"/>
                  </a:lnTo>
                  <a:lnTo>
                    <a:pt x="8037" y="3337"/>
                  </a:lnTo>
                  <a:lnTo>
                    <a:pt x="8159" y="3313"/>
                  </a:lnTo>
                  <a:lnTo>
                    <a:pt x="8159" y="3313"/>
                  </a:lnTo>
                  <a:lnTo>
                    <a:pt x="8281" y="3337"/>
                  </a:lnTo>
                  <a:lnTo>
                    <a:pt x="8378" y="3361"/>
                  </a:lnTo>
                  <a:lnTo>
                    <a:pt x="8476" y="3410"/>
                  </a:lnTo>
                  <a:lnTo>
                    <a:pt x="8573" y="3483"/>
                  </a:lnTo>
                  <a:lnTo>
                    <a:pt x="8646" y="3580"/>
                  </a:lnTo>
                  <a:lnTo>
                    <a:pt x="8695" y="3678"/>
                  </a:lnTo>
                  <a:lnTo>
                    <a:pt x="8743" y="3775"/>
                  </a:lnTo>
                  <a:lnTo>
                    <a:pt x="8743" y="3897"/>
                  </a:lnTo>
                  <a:lnTo>
                    <a:pt x="8743" y="3897"/>
                  </a:lnTo>
                  <a:lnTo>
                    <a:pt x="8743" y="4019"/>
                  </a:lnTo>
                  <a:lnTo>
                    <a:pt x="8695" y="4141"/>
                  </a:lnTo>
                  <a:lnTo>
                    <a:pt x="8646" y="4238"/>
                  </a:lnTo>
                  <a:lnTo>
                    <a:pt x="8573" y="4311"/>
                  </a:lnTo>
                  <a:lnTo>
                    <a:pt x="8476" y="4384"/>
                  </a:lnTo>
                  <a:lnTo>
                    <a:pt x="8378" y="4433"/>
                  </a:lnTo>
                  <a:lnTo>
                    <a:pt x="8281" y="4482"/>
                  </a:lnTo>
                  <a:lnTo>
                    <a:pt x="8159" y="4482"/>
                  </a:lnTo>
                  <a:lnTo>
                    <a:pt x="8159" y="4482"/>
                  </a:lnTo>
                  <a:close/>
                  <a:moveTo>
                    <a:pt x="9133" y="5943"/>
                  </a:moveTo>
                  <a:lnTo>
                    <a:pt x="9133" y="5943"/>
                  </a:lnTo>
                  <a:lnTo>
                    <a:pt x="9036" y="5943"/>
                  </a:lnTo>
                  <a:lnTo>
                    <a:pt x="8963" y="5919"/>
                  </a:lnTo>
                  <a:lnTo>
                    <a:pt x="8841" y="5846"/>
                  </a:lnTo>
                  <a:lnTo>
                    <a:pt x="8768" y="5724"/>
                  </a:lnTo>
                  <a:lnTo>
                    <a:pt x="8743" y="5651"/>
                  </a:lnTo>
                  <a:lnTo>
                    <a:pt x="8743" y="5553"/>
                  </a:lnTo>
                  <a:lnTo>
                    <a:pt x="8743" y="5553"/>
                  </a:lnTo>
                  <a:lnTo>
                    <a:pt x="8743" y="5480"/>
                  </a:lnTo>
                  <a:lnTo>
                    <a:pt x="8768" y="5407"/>
                  </a:lnTo>
                  <a:lnTo>
                    <a:pt x="8841" y="5285"/>
                  </a:lnTo>
                  <a:lnTo>
                    <a:pt x="8963" y="5212"/>
                  </a:lnTo>
                  <a:lnTo>
                    <a:pt x="9036" y="5188"/>
                  </a:lnTo>
                  <a:lnTo>
                    <a:pt x="9133" y="5164"/>
                  </a:lnTo>
                  <a:lnTo>
                    <a:pt x="9133" y="5164"/>
                  </a:lnTo>
                  <a:lnTo>
                    <a:pt x="9206" y="5188"/>
                  </a:lnTo>
                  <a:lnTo>
                    <a:pt x="9279" y="5212"/>
                  </a:lnTo>
                  <a:lnTo>
                    <a:pt x="9401" y="5285"/>
                  </a:lnTo>
                  <a:lnTo>
                    <a:pt x="9474" y="5407"/>
                  </a:lnTo>
                  <a:lnTo>
                    <a:pt x="9498" y="5480"/>
                  </a:lnTo>
                  <a:lnTo>
                    <a:pt x="9523" y="5553"/>
                  </a:lnTo>
                  <a:lnTo>
                    <a:pt x="9523" y="5553"/>
                  </a:lnTo>
                  <a:lnTo>
                    <a:pt x="9498" y="5651"/>
                  </a:lnTo>
                  <a:lnTo>
                    <a:pt x="9474" y="5724"/>
                  </a:lnTo>
                  <a:lnTo>
                    <a:pt x="9401" y="5846"/>
                  </a:lnTo>
                  <a:lnTo>
                    <a:pt x="9279" y="5919"/>
                  </a:lnTo>
                  <a:lnTo>
                    <a:pt x="9206" y="5943"/>
                  </a:lnTo>
                  <a:lnTo>
                    <a:pt x="9133" y="5943"/>
                  </a:lnTo>
                  <a:lnTo>
                    <a:pt x="9133" y="5943"/>
                  </a:lnTo>
                  <a:close/>
                  <a:moveTo>
                    <a:pt x="9986" y="4409"/>
                  </a:moveTo>
                  <a:lnTo>
                    <a:pt x="9986" y="4409"/>
                  </a:lnTo>
                  <a:lnTo>
                    <a:pt x="9888" y="4409"/>
                  </a:lnTo>
                  <a:lnTo>
                    <a:pt x="9815" y="4384"/>
                  </a:lnTo>
                  <a:lnTo>
                    <a:pt x="9693" y="4287"/>
                  </a:lnTo>
                  <a:lnTo>
                    <a:pt x="9620" y="4165"/>
                  </a:lnTo>
                  <a:lnTo>
                    <a:pt x="9596" y="4092"/>
                  </a:lnTo>
                  <a:lnTo>
                    <a:pt x="9596" y="4019"/>
                  </a:lnTo>
                  <a:lnTo>
                    <a:pt x="9596" y="4019"/>
                  </a:lnTo>
                  <a:lnTo>
                    <a:pt x="9596" y="3946"/>
                  </a:lnTo>
                  <a:lnTo>
                    <a:pt x="9620" y="3873"/>
                  </a:lnTo>
                  <a:lnTo>
                    <a:pt x="9693" y="3751"/>
                  </a:lnTo>
                  <a:lnTo>
                    <a:pt x="9815" y="3654"/>
                  </a:lnTo>
                  <a:lnTo>
                    <a:pt x="9888" y="3629"/>
                  </a:lnTo>
                  <a:lnTo>
                    <a:pt x="9986" y="3629"/>
                  </a:lnTo>
                  <a:lnTo>
                    <a:pt x="9986" y="3629"/>
                  </a:lnTo>
                  <a:lnTo>
                    <a:pt x="10059" y="3629"/>
                  </a:lnTo>
                  <a:lnTo>
                    <a:pt x="10132" y="3654"/>
                  </a:lnTo>
                  <a:lnTo>
                    <a:pt x="10253" y="3751"/>
                  </a:lnTo>
                  <a:lnTo>
                    <a:pt x="10327" y="3873"/>
                  </a:lnTo>
                  <a:lnTo>
                    <a:pt x="10351" y="3946"/>
                  </a:lnTo>
                  <a:lnTo>
                    <a:pt x="10375" y="4019"/>
                  </a:lnTo>
                  <a:lnTo>
                    <a:pt x="10375" y="4019"/>
                  </a:lnTo>
                  <a:lnTo>
                    <a:pt x="10351" y="4092"/>
                  </a:lnTo>
                  <a:lnTo>
                    <a:pt x="10327" y="4165"/>
                  </a:lnTo>
                  <a:lnTo>
                    <a:pt x="10253" y="4287"/>
                  </a:lnTo>
                  <a:lnTo>
                    <a:pt x="10132" y="4384"/>
                  </a:lnTo>
                  <a:lnTo>
                    <a:pt x="10059" y="4409"/>
                  </a:lnTo>
                  <a:lnTo>
                    <a:pt x="9986" y="4409"/>
                  </a:lnTo>
                  <a:lnTo>
                    <a:pt x="9986" y="4409"/>
                  </a:lnTo>
                  <a:close/>
                  <a:moveTo>
                    <a:pt x="13200" y="4165"/>
                  </a:moveTo>
                  <a:lnTo>
                    <a:pt x="13200" y="4165"/>
                  </a:lnTo>
                  <a:lnTo>
                    <a:pt x="12957" y="3897"/>
                  </a:lnTo>
                  <a:lnTo>
                    <a:pt x="12713" y="3605"/>
                  </a:lnTo>
                  <a:lnTo>
                    <a:pt x="12713" y="3605"/>
                  </a:lnTo>
                  <a:lnTo>
                    <a:pt x="12372" y="3288"/>
                  </a:lnTo>
                  <a:lnTo>
                    <a:pt x="12007" y="3020"/>
                  </a:lnTo>
                  <a:lnTo>
                    <a:pt x="11642" y="2752"/>
                  </a:lnTo>
                  <a:lnTo>
                    <a:pt x="11276" y="2533"/>
                  </a:lnTo>
                  <a:lnTo>
                    <a:pt x="11276" y="2533"/>
                  </a:lnTo>
                  <a:lnTo>
                    <a:pt x="11715" y="2265"/>
                  </a:lnTo>
                  <a:lnTo>
                    <a:pt x="12153" y="2046"/>
                  </a:lnTo>
                  <a:lnTo>
                    <a:pt x="12518" y="1876"/>
                  </a:lnTo>
                  <a:lnTo>
                    <a:pt x="12884" y="1754"/>
                  </a:lnTo>
                  <a:lnTo>
                    <a:pt x="13176" y="1681"/>
                  </a:lnTo>
                  <a:lnTo>
                    <a:pt x="13444" y="1681"/>
                  </a:lnTo>
                  <a:lnTo>
                    <a:pt x="13541" y="1681"/>
                  </a:lnTo>
                  <a:lnTo>
                    <a:pt x="13639" y="1730"/>
                  </a:lnTo>
                  <a:lnTo>
                    <a:pt x="13736" y="1754"/>
                  </a:lnTo>
                  <a:lnTo>
                    <a:pt x="13809" y="1827"/>
                  </a:lnTo>
                  <a:lnTo>
                    <a:pt x="13809" y="1827"/>
                  </a:lnTo>
                  <a:lnTo>
                    <a:pt x="13858" y="1900"/>
                  </a:lnTo>
                  <a:lnTo>
                    <a:pt x="13907" y="1973"/>
                  </a:lnTo>
                  <a:lnTo>
                    <a:pt x="13931" y="2070"/>
                  </a:lnTo>
                  <a:lnTo>
                    <a:pt x="13955" y="2168"/>
                  </a:lnTo>
                  <a:lnTo>
                    <a:pt x="13955" y="2411"/>
                  </a:lnTo>
                  <a:lnTo>
                    <a:pt x="13882" y="2679"/>
                  </a:lnTo>
                  <a:lnTo>
                    <a:pt x="13785" y="3020"/>
                  </a:lnTo>
                  <a:lnTo>
                    <a:pt x="13639" y="3361"/>
                  </a:lnTo>
                  <a:lnTo>
                    <a:pt x="13444" y="3751"/>
                  </a:lnTo>
                  <a:lnTo>
                    <a:pt x="13200" y="4165"/>
                  </a:lnTo>
                  <a:lnTo>
                    <a:pt x="13200" y="4165"/>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nvGrpSpPr>
          <p:cNvPr id="109" name="Google Shape;109;p19"/>
          <p:cNvGrpSpPr/>
          <p:nvPr/>
        </p:nvGrpSpPr>
        <p:grpSpPr>
          <a:xfrm rot="-587485">
            <a:off x="864465" y="3161067"/>
            <a:ext cx="554212" cy="738908"/>
            <a:chOff x="576250" y="4319400"/>
            <a:chExt cx="442075" cy="442050"/>
          </a:xfrm>
        </p:grpSpPr>
        <p:sp>
          <p:nvSpPr>
            <p:cNvPr id="110" name="Google Shape;110;p19"/>
            <p:cNvSpPr/>
            <p:nvPr/>
          </p:nvSpPr>
          <p:spPr>
            <a:xfrm>
              <a:off x="576250" y="4319400"/>
              <a:ext cx="442075" cy="442050"/>
            </a:xfrm>
            <a:custGeom>
              <a:avLst/>
              <a:gdLst/>
              <a:ahLst/>
              <a:cxnLst/>
              <a:rect l="l" t="t" r="r" b="b"/>
              <a:pathLst>
                <a:path w="17683" h="17682" fill="none" extrusionOk="0">
                  <a:moveTo>
                    <a:pt x="11472" y="17292"/>
                  </a:moveTo>
                  <a:lnTo>
                    <a:pt x="11472" y="12153"/>
                  </a:lnTo>
                  <a:lnTo>
                    <a:pt x="16416" y="7209"/>
                  </a:lnTo>
                  <a:lnTo>
                    <a:pt x="16416" y="7209"/>
                  </a:lnTo>
                  <a:lnTo>
                    <a:pt x="16562" y="7063"/>
                  </a:lnTo>
                  <a:lnTo>
                    <a:pt x="16684" y="6868"/>
                  </a:lnTo>
                  <a:lnTo>
                    <a:pt x="16830" y="6674"/>
                  </a:lnTo>
                  <a:lnTo>
                    <a:pt x="16927" y="6479"/>
                  </a:lnTo>
                  <a:lnTo>
                    <a:pt x="17146" y="6040"/>
                  </a:lnTo>
                  <a:lnTo>
                    <a:pt x="17317" y="5553"/>
                  </a:lnTo>
                  <a:lnTo>
                    <a:pt x="17439" y="5042"/>
                  </a:lnTo>
                  <a:lnTo>
                    <a:pt x="17560" y="4506"/>
                  </a:lnTo>
                  <a:lnTo>
                    <a:pt x="17633" y="3970"/>
                  </a:lnTo>
                  <a:lnTo>
                    <a:pt x="17658" y="3434"/>
                  </a:lnTo>
                  <a:lnTo>
                    <a:pt x="17682" y="2898"/>
                  </a:lnTo>
                  <a:lnTo>
                    <a:pt x="17682" y="2411"/>
                  </a:lnTo>
                  <a:lnTo>
                    <a:pt x="17658" y="1949"/>
                  </a:lnTo>
                  <a:lnTo>
                    <a:pt x="17609" y="1510"/>
                  </a:lnTo>
                  <a:lnTo>
                    <a:pt x="17536" y="1145"/>
                  </a:lnTo>
                  <a:lnTo>
                    <a:pt x="17463" y="828"/>
                  </a:lnTo>
                  <a:lnTo>
                    <a:pt x="17366" y="585"/>
                  </a:lnTo>
                  <a:lnTo>
                    <a:pt x="17292" y="487"/>
                  </a:lnTo>
                  <a:lnTo>
                    <a:pt x="17244" y="439"/>
                  </a:lnTo>
                  <a:lnTo>
                    <a:pt x="17244" y="439"/>
                  </a:lnTo>
                  <a:lnTo>
                    <a:pt x="17195" y="390"/>
                  </a:lnTo>
                  <a:lnTo>
                    <a:pt x="17098" y="317"/>
                  </a:lnTo>
                  <a:lnTo>
                    <a:pt x="16854" y="219"/>
                  </a:lnTo>
                  <a:lnTo>
                    <a:pt x="16537" y="146"/>
                  </a:lnTo>
                  <a:lnTo>
                    <a:pt x="16172" y="73"/>
                  </a:lnTo>
                  <a:lnTo>
                    <a:pt x="15734" y="25"/>
                  </a:lnTo>
                  <a:lnTo>
                    <a:pt x="15271" y="0"/>
                  </a:lnTo>
                  <a:lnTo>
                    <a:pt x="14784" y="0"/>
                  </a:lnTo>
                  <a:lnTo>
                    <a:pt x="14248" y="25"/>
                  </a:lnTo>
                  <a:lnTo>
                    <a:pt x="13712" y="49"/>
                  </a:lnTo>
                  <a:lnTo>
                    <a:pt x="13176" y="122"/>
                  </a:lnTo>
                  <a:lnTo>
                    <a:pt x="12641" y="244"/>
                  </a:lnTo>
                  <a:lnTo>
                    <a:pt x="12129" y="366"/>
                  </a:lnTo>
                  <a:lnTo>
                    <a:pt x="11642" y="536"/>
                  </a:lnTo>
                  <a:lnTo>
                    <a:pt x="11204" y="755"/>
                  </a:lnTo>
                  <a:lnTo>
                    <a:pt x="10985" y="853"/>
                  </a:lnTo>
                  <a:lnTo>
                    <a:pt x="10814" y="999"/>
                  </a:lnTo>
                  <a:lnTo>
                    <a:pt x="10619" y="1121"/>
                  </a:lnTo>
                  <a:lnTo>
                    <a:pt x="10473" y="1267"/>
                  </a:lnTo>
                  <a:lnTo>
                    <a:pt x="5529" y="6211"/>
                  </a:lnTo>
                  <a:lnTo>
                    <a:pt x="390" y="6211"/>
                  </a:lnTo>
                  <a:lnTo>
                    <a:pt x="390" y="6211"/>
                  </a:lnTo>
                  <a:lnTo>
                    <a:pt x="244" y="6235"/>
                  </a:lnTo>
                  <a:lnTo>
                    <a:pt x="147" y="6259"/>
                  </a:lnTo>
                  <a:lnTo>
                    <a:pt x="49" y="6308"/>
                  </a:lnTo>
                  <a:lnTo>
                    <a:pt x="0" y="6381"/>
                  </a:lnTo>
                  <a:lnTo>
                    <a:pt x="0" y="6454"/>
                  </a:lnTo>
                  <a:lnTo>
                    <a:pt x="25" y="6552"/>
                  </a:lnTo>
                  <a:lnTo>
                    <a:pt x="74" y="6649"/>
                  </a:lnTo>
                  <a:lnTo>
                    <a:pt x="171" y="6771"/>
                  </a:lnTo>
                  <a:lnTo>
                    <a:pt x="2582" y="9158"/>
                  </a:lnTo>
                  <a:lnTo>
                    <a:pt x="2265" y="9474"/>
                  </a:lnTo>
                  <a:lnTo>
                    <a:pt x="950" y="9718"/>
                  </a:lnTo>
                  <a:lnTo>
                    <a:pt x="950" y="9718"/>
                  </a:lnTo>
                  <a:lnTo>
                    <a:pt x="804" y="9767"/>
                  </a:lnTo>
                  <a:lnTo>
                    <a:pt x="682" y="9815"/>
                  </a:lnTo>
                  <a:lnTo>
                    <a:pt x="609" y="9913"/>
                  </a:lnTo>
                  <a:lnTo>
                    <a:pt x="561" y="9986"/>
                  </a:lnTo>
                  <a:lnTo>
                    <a:pt x="561" y="10083"/>
                  </a:lnTo>
                  <a:lnTo>
                    <a:pt x="585" y="10205"/>
                  </a:lnTo>
                  <a:lnTo>
                    <a:pt x="634" y="10302"/>
                  </a:lnTo>
                  <a:lnTo>
                    <a:pt x="731" y="10424"/>
                  </a:lnTo>
                  <a:lnTo>
                    <a:pt x="7258" y="16951"/>
                  </a:lnTo>
                  <a:lnTo>
                    <a:pt x="7258" y="16951"/>
                  </a:lnTo>
                  <a:lnTo>
                    <a:pt x="7380" y="17049"/>
                  </a:lnTo>
                  <a:lnTo>
                    <a:pt x="7477" y="17097"/>
                  </a:lnTo>
                  <a:lnTo>
                    <a:pt x="7599" y="17122"/>
                  </a:lnTo>
                  <a:lnTo>
                    <a:pt x="7697" y="17122"/>
                  </a:lnTo>
                  <a:lnTo>
                    <a:pt x="7770" y="17073"/>
                  </a:lnTo>
                  <a:lnTo>
                    <a:pt x="7867" y="17000"/>
                  </a:lnTo>
                  <a:lnTo>
                    <a:pt x="7916" y="16878"/>
                  </a:lnTo>
                  <a:lnTo>
                    <a:pt x="7965" y="16732"/>
                  </a:lnTo>
                  <a:lnTo>
                    <a:pt x="8208" y="15417"/>
                  </a:lnTo>
                  <a:lnTo>
                    <a:pt x="8525" y="15100"/>
                  </a:lnTo>
                  <a:lnTo>
                    <a:pt x="10911" y="17511"/>
                  </a:lnTo>
                  <a:lnTo>
                    <a:pt x="10911" y="17511"/>
                  </a:lnTo>
                  <a:lnTo>
                    <a:pt x="11033" y="17609"/>
                  </a:lnTo>
                  <a:lnTo>
                    <a:pt x="11131" y="17658"/>
                  </a:lnTo>
                  <a:lnTo>
                    <a:pt x="11228" y="17682"/>
                  </a:lnTo>
                  <a:lnTo>
                    <a:pt x="11301" y="17682"/>
                  </a:lnTo>
                  <a:lnTo>
                    <a:pt x="11374" y="17633"/>
                  </a:lnTo>
                  <a:lnTo>
                    <a:pt x="11423" y="17536"/>
                  </a:lnTo>
                  <a:lnTo>
                    <a:pt x="11447" y="17438"/>
                  </a:lnTo>
                  <a:lnTo>
                    <a:pt x="11472" y="17292"/>
                  </a:lnTo>
                  <a:lnTo>
                    <a:pt x="11472" y="17292"/>
                  </a:lnTo>
                  <a:close/>
                  <a:moveTo>
                    <a:pt x="6162" y="12202"/>
                  </a:moveTo>
                  <a:lnTo>
                    <a:pt x="6162" y="12202"/>
                  </a:lnTo>
                  <a:lnTo>
                    <a:pt x="6089" y="12275"/>
                  </a:lnTo>
                  <a:lnTo>
                    <a:pt x="6016" y="12324"/>
                  </a:lnTo>
                  <a:lnTo>
                    <a:pt x="5919" y="12348"/>
                  </a:lnTo>
                  <a:lnTo>
                    <a:pt x="5821" y="12348"/>
                  </a:lnTo>
                  <a:lnTo>
                    <a:pt x="5724" y="12348"/>
                  </a:lnTo>
                  <a:lnTo>
                    <a:pt x="5626" y="12324"/>
                  </a:lnTo>
                  <a:lnTo>
                    <a:pt x="5553" y="12275"/>
                  </a:lnTo>
                  <a:lnTo>
                    <a:pt x="5480" y="12202"/>
                  </a:lnTo>
                  <a:lnTo>
                    <a:pt x="5480" y="12202"/>
                  </a:lnTo>
                  <a:lnTo>
                    <a:pt x="5407" y="12129"/>
                  </a:lnTo>
                  <a:lnTo>
                    <a:pt x="5359" y="12056"/>
                  </a:lnTo>
                  <a:lnTo>
                    <a:pt x="5334" y="11959"/>
                  </a:lnTo>
                  <a:lnTo>
                    <a:pt x="5334" y="11861"/>
                  </a:lnTo>
                  <a:lnTo>
                    <a:pt x="5334" y="11764"/>
                  </a:lnTo>
                  <a:lnTo>
                    <a:pt x="5359" y="11666"/>
                  </a:lnTo>
                  <a:lnTo>
                    <a:pt x="5407" y="11593"/>
                  </a:lnTo>
                  <a:lnTo>
                    <a:pt x="5480" y="11520"/>
                  </a:lnTo>
                  <a:lnTo>
                    <a:pt x="8013" y="8987"/>
                  </a:lnTo>
                  <a:lnTo>
                    <a:pt x="8013" y="8987"/>
                  </a:lnTo>
                  <a:lnTo>
                    <a:pt x="8086" y="8939"/>
                  </a:lnTo>
                  <a:lnTo>
                    <a:pt x="8159" y="8890"/>
                  </a:lnTo>
                  <a:lnTo>
                    <a:pt x="8257" y="8865"/>
                  </a:lnTo>
                  <a:lnTo>
                    <a:pt x="8354" y="8841"/>
                  </a:lnTo>
                  <a:lnTo>
                    <a:pt x="8452" y="8865"/>
                  </a:lnTo>
                  <a:lnTo>
                    <a:pt x="8525" y="8890"/>
                  </a:lnTo>
                  <a:lnTo>
                    <a:pt x="8622" y="8939"/>
                  </a:lnTo>
                  <a:lnTo>
                    <a:pt x="8695" y="8987"/>
                  </a:lnTo>
                  <a:lnTo>
                    <a:pt x="8695" y="8987"/>
                  </a:lnTo>
                  <a:lnTo>
                    <a:pt x="8744" y="9060"/>
                  </a:lnTo>
                  <a:lnTo>
                    <a:pt x="8793" y="9158"/>
                  </a:lnTo>
                  <a:lnTo>
                    <a:pt x="8817" y="9231"/>
                  </a:lnTo>
                  <a:lnTo>
                    <a:pt x="8841" y="9328"/>
                  </a:lnTo>
                  <a:lnTo>
                    <a:pt x="8817" y="9426"/>
                  </a:lnTo>
                  <a:lnTo>
                    <a:pt x="8793" y="9523"/>
                  </a:lnTo>
                  <a:lnTo>
                    <a:pt x="8744" y="9596"/>
                  </a:lnTo>
                  <a:lnTo>
                    <a:pt x="8695" y="9669"/>
                  </a:lnTo>
                  <a:lnTo>
                    <a:pt x="6162" y="12202"/>
                  </a:lnTo>
                  <a:close/>
                  <a:moveTo>
                    <a:pt x="13396" y="7307"/>
                  </a:moveTo>
                  <a:lnTo>
                    <a:pt x="13396" y="7307"/>
                  </a:lnTo>
                  <a:lnTo>
                    <a:pt x="13274" y="7404"/>
                  </a:lnTo>
                  <a:lnTo>
                    <a:pt x="13152" y="7477"/>
                  </a:lnTo>
                  <a:lnTo>
                    <a:pt x="13006" y="7526"/>
                  </a:lnTo>
                  <a:lnTo>
                    <a:pt x="12836" y="7550"/>
                  </a:lnTo>
                  <a:lnTo>
                    <a:pt x="12689" y="7526"/>
                  </a:lnTo>
                  <a:lnTo>
                    <a:pt x="12543" y="7477"/>
                  </a:lnTo>
                  <a:lnTo>
                    <a:pt x="12421" y="7404"/>
                  </a:lnTo>
                  <a:lnTo>
                    <a:pt x="12300" y="7307"/>
                  </a:lnTo>
                  <a:lnTo>
                    <a:pt x="10376" y="5383"/>
                  </a:lnTo>
                  <a:lnTo>
                    <a:pt x="10376" y="5383"/>
                  </a:lnTo>
                  <a:lnTo>
                    <a:pt x="10278" y="5261"/>
                  </a:lnTo>
                  <a:lnTo>
                    <a:pt x="10205" y="5139"/>
                  </a:lnTo>
                  <a:lnTo>
                    <a:pt x="10156" y="4993"/>
                  </a:lnTo>
                  <a:lnTo>
                    <a:pt x="10132" y="4847"/>
                  </a:lnTo>
                  <a:lnTo>
                    <a:pt x="10156" y="4676"/>
                  </a:lnTo>
                  <a:lnTo>
                    <a:pt x="10205" y="4530"/>
                  </a:lnTo>
                  <a:lnTo>
                    <a:pt x="10278" y="4408"/>
                  </a:lnTo>
                  <a:lnTo>
                    <a:pt x="10376" y="4287"/>
                  </a:lnTo>
                  <a:lnTo>
                    <a:pt x="10376" y="4287"/>
                  </a:lnTo>
                  <a:lnTo>
                    <a:pt x="11326" y="3313"/>
                  </a:lnTo>
                  <a:lnTo>
                    <a:pt x="11326" y="3313"/>
                  </a:lnTo>
                  <a:lnTo>
                    <a:pt x="11496" y="3166"/>
                  </a:lnTo>
                  <a:lnTo>
                    <a:pt x="11666" y="3045"/>
                  </a:lnTo>
                  <a:lnTo>
                    <a:pt x="11861" y="2947"/>
                  </a:lnTo>
                  <a:lnTo>
                    <a:pt x="12032" y="2850"/>
                  </a:lnTo>
                  <a:lnTo>
                    <a:pt x="12227" y="2777"/>
                  </a:lnTo>
                  <a:lnTo>
                    <a:pt x="12446" y="2728"/>
                  </a:lnTo>
                  <a:lnTo>
                    <a:pt x="12641" y="2704"/>
                  </a:lnTo>
                  <a:lnTo>
                    <a:pt x="12836" y="2704"/>
                  </a:lnTo>
                  <a:lnTo>
                    <a:pt x="13055" y="2704"/>
                  </a:lnTo>
                  <a:lnTo>
                    <a:pt x="13250" y="2728"/>
                  </a:lnTo>
                  <a:lnTo>
                    <a:pt x="13469" y="2777"/>
                  </a:lnTo>
                  <a:lnTo>
                    <a:pt x="13664" y="2850"/>
                  </a:lnTo>
                  <a:lnTo>
                    <a:pt x="13834" y="2947"/>
                  </a:lnTo>
                  <a:lnTo>
                    <a:pt x="14029" y="3045"/>
                  </a:lnTo>
                  <a:lnTo>
                    <a:pt x="14199" y="3166"/>
                  </a:lnTo>
                  <a:lnTo>
                    <a:pt x="14370" y="3313"/>
                  </a:lnTo>
                  <a:lnTo>
                    <a:pt x="14370" y="3313"/>
                  </a:lnTo>
                  <a:lnTo>
                    <a:pt x="14516" y="3483"/>
                  </a:lnTo>
                  <a:lnTo>
                    <a:pt x="14638" y="3653"/>
                  </a:lnTo>
                  <a:lnTo>
                    <a:pt x="14735" y="3848"/>
                  </a:lnTo>
                  <a:lnTo>
                    <a:pt x="14833" y="4019"/>
                  </a:lnTo>
                  <a:lnTo>
                    <a:pt x="14906" y="4214"/>
                  </a:lnTo>
                  <a:lnTo>
                    <a:pt x="14954" y="4433"/>
                  </a:lnTo>
                  <a:lnTo>
                    <a:pt x="14979" y="4628"/>
                  </a:lnTo>
                  <a:lnTo>
                    <a:pt x="14979" y="4847"/>
                  </a:lnTo>
                  <a:lnTo>
                    <a:pt x="14979" y="5042"/>
                  </a:lnTo>
                  <a:lnTo>
                    <a:pt x="14954" y="5237"/>
                  </a:lnTo>
                  <a:lnTo>
                    <a:pt x="14906" y="5456"/>
                  </a:lnTo>
                  <a:lnTo>
                    <a:pt x="14833" y="5651"/>
                  </a:lnTo>
                  <a:lnTo>
                    <a:pt x="14735" y="5821"/>
                  </a:lnTo>
                  <a:lnTo>
                    <a:pt x="14638" y="6016"/>
                  </a:lnTo>
                  <a:lnTo>
                    <a:pt x="14516" y="6186"/>
                  </a:lnTo>
                  <a:lnTo>
                    <a:pt x="14370" y="6357"/>
                  </a:lnTo>
                  <a:lnTo>
                    <a:pt x="14370" y="6357"/>
                  </a:lnTo>
                  <a:lnTo>
                    <a:pt x="13396" y="7307"/>
                  </a:lnTo>
                  <a:lnTo>
                    <a:pt x="13396" y="7307"/>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1" name="Google Shape;111;p19"/>
            <p:cNvSpPr/>
            <p:nvPr/>
          </p:nvSpPr>
          <p:spPr>
            <a:xfrm>
              <a:off x="595725" y="4668875"/>
              <a:ext cx="73100" cy="73100"/>
            </a:xfrm>
            <a:custGeom>
              <a:avLst/>
              <a:gdLst/>
              <a:ahLst/>
              <a:cxnLst/>
              <a:rect l="l" t="t" r="r" b="b"/>
              <a:pathLst>
                <a:path w="2924" h="2924" fill="none" extrusionOk="0">
                  <a:moveTo>
                    <a:pt x="2656" y="269"/>
                  </a:moveTo>
                  <a:lnTo>
                    <a:pt x="2656" y="269"/>
                  </a:lnTo>
                  <a:lnTo>
                    <a:pt x="2509" y="147"/>
                  </a:lnTo>
                  <a:lnTo>
                    <a:pt x="2363" y="74"/>
                  </a:lnTo>
                  <a:lnTo>
                    <a:pt x="2193" y="25"/>
                  </a:lnTo>
                  <a:lnTo>
                    <a:pt x="2022" y="1"/>
                  </a:lnTo>
                  <a:lnTo>
                    <a:pt x="1852" y="25"/>
                  </a:lnTo>
                  <a:lnTo>
                    <a:pt x="1681" y="74"/>
                  </a:lnTo>
                  <a:lnTo>
                    <a:pt x="1511" y="147"/>
                  </a:lnTo>
                  <a:lnTo>
                    <a:pt x="1365" y="269"/>
                  </a:lnTo>
                  <a:lnTo>
                    <a:pt x="1365" y="269"/>
                  </a:lnTo>
                  <a:lnTo>
                    <a:pt x="1219" y="488"/>
                  </a:lnTo>
                  <a:lnTo>
                    <a:pt x="999" y="829"/>
                  </a:lnTo>
                  <a:lnTo>
                    <a:pt x="561" y="1730"/>
                  </a:lnTo>
                  <a:lnTo>
                    <a:pt x="171" y="2558"/>
                  </a:lnTo>
                  <a:lnTo>
                    <a:pt x="1" y="2924"/>
                  </a:lnTo>
                  <a:lnTo>
                    <a:pt x="1" y="2924"/>
                  </a:lnTo>
                  <a:lnTo>
                    <a:pt x="366" y="2753"/>
                  </a:lnTo>
                  <a:lnTo>
                    <a:pt x="1194" y="2363"/>
                  </a:lnTo>
                  <a:lnTo>
                    <a:pt x="2095" y="1925"/>
                  </a:lnTo>
                  <a:lnTo>
                    <a:pt x="2436" y="1706"/>
                  </a:lnTo>
                  <a:lnTo>
                    <a:pt x="2656" y="1560"/>
                  </a:lnTo>
                  <a:lnTo>
                    <a:pt x="2656" y="1560"/>
                  </a:lnTo>
                  <a:lnTo>
                    <a:pt x="2777" y="1414"/>
                  </a:lnTo>
                  <a:lnTo>
                    <a:pt x="2850" y="1243"/>
                  </a:lnTo>
                  <a:lnTo>
                    <a:pt x="2899" y="1073"/>
                  </a:lnTo>
                  <a:lnTo>
                    <a:pt x="2923" y="902"/>
                  </a:lnTo>
                  <a:lnTo>
                    <a:pt x="2899" y="732"/>
                  </a:lnTo>
                  <a:lnTo>
                    <a:pt x="2850" y="561"/>
                  </a:lnTo>
                  <a:lnTo>
                    <a:pt x="2777" y="415"/>
                  </a:lnTo>
                  <a:lnTo>
                    <a:pt x="2656" y="269"/>
                  </a:lnTo>
                  <a:lnTo>
                    <a:pt x="2656" y="269"/>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2" name="Google Shape;112;p19"/>
            <p:cNvSpPr/>
            <p:nvPr/>
          </p:nvSpPr>
          <p:spPr>
            <a:xfrm>
              <a:off x="652350" y="4711500"/>
              <a:ext cx="46925" cy="46925"/>
            </a:xfrm>
            <a:custGeom>
              <a:avLst/>
              <a:gdLst/>
              <a:ahLst/>
              <a:cxnLst/>
              <a:rect l="l" t="t" r="r" b="b"/>
              <a:pathLst>
                <a:path w="1877" h="1877" fill="none" extrusionOk="0">
                  <a:moveTo>
                    <a:pt x="1657" y="244"/>
                  </a:moveTo>
                  <a:lnTo>
                    <a:pt x="1657" y="244"/>
                  </a:lnTo>
                  <a:lnTo>
                    <a:pt x="1535" y="147"/>
                  </a:lnTo>
                  <a:lnTo>
                    <a:pt x="1413" y="74"/>
                  </a:lnTo>
                  <a:lnTo>
                    <a:pt x="1267" y="25"/>
                  </a:lnTo>
                  <a:lnTo>
                    <a:pt x="1121" y="1"/>
                  </a:lnTo>
                  <a:lnTo>
                    <a:pt x="975" y="25"/>
                  </a:lnTo>
                  <a:lnTo>
                    <a:pt x="829" y="74"/>
                  </a:lnTo>
                  <a:lnTo>
                    <a:pt x="707" y="147"/>
                  </a:lnTo>
                  <a:lnTo>
                    <a:pt x="585" y="244"/>
                  </a:lnTo>
                  <a:lnTo>
                    <a:pt x="585" y="244"/>
                  </a:lnTo>
                  <a:lnTo>
                    <a:pt x="464" y="391"/>
                  </a:lnTo>
                  <a:lnTo>
                    <a:pt x="366" y="610"/>
                  </a:lnTo>
                  <a:lnTo>
                    <a:pt x="269" y="878"/>
                  </a:lnTo>
                  <a:lnTo>
                    <a:pt x="171" y="1170"/>
                  </a:lnTo>
                  <a:lnTo>
                    <a:pt x="50" y="1681"/>
                  </a:lnTo>
                  <a:lnTo>
                    <a:pt x="1" y="1876"/>
                  </a:lnTo>
                  <a:lnTo>
                    <a:pt x="1" y="1876"/>
                  </a:lnTo>
                  <a:lnTo>
                    <a:pt x="220" y="1852"/>
                  </a:lnTo>
                  <a:lnTo>
                    <a:pt x="731" y="1706"/>
                  </a:lnTo>
                  <a:lnTo>
                    <a:pt x="999" y="1633"/>
                  </a:lnTo>
                  <a:lnTo>
                    <a:pt x="1267" y="1535"/>
                  </a:lnTo>
                  <a:lnTo>
                    <a:pt x="1511" y="1413"/>
                  </a:lnTo>
                  <a:lnTo>
                    <a:pt x="1657" y="1316"/>
                  </a:lnTo>
                  <a:lnTo>
                    <a:pt x="1657" y="1316"/>
                  </a:lnTo>
                  <a:lnTo>
                    <a:pt x="1754" y="1194"/>
                  </a:lnTo>
                  <a:lnTo>
                    <a:pt x="1827" y="1048"/>
                  </a:lnTo>
                  <a:lnTo>
                    <a:pt x="1876" y="926"/>
                  </a:lnTo>
                  <a:lnTo>
                    <a:pt x="1876" y="780"/>
                  </a:lnTo>
                  <a:lnTo>
                    <a:pt x="1876" y="634"/>
                  </a:lnTo>
                  <a:lnTo>
                    <a:pt x="1827" y="488"/>
                  </a:lnTo>
                  <a:lnTo>
                    <a:pt x="1754" y="366"/>
                  </a:lnTo>
                  <a:lnTo>
                    <a:pt x="1657" y="244"/>
                  </a:lnTo>
                  <a:lnTo>
                    <a:pt x="1657" y="244"/>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3" name="Google Shape;113;p19"/>
            <p:cNvSpPr/>
            <p:nvPr/>
          </p:nvSpPr>
          <p:spPr>
            <a:xfrm>
              <a:off x="579300" y="4638450"/>
              <a:ext cx="46900" cy="46900"/>
            </a:xfrm>
            <a:custGeom>
              <a:avLst/>
              <a:gdLst/>
              <a:ahLst/>
              <a:cxnLst/>
              <a:rect l="l" t="t" r="r" b="b"/>
              <a:pathLst>
                <a:path w="1876" h="1876" fill="none" extrusionOk="0">
                  <a:moveTo>
                    <a:pt x="1632" y="219"/>
                  </a:moveTo>
                  <a:lnTo>
                    <a:pt x="1632" y="219"/>
                  </a:lnTo>
                  <a:lnTo>
                    <a:pt x="1510" y="122"/>
                  </a:lnTo>
                  <a:lnTo>
                    <a:pt x="1388" y="49"/>
                  </a:lnTo>
                  <a:lnTo>
                    <a:pt x="1242" y="0"/>
                  </a:lnTo>
                  <a:lnTo>
                    <a:pt x="1096" y="0"/>
                  </a:lnTo>
                  <a:lnTo>
                    <a:pt x="950" y="0"/>
                  </a:lnTo>
                  <a:lnTo>
                    <a:pt x="828" y="49"/>
                  </a:lnTo>
                  <a:lnTo>
                    <a:pt x="682" y="122"/>
                  </a:lnTo>
                  <a:lnTo>
                    <a:pt x="560" y="219"/>
                  </a:lnTo>
                  <a:lnTo>
                    <a:pt x="560" y="219"/>
                  </a:lnTo>
                  <a:lnTo>
                    <a:pt x="463" y="366"/>
                  </a:lnTo>
                  <a:lnTo>
                    <a:pt x="341" y="609"/>
                  </a:lnTo>
                  <a:lnTo>
                    <a:pt x="244" y="877"/>
                  </a:lnTo>
                  <a:lnTo>
                    <a:pt x="171" y="1145"/>
                  </a:lnTo>
                  <a:lnTo>
                    <a:pt x="25" y="1656"/>
                  </a:lnTo>
                  <a:lnTo>
                    <a:pt x="0" y="1876"/>
                  </a:lnTo>
                  <a:lnTo>
                    <a:pt x="0" y="1876"/>
                  </a:lnTo>
                  <a:lnTo>
                    <a:pt x="195" y="1827"/>
                  </a:lnTo>
                  <a:lnTo>
                    <a:pt x="707" y="1705"/>
                  </a:lnTo>
                  <a:lnTo>
                    <a:pt x="999" y="1608"/>
                  </a:lnTo>
                  <a:lnTo>
                    <a:pt x="1267" y="1510"/>
                  </a:lnTo>
                  <a:lnTo>
                    <a:pt x="1486" y="1413"/>
                  </a:lnTo>
                  <a:lnTo>
                    <a:pt x="1632" y="1291"/>
                  </a:lnTo>
                  <a:lnTo>
                    <a:pt x="1632" y="1291"/>
                  </a:lnTo>
                  <a:lnTo>
                    <a:pt x="1729" y="1169"/>
                  </a:lnTo>
                  <a:lnTo>
                    <a:pt x="1802" y="1048"/>
                  </a:lnTo>
                  <a:lnTo>
                    <a:pt x="1851" y="901"/>
                  </a:lnTo>
                  <a:lnTo>
                    <a:pt x="1876" y="755"/>
                  </a:lnTo>
                  <a:lnTo>
                    <a:pt x="1851" y="609"/>
                  </a:lnTo>
                  <a:lnTo>
                    <a:pt x="1802" y="463"/>
                  </a:lnTo>
                  <a:lnTo>
                    <a:pt x="1729" y="341"/>
                  </a:lnTo>
                  <a:lnTo>
                    <a:pt x="1632" y="219"/>
                  </a:lnTo>
                  <a:lnTo>
                    <a:pt x="1632" y="219"/>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sp>
        <p:nvSpPr>
          <p:cNvPr id="114" name="Google Shape;114;p19"/>
          <p:cNvSpPr/>
          <p:nvPr/>
        </p:nvSpPr>
        <p:spPr>
          <a:xfrm>
            <a:off x="621074" y="1544736"/>
            <a:ext cx="210697" cy="268241"/>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5" name="Google Shape;115;p19"/>
          <p:cNvSpPr/>
          <p:nvPr/>
        </p:nvSpPr>
        <p:spPr>
          <a:xfrm rot="2697418">
            <a:off x="2009546" y="2918046"/>
            <a:ext cx="319833" cy="40718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6" name="Google Shape;116;p19"/>
          <p:cNvSpPr/>
          <p:nvPr/>
        </p:nvSpPr>
        <p:spPr>
          <a:xfrm>
            <a:off x="2262563" y="2685583"/>
            <a:ext cx="128094" cy="16317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7" name="Google Shape;117;p19"/>
          <p:cNvSpPr/>
          <p:nvPr/>
        </p:nvSpPr>
        <p:spPr>
          <a:xfrm rot="1279858">
            <a:off x="475095" y="2353842"/>
            <a:ext cx="128071" cy="16317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8" name="Google Shape;118;p19"/>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p>
            <a:fld id="{00000000-1234-1234-1234-123412341234}" type="slidenum">
              <a:rPr lang="en">
                <a:solidFill>
                  <a:srgbClr val="FFFFFF"/>
                </a:solidFill>
              </a:rPr>
              <a:pPr/>
              <a:t>9</a:t>
            </a:fld>
            <a:endParaRPr>
              <a:solidFill>
                <a:srgbClr val="FFFFFF"/>
              </a:solidFill>
            </a:endParaRP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1129801"/>
            <a:ext cx="8964269" cy="5042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843808" y="5301208"/>
            <a:ext cx="3384376" cy="369332"/>
          </a:xfrm>
          <a:prstGeom prst="rect">
            <a:avLst/>
          </a:prstGeom>
          <a:solidFill>
            <a:schemeClr val="bg1"/>
          </a:solidFill>
        </p:spPr>
        <p:txBody>
          <a:bodyPr wrap="square" rtlCol="0">
            <a:spAutoFit/>
          </a:bodyPr>
          <a:lstStyle/>
          <a:p>
            <a:r>
              <a:rPr lang="en-GB" dirty="0">
                <a:solidFill>
                  <a:srgbClr val="000000"/>
                </a:solidFill>
              </a:rPr>
              <a:t>East Yorkshire</a:t>
            </a:r>
            <a:endParaRPr lang="en-GB" dirty="0">
              <a:solidFill>
                <a:srgbClr val="000000"/>
              </a:solidFill>
            </a:endParaRPr>
          </a:p>
        </p:txBody>
      </p:sp>
      <p:pic>
        <p:nvPicPr>
          <p:cNvPr id="922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55" y="1129801"/>
            <a:ext cx="9296075" cy="4819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1129801"/>
            <a:ext cx="9144000" cy="5042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4730" y="1183359"/>
            <a:ext cx="8729270" cy="54743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8748464" y="0"/>
            <a:ext cx="395536" cy="369332"/>
          </a:xfrm>
          <a:prstGeom prst="rect">
            <a:avLst/>
          </a:prstGeom>
          <a:solidFill>
            <a:schemeClr val="bg1"/>
          </a:solidFill>
        </p:spPr>
        <p:txBody>
          <a:bodyPr wrap="square" rtlCol="0">
            <a:spAutoFit/>
          </a:bodyPr>
          <a:lstStyle/>
          <a:p>
            <a:r>
              <a:rPr lang="en-GB" dirty="0">
                <a:solidFill>
                  <a:srgbClr val="000000"/>
                </a:solidFill>
              </a:rPr>
              <a:t>8</a:t>
            </a:r>
            <a:endParaRPr lang="en-GB" dirty="0">
              <a:solidFill>
                <a:srgbClr val="000000"/>
              </a:solidFill>
            </a:endParaRPr>
          </a:p>
        </p:txBody>
      </p:sp>
    </p:spTree>
    <p:extLst>
      <p:ext uri="{BB962C8B-B14F-4D97-AF65-F5344CB8AC3E}">
        <p14:creationId xmlns:p14="http://schemas.microsoft.com/office/powerpoint/2010/main" val="337672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anim calcmode="lin" valueType="num">
                                      <p:cBhvr additive="base">
                                        <p:cTn id="7" dur="500" fill="hold"/>
                                        <p:tgtEl>
                                          <p:spTgt spid="9219"/>
                                        </p:tgtEl>
                                        <p:attrNameLst>
                                          <p:attrName>ppt_x</p:attrName>
                                        </p:attrNameLst>
                                      </p:cBhvr>
                                      <p:tavLst>
                                        <p:tav tm="0">
                                          <p:val>
                                            <p:strVal val="#ppt_x"/>
                                          </p:val>
                                        </p:tav>
                                        <p:tav tm="100000">
                                          <p:val>
                                            <p:strVal val="#ppt_x"/>
                                          </p:val>
                                        </p:tav>
                                      </p:tavLst>
                                    </p:anim>
                                    <p:anim calcmode="lin" valueType="num">
                                      <p:cBhvr additive="base">
                                        <p:cTn id="8" dur="500" fill="hold"/>
                                        <p:tgtEl>
                                          <p:spTgt spid="92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9220"/>
                                        </p:tgtEl>
                                        <p:attrNameLst>
                                          <p:attrName>style.visibility</p:attrName>
                                        </p:attrNameLst>
                                      </p:cBhvr>
                                      <p:to>
                                        <p:strVal val="visible"/>
                                      </p:to>
                                    </p:set>
                                    <p:animEffect transition="in" filter="wipe(down)">
                                      <p:cBhvr>
                                        <p:cTn id="19" dur="500"/>
                                        <p:tgtEl>
                                          <p:spTgt spid="9220"/>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9221"/>
                                        </p:tgtEl>
                                        <p:attrNameLst>
                                          <p:attrName>style.visibility</p:attrName>
                                        </p:attrNameLst>
                                      </p:cBhvr>
                                      <p:to>
                                        <p:strVal val="visible"/>
                                      </p:to>
                                    </p:set>
                                    <p:animEffect transition="in" filter="circle(in)">
                                      <p:cBhvr>
                                        <p:cTn id="24" dur="2000"/>
                                        <p:tgtEl>
                                          <p:spTgt spid="9221"/>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nodeType="clickEffect">
                                  <p:stCondLst>
                                    <p:cond delay="0"/>
                                  </p:stCondLst>
                                  <p:childTnLst>
                                    <p:set>
                                      <p:cBhvr>
                                        <p:cTn id="28" dur="1" fill="hold">
                                          <p:stCondLst>
                                            <p:cond delay="0"/>
                                          </p:stCondLst>
                                        </p:cTn>
                                        <p:tgtEl>
                                          <p:spTgt spid="9222"/>
                                        </p:tgtEl>
                                        <p:attrNameLst>
                                          <p:attrName>style.visibility</p:attrName>
                                        </p:attrNameLst>
                                      </p:cBhvr>
                                      <p:to>
                                        <p:strVal val="visible"/>
                                      </p:to>
                                    </p:set>
                                    <p:animEffect transition="in" filter="wheel(1)">
                                      <p:cBhvr>
                                        <p:cTn id="29" dur="2000"/>
                                        <p:tgtEl>
                                          <p:spTgt spid="9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3"/>
          <p:cNvSpPr txBox="1">
            <a:spLocks noGrp="1"/>
          </p:cNvSpPr>
          <p:nvPr>
            <p:ph type="ctrTitle"/>
          </p:nvPr>
        </p:nvSpPr>
        <p:spPr>
          <a:xfrm>
            <a:off x="457200" y="4484567"/>
            <a:ext cx="3850500" cy="1546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smtClean="0"/>
              <a:t>Thank You!</a:t>
            </a:r>
            <a:br>
              <a:rPr lang="en-GB" dirty="0" smtClean="0"/>
            </a:br>
            <a:r>
              <a:rPr lang="en-GB" dirty="0" smtClean="0"/>
              <a:t>Any Questions?</a:t>
            </a:r>
            <a:endParaRPr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 y="0"/>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8820472" y="0"/>
            <a:ext cx="323528" cy="369332"/>
          </a:xfrm>
          <a:prstGeom prst="rect">
            <a:avLst/>
          </a:prstGeom>
          <a:solidFill>
            <a:schemeClr val="bg1"/>
          </a:solidFill>
        </p:spPr>
        <p:txBody>
          <a:bodyPr wrap="square" rtlCol="0">
            <a:spAutoFit/>
          </a:bodyPr>
          <a:lstStyle/>
          <a:p>
            <a:r>
              <a:rPr lang="en-GB" dirty="0">
                <a:solidFill>
                  <a:srgbClr val="000000"/>
                </a:solidFill>
              </a:rPr>
              <a:t>9</a:t>
            </a:r>
            <a:endParaRPr lang="en-GB" dirty="0">
              <a:solidFill>
                <a:srgbClr val="000000"/>
              </a:solidFill>
            </a:endParaRPr>
          </a:p>
        </p:txBody>
      </p:sp>
    </p:spTree>
    <p:extLst>
      <p:ext uri="{BB962C8B-B14F-4D97-AF65-F5344CB8AC3E}">
        <p14:creationId xmlns:p14="http://schemas.microsoft.com/office/powerpoint/2010/main" val="22403713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177"/>
        <p:cNvGrpSpPr/>
        <p:nvPr/>
      </p:nvGrpSpPr>
      <p:grpSpPr>
        <a:xfrm>
          <a:off x="0" y="0"/>
          <a:ext cx="0" cy="0"/>
          <a:chOff x="0" y="0"/>
          <a:chExt cx="0" cy="0"/>
        </a:xfrm>
      </p:grpSpPr>
      <p:sp>
        <p:nvSpPr>
          <p:cNvPr id="1179" name="Google Shape;1179;p42"/>
          <p:cNvSpPr txBox="1"/>
          <p:nvPr/>
        </p:nvSpPr>
        <p:spPr>
          <a:xfrm>
            <a:off x="1106100" y="298472"/>
            <a:ext cx="6931800" cy="356400"/>
          </a:xfrm>
          <a:prstGeom prst="rect">
            <a:avLst/>
          </a:prstGeom>
          <a:noFill/>
          <a:ln>
            <a:noFill/>
          </a:ln>
        </p:spPr>
        <p:txBody>
          <a:bodyPr spcFirstLastPara="1" wrap="square" lIns="0" tIns="0" rIns="0" bIns="0" anchor="t" anchorCtr="0">
            <a:noAutofit/>
          </a:bodyPr>
          <a:lstStyle/>
          <a:p>
            <a:pPr algn="ctr">
              <a:buClr>
                <a:srgbClr val="000000"/>
              </a:buClr>
              <a:buFont typeface="Arial"/>
              <a:buNone/>
            </a:pPr>
            <a:r>
              <a:rPr lang="en" b="1" kern="0" dirty="0">
                <a:solidFill>
                  <a:srgbClr val="434343"/>
                </a:solidFill>
                <a:latin typeface="Montserrat"/>
                <a:ea typeface="Montserrat"/>
                <a:cs typeface="Montserrat"/>
                <a:sym typeface="Montserrat"/>
              </a:rPr>
              <a:t>Reference</a:t>
            </a:r>
            <a:endParaRPr b="1" kern="0" dirty="0">
              <a:solidFill>
                <a:srgbClr val="434343"/>
              </a:solidFill>
              <a:latin typeface="Montserrat"/>
              <a:ea typeface="Montserrat"/>
              <a:cs typeface="Montserrat"/>
              <a:sym typeface="Montserrat"/>
            </a:endParaRPr>
          </a:p>
        </p:txBody>
      </p:sp>
      <p:sp>
        <p:nvSpPr>
          <p:cNvPr id="3" name="TextBox 2"/>
          <p:cNvSpPr txBox="1"/>
          <p:nvPr/>
        </p:nvSpPr>
        <p:spPr>
          <a:xfrm>
            <a:off x="251520" y="654872"/>
            <a:ext cx="8712968" cy="6244786"/>
          </a:xfrm>
          <a:prstGeom prst="rect">
            <a:avLst/>
          </a:prstGeom>
          <a:noFill/>
        </p:spPr>
        <p:txBody>
          <a:bodyPr wrap="square" rtlCol="0">
            <a:spAutoFit/>
          </a:bodyPr>
          <a:lstStyle/>
          <a:p>
            <a:pPr marL="285750" indent="-285750">
              <a:spcBef>
                <a:spcPts val="600"/>
              </a:spcBef>
              <a:spcAft>
                <a:spcPts val="900"/>
              </a:spcAft>
              <a:buClr>
                <a:srgbClr val="B0C6D3"/>
              </a:buClr>
              <a:buSzPts val="1600"/>
              <a:buFont typeface="Arial" panose="020B0604020202020204" pitchFamily="34" charset="0"/>
              <a:buChar char="•"/>
            </a:pPr>
            <a:r>
              <a:rPr lang="en-GB" sz="1000" kern="0" dirty="0">
                <a:solidFill>
                  <a:srgbClr val="000000"/>
                </a:solidFill>
                <a:latin typeface="Calibri"/>
                <a:ea typeface="Times New Roman"/>
                <a:cs typeface="Calibri"/>
                <a:sym typeface="Frank Ruhl Libre"/>
              </a:rPr>
              <a:t>Buchanan, M., 2019. </a:t>
            </a:r>
            <a:r>
              <a:rPr lang="en-GB" sz="1000" i="1" kern="0" dirty="0">
                <a:solidFill>
                  <a:srgbClr val="000000"/>
                </a:solidFill>
                <a:latin typeface="Calibri"/>
                <a:ea typeface="Times New Roman"/>
                <a:cs typeface="Calibri"/>
                <a:sym typeface="Frank Ruhl Libre"/>
              </a:rPr>
              <a:t>Chapter 4: Sea Level Rise and Implications for Low Lying Islands, Coasts and Communities</a:t>
            </a:r>
            <a:r>
              <a:rPr lang="en-GB" sz="1000" kern="0" dirty="0">
                <a:solidFill>
                  <a:srgbClr val="000000"/>
                </a:solidFill>
                <a:latin typeface="Calibri"/>
                <a:ea typeface="Times New Roman"/>
                <a:cs typeface="Calibri"/>
                <a:sym typeface="Frank Ruhl Libre"/>
              </a:rPr>
              <a:t>. [PDF] IPCC SR Ocean and </a:t>
            </a:r>
            <a:r>
              <a:rPr lang="en-GB" sz="1000" kern="0" dirty="0" err="1">
                <a:solidFill>
                  <a:srgbClr val="000000"/>
                </a:solidFill>
                <a:latin typeface="Calibri"/>
                <a:ea typeface="Times New Roman"/>
                <a:cs typeface="Calibri"/>
                <a:sym typeface="Frank Ruhl Libre"/>
              </a:rPr>
              <a:t>Cryophere</a:t>
            </a:r>
            <a:r>
              <a:rPr lang="en-GB" sz="1000" kern="0" dirty="0">
                <a:solidFill>
                  <a:srgbClr val="000000"/>
                </a:solidFill>
                <a:latin typeface="Calibri"/>
                <a:ea typeface="Times New Roman"/>
                <a:cs typeface="Calibri"/>
                <a:sym typeface="Frank Ruhl Libre"/>
              </a:rPr>
              <a:t>. Available at: &lt;https://report.ipcc.ch/srocc/pdf/SROCC_FinalDraft_Chapter4.pdf&gt; </a:t>
            </a:r>
          </a:p>
          <a:p>
            <a:pPr marL="28575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Cameron, A., 2020. </a:t>
            </a:r>
            <a:r>
              <a:rPr lang="en-GB" sz="1000" i="1" kern="0" dirty="0">
                <a:solidFill>
                  <a:srgbClr val="000000"/>
                </a:solidFill>
                <a:latin typeface="Calibri"/>
                <a:ea typeface="Times New Roman"/>
                <a:cs typeface="Calibri"/>
                <a:sym typeface="Frank Ruhl Libre"/>
              </a:rPr>
              <a:t>Coronavirus and Homeworking in the UK: April 2020</a:t>
            </a:r>
            <a:r>
              <a:rPr lang="en-GB" sz="1000" kern="0" dirty="0">
                <a:solidFill>
                  <a:srgbClr val="000000"/>
                </a:solidFill>
                <a:latin typeface="Calibri"/>
                <a:ea typeface="Times New Roman"/>
                <a:cs typeface="Calibri"/>
                <a:sym typeface="Frank Ruhl Libre"/>
              </a:rPr>
              <a:t>. [online] gov.uk. Available at: &lt;https://www.ons.gov.uk/employmentandlabourmarket/peopleinwork/employmentandemployeetypes/bulletins/coronavirusandhomeworkingintheuk/april2020#coronavirus-and-homeworking-in-the-uk-data&gt; </a:t>
            </a:r>
            <a:endParaRPr lang="en-GB" sz="1000" kern="0" dirty="0">
              <a:solidFill>
                <a:srgbClr val="434343"/>
              </a:solidFill>
              <a:latin typeface="Calibri"/>
              <a:ea typeface="Calibri"/>
              <a:cs typeface="Times New Roman"/>
              <a:sym typeface="Frank Ruhl Libre"/>
            </a:endParaRPr>
          </a:p>
          <a:p>
            <a:pPr marL="28575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Furmanczyk, K. and </a:t>
            </a:r>
            <a:r>
              <a:rPr lang="en-GB" sz="1000" kern="0" dirty="0" err="1">
                <a:solidFill>
                  <a:srgbClr val="000000"/>
                </a:solidFill>
                <a:latin typeface="Calibri"/>
                <a:ea typeface="Times New Roman"/>
                <a:cs typeface="Calibri"/>
                <a:sym typeface="Frank Ruhl Libre"/>
              </a:rPr>
              <a:t>Dudzinska</a:t>
            </a:r>
            <a:r>
              <a:rPr lang="en-GB" sz="1000" kern="0" dirty="0">
                <a:solidFill>
                  <a:srgbClr val="000000"/>
                </a:solidFill>
                <a:latin typeface="Calibri"/>
                <a:ea typeface="Times New Roman"/>
                <a:cs typeface="Calibri"/>
                <a:sym typeface="Frank Ruhl Libre"/>
              </a:rPr>
              <a:t>-Nowak, J., 2020. </a:t>
            </a:r>
            <a:r>
              <a:rPr lang="en-GB" sz="1000" i="1" kern="0" dirty="0">
                <a:solidFill>
                  <a:srgbClr val="000000"/>
                </a:solidFill>
                <a:latin typeface="Calibri"/>
                <a:ea typeface="Times New Roman"/>
                <a:cs typeface="Calibri"/>
                <a:sym typeface="Frank Ruhl Libre"/>
              </a:rPr>
              <a:t>Use of Aerial Photographs for Shoreline Position and Mapping Applications</a:t>
            </a:r>
            <a:r>
              <a:rPr lang="en-GB" sz="1000" kern="0" dirty="0">
                <a:solidFill>
                  <a:srgbClr val="000000"/>
                </a:solidFill>
                <a:latin typeface="Calibri"/>
                <a:ea typeface="Times New Roman"/>
                <a:cs typeface="Calibri"/>
                <a:sym typeface="Frank Ruhl Libre"/>
              </a:rPr>
              <a:t>. [online] World Register of Introduced Marine Species. Available at: &lt;http://www.marinespecies.org/introduced/wiki/Use_of_aerial_photographs_for_shoreline_position_and_mapping_applications&gt; </a:t>
            </a:r>
            <a:endParaRPr lang="en-GB" sz="1000" kern="0" dirty="0">
              <a:solidFill>
                <a:srgbClr val="434343"/>
              </a:solidFill>
              <a:latin typeface="Calibri"/>
              <a:ea typeface="Calibri"/>
              <a:cs typeface="Times New Roman"/>
              <a:sym typeface="Frank Ruhl Libre"/>
            </a:endParaRPr>
          </a:p>
          <a:p>
            <a:pPr marL="285750" indent="-285750">
              <a:spcBef>
                <a:spcPts val="600"/>
              </a:spcBef>
              <a:spcAft>
                <a:spcPts val="900"/>
              </a:spcAft>
              <a:buClr>
                <a:srgbClr val="B0C6D3"/>
              </a:buClr>
              <a:buSzPts val="1600"/>
              <a:buFont typeface="Frank Ruhl Libre"/>
              <a:buChar char="➢"/>
            </a:pPr>
            <a:r>
              <a:rPr lang="en-GB" sz="1000" kern="0" dirty="0" err="1">
                <a:solidFill>
                  <a:srgbClr val="000000"/>
                </a:solidFill>
                <a:latin typeface="Calibri"/>
                <a:ea typeface="Times New Roman"/>
                <a:cs typeface="Calibri"/>
                <a:sym typeface="Frank Ruhl Libre"/>
              </a:rPr>
              <a:t>Hopps</a:t>
            </a:r>
            <a:r>
              <a:rPr lang="en-GB" sz="1000" kern="0" dirty="0">
                <a:solidFill>
                  <a:srgbClr val="000000"/>
                </a:solidFill>
                <a:latin typeface="Calibri"/>
                <a:ea typeface="Times New Roman"/>
                <a:cs typeface="Calibri"/>
                <a:sym typeface="Frank Ruhl Libre"/>
              </a:rPr>
              <a:t>, R., (2018). </a:t>
            </a:r>
            <a:r>
              <a:rPr lang="en-GB" sz="1000" i="1" kern="0" dirty="0">
                <a:solidFill>
                  <a:srgbClr val="000000"/>
                </a:solidFill>
                <a:latin typeface="Calibri"/>
                <a:ea typeface="Times New Roman"/>
                <a:cs typeface="Calibri"/>
                <a:sym typeface="Frank Ruhl Libre"/>
              </a:rPr>
              <a:t>Desiccation of Clay and Subsidence</a:t>
            </a:r>
            <a:r>
              <a:rPr lang="en-GB" sz="1000" kern="0" dirty="0">
                <a:solidFill>
                  <a:srgbClr val="000000"/>
                </a:solidFill>
                <a:latin typeface="Calibri"/>
                <a:ea typeface="Times New Roman"/>
                <a:cs typeface="Calibri"/>
                <a:sym typeface="Frank Ruhl Libre"/>
              </a:rPr>
              <a:t>. </a:t>
            </a:r>
            <a:r>
              <a:rPr lang="en-GB" sz="1000" u="sng" kern="0" dirty="0">
                <a:solidFill>
                  <a:srgbClr val="000000"/>
                </a:solidFill>
                <a:latin typeface="Calibri"/>
                <a:ea typeface="Times New Roman"/>
                <a:cs typeface="Calibri"/>
                <a:sym typeface="Frank Ruhl Libre"/>
                <a:hlinkClick r:id="rId3"/>
              </a:rPr>
              <a:t>https://www.thehoppspartnership.co.uk/blog/desiccation-of-clay-and-subsidence</a:t>
            </a:r>
            <a:r>
              <a:rPr lang="en-GB" sz="1000" kern="0" dirty="0">
                <a:solidFill>
                  <a:srgbClr val="000000"/>
                </a:solidFill>
                <a:latin typeface="Calibri"/>
                <a:ea typeface="Times New Roman"/>
                <a:cs typeface="Calibri"/>
                <a:sym typeface="Frank Ruhl Libre"/>
              </a:rPr>
              <a:t>.</a:t>
            </a:r>
            <a:endParaRPr lang="en-GB" sz="1000" kern="0" dirty="0">
              <a:solidFill>
                <a:srgbClr val="434343"/>
              </a:solidFill>
              <a:latin typeface="Calibri"/>
              <a:ea typeface="Calibri"/>
              <a:cs typeface="Times New Roman"/>
              <a:sym typeface="Frank Ruhl Libre"/>
            </a:endParaRPr>
          </a:p>
          <a:p>
            <a:pPr marL="28575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Judge, S., (1997). </a:t>
            </a:r>
            <a:r>
              <a:rPr lang="en-GB" sz="1000" i="1" kern="0" dirty="0">
                <a:solidFill>
                  <a:srgbClr val="000000"/>
                </a:solidFill>
                <a:latin typeface="Calibri"/>
                <a:ea typeface="Times New Roman"/>
                <a:cs typeface="Calibri"/>
                <a:sym typeface="Frank Ruhl Libre"/>
              </a:rPr>
              <a:t>The Isle of Sheppey.</a:t>
            </a:r>
            <a:r>
              <a:rPr lang="en-GB" sz="1000" kern="0" dirty="0">
                <a:solidFill>
                  <a:srgbClr val="000000"/>
                </a:solidFill>
                <a:latin typeface="Calibri"/>
                <a:ea typeface="Times New Roman"/>
                <a:cs typeface="Calibri"/>
                <a:sym typeface="Frank Ruhl Libre"/>
              </a:rPr>
              <a:t> 2</a:t>
            </a:r>
            <a:r>
              <a:rPr lang="en-GB" sz="1000" kern="0" baseline="30000" dirty="0">
                <a:solidFill>
                  <a:srgbClr val="000000"/>
                </a:solidFill>
                <a:latin typeface="Calibri"/>
                <a:ea typeface="Times New Roman"/>
                <a:cs typeface="Calibri"/>
                <a:sym typeface="Frank Ruhl Libre"/>
              </a:rPr>
              <a:t>nd</a:t>
            </a:r>
            <a:r>
              <a:rPr lang="en-GB" sz="1000" kern="0" dirty="0">
                <a:solidFill>
                  <a:srgbClr val="000000"/>
                </a:solidFill>
                <a:latin typeface="Calibri"/>
                <a:ea typeface="Times New Roman"/>
                <a:cs typeface="Calibri"/>
                <a:sym typeface="Frank Ruhl Libre"/>
              </a:rPr>
              <a:t> ed. Kent: Rochester Press, p.103.</a:t>
            </a:r>
            <a:endParaRPr lang="en-GB" sz="1000" kern="0" dirty="0">
              <a:solidFill>
                <a:srgbClr val="434343"/>
              </a:solidFill>
              <a:latin typeface="Calibri"/>
              <a:ea typeface="Calibri"/>
              <a:cs typeface="Times New Roman"/>
              <a:sym typeface="Frank Ruhl Libre"/>
            </a:endParaRPr>
          </a:p>
          <a:p>
            <a:pPr marL="285750" indent="-285750">
              <a:spcBef>
                <a:spcPts val="600"/>
              </a:spcBef>
              <a:spcAft>
                <a:spcPts val="900"/>
              </a:spcAft>
              <a:buClr>
                <a:srgbClr val="B0C6D3"/>
              </a:buClr>
              <a:buSzPts val="1600"/>
              <a:buFont typeface="Frank Ruhl Libre"/>
              <a:buChar char="➢"/>
            </a:pPr>
            <a:r>
              <a:rPr lang="en-GB" sz="1000" kern="0" dirty="0" err="1">
                <a:solidFill>
                  <a:srgbClr val="000000"/>
                </a:solidFill>
                <a:latin typeface="Calibri"/>
                <a:ea typeface="Times New Roman"/>
                <a:cs typeface="Calibri"/>
                <a:sym typeface="Frank Ruhl Libre"/>
              </a:rPr>
              <a:t>Lyer</a:t>
            </a:r>
            <a:r>
              <a:rPr lang="en-GB" sz="1000" kern="0" dirty="0">
                <a:solidFill>
                  <a:srgbClr val="000000"/>
                </a:solidFill>
                <a:latin typeface="Calibri"/>
                <a:ea typeface="Times New Roman"/>
                <a:cs typeface="Calibri"/>
                <a:sym typeface="Frank Ruhl Libre"/>
              </a:rPr>
              <a:t>, H., 1974. Use of Aerial Photographs for Soil Erosion Studies. </a:t>
            </a:r>
            <a:r>
              <a:rPr lang="en-GB" sz="1000" i="1" kern="0" dirty="0">
                <a:solidFill>
                  <a:srgbClr val="000000"/>
                </a:solidFill>
                <a:latin typeface="Calibri"/>
                <a:ea typeface="Times New Roman"/>
                <a:cs typeface="Calibri"/>
                <a:sym typeface="Frank Ruhl Libre"/>
              </a:rPr>
              <a:t>Journal of the Indian Society of Photo-Interpretation</a:t>
            </a:r>
            <a:r>
              <a:rPr lang="en-GB" sz="1000" kern="0" dirty="0">
                <a:solidFill>
                  <a:srgbClr val="000000"/>
                </a:solidFill>
                <a:latin typeface="Calibri"/>
                <a:ea typeface="Times New Roman"/>
                <a:cs typeface="Calibri"/>
                <a:sym typeface="Frank Ruhl Libre"/>
              </a:rPr>
              <a:t>, [online] 2, pp.33-45. Available at: &lt;https://link.springer.com/article/10.1007%2FBF02990752#citeas&gt; </a:t>
            </a:r>
            <a:endParaRPr lang="en-GB" sz="1000" kern="0" dirty="0">
              <a:solidFill>
                <a:srgbClr val="434343"/>
              </a:solidFill>
              <a:latin typeface="Calibri"/>
              <a:ea typeface="Calibri"/>
              <a:cs typeface="Times New Roman"/>
              <a:sym typeface="Frank Ruhl Libre"/>
            </a:endParaRPr>
          </a:p>
          <a:p>
            <a:pPr marL="28575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Marine Climate Change Impacts Partnership, 2020. </a:t>
            </a:r>
            <a:r>
              <a:rPr lang="en-GB" sz="1000" i="1" kern="0" dirty="0">
                <a:solidFill>
                  <a:srgbClr val="000000"/>
                </a:solidFill>
                <a:latin typeface="Calibri"/>
                <a:ea typeface="Times New Roman"/>
                <a:cs typeface="Calibri"/>
                <a:sym typeface="Frank Ruhl Libre"/>
              </a:rPr>
              <a:t>Marine Climate Change Impacts: Report Card 2020</a:t>
            </a:r>
            <a:r>
              <a:rPr lang="en-GB" sz="1000" kern="0" dirty="0">
                <a:solidFill>
                  <a:srgbClr val="000000"/>
                </a:solidFill>
                <a:latin typeface="Calibri"/>
                <a:ea typeface="Times New Roman"/>
                <a:cs typeface="Calibri"/>
                <a:sym typeface="Frank Ruhl Libre"/>
              </a:rPr>
              <a:t>. [online] MCCIP. Available at: &lt;http://www.mccip.org.uk/impacts-report-cards/full-report-cards/2020/&gt;</a:t>
            </a:r>
            <a:endParaRPr lang="en-GB" sz="1000" kern="0" dirty="0">
              <a:solidFill>
                <a:srgbClr val="434343"/>
              </a:solidFill>
              <a:latin typeface="Calibri"/>
              <a:ea typeface="Calibri"/>
              <a:cs typeface="Times New Roman"/>
              <a:sym typeface="Frank Ruhl Libre"/>
            </a:endParaRPr>
          </a:p>
          <a:p>
            <a:pPr marL="28575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Masselink, G. and Russell, P., 2008. </a:t>
            </a:r>
            <a:r>
              <a:rPr lang="en-GB" sz="1000" i="1" kern="0" dirty="0">
                <a:solidFill>
                  <a:srgbClr val="000000"/>
                </a:solidFill>
                <a:latin typeface="Calibri"/>
                <a:ea typeface="Times New Roman"/>
                <a:cs typeface="Calibri"/>
                <a:sym typeface="Frank Ruhl Libre"/>
              </a:rPr>
              <a:t>Coastal Erosion and Coastal Geomorphology</a:t>
            </a:r>
            <a:r>
              <a:rPr lang="en-GB" sz="1000" kern="0" dirty="0">
                <a:solidFill>
                  <a:srgbClr val="000000"/>
                </a:solidFill>
                <a:latin typeface="Calibri"/>
                <a:ea typeface="Times New Roman"/>
                <a:cs typeface="Calibri"/>
                <a:sym typeface="Frank Ruhl Libre"/>
              </a:rPr>
              <a:t>. [PDF] Devon: MCCIP. Available at: &lt;http://www.mccip.org.uk/media/1350/coastal-erosion.pdf&gt; </a:t>
            </a:r>
            <a:endParaRPr lang="en-GB" sz="1000" kern="0" dirty="0">
              <a:solidFill>
                <a:srgbClr val="434343"/>
              </a:solidFill>
              <a:latin typeface="Calibri"/>
              <a:ea typeface="Calibri"/>
              <a:cs typeface="Times New Roman"/>
              <a:sym typeface="Frank Ruhl Libre"/>
            </a:endParaRPr>
          </a:p>
          <a:p>
            <a:pPr marL="28575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NASA's Goddard Space Flight </a:t>
            </a:r>
            <a:r>
              <a:rPr lang="en-GB" sz="1000" kern="0" dirty="0" err="1">
                <a:solidFill>
                  <a:srgbClr val="000000"/>
                </a:solidFill>
                <a:latin typeface="Calibri"/>
                <a:ea typeface="Times New Roman"/>
                <a:cs typeface="Calibri"/>
                <a:sym typeface="Frank Ruhl Libre"/>
              </a:rPr>
              <a:t>Center</a:t>
            </a:r>
            <a:r>
              <a:rPr lang="en-GB" sz="1000" kern="0" dirty="0">
                <a:solidFill>
                  <a:srgbClr val="000000"/>
                </a:solidFill>
                <a:latin typeface="Calibri"/>
                <a:ea typeface="Times New Roman"/>
                <a:cs typeface="Calibri"/>
                <a:sym typeface="Frank Ruhl Libre"/>
              </a:rPr>
              <a:t>, 2020. </a:t>
            </a:r>
            <a:r>
              <a:rPr lang="en-GB" sz="1000" i="1" kern="0" dirty="0">
                <a:solidFill>
                  <a:srgbClr val="000000"/>
                </a:solidFill>
                <a:latin typeface="Calibri"/>
                <a:ea typeface="Times New Roman"/>
                <a:cs typeface="Calibri"/>
                <a:sym typeface="Frank Ruhl Libre"/>
              </a:rPr>
              <a:t>Sea Level</a:t>
            </a:r>
            <a:r>
              <a:rPr lang="en-GB" sz="1000" kern="0" dirty="0">
                <a:solidFill>
                  <a:srgbClr val="000000"/>
                </a:solidFill>
                <a:latin typeface="Calibri"/>
                <a:ea typeface="Times New Roman"/>
                <a:cs typeface="Calibri"/>
                <a:sym typeface="Frank Ruhl Libre"/>
              </a:rPr>
              <a:t>. [online] Global Climate Change. Available at: &lt;https://climate.nasa.gov/vital-signs/sea-level/&gt; </a:t>
            </a:r>
            <a:endParaRPr lang="en-GB" sz="1000" kern="0" dirty="0">
              <a:solidFill>
                <a:srgbClr val="434343"/>
              </a:solidFill>
              <a:latin typeface="Calibri"/>
              <a:ea typeface="Calibri"/>
              <a:cs typeface="Times New Roman"/>
              <a:sym typeface="Frank Ruhl Libre"/>
            </a:endParaRPr>
          </a:p>
          <a:p>
            <a:pPr marL="28575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National Ocean Service, 2021. </a:t>
            </a:r>
            <a:r>
              <a:rPr lang="en-GB" sz="1000" i="1" kern="0" dirty="0">
                <a:solidFill>
                  <a:srgbClr val="000000"/>
                </a:solidFill>
                <a:latin typeface="Calibri"/>
                <a:ea typeface="Times New Roman"/>
                <a:cs typeface="Calibri"/>
                <a:sym typeface="Frank Ruhl Libre"/>
              </a:rPr>
              <a:t>Is Sea Level Rising?</a:t>
            </a:r>
            <a:r>
              <a:rPr lang="en-GB" sz="1000" kern="0" dirty="0">
                <a:solidFill>
                  <a:srgbClr val="000000"/>
                </a:solidFill>
                <a:latin typeface="Calibri"/>
                <a:ea typeface="Times New Roman"/>
                <a:cs typeface="Calibri"/>
                <a:sym typeface="Frank Ruhl Libre"/>
              </a:rPr>
              <a:t>. [online] National Ocean Service. Available at: &lt;https://oceanservice.noaa.gov/facts/sealevel.html#:~:text=Global%20sea%20level%20has%20been,of%20an%20inch%20per%20year</a:t>
            </a:r>
            <a:endParaRPr lang="en-GB" sz="1000" kern="0" dirty="0">
              <a:solidFill>
                <a:srgbClr val="434343"/>
              </a:solidFill>
              <a:latin typeface="Calibri"/>
              <a:ea typeface="Calibri"/>
              <a:cs typeface="Times New Roman"/>
              <a:sym typeface="Frank Ruhl Libre"/>
            </a:endParaRPr>
          </a:p>
          <a:p>
            <a:pPr marL="285750" indent="-285750">
              <a:lnSpc>
                <a:spcPct val="115000"/>
              </a:lnSpc>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Griffiths, D., House, C., Rangel-</a:t>
            </a:r>
            <a:r>
              <a:rPr lang="en-GB" sz="1000" kern="0" dirty="0" err="1">
                <a:solidFill>
                  <a:srgbClr val="000000"/>
                </a:solidFill>
                <a:latin typeface="Calibri"/>
                <a:ea typeface="Times New Roman"/>
                <a:cs typeface="Calibri"/>
                <a:sym typeface="Frank Ruhl Libre"/>
              </a:rPr>
              <a:t>Buitrago</a:t>
            </a:r>
            <a:r>
              <a:rPr lang="en-GB" sz="1000" kern="0" dirty="0">
                <a:solidFill>
                  <a:srgbClr val="000000"/>
                </a:solidFill>
                <a:latin typeface="Calibri"/>
                <a:ea typeface="Times New Roman"/>
                <a:cs typeface="Calibri"/>
                <a:sym typeface="Frank Ruhl Libre"/>
              </a:rPr>
              <a:t>, N. and Thomas, T., 2018. An Assessment of Areal and Transect-based Historic Shoreline Changes in the Context of Coastal Planning. </a:t>
            </a:r>
            <a:r>
              <a:rPr lang="en-GB" sz="1000" i="1" kern="0" dirty="0">
                <a:solidFill>
                  <a:srgbClr val="000000"/>
                </a:solidFill>
                <a:latin typeface="Calibri"/>
                <a:ea typeface="Times New Roman"/>
                <a:cs typeface="Calibri"/>
                <a:sym typeface="Frank Ruhl Libre"/>
              </a:rPr>
              <a:t>Journal of Coastal Conservation</a:t>
            </a:r>
            <a:r>
              <a:rPr lang="en-GB" sz="1000" kern="0" dirty="0">
                <a:solidFill>
                  <a:srgbClr val="000000"/>
                </a:solidFill>
                <a:latin typeface="Calibri"/>
                <a:ea typeface="Times New Roman"/>
                <a:cs typeface="Calibri"/>
                <a:sym typeface="Frank Ruhl Libre"/>
              </a:rPr>
              <a:t>,.</a:t>
            </a:r>
            <a:endParaRPr lang="en-GB" sz="1000" kern="0" dirty="0">
              <a:solidFill>
                <a:srgbClr val="434343"/>
              </a:solidFill>
              <a:latin typeface="Calibri"/>
              <a:ea typeface="Calibri"/>
              <a:cs typeface="Times New Roman"/>
              <a:sym typeface="Frank Ruhl Libre"/>
            </a:endParaRPr>
          </a:p>
          <a:p>
            <a:pPr marL="285750" indent="-285750">
              <a:lnSpc>
                <a:spcPct val="115000"/>
              </a:lnSpc>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United Nations, 2017. </a:t>
            </a:r>
            <a:r>
              <a:rPr lang="en-GB" sz="1000" i="1" kern="0" dirty="0">
                <a:solidFill>
                  <a:srgbClr val="000000"/>
                </a:solidFill>
                <a:latin typeface="Calibri"/>
                <a:ea typeface="Times New Roman"/>
                <a:cs typeface="Calibri"/>
                <a:sym typeface="Frank Ruhl Libre"/>
              </a:rPr>
              <a:t>The Ocean Conference</a:t>
            </a:r>
            <a:r>
              <a:rPr lang="en-GB" sz="1000" kern="0" dirty="0">
                <a:solidFill>
                  <a:srgbClr val="000000"/>
                </a:solidFill>
                <a:latin typeface="Calibri"/>
                <a:ea typeface="Times New Roman"/>
                <a:cs typeface="Calibri"/>
                <a:sym typeface="Frank Ruhl Libre"/>
              </a:rPr>
              <a:t>. [PDF] New York: United Nations. Available at: &lt;https://www.un.org/sustainabledevelopment/wp-content/uploads/2017/05/Ocean-fact-sheet-package.pdf&gt; </a:t>
            </a:r>
            <a:endParaRPr lang="en-GB" sz="1000" kern="0" dirty="0">
              <a:solidFill>
                <a:srgbClr val="434343"/>
              </a:solidFill>
              <a:latin typeface="Calibri"/>
              <a:ea typeface="Calibri"/>
              <a:cs typeface="Times New Roman"/>
              <a:sym typeface="Frank Ruhl Libre"/>
            </a:endParaRPr>
          </a:p>
          <a:p>
            <a:pPr marL="285750" indent="-285750">
              <a:lnSpc>
                <a:spcPct val="115000"/>
              </a:lnSpc>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Young, C., (2014) The Geology and Landscape of The Isle of Sheppey IN The Natura History of The Isle of Sheppey, 2014, Kent Field Club, 10pp</a:t>
            </a:r>
            <a:r>
              <a:rPr lang="en-GB" sz="1200" kern="0" dirty="0">
                <a:solidFill>
                  <a:srgbClr val="000000"/>
                </a:solidFill>
                <a:latin typeface="Calibri"/>
                <a:ea typeface="Times New Roman"/>
                <a:cs typeface="Calibri"/>
                <a:sym typeface="Frank Ruhl Libre"/>
              </a:rPr>
              <a:t>.</a:t>
            </a:r>
            <a:endParaRPr lang="en-GB" sz="1200" kern="0" dirty="0">
              <a:solidFill>
                <a:srgbClr val="434343"/>
              </a:solidFill>
              <a:latin typeface="Calibri"/>
              <a:ea typeface="Calibri"/>
              <a:cs typeface="Times New Roman"/>
              <a:sym typeface="Frank Ruhl Libre"/>
            </a:endParaRPr>
          </a:p>
        </p:txBody>
      </p:sp>
      <p:sp>
        <p:nvSpPr>
          <p:cNvPr id="2" name="TextBox 1"/>
          <p:cNvSpPr txBox="1"/>
          <p:nvPr/>
        </p:nvSpPr>
        <p:spPr>
          <a:xfrm>
            <a:off x="8532440" y="0"/>
            <a:ext cx="611560" cy="369332"/>
          </a:xfrm>
          <a:prstGeom prst="rect">
            <a:avLst/>
          </a:prstGeom>
          <a:solidFill>
            <a:schemeClr val="bg1"/>
          </a:solidFill>
        </p:spPr>
        <p:txBody>
          <a:bodyPr wrap="square" rtlCol="0">
            <a:spAutoFit/>
          </a:bodyPr>
          <a:lstStyle/>
          <a:p>
            <a:r>
              <a:rPr lang="en-GB" dirty="0">
                <a:solidFill>
                  <a:srgbClr val="434343"/>
                </a:solidFill>
              </a:rPr>
              <a:t>10</a:t>
            </a:r>
            <a:endParaRPr lang="en-GB" dirty="0">
              <a:solidFill>
                <a:srgbClr val="434343"/>
              </a:solidFill>
            </a:endParaRP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1403"/>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519336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ion template">
  <a:themeElements>
    <a:clrScheme name="Custom 347">
      <a:dk1>
        <a:srgbClr val="434343"/>
      </a:dk1>
      <a:lt1>
        <a:srgbClr val="FFFFFF"/>
      </a:lt1>
      <a:dk2>
        <a:srgbClr val="8A9BA6"/>
      </a:dk2>
      <a:lt2>
        <a:srgbClr val="D8DEE2"/>
      </a:lt2>
      <a:accent1>
        <a:srgbClr val="99BAB6"/>
      </a:accent1>
      <a:accent2>
        <a:srgbClr val="6B93A0"/>
      </a:accent2>
      <a:accent3>
        <a:srgbClr val="C0C99A"/>
      </a:accent3>
      <a:accent4>
        <a:srgbClr val="96B079"/>
      </a:accent4>
      <a:accent5>
        <a:srgbClr val="F3EDD7"/>
      </a:accent5>
      <a:accent6>
        <a:srgbClr val="C3B3A3"/>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Ragozine template">
  <a:themeElements>
    <a:clrScheme name="Custom 347">
      <a:dk1>
        <a:srgbClr val="000000"/>
      </a:dk1>
      <a:lt1>
        <a:srgbClr val="FFFFFF"/>
      </a:lt1>
      <a:dk2>
        <a:srgbClr val="EFEFEF"/>
      </a:dk2>
      <a:lt2>
        <a:srgbClr val="727375"/>
      </a:lt2>
      <a:accent1>
        <a:srgbClr val="8BBCE4"/>
      </a:accent1>
      <a:accent2>
        <a:srgbClr val="657B9E"/>
      </a:accent2>
      <a:accent3>
        <a:srgbClr val="C99287"/>
      </a:accent3>
      <a:accent4>
        <a:srgbClr val="B36151"/>
      </a:accent4>
      <a:accent5>
        <a:srgbClr val="D5A6BD"/>
      </a:accent5>
      <a:accent6>
        <a:srgbClr val="A58194"/>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Woodville template">
  <a:themeElements>
    <a:clrScheme name="Custom 347">
      <a:dk1>
        <a:srgbClr val="38414C"/>
      </a:dk1>
      <a:lt1>
        <a:srgbClr val="FFFFFF"/>
      </a:lt1>
      <a:dk2>
        <a:srgbClr val="222222"/>
      </a:dk2>
      <a:lt2>
        <a:srgbClr val="DCE1E8"/>
      </a:lt2>
      <a:accent1>
        <a:srgbClr val="498BE4"/>
      </a:accent1>
      <a:accent2>
        <a:srgbClr val="8FC6EF"/>
      </a:accent2>
      <a:accent3>
        <a:srgbClr val="4F9CB5"/>
      </a:accent3>
      <a:accent4>
        <a:srgbClr val="9DDDD2"/>
      </a:accent4>
      <a:accent5>
        <a:srgbClr val="75AF77"/>
      </a:accent5>
      <a:accent6>
        <a:srgbClr val="ABDE75"/>
      </a:accent6>
      <a:hlink>
        <a:srgbClr val="4A8D63"/>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1_Woodville template">
  <a:themeElements>
    <a:clrScheme name="Custom 347">
      <a:dk1>
        <a:srgbClr val="38414C"/>
      </a:dk1>
      <a:lt1>
        <a:srgbClr val="FFFFFF"/>
      </a:lt1>
      <a:dk2>
        <a:srgbClr val="222222"/>
      </a:dk2>
      <a:lt2>
        <a:srgbClr val="DCE1E8"/>
      </a:lt2>
      <a:accent1>
        <a:srgbClr val="498BE4"/>
      </a:accent1>
      <a:accent2>
        <a:srgbClr val="8FC6EF"/>
      </a:accent2>
      <a:accent3>
        <a:srgbClr val="4F9CB5"/>
      </a:accent3>
      <a:accent4>
        <a:srgbClr val="9DDDD2"/>
      </a:accent4>
      <a:accent5>
        <a:srgbClr val="75AF77"/>
      </a:accent5>
      <a:accent6>
        <a:srgbClr val="ABDE75"/>
      </a:accent6>
      <a:hlink>
        <a:srgbClr val="4A8D63"/>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2_Dion template">
  <a:themeElements>
    <a:clrScheme name="Custom 347">
      <a:dk1>
        <a:srgbClr val="434343"/>
      </a:dk1>
      <a:lt1>
        <a:srgbClr val="FFFFFF"/>
      </a:lt1>
      <a:dk2>
        <a:srgbClr val="8A9BA6"/>
      </a:dk2>
      <a:lt2>
        <a:srgbClr val="D8DEE2"/>
      </a:lt2>
      <a:accent1>
        <a:srgbClr val="99BAB6"/>
      </a:accent1>
      <a:accent2>
        <a:srgbClr val="6B93A0"/>
      </a:accent2>
      <a:accent3>
        <a:srgbClr val="C0C99A"/>
      </a:accent3>
      <a:accent4>
        <a:srgbClr val="96B079"/>
      </a:accent4>
      <a:accent5>
        <a:srgbClr val="F3EDD7"/>
      </a:accent5>
      <a:accent6>
        <a:srgbClr val="C3B3A3"/>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1879</Words>
  <Application>Microsoft Office PowerPoint</Application>
  <PresentationFormat>On-screen Show (4:3)</PresentationFormat>
  <Paragraphs>116</Paragraphs>
  <Slides>11</Slides>
  <Notes>11</Notes>
  <HiddenSlides>0</HiddenSlides>
  <MMClips>0</MMClips>
  <ScaleCrop>false</ScaleCrop>
  <HeadingPairs>
    <vt:vector size="4" baseType="variant">
      <vt:variant>
        <vt:lpstr>Theme</vt:lpstr>
      </vt:variant>
      <vt:variant>
        <vt:i4>9</vt:i4>
      </vt:variant>
      <vt:variant>
        <vt:lpstr>Slide Titles</vt:lpstr>
      </vt:variant>
      <vt:variant>
        <vt:i4>11</vt:i4>
      </vt:variant>
    </vt:vector>
  </HeadingPairs>
  <TitlesOfParts>
    <vt:vector size="20" baseType="lpstr">
      <vt:lpstr>1_Office Theme</vt:lpstr>
      <vt:lpstr>Office Theme</vt:lpstr>
      <vt:lpstr>Dion template</vt:lpstr>
      <vt:lpstr>2_Office Theme</vt:lpstr>
      <vt:lpstr>Ragozine template</vt:lpstr>
      <vt:lpstr>3_Office Theme</vt:lpstr>
      <vt:lpstr>Woodville template</vt:lpstr>
      <vt:lpstr>1_Woodville template</vt:lpstr>
      <vt:lpstr>2_Dion template</vt:lpstr>
      <vt:lpstr>  The Investigation of Coastal Erosion Rates on The Isle of Sheppey Using a Remote Method During the Covid19 Pandemic</vt:lpstr>
      <vt:lpstr>Surf Cres, Before and After</vt:lpstr>
      <vt:lpstr>Introduction </vt:lpstr>
      <vt:lpstr>PowerPoint Presentation</vt:lpstr>
      <vt:lpstr>Literature Review</vt:lpstr>
      <vt:lpstr>Methodology </vt:lpstr>
      <vt:lpstr>Limitations</vt:lpstr>
      <vt:lpstr>Results</vt:lpstr>
      <vt:lpstr>Conclusion</vt:lpstr>
      <vt:lpstr>Thank You! Any Questions?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Investigation of Coastal Erosion Rates on The Isle of Sheppey Using a Remote Method During the Covid19 Pandemic</dc:title>
  <dc:creator>marie</dc:creator>
  <cp:lastModifiedBy>marie</cp:lastModifiedBy>
  <cp:revision>2</cp:revision>
  <dcterms:created xsi:type="dcterms:W3CDTF">2021-03-03T11:55:33Z</dcterms:created>
  <dcterms:modified xsi:type="dcterms:W3CDTF">2021-03-03T12:05:51Z</dcterms:modified>
</cp:coreProperties>
</file>