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2" r:id="rId2"/>
    <p:sldId id="273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0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DA65F8-9AAE-4F01-8379-A85FA9BD8CDD}" v="24" dt="2023-04-20T09:25:57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4"/>
    <p:restoredTop sz="96327"/>
  </p:normalViewPr>
  <p:slideViewPr>
    <p:cSldViewPr snapToGrid="0" snapToObjects="1">
      <p:cViewPr>
        <p:scale>
          <a:sx n="81" d="100"/>
          <a:sy n="81" d="100"/>
        </p:scale>
        <p:origin x="102" y="2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49DA65F8-9AAE-4F01-8379-A85FA9BD8CDD}"/>
    <pc:docChg chg="undo custSel addSld delSld modSld sldOrd modMainMaster">
      <pc:chgData name="Marion Phillips" userId="ceb937aa-b9c3-4941-91d8-fdd18470a62e" providerId="ADAL" clId="{49DA65F8-9AAE-4F01-8379-A85FA9BD8CDD}" dt="2023-04-20T09:29:43.820" v="2343" actId="5793"/>
      <pc:docMkLst>
        <pc:docMk/>
      </pc:docMkLst>
      <pc:sldChg chg="addSp delSp modSp del mod setBg">
        <pc:chgData name="Marion Phillips" userId="ceb937aa-b9c3-4941-91d8-fdd18470a62e" providerId="ADAL" clId="{49DA65F8-9AAE-4F01-8379-A85FA9BD8CDD}" dt="2023-04-17T10:44:45.498" v="959" actId="47"/>
        <pc:sldMkLst>
          <pc:docMk/>
          <pc:sldMk cId="364653086" sldId="256"/>
        </pc:sldMkLst>
        <pc:spChg chg="add del">
          <ac:chgData name="Marion Phillips" userId="ceb937aa-b9c3-4941-91d8-fdd18470a62e" providerId="ADAL" clId="{49DA65F8-9AAE-4F01-8379-A85FA9BD8CDD}" dt="2023-04-17T10:41:59.978" v="927" actId="478"/>
          <ac:spMkLst>
            <pc:docMk/>
            <pc:sldMk cId="364653086" sldId="256"/>
            <ac:spMk id="3" creationId="{3E945765-596C-E14B-B764-3784C45F9CDB}"/>
          </ac:spMkLst>
        </pc:spChg>
        <pc:spChg chg="add del mod">
          <ac:chgData name="Marion Phillips" userId="ceb937aa-b9c3-4941-91d8-fdd18470a62e" providerId="ADAL" clId="{49DA65F8-9AAE-4F01-8379-A85FA9BD8CDD}" dt="2023-04-17T10:41:53.828" v="926" actId="478"/>
          <ac:spMkLst>
            <pc:docMk/>
            <pc:sldMk cId="364653086" sldId="256"/>
            <ac:spMk id="4" creationId="{80D43C43-2CAD-5B90-CEAA-7BC5656F5AC2}"/>
          </ac:spMkLst>
        </pc:spChg>
        <pc:picChg chg="add del">
          <ac:chgData name="Marion Phillips" userId="ceb937aa-b9c3-4941-91d8-fdd18470a62e" providerId="ADAL" clId="{49DA65F8-9AAE-4F01-8379-A85FA9BD8CDD}" dt="2023-04-17T10:39:21.613" v="918" actId="478"/>
          <ac:picMkLst>
            <pc:docMk/>
            <pc:sldMk cId="364653086" sldId="256"/>
            <ac:picMk id="5" creationId="{28679BDA-F1D6-4EF6-AD8A-70CD4610F428}"/>
          </ac:picMkLst>
        </pc:picChg>
      </pc:sldChg>
      <pc:sldChg chg="delSp del mod setBg">
        <pc:chgData name="Marion Phillips" userId="ceb937aa-b9c3-4941-91d8-fdd18470a62e" providerId="ADAL" clId="{49DA65F8-9AAE-4F01-8379-A85FA9BD8CDD}" dt="2023-04-17T10:47:20.738" v="987" actId="47"/>
        <pc:sldMkLst>
          <pc:docMk/>
          <pc:sldMk cId="1147893510" sldId="257"/>
        </pc:sldMkLst>
        <pc:picChg chg="del">
          <ac:chgData name="Marion Phillips" userId="ceb937aa-b9c3-4941-91d8-fdd18470a62e" providerId="ADAL" clId="{49DA65F8-9AAE-4F01-8379-A85FA9BD8CDD}" dt="2023-04-17T10:42:13.743" v="928" actId="478"/>
          <ac:picMkLst>
            <pc:docMk/>
            <pc:sldMk cId="1147893510" sldId="257"/>
            <ac:picMk id="6" creationId="{68F70728-F688-4FFB-9792-2D706DC80712}"/>
          </ac:picMkLst>
        </pc:picChg>
      </pc:sldChg>
      <pc:sldChg chg="modSp mod setBg">
        <pc:chgData name="Marion Phillips" userId="ceb937aa-b9c3-4941-91d8-fdd18470a62e" providerId="ADAL" clId="{49DA65F8-9AAE-4F01-8379-A85FA9BD8CDD}" dt="2023-04-20T09:05:15.780" v="1978" actId="5793"/>
        <pc:sldMkLst>
          <pc:docMk/>
          <pc:sldMk cId="1520364390" sldId="258"/>
        </pc:sldMkLst>
        <pc:spChg chg="mod">
          <ac:chgData name="Marion Phillips" userId="ceb937aa-b9c3-4941-91d8-fdd18470a62e" providerId="ADAL" clId="{49DA65F8-9AAE-4F01-8379-A85FA9BD8CDD}" dt="2023-04-20T09:05:15.780" v="1978" actId="5793"/>
          <ac:spMkLst>
            <pc:docMk/>
            <pc:sldMk cId="1520364390" sldId="258"/>
            <ac:spMk id="3" creationId="{00FFF478-2FBF-4B4E-8E96-A1C1B8CF43BF}"/>
          </ac:spMkLst>
        </pc:spChg>
      </pc:sldChg>
      <pc:sldChg chg="modSp mod">
        <pc:chgData name="Marion Phillips" userId="ceb937aa-b9c3-4941-91d8-fdd18470a62e" providerId="ADAL" clId="{49DA65F8-9AAE-4F01-8379-A85FA9BD8CDD}" dt="2023-04-20T09:12:31.520" v="2144" actId="20577"/>
        <pc:sldMkLst>
          <pc:docMk/>
          <pc:sldMk cId="1076600335" sldId="259"/>
        </pc:sldMkLst>
        <pc:spChg chg="mod">
          <ac:chgData name="Marion Phillips" userId="ceb937aa-b9c3-4941-91d8-fdd18470a62e" providerId="ADAL" clId="{49DA65F8-9AAE-4F01-8379-A85FA9BD8CDD}" dt="2023-04-20T09:12:31.520" v="2144" actId="20577"/>
          <ac:spMkLst>
            <pc:docMk/>
            <pc:sldMk cId="1076600335" sldId="259"/>
            <ac:spMk id="3" creationId="{9DE62744-FC84-5244-819D-5C544B2A04D0}"/>
          </ac:spMkLst>
        </pc:spChg>
      </pc:sldChg>
      <pc:sldChg chg="modSp mod">
        <pc:chgData name="Marion Phillips" userId="ceb937aa-b9c3-4941-91d8-fdd18470a62e" providerId="ADAL" clId="{49DA65F8-9AAE-4F01-8379-A85FA9BD8CDD}" dt="2023-04-20T09:14:12.952" v="2153" actId="20577"/>
        <pc:sldMkLst>
          <pc:docMk/>
          <pc:sldMk cId="4076891023" sldId="260"/>
        </pc:sldMkLst>
        <pc:spChg chg="mod">
          <ac:chgData name="Marion Phillips" userId="ceb937aa-b9c3-4941-91d8-fdd18470a62e" providerId="ADAL" clId="{49DA65F8-9AAE-4F01-8379-A85FA9BD8CDD}" dt="2023-04-20T08:38:40.549" v="1594" actId="20577"/>
          <ac:spMkLst>
            <pc:docMk/>
            <pc:sldMk cId="4076891023" sldId="260"/>
            <ac:spMk id="2" creationId="{FF424BA6-8729-1247-B64E-29A3D4FC8A0C}"/>
          </ac:spMkLst>
        </pc:spChg>
        <pc:spChg chg="mod">
          <ac:chgData name="Marion Phillips" userId="ceb937aa-b9c3-4941-91d8-fdd18470a62e" providerId="ADAL" clId="{49DA65F8-9AAE-4F01-8379-A85FA9BD8CDD}" dt="2023-04-20T09:14:12.952" v="2153" actId="20577"/>
          <ac:spMkLst>
            <pc:docMk/>
            <pc:sldMk cId="4076891023" sldId="260"/>
            <ac:spMk id="3" creationId="{A0457913-9349-B54C-8BCF-B7E27ECC36C2}"/>
          </ac:spMkLst>
        </pc:spChg>
      </pc:sldChg>
      <pc:sldChg chg="modSp mod">
        <pc:chgData name="Marion Phillips" userId="ceb937aa-b9c3-4941-91d8-fdd18470a62e" providerId="ADAL" clId="{49DA65F8-9AAE-4F01-8379-A85FA9BD8CDD}" dt="2023-04-20T09:29:43.820" v="2343" actId="5793"/>
        <pc:sldMkLst>
          <pc:docMk/>
          <pc:sldMk cId="32316811" sldId="261"/>
        </pc:sldMkLst>
        <pc:spChg chg="mod">
          <ac:chgData name="Marion Phillips" userId="ceb937aa-b9c3-4941-91d8-fdd18470a62e" providerId="ADAL" clId="{49DA65F8-9AAE-4F01-8379-A85FA9BD8CDD}" dt="2023-04-20T09:29:28.966" v="2342" actId="20577"/>
          <ac:spMkLst>
            <pc:docMk/>
            <pc:sldMk cId="32316811" sldId="261"/>
            <ac:spMk id="2" creationId="{7F4121C6-AF9E-3A44-8BEE-F1A2E55292F8}"/>
          </ac:spMkLst>
        </pc:spChg>
        <pc:spChg chg="mod">
          <ac:chgData name="Marion Phillips" userId="ceb937aa-b9c3-4941-91d8-fdd18470a62e" providerId="ADAL" clId="{49DA65F8-9AAE-4F01-8379-A85FA9BD8CDD}" dt="2023-04-20T09:29:43.820" v="2343" actId="5793"/>
          <ac:spMkLst>
            <pc:docMk/>
            <pc:sldMk cId="32316811" sldId="261"/>
            <ac:spMk id="3" creationId="{C6F62576-7E79-6E4E-ACD3-A2E260D76ADC}"/>
          </ac:spMkLst>
        </pc:spChg>
      </pc:sldChg>
      <pc:sldChg chg="modSp mod">
        <pc:chgData name="Marion Phillips" userId="ceb937aa-b9c3-4941-91d8-fdd18470a62e" providerId="ADAL" clId="{49DA65F8-9AAE-4F01-8379-A85FA9BD8CDD}" dt="2023-04-20T09:06:49.456" v="1979" actId="5793"/>
        <pc:sldMkLst>
          <pc:docMk/>
          <pc:sldMk cId="228125078" sldId="262"/>
        </pc:sldMkLst>
        <pc:spChg chg="mod">
          <ac:chgData name="Marion Phillips" userId="ceb937aa-b9c3-4941-91d8-fdd18470a62e" providerId="ADAL" clId="{49DA65F8-9AAE-4F01-8379-A85FA9BD8CDD}" dt="2023-04-20T08:53:39.046" v="1747" actId="1076"/>
          <ac:spMkLst>
            <pc:docMk/>
            <pc:sldMk cId="228125078" sldId="262"/>
            <ac:spMk id="2" creationId="{7C3107A8-D3E2-1741-BD3E-7AD7D71CE632}"/>
          </ac:spMkLst>
        </pc:spChg>
        <pc:spChg chg="mod">
          <ac:chgData name="Marion Phillips" userId="ceb937aa-b9c3-4941-91d8-fdd18470a62e" providerId="ADAL" clId="{49DA65F8-9AAE-4F01-8379-A85FA9BD8CDD}" dt="2023-04-20T09:06:49.456" v="1979" actId="5793"/>
          <ac:spMkLst>
            <pc:docMk/>
            <pc:sldMk cId="228125078" sldId="262"/>
            <ac:spMk id="7" creationId="{FE636FFD-4EB3-4246-8C07-E0921B45D189}"/>
          </ac:spMkLst>
        </pc:spChg>
      </pc:sldChg>
      <pc:sldChg chg="modSp mod">
        <pc:chgData name="Marion Phillips" userId="ceb937aa-b9c3-4941-91d8-fdd18470a62e" providerId="ADAL" clId="{49DA65F8-9AAE-4F01-8379-A85FA9BD8CDD}" dt="2023-04-20T09:08:21.743" v="2021" actId="20577"/>
        <pc:sldMkLst>
          <pc:docMk/>
          <pc:sldMk cId="3929748928" sldId="263"/>
        </pc:sldMkLst>
        <pc:spChg chg="mod">
          <ac:chgData name="Marion Phillips" userId="ceb937aa-b9c3-4941-91d8-fdd18470a62e" providerId="ADAL" clId="{49DA65F8-9AAE-4F01-8379-A85FA9BD8CDD}" dt="2023-04-20T09:08:21.743" v="2021" actId="20577"/>
          <ac:spMkLst>
            <pc:docMk/>
            <pc:sldMk cId="3929748928" sldId="263"/>
            <ac:spMk id="3" creationId="{7A719914-C433-904C-9A86-56C03409656D}"/>
          </ac:spMkLst>
        </pc:spChg>
      </pc:sldChg>
      <pc:sldChg chg="modSp mod">
        <pc:chgData name="Marion Phillips" userId="ceb937aa-b9c3-4941-91d8-fdd18470a62e" providerId="ADAL" clId="{49DA65F8-9AAE-4F01-8379-A85FA9BD8CDD}" dt="2023-04-20T09:20:54.644" v="2289" actId="20577"/>
        <pc:sldMkLst>
          <pc:docMk/>
          <pc:sldMk cId="2921136755" sldId="265"/>
        </pc:sldMkLst>
        <pc:spChg chg="mod">
          <ac:chgData name="Marion Phillips" userId="ceb937aa-b9c3-4941-91d8-fdd18470a62e" providerId="ADAL" clId="{49DA65F8-9AAE-4F01-8379-A85FA9BD8CDD}" dt="2023-04-20T09:20:54.644" v="2289" actId="20577"/>
          <ac:spMkLst>
            <pc:docMk/>
            <pc:sldMk cId="2921136755" sldId="265"/>
            <ac:spMk id="3" creationId="{5E2F1DFA-47C7-5F45-B86A-B21AEC0A4E60}"/>
          </ac:spMkLst>
        </pc:spChg>
      </pc:sldChg>
      <pc:sldChg chg="modSp mod">
        <pc:chgData name="Marion Phillips" userId="ceb937aa-b9c3-4941-91d8-fdd18470a62e" providerId="ADAL" clId="{49DA65F8-9AAE-4F01-8379-A85FA9BD8CDD}" dt="2023-04-20T09:22:46.816" v="2295" actId="20577"/>
        <pc:sldMkLst>
          <pc:docMk/>
          <pc:sldMk cId="2333984411" sldId="266"/>
        </pc:sldMkLst>
        <pc:spChg chg="mod">
          <ac:chgData name="Marion Phillips" userId="ceb937aa-b9c3-4941-91d8-fdd18470a62e" providerId="ADAL" clId="{49DA65F8-9AAE-4F01-8379-A85FA9BD8CDD}" dt="2023-04-20T09:22:46.816" v="2295" actId="20577"/>
          <ac:spMkLst>
            <pc:docMk/>
            <pc:sldMk cId="2333984411" sldId="266"/>
            <ac:spMk id="3" creationId="{133F3135-992A-D049-811F-4A7A42D917F5}"/>
          </ac:spMkLst>
        </pc:spChg>
      </pc:sldChg>
      <pc:sldChg chg="modSp mod">
        <pc:chgData name="Marion Phillips" userId="ceb937aa-b9c3-4941-91d8-fdd18470a62e" providerId="ADAL" clId="{49DA65F8-9AAE-4F01-8379-A85FA9BD8CDD}" dt="2023-04-20T09:09:22.645" v="2037" actId="20577"/>
        <pc:sldMkLst>
          <pc:docMk/>
          <pc:sldMk cId="1612928647" sldId="267"/>
        </pc:sldMkLst>
        <pc:spChg chg="mod">
          <ac:chgData name="Marion Phillips" userId="ceb937aa-b9c3-4941-91d8-fdd18470a62e" providerId="ADAL" clId="{49DA65F8-9AAE-4F01-8379-A85FA9BD8CDD}" dt="2023-04-20T09:09:22.645" v="2037" actId="20577"/>
          <ac:spMkLst>
            <pc:docMk/>
            <pc:sldMk cId="1612928647" sldId="267"/>
            <ac:spMk id="3" creationId="{8E23C61B-DAE9-824F-BD35-3BA900A9E055}"/>
          </ac:spMkLst>
        </pc:spChg>
      </pc:sldChg>
      <pc:sldChg chg="modSp mod">
        <pc:chgData name="Marion Phillips" userId="ceb937aa-b9c3-4941-91d8-fdd18470a62e" providerId="ADAL" clId="{49DA65F8-9AAE-4F01-8379-A85FA9BD8CDD}" dt="2023-04-17T10:34:25.046" v="654" actId="20577"/>
        <pc:sldMkLst>
          <pc:docMk/>
          <pc:sldMk cId="3673094983" sldId="269"/>
        </pc:sldMkLst>
        <pc:spChg chg="mod">
          <ac:chgData name="Marion Phillips" userId="ceb937aa-b9c3-4941-91d8-fdd18470a62e" providerId="ADAL" clId="{49DA65F8-9AAE-4F01-8379-A85FA9BD8CDD}" dt="2023-04-17T10:34:25.046" v="654" actId="20577"/>
          <ac:spMkLst>
            <pc:docMk/>
            <pc:sldMk cId="3673094983" sldId="269"/>
            <ac:spMk id="3" creationId="{EE40BF28-FA3B-ED46-80E7-C58792C4AEBB}"/>
          </ac:spMkLst>
        </pc:spChg>
      </pc:sldChg>
      <pc:sldChg chg="modSp mod">
        <pc:chgData name="Marion Phillips" userId="ceb937aa-b9c3-4941-91d8-fdd18470a62e" providerId="ADAL" clId="{49DA65F8-9AAE-4F01-8379-A85FA9BD8CDD}" dt="2023-04-20T09:10:31.518" v="2107" actId="1076"/>
        <pc:sldMkLst>
          <pc:docMk/>
          <pc:sldMk cId="1705243212" sldId="270"/>
        </pc:sldMkLst>
        <pc:spChg chg="mod">
          <ac:chgData name="Marion Phillips" userId="ceb937aa-b9c3-4941-91d8-fdd18470a62e" providerId="ADAL" clId="{49DA65F8-9AAE-4F01-8379-A85FA9BD8CDD}" dt="2023-04-20T09:10:31.518" v="2107" actId="1076"/>
          <ac:spMkLst>
            <pc:docMk/>
            <pc:sldMk cId="1705243212" sldId="270"/>
            <ac:spMk id="2" creationId="{B7845F81-756A-D14A-8CA8-BEFDBC95FD11}"/>
          </ac:spMkLst>
        </pc:spChg>
        <pc:spChg chg="mod">
          <ac:chgData name="Marion Phillips" userId="ceb937aa-b9c3-4941-91d8-fdd18470a62e" providerId="ADAL" clId="{49DA65F8-9AAE-4F01-8379-A85FA9BD8CDD}" dt="2023-04-20T09:10:05.911" v="2086" actId="20577"/>
          <ac:spMkLst>
            <pc:docMk/>
            <pc:sldMk cId="1705243212" sldId="270"/>
            <ac:spMk id="3" creationId="{A8991211-6C09-C142-A74B-0E086A10D0DD}"/>
          </ac:spMkLst>
        </pc:spChg>
      </pc:sldChg>
      <pc:sldChg chg="modSp del mod">
        <pc:chgData name="Marion Phillips" userId="ceb937aa-b9c3-4941-91d8-fdd18470a62e" providerId="ADAL" clId="{49DA65F8-9AAE-4F01-8379-A85FA9BD8CDD}" dt="2023-04-20T09:27:40.567" v="2326" actId="47"/>
        <pc:sldMkLst>
          <pc:docMk/>
          <pc:sldMk cId="605572313" sldId="271"/>
        </pc:sldMkLst>
        <pc:spChg chg="mod">
          <ac:chgData name="Marion Phillips" userId="ceb937aa-b9c3-4941-91d8-fdd18470a62e" providerId="ADAL" clId="{49DA65F8-9AAE-4F01-8379-A85FA9BD8CDD}" dt="2023-04-20T09:03:41.946" v="1977" actId="20577"/>
          <ac:spMkLst>
            <pc:docMk/>
            <pc:sldMk cId="605572313" sldId="271"/>
            <ac:spMk id="2" creationId="{3AA2BE94-28AC-3A0E-FF13-9801CB1C9D98}"/>
          </ac:spMkLst>
        </pc:spChg>
        <pc:spChg chg="mod">
          <ac:chgData name="Marion Phillips" userId="ceb937aa-b9c3-4941-91d8-fdd18470a62e" providerId="ADAL" clId="{49DA65F8-9AAE-4F01-8379-A85FA9BD8CDD}" dt="2023-04-17T10:38:41.495" v="915" actId="20577"/>
          <ac:spMkLst>
            <pc:docMk/>
            <pc:sldMk cId="605572313" sldId="271"/>
            <ac:spMk id="3" creationId="{C8EB66AC-1207-71BD-C803-CBF88784315C}"/>
          </ac:spMkLst>
        </pc:spChg>
      </pc:sldChg>
      <pc:sldChg chg="delSp modSp new mod ord">
        <pc:chgData name="Marion Phillips" userId="ceb937aa-b9c3-4941-91d8-fdd18470a62e" providerId="ADAL" clId="{49DA65F8-9AAE-4F01-8379-A85FA9BD8CDD}" dt="2023-04-20T08:18:25.054" v="1471" actId="1076"/>
        <pc:sldMkLst>
          <pc:docMk/>
          <pc:sldMk cId="1068465041" sldId="272"/>
        </pc:sldMkLst>
        <pc:spChg chg="mod">
          <ac:chgData name="Marion Phillips" userId="ceb937aa-b9c3-4941-91d8-fdd18470a62e" providerId="ADAL" clId="{49DA65F8-9AAE-4F01-8379-A85FA9BD8CDD}" dt="2023-04-20T08:18:25.054" v="1471" actId="1076"/>
          <ac:spMkLst>
            <pc:docMk/>
            <pc:sldMk cId="1068465041" sldId="272"/>
            <ac:spMk id="2" creationId="{80282C5C-C3CF-94D4-5813-8B39333FD328}"/>
          </ac:spMkLst>
        </pc:spChg>
        <pc:spChg chg="del">
          <ac:chgData name="Marion Phillips" userId="ceb937aa-b9c3-4941-91d8-fdd18470a62e" providerId="ADAL" clId="{49DA65F8-9AAE-4F01-8379-A85FA9BD8CDD}" dt="2023-04-19T10:03:52.167" v="1310" actId="478"/>
          <ac:spMkLst>
            <pc:docMk/>
            <pc:sldMk cId="1068465041" sldId="272"/>
            <ac:spMk id="3" creationId="{FC47B732-1E77-61F7-613A-7A7AE9B8AFA2}"/>
          </ac:spMkLst>
        </pc:spChg>
      </pc:sldChg>
      <pc:sldChg chg="addSp delSp modSp new mod">
        <pc:chgData name="Marion Phillips" userId="ceb937aa-b9c3-4941-91d8-fdd18470a62e" providerId="ADAL" clId="{49DA65F8-9AAE-4F01-8379-A85FA9BD8CDD}" dt="2023-04-17T10:46:57.780" v="986" actId="1076"/>
        <pc:sldMkLst>
          <pc:docMk/>
          <pc:sldMk cId="829377171" sldId="273"/>
        </pc:sldMkLst>
        <pc:spChg chg="mod">
          <ac:chgData name="Marion Phillips" userId="ceb937aa-b9c3-4941-91d8-fdd18470a62e" providerId="ADAL" clId="{49DA65F8-9AAE-4F01-8379-A85FA9BD8CDD}" dt="2023-04-17T10:45:04.993" v="974" actId="20577"/>
          <ac:spMkLst>
            <pc:docMk/>
            <pc:sldMk cId="829377171" sldId="273"/>
            <ac:spMk id="2" creationId="{4DAEAC82-5A56-AD9E-5D38-E13B75F4368E}"/>
          </ac:spMkLst>
        </pc:spChg>
        <pc:spChg chg="del">
          <ac:chgData name="Marion Phillips" userId="ceb937aa-b9c3-4941-91d8-fdd18470a62e" providerId="ADAL" clId="{49DA65F8-9AAE-4F01-8379-A85FA9BD8CDD}" dt="2023-04-17T10:45:29.191" v="976" actId="478"/>
          <ac:spMkLst>
            <pc:docMk/>
            <pc:sldMk cId="829377171" sldId="273"/>
            <ac:spMk id="3" creationId="{11F4A70C-C0B3-2227-2126-BE950D82323B}"/>
          </ac:spMkLst>
        </pc:spChg>
        <pc:spChg chg="add mod">
          <ac:chgData name="Marion Phillips" userId="ceb937aa-b9c3-4941-91d8-fdd18470a62e" providerId="ADAL" clId="{49DA65F8-9AAE-4F01-8379-A85FA9BD8CDD}" dt="2023-04-17T10:46:04.411" v="980"/>
          <ac:spMkLst>
            <pc:docMk/>
            <pc:sldMk cId="829377171" sldId="273"/>
            <ac:spMk id="6" creationId="{FDF3377A-7833-1E0A-9E30-247A4599D3E2}"/>
          </ac:spMkLst>
        </pc:spChg>
        <pc:spChg chg="add mod">
          <ac:chgData name="Marion Phillips" userId="ceb937aa-b9c3-4941-91d8-fdd18470a62e" providerId="ADAL" clId="{49DA65F8-9AAE-4F01-8379-A85FA9BD8CDD}" dt="2023-04-17T10:46:04.411" v="980"/>
          <ac:spMkLst>
            <pc:docMk/>
            <pc:sldMk cId="829377171" sldId="273"/>
            <ac:spMk id="7" creationId="{E364184F-D414-CE63-BEB7-47CB4DF3BBBF}"/>
          </ac:spMkLst>
        </pc:spChg>
        <pc:spChg chg="add mod">
          <ac:chgData name="Marion Phillips" userId="ceb937aa-b9c3-4941-91d8-fdd18470a62e" providerId="ADAL" clId="{49DA65F8-9AAE-4F01-8379-A85FA9BD8CDD}" dt="2023-04-17T10:46:31.097" v="983"/>
          <ac:spMkLst>
            <pc:docMk/>
            <pc:sldMk cId="829377171" sldId="273"/>
            <ac:spMk id="9" creationId="{DB873024-0132-61DC-0A19-FACC9CD4EB97}"/>
          </ac:spMkLst>
        </pc:spChg>
        <pc:spChg chg="add mod">
          <ac:chgData name="Marion Phillips" userId="ceb937aa-b9c3-4941-91d8-fdd18470a62e" providerId="ADAL" clId="{49DA65F8-9AAE-4F01-8379-A85FA9BD8CDD}" dt="2023-04-17T10:46:57.780" v="986" actId="1076"/>
          <ac:spMkLst>
            <pc:docMk/>
            <pc:sldMk cId="829377171" sldId="273"/>
            <ac:spMk id="10" creationId="{CA95B56B-C303-ED30-619A-3839BE5782C2}"/>
          </ac:spMkLst>
        </pc:spChg>
        <pc:grpChg chg="add mod">
          <ac:chgData name="Marion Phillips" userId="ceb937aa-b9c3-4941-91d8-fdd18470a62e" providerId="ADAL" clId="{49DA65F8-9AAE-4F01-8379-A85FA9BD8CDD}" dt="2023-04-17T10:46:09.415" v="981" actId="1076"/>
          <ac:grpSpMkLst>
            <pc:docMk/>
            <pc:sldMk cId="829377171" sldId="273"/>
            <ac:grpSpMk id="5" creationId="{ECF23405-AB42-C7DB-B8FC-CC52F8E0130D}"/>
          </ac:grpSpMkLst>
        </pc:grpChg>
        <pc:grpChg chg="add mod">
          <ac:chgData name="Marion Phillips" userId="ceb937aa-b9c3-4941-91d8-fdd18470a62e" providerId="ADAL" clId="{49DA65F8-9AAE-4F01-8379-A85FA9BD8CDD}" dt="2023-04-17T10:46:40.187" v="984" actId="1076"/>
          <ac:grpSpMkLst>
            <pc:docMk/>
            <pc:sldMk cId="829377171" sldId="273"/>
            <ac:grpSpMk id="8" creationId="{B243875E-612A-387F-FEFA-83F3563EF1CC}"/>
          </ac:grpSpMkLst>
        </pc:grpChg>
        <pc:picChg chg="add mod">
          <ac:chgData name="Marion Phillips" userId="ceb937aa-b9c3-4941-91d8-fdd18470a62e" providerId="ADAL" clId="{49DA65F8-9AAE-4F01-8379-A85FA9BD8CDD}" dt="2023-04-17T10:46:50.328" v="985" actId="1076"/>
          <ac:picMkLst>
            <pc:docMk/>
            <pc:sldMk cId="829377171" sldId="273"/>
            <ac:picMk id="4" creationId="{8CEDDEFE-B294-E262-BAA6-9AED98D1E72E}"/>
          </ac:picMkLst>
        </pc:picChg>
      </pc:sldChg>
      <pc:sldChg chg="modSp add mod">
        <pc:chgData name="Marion Phillips" userId="ceb937aa-b9c3-4941-91d8-fdd18470a62e" providerId="ADAL" clId="{49DA65F8-9AAE-4F01-8379-A85FA9BD8CDD}" dt="2023-04-20T09:28:06.122" v="2341" actId="20577"/>
        <pc:sldMkLst>
          <pc:docMk/>
          <pc:sldMk cId="2164381654" sldId="274"/>
        </pc:sldMkLst>
        <pc:spChg chg="mod">
          <ac:chgData name="Marion Phillips" userId="ceb937aa-b9c3-4941-91d8-fdd18470a62e" providerId="ADAL" clId="{49DA65F8-9AAE-4F01-8379-A85FA9BD8CDD}" dt="2023-04-20T09:28:06.122" v="2341" actId="20577"/>
          <ac:spMkLst>
            <pc:docMk/>
            <pc:sldMk cId="2164381654" sldId="274"/>
            <ac:spMk id="2" creationId="{B7845F81-756A-D14A-8CA8-BEFDBC95FD11}"/>
          </ac:spMkLst>
        </pc:spChg>
        <pc:spChg chg="mod">
          <ac:chgData name="Marion Phillips" userId="ceb937aa-b9c3-4941-91d8-fdd18470a62e" providerId="ADAL" clId="{49DA65F8-9AAE-4F01-8379-A85FA9BD8CDD}" dt="2023-04-20T09:27:33.875" v="2325" actId="20577"/>
          <ac:spMkLst>
            <pc:docMk/>
            <pc:sldMk cId="2164381654" sldId="274"/>
            <ac:spMk id="3" creationId="{A8991211-6C09-C142-A74B-0E086A10D0DD}"/>
          </ac:spMkLst>
        </pc:spChg>
      </pc:sldChg>
      <pc:sldChg chg="addSp del delDesignElem">
        <pc:chgData name="Marion Phillips" userId="ceb937aa-b9c3-4941-91d8-fdd18470a62e" providerId="ADAL" clId="{49DA65F8-9AAE-4F01-8379-A85FA9BD8CDD}" dt="2023-04-20T09:25:57.325" v="2297"/>
        <pc:sldMkLst>
          <pc:docMk/>
          <pc:sldMk cId="3970011604" sldId="274"/>
        </pc:sldMkLst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8" creationId="{09588DA8-065E-4F6F-8EFD-43104AB2E0CF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10" creationId="{C4285719-470E-454C-AF62-8323075F1F5B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12" creationId="{CD9FE4EF-C4D8-49A0-B2FF-81D8DB7D8A24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14" creationId="{4300840D-0A0B-4512-BACA-B439D5B9C57C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16" creationId="{D2B78728-A580-49A7-84F9-6EF6F583ADE0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18" creationId="{38FAA1A1-D861-433F-88FA-1E9D6FD31D11}"/>
          </ac:spMkLst>
        </pc:spChg>
        <pc:spChg chg="add">
          <ac:chgData name="Marion Phillips" userId="ceb937aa-b9c3-4941-91d8-fdd18470a62e" providerId="ADAL" clId="{49DA65F8-9AAE-4F01-8379-A85FA9BD8CDD}" dt="2023-04-20T09:25:57.325" v="2297"/>
          <ac:spMkLst>
            <pc:docMk/>
            <pc:sldMk cId="3970011604" sldId="274"/>
            <ac:spMk id="20" creationId="{8D71EDA1-87BF-4D5D-AB79-F346FD19278A}"/>
          </ac:spMkLst>
        </pc:spChg>
      </pc:sldChg>
      <pc:sldMasterChg chg="modSldLayout">
        <pc:chgData name="Marion Phillips" userId="ceb937aa-b9c3-4941-91d8-fdd18470a62e" providerId="ADAL" clId="{49DA65F8-9AAE-4F01-8379-A85FA9BD8CDD}" dt="2023-04-17T10:43:57.857" v="938"/>
        <pc:sldMasterMkLst>
          <pc:docMk/>
          <pc:sldMasterMk cId="518947875" sldId="2147483648"/>
        </pc:sldMasterMkLst>
        <pc:sldLayoutChg chg="setBg">
          <pc:chgData name="Marion Phillips" userId="ceb937aa-b9c3-4941-91d8-fdd18470a62e" providerId="ADAL" clId="{49DA65F8-9AAE-4F01-8379-A85FA9BD8CDD}" dt="2023-04-17T10:43:57.857" v="938"/>
          <pc:sldLayoutMkLst>
            <pc:docMk/>
            <pc:sldMasterMk cId="518947875" sldId="2147483648"/>
            <pc:sldLayoutMk cId="2771151001" sldId="2147483650"/>
          </pc:sldLayoutMkLst>
        </pc:sldLayoutChg>
        <pc:sldLayoutChg chg="setBg">
          <pc:chgData name="Marion Phillips" userId="ceb937aa-b9c3-4941-91d8-fdd18470a62e" providerId="ADAL" clId="{49DA65F8-9AAE-4F01-8379-A85FA9BD8CDD}" dt="2023-04-17T10:43:56.901" v="937"/>
          <pc:sldLayoutMkLst>
            <pc:docMk/>
            <pc:sldMasterMk cId="518947875" sldId="2147483648"/>
            <pc:sldLayoutMk cId="1848182301" sldId="2147483651"/>
          </pc:sldLayoutMkLst>
        </pc:sldLayoutChg>
        <pc:sldLayoutChg chg="setBg">
          <pc:chgData name="Marion Phillips" userId="ceb937aa-b9c3-4941-91d8-fdd18470a62e" providerId="ADAL" clId="{49DA65F8-9AAE-4F01-8379-A85FA9BD8CDD}" dt="2023-04-17T10:43:50.466" v="936"/>
          <pc:sldLayoutMkLst>
            <pc:docMk/>
            <pc:sldMasterMk cId="518947875" sldId="2147483648"/>
            <pc:sldLayoutMk cId="2809985913" sldId="214748365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28742-E95F-7649-A705-8CF1DE9AA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ABDEE-4CA4-2B4D-A4B4-7A7090AB9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5A095-381A-2141-85BB-45F06A47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1FBDC-72CF-0A49-A436-090B46229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D763F-5EAA-E742-97AF-DAD50333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2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1B34-00CD-E940-AFE1-7D99BE920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64054-DEC1-C145-8286-0566C2F7A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92B51-CF59-7842-965A-54D0C2497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57F8B-2A63-5F45-958F-22A00161B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B377-4C5D-EF4A-991F-4125A2934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15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0B678-7B68-CC4C-8FED-D11E5A985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0A1C1-B085-124F-BEE6-C65C4DC3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62235-3B93-1948-ADB8-E9CD4869C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05E03-46C2-CF42-AAEC-D8EE153A0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3803F-B99A-C24F-95CA-1E87CCAAC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182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7EE49-1B5B-BF49-A7B9-A1C01382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8A199-E676-B34D-96B1-1946DC9D3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EAE56-C97B-0D49-9AB5-786B58B39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89DDF-838E-BD4A-89DC-A4A7BE40D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DA105-CA65-3D4F-B8EA-FB5D127C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0041D-7D85-B545-834C-4AA9AFD7E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98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AEE4B-DD09-5B41-ADAC-52EDC419A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F636-0A4C-0642-AF87-C3D5C218F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651D7-299C-4B4B-A9DB-F3FB3C301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66762D-7E3F-D941-A577-D42EA462D4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4D2A8-4FD3-8B42-83D4-4A910B0A67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F846B-A588-AA45-B04D-37A3E53B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0D13B-FD40-E340-A564-21493F676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4202C-69C1-6C45-8469-C3BB9D8B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12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2B83-5945-EE4C-8244-518B6FA6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707D19-0942-CA41-8D1A-A86091157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FA9D1-CB2F-E044-B0CD-780D74FF9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14791-57E0-E54B-A2B8-A9B1AFE7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3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9CE23-159F-504D-A339-27511B566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1B4E20-6105-F046-87B0-870AA6B42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88D051-98E3-9543-83E4-CF0939D3D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947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E1CE-6F09-1646-A3F5-1D5A7DC3F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79A70-FF4F-F146-9B85-A5F8555B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84B603-E0A1-DC47-96D1-02BC7C426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DED36F-A3ED-444A-A010-6F903B888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097F7-7192-164A-8A21-B3FFEDB9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5F286-27B2-BC4A-AD94-5CFBE45C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B18C6-C521-F141-BA82-1B557167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916FD7-08AC-EE4D-B0AC-9AB61020CC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2E76B-9160-D54B-8BE8-0ADB4769A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CFFB-A6E5-E345-A806-5BC9F8A58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C8598-4AE7-FA49-AB4F-1432B4C7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C03DD-ADD7-F04B-942A-9DBC9ABF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3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A455-194B-FE4B-8EBB-DC1BA3A90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77595-ED70-6641-B02D-27E614D79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7079F-EF7B-F047-8888-581EE4B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B7469-FF09-D642-98F8-321670C4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6FB8D-EC71-FE4E-9031-288342D00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2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3BAA1-267F-334C-B3C2-AB96A1BAB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EC472E-B552-F543-AC92-F0BB7CE7E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B0FD6-4211-DA41-9DA8-165FCFC1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5D7FA-4008-BE43-8972-29C1D2792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B342-0D9E-6D46-9EBE-400227480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07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A76A35-884C-8645-9DC3-FF901E51D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C2DF9-0551-054C-A54D-93B69E329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097D4-32CD-AD49-BC96-BA421EBA0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24D8A3-907B-B248-9564-DD89BCCCC6EA}" type="datetimeFigureOut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6232-0AFE-4E42-B98A-3C21D9D24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26B10-2BBF-8C4F-9FFC-05D653DDB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4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scommissioner.gov.uk/2020/08/18/children-without-internet-access-during-lockdown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634181/Skills_and_lifelong_learning_-_digital_skills_in_further_education_-_Laurillard_-_final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497074/mod_resource/content/0/Journal%202.pdf" TargetMode="External"/><Relationship Id="rId2" Type="http://schemas.openxmlformats.org/officeDocument/2006/relationships/hyperlink" Target="https://moodle.uwtsd.ac.uk/pluginfile.php/497073/mod_resource/content/0/Journal%201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tproportal.com/features/how-to-fight-platform-fatigue-with-tools-people-will-actually-us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2C5C-C3CF-94D4-5813-8B39333FD3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23230"/>
            <a:ext cx="9144000" cy="2387600"/>
          </a:xfrm>
        </p:spPr>
        <p:txBody>
          <a:bodyPr/>
          <a:lstStyle/>
          <a:p>
            <a:r>
              <a:rPr lang="en-GB" dirty="0"/>
              <a:t>Issues and Ethics</a:t>
            </a:r>
          </a:p>
        </p:txBody>
      </p:sp>
    </p:spTree>
    <p:extLst>
      <p:ext uri="{BB962C8B-B14F-4D97-AF65-F5344CB8AC3E}">
        <p14:creationId xmlns:p14="http://schemas.microsoft.com/office/powerpoint/2010/main" val="1068465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EAC82-5A56-AD9E-5D38-E13B75F43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DDEFE-B294-E262-BAA6-9AED98D1E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88"/>
            <a:ext cx="10516511" cy="4352921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CF23405-AB42-C7DB-B8FC-CC52F8E0130D}"/>
              </a:ext>
            </a:extLst>
          </p:cNvPr>
          <p:cNvGrpSpPr/>
          <p:nvPr/>
        </p:nvGrpSpPr>
        <p:grpSpPr>
          <a:xfrm>
            <a:off x="1983452" y="4623283"/>
            <a:ext cx="3600000" cy="787500"/>
            <a:chOff x="1342800" y="3221919"/>
            <a:chExt cx="3600000" cy="7875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DF3377A-7833-1E0A-9E30-247A4599D3E2}"/>
                </a:ext>
              </a:extLst>
            </p:cNvPr>
            <p:cNvSpPr/>
            <p:nvPr/>
          </p:nvSpPr>
          <p:spPr>
            <a:xfrm>
              <a:off x="1342800" y="3221919"/>
              <a:ext cx="3600000" cy="78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364184F-D414-CE63-BEB7-47CB4DF3BBBF}"/>
                </a:ext>
              </a:extLst>
            </p:cNvPr>
            <p:cNvSpPr txBox="1"/>
            <p:nvPr/>
          </p:nvSpPr>
          <p:spPr>
            <a:xfrm>
              <a:off x="1342800" y="3221919"/>
              <a:ext cx="3600000" cy="7875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400" kern="1200" dirty="0"/>
                <a:t>When making use of EdTech in our sessions we have a number of responsibilities and considerations we need to account for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243875E-612A-387F-FEFA-83F3563EF1CC}"/>
              </a:ext>
            </a:extLst>
          </p:cNvPr>
          <p:cNvGrpSpPr/>
          <p:nvPr/>
        </p:nvGrpSpPr>
        <p:grpSpPr>
          <a:xfrm>
            <a:off x="6608550" y="4433397"/>
            <a:ext cx="3631035" cy="977386"/>
            <a:chOff x="5541765" y="3221919"/>
            <a:chExt cx="3631035" cy="977386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B873024-0132-61DC-0A19-FACC9CD4EB97}"/>
                </a:ext>
              </a:extLst>
            </p:cNvPr>
            <p:cNvSpPr/>
            <p:nvPr/>
          </p:nvSpPr>
          <p:spPr>
            <a:xfrm>
              <a:off x="5572800" y="3221919"/>
              <a:ext cx="3600000" cy="78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A95B56B-C303-ED30-619A-3839BE5782C2}"/>
                </a:ext>
              </a:extLst>
            </p:cNvPr>
            <p:cNvSpPr txBox="1"/>
            <p:nvPr/>
          </p:nvSpPr>
          <p:spPr>
            <a:xfrm>
              <a:off x="5541765" y="3411805"/>
              <a:ext cx="3600000" cy="7875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400" kern="1200" dirty="0"/>
                <a:t>Some of these range from general considerations that impact us and learners - whereas others may be issues related to ethics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9377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95728-8510-6649-8866-E30E90D16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Safe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F478-2FBF-4B4E-8E96-A1C1B8CF4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r>
              <a:rPr lang="en-US" sz="2400" dirty="0"/>
              <a:t>When we make use of collaborative learning spaces for our students, we have an obligation to make them safe. </a:t>
            </a:r>
          </a:p>
          <a:p>
            <a:endParaRPr lang="en-US" sz="2600" dirty="0"/>
          </a:p>
          <a:p>
            <a:pPr marL="0" indent="0">
              <a:buNone/>
            </a:pPr>
            <a:r>
              <a:rPr lang="en-US" sz="2400" dirty="0"/>
              <a:t>There are a number of issues that can present themselves, for example when using unmonitored backchannels (such as chats).</a:t>
            </a:r>
          </a:p>
          <a:p>
            <a:pPr marL="914400" lvl="2" indent="0">
              <a:buNone/>
            </a:pPr>
            <a:endParaRPr lang="en-US" sz="2600" dirty="0"/>
          </a:p>
          <a:p>
            <a:pPr marL="0" lvl="1" indent="280988"/>
            <a:r>
              <a:rPr lang="en-US" dirty="0"/>
              <a:t>What issues that can arise?</a:t>
            </a:r>
          </a:p>
          <a:p>
            <a:pPr marL="0" lvl="1" indent="280988"/>
            <a:r>
              <a:rPr lang="en-US" dirty="0"/>
              <a:t>Have you experienced issues yourselves?</a:t>
            </a:r>
          </a:p>
          <a:p>
            <a:pPr marL="0" lvl="1" indent="280988"/>
            <a:endParaRPr lang="en-US" sz="2000" dirty="0"/>
          </a:p>
          <a:p>
            <a:pPr marL="914400" lvl="2" indent="0">
              <a:buNone/>
            </a:pPr>
            <a:endParaRPr lang="en-US" dirty="0"/>
          </a:p>
          <a:p>
            <a:pPr lvl="2"/>
            <a:endParaRPr lang="en-US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0364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BB421-4957-4A46-816C-4F5B9EABE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62744-FC84-5244-819D-5C544B2A0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There are also issues with protecting any data we gather from our learners.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Familiarise</a:t>
            </a:r>
            <a:r>
              <a:rPr lang="en-US" sz="2400" dirty="0"/>
              <a:t> yourself with The GDPR (</a:t>
            </a:r>
            <a:r>
              <a:rPr lang="en-GB" sz="2400" dirty="0"/>
              <a:t>General Data Protection Regulation</a:t>
            </a:r>
            <a:r>
              <a:rPr lang="en-US" sz="2400" dirty="0"/>
              <a:t>).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https://ico.org.uk/for-organisations/guide-to-data-protection/guide-to-the-general-data-protection-regulation-gdpr/</a:t>
            </a:r>
            <a:endParaRPr lang="en-US" sz="18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600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24BA6-8729-1247-B64E-29A3D4FC8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Access to Tech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57913-9349-B54C-8BCF-B7E27ECC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When deciding on the tech we could use in our lessons we need to consider whether our learners have access to the necessary equipment to access our content.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400" dirty="0">
                <a:hlinkClick r:id="rId2"/>
              </a:rPr>
              <a:t>Open and read the review </a:t>
            </a:r>
            <a:r>
              <a:rPr lang="en-US" sz="2400" dirty="0"/>
              <a:t>by the Children’s Commissioner on MOODLE – it  explores some of the issues related to access and the pandemic.</a:t>
            </a:r>
          </a:p>
          <a:p>
            <a:endParaRPr lang="en-US" sz="2400" dirty="0"/>
          </a:p>
          <a:p>
            <a:r>
              <a:rPr lang="en-US" sz="2400" dirty="0"/>
              <a:t>What lessons can we learn? </a:t>
            </a:r>
          </a:p>
          <a:p>
            <a:r>
              <a:rPr lang="en-US" sz="2400" dirty="0"/>
              <a:t>What were your experiences during the pandemic?</a:t>
            </a:r>
          </a:p>
          <a:p>
            <a:r>
              <a:rPr lang="en-US" sz="2400" dirty="0"/>
              <a:t>What should we consider in our practice?</a:t>
            </a:r>
          </a:p>
        </p:txBody>
      </p:sp>
    </p:spTree>
    <p:extLst>
      <p:ext uri="{BB962C8B-B14F-4D97-AF65-F5344CB8AC3E}">
        <p14:creationId xmlns:p14="http://schemas.microsoft.com/office/powerpoint/2010/main" val="4076891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121C6-AF9E-3A44-8BEE-F1A2E552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Learners and Teacher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62576-7E79-6E4E-ACD3-A2E260D76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605218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Digital skill divides can be a factor when considering which tech is most suitable.</a:t>
            </a:r>
          </a:p>
          <a:p>
            <a:endParaRPr lang="en-US" sz="2000" dirty="0"/>
          </a:p>
          <a:p>
            <a:r>
              <a:rPr lang="en-US" sz="2400" dirty="0"/>
              <a:t>Always consider the level and expectations of your learners – ensure all have access and the necessary skills to engage.</a:t>
            </a:r>
          </a:p>
          <a:p>
            <a:endParaRPr lang="en-US" sz="2000" dirty="0"/>
          </a:p>
          <a:p>
            <a:r>
              <a:rPr lang="en-US" sz="2400" dirty="0"/>
              <a:t>Examine the UK government’s Foresight Future of Skills and Lifelong Learning project, 2016 </a:t>
            </a:r>
            <a:r>
              <a:rPr lang="en-US" sz="2400" dirty="0">
                <a:hlinkClick r:id="rId2"/>
              </a:rPr>
              <a:t> report </a:t>
            </a:r>
            <a:r>
              <a:rPr lang="en-US" sz="2400" dirty="0"/>
              <a:t>on MOODLE, exploring how digital skills could be developed in post-16 education.</a:t>
            </a:r>
          </a:p>
          <a:p>
            <a:endParaRPr lang="en-US" sz="2000" dirty="0"/>
          </a:p>
          <a:p>
            <a:r>
              <a:rPr lang="en-US" sz="2400" dirty="0"/>
              <a:t>What are some of the barriers to:</a:t>
            </a:r>
          </a:p>
          <a:p>
            <a:pPr marL="685800" lvl="3"/>
            <a:r>
              <a:rPr lang="en-US" sz="2400" dirty="0"/>
              <a:t>Developing teacher skills with technology in the post-16 Further Education sector.</a:t>
            </a:r>
          </a:p>
          <a:p>
            <a:pPr marL="685800" lvl="3"/>
            <a:r>
              <a:rPr lang="en-US" sz="2400" dirty="0"/>
              <a:t>Developing learner skills with technology in the Further Education sector.</a:t>
            </a:r>
          </a:p>
        </p:txBody>
      </p:sp>
    </p:spTree>
    <p:extLst>
      <p:ext uri="{BB962C8B-B14F-4D97-AF65-F5344CB8AC3E}">
        <p14:creationId xmlns:p14="http://schemas.microsoft.com/office/powerpoint/2010/main" val="3231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107A8-D3E2-1741-BD3E-7AD7D71CE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156327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Competitive Nature of Gamification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636FFD-4EB3-4246-8C07-E0921B45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Gamification has a number of positive and possible negative associations.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In groups, briefly consider the two journal files under the Ethics section on MOODLE – these are examples of peer reviewed research in the field: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>
                <a:hlinkClick r:id="rId2"/>
              </a:rPr>
              <a:t>Journal 1: The Effects of Competition on Learning in Games</a:t>
            </a:r>
            <a:endParaRPr lang="en-US" sz="2400" dirty="0"/>
          </a:p>
          <a:p>
            <a:r>
              <a:rPr lang="en-US" sz="2400" dirty="0">
                <a:hlinkClick r:id="rId3"/>
              </a:rPr>
              <a:t>Journal 2: A Meta-Analysis of Use of Serious Games in Education Over a Decade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Please be ready to 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22812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8FEB1-390E-1349-A9EE-50D21AEE0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Time Implications for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9914-C433-904C-9A86-56C034096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Staff workload is known to be high across all parts of education.</a:t>
            </a:r>
          </a:p>
          <a:p>
            <a:endParaRPr lang="en-US" sz="2400" dirty="0"/>
          </a:p>
          <a:p>
            <a:r>
              <a:rPr lang="en-US" sz="2400" dirty="0"/>
              <a:t>Developing and making use of extra resources will have an impact on this.</a:t>
            </a:r>
          </a:p>
          <a:p>
            <a:endParaRPr lang="en-US" sz="2400" dirty="0"/>
          </a:p>
          <a:p>
            <a:r>
              <a:rPr lang="en-US" sz="2400" dirty="0"/>
              <a:t>What have your experiences been to date?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9748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4D538-64EB-2847-8BB4-CDC5F8D00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Staff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F1DFA-47C7-5F45-B86A-B21AEC0A4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While interconnectedness provides a number of opportunities, it also presents issues in relation to staff wellbeing and feeling “always connected” to our work.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Focusing on wellbeing, make two lists that you feel  are specific to educators:</a:t>
            </a:r>
          </a:p>
          <a:p>
            <a:endParaRPr lang="en-US" sz="2400" dirty="0"/>
          </a:p>
          <a:p>
            <a:r>
              <a:rPr lang="en-US" sz="2400" dirty="0"/>
              <a:t>The benefits that technology being used in practice brings to us as EDUCATORS.</a:t>
            </a:r>
          </a:p>
          <a:p>
            <a:endParaRPr lang="en-US" sz="2400" dirty="0"/>
          </a:p>
          <a:p>
            <a:r>
              <a:rPr lang="en-US" sz="2400" dirty="0"/>
              <a:t>The issues that EDUCATORS can face in terms of technology being part of their practice.</a:t>
            </a:r>
          </a:p>
        </p:txBody>
      </p:sp>
    </p:spTree>
    <p:extLst>
      <p:ext uri="{BB962C8B-B14F-4D97-AF65-F5344CB8AC3E}">
        <p14:creationId xmlns:p14="http://schemas.microsoft.com/office/powerpoint/2010/main" val="2921136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F134E-C264-BB4A-AAC0-10F62CECA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Platform Fatigue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3135-992A-D049-811F-4A7A42D9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When making use of multiple platforms for our work we run the risk of </a:t>
            </a:r>
            <a:r>
              <a:rPr lang="en-US" sz="2400" dirty="0">
                <a:hlinkClick r:id="rId2"/>
              </a:rPr>
              <a:t>platform fatigue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This new term refers to the feeling of tiredness that stems from having to constantly jump between different applications and platforms.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Think about your average week, how many different applications and platforms do you engage with?</a:t>
            </a:r>
          </a:p>
        </p:txBody>
      </p:sp>
    </p:spTree>
    <p:extLst>
      <p:ext uri="{BB962C8B-B14F-4D97-AF65-F5344CB8AC3E}">
        <p14:creationId xmlns:p14="http://schemas.microsoft.com/office/powerpoint/2010/main" val="2333984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A14BE-2875-064B-9386-0BE66D5A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 Consistent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3C61B-DAE9-824F-BD35-3BA900A9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We should try and adopt a consistent approach in how we present our information to learners.</a:t>
            </a:r>
          </a:p>
          <a:p>
            <a:endParaRPr lang="en-US" sz="2400" dirty="0"/>
          </a:p>
          <a:p>
            <a:r>
              <a:rPr lang="en-US" sz="2400" dirty="0"/>
              <a:t>This can become more challenging when making use of lots of different platforms as each may have their own unique style and approach.</a:t>
            </a:r>
          </a:p>
        </p:txBody>
      </p:sp>
    </p:spTree>
    <p:extLst>
      <p:ext uri="{BB962C8B-B14F-4D97-AF65-F5344CB8AC3E}">
        <p14:creationId xmlns:p14="http://schemas.microsoft.com/office/powerpoint/2010/main" val="1612928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AF3DA-B01B-EA41-BE47-FE7322C7E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Considering Learning Preferences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BF28-FA3B-ED46-80E7-C58792C4A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EdTech is a fantastic consideration for sessions providing that we consider aspects such as:</a:t>
            </a:r>
          </a:p>
          <a:p>
            <a:pPr marL="0" indent="0">
              <a:buNone/>
            </a:pPr>
            <a:endParaRPr lang="en-US" sz="2400" dirty="0"/>
          </a:p>
          <a:p>
            <a:pPr lvl="1"/>
            <a:r>
              <a:rPr lang="en-US" dirty="0"/>
              <a:t>What does the technology bring?</a:t>
            </a:r>
          </a:p>
          <a:p>
            <a:pPr lvl="1"/>
            <a:r>
              <a:rPr lang="en-US" dirty="0"/>
              <a:t>Is it a suitable method for the task?</a:t>
            </a:r>
          </a:p>
          <a:p>
            <a:pPr lvl="1"/>
            <a:r>
              <a:rPr lang="en-US" dirty="0"/>
              <a:t>What are the considerations for this piece of technology?</a:t>
            </a:r>
          </a:p>
        </p:txBody>
      </p:sp>
    </p:spTree>
    <p:extLst>
      <p:ext uri="{BB962C8B-B14F-4D97-AF65-F5344CB8AC3E}">
        <p14:creationId xmlns:p14="http://schemas.microsoft.com/office/powerpoint/2010/main" val="3673094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50648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Make a note of which of the issues discussed in this session you feel are most important to your professional development. </a:t>
            </a:r>
          </a:p>
          <a:p>
            <a:endParaRPr lang="en-US" sz="2400" dirty="0"/>
          </a:p>
          <a:p>
            <a:r>
              <a:rPr lang="en-US" sz="2400" dirty="0"/>
              <a:t>Can you think of any additional ethical considerations that we should consider as practitioners?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05243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725111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chemeClr val="bg1"/>
                </a:solidFill>
              </a:rPr>
              <a:t>Note how you can overcome and ensure these in the way you use technology</a:t>
            </a:r>
            <a:r>
              <a:rPr lang="en-US" sz="4000" dirty="0"/>
              <a:t>: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Ensuring safe spaces</a:t>
            </a:r>
          </a:p>
          <a:p>
            <a:r>
              <a:rPr lang="en-US" sz="2400" dirty="0"/>
              <a:t>The protection of learner information</a:t>
            </a:r>
          </a:p>
          <a:p>
            <a:r>
              <a:rPr lang="en-US" sz="2400" dirty="0"/>
              <a:t>Ensuring access for all learners</a:t>
            </a:r>
          </a:p>
          <a:p>
            <a:r>
              <a:rPr lang="en-US" sz="2400" dirty="0"/>
              <a:t>Ensuring you and learners have the necessary skills to use the technology</a:t>
            </a:r>
          </a:p>
          <a:p>
            <a:r>
              <a:rPr lang="en-US" sz="2400" dirty="0"/>
              <a:t>Ensuring your wellbeing and the wellbeing of your learners</a:t>
            </a:r>
          </a:p>
          <a:p>
            <a:r>
              <a:rPr lang="en-US" sz="2400" dirty="0"/>
              <a:t>Avoiding platform fatigue for you and your learners</a:t>
            </a:r>
          </a:p>
          <a:p>
            <a:r>
              <a:rPr lang="en-US" sz="2400" dirty="0"/>
              <a:t>Ensuring consistency in approach</a:t>
            </a:r>
          </a:p>
        </p:txBody>
      </p:sp>
    </p:spTree>
    <p:extLst>
      <p:ext uri="{BB962C8B-B14F-4D97-AF65-F5344CB8AC3E}">
        <p14:creationId xmlns:p14="http://schemas.microsoft.com/office/powerpoint/2010/main" val="2164381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761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Issues and Ethics</vt:lpstr>
      <vt:lpstr>Introduction</vt:lpstr>
      <vt:lpstr>Safe Spaces</vt:lpstr>
      <vt:lpstr>Learner Information</vt:lpstr>
      <vt:lpstr>Learner Access to Tech</vt:lpstr>
      <vt:lpstr>Learners and Teacher Skills</vt:lpstr>
      <vt:lpstr>The Competitive Nature of Gamification</vt:lpstr>
      <vt:lpstr>Time Implications for Staff</vt:lpstr>
      <vt:lpstr>Staff Wellbeing</vt:lpstr>
      <vt:lpstr>Platform Fatigue</vt:lpstr>
      <vt:lpstr>A Consistent Approach</vt:lpstr>
      <vt:lpstr>Considering Learning Preferences</vt:lpstr>
      <vt:lpstr>Reflection </vt:lpstr>
      <vt:lpstr>Note how you can overcome and ensure these in the way you use technology: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and Ethics</dc:title>
  <dc:creator>Karl Jones</dc:creator>
  <cp:lastModifiedBy>Marion Phillips</cp:lastModifiedBy>
  <cp:revision>3</cp:revision>
  <dcterms:created xsi:type="dcterms:W3CDTF">2021-01-18T20:37:17Z</dcterms:created>
  <dcterms:modified xsi:type="dcterms:W3CDTF">2023-04-20T09:29:46Z</dcterms:modified>
</cp:coreProperties>
</file>