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3"/>
  </p:notesMasterIdLst>
  <p:handoutMasterIdLst>
    <p:handoutMasterId r:id="rId24"/>
  </p:handoutMasterIdLst>
  <p:sldIdLst>
    <p:sldId id="256" r:id="rId2"/>
    <p:sldId id="304" r:id="rId3"/>
    <p:sldId id="306" r:id="rId4"/>
    <p:sldId id="310" r:id="rId5"/>
    <p:sldId id="312" r:id="rId6"/>
    <p:sldId id="301" r:id="rId7"/>
    <p:sldId id="347" r:id="rId8"/>
    <p:sldId id="345" r:id="rId9"/>
    <p:sldId id="292" r:id="rId10"/>
    <p:sldId id="302" r:id="rId11"/>
    <p:sldId id="334" r:id="rId12"/>
    <p:sldId id="295" r:id="rId13"/>
    <p:sldId id="348" r:id="rId14"/>
    <p:sldId id="350" r:id="rId15"/>
    <p:sldId id="349" r:id="rId16"/>
    <p:sldId id="351" r:id="rId17"/>
    <p:sldId id="352" r:id="rId18"/>
    <p:sldId id="353" r:id="rId19"/>
    <p:sldId id="274" r:id="rId20"/>
    <p:sldId id="354" r:id="rId21"/>
    <p:sldId id="296" r:id="rId2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31" autoAdjust="0"/>
    <p:restoredTop sz="94660"/>
  </p:normalViewPr>
  <p:slideViewPr>
    <p:cSldViewPr>
      <p:cViewPr varScale="1">
        <p:scale>
          <a:sx n="74" d="100"/>
          <a:sy n="74" d="100"/>
        </p:scale>
        <p:origin x="1062" y="72"/>
      </p:cViewPr>
      <p:guideLst>
        <p:guide orient="horz" pos="2160"/>
        <p:guide pos="2880"/>
      </p:guideLst>
    </p:cSldViewPr>
  </p:slideViewPr>
  <p:notesTextViewPr>
    <p:cViewPr>
      <p:scale>
        <a:sx n="1" d="1"/>
        <a:sy n="1" d="1"/>
      </p:scale>
      <p:origin x="0" y="0"/>
    </p:cViewPr>
  </p:notesTextViewPr>
  <p:notesViewPr>
    <p:cSldViewPr>
      <p:cViewPr varScale="1">
        <p:scale>
          <a:sx n="76" d="100"/>
          <a:sy n="76" d="100"/>
        </p:scale>
        <p:origin x="-2166" y="-96"/>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4A919C-F05C-4D47-8668-9D2E7421892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658BA93-C340-4091-B12C-0897D9304707}">
      <dgm:prSet/>
      <dgm:spPr/>
      <dgm:t>
        <a:bodyPr/>
        <a:lstStyle/>
        <a:p>
          <a:pPr rtl="0"/>
          <a:r>
            <a:rPr lang="en-GB" smtClean="0"/>
            <a:t>Case Study </a:t>
          </a:r>
          <a:endParaRPr lang="en-GB"/>
        </a:p>
      </dgm:t>
    </dgm:pt>
    <dgm:pt modelId="{960B69F9-6D47-4E00-B798-E7929896B946}" type="parTrans" cxnId="{5B99E30E-D99D-4D2A-B173-4104ACC18D2E}">
      <dgm:prSet/>
      <dgm:spPr/>
      <dgm:t>
        <a:bodyPr/>
        <a:lstStyle/>
        <a:p>
          <a:endParaRPr lang="en-US"/>
        </a:p>
      </dgm:t>
    </dgm:pt>
    <dgm:pt modelId="{F31496DD-C9FE-44F4-9D91-C6452AE929AD}" type="sibTrans" cxnId="{5B99E30E-D99D-4D2A-B173-4104ACC18D2E}">
      <dgm:prSet/>
      <dgm:spPr/>
      <dgm:t>
        <a:bodyPr/>
        <a:lstStyle/>
        <a:p>
          <a:endParaRPr lang="en-US"/>
        </a:p>
      </dgm:t>
    </dgm:pt>
    <dgm:pt modelId="{64C62172-15AC-4640-8D75-E92D5A71C7A7}">
      <dgm:prSet custT="1"/>
      <dgm:spPr/>
      <dgm:t>
        <a:bodyPr/>
        <a:lstStyle/>
        <a:p>
          <a:pPr rtl="0"/>
          <a:r>
            <a:rPr lang="en-GB" sz="1400" dirty="0" smtClean="0"/>
            <a:t>Multiple methods of data collection</a:t>
          </a:r>
          <a:endParaRPr lang="en-GB" sz="1400" dirty="0"/>
        </a:p>
      </dgm:t>
    </dgm:pt>
    <dgm:pt modelId="{1F8D1EC5-4E5D-48B5-988D-0E24589BA7E7}" type="parTrans" cxnId="{6C91C351-D7E0-48FD-B88E-160CBAB7E28B}">
      <dgm:prSet/>
      <dgm:spPr/>
      <dgm:t>
        <a:bodyPr/>
        <a:lstStyle/>
        <a:p>
          <a:endParaRPr lang="en-US"/>
        </a:p>
      </dgm:t>
    </dgm:pt>
    <dgm:pt modelId="{02B4AE9E-D79E-483B-AF68-74A840F61144}" type="sibTrans" cxnId="{6C91C351-D7E0-48FD-B88E-160CBAB7E28B}">
      <dgm:prSet/>
      <dgm:spPr/>
      <dgm:t>
        <a:bodyPr/>
        <a:lstStyle/>
        <a:p>
          <a:endParaRPr lang="en-US"/>
        </a:p>
      </dgm:t>
    </dgm:pt>
    <dgm:pt modelId="{6DEB7BE9-9D54-401D-BE8B-FB7082EAA0B7}">
      <dgm:prSet custT="1"/>
      <dgm:spPr/>
      <dgm:t>
        <a:bodyPr/>
        <a:lstStyle/>
        <a:p>
          <a:pPr rtl="0"/>
          <a:r>
            <a:rPr lang="en-GB" sz="1400" dirty="0" smtClean="0"/>
            <a:t>Interviews </a:t>
          </a:r>
          <a:endParaRPr lang="en-GB" sz="1400" dirty="0"/>
        </a:p>
      </dgm:t>
    </dgm:pt>
    <dgm:pt modelId="{621DE033-27E9-48E7-9893-21781E757E3D}" type="parTrans" cxnId="{58E6DD95-F622-4FFF-B3D0-C082242421BB}">
      <dgm:prSet/>
      <dgm:spPr/>
      <dgm:t>
        <a:bodyPr/>
        <a:lstStyle/>
        <a:p>
          <a:endParaRPr lang="en-US"/>
        </a:p>
      </dgm:t>
    </dgm:pt>
    <dgm:pt modelId="{406C7929-9426-4E56-863C-0225BAB85D0F}" type="sibTrans" cxnId="{58E6DD95-F622-4FFF-B3D0-C082242421BB}">
      <dgm:prSet/>
      <dgm:spPr/>
      <dgm:t>
        <a:bodyPr/>
        <a:lstStyle/>
        <a:p>
          <a:endParaRPr lang="en-US"/>
        </a:p>
      </dgm:t>
    </dgm:pt>
    <dgm:pt modelId="{9AA5055F-2F69-4B2A-939E-2BF110D13C90}">
      <dgm:prSet custT="1"/>
      <dgm:spPr/>
      <dgm:t>
        <a:bodyPr/>
        <a:lstStyle/>
        <a:p>
          <a:pPr rtl="0"/>
          <a:r>
            <a:rPr lang="en-GB" sz="1400" dirty="0" smtClean="0"/>
            <a:t>Documents </a:t>
          </a:r>
          <a:endParaRPr lang="en-GB" sz="1400" dirty="0"/>
        </a:p>
      </dgm:t>
    </dgm:pt>
    <dgm:pt modelId="{68621BCD-92D1-469E-AA35-146DF091D9D9}" type="parTrans" cxnId="{EBCD0E5C-278F-4DAF-B1AD-8F4F5FEE05EE}">
      <dgm:prSet/>
      <dgm:spPr/>
      <dgm:t>
        <a:bodyPr/>
        <a:lstStyle/>
        <a:p>
          <a:endParaRPr lang="en-US"/>
        </a:p>
      </dgm:t>
    </dgm:pt>
    <dgm:pt modelId="{37FC6527-735F-42F3-A506-7FC5B5669D72}" type="sibTrans" cxnId="{EBCD0E5C-278F-4DAF-B1AD-8F4F5FEE05EE}">
      <dgm:prSet/>
      <dgm:spPr/>
      <dgm:t>
        <a:bodyPr/>
        <a:lstStyle/>
        <a:p>
          <a:endParaRPr lang="en-US"/>
        </a:p>
      </dgm:t>
    </dgm:pt>
    <dgm:pt modelId="{7951A25A-C3C3-4C65-AFDF-46A5A4B79797}">
      <dgm:prSet custT="1"/>
      <dgm:spPr/>
      <dgm:t>
        <a:bodyPr/>
        <a:lstStyle/>
        <a:p>
          <a:pPr rtl="0"/>
          <a:r>
            <a:rPr lang="en-GB" sz="1400" dirty="0" smtClean="0"/>
            <a:t>Questionnaires </a:t>
          </a:r>
          <a:endParaRPr lang="en-GB" sz="1400" dirty="0"/>
        </a:p>
      </dgm:t>
    </dgm:pt>
    <dgm:pt modelId="{A0EB4B25-070E-4C78-ACF9-C2F7686CCD86}" type="parTrans" cxnId="{B24D1545-D4D6-4989-AEB2-57702B2210B6}">
      <dgm:prSet/>
      <dgm:spPr/>
      <dgm:t>
        <a:bodyPr/>
        <a:lstStyle/>
        <a:p>
          <a:endParaRPr lang="en-US"/>
        </a:p>
      </dgm:t>
    </dgm:pt>
    <dgm:pt modelId="{14D5E988-AE55-4BD5-B30B-2CE46E28B8BA}" type="sibTrans" cxnId="{B24D1545-D4D6-4989-AEB2-57702B2210B6}">
      <dgm:prSet/>
      <dgm:spPr/>
      <dgm:t>
        <a:bodyPr/>
        <a:lstStyle/>
        <a:p>
          <a:endParaRPr lang="en-US"/>
        </a:p>
      </dgm:t>
    </dgm:pt>
    <dgm:pt modelId="{EB5EBE4B-FD0D-4AF4-9ADD-992A8C6B3670}">
      <dgm:prSet custT="1"/>
      <dgm:spPr/>
      <dgm:t>
        <a:bodyPr/>
        <a:lstStyle/>
        <a:p>
          <a:pPr rtl="0"/>
          <a:r>
            <a:rPr lang="en-GB" sz="1400" dirty="0" smtClean="0"/>
            <a:t>Observations </a:t>
          </a:r>
          <a:endParaRPr lang="en-GB" sz="1400" dirty="0"/>
        </a:p>
      </dgm:t>
    </dgm:pt>
    <dgm:pt modelId="{B817EDFB-FB14-4534-A1D8-6316B66EED24}" type="parTrans" cxnId="{83EAFB0F-7C32-4700-8C66-400C36B2912B}">
      <dgm:prSet/>
      <dgm:spPr/>
      <dgm:t>
        <a:bodyPr/>
        <a:lstStyle/>
        <a:p>
          <a:endParaRPr lang="en-US"/>
        </a:p>
      </dgm:t>
    </dgm:pt>
    <dgm:pt modelId="{1D4F2AC8-9E93-4768-8011-BAF1167370A1}" type="sibTrans" cxnId="{83EAFB0F-7C32-4700-8C66-400C36B2912B}">
      <dgm:prSet/>
      <dgm:spPr/>
      <dgm:t>
        <a:bodyPr/>
        <a:lstStyle/>
        <a:p>
          <a:endParaRPr lang="en-US"/>
        </a:p>
      </dgm:t>
    </dgm:pt>
    <dgm:pt modelId="{31C151E9-3AE5-468A-859C-9AB3A839EBCB}">
      <dgm:prSet/>
      <dgm:spPr/>
      <dgm:t>
        <a:bodyPr/>
        <a:lstStyle/>
        <a:p>
          <a:pPr rtl="0"/>
          <a:r>
            <a:rPr lang="en-GB" smtClean="0"/>
            <a:t>Ethnography </a:t>
          </a:r>
          <a:endParaRPr lang="en-GB"/>
        </a:p>
      </dgm:t>
    </dgm:pt>
    <dgm:pt modelId="{8AF479B9-49C0-4EFF-A383-C43D2B54350A}" type="parTrans" cxnId="{8A80064C-0FF7-4CAB-B3A9-D6F29F113FCE}">
      <dgm:prSet/>
      <dgm:spPr/>
      <dgm:t>
        <a:bodyPr/>
        <a:lstStyle/>
        <a:p>
          <a:endParaRPr lang="en-US"/>
        </a:p>
      </dgm:t>
    </dgm:pt>
    <dgm:pt modelId="{5D1458EF-B7D7-49FA-9ED4-B0415C62BA74}" type="sibTrans" cxnId="{8A80064C-0FF7-4CAB-B3A9-D6F29F113FCE}">
      <dgm:prSet/>
      <dgm:spPr/>
      <dgm:t>
        <a:bodyPr/>
        <a:lstStyle/>
        <a:p>
          <a:endParaRPr lang="en-US"/>
        </a:p>
      </dgm:t>
    </dgm:pt>
    <dgm:pt modelId="{1282C868-AF64-4AD3-B92E-EA5A3132B4CD}">
      <dgm:prSet/>
      <dgm:spPr/>
      <dgm:t>
        <a:bodyPr/>
        <a:lstStyle/>
        <a:p>
          <a:pPr rtl="0"/>
          <a:r>
            <a:rPr lang="en-GB" dirty="0" smtClean="0"/>
            <a:t>Participant observation </a:t>
          </a:r>
          <a:endParaRPr lang="en-GB" dirty="0"/>
        </a:p>
      </dgm:t>
    </dgm:pt>
    <dgm:pt modelId="{211D3CB0-A033-4B0D-9755-913E3A9DFE77}" type="parTrans" cxnId="{C4D22E30-B668-4780-9111-50B303DB00DB}">
      <dgm:prSet/>
      <dgm:spPr/>
      <dgm:t>
        <a:bodyPr/>
        <a:lstStyle/>
        <a:p>
          <a:endParaRPr lang="en-US"/>
        </a:p>
      </dgm:t>
    </dgm:pt>
    <dgm:pt modelId="{47D28B4F-80C5-4061-A3B0-544054AC53C8}" type="sibTrans" cxnId="{C4D22E30-B668-4780-9111-50B303DB00DB}">
      <dgm:prSet/>
      <dgm:spPr/>
      <dgm:t>
        <a:bodyPr/>
        <a:lstStyle/>
        <a:p>
          <a:endParaRPr lang="en-US"/>
        </a:p>
      </dgm:t>
    </dgm:pt>
    <dgm:pt modelId="{A4FE98A1-E1AC-430F-BEB7-F88727410B27}">
      <dgm:prSet/>
      <dgm:spPr/>
      <dgm:t>
        <a:bodyPr/>
        <a:lstStyle/>
        <a:p>
          <a:pPr rtl="0"/>
          <a:r>
            <a:rPr lang="en-GB" smtClean="0"/>
            <a:t>Phenomenology </a:t>
          </a:r>
          <a:endParaRPr lang="en-GB"/>
        </a:p>
      </dgm:t>
    </dgm:pt>
    <dgm:pt modelId="{707773AD-D81B-4096-8988-3FE5F31CA07E}" type="parTrans" cxnId="{6D4EF4A1-0FA2-427E-957E-91157600D6C0}">
      <dgm:prSet/>
      <dgm:spPr/>
      <dgm:t>
        <a:bodyPr/>
        <a:lstStyle/>
        <a:p>
          <a:endParaRPr lang="en-US"/>
        </a:p>
      </dgm:t>
    </dgm:pt>
    <dgm:pt modelId="{075CE528-8AEA-4402-A829-E1168B2FB2E2}" type="sibTrans" cxnId="{6D4EF4A1-0FA2-427E-957E-91157600D6C0}">
      <dgm:prSet/>
      <dgm:spPr/>
      <dgm:t>
        <a:bodyPr/>
        <a:lstStyle/>
        <a:p>
          <a:endParaRPr lang="en-US"/>
        </a:p>
      </dgm:t>
    </dgm:pt>
    <dgm:pt modelId="{11ADC207-6878-4638-884E-AD65F3E7B4B4}">
      <dgm:prSet/>
      <dgm:spPr/>
      <dgm:t>
        <a:bodyPr/>
        <a:lstStyle/>
        <a:p>
          <a:pPr rtl="0"/>
          <a:r>
            <a:rPr lang="en-GB" smtClean="0"/>
            <a:t>In-depth-Interviews </a:t>
          </a:r>
          <a:endParaRPr lang="en-GB"/>
        </a:p>
      </dgm:t>
    </dgm:pt>
    <dgm:pt modelId="{CEC4FFEB-50F5-4BAD-A2CC-A475962DBD15}" type="parTrans" cxnId="{ED31EDC9-8838-4799-8434-A78ACACAB01C}">
      <dgm:prSet/>
      <dgm:spPr/>
      <dgm:t>
        <a:bodyPr/>
        <a:lstStyle/>
        <a:p>
          <a:endParaRPr lang="en-US"/>
        </a:p>
      </dgm:t>
    </dgm:pt>
    <dgm:pt modelId="{65BE4B75-85B4-4901-A9BD-90BC0F758EDE}" type="sibTrans" cxnId="{ED31EDC9-8838-4799-8434-A78ACACAB01C}">
      <dgm:prSet/>
      <dgm:spPr/>
      <dgm:t>
        <a:bodyPr/>
        <a:lstStyle/>
        <a:p>
          <a:endParaRPr lang="en-US"/>
        </a:p>
      </dgm:t>
    </dgm:pt>
    <dgm:pt modelId="{9087D634-650C-4716-B734-FB770EAF6A37}">
      <dgm:prSet/>
      <dgm:spPr/>
      <dgm:t>
        <a:bodyPr/>
        <a:lstStyle/>
        <a:p>
          <a:pPr rtl="0"/>
          <a:r>
            <a:rPr lang="en-GB" smtClean="0"/>
            <a:t>Grounded Theory </a:t>
          </a:r>
          <a:endParaRPr lang="en-GB"/>
        </a:p>
      </dgm:t>
    </dgm:pt>
    <dgm:pt modelId="{7A4C7774-6EA3-45B9-9540-4BD1DE526E20}" type="parTrans" cxnId="{7E1569BA-ABFC-482A-8048-36D25A93C537}">
      <dgm:prSet/>
      <dgm:spPr/>
      <dgm:t>
        <a:bodyPr/>
        <a:lstStyle/>
        <a:p>
          <a:endParaRPr lang="en-US"/>
        </a:p>
      </dgm:t>
    </dgm:pt>
    <dgm:pt modelId="{7D231B98-5415-489E-B6E4-00C2C1E10A16}" type="sibTrans" cxnId="{7E1569BA-ABFC-482A-8048-36D25A93C537}">
      <dgm:prSet/>
      <dgm:spPr/>
      <dgm:t>
        <a:bodyPr/>
        <a:lstStyle/>
        <a:p>
          <a:endParaRPr lang="en-US"/>
        </a:p>
      </dgm:t>
    </dgm:pt>
    <dgm:pt modelId="{7339CC69-7569-4CA8-B983-603FC576880F}">
      <dgm:prSet/>
      <dgm:spPr/>
      <dgm:t>
        <a:bodyPr/>
        <a:lstStyle/>
        <a:p>
          <a:pPr rtl="0"/>
          <a:r>
            <a:rPr lang="en-GB" dirty="0" smtClean="0"/>
            <a:t>In-depth Interviews </a:t>
          </a:r>
          <a:endParaRPr lang="en-GB" dirty="0"/>
        </a:p>
      </dgm:t>
    </dgm:pt>
    <dgm:pt modelId="{D95692CB-D0CD-4E8A-B9DB-5519C6DD5389}" type="parTrans" cxnId="{911E94B6-D826-482B-8A13-2EC6ADD841D5}">
      <dgm:prSet/>
      <dgm:spPr/>
      <dgm:t>
        <a:bodyPr/>
        <a:lstStyle/>
        <a:p>
          <a:endParaRPr lang="en-US"/>
        </a:p>
      </dgm:t>
    </dgm:pt>
    <dgm:pt modelId="{ECA0C852-282D-4E53-A04C-C88D2DFD01A7}" type="sibTrans" cxnId="{911E94B6-D826-482B-8A13-2EC6ADD841D5}">
      <dgm:prSet/>
      <dgm:spPr/>
      <dgm:t>
        <a:bodyPr/>
        <a:lstStyle/>
        <a:p>
          <a:endParaRPr lang="en-US"/>
        </a:p>
      </dgm:t>
    </dgm:pt>
    <dgm:pt modelId="{71760976-E0E7-4C0C-AA0E-D0661F3044F6}">
      <dgm:prSet/>
      <dgm:spPr/>
      <dgm:t>
        <a:bodyPr/>
        <a:lstStyle/>
        <a:p>
          <a:pPr rtl="0"/>
          <a:r>
            <a:rPr lang="en-GB" dirty="0" smtClean="0"/>
            <a:t>Participant Observation </a:t>
          </a:r>
          <a:endParaRPr lang="en-GB" dirty="0"/>
        </a:p>
      </dgm:t>
    </dgm:pt>
    <dgm:pt modelId="{FF9D915B-F280-4E73-A0A2-343E752132D4}" type="parTrans" cxnId="{FC84CA88-D858-4F51-B97B-C8C584656BCB}">
      <dgm:prSet/>
      <dgm:spPr/>
      <dgm:t>
        <a:bodyPr/>
        <a:lstStyle/>
        <a:p>
          <a:endParaRPr lang="en-US"/>
        </a:p>
      </dgm:t>
    </dgm:pt>
    <dgm:pt modelId="{DC517928-52B2-43B6-88A2-072CA31A0BFF}" type="sibTrans" cxnId="{FC84CA88-D858-4F51-B97B-C8C584656BCB}">
      <dgm:prSet/>
      <dgm:spPr/>
      <dgm:t>
        <a:bodyPr/>
        <a:lstStyle/>
        <a:p>
          <a:endParaRPr lang="en-US"/>
        </a:p>
      </dgm:t>
    </dgm:pt>
    <dgm:pt modelId="{0E511BCF-1CE9-4A33-88FE-AA64A2DD26C0}" type="pres">
      <dgm:prSet presAssocID="{8A4A919C-F05C-4D47-8668-9D2E74218927}" presName="Name0" presStyleCnt="0">
        <dgm:presLayoutVars>
          <dgm:dir/>
          <dgm:animLvl val="lvl"/>
          <dgm:resizeHandles val="exact"/>
        </dgm:presLayoutVars>
      </dgm:prSet>
      <dgm:spPr/>
      <dgm:t>
        <a:bodyPr/>
        <a:lstStyle/>
        <a:p>
          <a:endParaRPr lang="en-US"/>
        </a:p>
      </dgm:t>
    </dgm:pt>
    <dgm:pt modelId="{90AC1673-CABF-4CA9-A286-2EEFA3D2CC68}" type="pres">
      <dgm:prSet presAssocID="{1658BA93-C340-4091-B12C-0897D9304707}" presName="linNode" presStyleCnt="0"/>
      <dgm:spPr/>
    </dgm:pt>
    <dgm:pt modelId="{A422B669-22AE-4042-8566-8BF599D27E80}" type="pres">
      <dgm:prSet presAssocID="{1658BA93-C340-4091-B12C-0897D9304707}" presName="parentText" presStyleLbl="node1" presStyleIdx="0" presStyleCnt="4">
        <dgm:presLayoutVars>
          <dgm:chMax val="1"/>
          <dgm:bulletEnabled val="1"/>
        </dgm:presLayoutVars>
      </dgm:prSet>
      <dgm:spPr/>
      <dgm:t>
        <a:bodyPr/>
        <a:lstStyle/>
        <a:p>
          <a:endParaRPr lang="en-US"/>
        </a:p>
      </dgm:t>
    </dgm:pt>
    <dgm:pt modelId="{4E3A5A3C-C26B-40EF-AA9E-49A0E7008074}" type="pres">
      <dgm:prSet presAssocID="{1658BA93-C340-4091-B12C-0897D9304707}" presName="descendantText" presStyleLbl="alignAccFollowNode1" presStyleIdx="0" presStyleCnt="4" custScaleY="120129">
        <dgm:presLayoutVars>
          <dgm:bulletEnabled val="1"/>
        </dgm:presLayoutVars>
      </dgm:prSet>
      <dgm:spPr/>
      <dgm:t>
        <a:bodyPr/>
        <a:lstStyle/>
        <a:p>
          <a:endParaRPr lang="en-US"/>
        </a:p>
      </dgm:t>
    </dgm:pt>
    <dgm:pt modelId="{D50CE591-84AD-4472-9B56-B1D9AEF86FB2}" type="pres">
      <dgm:prSet presAssocID="{F31496DD-C9FE-44F4-9D91-C6452AE929AD}" presName="sp" presStyleCnt="0"/>
      <dgm:spPr/>
    </dgm:pt>
    <dgm:pt modelId="{7B691C43-0109-4D1E-83AC-4B06AC9C757A}" type="pres">
      <dgm:prSet presAssocID="{31C151E9-3AE5-468A-859C-9AB3A839EBCB}" presName="linNode" presStyleCnt="0"/>
      <dgm:spPr/>
    </dgm:pt>
    <dgm:pt modelId="{18751059-09B1-497E-B2DB-EC741498DCAE}" type="pres">
      <dgm:prSet presAssocID="{31C151E9-3AE5-468A-859C-9AB3A839EBCB}" presName="parentText" presStyleLbl="node1" presStyleIdx="1" presStyleCnt="4">
        <dgm:presLayoutVars>
          <dgm:chMax val="1"/>
          <dgm:bulletEnabled val="1"/>
        </dgm:presLayoutVars>
      </dgm:prSet>
      <dgm:spPr/>
      <dgm:t>
        <a:bodyPr/>
        <a:lstStyle/>
        <a:p>
          <a:endParaRPr lang="en-US"/>
        </a:p>
      </dgm:t>
    </dgm:pt>
    <dgm:pt modelId="{A6EF9630-D7CA-4C77-8B27-875F5308E97F}" type="pres">
      <dgm:prSet presAssocID="{31C151E9-3AE5-468A-859C-9AB3A839EBCB}" presName="descendantText" presStyleLbl="alignAccFollowNode1" presStyleIdx="1" presStyleCnt="4">
        <dgm:presLayoutVars>
          <dgm:bulletEnabled val="1"/>
        </dgm:presLayoutVars>
      </dgm:prSet>
      <dgm:spPr/>
      <dgm:t>
        <a:bodyPr/>
        <a:lstStyle/>
        <a:p>
          <a:endParaRPr lang="en-US"/>
        </a:p>
      </dgm:t>
    </dgm:pt>
    <dgm:pt modelId="{C0A0F2D5-9293-44AB-8B2F-8D9324524895}" type="pres">
      <dgm:prSet presAssocID="{5D1458EF-B7D7-49FA-9ED4-B0415C62BA74}" presName="sp" presStyleCnt="0"/>
      <dgm:spPr/>
    </dgm:pt>
    <dgm:pt modelId="{E781FEB6-245D-4DD1-A957-770985D10F0E}" type="pres">
      <dgm:prSet presAssocID="{A4FE98A1-E1AC-430F-BEB7-F88727410B27}" presName="linNode" presStyleCnt="0"/>
      <dgm:spPr/>
    </dgm:pt>
    <dgm:pt modelId="{E7F6DEB3-2F8D-4865-BEBC-E0ED77997B36}" type="pres">
      <dgm:prSet presAssocID="{A4FE98A1-E1AC-430F-BEB7-F88727410B27}" presName="parentText" presStyleLbl="node1" presStyleIdx="2" presStyleCnt="4">
        <dgm:presLayoutVars>
          <dgm:chMax val="1"/>
          <dgm:bulletEnabled val="1"/>
        </dgm:presLayoutVars>
      </dgm:prSet>
      <dgm:spPr/>
      <dgm:t>
        <a:bodyPr/>
        <a:lstStyle/>
        <a:p>
          <a:endParaRPr lang="en-US"/>
        </a:p>
      </dgm:t>
    </dgm:pt>
    <dgm:pt modelId="{A60530A5-A1B3-42FA-9707-EDFFEFF6D148}" type="pres">
      <dgm:prSet presAssocID="{A4FE98A1-E1AC-430F-BEB7-F88727410B27}" presName="descendantText" presStyleLbl="alignAccFollowNode1" presStyleIdx="2" presStyleCnt="4">
        <dgm:presLayoutVars>
          <dgm:bulletEnabled val="1"/>
        </dgm:presLayoutVars>
      </dgm:prSet>
      <dgm:spPr/>
      <dgm:t>
        <a:bodyPr/>
        <a:lstStyle/>
        <a:p>
          <a:endParaRPr lang="en-US"/>
        </a:p>
      </dgm:t>
    </dgm:pt>
    <dgm:pt modelId="{C6BDB5A5-C6C8-46B6-BD7D-D9E931AEA1C8}" type="pres">
      <dgm:prSet presAssocID="{075CE528-8AEA-4402-A829-E1168B2FB2E2}" presName="sp" presStyleCnt="0"/>
      <dgm:spPr/>
    </dgm:pt>
    <dgm:pt modelId="{89CF0DB5-DDB8-4436-A36A-642EE396B966}" type="pres">
      <dgm:prSet presAssocID="{9087D634-650C-4716-B734-FB770EAF6A37}" presName="linNode" presStyleCnt="0"/>
      <dgm:spPr/>
    </dgm:pt>
    <dgm:pt modelId="{D0D0A216-B917-46FE-A359-436CAA182683}" type="pres">
      <dgm:prSet presAssocID="{9087D634-650C-4716-B734-FB770EAF6A37}" presName="parentText" presStyleLbl="node1" presStyleIdx="3" presStyleCnt="4">
        <dgm:presLayoutVars>
          <dgm:chMax val="1"/>
          <dgm:bulletEnabled val="1"/>
        </dgm:presLayoutVars>
      </dgm:prSet>
      <dgm:spPr/>
      <dgm:t>
        <a:bodyPr/>
        <a:lstStyle/>
        <a:p>
          <a:endParaRPr lang="en-US"/>
        </a:p>
      </dgm:t>
    </dgm:pt>
    <dgm:pt modelId="{3081DC5E-59E2-44B9-8B45-3C35ACEE87D7}" type="pres">
      <dgm:prSet presAssocID="{9087D634-650C-4716-B734-FB770EAF6A37}" presName="descendantText" presStyleLbl="alignAccFollowNode1" presStyleIdx="3" presStyleCnt="4">
        <dgm:presLayoutVars>
          <dgm:bulletEnabled val="1"/>
        </dgm:presLayoutVars>
      </dgm:prSet>
      <dgm:spPr/>
      <dgm:t>
        <a:bodyPr/>
        <a:lstStyle/>
        <a:p>
          <a:endParaRPr lang="en-US"/>
        </a:p>
      </dgm:t>
    </dgm:pt>
  </dgm:ptLst>
  <dgm:cxnLst>
    <dgm:cxn modelId="{7E1569BA-ABFC-482A-8048-36D25A93C537}" srcId="{8A4A919C-F05C-4D47-8668-9D2E74218927}" destId="{9087D634-650C-4716-B734-FB770EAF6A37}" srcOrd="3" destOrd="0" parTransId="{7A4C7774-6EA3-45B9-9540-4BD1DE526E20}" sibTransId="{7D231B98-5415-489E-B6E4-00C2C1E10A16}"/>
    <dgm:cxn modelId="{ED31EDC9-8838-4799-8434-A78ACACAB01C}" srcId="{A4FE98A1-E1AC-430F-BEB7-F88727410B27}" destId="{11ADC207-6878-4638-884E-AD65F3E7B4B4}" srcOrd="0" destOrd="0" parTransId="{CEC4FFEB-50F5-4BAD-A2CC-A475962DBD15}" sibTransId="{65BE4B75-85B4-4901-A9BD-90BC0F758EDE}"/>
    <dgm:cxn modelId="{83EAFB0F-7C32-4700-8C66-400C36B2912B}" srcId="{1658BA93-C340-4091-B12C-0897D9304707}" destId="{EB5EBE4B-FD0D-4AF4-9ADD-992A8C6B3670}" srcOrd="4" destOrd="0" parTransId="{B817EDFB-FB14-4534-A1D8-6316B66EED24}" sibTransId="{1D4F2AC8-9E93-4768-8011-BAF1167370A1}"/>
    <dgm:cxn modelId="{BB5CCF51-DAC2-4CCA-992E-4DDB1CE98355}" type="presOf" srcId="{EB5EBE4B-FD0D-4AF4-9ADD-992A8C6B3670}" destId="{4E3A5A3C-C26B-40EF-AA9E-49A0E7008074}" srcOrd="0" destOrd="4" presId="urn:microsoft.com/office/officeart/2005/8/layout/vList5"/>
    <dgm:cxn modelId="{C4021370-D153-4493-AFF0-B82ACC4BD30A}" type="presOf" srcId="{A4FE98A1-E1AC-430F-BEB7-F88727410B27}" destId="{E7F6DEB3-2F8D-4865-BEBC-E0ED77997B36}" srcOrd="0" destOrd="0" presId="urn:microsoft.com/office/officeart/2005/8/layout/vList5"/>
    <dgm:cxn modelId="{B24D1545-D4D6-4989-AEB2-57702B2210B6}" srcId="{1658BA93-C340-4091-B12C-0897D9304707}" destId="{7951A25A-C3C3-4C65-AFDF-46A5A4B79797}" srcOrd="3" destOrd="0" parTransId="{A0EB4B25-070E-4C78-ACF9-C2F7686CCD86}" sibTransId="{14D5E988-AE55-4BD5-B30B-2CE46E28B8BA}"/>
    <dgm:cxn modelId="{FEF81B4A-B1C6-4808-810B-8EBC110692FF}" type="presOf" srcId="{1282C868-AF64-4AD3-B92E-EA5A3132B4CD}" destId="{A6EF9630-D7CA-4C77-8B27-875F5308E97F}" srcOrd="0" destOrd="0" presId="urn:microsoft.com/office/officeart/2005/8/layout/vList5"/>
    <dgm:cxn modelId="{6D4EF4A1-0FA2-427E-957E-91157600D6C0}" srcId="{8A4A919C-F05C-4D47-8668-9D2E74218927}" destId="{A4FE98A1-E1AC-430F-BEB7-F88727410B27}" srcOrd="2" destOrd="0" parTransId="{707773AD-D81B-4096-8988-3FE5F31CA07E}" sibTransId="{075CE528-8AEA-4402-A829-E1168B2FB2E2}"/>
    <dgm:cxn modelId="{7A487158-8698-45BC-BF67-C8A4788035C5}" type="presOf" srcId="{11ADC207-6878-4638-884E-AD65F3E7B4B4}" destId="{A60530A5-A1B3-42FA-9707-EDFFEFF6D148}" srcOrd="0" destOrd="0" presId="urn:microsoft.com/office/officeart/2005/8/layout/vList5"/>
    <dgm:cxn modelId="{EBCD0E5C-278F-4DAF-B1AD-8F4F5FEE05EE}" srcId="{1658BA93-C340-4091-B12C-0897D9304707}" destId="{9AA5055F-2F69-4B2A-939E-2BF110D13C90}" srcOrd="2" destOrd="0" parTransId="{68621BCD-92D1-469E-AA35-146DF091D9D9}" sibTransId="{37FC6527-735F-42F3-A506-7FC5B5669D72}"/>
    <dgm:cxn modelId="{5B99E30E-D99D-4D2A-B173-4104ACC18D2E}" srcId="{8A4A919C-F05C-4D47-8668-9D2E74218927}" destId="{1658BA93-C340-4091-B12C-0897D9304707}" srcOrd="0" destOrd="0" parTransId="{960B69F9-6D47-4E00-B798-E7929896B946}" sibTransId="{F31496DD-C9FE-44F4-9D91-C6452AE929AD}"/>
    <dgm:cxn modelId="{8910AE26-FB08-44B4-BD18-BBB62AAAF47F}" type="presOf" srcId="{9087D634-650C-4716-B734-FB770EAF6A37}" destId="{D0D0A216-B917-46FE-A359-436CAA182683}" srcOrd="0" destOrd="0" presId="urn:microsoft.com/office/officeart/2005/8/layout/vList5"/>
    <dgm:cxn modelId="{C4D22E30-B668-4780-9111-50B303DB00DB}" srcId="{31C151E9-3AE5-468A-859C-9AB3A839EBCB}" destId="{1282C868-AF64-4AD3-B92E-EA5A3132B4CD}" srcOrd="0" destOrd="0" parTransId="{211D3CB0-A033-4B0D-9755-913E3A9DFE77}" sibTransId="{47D28B4F-80C5-4061-A3B0-544054AC53C8}"/>
    <dgm:cxn modelId="{58E6DD95-F622-4FFF-B3D0-C082242421BB}" srcId="{1658BA93-C340-4091-B12C-0897D9304707}" destId="{6DEB7BE9-9D54-401D-BE8B-FB7082EAA0B7}" srcOrd="1" destOrd="0" parTransId="{621DE033-27E9-48E7-9893-21781E757E3D}" sibTransId="{406C7929-9426-4E56-863C-0225BAB85D0F}"/>
    <dgm:cxn modelId="{6C91C351-D7E0-48FD-B88E-160CBAB7E28B}" srcId="{1658BA93-C340-4091-B12C-0897D9304707}" destId="{64C62172-15AC-4640-8D75-E92D5A71C7A7}" srcOrd="0" destOrd="0" parTransId="{1F8D1EC5-4E5D-48B5-988D-0E24589BA7E7}" sibTransId="{02B4AE9E-D79E-483B-AF68-74A840F61144}"/>
    <dgm:cxn modelId="{F87EA848-A241-4E12-A9FC-21E5FD9DD85E}" type="presOf" srcId="{9AA5055F-2F69-4B2A-939E-2BF110D13C90}" destId="{4E3A5A3C-C26B-40EF-AA9E-49A0E7008074}" srcOrd="0" destOrd="2" presId="urn:microsoft.com/office/officeart/2005/8/layout/vList5"/>
    <dgm:cxn modelId="{A8160406-55A3-4A91-B8BC-6CD435CCFD6C}" type="presOf" srcId="{8A4A919C-F05C-4D47-8668-9D2E74218927}" destId="{0E511BCF-1CE9-4A33-88FE-AA64A2DD26C0}" srcOrd="0" destOrd="0" presId="urn:microsoft.com/office/officeart/2005/8/layout/vList5"/>
    <dgm:cxn modelId="{F8047F48-23C1-422C-9BD2-40485F1AF8DB}" type="presOf" srcId="{7951A25A-C3C3-4C65-AFDF-46A5A4B79797}" destId="{4E3A5A3C-C26B-40EF-AA9E-49A0E7008074}" srcOrd="0" destOrd="3" presId="urn:microsoft.com/office/officeart/2005/8/layout/vList5"/>
    <dgm:cxn modelId="{FC84CA88-D858-4F51-B97B-C8C584656BCB}" srcId="{9087D634-650C-4716-B734-FB770EAF6A37}" destId="{71760976-E0E7-4C0C-AA0E-D0661F3044F6}" srcOrd="1" destOrd="0" parTransId="{FF9D915B-F280-4E73-A0A2-343E752132D4}" sibTransId="{DC517928-52B2-43B6-88A2-072CA31A0BFF}"/>
    <dgm:cxn modelId="{6337C1BE-8D21-4BA9-9A8B-BB6679DF7594}" type="presOf" srcId="{71760976-E0E7-4C0C-AA0E-D0661F3044F6}" destId="{3081DC5E-59E2-44B9-8B45-3C35ACEE87D7}" srcOrd="0" destOrd="1" presId="urn:microsoft.com/office/officeart/2005/8/layout/vList5"/>
    <dgm:cxn modelId="{A8AD9090-6D4F-4207-969B-060119B458C1}" type="presOf" srcId="{1658BA93-C340-4091-B12C-0897D9304707}" destId="{A422B669-22AE-4042-8566-8BF599D27E80}" srcOrd="0" destOrd="0" presId="urn:microsoft.com/office/officeart/2005/8/layout/vList5"/>
    <dgm:cxn modelId="{8A80064C-0FF7-4CAB-B3A9-D6F29F113FCE}" srcId="{8A4A919C-F05C-4D47-8668-9D2E74218927}" destId="{31C151E9-3AE5-468A-859C-9AB3A839EBCB}" srcOrd="1" destOrd="0" parTransId="{8AF479B9-49C0-4EFF-A383-C43D2B54350A}" sibTransId="{5D1458EF-B7D7-49FA-9ED4-B0415C62BA74}"/>
    <dgm:cxn modelId="{1664DE9E-AF8C-4417-86C3-631D6E318F7B}" type="presOf" srcId="{31C151E9-3AE5-468A-859C-9AB3A839EBCB}" destId="{18751059-09B1-497E-B2DB-EC741498DCAE}" srcOrd="0" destOrd="0" presId="urn:microsoft.com/office/officeart/2005/8/layout/vList5"/>
    <dgm:cxn modelId="{851A8AFE-8030-496A-A401-1C6E39659A03}" type="presOf" srcId="{7339CC69-7569-4CA8-B983-603FC576880F}" destId="{3081DC5E-59E2-44B9-8B45-3C35ACEE87D7}" srcOrd="0" destOrd="0" presId="urn:microsoft.com/office/officeart/2005/8/layout/vList5"/>
    <dgm:cxn modelId="{2FD2F512-D943-4121-9B16-847887262ED9}" type="presOf" srcId="{64C62172-15AC-4640-8D75-E92D5A71C7A7}" destId="{4E3A5A3C-C26B-40EF-AA9E-49A0E7008074}" srcOrd="0" destOrd="0" presId="urn:microsoft.com/office/officeart/2005/8/layout/vList5"/>
    <dgm:cxn modelId="{911E94B6-D826-482B-8A13-2EC6ADD841D5}" srcId="{9087D634-650C-4716-B734-FB770EAF6A37}" destId="{7339CC69-7569-4CA8-B983-603FC576880F}" srcOrd="0" destOrd="0" parTransId="{D95692CB-D0CD-4E8A-B9DB-5519C6DD5389}" sibTransId="{ECA0C852-282D-4E53-A04C-C88D2DFD01A7}"/>
    <dgm:cxn modelId="{A732B1E3-D6F7-4773-9FFB-1CAE09515101}" type="presOf" srcId="{6DEB7BE9-9D54-401D-BE8B-FB7082EAA0B7}" destId="{4E3A5A3C-C26B-40EF-AA9E-49A0E7008074}" srcOrd="0" destOrd="1" presId="urn:microsoft.com/office/officeart/2005/8/layout/vList5"/>
    <dgm:cxn modelId="{91E6B830-8D7A-4B6C-94C0-537BFA6BD8A8}" type="presParOf" srcId="{0E511BCF-1CE9-4A33-88FE-AA64A2DD26C0}" destId="{90AC1673-CABF-4CA9-A286-2EEFA3D2CC68}" srcOrd="0" destOrd="0" presId="urn:microsoft.com/office/officeart/2005/8/layout/vList5"/>
    <dgm:cxn modelId="{3530B036-2FFB-4BE7-9FA0-8C1F8FCEEBB8}" type="presParOf" srcId="{90AC1673-CABF-4CA9-A286-2EEFA3D2CC68}" destId="{A422B669-22AE-4042-8566-8BF599D27E80}" srcOrd="0" destOrd="0" presId="urn:microsoft.com/office/officeart/2005/8/layout/vList5"/>
    <dgm:cxn modelId="{0893FD96-EFD2-442E-95AB-CD6692D47CB7}" type="presParOf" srcId="{90AC1673-CABF-4CA9-A286-2EEFA3D2CC68}" destId="{4E3A5A3C-C26B-40EF-AA9E-49A0E7008074}" srcOrd="1" destOrd="0" presId="urn:microsoft.com/office/officeart/2005/8/layout/vList5"/>
    <dgm:cxn modelId="{B8A0444B-B593-4DAC-8659-BF56F5CA7832}" type="presParOf" srcId="{0E511BCF-1CE9-4A33-88FE-AA64A2DD26C0}" destId="{D50CE591-84AD-4472-9B56-B1D9AEF86FB2}" srcOrd="1" destOrd="0" presId="urn:microsoft.com/office/officeart/2005/8/layout/vList5"/>
    <dgm:cxn modelId="{B2108316-CD43-4734-B4F3-2564F2B968F3}" type="presParOf" srcId="{0E511BCF-1CE9-4A33-88FE-AA64A2DD26C0}" destId="{7B691C43-0109-4D1E-83AC-4B06AC9C757A}" srcOrd="2" destOrd="0" presId="urn:microsoft.com/office/officeart/2005/8/layout/vList5"/>
    <dgm:cxn modelId="{FA5B36B0-094E-4114-83AA-EFB3FEE8424F}" type="presParOf" srcId="{7B691C43-0109-4D1E-83AC-4B06AC9C757A}" destId="{18751059-09B1-497E-B2DB-EC741498DCAE}" srcOrd="0" destOrd="0" presId="urn:microsoft.com/office/officeart/2005/8/layout/vList5"/>
    <dgm:cxn modelId="{F8DE5D0D-E944-4D33-8CEF-0A2AD489CC62}" type="presParOf" srcId="{7B691C43-0109-4D1E-83AC-4B06AC9C757A}" destId="{A6EF9630-D7CA-4C77-8B27-875F5308E97F}" srcOrd="1" destOrd="0" presId="urn:microsoft.com/office/officeart/2005/8/layout/vList5"/>
    <dgm:cxn modelId="{6E4DB6C9-F7EC-40DD-9F63-CCEB08EDFA15}" type="presParOf" srcId="{0E511BCF-1CE9-4A33-88FE-AA64A2DD26C0}" destId="{C0A0F2D5-9293-44AB-8B2F-8D9324524895}" srcOrd="3" destOrd="0" presId="urn:microsoft.com/office/officeart/2005/8/layout/vList5"/>
    <dgm:cxn modelId="{F5032181-6061-4D39-BBB0-1369107AE2FE}" type="presParOf" srcId="{0E511BCF-1CE9-4A33-88FE-AA64A2DD26C0}" destId="{E781FEB6-245D-4DD1-A957-770985D10F0E}" srcOrd="4" destOrd="0" presId="urn:microsoft.com/office/officeart/2005/8/layout/vList5"/>
    <dgm:cxn modelId="{ED719FF8-DE2E-4906-8484-AD18A167EE00}" type="presParOf" srcId="{E781FEB6-245D-4DD1-A957-770985D10F0E}" destId="{E7F6DEB3-2F8D-4865-BEBC-E0ED77997B36}" srcOrd="0" destOrd="0" presId="urn:microsoft.com/office/officeart/2005/8/layout/vList5"/>
    <dgm:cxn modelId="{4FBB4C06-E3E8-4A21-B099-EA2CC37072DF}" type="presParOf" srcId="{E781FEB6-245D-4DD1-A957-770985D10F0E}" destId="{A60530A5-A1B3-42FA-9707-EDFFEFF6D148}" srcOrd="1" destOrd="0" presId="urn:microsoft.com/office/officeart/2005/8/layout/vList5"/>
    <dgm:cxn modelId="{B3B97601-CE0C-4761-B553-F6D88206E09C}" type="presParOf" srcId="{0E511BCF-1CE9-4A33-88FE-AA64A2DD26C0}" destId="{C6BDB5A5-C6C8-46B6-BD7D-D9E931AEA1C8}" srcOrd="5" destOrd="0" presId="urn:microsoft.com/office/officeart/2005/8/layout/vList5"/>
    <dgm:cxn modelId="{5B096C5E-5A3E-414C-AB20-092773DE576E}" type="presParOf" srcId="{0E511BCF-1CE9-4A33-88FE-AA64A2DD26C0}" destId="{89CF0DB5-DDB8-4436-A36A-642EE396B966}" srcOrd="6" destOrd="0" presId="urn:microsoft.com/office/officeart/2005/8/layout/vList5"/>
    <dgm:cxn modelId="{B2DAF151-B5B4-4701-8AE5-F58F5AA7BBB3}" type="presParOf" srcId="{89CF0DB5-DDB8-4436-A36A-642EE396B966}" destId="{D0D0A216-B917-46FE-A359-436CAA182683}" srcOrd="0" destOrd="0" presId="urn:microsoft.com/office/officeart/2005/8/layout/vList5"/>
    <dgm:cxn modelId="{70B511E1-39F8-47A4-BE61-E9717FC831AC}" type="presParOf" srcId="{89CF0DB5-DDB8-4436-A36A-642EE396B966}" destId="{3081DC5E-59E2-44B9-8B45-3C35ACEE87D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FD9780-7408-41AA-8DA9-66831893013D}"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D3CAC50C-A4EF-4BB3-91C8-AC0B5ACA84DD}">
      <dgm:prSet/>
      <dgm:spPr/>
      <dgm:t>
        <a:bodyPr/>
        <a:lstStyle/>
        <a:p>
          <a:pPr rtl="0"/>
          <a:r>
            <a:rPr lang="en-GB" b="1" u="sng" smtClean="0"/>
            <a:t>Action and applied research </a:t>
          </a:r>
          <a:endParaRPr lang="en-GB"/>
        </a:p>
      </dgm:t>
    </dgm:pt>
    <dgm:pt modelId="{E6A056C8-1BD0-4654-A56D-3023CA890CF1}" type="parTrans" cxnId="{9AA058FD-3A67-41EF-AC87-E1E782B5E0F7}">
      <dgm:prSet/>
      <dgm:spPr/>
      <dgm:t>
        <a:bodyPr/>
        <a:lstStyle/>
        <a:p>
          <a:endParaRPr lang="en-US"/>
        </a:p>
      </dgm:t>
    </dgm:pt>
    <dgm:pt modelId="{BFB70020-76F2-4E8F-9C1C-16F7B8F79D23}" type="sibTrans" cxnId="{9AA058FD-3A67-41EF-AC87-E1E782B5E0F7}">
      <dgm:prSet/>
      <dgm:spPr/>
      <dgm:t>
        <a:bodyPr/>
        <a:lstStyle/>
        <a:p>
          <a:endParaRPr lang="en-US"/>
        </a:p>
      </dgm:t>
    </dgm:pt>
    <dgm:pt modelId="{F0F68A18-B4C1-46D3-B5B1-7C33694069D9}">
      <dgm:prSet/>
      <dgm:spPr/>
      <dgm:t>
        <a:bodyPr/>
        <a:lstStyle/>
        <a:p>
          <a:pPr rtl="0"/>
          <a:r>
            <a:rPr lang="en-GB" b="1" u="sng" smtClean="0"/>
            <a:t>Within an organisation / practice </a:t>
          </a:r>
          <a:endParaRPr lang="en-GB"/>
        </a:p>
      </dgm:t>
    </dgm:pt>
    <dgm:pt modelId="{9EEA9E8F-3BDA-4E50-A3D1-9015BC4D9D70}" type="parTrans" cxnId="{AC791535-291E-4277-B87E-34D21333CC74}">
      <dgm:prSet/>
      <dgm:spPr/>
      <dgm:t>
        <a:bodyPr/>
        <a:lstStyle/>
        <a:p>
          <a:endParaRPr lang="en-US"/>
        </a:p>
      </dgm:t>
    </dgm:pt>
    <dgm:pt modelId="{A0AD1C95-A2D2-4C36-929B-B9F05D25ED3E}" type="sibTrans" cxnId="{AC791535-291E-4277-B87E-34D21333CC74}">
      <dgm:prSet/>
      <dgm:spPr/>
      <dgm:t>
        <a:bodyPr/>
        <a:lstStyle/>
        <a:p>
          <a:endParaRPr lang="en-US"/>
        </a:p>
      </dgm:t>
    </dgm:pt>
    <dgm:pt modelId="{CF7B4598-09A2-4783-BACA-D5F3FF618AA9}">
      <dgm:prSet/>
      <dgm:spPr/>
      <dgm:t>
        <a:bodyPr/>
        <a:lstStyle/>
        <a:p>
          <a:pPr rtl="0"/>
          <a:r>
            <a:rPr lang="en-GB" b="1" u="sng" smtClean="0"/>
            <a:t>Documents </a:t>
          </a:r>
          <a:endParaRPr lang="en-GB"/>
        </a:p>
      </dgm:t>
    </dgm:pt>
    <dgm:pt modelId="{19263402-7CED-471A-8712-7A296B31E59E}" type="parTrans" cxnId="{F835E7DB-5CFD-4AD2-8639-198C49DAA63E}">
      <dgm:prSet/>
      <dgm:spPr/>
      <dgm:t>
        <a:bodyPr/>
        <a:lstStyle/>
        <a:p>
          <a:endParaRPr lang="en-US"/>
        </a:p>
      </dgm:t>
    </dgm:pt>
    <dgm:pt modelId="{76CD2949-5B89-46ED-A955-95BDD890F0C2}" type="sibTrans" cxnId="{F835E7DB-5CFD-4AD2-8639-198C49DAA63E}">
      <dgm:prSet/>
      <dgm:spPr/>
      <dgm:t>
        <a:bodyPr/>
        <a:lstStyle/>
        <a:p>
          <a:endParaRPr lang="en-US"/>
        </a:p>
      </dgm:t>
    </dgm:pt>
    <dgm:pt modelId="{BAD5CFDF-5415-4455-9E6A-0B64110B54FE}">
      <dgm:prSet/>
      <dgm:spPr/>
      <dgm:t>
        <a:bodyPr/>
        <a:lstStyle/>
        <a:p>
          <a:pPr rtl="0"/>
          <a:r>
            <a:rPr lang="en-GB" b="1" u="sng" smtClean="0"/>
            <a:t>Interviews </a:t>
          </a:r>
          <a:endParaRPr lang="en-GB"/>
        </a:p>
      </dgm:t>
    </dgm:pt>
    <dgm:pt modelId="{80F4F2DD-1357-415B-84C3-1EB9811F7E05}" type="parTrans" cxnId="{EEBE0A59-C545-4CE4-BD4D-009B36188954}">
      <dgm:prSet/>
      <dgm:spPr/>
      <dgm:t>
        <a:bodyPr/>
        <a:lstStyle/>
        <a:p>
          <a:endParaRPr lang="en-US"/>
        </a:p>
      </dgm:t>
    </dgm:pt>
    <dgm:pt modelId="{6BC97E93-2D07-4CC1-8D97-56C22C0BF33E}" type="sibTrans" cxnId="{EEBE0A59-C545-4CE4-BD4D-009B36188954}">
      <dgm:prSet/>
      <dgm:spPr/>
      <dgm:t>
        <a:bodyPr/>
        <a:lstStyle/>
        <a:p>
          <a:endParaRPr lang="en-US"/>
        </a:p>
      </dgm:t>
    </dgm:pt>
    <dgm:pt modelId="{1001A72F-2F72-4BBA-859A-4871FF040D9B}">
      <dgm:prSet/>
      <dgm:spPr/>
      <dgm:t>
        <a:bodyPr/>
        <a:lstStyle/>
        <a:p>
          <a:pPr rtl="0"/>
          <a:r>
            <a:rPr lang="en-GB" b="1" u="sng" smtClean="0"/>
            <a:t>Participant observation </a:t>
          </a:r>
          <a:endParaRPr lang="en-GB"/>
        </a:p>
      </dgm:t>
    </dgm:pt>
    <dgm:pt modelId="{F73F8059-B54F-41CB-BC65-B566FEF579A7}" type="parTrans" cxnId="{BF81BBC3-DC9B-46E0-A917-53982EE16814}">
      <dgm:prSet/>
      <dgm:spPr/>
      <dgm:t>
        <a:bodyPr/>
        <a:lstStyle/>
        <a:p>
          <a:endParaRPr lang="en-US"/>
        </a:p>
      </dgm:t>
    </dgm:pt>
    <dgm:pt modelId="{1E8E164B-E863-471D-BBD0-F085D696E17A}" type="sibTrans" cxnId="{BF81BBC3-DC9B-46E0-A917-53982EE16814}">
      <dgm:prSet/>
      <dgm:spPr/>
      <dgm:t>
        <a:bodyPr/>
        <a:lstStyle/>
        <a:p>
          <a:endParaRPr lang="en-US"/>
        </a:p>
      </dgm:t>
    </dgm:pt>
    <dgm:pt modelId="{0C808927-2359-4D3C-8642-EEFEBD7180FC}">
      <dgm:prSet/>
      <dgm:spPr/>
      <dgm:t>
        <a:bodyPr/>
        <a:lstStyle/>
        <a:p>
          <a:pPr rtl="0"/>
          <a:r>
            <a:rPr lang="en-GB" b="1" u="sng" smtClean="0"/>
            <a:t>Participatory research </a:t>
          </a:r>
          <a:endParaRPr lang="en-GB"/>
        </a:p>
      </dgm:t>
    </dgm:pt>
    <dgm:pt modelId="{BB1B7484-BA29-41E6-BEEE-9A7111522645}" type="parTrans" cxnId="{7CEAEBFC-8B97-4B91-B041-71FA80926E5B}">
      <dgm:prSet/>
      <dgm:spPr/>
      <dgm:t>
        <a:bodyPr/>
        <a:lstStyle/>
        <a:p>
          <a:endParaRPr lang="en-US"/>
        </a:p>
      </dgm:t>
    </dgm:pt>
    <dgm:pt modelId="{9199EC25-A5F6-4F8C-93DE-5FA95CC48242}" type="sibTrans" cxnId="{7CEAEBFC-8B97-4B91-B041-71FA80926E5B}">
      <dgm:prSet/>
      <dgm:spPr/>
      <dgm:t>
        <a:bodyPr/>
        <a:lstStyle/>
        <a:p>
          <a:endParaRPr lang="en-US"/>
        </a:p>
      </dgm:t>
    </dgm:pt>
    <dgm:pt modelId="{E417D188-3471-4733-BB81-1E2FF4B67959}">
      <dgm:prSet/>
      <dgm:spPr/>
      <dgm:t>
        <a:bodyPr/>
        <a:lstStyle/>
        <a:p>
          <a:pPr rtl="0"/>
          <a:r>
            <a:rPr lang="en-GB" b="1" u="sng" smtClean="0"/>
            <a:t>Multimethods of data collection </a:t>
          </a:r>
          <a:endParaRPr lang="en-GB"/>
        </a:p>
      </dgm:t>
    </dgm:pt>
    <dgm:pt modelId="{EA45BB5C-E253-4A2F-BA9A-F1B90E98EF8E}" type="parTrans" cxnId="{56960FD7-FCE5-4A2F-9ED3-CB6D9849DA45}">
      <dgm:prSet/>
      <dgm:spPr/>
      <dgm:t>
        <a:bodyPr/>
        <a:lstStyle/>
        <a:p>
          <a:endParaRPr lang="en-US"/>
        </a:p>
      </dgm:t>
    </dgm:pt>
    <dgm:pt modelId="{AA8949DD-7199-4B98-86C1-DDF904C011CA}" type="sibTrans" cxnId="{56960FD7-FCE5-4A2F-9ED3-CB6D9849DA45}">
      <dgm:prSet/>
      <dgm:spPr/>
      <dgm:t>
        <a:bodyPr/>
        <a:lstStyle/>
        <a:p>
          <a:endParaRPr lang="en-US"/>
        </a:p>
      </dgm:t>
    </dgm:pt>
    <dgm:pt modelId="{6764B5FA-B0FE-4361-9AA2-E7303F5C9C2A}">
      <dgm:prSet/>
      <dgm:spPr/>
      <dgm:t>
        <a:bodyPr/>
        <a:lstStyle/>
        <a:p>
          <a:pPr rtl="0"/>
          <a:r>
            <a:rPr lang="en-GB" b="1" u="sng" smtClean="0"/>
            <a:t>Creative inclusive approaches </a:t>
          </a:r>
          <a:endParaRPr lang="en-GB"/>
        </a:p>
      </dgm:t>
    </dgm:pt>
    <dgm:pt modelId="{4AFF34B6-E08B-4CE9-911E-68B250482698}" type="parTrans" cxnId="{CC652A86-F813-47B0-BEF3-85D6788D350B}">
      <dgm:prSet/>
      <dgm:spPr/>
      <dgm:t>
        <a:bodyPr/>
        <a:lstStyle/>
        <a:p>
          <a:endParaRPr lang="en-US"/>
        </a:p>
      </dgm:t>
    </dgm:pt>
    <dgm:pt modelId="{B869CA16-BA34-49F3-BD51-D8CF5B1360E6}" type="sibTrans" cxnId="{CC652A86-F813-47B0-BEF3-85D6788D350B}">
      <dgm:prSet/>
      <dgm:spPr/>
      <dgm:t>
        <a:bodyPr/>
        <a:lstStyle/>
        <a:p>
          <a:endParaRPr lang="en-US"/>
        </a:p>
      </dgm:t>
    </dgm:pt>
    <dgm:pt modelId="{62AAF10B-A29B-4341-87AC-805F1C6EEA33}" type="pres">
      <dgm:prSet presAssocID="{FBFD9780-7408-41AA-8DA9-66831893013D}" presName="Name0" presStyleCnt="0">
        <dgm:presLayoutVars>
          <dgm:dir/>
          <dgm:animLvl val="lvl"/>
          <dgm:resizeHandles val="exact"/>
        </dgm:presLayoutVars>
      </dgm:prSet>
      <dgm:spPr/>
      <dgm:t>
        <a:bodyPr/>
        <a:lstStyle/>
        <a:p>
          <a:endParaRPr lang="en-US"/>
        </a:p>
      </dgm:t>
    </dgm:pt>
    <dgm:pt modelId="{F0C4B4C5-AA5E-4324-87A4-8B9A2913C504}" type="pres">
      <dgm:prSet presAssocID="{D3CAC50C-A4EF-4BB3-91C8-AC0B5ACA84DD}" presName="linNode" presStyleCnt="0"/>
      <dgm:spPr/>
    </dgm:pt>
    <dgm:pt modelId="{5A7031E5-4E87-458F-A6ED-3BCB8C8B42AF}" type="pres">
      <dgm:prSet presAssocID="{D3CAC50C-A4EF-4BB3-91C8-AC0B5ACA84DD}" presName="parentText" presStyleLbl="node1" presStyleIdx="0" presStyleCnt="2">
        <dgm:presLayoutVars>
          <dgm:chMax val="1"/>
          <dgm:bulletEnabled val="1"/>
        </dgm:presLayoutVars>
      </dgm:prSet>
      <dgm:spPr/>
      <dgm:t>
        <a:bodyPr/>
        <a:lstStyle/>
        <a:p>
          <a:endParaRPr lang="en-US"/>
        </a:p>
      </dgm:t>
    </dgm:pt>
    <dgm:pt modelId="{61A49B5A-6E61-4E4E-97AB-6EF793147195}" type="pres">
      <dgm:prSet presAssocID="{D3CAC50C-A4EF-4BB3-91C8-AC0B5ACA84DD}" presName="descendantText" presStyleLbl="alignAccFollowNode1" presStyleIdx="0" presStyleCnt="2">
        <dgm:presLayoutVars>
          <dgm:bulletEnabled val="1"/>
        </dgm:presLayoutVars>
      </dgm:prSet>
      <dgm:spPr/>
      <dgm:t>
        <a:bodyPr/>
        <a:lstStyle/>
        <a:p>
          <a:endParaRPr lang="en-US"/>
        </a:p>
      </dgm:t>
    </dgm:pt>
    <dgm:pt modelId="{F3159A67-2CA6-4C08-850B-C1DDE77C43E8}" type="pres">
      <dgm:prSet presAssocID="{BFB70020-76F2-4E8F-9C1C-16F7B8F79D23}" presName="sp" presStyleCnt="0"/>
      <dgm:spPr/>
    </dgm:pt>
    <dgm:pt modelId="{6279A09E-2C48-48B6-B945-017F664CD66A}" type="pres">
      <dgm:prSet presAssocID="{0C808927-2359-4D3C-8642-EEFEBD7180FC}" presName="linNode" presStyleCnt="0"/>
      <dgm:spPr/>
    </dgm:pt>
    <dgm:pt modelId="{F695D795-8240-4D09-808B-67C039541FAB}" type="pres">
      <dgm:prSet presAssocID="{0C808927-2359-4D3C-8642-EEFEBD7180FC}" presName="parentText" presStyleLbl="node1" presStyleIdx="1" presStyleCnt="2">
        <dgm:presLayoutVars>
          <dgm:chMax val="1"/>
          <dgm:bulletEnabled val="1"/>
        </dgm:presLayoutVars>
      </dgm:prSet>
      <dgm:spPr/>
      <dgm:t>
        <a:bodyPr/>
        <a:lstStyle/>
        <a:p>
          <a:endParaRPr lang="en-US"/>
        </a:p>
      </dgm:t>
    </dgm:pt>
    <dgm:pt modelId="{EAFF2574-F2A1-461E-A662-6ED5BB4117C6}" type="pres">
      <dgm:prSet presAssocID="{0C808927-2359-4D3C-8642-EEFEBD7180FC}" presName="descendantText" presStyleLbl="alignAccFollowNode1" presStyleIdx="1" presStyleCnt="2">
        <dgm:presLayoutVars>
          <dgm:bulletEnabled val="1"/>
        </dgm:presLayoutVars>
      </dgm:prSet>
      <dgm:spPr/>
      <dgm:t>
        <a:bodyPr/>
        <a:lstStyle/>
        <a:p>
          <a:endParaRPr lang="en-US"/>
        </a:p>
      </dgm:t>
    </dgm:pt>
  </dgm:ptLst>
  <dgm:cxnLst>
    <dgm:cxn modelId="{EEBE0A59-C545-4CE4-BD4D-009B36188954}" srcId="{D3CAC50C-A4EF-4BB3-91C8-AC0B5ACA84DD}" destId="{BAD5CFDF-5415-4455-9E6A-0B64110B54FE}" srcOrd="2" destOrd="0" parTransId="{80F4F2DD-1357-415B-84C3-1EB9811F7E05}" sibTransId="{6BC97E93-2D07-4CC1-8D97-56C22C0BF33E}"/>
    <dgm:cxn modelId="{9AA058FD-3A67-41EF-AC87-E1E782B5E0F7}" srcId="{FBFD9780-7408-41AA-8DA9-66831893013D}" destId="{D3CAC50C-A4EF-4BB3-91C8-AC0B5ACA84DD}" srcOrd="0" destOrd="0" parTransId="{E6A056C8-1BD0-4654-A56D-3023CA890CF1}" sibTransId="{BFB70020-76F2-4E8F-9C1C-16F7B8F79D23}"/>
    <dgm:cxn modelId="{45F86A20-A50C-4F31-AB28-E31CFEB045DC}" type="presOf" srcId="{FBFD9780-7408-41AA-8DA9-66831893013D}" destId="{62AAF10B-A29B-4341-87AC-805F1C6EEA33}" srcOrd="0" destOrd="0" presId="urn:microsoft.com/office/officeart/2005/8/layout/vList5"/>
    <dgm:cxn modelId="{C199778D-7586-4F58-8D4A-FF8415D0BFCB}" type="presOf" srcId="{F0F68A18-B4C1-46D3-B5B1-7C33694069D9}" destId="{61A49B5A-6E61-4E4E-97AB-6EF793147195}" srcOrd="0" destOrd="0" presId="urn:microsoft.com/office/officeart/2005/8/layout/vList5"/>
    <dgm:cxn modelId="{F835E7DB-5CFD-4AD2-8639-198C49DAA63E}" srcId="{D3CAC50C-A4EF-4BB3-91C8-AC0B5ACA84DD}" destId="{CF7B4598-09A2-4783-BACA-D5F3FF618AA9}" srcOrd="1" destOrd="0" parTransId="{19263402-7CED-471A-8712-7A296B31E59E}" sibTransId="{76CD2949-5B89-46ED-A955-95BDD890F0C2}"/>
    <dgm:cxn modelId="{2C5B8DED-AFD1-4895-8800-ED41948AE255}" type="presOf" srcId="{6764B5FA-B0FE-4361-9AA2-E7303F5C9C2A}" destId="{EAFF2574-F2A1-461E-A662-6ED5BB4117C6}" srcOrd="0" destOrd="1" presId="urn:microsoft.com/office/officeart/2005/8/layout/vList5"/>
    <dgm:cxn modelId="{56960FD7-FCE5-4A2F-9ED3-CB6D9849DA45}" srcId="{0C808927-2359-4D3C-8642-EEFEBD7180FC}" destId="{E417D188-3471-4733-BB81-1E2FF4B67959}" srcOrd="0" destOrd="0" parTransId="{EA45BB5C-E253-4A2F-BA9A-F1B90E98EF8E}" sibTransId="{AA8949DD-7199-4B98-86C1-DDF904C011CA}"/>
    <dgm:cxn modelId="{BF81BBC3-DC9B-46E0-A917-53982EE16814}" srcId="{D3CAC50C-A4EF-4BB3-91C8-AC0B5ACA84DD}" destId="{1001A72F-2F72-4BBA-859A-4871FF040D9B}" srcOrd="3" destOrd="0" parTransId="{F73F8059-B54F-41CB-BC65-B566FEF579A7}" sibTransId="{1E8E164B-E863-471D-BBD0-F085D696E17A}"/>
    <dgm:cxn modelId="{AC791535-291E-4277-B87E-34D21333CC74}" srcId="{D3CAC50C-A4EF-4BB3-91C8-AC0B5ACA84DD}" destId="{F0F68A18-B4C1-46D3-B5B1-7C33694069D9}" srcOrd="0" destOrd="0" parTransId="{9EEA9E8F-3BDA-4E50-A3D1-9015BC4D9D70}" sibTransId="{A0AD1C95-A2D2-4C36-929B-B9F05D25ED3E}"/>
    <dgm:cxn modelId="{CD407FC9-B831-4688-BC1F-1860758D8B12}" type="presOf" srcId="{1001A72F-2F72-4BBA-859A-4871FF040D9B}" destId="{61A49B5A-6E61-4E4E-97AB-6EF793147195}" srcOrd="0" destOrd="3" presId="urn:microsoft.com/office/officeart/2005/8/layout/vList5"/>
    <dgm:cxn modelId="{CC652A86-F813-47B0-BEF3-85D6788D350B}" srcId="{0C808927-2359-4D3C-8642-EEFEBD7180FC}" destId="{6764B5FA-B0FE-4361-9AA2-E7303F5C9C2A}" srcOrd="1" destOrd="0" parTransId="{4AFF34B6-E08B-4CE9-911E-68B250482698}" sibTransId="{B869CA16-BA34-49F3-BD51-D8CF5B1360E6}"/>
    <dgm:cxn modelId="{7CEAEBFC-8B97-4B91-B041-71FA80926E5B}" srcId="{FBFD9780-7408-41AA-8DA9-66831893013D}" destId="{0C808927-2359-4D3C-8642-EEFEBD7180FC}" srcOrd="1" destOrd="0" parTransId="{BB1B7484-BA29-41E6-BEEE-9A7111522645}" sibTransId="{9199EC25-A5F6-4F8C-93DE-5FA95CC48242}"/>
    <dgm:cxn modelId="{2D009AE1-CD88-48C6-994A-DB9262DB3C17}" type="presOf" srcId="{CF7B4598-09A2-4783-BACA-D5F3FF618AA9}" destId="{61A49B5A-6E61-4E4E-97AB-6EF793147195}" srcOrd="0" destOrd="1" presId="urn:microsoft.com/office/officeart/2005/8/layout/vList5"/>
    <dgm:cxn modelId="{ED7290D3-4D1D-43C3-96AE-14C7A45F2DCA}" type="presOf" srcId="{E417D188-3471-4733-BB81-1E2FF4B67959}" destId="{EAFF2574-F2A1-461E-A662-6ED5BB4117C6}" srcOrd="0" destOrd="0" presId="urn:microsoft.com/office/officeart/2005/8/layout/vList5"/>
    <dgm:cxn modelId="{9478E77A-00D9-447B-8912-A30C20D41768}" type="presOf" srcId="{0C808927-2359-4D3C-8642-EEFEBD7180FC}" destId="{F695D795-8240-4D09-808B-67C039541FAB}" srcOrd="0" destOrd="0" presId="urn:microsoft.com/office/officeart/2005/8/layout/vList5"/>
    <dgm:cxn modelId="{69AC51DC-BEAC-4F1A-AB29-BD1FC093B44B}" type="presOf" srcId="{BAD5CFDF-5415-4455-9E6A-0B64110B54FE}" destId="{61A49B5A-6E61-4E4E-97AB-6EF793147195}" srcOrd="0" destOrd="2" presId="urn:microsoft.com/office/officeart/2005/8/layout/vList5"/>
    <dgm:cxn modelId="{EC23FAB5-2969-4CBF-84FF-8F13556A661F}" type="presOf" srcId="{D3CAC50C-A4EF-4BB3-91C8-AC0B5ACA84DD}" destId="{5A7031E5-4E87-458F-A6ED-3BCB8C8B42AF}" srcOrd="0" destOrd="0" presId="urn:microsoft.com/office/officeart/2005/8/layout/vList5"/>
    <dgm:cxn modelId="{F22E2C19-19EB-4A9B-932C-9ACE826D61B5}" type="presParOf" srcId="{62AAF10B-A29B-4341-87AC-805F1C6EEA33}" destId="{F0C4B4C5-AA5E-4324-87A4-8B9A2913C504}" srcOrd="0" destOrd="0" presId="urn:microsoft.com/office/officeart/2005/8/layout/vList5"/>
    <dgm:cxn modelId="{96DB8E17-E41E-4156-B0AC-FAF1C96E2BDD}" type="presParOf" srcId="{F0C4B4C5-AA5E-4324-87A4-8B9A2913C504}" destId="{5A7031E5-4E87-458F-A6ED-3BCB8C8B42AF}" srcOrd="0" destOrd="0" presId="urn:microsoft.com/office/officeart/2005/8/layout/vList5"/>
    <dgm:cxn modelId="{332742FE-7AB3-4A9D-A159-7A20D2BFC953}" type="presParOf" srcId="{F0C4B4C5-AA5E-4324-87A4-8B9A2913C504}" destId="{61A49B5A-6E61-4E4E-97AB-6EF793147195}" srcOrd="1" destOrd="0" presId="urn:microsoft.com/office/officeart/2005/8/layout/vList5"/>
    <dgm:cxn modelId="{3792C12C-F8B3-4326-95D3-74163B30F014}" type="presParOf" srcId="{62AAF10B-A29B-4341-87AC-805F1C6EEA33}" destId="{F3159A67-2CA6-4C08-850B-C1DDE77C43E8}" srcOrd="1" destOrd="0" presId="urn:microsoft.com/office/officeart/2005/8/layout/vList5"/>
    <dgm:cxn modelId="{FFAD1909-F4AD-4389-B8E2-884EA76A10DF}" type="presParOf" srcId="{62AAF10B-A29B-4341-87AC-805F1C6EEA33}" destId="{6279A09E-2C48-48B6-B945-017F664CD66A}" srcOrd="2" destOrd="0" presId="urn:microsoft.com/office/officeart/2005/8/layout/vList5"/>
    <dgm:cxn modelId="{38FC6633-FD0D-4B32-A67F-D5DD22EAEB11}" type="presParOf" srcId="{6279A09E-2C48-48B6-B945-017F664CD66A}" destId="{F695D795-8240-4D09-808B-67C039541FAB}" srcOrd="0" destOrd="0" presId="urn:microsoft.com/office/officeart/2005/8/layout/vList5"/>
    <dgm:cxn modelId="{55B694B2-EB5F-479A-A5A2-809455D76042}" type="presParOf" srcId="{6279A09E-2C48-48B6-B945-017F664CD66A}" destId="{EAFF2574-F2A1-461E-A662-6ED5BB4117C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51F1EC-87F9-4644-A435-FFE91153A17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D81F65F0-2C91-460F-8E90-B8A8E1297044}">
      <dgm:prSet/>
      <dgm:spPr/>
      <dgm:t>
        <a:bodyPr/>
        <a:lstStyle/>
        <a:p>
          <a:pPr rtl="0"/>
          <a:r>
            <a:rPr lang="en-GB" smtClean="0"/>
            <a:t>Surveys:</a:t>
          </a:r>
          <a:endParaRPr lang="en-GB"/>
        </a:p>
      </dgm:t>
    </dgm:pt>
    <dgm:pt modelId="{5C497A69-B9A1-4797-9C92-E561B90E1B02}" type="parTrans" cxnId="{E1F33819-B857-4071-983C-5FDB465B4FB7}">
      <dgm:prSet/>
      <dgm:spPr/>
      <dgm:t>
        <a:bodyPr/>
        <a:lstStyle/>
        <a:p>
          <a:endParaRPr lang="en-US"/>
        </a:p>
      </dgm:t>
    </dgm:pt>
    <dgm:pt modelId="{85C3D48F-E470-410E-BA7F-84FC2C69D844}" type="sibTrans" cxnId="{E1F33819-B857-4071-983C-5FDB465B4FB7}">
      <dgm:prSet/>
      <dgm:spPr/>
      <dgm:t>
        <a:bodyPr/>
        <a:lstStyle/>
        <a:p>
          <a:endParaRPr lang="en-US"/>
        </a:p>
      </dgm:t>
    </dgm:pt>
    <dgm:pt modelId="{742AD72C-91E0-473A-B114-7477E3365580}">
      <dgm:prSet/>
      <dgm:spPr/>
      <dgm:t>
        <a:bodyPr/>
        <a:lstStyle/>
        <a:p>
          <a:pPr rtl="0"/>
          <a:r>
            <a:rPr lang="en-GB" dirty="0" smtClean="0"/>
            <a:t>Requires large sample sizes for statistical analysis </a:t>
          </a:r>
          <a:endParaRPr lang="en-GB" dirty="0"/>
        </a:p>
      </dgm:t>
    </dgm:pt>
    <dgm:pt modelId="{6D43C396-5A78-41FA-BCCE-FDB438C3690C}" type="parTrans" cxnId="{E61F8F4E-E860-4196-83F1-C32F9BAE4468}">
      <dgm:prSet/>
      <dgm:spPr/>
      <dgm:t>
        <a:bodyPr/>
        <a:lstStyle/>
        <a:p>
          <a:endParaRPr lang="en-US"/>
        </a:p>
      </dgm:t>
    </dgm:pt>
    <dgm:pt modelId="{F54636E6-CC38-44CE-A7DD-9CD77E2EE3FF}" type="sibTrans" cxnId="{E61F8F4E-E860-4196-83F1-C32F9BAE4468}">
      <dgm:prSet/>
      <dgm:spPr/>
      <dgm:t>
        <a:bodyPr/>
        <a:lstStyle/>
        <a:p>
          <a:endParaRPr lang="en-US"/>
        </a:p>
      </dgm:t>
    </dgm:pt>
    <dgm:pt modelId="{6CABB78F-A4DF-4515-A36E-BED0761A1D61}">
      <dgm:prSet/>
      <dgm:spPr/>
      <dgm:t>
        <a:bodyPr/>
        <a:lstStyle/>
        <a:p>
          <a:pPr rtl="0"/>
          <a:r>
            <a:rPr lang="en-GB" smtClean="0"/>
            <a:t>Experimental designs :</a:t>
          </a:r>
          <a:endParaRPr lang="en-GB"/>
        </a:p>
      </dgm:t>
    </dgm:pt>
    <dgm:pt modelId="{0B06BA29-67AF-4D82-97EA-3B44337698DF}" type="parTrans" cxnId="{87226DBB-6CED-468F-AC5D-5F8432A17662}">
      <dgm:prSet/>
      <dgm:spPr/>
      <dgm:t>
        <a:bodyPr/>
        <a:lstStyle/>
        <a:p>
          <a:endParaRPr lang="en-US"/>
        </a:p>
      </dgm:t>
    </dgm:pt>
    <dgm:pt modelId="{F47E1519-A668-4A1B-A4FE-13343018A622}" type="sibTrans" cxnId="{87226DBB-6CED-468F-AC5D-5F8432A17662}">
      <dgm:prSet/>
      <dgm:spPr/>
      <dgm:t>
        <a:bodyPr/>
        <a:lstStyle/>
        <a:p>
          <a:endParaRPr lang="en-US"/>
        </a:p>
      </dgm:t>
    </dgm:pt>
    <dgm:pt modelId="{08081BBA-F388-4B64-A9B4-AFE760FA2CC2}">
      <dgm:prSet/>
      <dgm:spPr/>
      <dgm:t>
        <a:bodyPr/>
        <a:lstStyle/>
        <a:p>
          <a:pPr rtl="0"/>
          <a:r>
            <a:rPr lang="en-GB" dirty="0" smtClean="0"/>
            <a:t>Requires a control group </a:t>
          </a:r>
          <a:endParaRPr lang="en-GB" dirty="0"/>
        </a:p>
      </dgm:t>
    </dgm:pt>
    <dgm:pt modelId="{BE51CAB5-8D3E-4B7E-B862-D6824EC9A0FB}" type="parTrans" cxnId="{56D602E3-1D4F-4CB1-9438-0F5B15A240B9}">
      <dgm:prSet/>
      <dgm:spPr/>
      <dgm:t>
        <a:bodyPr/>
        <a:lstStyle/>
        <a:p>
          <a:endParaRPr lang="en-US"/>
        </a:p>
      </dgm:t>
    </dgm:pt>
    <dgm:pt modelId="{E79E057A-2242-462F-888E-C13A367AE2B1}" type="sibTrans" cxnId="{56D602E3-1D4F-4CB1-9438-0F5B15A240B9}">
      <dgm:prSet/>
      <dgm:spPr/>
      <dgm:t>
        <a:bodyPr/>
        <a:lstStyle/>
        <a:p>
          <a:endParaRPr lang="en-US"/>
        </a:p>
      </dgm:t>
    </dgm:pt>
    <dgm:pt modelId="{380489A9-9E38-4BDF-8C14-08AC4AAAE4B4}" type="pres">
      <dgm:prSet presAssocID="{1951F1EC-87F9-4644-A435-FFE91153A178}" presName="Name0" presStyleCnt="0">
        <dgm:presLayoutVars>
          <dgm:dir/>
          <dgm:animLvl val="lvl"/>
          <dgm:resizeHandles val="exact"/>
        </dgm:presLayoutVars>
      </dgm:prSet>
      <dgm:spPr/>
      <dgm:t>
        <a:bodyPr/>
        <a:lstStyle/>
        <a:p>
          <a:endParaRPr lang="en-US"/>
        </a:p>
      </dgm:t>
    </dgm:pt>
    <dgm:pt modelId="{E378413E-FFAB-4C2A-898E-F8BDABA92C53}" type="pres">
      <dgm:prSet presAssocID="{D81F65F0-2C91-460F-8E90-B8A8E1297044}" presName="linNode" presStyleCnt="0"/>
      <dgm:spPr/>
    </dgm:pt>
    <dgm:pt modelId="{EABBA9E7-1AAC-4C94-B453-354796856A59}" type="pres">
      <dgm:prSet presAssocID="{D81F65F0-2C91-460F-8E90-B8A8E1297044}" presName="parentText" presStyleLbl="node1" presStyleIdx="0" presStyleCnt="2">
        <dgm:presLayoutVars>
          <dgm:chMax val="1"/>
          <dgm:bulletEnabled val="1"/>
        </dgm:presLayoutVars>
      </dgm:prSet>
      <dgm:spPr/>
      <dgm:t>
        <a:bodyPr/>
        <a:lstStyle/>
        <a:p>
          <a:endParaRPr lang="en-US"/>
        </a:p>
      </dgm:t>
    </dgm:pt>
    <dgm:pt modelId="{43BA3390-F296-43BA-A0EC-5B22947C34C5}" type="pres">
      <dgm:prSet presAssocID="{D81F65F0-2C91-460F-8E90-B8A8E1297044}" presName="descendantText" presStyleLbl="alignAccFollowNode1" presStyleIdx="0" presStyleCnt="2">
        <dgm:presLayoutVars>
          <dgm:bulletEnabled val="1"/>
        </dgm:presLayoutVars>
      </dgm:prSet>
      <dgm:spPr/>
      <dgm:t>
        <a:bodyPr/>
        <a:lstStyle/>
        <a:p>
          <a:endParaRPr lang="en-US"/>
        </a:p>
      </dgm:t>
    </dgm:pt>
    <dgm:pt modelId="{4B5558EE-F9BA-4E67-B41B-2087904CAFFC}" type="pres">
      <dgm:prSet presAssocID="{85C3D48F-E470-410E-BA7F-84FC2C69D844}" presName="sp" presStyleCnt="0"/>
      <dgm:spPr/>
    </dgm:pt>
    <dgm:pt modelId="{34BB4139-EC9F-4934-A645-B1C47EF06120}" type="pres">
      <dgm:prSet presAssocID="{6CABB78F-A4DF-4515-A36E-BED0761A1D61}" presName="linNode" presStyleCnt="0"/>
      <dgm:spPr/>
    </dgm:pt>
    <dgm:pt modelId="{3C8BE4A2-5D71-4A37-B39F-77193A597333}" type="pres">
      <dgm:prSet presAssocID="{6CABB78F-A4DF-4515-A36E-BED0761A1D61}" presName="parentText" presStyleLbl="node1" presStyleIdx="1" presStyleCnt="2">
        <dgm:presLayoutVars>
          <dgm:chMax val="1"/>
          <dgm:bulletEnabled val="1"/>
        </dgm:presLayoutVars>
      </dgm:prSet>
      <dgm:spPr/>
      <dgm:t>
        <a:bodyPr/>
        <a:lstStyle/>
        <a:p>
          <a:endParaRPr lang="en-US"/>
        </a:p>
      </dgm:t>
    </dgm:pt>
    <dgm:pt modelId="{E79BA999-77BA-43C2-8ADC-3DBF333D6630}" type="pres">
      <dgm:prSet presAssocID="{6CABB78F-A4DF-4515-A36E-BED0761A1D61}" presName="descendantText" presStyleLbl="alignAccFollowNode1" presStyleIdx="1" presStyleCnt="2">
        <dgm:presLayoutVars>
          <dgm:bulletEnabled val="1"/>
        </dgm:presLayoutVars>
      </dgm:prSet>
      <dgm:spPr/>
      <dgm:t>
        <a:bodyPr/>
        <a:lstStyle/>
        <a:p>
          <a:endParaRPr lang="en-US"/>
        </a:p>
      </dgm:t>
    </dgm:pt>
  </dgm:ptLst>
  <dgm:cxnLst>
    <dgm:cxn modelId="{69559A1A-C917-4D4D-AF8E-08498665BB4D}" type="presOf" srcId="{1951F1EC-87F9-4644-A435-FFE91153A178}" destId="{380489A9-9E38-4BDF-8C14-08AC4AAAE4B4}" srcOrd="0" destOrd="0" presId="urn:microsoft.com/office/officeart/2005/8/layout/vList5"/>
    <dgm:cxn modelId="{87226DBB-6CED-468F-AC5D-5F8432A17662}" srcId="{1951F1EC-87F9-4644-A435-FFE91153A178}" destId="{6CABB78F-A4DF-4515-A36E-BED0761A1D61}" srcOrd="1" destOrd="0" parTransId="{0B06BA29-67AF-4D82-97EA-3B44337698DF}" sibTransId="{F47E1519-A668-4A1B-A4FE-13343018A622}"/>
    <dgm:cxn modelId="{4C4B72DF-AC6B-4BEB-8866-1F8C953E6454}" type="presOf" srcId="{6CABB78F-A4DF-4515-A36E-BED0761A1D61}" destId="{3C8BE4A2-5D71-4A37-B39F-77193A597333}" srcOrd="0" destOrd="0" presId="urn:microsoft.com/office/officeart/2005/8/layout/vList5"/>
    <dgm:cxn modelId="{F70BCDFF-20F7-4073-866D-52994C16F375}" type="presOf" srcId="{08081BBA-F388-4B64-A9B4-AFE760FA2CC2}" destId="{E79BA999-77BA-43C2-8ADC-3DBF333D6630}" srcOrd="0" destOrd="0" presId="urn:microsoft.com/office/officeart/2005/8/layout/vList5"/>
    <dgm:cxn modelId="{56D602E3-1D4F-4CB1-9438-0F5B15A240B9}" srcId="{6CABB78F-A4DF-4515-A36E-BED0761A1D61}" destId="{08081BBA-F388-4B64-A9B4-AFE760FA2CC2}" srcOrd="0" destOrd="0" parTransId="{BE51CAB5-8D3E-4B7E-B862-D6824EC9A0FB}" sibTransId="{E79E057A-2242-462F-888E-C13A367AE2B1}"/>
    <dgm:cxn modelId="{1D5ED1B8-238A-4915-839C-3281DFBB79FA}" type="presOf" srcId="{D81F65F0-2C91-460F-8E90-B8A8E1297044}" destId="{EABBA9E7-1AAC-4C94-B453-354796856A59}" srcOrd="0" destOrd="0" presId="urn:microsoft.com/office/officeart/2005/8/layout/vList5"/>
    <dgm:cxn modelId="{E61F8F4E-E860-4196-83F1-C32F9BAE4468}" srcId="{D81F65F0-2C91-460F-8E90-B8A8E1297044}" destId="{742AD72C-91E0-473A-B114-7477E3365580}" srcOrd="0" destOrd="0" parTransId="{6D43C396-5A78-41FA-BCCE-FDB438C3690C}" sibTransId="{F54636E6-CC38-44CE-A7DD-9CD77E2EE3FF}"/>
    <dgm:cxn modelId="{B8C865DF-C8BC-4665-B62E-AEA84AF9DC7A}" type="presOf" srcId="{742AD72C-91E0-473A-B114-7477E3365580}" destId="{43BA3390-F296-43BA-A0EC-5B22947C34C5}" srcOrd="0" destOrd="0" presId="urn:microsoft.com/office/officeart/2005/8/layout/vList5"/>
    <dgm:cxn modelId="{E1F33819-B857-4071-983C-5FDB465B4FB7}" srcId="{1951F1EC-87F9-4644-A435-FFE91153A178}" destId="{D81F65F0-2C91-460F-8E90-B8A8E1297044}" srcOrd="0" destOrd="0" parTransId="{5C497A69-B9A1-4797-9C92-E561B90E1B02}" sibTransId="{85C3D48F-E470-410E-BA7F-84FC2C69D844}"/>
    <dgm:cxn modelId="{8D200FD0-2800-47FF-94F4-91C3ED9E582E}" type="presParOf" srcId="{380489A9-9E38-4BDF-8C14-08AC4AAAE4B4}" destId="{E378413E-FFAB-4C2A-898E-F8BDABA92C53}" srcOrd="0" destOrd="0" presId="urn:microsoft.com/office/officeart/2005/8/layout/vList5"/>
    <dgm:cxn modelId="{E0761C24-5224-4DC0-A290-E3BF58B853B1}" type="presParOf" srcId="{E378413E-FFAB-4C2A-898E-F8BDABA92C53}" destId="{EABBA9E7-1AAC-4C94-B453-354796856A59}" srcOrd="0" destOrd="0" presId="urn:microsoft.com/office/officeart/2005/8/layout/vList5"/>
    <dgm:cxn modelId="{E86814AF-D0AB-4BD6-9591-9CAEFF611243}" type="presParOf" srcId="{E378413E-FFAB-4C2A-898E-F8BDABA92C53}" destId="{43BA3390-F296-43BA-A0EC-5B22947C34C5}" srcOrd="1" destOrd="0" presId="urn:microsoft.com/office/officeart/2005/8/layout/vList5"/>
    <dgm:cxn modelId="{949E5415-AD3C-47EE-84CB-66A062ACEE4F}" type="presParOf" srcId="{380489A9-9E38-4BDF-8C14-08AC4AAAE4B4}" destId="{4B5558EE-F9BA-4E67-B41B-2087904CAFFC}" srcOrd="1" destOrd="0" presId="urn:microsoft.com/office/officeart/2005/8/layout/vList5"/>
    <dgm:cxn modelId="{0FC7EF23-281E-477B-9AFA-74DAC90D9C7B}" type="presParOf" srcId="{380489A9-9E38-4BDF-8C14-08AC4AAAE4B4}" destId="{34BB4139-EC9F-4934-A645-B1C47EF06120}" srcOrd="2" destOrd="0" presId="urn:microsoft.com/office/officeart/2005/8/layout/vList5"/>
    <dgm:cxn modelId="{3F7C5C09-B91B-45D7-ACEA-F3667CB813B6}" type="presParOf" srcId="{34BB4139-EC9F-4934-A645-B1C47EF06120}" destId="{3C8BE4A2-5D71-4A37-B39F-77193A597333}" srcOrd="0" destOrd="0" presId="urn:microsoft.com/office/officeart/2005/8/layout/vList5"/>
    <dgm:cxn modelId="{12BD7897-3EC6-4AC9-B484-82321A14D42C}" type="presParOf" srcId="{34BB4139-EC9F-4934-A645-B1C47EF06120}" destId="{E79BA999-77BA-43C2-8ADC-3DBF333D663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E83ABD1-CFBB-46F6-ADFA-EAED0DFDFB0E}"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4C2457BA-575A-4F54-874E-D5180B67AA6D}">
      <dgm:prSet/>
      <dgm:spPr/>
      <dgm:t>
        <a:bodyPr/>
        <a:lstStyle/>
        <a:p>
          <a:pPr rtl="0"/>
          <a:r>
            <a:rPr lang="en-GB" smtClean="0"/>
            <a:t>The prime criterion for choosing a particular data gathering method in research is whether it is anticipated that the method will give useful information about the practice under study and fits with research design strategy for inquiry chosen.</a:t>
          </a:r>
          <a:endParaRPr lang="en-GB"/>
        </a:p>
      </dgm:t>
    </dgm:pt>
    <dgm:pt modelId="{57AE8730-880C-4A31-B0F6-E96A5B76CCE7}" type="parTrans" cxnId="{D18715C6-BF78-4C0C-9DF5-F6484F980C80}">
      <dgm:prSet/>
      <dgm:spPr/>
      <dgm:t>
        <a:bodyPr/>
        <a:lstStyle/>
        <a:p>
          <a:endParaRPr lang="en-US"/>
        </a:p>
      </dgm:t>
    </dgm:pt>
    <dgm:pt modelId="{1EDDEEAB-754E-4AE9-B5B8-C9BDA5B143E9}" type="sibTrans" cxnId="{D18715C6-BF78-4C0C-9DF5-F6484F980C80}">
      <dgm:prSet/>
      <dgm:spPr/>
      <dgm:t>
        <a:bodyPr/>
        <a:lstStyle/>
        <a:p>
          <a:endParaRPr lang="en-US"/>
        </a:p>
      </dgm:t>
    </dgm:pt>
    <dgm:pt modelId="{571DDA51-2017-4214-8C63-AFD23BD7DBFE}">
      <dgm:prSet/>
      <dgm:spPr/>
      <dgm:t>
        <a:bodyPr/>
        <a:lstStyle/>
        <a:p>
          <a:pPr rtl="0"/>
          <a:r>
            <a:rPr lang="en-GB" smtClean="0"/>
            <a:t>Are you interested in any particular methods? </a:t>
          </a:r>
          <a:endParaRPr lang="en-GB"/>
        </a:p>
      </dgm:t>
    </dgm:pt>
    <dgm:pt modelId="{ED677894-D59E-43F1-869D-25AD26E793E8}" type="parTrans" cxnId="{E98DAEFA-4211-466E-974B-B272FE131A5B}">
      <dgm:prSet/>
      <dgm:spPr/>
      <dgm:t>
        <a:bodyPr/>
        <a:lstStyle/>
        <a:p>
          <a:endParaRPr lang="en-US"/>
        </a:p>
      </dgm:t>
    </dgm:pt>
    <dgm:pt modelId="{77FC0C75-8066-4520-90B0-5E301552A54A}" type="sibTrans" cxnId="{E98DAEFA-4211-466E-974B-B272FE131A5B}">
      <dgm:prSet/>
      <dgm:spPr/>
      <dgm:t>
        <a:bodyPr/>
        <a:lstStyle/>
        <a:p>
          <a:endParaRPr lang="en-US"/>
        </a:p>
      </dgm:t>
    </dgm:pt>
    <dgm:pt modelId="{E8377511-C673-461F-BCF8-DED2DD3C31F3}" type="pres">
      <dgm:prSet presAssocID="{9E83ABD1-CFBB-46F6-ADFA-EAED0DFDFB0E}" presName="diagram" presStyleCnt="0">
        <dgm:presLayoutVars>
          <dgm:chPref val="1"/>
          <dgm:dir/>
          <dgm:animOne val="branch"/>
          <dgm:animLvl val="lvl"/>
          <dgm:resizeHandles/>
        </dgm:presLayoutVars>
      </dgm:prSet>
      <dgm:spPr/>
    </dgm:pt>
    <dgm:pt modelId="{40A51A69-4674-4ACD-9637-334D5891A99F}" type="pres">
      <dgm:prSet presAssocID="{4C2457BA-575A-4F54-874E-D5180B67AA6D}" presName="root" presStyleCnt="0"/>
      <dgm:spPr/>
    </dgm:pt>
    <dgm:pt modelId="{836962FE-2604-40FE-B1D1-8F7FE4E92D8C}" type="pres">
      <dgm:prSet presAssocID="{4C2457BA-575A-4F54-874E-D5180B67AA6D}" presName="rootComposite" presStyleCnt="0"/>
      <dgm:spPr/>
    </dgm:pt>
    <dgm:pt modelId="{28174BED-3DDB-4E3F-AE7E-2FF0F35AFBA8}" type="pres">
      <dgm:prSet presAssocID="{4C2457BA-575A-4F54-874E-D5180B67AA6D}" presName="rootText" presStyleLbl="node1" presStyleIdx="0" presStyleCnt="1" custScaleX="219341"/>
      <dgm:spPr/>
    </dgm:pt>
    <dgm:pt modelId="{DB91ADD5-CC94-45FD-B9B4-EB8B64C76949}" type="pres">
      <dgm:prSet presAssocID="{4C2457BA-575A-4F54-874E-D5180B67AA6D}" presName="rootConnector" presStyleLbl="node1" presStyleIdx="0" presStyleCnt="1"/>
      <dgm:spPr/>
    </dgm:pt>
    <dgm:pt modelId="{97C3565F-1514-4570-A1E8-6E0C9767BA67}" type="pres">
      <dgm:prSet presAssocID="{4C2457BA-575A-4F54-874E-D5180B67AA6D}" presName="childShape" presStyleCnt="0"/>
      <dgm:spPr/>
    </dgm:pt>
    <dgm:pt modelId="{2F532225-692C-4422-AF91-FB0637893245}" type="pres">
      <dgm:prSet presAssocID="{ED677894-D59E-43F1-869D-25AD26E793E8}" presName="Name13" presStyleLbl="parChTrans1D2" presStyleIdx="0" presStyleCnt="1"/>
      <dgm:spPr/>
    </dgm:pt>
    <dgm:pt modelId="{92B2CB02-0DA4-4FC6-8925-A53A130AFEC6}" type="pres">
      <dgm:prSet presAssocID="{571DDA51-2017-4214-8C63-AFD23BD7DBFE}" presName="childText" presStyleLbl="bgAcc1" presStyleIdx="0" presStyleCnt="1" custScaleX="188661">
        <dgm:presLayoutVars>
          <dgm:bulletEnabled val="1"/>
        </dgm:presLayoutVars>
      </dgm:prSet>
      <dgm:spPr/>
    </dgm:pt>
  </dgm:ptLst>
  <dgm:cxnLst>
    <dgm:cxn modelId="{93F3776A-586C-4610-8605-0787FAAFDB2A}" type="presOf" srcId="{ED677894-D59E-43F1-869D-25AD26E793E8}" destId="{2F532225-692C-4422-AF91-FB0637893245}" srcOrd="0" destOrd="0" presId="urn:microsoft.com/office/officeart/2005/8/layout/hierarchy3"/>
    <dgm:cxn modelId="{D0135837-E4B2-40C4-A6E4-AD4098A57E95}" type="presOf" srcId="{571DDA51-2017-4214-8C63-AFD23BD7DBFE}" destId="{92B2CB02-0DA4-4FC6-8925-A53A130AFEC6}" srcOrd="0" destOrd="0" presId="urn:microsoft.com/office/officeart/2005/8/layout/hierarchy3"/>
    <dgm:cxn modelId="{52625A76-8899-4A26-A9FF-45840E591CD9}" type="presOf" srcId="{4C2457BA-575A-4F54-874E-D5180B67AA6D}" destId="{28174BED-3DDB-4E3F-AE7E-2FF0F35AFBA8}" srcOrd="0" destOrd="0" presId="urn:microsoft.com/office/officeart/2005/8/layout/hierarchy3"/>
    <dgm:cxn modelId="{D18715C6-BF78-4C0C-9DF5-F6484F980C80}" srcId="{9E83ABD1-CFBB-46F6-ADFA-EAED0DFDFB0E}" destId="{4C2457BA-575A-4F54-874E-D5180B67AA6D}" srcOrd="0" destOrd="0" parTransId="{57AE8730-880C-4A31-B0F6-E96A5B76CCE7}" sibTransId="{1EDDEEAB-754E-4AE9-B5B8-C9BDA5B143E9}"/>
    <dgm:cxn modelId="{1DD7A3A1-6A89-4103-AC21-46DA76A6DF19}" type="presOf" srcId="{4C2457BA-575A-4F54-874E-D5180B67AA6D}" destId="{DB91ADD5-CC94-45FD-B9B4-EB8B64C76949}" srcOrd="1" destOrd="0" presId="urn:microsoft.com/office/officeart/2005/8/layout/hierarchy3"/>
    <dgm:cxn modelId="{E98DAEFA-4211-466E-974B-B272FE131A5B}" srcId="{4C2457BA-575A-4F54-874E-D5180B67AA6D}" destId="{571DDA51-2017-4214-8C63-AFD23BD7DBFE}" srcOrd="0" destOrd="0" parTransId="{ED677894-D59E-43F1-869D-25AD26E793E8}" sibTransId="{77FC0C75-8066-4520-90B0-5E301552A54A}"/>
    <dgm:cxn modelId="{D41A65FE-69E7-4211-B45E-9A3DE3BECA66}" type="presOf" srcId="{9E83ABD1-CFBB-46F6-ADFA-EAED0DFDFB0E}" destId="{E8377511-C673-461F-BCF8-DED2DD3C31F3}" srcOrd="0" destOrd="0" presId="urn:microsoft.com/office/officeart/2005/8/layout/hierarchy3"/>
    <dgm:cxn modelId="{6C342B6C-71FB-424F-8C7A-5BECD687D01B}" type="presParOf" srcId="{E8377511-C673-461F-BCF8-DED2DD3C31F3}" destId="{40A51A69-4674-4ACD-9637-334D5891A99F}" srcOrd="0" destOrd="0" presId="urn:microsoft.com/office/officeart/2005/8/layout/hierarchy3"/>
    <dgm:cxn modelId="{8E8D69FB-F7EA-4A20-BED9-8C4089387B92}" type="presParOf" srcId="{40A51A69-4674-4ACD-9637-334D5891A99F}" destId="{836962FE-2604-40FE-B1D1-8F7FE4E92D8C}" srcOrd="0" destOrd="0" presId="urn:microsoft.com/office/officeart/2005/8/layout/hierarchy3"/>
    <dgm:cxn modelId="{8373777E-EBDA-4BC5-9E4B-BDE88AE79EBB}" type="presParOf" srcId="{836962FE-2604-40FE-B1D1-8F7FE4E92D8C}" destId="{28174BED-3DDB-4E3F-AE7E-2FF0F35AFBA8}" srcOrd="0" destOrd="0" presId="urn:microsoft.com/office/officeart/2005/8/layout/hierarchy3"/>
    <dgm:cxn modelId="{3AC791EC-043B-4505-ABA4-A2492313EA68}" type="presParOf" srcId="{836962FE-2604-40FE-B1D1-8F7FE4E92D8C}" destId="{DB91ADD5-CC94-45FD-B9B4-EB8B64C76949}" srcOrd="1" destOrd="0" presId="urn:microsoft.com/office/officeart/2005/8/layout/hierarchy3"/>
    <dgm:cxn modelId="{CE85B056-B4F9-4E6C-9EE3-190865608709}" type="presParOf" srcId="{40A51A69-4674-4ACD-9637-334D5891A99F}" destId="{97C3565F-1514-4570-A1E8-6E0C9767BA67}" srcOrd="1" destOrd="0" presId="urn:microsoft.com/office/officeart/2005/8/layout/hierarchy3"/>
    <dgm:cxn modelId="{D4FAAB74-5FC4-43B0-8070-7C4B8E631C11}" type="presParOf" srcId="{97C3565F-1514-4570-A1E8-6E0C9767BA67}" destId="{2F532225-692C-4422-AF91-FB0637893245}" srcOrd="0" destOrd="0" presId="urn:microsoft.com/office/officeart/2005/8/layout/hierarchy3"/>
    <dgm:cxn modelId="{CFC22442-1CDD-4BEB-AC14-DD196D6BFA87}" type="presParOf" srcId="{97C3565F-1514-4570-A1E8-6E0C9767BA67}" destId="{92B2CB02-0DA4-4FC6-8925-A53A130AFEC6}"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F107FE8-94C1-45FA-8191-50A34EB90B2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BA1AB73-8496-4217-A6E1-F65DFEA306DB}">
      <dgm:prSet/>
      <dgm:spPr/>
      <dgm:t>
        <a:bodyPr/>
        <a:lstStyle/>
        <a:p>
          <a:pPr rtl="0"/>
          <a:r>
            <a:rPr lang="en-GB" smtClean="0"/>
            <a:t>Interviews </a:t>
          </a:r>
          <a:endParaRPr lang="en-GB"/>
        </a:p>
      </dgm:t>
    </dgm:pt>
    <dgm:pt modelId="{E2219E69-9414-4F77-ACCB-B09918326463}" type="parTrans" cxnId="{26DFB0AF-46AD-43FB-AA05-C06D63B183BC}">
      <dgm:prSet/>
      <dgm:spPr/>
      <dgm:t>
        <a:bodyPr/>
        <a:lstStyle/>
        <a:p>
          <a:endParaRPr lang="en-US"/>
        </a:p>
      </dgm:t>
    </dgm:pt>
    <dgm:pt modelId="{8177EE26-457D-4F94-922D-45EC0840430C}" type="sibTrans" cxnId="{26DFB0AF-46AD-43FB-AA05-C06D63B183BC}">
      <dgm:prSet/>
      <dgm:spPr/>
      <dgm:t>
        <a:bodyPr/>
        <a:lstStyle/>
        <a:p>
          <a:endParaRPr lang="en-US"/>
        </a:p>
      </dgm:t>
    </dgm:pt>
    <dgm:pt modelId="{4E8018D5-C40E-40E0-8415-9C9C13FA61D8}">
      <dgm:prSet/>
      <dgm:spPr/>
      <dgm:t>
        <a:bodyPr/>
        <a:lstStyle/>
        <a:p>
          <a:pPr rtl="0"/>
          <a:r>
            <a:rPr lang="en-GB" smtClean="0"/>
            <a:t>Participant Observation (Reflections on your own observations).</a:t>
          </a:r>
          <a:endParaRPr lang="en-GB"/>
        </a:p>
      </dgm:t>
    </dgm:pt>
    <dgm:pt modelId="{81B34F2D-6896-47F1-B566-4FD4983FA968}" type="parTrans" cxnId="{3FB2631F-F213-4435-8DA2-6AC755772594}">
      <dgm:prSet/>
      <dgm:spPr/>
      <dgm:t>
        <a:bodyPr/>
        <a:lstStyle/>
        <a:p>
          <a:endParaRPr lang="en-US"/>
        </a:p>
      </dgm:t>
    </dgm:pt>
    <dgm:pt modelId="{B4CFABFE-C634-4FD5-845A-969B24063A8C}" type="sibTrans" cxnId="{3FB2631F-F213-4435-8DA2-6AC755772594}">
      <dgm:prSet/>
      <dgm:spPr/>
      <dgm:t>
        <a:bodyPr/>
        <a:lstStyle/>
        <a:p>
          <a:endParaRPr lang="en-US"/>
        </a:p>
      </dgm:t>
    </dgm:pt>
    <dgm:pt modelId="{F182B073-A369-4BC6-ABA1-F220C49AA084}">
      <dgm:prSet/>
      <dgm:spPr/>
      <dgm:t>
        <a:bodyPr/>
        <a:lstStyle/>
        <a:p>
          <a:pPr rtl="0"/>
          <a:r>
            <a:rPr lang="en-GB" smtClean="0"/>
            <a:t>Documentary analysis </a:t>
          </a:r>
          <a:endParaRPr lang="en-GB"/>
        </a:p>
      </dgm:t>
    </dgm:pt>
    <dgm:pt modelId="{AA8634C0-9984-48B1-888E-293A76538B68}" type="parTrans" cxnId="{A2B74453-93E4-4C3F-96BD-A4E7E9ED428F}">
      <dgm:prSet/>
      <dgm:spPr/>
      <dgm:t>
        <a:bodyPr/>
        <a:lstStyle/>
        <a:p>
          <a:endParaRPr lang="en-US"/>
        </a:p>
      </dgm:t>
    </dgm:pt>
    <dgm:pt modelId="{F32830D6-D149-45FE-95C5-9C6FB26D06B6}" type="sibTrans" cxnId="{A2B74453-93E4-4C3F-96BD-A4E7E9ED428F}">
      <dgm:prSet/>
      <dgm:spPr/>
      <dgm:t>
        <a:bodyPr/>
        <a:lstStyle/>
        <a:p>
          <a:endParaRPr lang="en-US"/>
        </a:p>
      </dgm:t>
    </dgm:pt>
    <dgm:pt modelId="{FA19AA1C-FFFF-44DD-9CB0-D7C0A60F1D1E}">
      <dgm:prSet/>
      <dgm:spPr/>
      <dgm:t>
        <a:bodyPr/>
        <a:lstStyle/>
        <a:p>
          <a:pPr rtl="0"/>
          <a:r>
            <a:rPr lang="en-GB" smtClean="0"/>
            <a:t>Reflective Diaries </a:t>
          </a:r>
          <a:endParaRPr lang="en-GB"/>
        </a:p>
      </dgm:t>
    </dgm:pt>
    <dgm:pt modelId="{A2609503-A336-4945-94DD-F512C3D5A6B5}" type="parTrans" cxnId="{511FCE0A-BD74-44AE-910F-3EB4A37A9563}">
      <dgm:prSet/>
      <dgm:spPr/>
      <dgm:t>
        <a:bodyPr/>
        <a:lstStyle/>
        <a:p>
          <a:endParaRPr lang="en-US"/>
        </a:p>
      </dgm:t>
    </dgm:pt>
    <dgm:pt modelId="{EEA2AA67-FC64-4FBE-ACEA-7C80E1147123}" type="sibTrans" cxnId="{511FCE0A-BD74-44AE-910F-3EB4A37A9563}">
      <dgm:prSet/>
      <dgm:spPr/>
      <dgm:t>
        <a:bodyPr/>
        <a:lstStyle/>
        <a:p>
          <a:endParaRPr lang="en-US"/>
        </a:p>
      </dgm:t>
    </dgm:pt>
    <dgm:pt modelId="{590BC189-B31A-48EA-B1AE-0B7B731F5E69}">
      <dgm:prSet/>
      <dgm:spPr/>
      <dgm:t>
        <a:bodyPr/>
        <a:lstStyle/>
        <a:p>
          <a:pPr rtl="0"/>
          <a:r>
            <a:rPr lang="en-GB" smtClean="0"/>
            <a:t>Questionnaires  (open ended)</a:t>
          </a:r>
          <a:endParaRPr lang="en-GB"/>
        </a:p>
      </dgm:t>
    </dgm:pt>
    <dgm:pt modelId="{6C63925D-33C0-4970-9E74-14A4FD1F50F2}" type="parTrans" cxnId="{E18AAEEE-7139-4449-AA1E-0FE47D0892ED}">
      <dgm:prSet/>
      <dgm:spPr/>
      <dgm:t>
        <a:bodyPr/>
        <a:lstStyle/>
        <a:p>
          <a:endParaRPr lang="en-US"/>
        </a:p>
      </dgm:t>
    </dgm:pt>
    <dgm:pt modelId="{3343F4AA-DD35-4AE3-9B3A-9E2406B90FFB}" type="sibTrans" cxnId="{E18AAEEE-7139-4449-AA1E-0FE47D0892ED}">
      <dgm:prSet/>
      <dgm:spPr/>
      <dgm:t>
        <a:bodyPr/>
        <a:lstStyle/>
        <a:p>
          <a:endParaRPr lang="en-US"/>
        </a:p>
      </dgm:t>
    </dgm:pt>
    <dgm:pt modelId="{B83E328A-7D5F-4ABC-A419-D133A1A845E5}">
      <dgm:prSet/>
      <dgm:spPr/>
      <dgm:t>
        <a:bodyPr/>
        <a:lstStyle/>
        <a:p>
          <a:pPr rtl="0"/>
          <a:r>
            <a:rPr lang="en-GB" smtClean="0"/>
            <a:t>Focus Groups</a:t>
          </a:r>
          <a:endParaRPr lang="en-GB"/>
        </a:p>
      </dgm:t>
    </dgm:pt>
    <dgm:pt modelId="{6454B0DA-E23F-4BA3-9892-C4F8A18C21D6}" type="parTrans" cxnId="{48AB6D75-21C3-48AC-8FAC-4637FFBC13A7}">
      <dgm:prSet/>
      <dgm:spPr/>
      <dgm:t>
        <a:bodyPr/>
        <a:lstStyle/>
        <a:p>
          <a:endParaRPr lang="en-US"/>
        </a:p>
      </dgm:t>
    </dgm:pt>
    <dgm:pt modelId="{DABEB69B-ED82-4AB6-9EC9-9088509336BC}" type="sibTrans" cxnId="{48AB6D75-21C3-48AC-8FAC-4637FFBC13A7}">
      <dgm:prSet/>
      <dgm:spPr/>
      <dgm:t>
        <a:bodyPr/>
        <a:lstStyle/>
        <a:p>
          <a:endParaRPr lang="en-US"/>
        </a:p>
      </dgm:t>
    </dgm:pt>
    <dgm:pt modelId="{10D6DB24-E0BB-4BF7-A78D-44C431D8AFB3}" type="pres">
      <dgm:prSet presAssocID="{4F107FE8-94C1-45FA-8191-50A34EB90B2C}" presName="linear" presStyleCnt="0">
        <dgm:presLayoutVars>
          <dgm:animLvl val="lvl"/>
          <dgm:resizeHandles val="exact"/>
        </dgm:presLayoutVars>
      </dgm:prSet>
      <dgm:spPr/>
      <dgm:t>
        <a:bodyPr/>
        <a:lstStyle/>
        <a:p>
          <a:endParaRPr lang="en-US"/>
        </a:p>
      </dgm:t>
    </dgm:pt>
    <dgm:pt modelId="{0FD796FC-991D-4232-96A1-67695B002C5B}" type="pres">
      <dgm:prSet presAssocID="{BBA1AB73-8496-4217-A6E1-F65DFEA306DB}" presName="parentText" presStyleLbl="node1" presStyleIdx="0" presStyleCnt="6">
        <dgm:presLayoutVars>
          <dgm:chMax val="0"/>
          <dgm:bulletEnabled val="1"/>
        </dgm:presLayoutVars>
      </dgm:prSet>
      <dgm:spPr/>
      <dgm:t>
        <a:bodyPr/>
        <a:lstStyle/>
        <a:p>
          <a:endParaRPr lang="en-US"/>
        </a:p>
      </dgm:t>
    </dgm:pt>
    <dgm:pt modelId="{84524A1A-4119-4AC5-AF63-775AE1556EF1}" type="pres">
      <dgm:prSet presAssocID="{8177EE26-457D-4F94-922D-45EC0840430C}" presName="spacer" presStyleCnt="0"/>
      <dgm:spPr/>
    </dgm:pt>
    <dgm:pt modelId="{16711515-960A-4BE4-8871-6B2DD5F459B7}" type="pres">
      <dgm:prSet presAssocID="{4E8018D5-C40E-40E0-8415-9C9C13FA61D8}" presName="parentText" presStyleLbl="node1" presStyleIdx="1" presStyleCnt="6">
        <dgm:presLayoutVars>
          <dgm:chMax val="0"/>
          <dgm:bulletEnabled val="1"/>
        </dgm:presLayoutVars>
      </dgm:prSet>
      <dgm:spPr/>
      <dgm:t>
        <a:bodyPr/>
        <a:lstStyle/>
        <a:p>
          <a:endParaRPr lang="en-US"/>
        </a:p>
      </dgm:t>
    </dgm:pt>
    <dgm:pt modelId="{F206CBC1-6D46-45B3-86F6-27DE06AE81C0}" type="pres">
      <dgm:prSet presAssocID="{B4CFABFE-C634-4FD5-845A-969B24063A8C}" presName="spacer" presStyleCnt="0"/>
      <dgm:spPr/>
    </dgm:pt>
    <dgm:pt modelId="{A1DBFD31-5AB5-461E-9768-74FD88487FCD}" type="pres">
      <dgm:prSet presAssocID="{F182B073-A369-4BC6-ABA1-F220C49AA084}" presName="parentText" presStyleLbl="node1" presStyleIdx="2" presStyleCnt="6">
        <dgm:presLayoutVars>
          <dgm:chMax val="0"/>
          <dgm:bulletEnabled val="1"/>
        </dgm:presLayoutVars>
      </dgm:prSet>
      <dgm:spPr/>
      <dgm:t>
        <a:bodyPr/>
        <a:lstStyle/>
        <a:p>
          <a:endParaRPr lang="en-US"/>
        </a:p>
      </dgm:t>
    </dgm:pt>
    <dgm:pt modelId="{583E963E-FC6C-4579-9670-0F9CD14434E4}" type="pres">
      <dgm:prSet presAssocID="{F32830D6-D149-45FE-95C5-9C6FB26D06B6}" presName="spacer" presStyleCnt="0"/>
      <dgm:spPr/>
    </dgm:pt>
    <dgm:pt modelId="{CDDAC39C-DB42-4217-BB3D-2FB72BF34B03}" type="pres">
      <dgm:prSet presAssocID="{FA19AA1C-FFFF-44DD-9CB0-D7C0A60F1D1E}" presName="parentText" presStyleLbl="node1" presStyleIdx="3" presStyleCnt="6">
        <dgm:presLayoutVars>
          <dgm:chMax val="0"/>
          <dgm:bulletEnabled val="1"/>
        </dgm:presLayoutVars>
      </dgm:prSet>
      <dgm:spPr/>
      <dgm:t>
        <a:bodyPr/>
        <a:lstStyle/>
        <a:p>
          <a:endParaRPr lang="en-US"/>
        </a:p>
      </dgm:t>
    </dgm:pt>
    <dgm:pt modelId="{CBD4DC06-33AE-4D6C-967C-DD37960DDB8E}" type="pres">
      <dgm:prSet presAssocID="{EEA2AA67-FC64-4FBE-ACEA-7C80E1147123}" presName="spacer" presStyleCnt="0"/>
      <dgm:spPr/>
    </dgm:pt>
    <dgm:pt modelId="{82419821-56FC-4A17-A553-37425F338339}" type="pres">
      <dgm:prSet presAssocID="{590BC189-B31A-48EA-B1AE-0B7B731F5E69}" presName="parentText" presStyleLbl="node1" presStyleIdx="4" presStyleCnt="6">
        <dgm:presLayoutVars>
          <dgm:chMax val="0"/>
          <dgm:bulletEnabled val="1"/>
        </dgm:presLayoutVars>
      </dgm:prSet>
      <dgm:spPr/>
      <dgm:t>
        <a:bodyPr/>
        <a:lstStyle/>
        <a:p>
          <a:endParaRPr lang="en-US"/>
        </a:p>
      </dgm:t>
    </dgm:pt>
    <dgm:pt modelId="{CBFEC94B-1869-473A-A902-F4D57428EEE5}" type="pres">
      <dgm:prSet presAssocID="{3343F4AA-DD35-4AE3-9B3A-9E2406B90FFB}" presName="spacer" presStyleCnt="0"/>
      <dgm:spPr/>
    </dgm:pt>
    <dgm:pt modelId="{D09A8B4C-8935-4E32-A426-E16DDEA42D12}" type="pres">
      <dgm:prSet presAssocID="{B83E328A-7D5F-4ABC-A419-D133A1A845E5}" presName="parentText" presStyleLbl="node1" presStyleIdx="5" presStyleCnt="6">
        <dgm:presLayoutVars>
          <dgm:chMax val="0"/>
          <dgm:bulletEnabled val="1"/>
        </dgm:presLayoutVars>
      </dgm:prSet>
      <dgm:spPr/>
      <dgm:t>
        <a:bodyPr/>
        <a:lstStyle/>
        <a:p>
          <a:endParaRPr lang="en-US"/>
        </a:p>
      </dgm:t>
    </dgm:pt>
  </dgm:ptLst>
  <dgm:cxnLst>
    <dgm:cxn modelId="{0C48492C-A09F-4912-B242-562854D52008}" type="presOf" srcId="{F182B073-A369-4BC6-ABA1-F220C49AA084}" destId="{A1DBFD31-5AB5-461E-9768-74FD88487FCD}" srcOrd="0" destOrd="0" presId="urn:microsoft.com/office/officeart/2005/8/layout/vList2"/>
    <dgm:cxn modelId="{48AB6D75-21C3-48AC-8FAC-4637FFBC13A7}" srcId="{4F107FE8-94C1-45FA-8191-50A34EB90B2C}" destId="{B83E328A-7D5F-4ABC-A419-D133A1A845E5}" srcOrd="5" destOrd="0" parTransId="{6454B0DA-E23F-4BA3-9892-C4F8A18C21D6}" sibTransId="{DABEB69B-ED82-4AB6-9EC9-9088509336BC}"/>
    <dgm:cxn modelId="{E18AAEEE-7139-4449-AA1E-0FE47D0892ED}" srcId="{4F107FE8-94C1-45FA-8191-50A34EB90B2C}" destId="{590BC189-B31A-48EA-B1AE-0B7B731F5E69}" srcOrd="4" destOrd="0" parTransId="{6C63925D-33C0-4970-9E74-14A4FD1F50F2}" sibTransId="{3343F4AA-DD35-4AE3-9B3A-9E2406B90FFB}"/>
    <dgm:cxn modelId="{6C31D4D0-EABE-4624-A402-DDAE2282D948}" type="presOf" srcId="{FA19AA1C-FFFF-44DD-9CB0-D7C0A60F1D1E}" destId="{CDDAC39C-DB42-4217-BB3D-2FB72BF34B03}" srcOrd="0" destOrd="0" presId="urn:microsoft.com/office/officeart/2005/8/layout/vList2"/>
    <dgm:cxn modelId="{511FCE0A-BD74-44AE-910F-3EB4A37A9563}" srcId="{4F107FE8-94C1-45FA-8191-50A34EB90B2C}" destId="{FA19AA1C-FFFF-44DD-9CB0-D7C0A60F1D1E}" srcOrd="3" destOrd="0" parTransId="{A2609503-A336-4945-94DD-F512C3D5A6B5}" sibTransId="{EEA2AA67-FC64-4FBE-ACEA-7C80E1147123}"/>
    <dgm:cxn modelId="{26DFB0AF-46AD-43FB-AA05-C06D63B183BC}" srcId="{4F107FE8-94C1-45FA-8191-50A34EB90B2C}" destId="{BBA1AB73-8496-4217-A6E1-F65DFEA306DB}" srcOrd="0" destOrd="0" parTransId="{E2219E69-9414-4F77-ACCB-B09918326463}" sibTransId="{8177EE26-457D-4F94-922D-45EC0840430C}"/>
    <dgm:cxn modelId="{51D2700E-720E-4BFE-A5DA-A6B701DF42EF}" type="presOf" srcId="{B83E328A-7D5F-4ABC-A419-D133A1A845E5}" destId="{D09A8B4C-8935-4E32-A426-E16DDEA42D12}" srcOrd="0" destOrd="0" presId="urn:microsoft.com/office/officeart/2005/8/layout/vList2"/>
    <dgm:cxn modelId="{0158A35E-97EC-4DD6-A1DB-CA7233EDD122}" type="presOf" srcId="{4E8018D5-C40E-40E0-8415-9C9C13FA61D8}" destId="{16711515-960A-4BE4-8871-6B2DD5F459B7}" srcOrd="0" destOrd="0" presId="urn:microsoft.com/office/officeart/2005/8/layout/vList2"/>
    <dgm:cxn modelId="{A2B74453-93E4-4C3F-96BD-A4E7E9ED428F}" srcId="{4F107FE8-94C1-45FA-8191-50A34EB90B2C}" destId="{F182B073-A369-4BC6-ABA1-F220C49AA084}" srcOrd="2" destOrd="0" parTransId="{AA8634C0-9984-48B1-888E-293A76538B68}" sibTransId="{F32830D6-D149-45FE-95C5-9C6FB26D06B6}"/>
    <dgm:cxn modelId="{15E3938D-4EDD-40C7-98BE-A54D301E2133}" type="presOf" srcId="{4F107FE8-94C1-45FA-8191-50A34EB90B2C}" destId="{10D6DB24-E0BB-4BF7-A78D-44C431D8AFB3}" srcOrd="0" destOrd="0" presId="urn:microsoft.com/office/officeart/2005/8/layout/vList2"/>
    <dgm:cxn modelId="{E5B7D9F2-4CAD-4AC6-B5C1-DA12F12FB233}" type="presOf" srcId="{590BC189-B31A-48EA-B1AE-0B7B731F5E69}" destId="{82419821-56FC-4A17-A553-37425F338339}" srcOrd="0" destOrd="0" presId="urn:microsoft.com/office/officeart/2005/8/layout/vList2"/>
    <dgm:cxn modelId="{3FB2631F-F213-4435-8DA2-6AC755772594}" srcId="{4F107FE8-94C1-45FA-8191-50A34EB90B2C}" destId="{4E8018D5-C40E-40E0-8415-9C9C13FA61D8}" srcOrd="1" destOrd="0" parTransId="{81B34F2D-6896-47F1-B566-4FD4983FA968}" sibTransId="{B4CFABFE-C634-4FD5-845A-969B24063A8C}"/>
    <dgm:cxn modelId="{EB12068E-0B39-4311-A878-BB250024E22B}" type="presOf" srcId="{BBA1AB73-8496-4217-A6E1-F65DFEA306DB}" destId="{0FD796FC-991D-4232-96A1-67695B002C5B}" srcOrd="0" destOrd="0" presId="urn:microsoft.com/office/officeart/2005/8/layout/vList2"/>
    <dgm:cxn modelId="{830F7BD3-EB46-4A7B-827A-40EA0A9193EA}" type="presParOf" srcId="{10D6DB24-E0BB-4BF7-A78D-44C431D8AFB3}" destId="{0FD796FC-991D-4232-96A1-67695B002C5B}" srcOrd="0" destOrd="0" presId="urn:microsoft.com/office/officeart/2005/8/layout/vList2"/>
    <dgm:cxn modelId="{1FF06B8A-6838-4001-922B-4C56F38283BD}" type="presParOf" srcId="{10D6DB24-E0BB-4BF7-A78D-44C431D8AFB3}" destId="{84524A1A-4119-4AC5-AF63-775AE1556EF1}" srcOrd="1" destOrd="0" presId="urn:microsoft.com/office/officeart/2005/8/layout/vList2"/>
    <dgm:cxn modelId="{F8D6D842-EC98-4994-880F-F8FD62028AFD}" type="presParOf" srcId="{10D6DB24-E0BB-4BF7-A78D-44C431D8AFB3}" destId="{16711515-960A-4BE4-8871-6B2DD5F459B7}" srcOrd="2" destOrd="0" presId="urn:microsoft.com/office/officeart/2005/8/layout/vList2"/>
    <dgm:cxn modelId="{BFCE13A8-5E18-440F-9787-8B2E38F0BEE8}" type="presParOf" srcId="{10D6DB24-E0BB-4BF7-A78D-44C431D8AFB3}" destId="{F206CBC1-6D46-45B3-86F6-27DE06AE81C0}" srcOrd="3" destOrd="0" presId="urn:microsoft.com/office/officeart/2005/8/layout/vList2"/>
    <dgm:cxn modelId="{47F702A2-E629-40FE-9D2F-9870A3BC0A6A}" type="presParOf" srcId="{10D6DB24-E0BB-4BF7-A78D-44C431D8AFB3}" destId="{A1DBFD31-5AB5-461E-9768-74FD88487FCD}" srcOrd="4" destOrd="0" presId="urn:microsoft.com/office/officeart/2005/8/layout/vList2"/>
    <dgm:cxn modelId="{264C5B53-A929-4402-9407-8F43A3DBD309}" type="presParOf" srcId="{10D6DB24-E0BB-4BF7-A78D-44C431D8AFB3}" destId="{583E963E-FC6C-4579-9670-0F9CD14434E4}" srcOrd="5" destOrd="0" presId="urn:microsoft.com/office/officeart/2005/8/layout/vList2"/>
    <dgm:cxn modelId="{ACE4D53A-3A2F-474F-B146-A45F3E325BA7}" type="presParOf" srcId="{10D6DB24-E0BB-4BF7-A78D-44C431D8AFB3}" destId="{CDDAC39C-DB42-4217-BB3D-2FB72BF34B03}" srcOrd="6" destOrd="0" presId="urn:microsoft.com/office/officeart/2005/8/layout/vList2"/>
    <dgm:cxn modelId="{C5106B25-F2F3-4FB7-AD42-00F9EF3846D4}" type="presParOf" srcId="{10D6DB24-E0BB-4BF7-A78D-44C431D8AFB3}" destId="{CBD4DC06-33AE-4D6C-967C-DD37960DDB8E}" srcOrd="7" destOrd="0" presId="urn:microsoft.com/office/officeart/2005/8/layout/vList2"/>
    <dgm:cxn modelId="{61EADB59-A18F-4A09-8BE8-A1ED86DBD929}" type="presParOf" srcId="{10D6DB24-E0BB-4BF7-A78D-44C431D8AFB3}" destId="{82419821-56FC-4A17-A553-37425F338339}" srcOrd="8" destOrd="0" presId="urn:microsoft.com/office/officeart/2005/8/layout/vList2"/>
    <dgm:cxn modelId="{E735AA60-1E29-4C27-9E21-8312A884D1C9}" type="presParOf" srcId="{10D6DB24-E0BB-4BF7-A78D-44C431D8AFB3}" destId="{CBFEC94B-1869-473A-A902-F4D57428EEE5}" srcOrd="9" destOrd="0" presId="urn:microsoft.com/office/officeart/2005/8/layout/vList2"/>
    <dgm:cxn modelId="{BD38051E-5187-42C3-A9BC-85EAFED64B9B}" type="presParOf" srcId="{10D6DB24-E0BB-4BF7-A78D-44C431D8AFB3}" destId="{D09A8B4C-8935-4E32-A426-E16DDEA42D1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A74B393-FF1E-4038-BD93-C081ED5584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B8F474D-EA83-43C7-A89C-3958F194C105}">
      <dgm:prSet/>
      <dgm:spPr/>
      <dgm:t>
        <a:bodyPr/>
        <a:lstStyle/>
        <a:p>
          <a:pPr rtl="0"/>
          <a:r>
            <a:rPr lang="en-GB" smtClean="0"/>
            <a:t>Qualitative flexible designs: </a:t>
          </a:r>
          <a:endParaRPr lang="en-GB"/>
        </a:p>
      </dgm:t>
    </dgm:pt>
    <dgm:pt modelId="{5F78756B-C753-406D-AA4A-5E4C29C33810}" type="parTrans" cxnId="{7D43B9CA-92EF-49C2-AEEB-D5D3E72425C0}">
      <dgm:prSet/>
      <dgm:spPr/>
      <dgm:t>
        <a:bodyPr/>
        <a:lstStyle/>
        <a:p>
          <a:endParaRPr lang="en-US"/>
        </a:p>
      </dgm:t>
    </dgm:pt>
    <dgm:pt modelId="{CB8976A7-C893-478A-AA9E-7C1CAC723ACA}" type="sibTrans" cxnId="{7D43B9CA-92EF-49C2-AEEB-D5D3E72425C0}">
      <dgm:prSet/>
      <dgm:spPr/>
      <dgm:t>
        <a:bodyPr/>
        <a:lstStyle/>
        <a:p>
          <a:endParaRPr lang="en-US"/>
        </a:p>
      </dgm:t>
    </dgm:pt>
    <dgm:pt modelId="{D03C12DF-90EC-4F7D-9F01-23B6982FD123}">
      <dgm:prSet/>
      <dgm:spPr/>
      <dgm:t>
        <a:bodyPr/>
        <a:lstStyle/>
        <a:p>
          <a:pPr rtl="0"/>
          <a:r>
            <a:rPr lang="en-GB" smtClean="0"/>
            <a:t>open ended questions, that you then look for themes to analyse.</a:t>
          </a:r>
          <a:endParaRPr lang="en-GB"/>
        </a:p>
      </dgm:t>
    </dgm:pt>
    <dgm:pt modelId="{2A137D7A-F757-4F3D-9870-A9D90DB05B81}" type="parTrans" cxnId="{649CB3DE-CED6-465F-86AE-18DD05AEB45C}">
      <dgm:prSet/>
      <dgm:spPr/>
      <dgm:t>
        <a:bodyPr/>
        <a:lstStyle/>
        <a:p>
          <a:endParaRPr lang="en-US"/>
        </a:p>
      </dgm:t>
    </dgm:pt>
    <dgm:pt modelId="{A51D3E37-8EFC-46E7-B161-4E72D55FEE81}" type="sibTrans" cxnId="{649CB3DE-CED6-465F-86AE-18DD05AEB45C}">
      <dgm:prSet/>
      <dgm:spPr/>
      <dgm:t>
        <a:bodyPr/>
        <a:lstStyle/>
        <a:p>
          <a:endParaRPr lang="en-US"/>
        </a:p>
      </dgm:t>
    </dgm:pt>
    <dgm:pt modelId="{218036AB-5D05-41D1-BF52-AF5271EB682C}">
      <dgm:prSet/>
      <dgm:spPr/>
      <dgm:t>
        <a:bodyPr/>
        <a:lstStyle/>
        <a:p>
          <a:pPr rtl="0"/>
          <a:r>
            <a:rPr lang="en-GB" smtClean="0"/>
            <a:t>Quantitative fixed designs :</a:t>
          </a:r>
          <a:endParaRPr lang="en-GB"/>
        </a:p>
      </dgm:t>
    </dgm:pt>
    <dgm:pt modelId="{33059B0A-2F14-4E54-AA36-3EF3F40C1FA0}" type="parTrans" cxnId="{79151DDF-C3B0-4034-8842-9EF0BE25411A}">
      <dgm:prSet/>
      <dgm:spPr/>
      <dgm:t>
        <a:bodyPr/>
        <a:lstStyle/>
        <a:p>
          <a:endParaRPr lang="en-US"/>
        </a:p>
      </dgm:t>
    </dgm:pt>
    <dgm:pt modelId="{8AA91458-0B9C-40D5-89F9-0D2D9CB71605}" type="sibTrans" cxnId="{79151DDF-C3B0-4034-8842-9EF0BE25411A}">
      <dgm:prSet/>
      <dgm:spPr/>
      <dgm:t>
        <a:bodyPr/>
        <a:lstStyle/>
        <a:p>
          <a:endParaRPr lang="en-US"/>
        </a:p>
      </dgm:t>
    </dgm:pt>
    <dgm:pt modelId="{89531813-41D9-4F42-A0CA-1C9F20BA6F22}">
      <dgm:prSet/>
      <dgm:spPr/>
      <dgm:t>
        <a:bodyPr/>
        <a:lstStyle/>
        <a:p>
          <a:pPr rtl="0"/>
          <a:r>
            <a:rPr lang="en-GB" dirty="0" smtClean="0"/>
            <a:t>highly structured closed questions that can be given a numerical value and analysed numerically. </a:t>
          </a:r>
          <a:endParaRPr lang="en-GB" dirty="0"/>
        </a:p>
      </dgm:t>
    </dgm:pt>
    <dgm:pt modelId="{F73A81BF-2AD2-4AF5-8DEE-5A66CAF510E7}" type="parTrans" cxnId="{54B2D645-1D3B-4BA4-8337-B1D8A0B81FD1}">
      <dgm:prSet/>
      <dgm:spPr/>
      <dgm:t>
        <a:bodyPr/>
        <a:lstStyle/>
        <a:p>
          <a:endParaRPr lang="en-US"/>
        </a:p>
      </dgm:t>
    </dgm:pt>
    <dgm:pt modelId="{299F1817-F553-49E7-AB0E-98FD266E8665}" type="sibTrans" cxnId="{54B2D645-1D3B-4BA4-8337-B1D8A0B81FD1}">
      <dgm:prSet/>
      <dgm:spPr/>
      <dgm:t>
        <a:bodyPr/>
        <a:lstStyle/>
        <a:p>
          <a:endParaRPr lang="en-US"/>
        </a:p>
      </dgm:t>
    </dgm:pt>
    <dgm:pt modelId="{C605687B-C4D8-4E00-8BCC-7CE237059C0C}">
      <dgm:prSet/>
      <dgm:spPr/>
      <dgm:t>
        <a:bodyPr/>
        <a:lstStyle/>
        <a:p>
          <a:pPr rtl="0"/>
          <a:r>
            <a:rPr lang="en-GB" smtClean="0"/>
            <a:t>e.g likert scale  choose 1-5</a:t>
          </a:r>
          <a:endParaRPr lang="en-GB"/>
        </a:p>
      </dgm:t>
    </dgm:pt>
    <dgm:pt modelId="{9B83D3FB-D69F-4C9C-8682-14ACA97A54C9}" type="parTrans" cxnId="{09C2EF37-90F2-428C-B406-21ED51E27087}">
      <dgm:prSet/>
      <dgm:spPr/>
      <dgm:t>
        <a:bodyPr/>
        <a:lstStyle/>
        <a:p>
          <a:endParaRPr lang="en-US"/>
        </a:p>
      </dgm:t>
    </dgm:pt>
    <dgm:pt modelId="{5DE92EFD-7B10-42A4-A329-71833A06075B}" type="sibTrans" cxnId="{09C2EF37-90F2-428C-B406-21ED51E27087}">
      <dgm:prSet/>
      <dgm:spPr/>
      <dgm:t>
        <a:bodyPr/>
        <a:lstStyle/>
        <a:p>
          <a:endParaRPr lang="en-US"/>
        </a:p>
      </dgm:t>
    </dgm:pt>
    <dgm:pt modelId="{4465603D-C0BA-4F76-8E76-EDB13C02AF45}">
      <dgm:prSet/>
      <dgm:spPr/>
      <dgm:t>
        <a:bodyPr/>
        <a:lstStyle/>
        <a:p>
          <a:pPr rtl="0"/>
          <a:r>
            <a:rPr lang="en-GB" smtClean="0"/>
            <a:t>Mixed methods </a:t>
          </a:r>
          <a:endParaRPr lang="en-GB"/>
        </a:p>
      </dgm:t>
    </dgm:pt>
    <dgm:pt modelId="{A1FEB37F-58CF-41F4-84FE-B775829819AE}" type="parTrans" cxnId="{D5AEF477-6EC6-4035-B875-C5E3384F4F33}">
      <dgm:prSet/>
      <dgm:spPr/>
      <dgm:t>
        <a:bodyPr/>
        <a:lstStyle/>
        <a:p>
          <a:endParaRPr lang="en-US"/>
        </a:p>
      </dgm:t>
    </dgm:pt>
    <dgm:pt modelId="{00E0195B-734F-4522-940A-0DA2EE3AB749}" type="sibTrans" cxnId="{D5AEF477-6EC6-4035-B875-C5E3384F4F33}">
      <dgm:prSet/>
      <dgm:spPr/>
      <dgm:t>
        <a:bodyPr/>
        <a:lstStyle/>
        <a:p>
          <a:endParaRPr lang="en-US"/>
        </a:p>
      </dgm:t>
    </dgm:pt>
    <dgm:pt modelId="{5319FEBB-4A3D-40C6-B5F4-785302B0DED6}">
      <dgm:prSet/>
      <dgm:spPr/>
      <dgm:t>
        <a:bodyPr/>
        <a:lstStyle/>
        <a:p>
          <a:pPr rtl="0"/>
          <a:r>
            <a:rPr lang="en-GB" smtClean="0"/>
            <a:t>adopt both open and closed questions </a:t>
          </a:r>
          <a:endParaRPr lang="en-GB"/>
        </a:p>
      </dgm:t>
    </dgm:pt>
    <dgm:pt modelId="{2EF5A433-1208-4AE4-B4FC-D6CD00E6F8DC}" type="parTrans" cxnId="{61F80A62-5F91-4766-899D-6D0650ADB677}">
      <dgm:prSet/>
      <dgm:spPr/>
      <dgm:t>
        <a:bodyPr/>
        <a:lstStyle/>
        <a:p>
          <a:endParaRPr lang="en-US"/>
        </a:p>
      </dgm:t>
    </dgm:pt>
    <dgm:pt modelId="{DFA25539-8FF3-4130-8803-D19F79F45703}" type="sibTrans" cxnId="{61F80A62-5F91-4766-899D-6D0650ADB677}">
      <dgm:prSet/>
      <dgm:spPr/>
      <dgm:t>
        <a:bodyPr/>
        <a:lstStyle/>
        <a:p>
          <a:endParaRPr lang="en-US"/>
        </a:p>
      </dgm:t>
    </dgm:pt>
    <dgm:pt modelId="{00456CDA-009E-465D-AA16-BDD7A890430B}" type="pres">
      <dgm:prSet presAssocID="{CA74B393-FF1E-4038-BD93-C081ED558419}" presName="linear" presStyleCnt="0">
        <dgm:presLayoutVars>
          <dgm:animLvl val="lvl"/>
          <dgm:resizeHandles val="exact"/>
        </dgm:presLayoutVars>
      </dgm:prSet>
      <dgm:spPr/>
      <dgm:t>
        <a:bodyPr/>
        <a:lstStyle/>
        <a:p>
          <a:endParaRPr lang="en-US"/>
        </a:p>
      </dgm:t>
    </dgm:pt>
    <dgm:pt modelId="{1B54D78A-B3CA-444A-9798-F8C1BC53D4B6}" type="pres">
      <dgm:prSet presAssocID="{BB8F474D-EA83-43C7-A89C-3958F194C105}" presName="parentText" presStyleLbl="node1" presStyleIdx="0" presStyleCnt="3">
        <dgm:presLayoutVars>
          <dgm:chMax val="0"/>
          <dgm:bulletEnabled val="1"/>
        </dgm:presLayoutVars>
      </dgm:prSet>
      <dgm:spPr/>
      <dgm:t>
        <a:bodyPr/>
        <a:lstStyle/>
        <a:p>
          <a:endParaRPr lang="en-US"/>
        </a:p>
      </dgm:t>
    </dgm:pt>
    <dgm:pt modelId="{4ABF5557-0711-42D6-B586-422D7ED3B56C}" type="pres">
      <dgm:prSet presAssocID="{BB8F474D-EA83-43C7-A89C-3958F194C105}" presName="childText" presStyleLbl="revTx" presStyleIdx="0" presStyleCnt="3">
        <dgm:presLayoutVars>
          <dgm:bulletEnabled val="1"/>
        </dgm:presLayoutVars>
      </dgm:prSet>
      <dgm:spPr/>
      <dgm:t>
        <a:bodyPr/>
        <a:lstStyle/>
        <a:p>
          <a:endParaRPr lang="en-US"/>
        </a:p>
      </dgm:t>
    </dgm:pt>
    <dgm:pt modelId="{F8BAAC46-F2E6-437B-8039-E80906CC0FDD}" type="pres">
      <dgm:prSet presAssocID="{218036AB-5D05-41D1-BF52-AF5271EB682C}" presName="parentText" presStyleLbl="node1" presStyleIdx="1" presStyleCnt="3">
        <dgm:presLayoutVars>
          <dgm:chMax val="0"/>
          <dgm:bulletEnabled val="1"/>
        </dgm:presLayoutVars>
      </dgm:prSet>
      <dgm:spPr/>
      <dgm:t>
        <a:bodyPr/>
        <a:lstStyle/>
        <a:p>
          <a:endParaRPr lang="en-US"/>
        </a:p>
      </dgm:t>
    </dgm:pt>
    <dgm:pt modelId="{38DF300F-877E-4A7F-8D88-ADCBCC5D6E28}" type="pres">
      <dgm:prSet presAssocID="{218036AB-5D05-41D1-BF52-AF5271EB682C}" presName="childText" presStyleLbl="revTx" presStyleIdx="1" presStyleCnt="3">
        <dgm:presLayoutVars>
          <dgm:bulletEnabled val="1"/>
        </dgm:presLayoutVars>
      </dgm:prSet>
      <dgm:spPr/>
      <dgm:t>
        <a:bodyPr/>
        <a:lstStyle/>
        <a:p>
          <a:endParaRPr lang="en-US"/>
        </a:p>
      </dgm:t>
    </dgm:pt>
    <dgm:pt modelId="{0A38AFC8-AE92-4EDA-B688-B031776285D0}" type="pres">
      <dgm:prSet presAssocID="{4465603D-C0BA-4F76-8E76-EDB13C02AF45}" presName="parentText" presStyleLbl="node1" presStyleIdx="2" presStyleCnt="3">
        <dgm:presLayoutVars>
          <dgm:chMax val="0"/>
          <dgm:bulletEnabled val="1"/>
        </dgm:presLayoutVars>
      </dgm:prSet>
      <dgm:spPr/>
      <dgm:t>
        <a:bodyPr/>
        <a:lstStyle/>
        <a:p>
          <a:endParaRPr lang="en-US"/>
        </a:p>
      </dgm:t>
    </dgm:pt>
    <dgm:pt modelId="{17334CBC-A160-49C3-A7B6-81A48A554F49}" type="pres">
      <dgm:prSet presAssocID="{4465603D-C0BA-4F76-8E76-EDB13C02AF45}" presName="childText" presStyleLbl="revTx" presStyleIdx="2" presStyleCnt="3">
        <dgm:presLayoutVars>
          <dgm:bulletEnabled val="1"/>
        </dgm:presLayoutVars>
      </dgm:prSet>
      <dgm:spPr/>
      <dgm:t>
        <a:bodyPr/>
        <a:lstStyle/>
        <a:p>
          <a:endParaRPr lang="en-US"/>
        </a:p>
      </dgm:t>
    </dgm:pt>
  </dgm:ptLst>
  <dgm:cxnLst>
    <dgm:cxn modelId="{7D43B9CA-92EF-49C2-AEEB-D5D3E72425C0}" srcId="{CA74B393-FF1E-4038-BD93-C081ED558419}" destId="{BB8F474D-EA83-43C7-A89C-3958F194C105}" srcOrd="0" destOrd="0" parTransId="{5F78756B-C753-406D-AA4A-5E4C29C33810}" sibTransId="{CB8976A7-C893-478A-AA9E-7C1CAC723ACA}"/>
    <dgm:cxn modelId="{79151DDF-C3B0-4034-8842-9EF0BE25411A}" srcId="{CA74B393-FF1E-4038-BD93-C081ED558419}" destId="{218036AB-5D05-41D1-BF52-AF5271EB682C}" srcOrd="1" destOrd="0" parTransId="{33059B0A-2F14-4E54-AA36-3EF3F40C1FA0}" sibTransId="{8AA91458-0B9C-40D5-89F9-0D2D9CB71605}"/>
    <dgm:cxn modelId="{231D3BD2-0FF1-4405-A647-016DFB75BBA2}" type="presOf" srcId="{89531813-41D9-4F42-A0CA-1C9F20BA6F22}" destId="{38DF300F-877E-4A7F-8D88-ADCBCC5D6E28}" srcOrd="0" destOrd="0" presId="urn:microsoft.com/office/officeart/2005/8/layout/vList2"/>
    <dgm:cxn modelId="{DBBC454E-69CE-4DE6-A210-7689CA8FA614}" type="presOf" srcId="{5319FEBB-4A3D-40C6-B5F4-785302B0DED6}" destId="{17334CBC-A160-49C3-A7B6-81A48A554F49}" srcOrd="0" destOrd="0" presId="urn:microsoft.com/office/officeart/2005/8/layout/vList2"/>
    <dgm:cxn modelId="{783ADC43-85E7-4B35-8A3C-66A22AC17D27}" type="presOf" srcId="{CA74B393-FF1E-4038-BD93-C081ED558419}" destId="{00456CDA-009E-465D-AA16-BDD7A890430B}" srcOrd="0" destOrd="0" presId="urn:microsoft.com/office/officeart/2005/8/layout/vList2"/>
    <dgm:cxn modelId="{92E44748-00B9-4317-918F-5AF59A09CB3F}" type="presOf" srcId="{4465603D-C0BA-4F76-8E76-EDB13C02AF45}" destId="{0A38AFC8-AE92-4EDA-B688-B031776285D0}" srcOrd="0" destOrd="0" presId="urn:microsoft.com/office/officeart/2005/8/layout/vList2"/>
    <dgm:cxn modelId="{09C2EF37-90F2-428C-B406-21ED51E27087}" srcId="{218036AB-5D05-41D1-BF52-AF5271EB682C}" destId="{C605687B-C4D8-4E00-8BCC-7CE237059C0C}" srcOrd="1" destOrd="0" parTransId="{9B83D3FB-D69F-4C9C-8682-14ACA97A54C9}" sibTransId="{5DE92EFD-7B10-42A4-A329-71833A06075B}"/>
    <dgm:cxn modelId="{4E2AB5C6-BB32-45E2-8D15-2E830D46F076}" type="presOf" srcId="{C605687B-C4D8-4E00-8BCC-7CE237059C0C}" destId="{38DF300F-877E-4A7F-8D88-ADCBCC5D6E28}" srcOrd="0" destOrd="1" presId="urn:microsoft.com/office/officeart/2005/8/layout/vList2"/>
    <dgm:cxn modelId="{54B2D645-1D3B-4BA4-8337-B1D8A0B81FD1}" srcId="{218036AB-5D05-41D1-BF52-AF5271EB682C}" destId="{89531813-41D9-4F42-A0CA-1C9F20BA6F22}" srcOrd="0" destOrd="0" parTransId="{F73A81BF-2AD2-4AF5-8DEE-5A66CAF510E7}" sibTransId="{299F1817-F553-49E7-AB0E-98FD266E8665}"/>
    <dgm:cxn modelId="{649CB3DE-CED6-465F-86AE-18DD05AEB45C}" srcId="{BB8F474D-EA83-43C7-A89C-3958F194C105}" destId="{D03C12DF-90EC-4F7D-9F01-23B6982FD123}" srcOrd="0" destOrd="0" parTransId="{2A137D7A-F757-4F3D-9870-A9D90DB05B81}" sibTransId="{A51D3E37-8EFC-46E7-B161-4E72D55FEE81}"/>
    <dgm:cxn modelId="{61F80A62-5F91-4766-899D-6D0650ADB677}" srcId="{4465603D-C0BA-4F76-8E76-EDB13C02AF45}" destId="{5319FEBB-4A3D-40C6-B5F4-785302B0DED6}" srcOrd="0" destOrd="0" parTransId="{2EF5A433-1208-4AE4-B4FC-D6CD00E6F8DC}" sibTransId="{DFA25539-8FF3-4130-8803-D19F79F45703}"/>
    <dgm:cxn modelId="{1063DAA5-3743-4F20-8168-0C3A07293F46}" type="presOf" srcId="{218036AB-5D05-41D1-BF52-AF5271EB682C}" destId="{F8BAAC46-F2E6-437B-8039-E80906CC0FDD}" srcOrd="0" destOrd="0" presId="urn:microsoft.com/office/officeart/2005/8/layout/vList2"/>
    <dgm:cxn modelId="{D0242353-4FDF-44C6-A13B-AA3BD30539DB}" type="presOf" srcId="{D03C12DF-90EC-4F7D-9F01-23B6982FD123}" destId="{4ABF5557-0711-42D6-B586-422D7ED3B56C}" srcOrd="0" destOrd="0" presId="urn:microsoft.com/office/officeart/2005/8/layout/vList2"/>
    <dgm:cxn modelId="{40A9EC86-068A-441D-80B4-B0FAE4618577}" type="presOf" srcId="{BB8F474D-EA83-43C7-A89C-3958F194C105}" destId="{1B54D78A-B3CA-444A-9798-F8C1BC53D4B6}" srcOrd="0" destOrd="0" presId="urn:microsoft.com/office/officeart/2005/8/layout/vList2"/>
    <dgm:cxn modelId="{D5AEF477-6EC6-4035-B875-C5E3384F4F33}" srcId="{CA74B393-FF1E-4038-BD93-C081ED558419}" destId="{4465603D-C0BA-4F76-8E76-EDB13C02AF45}" srcOrd="2" destOrd="0" parTransId="{A1FEB37F-58CF-41F4-84FE-B775829819AE}" sibTransId="{00E0195B-734F-4522-940A-0DA2EE3AB749}"/>
    <dgm:cxn modelId="{B0F77D75-45F4-4924-86EF-47D9A82B4EFC}" type="presParOf" srcId="{00456CDA-009E-465D-AA16-BDD7A890430B}" destId="{1B54D78A-B3CA-444A-9798-F8C1BC53D4B6}" srcOrd="0" destOrd="0" presId="urn:microsoft.com/office/officeart/2005/8/layout/vList2"/>
    <dgm:cxn modelId="{4AE29853-0813-4FBA-A4D8-3F366D3979ED}" type="presParOf" srcId="{00456CDA-009E-465D-AA16-BDD7A890430B}" destId="{4ABF5557-0711-42D6-B586-422D7ED3B56C}" srcOrd="1" destOrd="0" presId="urn:microsoft.com/office/officeart/2005/8/layout/vList2"/>
    <dgm:cxn modelId="{43BAF3D5-E639-47EB-88CE-3FC551D53202}" type="presParOf" srcId="{00456CDA-009E-465D-AA16-BDD7A890430B}" destId="{F8BAAC46-F2E6-437B-8039-E80906CC0FDD}" srcOrd="2" destOrd="0" presId="urn:microsoft.com/office/officeart/2005/8/layout/vList2"/>
    <dgm:cxn modelId="{46E5711F-C74C-4706-AA3A-940633B62C1C}" type="presParOf" srcId="{00456CDA-009E-465D-AA16-BDD7A890430B}" destId="{38DF300F-877E-4A7F-8D88-ADCBCC5D6E28}" srcOrd="3" destOrd="0" presId="urn:microsoft.com/office/officeart/2005/8/layout/vList2"/>
    <dgm:cxn modelId="{795CF0B3-42DC-4DD4-B8F5-61CD4782316D}" type="presParOf" srcId="{00456CDA-009E-465D-AA16-BDD7A890430B}" destId="{0A38AFC8-AE92-4EDA-B688-B031776285D0}" srcOrd="4" destOrd="0" presId="urn:microsoft.com/office/officeart/2005/8/layout/vList2"/>
    <dgm:cxn modelId="{3C08020B-A0B8-4FB9-AC7C-688799A1711E}" type="presParOf" srcId="{00456CDA-009E-465D-AA16-BDD7A890430B}" destId="{17334CBC-A160-49C3-A7B6-81A48A554F49}"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13E9BB9-6985-43BE-932F-71D4E72BB38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FD9B8A3-9E00-44F1-A662-39CA85D531E7}">
      <dgm:prSet/>
      <dgm:spPr/>
      <dgm:t>
        <a:bodyPr/>
        <a:lstStyle/>
        <a:p>
          <a:pPr rtl="0"/>
          <a:r>
            <a:rPr lang="en-GB" smtClean="0"/>
            <a:t>In your groups design a very short interviews schedule </a:t>
          </a:r>
          <a:endParaRPr lang="en-GB"/>
        </a:p>
      </dgm:t>
    </dgm:pt>
    <dgm:pt modelId="{9FB3D94B-4F95-4AC5-B6E3-70627918655D}" type="parTrans" cxnId="{D69745AB-FC2F-47E6-8624-0BDC308C928E}">
      <dgm:prSet/>
      <dgm:spPr/>
      <dgm:t>
        <a:bodyPr/>
        <a:lstStyle/>
        <a:p>
          <a:endParaRPr lang="en-US"/>
        </a:p>
      </dgm:t>
    </dgm:pt>
    <dgm:pt modelId="{DAE4D9E5-D7CE-43AA-A800-AD2746D7F37E}" type="sibTrans" cxnId="{D69745AB-FC2F-47E6-8624-0BDC308C928E}">
      <dgm:prSet/>
      <dgm:spPr/>
      <dgm:t>
        <a:bodyPr/>
        <a:lstStyle/>
        <a:p>
          <a:endParaRPr lang="en-US"/>
        </a:p>
      </dgm:t>
    </dgm:pt>
    <dgm:pt modelId="{BD0B16E2-14D0-4859-846B-D0E90A976525}">
      <dgm:prSet/>
      <dgm:spPr/>
      <dgm:t>
        <a:bodyPr/>
        <a:lstStyle/>
        <a:p>
          <a:pPr rtl="0"/>
          <a:r>
            <a:rPr lang="en-GB" smtClean="0"/>
            <a:t>Choose a format </a:t>
          </a:r>
          <a:endParaRPr lang="en-GB"/>
        </a:p>
      </dgm:t>
    </dgm:pt>
    <dgm:pt modelId="{F7059200-21BA-497C-A6EF-0012CFFBFBCB}" type="parTrans" cxnId="{6DE4B8B9-6C39-4989-8A56-2DF321BE2809}">
      <dgm:prSet/>
      <dgm:spPr/>
      <dgm:t>
        <a:bodyPr/>
        <a:lstStyle/>
        <a:p>
          <a:endParaRPr lang="en-US"/>
        </a:p>
      </dgm:t>
    </dgm:pt>
    <dgm:pt modelId="{5B952021-235F-4AED-946E-EB0D3679E105}" type="sibTrans" cxnId="{6DE4B8B9-6C39-4989-8A56-2DF321BE2809}">
      <dgm:prSet/>
      <dgm:spPr/>
      <dgm:t>
        <a:bodyPr/>
        <a:lstStyle/>
        <a:p>
          <a:endParaRPr lang="en-US"/>
        </a:p>
      </dgm:t>
    </dgm:pt>
    <dgm:pt modelId="{8AE13A62-6326-4570-B437-8CF1585B07E9}">
      <dgm:prSet/>
      <dgm:spPr/>
      <dgm:t>
        <a:bodyPr/>
        <a:lstStyle/>
        <a:p>
          <a:pPr rtl="0"/>
          <a:r>
            <a:rPr lang="en-GB" smtClean="0"/>
            <a:t>Structured</a:t>
          </a:r>
          <a:endParaRPr lang="en-GB"/>
        </a:p>
      </dgm:t>
    </dgm:pt>
    <dgm:pt modelId="{2868AB96-F959-4F89-B510-0D00AC107CD1}" type="parTrans" cxnId="{98D8EE9A-DAAD-4A55-8671-76F03DC31CCC}">
      <dgm:prSet/>
      <dgm:spPr/>
      <dgm:t>
        <a:bodyPr/>
        <a:lstStyle/>
        <a:p>
          <a:endParaRPr lang="en-US"/>
        </a:p>
      </dgm:t>
    </dgm:pt>
    <dgm:pt modelId="{E87C4B89-1189-4C20-8B7B-55C9B4D11214}" type="sibTrans" cxnId="{98D8EE9A-DAAD-4A55-8671-76F03DC31CCC}">
      <dgm:prSet/>
      <dgm:spPr/>
      <dgm:t>
        <a:bodyPr/>
        <a:lstStyle/>
        <a:p>
          <a:endParaRPr lang="en-US"/>
        </a:p>
      </dgm:t>
    </dgm:pt>
    <dgm:pt modelId="{D4C4500D-32D9-4DFC-8C60-AAE005A27CFD}">
      <dgm:prSet/>
      <dgm:spPr/>
      <dgm:t>
        <a:bodyPr/>
        <a:lstStyle/>
        <a:p>
          <a:pPr rtl="0"/>
          <a:r>
            <a:rPr lang="en-GB" smtClean="0"/>
            <a:t>Semi Structured </a:t>
          </a:r>
          <a:endParaRPr lang="en-GB"/>
        </a:p>
      </dgm:t>
    </dgm:pt>
    <dgm:pt modelId="{76C4E011-5AE2-4376-A711-EC6EC4B38BD7}" type="parTrans" cxnId="{82303B6C-29D1-4B53-9766-D03E90FE5E68}">
      <dgm:prSet/>
      <dgm:spPr/>
      <dgm:t>
        <a:bodyPr/>
        <a:lstStyle/>
        <a:p>
          <a:endParaRPr lang="en-US"/>
        </a:p>
      </dgm:t>
    </dgm:pt>
    <dgm:pt modelId="{9065B534-DB13-420A-9B3C-B9AF095CADA8}" type="sibTrans" cxnId="{82303B6C-29D1-4B53-9766-D03E90FE5E68}">
      <dgm:prSet/>
      <dgm:spPr/>
      <dgm:t>
        <a:bodyPr/>
        <a:lstStyle/>
        <a:p>
          <a:endParaRPr lang="en-US"/>
        </a:p>
      </dgm:t>
    </dgm:pt>
    <dgm:pt modelId="{E5AA07C0-977A-4259-A121-17C31E39D95A}">
      <dgm:prSet/>
      <dgm:spPr/>
      <dgm:t>
        <a:bodyPr/>
        <a:lstStyle/>
        <a:p>
          <a:pPr rtl="0"/>
          <a:r>
            <a:rPr lang="en-GB" smtClean="0"/>
            <a:t>Unstructured </a:t>
          </a:r>
          <a:endParaRPr lang="en-GB"/>
        </a:p>
      </dgm:t>
    </dgm:pt>
    <dgm:pt modelId="{52E24DFE-4FF4-4221-A51A-7CDE3CFFCB22}" type="parTrans" cxnId="{6E9A65FC-203E-4432-AB86-D37258616EDD}">
      <dgm:prSet/>
      <dgm:spPr/>
      <dgm:t>
        <a:bodyPr/>
        <a:lstStyle/>
        <a:p>
          <a:endParaRPr lang="en-US"/>
        </a:p>
      </dgm:t>
    </dgm:pt>
    <dgm:pt modelId="{25BD9A4B-ED6B-4AD9-B83E-A81D516B5A37}" type="sibTrans" cxnId="{6E9A65FC-203E-4432-AB86-D37258616EDD}">
      <dgm:prSet/>
      <dgm:spPr/>
      <dgm:t>
        <a:bodyPr/>
        <a:lstStyle/>
        <a:p>
          <a:endParaRPr lang="en-US"/>
        </a:p>
      </dgm:t>
    </dgm:pt>
    <dgm:pt modelId="{F247A2B0-483A-4E39-9F07-6D70CE5B91CA}" type="pres">
      <dgm:prSet presAssocID="{213E9BB9-6985-43BE-932F-71D4E72BB38C}" presName="Name0" presStyleCnt="0">
        <dgm:presLayoutVars>
          <dgm:dir/>
          <dgm:animLvl val="lvl"/>
          <dgm:resizeHandles val="exact"/>
        </dgm:presLayoutVars>
      </dgm:prSet>
      <dgm:spPr/>
      <dgm:t>
        <a:bodyPr/>
        <a:lstStyle/>
        <a:p>
          <a:endParaRPr lang="en-US"/>
        </a:p>
      </dgm:t>
    </dgm:pt>
    <dgm:pt modelId="{6E506435-9727-4397-9780-2FA71DDE650B}" type="pres">
      <dgm:prSet presAssocID="{8FD9B8A3-9E00-44F1-A662-39CA85D531E7}" presName="linNode" presStyleCnt="0"/>
      <dgm:spPr/>
    </dgm:pt>
    <dgm:pt modelId="{78DEDB6E-E695-4B64-A83D-37DE7E7435C9}" type="pres">
      <dgm:prSet presAssocID="{8FD9B8A3-9E00-44F1-A662-39CA85D531E7}" presName="parentText" presStyleLbl="node1" presStyleIdx="0" presStyleCnt="2" custScaleX="91850">
        <dgm:presLayoutVars>
          <dgm:chMax val="1"/>
          <dgm:bulletEnabled val="1"/>
        </dgm:presLayoutVars>
      </dgm:prSet>
      <dgm:spPr/>
      <dgm:t>
        <a:bodyPr/>
        <a:lstStyle/>
        <a:p>
          <a:endParaRPr lang="en-US"/>
        </a:p>
      </dgm:t>
    </dgm:pt>
    <dgm:pt modelId="{32550BB5-899F-4591-A9AC-EFBFDD17D112}" type="pres">
      <dgm:prSet presAssocID="{DAE4D9E5-D7CE-43AA-A800-AD2746D7F37E}" presName="sp" presStyleCnt="0"/>
      <dgm:spPr/>
    </dgm:pt>
    <dgm:pt modelId="{15A2B621-5F73-457A-9BCE-2CDD5EC30E28}" type="pres">
      <dgm:prSet presAssocID="{BD0B16E2-14D0-4859-846B-D0E90A976525}" presName="linNode" presStyleCnt="0"/>
      <dgm:spPr/>
    </dgm:pt>
    <dgm:pt modelId="{723CE4A0-3DAD-4A2A-9B35-610B96F56034}" type="pres">
      <dgm:prSet presAssocID="{BD0B16E2-14D0-4859-846B-D0E90A976525}" presName="parentText" presStyleLbl="node1" presStyleIdx="1" presStyleCnt="2">
        <dgm:presLayoutVars>
          <dgm:chMax val="1"/>
          <dgm:bulletEnabled val="1"/>
        </dgm:presLayoutVars>
      </dgm:prSet>
      <dgm:spPr/>
      <dgm:t>
        <a:bodyPr/>
        <a:lstStyle/>
        <a:p>
          <a:endParaRPr lang="en-US"/>
        </a:p>
      </dgm:t>
    </dgm:pt>
    <dgm:pt modelId="{03580191-399E-4432-A6F1-EE0AEBF5CB57}" type="pres">
      <dgm:prSet presAssocID="{BD0B16E2-14D0-4859-846B-D0E90A976525}" presName="descendantText" presStyleLbl="alignAccFollowNode1" presStyleIdx="0" presStyleCnt="1">
        <dgm:presLayoutVars>
          <dgm:bulletEnabled val="1"/>
        </dgm:presLayoutVars>
      </dgm:prSet>
      <dgm:spPr/>
      <dgm:t>
        <a:bodyPr/>
        <a:lstStyle/>
        <a:p>
          <a:endParaRPr lang="en-US"/>
        </a:p>
      </dgm:t>
    </dgm:pt>
  </dgm:ptLst>
  <dgm:cxnLst>
    <dgm:cxn modelId="{D69745AB-FC2F-47E6-8624-0BDC308C928E}" srcId="{213E9BB9-6985-43BE-932F-71D4E72BB38C}" destId="{8FD9B8A3-9E00-44F1-A662-39CA85D531E7}" srcOrd="0" destOrd="0" parTransId="{9FB3D94B-4F95-4AC5-B6E3-70627918655D}" sibTransId="{DAE4D9E5-D7CE-43AA-A800-AD2746D7F37E}"/>
    <dgm:cxn modelId="{6E9A65FC-203E-4432-AB86-D37258616EDD}" srcId="{BD0B16E2-14D0-4859-846B-D0E90A976525}" destId="{E5AA07C0-977A-4259-A121-17C31E39D95A}" srcOrd="2" destOrd="0" parTransId="{52E24DFE-4FF4-4221-A51A-7CDE3CFFCB22}" sibTransId="{25BD9A4B-ED6B-4AD9-B83E-A81D516B5A37}"/>
    <dgm:cxn modelId="{82303B6C-29D1-4B53-9766-D03E90FE5E68}" srcId="{BD0B16E2-14D0-4859-846B-D0E90A976525}" destId="{D4C4500D-32D9-4DFC-8C60-AAE005A27CFD}" srcOrd="1" destOrd="0" parTransId="{76C4E011-5AE2-4376-A711-EC6EC4B38BD7}" sibTransId="{9065B534-DB13-420A-9B3C-B9AF095CADA8}"/>
    <dgm:cxn modelId="{5EA2C59C-D627-40BE-9E2E-CF232309ADDE}" type="presOf" srcId="{E5AA07C0-977A-4259-A121-17C31E39D95A}" destId="{03580191-399E-4432-A6F1-EE0AEBF5CB57}" srcOrd="0" destOrd="2" presId="urn:microsoft.com/office/officeart/2005/8/layout/vList5"/>
    <dgm:cxn modelId="{0D0246F3-3666-4381-9B1E-74814C7EB20C}" type="presOf" srcId="{BD0B16E2-14D0-4859-846B-D0E90A976525}" destId="{723CE4A0-3DAD-4A2A-9B35-610B96F56034}" srcOrd="0" destOrd="0" presId="urn:microsoft.com/office/officeart/2005/8/layout/vList5"/>
    <dgm:cxn modelId="{31D94C1C-26EE-45B2-AF25-252D2F9BA9BA}" type="presOf" srcId="{8AE13A62-6326-4570-B437-8CF1585B07E9}" destId="{03580191-399E-4432-A6F1-EE0AEBF5CB57}" srcOrd="0" destOrd="0" presId="urn:microsoft.com/office/officeart/2005/8/layout/vList5"/>
    <dgm:cxn modelId="{3781A8E7-39EE-48BB-B222-8B0E2440BBD8}" type="presOf" srcId="{8FD9B8A3-9E00-44F1-A662-39CA85D531E7}" destId="{78DEDB6E-E695-4B64-A83D-37DE7E7435C9}" srcOrd="0" destOrd="0" presId="urn:microsoft.com/office/officeart/2005/8/layout/vList5"/>
    <dgm:cxn modelId="{98D8EE9A-DAAD-4A55-8671-76F03DC31CCC}" srcId="{BD0B16E2-14D0-4859-846B-D0E90A976525}" destId="{8AE13A62-6326-4570-B437-8CF1585B07E9}" srcOrd="0" destOrd="0" parTransId="{2868AB96-F959-4F89-B510-0D00AC107CD1}" sibTransId="{E87C4B89-1189-4C20-8B7B-55C9B4D11214}"/>
    <dgm:cxn modelId="{1C130735-94E0-4170-BEA1-5BCAB886BF8E}" type="presOf" srcId="{D4C4500D-32D9-4DFC-8C60-AAE005A27CFD}" destId="{03580191-399E-4432-A6F1-EE0AEBF5CB57}" srcOrd="0" destOrd="1" presId="urn:microsoft.com/office/officeart/2005/8/layout/vList5"/>
    <dgm:cxn modelId="{28134B23-D747-4B1D-939E-A7C3A08C0939}" type="presOf" srcId="{213E9BB9-6985-43BE-932F-71D4E72BB38C}" destId="{F247A2B0-483A-4E39-9F07-6D70CE5B91CA}" srcOrd="0" destOrd="0" presId="urn:microsoft.com/office/officeart/2005/8/layout/vList5"/>
    <dgm:cxn modelId="{6DE4B8B9-6C39-4989-8A56-2DF321BE2809}" srcId="{213E9BB9-6985-43BE-932F-71D4E72BB38C}" destId="{BD0B16E2-14D0-4859-846B-D0E90A976525}" srcOrd="1" destOrd="0" parTransId="{F7059200-21BA-497C-A6EF-0012CFFBFBCB}" sibTransId="{5B952021-235F-4AED-946E-EB0D3679E105}"/>
    <dgm:cxn modelId="{B1EAF97A-FA42-470C-BDB7-B96D91ACE11A}" type="presParOf" srcId="{F247A2B0-483A-4E39-9F07-6D70CE5B91CA}" destId="{6E506435-9727-4397-9780-2FA71DDE650B}" srcOrd="0" destOrd="0" presId="urn:microsoft.com/office/officeart/2005/8/layout/vList5"/>
    <dgm:cxn modelId="{66F06C0C-18D1-4A3A-9CDD-E6ECC98968A7}" type="presParOf" srcId="{6E506435-9727-4397-9780-2FA71DDE650B}" destId="{78DEDB6E-E695-4B64-A83D-37DE7E7435C9}" srcOrd="0" destOrd="0" presId="urn:microsoft.com/office/officeart/2005/8/layout/vList5"/>
    <dgm:cxn modelId="{DE067E58-469D-4C71-8F73-B300AC968046}" type="presParOf" srcId="{F247A2B0-483A-4E39-9F07-6D70CE5B91CA}" destId="{32550BB5-899F-4591-A9AC-EFBFDD17D112}" srcOrd="1" destOrd="0" presId="urn:microsoft.com/office/officeart/2005/8/layout/vList5"/>
    <dgm:cxn modelId="{7F25612C-DAC7-4D64-AAD4-512708D64C5A}" type="presParOf" srcId="{F247A2B0-483A-4E39-9F07-6D70CE5B91CA}" destId="{15A2B621-5F73-457A-9BCE-2CDD5EC30E28}" srcOrd="2" destOrd="0" presId="urn:microsoft.com/office/officeart/2005/8/layout/vList5"/>
    <dgm:cxn modelId="{3A27A886-F4A6-4254-BC27-D9A8CAAECE5B}" type="presParOf" srcId="{15A2B621-5F73-457A-9BCE-2CDD5EC30E28}" destId="{723CE4A0-3DAD-4A2A-9B35-610B96F56034}" srcOrd="0" destOrd="0" presId="urn:microsoft.com/office/officeart/2005/8/layout/vList5"/>
    <dgm:cxn modelId="{261C755C-5B22-49D9-8122-B28961D87584}" type="presParOf" srcId="{15A2B621-5F73-457A-9BCE-2CDD5EC30E28}" destId="{03580191-399E-4432-A6F1-EE0AEBF5CB5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074BC0E-9698-4468-9860-91CDDB9C536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C85F205-C69F-4294-9285-2F53547B8B5F}">
      <dgm:prSet/>
      <dgm:spPr/>
      <dgm:t>
        <a:bodyPr/>
        <a:lstStyle/>
        <a:p>
          <a:pPr rtl="0"/>
          <a:r>
            <a:rPr lang="en-GB" smtClean="0"/>
            <a:t>What do we need to include when carrying out data collection? </a:t>
          </a:r>
          <a:endParaRPr lang="en-GB"/>
        </a:p>
      </dgm:t>
    </dgm:pt>
    <dgm:pt modelId="{C5F44FD4-CD57-4892-8E3C-2648C67B7B19}" type="parTrans" cxnId="{43784AD4-C087-4FFC-B512-8277F6300EEF}">
      <dgm:prSet/>
      <dgm:spPr/>
      <dgm:t>
        <a:bodyPr/>
        <a:lstStyle/>
        <a:p>
          <a:endParaRPr lang="en-US"/>
        </a:p>
      </dgm:t>
    </dgm:pt>
    <dgm:pt modelId="{C199EC78-BED9-4D3B-A9C6-3850E26B012D}" type="sibTrans" cxnId="{43784AD4-C087-4FFC-B512-8277F6300EEF}">
      <dgm:prSet/>
      <dgm:spPr/>
      <dgm:t>
        <a:bodyPr/>
        <a:lstStyle/>
        <a:p>
          <a:endParaRPr lang="en-US"/>
        </a:p>
      </dgm:t>
    </dgm:pt>
    <dgm:pt modelId="{264F0EBB-2535-4CEF-8F02-A0FBA5B032C5}" type="pres">
      <dgm:prSet presAssocID="{6074BC0E-9698-4468-9860-91CDDB9C5364}" presName="linear" presStyleCnt="0">
        <dgm:presLayoutVars>
          <dgm:animLvl val="lvl"/>
          <dgm:resizeHandles val="exact"/>
        </dgm:presLayoutVars>
      </dgm:prSet>
      <dgm:spPr/>
      <dgm:t>
        <a:bodyPr/>
        <a:lstStyle/>
        <a:p>
          <a:endParaRPr lang="en-US"/>
        </a:p>
      </dgm:t>
    </dgm:pt>
    <dgm:pt modelId="{78020D85-D122-4353-94E3-933F09B1ABC6}" type="pres">
      <dgm:prSet presAssocID="{DC85F205-C69F-4294-9285-2F53547B8B5F}" presName="parentText" presStyleLbl="node1" presStyleIdx="0" presStyleCnt="1">
        <dgm:presLayoutVars>
          <dgm:chMax val="0"/>
          <dgm:bulletEnabled val="1"/>
        </dgm:presLayoutVars>
      </dgm:prSet>
      <dgm:spPr/>
      <dgm:t>
        <a:bodyPr/>
        <a:lstStyle/>
        <a:p>
          <a:endParaRPr lang="en-US"/>
        </a:p>
      </dgm:t>
    </dgm:pt>
  </dgm:ptLst>
  <dgm:cxnLst>
    <dgm:cxn modelId="{EFC560F4-66B0-4D83-98C8-D3B21A85EBF1}" type="presOf" srcId="{DC85F205-C69F-4294-9285-2F53547B8B5F}" destId="{78020D85-D122-4353-94E3-933F09B1ABC6}" srcOrd="0" destOrd="0" presId="urn:microsoft.com/office/officeart/2005/8/layout/vList2"/>
    <dgm:cxn modelId="{43784AD4-C087-4FFC-B512-8277F6300EEF}" srcId="{6074BC0E-9698-4468-9860-91CDDB9C5364}" destId="{DC85F205-C69F-4294-9285-2F53547B8B5F}" srcOrd="0" destOrd="0" parTransId="{C5F44FD4-CD57-4892-8E3C-2648C67B7B19}" sibTransId="{C199EC78-BED9-4D3B-A9C6-3850E26B012D}"/>
    <dgm:cxn modelId="{E17D7DCD-713E-4B0A-A69C-88FA0253C831}" type="presOf" srcId="{6074BC0E-9698-4468-9860-91CDDB9C5364}" destId="{264F0EBB-2535-4CEF-8F02-A0FBA5B032C5}" srcOrd="0" destOrd="0" presId="urn:microsoft.com/office/officeart/2005/8/layout/vList2"/>
    <dgm:cxn modelId="{36BA876A-1EF9-49BF-9439-83A5832E39D5}" type="presParOf" srcId="{264F0EBB-2535-4CEF-8F02-A0FBA5B032C5}" destId="{78020D85-D122-4353-94E3-933F09B1ABC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63B113B-A1E1-4C67-94C5-452C05A89C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2CD7A9A-9785-4334-AF82-66D3FB38755B}">
      <dgm:prSet/>
      <dgm:spPr/>
      <dgm:t>
        <a:bodyPr/>
        <a:lstStyle/>
        <a:p>
          <a:pPr rtl="0"/>
          <a:r>
            <a:rPr lang="en-GB" smtClean="0"/>
            <a:t>Research the different methods available and consider which best fits your research design.</a:t>
          </a:r>
          <a:endParaRPr lang="en-GB"/>
        </a:p>
      </dgm:t>
    </dgm:pt>
    <dgm:pt modelId="{FF3F8E75-911E-4E07-A8D8-BEE5E7DC10D7}" type="parTrans" cxnId="{F40619F0-548A-4B0C-8CDE-54D215F707AC}">
      <dgm:prSet/>
      <dgm:spPr/>
      <dgm:t>
        <a:bodyPr/>
        <a:lstStyle/>
        <a:p>
          <a:endParaRPr lang="en-US"/>
        </a:p>
      </dgm:t>
    </dgm:pt>
    <dgm:pt modelId="{593C6CD8-5A47-4741-8BCC-E8A9A32720A8}" type="sibTrans" cxnId="{F40619F0-548A-4B0C-8CDE-54D215F707AC}">
      <dgm:prSet/>
      <dgm:spPr/>
      <dgm:t>
        <a:bodyPr/>
        <a:lstStyle/>
        <a:p>
          <a:endParaRPr lang="en-US"/>
        </a:p>
      </dgm:t>
    </dgm:pt>
    <dgm:pt modelId="{56E394AC-AE89-4ED5-8F3D-DA59D4403791}">
      <dgm:prSet/>
      <dgm:spPr/>
      <dgm:t>
        <a:bodyPr/>
        <a:lstStyle/>
        <a:p>
          <a:pPr rtl="0"/>
          <a:r>
            <a:rPr lang="en-GB" smtClean="0"/>
            <a:t>Review the videos under the TILE: RESEARCH METHODS VIDEOS.</a:t>
          </a:r>
          <a:endParaRPr lang="en-GB"/>
        </a:p>
      </dgm:t>
    </dgm:pt>
    <dgm:pt modelId="{CC577BBB-656E-458B-8946-85C1985DE428}" type="parTrans" cxnId="{5AD0A65F-C97E-4545-8B3B-C066BED7BD96}">
      <dgm:prSet/>
      <dgm:spPr/>
      <dgm:t>
        <a:bodyPr/>
        <a:lstStyle/>
        <a:p>
          <a:endParaRPr lang="en-US"/>
        </a:p>
      </dgm:t>
    </dgm:pt>
    <dgm:pt modelId="{CCCD6F81-0DB5-46AD-9F64-992C7F4EF4C7}" type="sibTrans" cxnId="{5AD0A65F-C97E-4545-8B3B-C066BED7BD96}">
      <dgm:prSet/>
      <dgm:spPr/>
      <dgm:t>
        <a:bodyPr/>
        <a:lstStyle/>
        <a:p>
          <a:endParaRPr lang="en-US"/>
        </a:p>
      </dgm:t>
    </dgm:pt>
    <dgm:pt modelId="{928B347B-6C44-4465-AC9B-668C7DAD3E0E}" type="pres">
      <dgm:prSet presAssocID="{763B113B-A1E1-4C67-94C5-452C05A89C19}" presName="linear" presStyleCnt="0">
        <dgm:presLayoutVars>
          <dgm:animLvl val="lvl"/>
          <dgm:resizeHandles val="exact"/>
        </dgm:presLayoutVars>
      </dgm:prSet>
      <dgm:spPr/>
      <dgm:t>
        <a:bodyPr/>
        <a:lstStyle/>
        <a:p>
          <a:endParaRPr lang="en-US"/>
        </a:p>
      </dgm:t>
    </dgm:pt>
    <dgm:pt modelId="{AA005ED9-D3AF-4946-B905-27DAC942A26F}" type="pres">
      <dgm:prSet presAssocID="{42CD7A9A-9785-4334-AF82-66D3FB38755B}" presName="parentText" presStyleLbl="node1" presStyleIdx="0" presStyleCnt="2">
        <dgm:presLayoutVars>
          <dgm:chMax val="0"/>
          <dgm:bulletEnabled val="1"/>
        </dgm:presLayoutVars>
      </dgm:prSet>
      <dgm:spPr/>
      <dgm:t>
        <a:bodyPr/>
        <a:lstStyle/>
        <a:p>
          <a:endParaRPr lang="en-US"/>
        </a:p>
      </dgm:t>
    </dgm:pt>
    <dgm:pt modelId="{03B5DAEB-C6B7-4874-B455-09E6F300AE3C}" type="pres">
      <dgm:prSet presAssocID="{593C6CD8-5A47-4741-8BCC-E8A9A32720A8}" presName="spacer" presStyleCnt="0"/>
      <dgm:spPr/>
    </dgm:pt>
    <dgm:pt modelId="{6568365F-985A-4C4B-AEFF-F053C72A91A2}" type="pres">
      <dgm:prSet presAssocID="{56E394AC-AE89-4ED5-8F3D-DA59D4403791}" presName="parentText" presStyleLbl="node1" presStyleIdx="1" presStyleCnt="2">
        <dgm:presLayoutVars>
          <dgm:chMax val="0"/>
          <dgm:bulletEnabled val="1"/>
        </dgm:presLayoutVars>
      </dgm:prSet>
      <dgm:spPr/>
      <dgm:t>
        <a:bodyPr/>
        <a:lstStyle/>
        <a:p>
          <a:endParaRPr lang="en-US"/>
        </a:p>
      </dgm:t>
    </dgm:pt>
  </dgm:ptLst>
  <dgm:cxnLst>
    <dgm:cxn modelId="{017B20B9-064C-4251-BC61-5FA9FCB67F2D}" type="presOf" srcId="{56E394AC-AE89-4ED5-8F3D-DA59D4403791}" destId="{6568365F-985A-4C4B-AEFF-F053C72A91A2}" srcOrd="0" destOrd="0" presId="urn:microsoft.com/office/officeart/2005/8/layout/vList2"/>
    <dgm:cxn modelId="{F40619F0-548A-4B0C-8CDE-54D215F707AC}" srcId="{763B113B-A1E1-4C67-94C5-452C05A89C19}" destId="{42CD7A9A-9785-4334-AF82-66D3FB38755B}" srcOrd="0" destOrd="0" parTransId="{FF3F8E75-911E-4E07-A8D8-BEE5E7DC10D7}" sibTransId="{593C6CD8-5A47-4741-8BCC-E8A9A32720A8}"/>
    <dgm:cxn modelId="{5AD0A65F-C97E-4545-8B3B-C066BED7BD96}" srcId="{763B113B-A1E1-4C67-94C5-452C05A89C19}" destId="{56E394AC-AE89-4ED5-8F3D-DA59D4403791}" srcOrd="1" destOrd="0" parTransId="{CC577BBB-656E-458B-8946-85C1985DE428}" sibTransId="{CCCD6F81-0DB5-46AD-9F64-992C7F4EF4C7}"/>
    <dgm:cxn modelId="{38106DED-0D2D-4C67-B1EC-E0F76E608904}" type="presOf" srcId="{763B113B-A1E1-4C67-94C5-452C05A89C19}" destId="{928B347B-6C44-4465-AC9B-668C7DAD3E0E}" srcOrd="0" destOrd="0" presId="urn:microsoft.com/office/officeart/2005/8/layout/vList2"/>
    <dgm:cxn modelId="{DFD35D43-39FB-4E5C-895D-5BEC4E5E03E6}" type="presOf" srcId="{42CD7A9A-9785-4334-AF82-66D3FB38755B}" destId="{AA005ED9-D3AF-4946-B905-27DAC942A26F}" srcOrd="0" destOrd="0" presId="urn:microsoft.com/office/officeart/2005/8/layout/vList2"/>
    <dgm:cxn modelId="{4266EAC5-4010-4A40-B5C0-8B190146473F}" type="presParOf" srcId="{928B347B-6C44-4465-AC9B-668C7DAD3E0E}" destId="{AA005ED9-D3AF-4946-B905-27DAC942A26F}" srcOrd="0" destOrd="0" presId="urn:microsoft.com/office/officeart/2005/8/layout/vList2"/>
    <dgm:cxn modelId="{DD8C2AE9-1660-43FA-877E-A6412EDAB9CD}" type="presParOf" srcId="{928B347B-6C44-4465-AC9B-668C7DAD3E0E}" destId="{03B5DAEB-C6B7-4874-B455-09E6F300AE3C}" srcOrd="1" destOrd="0" presId="urn:microsoft.com/office/officeart/2005/8/layout/vList2"/>
    <dgm:cxn modelId="{813C13D3-0E86-44F7-B5AB-68D6F2C4C443}" type="presParOf" srcId="{928B347B-6C44-4465-AC9B-668C7DAD3E0E}" destId="{6568365F-985A-4C4B-AEFF-F053C72A91A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A5A3C-C26B-40EF-AA9E-49A0E7008074}">
      <dsp:nvSpPr>
        <dsp:cNvPr id="0" name=""/>
        <dsp:cNvSpPr/>
      </dsp:nvSpPr>
      <dsp:spPr>
        <a:xfrm rot="5400000">
          <a:off x="5314447" y="-2221719"/>
          <a:ext cx="972327" cy="545939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4310" tIns="97155" rIns="194310" bIns="97155" numCol="1" spcCol="1270" anchor="ctr" anchorCtr="0">
          <a:noAutofit/>
        </a:bodyPr>
        <a:lstStyle/>
        <a:p>
          <a:pPr marL="114300" lvl="1" indent="-114300" algn="l" defTabSz="622300" rtl="0">
            <a:lnSpc>
              <a:spcPct val="90000"/>
            </a:lnSpc>
            <a:spcBef>
              <a:spcPct val="0"/>
            </a:spcBef>
            <a:spcAft>
              <a:spcPct val="15000"/>
            </a:spcAft>
            <a:buChar char="••"/>
          </a:pPr>
          <a:r>
            <a:rPr lang="en-GB" sz="1400" kern="1200" dirty="0" smtClean="0"/>
            <a:t>Multiple methods of data collection</a:t>
          </a:r>
          <a:endParaRPr lang="en-GB" sz="1400" kern="1200" dirty="0"/>
        </a:p>
        <a:p>
          <a:pPr marL="114300" lvl="1" indent="-114300" algn="l" defTabSz="622300" rtl="0">
            <a:lnSpc>
              <a:spcPct val="90000"/>
            </a:lnSpc>
            <a:spcBef>
              <a:spcPct val="0"/>
            </a:spcBef>
            <a:spcAft>
              <a:spcPct val="15000"/>
            </a:spcAft>
            <a:buChar char="••"/>
          </a:pPr>
          <a:r>
            <a:rPr lang="en-GB" sz="1400" kern="1200" dirty="0" smtClean="0"/>
            <a:t>Interviews </a:t>
          </a:r>
          <a:endParaRPr lang="en-GB" sz="1400" kern="1200" dirty="0"/>
        </a:p>
        <a:p>
          <a:pPr marL="114300" lvl="1" indent="-114300" algn="l" defTabSz="622300" rtl="0">
            <a:lnSpc>
              <a:spcPct val="90000"/>
            </a:lnSpc>
            <a:spcBef>
              <a:spcPct val="0"/>
            </a:spcBef>
            <a:spcAft>
              <a:spcPct val="15000"/>
            </a:spcAft>
            <a:buChar char="••"/>
          </a:pPr>
          <a:r>
            <a:rPr lang="en-GB" sz="1400" kern="1200" dirty="0" smtClean="0"/>
            <a:t>Documents </a:t>
          </a:r>
          <a:endParaRPr lang="en-GB" sz="1400" kern="1200" dirty="0"/>
        </a:p>
        <a:p>
          <a:pPr marL="114300" lvl="1" indent="-114300" algn="l" defTabSz="622300" rtl="0">
            <a:lnSpc>
              <a:spcPct val="90000"/>
            </a:lnSpc>
            <a:spcBef>
              <a:spcPct val="0"/>
            </a:spcBef>
            <a:spcAft>
              <a:spcPct val="15000"/>
            </a:spcAft>
            <a:buChar char="••"/>
          </a:pPr>
          <a:r>
            <a:rPr lang="en-GB" sz="1400" kern="1200" dirty="0" smtClean="0"/>
            <a:t>Questionnaires </a:t>
          </a:r>
          <a:endParaRPr lang="en-GB" sz="1400" kern="1200" dirty="0"/>
        </a:p>
        <a:p>
          <a:pPr marL="114300" lvl="1" indent="-114300" algn="l" defTabSz="622300" rtl="0">
            <a:lnSpc>
              <a:spcPct val="90000"/>
            </a:lnSpc>
            <a:spcBef>
              <a:spcPct val="0"/>
            </a:spcBef>
            <a:spcAft>
              <a:spcPct val="15000"/>
            </a:spcAft>
            <a:buChar char="••"/>
          </a:pPr>
          <a:r>
            <a:rPr lang="en-GB" sz="1400" kern="1200" dirty="0" smtClean="0"/>
            <a:t>Observations </a:t>
          </a:r>
          <a:endParaRPr lang="en-GB" sz="1400" kern="1200" dirty="0"/>
        </a:p>
      </dsp:txBody>
      <dsp:txXfrm rot="-5400000">
        <a:off x="3070912" y="69281"/>
        <a:ext cx="5411933" cy="877397"/>
      </dsp:txXfrm>
    </dsp:sp>
    <dsp:sp modelId="{A422B669-22AE-4042-8566-8BF599D27E80}">
      <dsp:nvSpPr>
        <dsp:cNvPr id="0" name=""/>
        <dsp:cNvSpPr/>
      </dsp:nvSpPr>
      <dsp:spPr>
        <a:xfrm>
          <a:off x="0" y="2103"/>
          <a:ext cx="3070911" cy="101175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rtl="0">
            <a:lnSpc>
              <a:spcPct val="90000"/>
            </a:lnSpc>
            <a:spcBef>
              <a:spcPct val="0"/>
            </a:spcBef>
            <a:spcAft>
              <a:spcPct val="35000"/>
            </a:spcAft>
          </a:pPr>
          <a:r>
            <a:rPr lang="en-GB" sz="2700" kern="1200" smtClean="0"/>
            <a:t>Case Study </a:t>
          </a:r>
          <a:endParaRPr lang="en-GB" sz="2700" kern="1200"/>
        </a:p>
      </dsp:txBody>
      <dsp:txXfrm>
        <a:off x="49390" y="51493"/>
        <a:ext cx="2972131" cy="912972"/>
      </dsp:txXfrm>
    </dsp:sp>
    <dsp:sp modelId="{A6EF9630-D7CA-4C77-8B27-875F5308E97F}">
      <dsp:nvSpPr>
        <dsp:cNvPr id="0" name=""/>
        <dsp:cNvSpPr/>
      </dsp:nvSpPr>
      <dsp:spPr>
        <a:xfrm rot="5400000">
          <a:off x="5395909" y="-1159378"/>
          <a:ext cx="809402" cy="545939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rtl="0">
            <a:lnSpc>
              <a:spcPct val="90000"/>
            </a:lnSpc>
            <a:spcBef>
              <a:spcPct val="0"/>
            </a:spcBef>
            <a:spcAft>
              <a:spcPct val="15000"/>
            </a:spcAft>
            <a:buChar char="••"/>
          </a:pPr>
          <a:r>
            <a:rPr lang="en-GB" sz="2200" kern="1200" dirty="0" smtClean="0"/>
            <a:t>Participant observation </a:t>
          </a:r>
          <a:endParaRPr lang="en-GB" sz="2200" kern="1200" dirty="0"/>
        </a:p>
      </dsp:txBody>
      <dsp:txXfrm rot="-5400000">
        <a:off x="3070911" y="1205132"/>
        <a:ext cx="5419886" cy="730378"/>
      </dsp:txXfrm>
    </dsp:sp>
    <dsp:sp modelId="{18751059-09B1-497E-B2DB-EC741498DCAE}">
      <dsp:nvSpPr>
        <dsp:cNvPr id="0" name=""/>
        <dsp:cNvSpPr/>
      </dsp:nvSpPr>
      <dsp:spPr>
        <a:xfrm>
          <a:off x="0" y="1064444"/>
          <a:ext cx="3070911" cy="101175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rtl="0">
            <a:lnSpc>
              <a:spcPct val="90000"/>
            </a:lnSpc>
            <a:spcBef>
              <a:spcPct val="0"/>
            </a:spcBef>
            <a:spcAft>
              <a:spcPct val="35000"/>
            </a:spcAft>
          </a:pPr>
          <a:r>
            <a:rPr lang="en-GB" sz="2700" kern="1200" smtClean="0"/>
            <a:t>Ethnography </a:t>
          </a:r>
          <a:endParaRPr lang="en-GB" sz="2700" kern="1200"/>
        </a:p>
      </dsp:txBody>
      <dsp:txXfrm>
        <a:off x="49390" y="1113834"/>
        <a:ext cx="2972131" cy="912972"/>
      </dsp:txXfrm>
    </dsp:sp>
    <dsp:sp modelId="{A60530A5-A1B3-42FA-9707-EDFFEFF6D148}">
      <dsp:nvSpPr>
        <dsp:cNvPr id="0" name=""/>
        <dsp:cNvSpPr/>
      </dsp:nvSpPr>
      <dsp:spPr>
        <a:xfrm rot="5400000">
          <a:off x="5395909" y="-97037"/>
          <a:ext cx="809402" cy="545939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rtl="0">
            <a:lnSpc>
              <a:spcPct val="90000"/>
            </a:lnSpc>
            <a:spcBef>
              <a:spcPct val="0"/>
            </a:spcBef>
            <a:spcAft>
              <a:spcPct val="15000"/>
            </a:spcAft>
            <a:buChar char="••"/>
          </a:pPr>
          <a:r>
            <a:rPr lang="en-GB" sz="2200" kern="1200" smtClean="0"/>
            <a:t>In-depth-Interviews </a:t>
          </a:r>
          <a:endParaRPr lang="en-GB" sz="2200" kern="1200"/>
        </a:p>
      </dsp:txBody>
      <dsp:txXfrm rot="-5400000">
        <a:off x="3070911" y="2267473"/>
        <a:ext cx="5419886" cy="730378"/>
      </dsp:txXfrm>
    </dsp:sp>
    <dsp:sp modelId="{E7F6DEB3-2F8D-4865-BEBC-E0ED77997B36}">
      <dsp:nvSpPr>
        <dsp:cNvPr id="0" name=""/>
        <dsp:cNvSpPr/>
      </dsp:nvSpPr>
      <dsp:spPr>
        <a:xfrm>
          <a:off x="0" y="2126784"/>
          <a:ext cx="3070911" cy="101175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rtl="0">
            <a:lnSpc>
              <a:spcPct val="90000"/>
            </a:lnSpc>
            <a:spcBef>
              <a:spcPct val="0"/>
            </a:spcBef>
            <a:spcAft>
              <a:spcPct val="35000"/>
            </a:spcAft>
          </a:pPr>
          <a:r>
            <a:rPr lang="en-GB" sz="2700" kern="1200" smtClean="0"/>
            <a:t>Phenomenology </a:t>
          </a:r>
          <a:endParaRPr lang="en-GB" sz="2700" kern="1200"/>
        </a:p>
      </dsp:txBody>
      <dsp:txXfrm>
        <a:off x="49390" y="2176174"/>
        <a:ext cx="2972131" cy="912972"/>
      </dsp:txXfrm>
    </dsp:sp>
    <dsp:sp modelId="{3081DC5E-59E2-44B9-8B45-3C35ACEE87D7}">
      <dsp:nvSpPr>
        <dsp:cNvPr id="0" name=""/>
        <dsp:cNvSpPr/>
      </dsp:nvSpPr>
      <dsp:spPr>
        <a:xfrm rot="5400000">
          <a:off x="5395909" y="965302"/>
          <a:ext cx="809402" cy="545939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rtl="0">
            <a:lnSpc>
              <a:spcPct val="90000"/>
            </a:lnSpc>
            <a:spcBef>
              <a:spcPct val="0"/>
            </a:spcBef>
            <a:spcAft>
              <a:spcPct val="15000"/>
            </a:spcAft>
            <a:buChar char="••"/>
          </a:pPr>
          <a:r>
            <a:rPr lang="en-GB" sz="2200" kern="1200" dirty="0" smtClean="0"/>
            <a:t>In-depth Interviews </a:t>
          </a:r>
          <a:endParaRPr lang="en-GB" sz="2200" kern="1200" dirty="0"/>
        </a:p>
        <a:p>
          <a:pPr marL="228600" lvl="1" indent="-228600" algn="l" defTabSz="977900" rtl="0">
            <a:lnSpc>
              <a:spcPct val="90000"/>
            </a:lnSpc>
            <a:spcBef>
              <a:spcPct val="0"/>
            </a:spcBef>
            <a:spcAft>
              <a:spcPct val="15000"/>
            </a:spcAft>
            <a:buChar char="••"/>
          </a:pPr>
          <a:r>
            <a:rPr lang="en-GB" sz="2200" kern="1200" dirty="0" smtClean="0"/>
            <a:t>Participant Observation </a:t>
          </a:r>
          <a:endParaRPr lang="en-GB" sz="2200" kern="1200" dirty="0"/>
        </a:p>
      </dsp:txBody>
      <dsp:txXfrm rot="-5400000">
        <a:off x="3070911" y="3329812"/>
        <a:ext cx="5419886" cy="730378"/>
      </dsp:txXfrm>
    </dsp:sp>
    <dsp:sp modelId="{D0D0A216-B917-46FE-A359-436CAA182683}">
      <dsp:nvSpPr>
        <dsp:cNvPr id="0" name=""/>
        <dsp:cNvSpPr/>
      </dsp:nvSpPr>
      <dsp:spPr>
        <a:xfrm>
          <a:off x="0" y="3189125"/>
          <a:ext cx="3070911" cy="101175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rtl="0">
            <a:lnSpc>
              <a:spcPct val="90000"/>
            </a:lnSpc>
            <a:spcBef>
              <a:spcPct val="0"/>
            </a:spcBef>
            <a:spcAft>
              <a:spcPct val="35000"/>
            </a:spcAft>
          </a:pPr>
          <a:r>
            <a:rPr lang="en-GB" sz="2700" kern="1200" smtClean="0"/>
            <a:t>Grounded Theory </a:t>
          </a:r>
          <a:endParaRPr lang="en-GB" sz="2700" kern="1200"/>
        </a:p>
      </dsp:txBody>
      <dsp:txXfrm>
        <a:off x="49390" y="3238515"/>
        <a:ext cx="2972131" cy="9129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49B5A-6E61-4E4E-97AB-6EF793147195}">
      <dsp:nvSpPr>
        <dsp:cNvPr id="0" name=""/>
        <dsp:cNvSpPr/>
      </dsp:nvSpPr>
      <dsp:spPr>
        <a:xfrm rot="5400000">
          <a:off x="4980536" y="-1704555"/>
          <a:ext cx="1640148" cy="545939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rtl="0">
            <a:lnSpc>
              <a:spcPct val="90000"/>
            </a:lnSpc>
            <a:spcBef>
              <a:spcPct val="0"/>
            </a:spcBef>
            <a:spcAft>
              <a:spcPct val="15000"/>
            </a:spcAft>
            <a:buChar char="••"/>
          </a:pPr>
          <a:r>
            <a:rPr lang="en-GB" sz="2300" b="1" u="sng" kern="1200" smtClean="0"/>
            <a:t>Within an organisation / practice </a:t>
          </a:r>
          <a:endParaRPr lang="en-GB" sz="2300" kern="1200"/>
        </a:p>
        <a:p>
          <a:pPr marL="228600" lvl="1" indent="-228600" algn="l" defTabSz="1022350" rtl="0">
            <a:lnSpc>
              <a:spcPct val="90000"/>
            </a:lnSpc>
            <a:spcBef>
              <a:spcPct val="0"/>
            </a:spcBef>
            <a:spcAft>
              <a:spcPct val="15000"/>
            </a:spcAft>
            <a:buChar char="••"/>
          </a:pPr>
          <a:r>
            <a:rPr lang="en-GB" sz="2300" b="1" u="sng" kern="1200" smtClean="0"/>
            <a:t>Documents </a:t>
          </a:r>
          <a:endParaRPr lang="en-GB" sz="2300" kern="1200"/>
        </a:p>
        <a:p>
          <a:pPr marL="228600" lvl="1" indent="-228600" algn="l" defTabSz="1022350" rtl="0">
            <a:lnSpc>
              <a:spcPct val="90000"/>
            </a:lnSpc>
            <a:spcBef>
              <a:spcPct val="0"/>
            </a:spcBef>
            <a:spcAft>
              <a:spcPct val="15000"/>
            </a:spcAft>
            <a:buChar char="••"/>
          </a:pPr>
          <a:r>
            <a:rPr lang="en-GB" sz="2300" b="1" u="sng" kern="1200" smtClean="0"/>
            <a:t>Interviews </a:t>
          </a:r>
          <a:endParaRPr lang="en-GB" sz="2300" kern="1200"/>
        </a:p>
        <a:p>
          <a:pPr marL="228600" lvl="1" indent="-228600" algn="l" defTabSz="1022350" rtl="0">
            <a:lnSpc>
              <a:spcPct val="90000"/>
            </a:lnSpc>
            <a:spcBef>
              <a:spcPct val="0"/>
            </a:spcBef>
            <a:spcAft>
              <a:spcPct val="15000"/>
            </a:spcAft>
            <a:buChar char="••"/>
          </a:pPr>
          <a:r>
            <a:rPr lang="en-GB" sz="2300" b="1" u="sng" kern="1200" smtClean="0"/>
            <a:t>Participant observation </a:t>
          </a:r>
          <a:endParaRPr lang="en-GB" sz="2300" kern="1200"/>
        </a:p>
      </dsp:txBody>
      <dsp:txXfrm rot="-5400000">
        <a:off x="3070912" y="285134"/>
        <a:ext cx="5379333" cy="1480018"/>
      </dsp:txXfrm>
    </dsp:sp>
    <dsp:sp modelId="{5A7031E5-4E87-458F-A6ED-3BCB8C8B42AF}">
      <dsp:nvSpPr>
        <dsp:cNvPr id="0" name=""/>
        <dsp:cNvSpPr/>
      </dsp:nvSpPr>
      <dsp:spPr>
        <a:xfrm>
          <a:off x="0" y="51"/>
          <a:ext cx="3070911" cy="20501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en-GB" sz="3200" b="1" u="sng" kern="1200" smtClean="0"/>
            <a:t>Action and applied research </a:t>
          </a:r>
          <a:endParaRPr lang="en-GB" sz="3200" kern="1200"/>
        </a:p>
      </dsp:txBody>
      <dsp:txXfrm>
        <a:off x="100082" y="100133"/>
        <a:ext cx="2870747" cy="1850021"/>
      </dsp:txXfrm>
    </dsp:sp>
    <dsp:sp modelId="{EAFF2574-F2A1-461E-A662-6ED5BB4117C6}">
      <dsp:nvSpPr>
        <dsp:cNvPr id="0" name=""/>
        <dsp:cNvSpPr/>
      </dsp:nvSpPr>
      <dsp:spPr>
        <a:xfrm rot="5400000">
          <a:off x="4980536" y="448138"/>
          <a:ext cx="1640148" cy="545939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rtl="0">
            <a:lnSpc>
              <a:spcPct val="90000"/>
            </a:lnSpc>
            <a:spcBef>
              <a:spcPct val="0"/>
            </a:spcBef>
            <a:spcAft>
              <a:spcPct val="15000"/>
            </a:spcAft>
            <a:buChar char="••"/>
          </a:pPr>
          <a:r>
            <a:rPr lang="en-GB" sz="2300" b="1" u="sng" kern="1200" smtClean="0"/>
            <a:t>Multimethods of data collection </a:t>
          </a:r>
          <a:endParaRPr lang="en-GB" sz="2300" kern="1200"/>
        </a:p>
        <a:p>
          <a:pPr marL="228600" lvl="1" indent="-228600" algn="l" defTabSz="1022350" rtl="0">
            <a:lnSpc>
              <a:spcPct val="90000"/>
            </a:lnSpc>
            <a:spcBef>
              <a:spcPct val="0"/>
            </a:spcBef>
            <a:spcAft>
              <a:spcPct val="15000"/>
            </a:spcAft>
            <a:buChar char="••"/>
          </a:pPr>
          <a:r>
            <a:rPr lang="en-GB" sz="2300" b="1" u="sng" kern="1200" smtClean="0"/>
            <a:t>Creative inclusive approaches </a:t>
          </a:r>
          <a:endParaRPr lang="en-GB" sz="2300" kern="1200"/>
        </a:p>
      </dsp:txBody>
      <dsp:txXfrm rot="-5400000">
        <a:off x="3070912" y="2437828"/>
        <a:ext cx="5379333" cy="1480018"/>
      </dsp:txXfrm>
    </dsp:sp>
    <dsp:sp modelId="{F695D795-8240-4D09-808B-67C039541FAB}">
      <dsp:nvSpPr>
        <dsp:cNvPr id="0" name=""/>
        <dsp:cNvSpPr/>
      </dsp:nvSpPr>
      <dsp:spPr>
        <a:xfrm>
          <a:off x="0" y="2152745"/>
          <a:ext cx="3070911" cy="20501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en-GB" sz="3200" b="1" u="sng" kern="1200" smtClean="0"/>
            <a:t>Participatory research </a:t>
          </a:r>
          <a:endParaRPr lang="en-GB" sz="3200" kern="1200"/>
        </a:p>
      </dsp:txBody>
      <dsp:txXfrm>
        <a:off x="100082" y="2252827"/>
        <a:ext cx="2870747" cy="18500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BA3390-F296-43BA-A0EC-5B22947C34C5}">
      <dsp:nvSpPr>
        <dsp:cNvPr id="0" name=""/>
        <dsp:cNvSpPr/>
      </dsp:nvSpPr>
      <dsp:spPr>
        <a:xfrm rot="5400000">
          <a:off x="4564282" y="-1501752"/>
          <a:ext cx="1657900" cy="507598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85750" lvl="1" indent="-285750" algn="l" defTabSz="1511300" rtl="0">
            <a:lnSpc>
              <a:spcPct val="90000"/>
            </a:lnSpc>
            <a:spcBef>
              <a:spcPct val="0"/>
            </a:spcBef>
            <a:spcAft>
              <a:spcPct val="15000"/>
            </a:spcAft>
            <a:buChar char="••"/>
          </a:pPr>
          <a:r>
            <a:rPr lang="en-GB" sz="3400" kern="1200" dirty="0" smtClean="0"/>
            <a:t>Requires large sample sizes for statistical analysis </a:t>
          </a:r>
          <a:endParaRPr lang="en-GB" sz="3400" kern="1200" dirty="0"/>
        </a:p>
      </dsp:txBody>
      <dsp:txXfrm rot="-5400000">
        <a:off x="2855241" y="288221"/>
        <a:ext cx="4995051" cy="1496036"/>
      </dsp:txXfrm>
    </dsp:sp>
    <dsp:sp modelId="{EABBA9E7-1AAC-4C94-B453-354796856A59}">
      <dsp:nvSpPr>
        <dsp:cNvPr id="0" name=""/>
        <dsp:cNvSpPr/>
      </dsp:nvSpPr>
      <dsp:spPr>
        <a:xfrm>
          <a:off x="0" y="51"/>
          <a:ext cx="2855240" cy="207237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rtl="0">
            <a:lnSpc>
              <a:spcPct val="90000"/>
            </a:lnSpc>
            <a:spcBef>
              <a:spcPct val="0"/>
            </a:spcBef>
            <a:spcAft>
              <a:spcPct val="35000"/>
            </a:spcAft>
          </a:pPr>
          <a:r>
            <a:rPr lang="en-GB" sz="3100" kern="1200" smtClean="0"/>
            <a:t>Surveys:</a:t>
          </a:r>
          <a:endParaRPr lang="en-GB" sz="3100" kern="1200"/>
        </a:p>
      </dsp:txBody>
      <dsp:txXfrm>
        <a:off x="101165" y="101216"/>
        <a:ext cx="2652910" cy="1870045"/>
      </dsp:txXfrm>
    </dsp:sp>
    <dsp:sp modelId="{E79BA999-77BA-43C2-8ADC-3DBF333D6630}">
      <dsp:nvSpPr>
        <dsp:cNvPr id="0" name=""/>
        <dsp:cNvSpPr/>
      </dsp:nvSpPr>
      <dsp:spPr>
        <a:xfrm rot="5400000">
          <a:off x="4564282" y="674241"/>
          <a:ext cx="1657900" cy="507598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85750" lvl="1" indent="-285750" algn="l" defTabSz="1511300" rtl="0">
            <a:lnSpc>
              <a:spcPct val="90000"/>
            </a:lnSpc>
            <a:spcBef>
              <a:spcPct val="0"/>
            </a:spcBef>
            <a:spcAft>
              <a:spcPct val="15000"/>
            </a:spcAft>
            <a:buChar char="••"/>
          </a:pPr>
          <a:r>
            <a:rPr lang="en-GB" sz="3400" kern="1200" dirty="0" smtClean="0"/>
            <a:t>Requires a control group </a:t>
          </a:r>
          <a:endParaRPr lang="en-GB" sz="3400" kern="1200" dirty="0"/>
        </a:p>
      </dsp:txBody>
      <dsp:txXfrm rot="-5400000">
        <a:off x="2855241" y="2464214"/>
        <a:ext cx="4995051" cy="1496036"/>
      </dsp:txXfrm>
    </dsp:sp>
    <dsp:sp modelId="{3C8BE4A2-5D71-4A37-B39F-77193A597333}">
      <dsp:nvSpPr>
        <dsp:cNvPr id="0" name=""/>
        <dsp:cNvSpPr/>
      </dsp:nvSpPr>
      <dsp:spPr>
        <a:xfrm>
          <a:off x="0" y="2176045"/>
          <a:ext cx="2855240" cy="207237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rtl="0">
            <a:lnSpc>
              <a:spcPct val="90000"/>
            </a:lnSpc>
            <a:spcBef>
              <a:spcPct val="0"/>
            </a:spcBef>
            <a:spcAft>
              <a:spcPct val="35000"/>
            </a:spcAft>
          </a:pPr>
          <a:r>
            <a:rPr lang="en-GB" sz="3100" kern="1200" smtClean="0"/>
            <a:t>Experimental designs :</a:t>
          </a:r>
          <a:endParaRPr lang="en-GB" sz="3100" kern="1200"/>
        </a:p>
      </dsp:txBody>
      <dsp:txXfrm>
        <a:off x="101165" y="2277210"/>
        <a:ext cx="2652910" cy="18700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174BED-3DDB-4E3F-AE7E-2FF0F35AFBA8}">
      <dsp:nvSpPr>
        <dsp:cNvPr id="0" name=""/>
        <dsp:cNvSpPr/>
      </dsp:nvSpPr>
      <dsp:spPr>
        <a:xfrm>
          <a:off x="298377" y="1072"/>
          <a:ext cx="7632845" cy="173994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0">
            <a:lnSpc>
              <a:spcPct val="90000"/>
            </a:lnSpc>
            <a:spcBef>
              <a:spcPct val="0"/>
            </a:spcBef>
            <a:spcAft>
              <a:spcPct val="35000"/>
            </a:spcAft>
          </a:pPr>
          <a:r>
            <a:rPr lang="en-GB" sz="2400" kern="1200" smtClean="0"/>
            <a:t>The prime criterion for choosing a particular data gathering method in research is whether it is anticipated that the method will give useful information about the practice under study and fits with research design strategy for inquiry chosen.</a:t>
          </a:r>
          <a:endParaRPr lang="en-GB" sz="2400" kern="1200"/>
        </a:p>
      </dsp:txBody>
      <dsp:txXfrm>
        <a:off x="349338" y="52033"/>
        <a:ext cx="7530923" cy="1638027"/>
      </dsp:txXfrm>
    </dsp:sp>
    <dsp:sp modelId="{2F532225-692C-4422-AF91-FB0637893245}">
      <dsp:nvSpPr>
        <dsp:cNvPr id="0" name=""/>
        <dsp:cNvSpPr/>
      </dsp:nvSpPr>
      <dsp:spPr>
        <a:xfrm>
          <a:off x="1061661" y="1741022"/>
          <a:ext cx="763284" cy="1304962"/>
        </a:xfrm>
        <a:custGeom>
          <a:avLst/>
          <a:gdLst/>
          <a:ahLst/>
          <a:cxnLst/>
          <a:rect l="0" t="0" r="0" b="0"/>
          <a:pathLst>
            <a:path>
              <a:moveTo>
                <a:pt x="0" y="0"/>
              </a:moveTo>
              <a:lnTo>
                <a:pt x="0" y="1304962"/>
              </a:lnTo>
              <a:lnTo>
                <a:pt x="763284" y="13049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B2CB02-0DA4-4FC6-8925-A53A130AFEC6}">
      <dsp:nvSpPr>
        <dsp:cNvPr id="0" name=""/>
        <dsp:cNvSpPr/>
      </dsp:nvSpPr>
      <dsp:spPr>
        <a:xfrm>
          <a:off x="1824946" y="2176009"/>
          <a:ext cx="5252170" cy="173994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295" tIns="49530" rIns="74295" bIns="49530" numCol="1" spcCol="1270" anchor="ctr" anchorCtr="0">
          <a:noAutofit/>
        </a:bodyPr>
        <a:lstStyle/>
        <a:p>
          <a:pPr lvl="0" algn="ctr" defTabSz="1733550" rtl="0">
            <a:lnSpc>
              <a:spcPct val="90000"/>
            </a:lnSpc>
            <a:spcBef>
              <a:spcPct val="0"/>
            </a:spcBef>
            <a:spcAft>
              <a:spcPct val="35000"/>
            </a:spcAft>
          </a:pPr>
          <a:r>
            <a:rPr lang="en-GB" sz="3900" kern="1200" smtClean="0"/>
            <a:t>Are you interested in any particular methods? </a:t>
          </a:r>
          <a:endParaRPr lang="en-GB" sz="3900" kern="1200"/>
        </a:p>
      </dsp:txBody>
      <dsp:txXfrm>
        <a:off x="1875907" y="2226970"/>
        <a:ext cx="5150248" cy="16380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796FC-991D-4232-96A1-67695B002C5B}">
      <dsp:nvSpPr>
        <dsp:cNvPr id="0" name=""/>
        <dsp:cNvSpPr/>
      </dsp:nvSpPr>
      <dsp:spPr>
        <a:xfrm>
          <a:off x="0" y="255715"/>
          <a:ext cx="8229600" cy="514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Interviews </a:t>
          </a:r>
          <a:endParaRPr lang="en-GB" sz="2200" kern="1200"/>
        </a:p>
      </dsp:txBody>
      <dsp:txXfrm>
        <a:off x="25130" y="280845"/>
        <a:ext cx="8179340" cy="464540"/>
      </dsp:txXfrm>
    </dsp:sp>
    <dsp:sp modelId="{16711515-960A-4BE4-8871-6B2DD5F459B7}">
      <dsp:nvSpPr>
        <dsp:cNvPr id="0" name=""/>
        <dsp:cNvSpPr/>
      </dsp:nvSpPr>
      <dsp:spPr>
        <a:xfrm>
          <a:off x="0" y="833875"/>
          <a:ext cx="8229600" cy="514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Participant Observation (Reflections on your own observations).</a:t>
          </a:r>
          <a:endParaRPr lang="en-GB" sz="2200" kern="1200"/>
        </a:p>
      </dsp:txBody>
      <dsp:txXfrm>
        <a:off x="25130" y="859005"/>
        <a:ext cx="8179340" cy="464540"/>
      </dsp:txXfrm>
    </dsp:sp>
    <dsp:sp modelId="{A1DBFD31-5AB5-461E-9768-74FD88487FCD}">
      <dsp:nvSpPr>
        <dsp:cNvPr id="0" name=""/>
        <dsp:cNvSpPr/>
      </dsp:nvSpPr>
      <dsp:spPr>
        <a:xfrm>
          <a:off x="0" y="1412035"/>
          <a:ext cx="8229600" cy="514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Documentary analysis </a:t>
          </a:r>
          <a:endParaRPr lang="en-GB" sz="2200" kern="1200"/>
        </a:p>
      </dsp:txBody>
      <dsp:txXfrm>
        <a:off x="25130" y="1437165"/>
        <a:ext cx="8179340" cy="464540"/>
      </dsp:txXfrm>
    </dsp:sp>
    <dsp:sp modelId="{CDDAC39C-DB42-4217-BB3D-2FB72BF34B03}">
      <dsp:nvSpPr>
        <dsp:cNvPr id="0" name=""/>
        <dsp:cNvSpPr/>
      </dsp:nvSpPr>
      <dsp:spPr>
        <a:xfrm>
          <a:off x="0" y="1990196"/>
          <a:ext cx="8229600" cy="514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Reflective Diaries </a:t>
          </a:r>
          <a:endParaRPr lang="en-GB" sz="2200" kern="1200"/>
        </a:p>
      </dsp:txBody>
      <dsp:txXfrm>
        <a:off x="25130" y="2015326"/>
        <a:ext cx="8179340" cy="464540"/>
      </dsp:txXfrm>
    </dsp:sp>
    <dsp:sp modelId="{82419821-56FC-4A17-A553-37425F338339}">
      <dsp:nvSpPr>
        <dsp:cNvPr id="0" name=""/>
        <dsp:cNvSpPr/>
      </dsp:nvSpPr>
      <dsp:spPr>
        <a:xfrm>
          <a:off x="0" y="2568356"/>
          <a:ext cx="8229600" cy="514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Questionnaires  (open ended)</a:t>
          </a:r>
          <a:endParaRPr lang="en-GB" sz="2200" kern="1200"/>
        </a:p>
      </dsp:txBody>
      <dsp:txXfrm>
        <a:off x="25130" y="2593486"/>
        <a:ext cx="8179340" cy="464540"/>
      </dsp:txXfrm>
    </dsp:sp>
    <dsp:sp modelId="{D09A8B4C-8935-4E32-A426-E16DDEA42D12}">
      <dsp:nvSpPr>
        <dsp:cNvPr id="0" name=""/>
        <dsp:cNvSpPr/>
      </dsp:nvSpPr>
      <dsp:spPr>
        <a:xfrm>
          <a:off x="0" y="3146516"/>
          <a:ext cx="8229600" cy="514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Focus Groups</a:t>
          </a:r>
          <a:endParaRPr lang="en-GB" sz="2200" kern="1200"/>
        </a:p>
      </dsp:txBody>
      <dsp:txXfrm>
        <a:off x="25130" y="3171646"/>
        <a:ext cx="8179340" cy="4645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54D78A-B3CA-444A-9798-F8C1BC53D4B6}">
      <dsp:nvSpPr>
        <dsp:cNvPr id="0" name=""/>
        <dsp:cNvSpPr/>
      </dsp:nvSpPr>
      <dsp:spPr>
        <a:xfrm>
          <a:off x="0" y="157885"/>
          <a:ext cx="8229600" cy="608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smtClean="0"/>
            <a:t>Qualitative flexible designs: </a:t>
          </a:r>
          <a:endParaRPr lang="en-GB" sz="2600" kern="1200"/>
        </a:p>
      </dsp:txBody>
      <dsp:txXfrm>
        <a:off x="29700" y="187585"/>
        <a:ext cx="8170200" cy="549000"/>
      </dsp:txXfrm>
    </dsp:sp>
    <dsp:sp modelId="{4ABF5557-0711-42D6-B586-422D7ED3B56C}">
      <dsp:nvSpPr>
        <dsp:cNvPr id="0" name=""/>
        <dsp:cNvSpPr/>
      </dsp:nvSpPr>
      <dsp:spPr>
        <a:xfrm>
          <a:off x="0" y="766285"/>
          <a:ext cx="8229600"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3020" rIns="184912" bIns="33020" numCol="1" spcCol="1270" anchor="t" anchorCtr="0">
          <a:noAutofit/>
        </a:bodyPr>
        <a:lstStyle/>
        <a:p>
          <a:pPr marL="228600" lvl="1" indent="-228600" algn="l" defTabSz="889000" rtl="0">
            <a:lnSpc>
              <a:spcPct val="90000"/>
            </a:lnSpc>
            <a:spcBef>
              <a:spcPct val="0"/>
            </a:spcBef>
            <a:spcAft>
              <a:spcPct val="20000"/>
            </a:spcAft>
            <a:buChar char="••"/>
          </a:pPr>
          <a:r>
            <a:rPr lang="en-GB" sz="2000" kern="1200" smtClean="0"/>
            <a:t>open ended questions, that you then look for themes to analyse.</a:t>
          </a:r>
          <a:endParaRPr lang="en-GB" sz="2000" kern="1200"/>
        </a:p>
      </dsp:txBody>
      <dsp:txXfrm>
        <a:off x="0" y="766285"/>
        <a:ext cx="8229600" cy="430560"/>
      </dsp:txXfrm>
    </dsp:sp>
    <dsp:sp modelId="{F8BAAC46-F2E6-437B-8039-E80906CC0FDD}">
      <dsp:nvSpPr>
        <dsp:cNvPr id="0" name=""/>
        <dsp:cNvSpPr/>
      </dsp:nvSpPr>
      <dsp:spPr>
        <a:xfrm>
          <a:off x="0" y="1196845"/>
          <a:ext cx="8229600" cy="608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smtClean="0"/>
            <a:t>Quantitative fixed designs :</a:t>
          </a:r>
          <a:endParaRPr lang="en-GB" sz="2600" kern="1200"/>
        </a:p>
      </dsp:txBody>
      <dsp:txXfrm>
        <a:off x="29700" y="1226545"/>
        <a:ext cx="8170200" cy="549000"/>
      </dsp:txXfrm>
    </dsp:sp>
    <dsp:sp modelId="{38DF300F-877E-4A7F-8D88-ADCBCC5D6E28}">
      <dsp:nvSpPr>
        <dsp:cNvPr id="0" name=""/>
        <dsp:cNvSpPr/>
      </dsp:nvSpPr>
      <dsp:spPr>
        <a:xfrm>
          <a:off x="0" y="1805245"/>
          <a:ext cx="8229600" cy="9149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3020" rIns="184912" bIns="33020" numCol="1" spcCol="1270" anchor="t" anchorCtr="0">
          <a:noAutofit/>
        </a:bodyPr>
        <a:lstStyle/>
        <a:p>
          <a:pPr marL="228600" lvl="1" indent="-228600" algn="l" defTabSz="889000" rtl="0">
            <a:lnSpc>
              <a:spcPct val="90000"/>
            </a:lnSpc>
            <a:spcBef>
              <a:spcPct val="0"/>
            </a:spcBef>
            <a:spcAft>
              <a:spcPct val="20000"/>
            </a:spcAft>
            <a:buChar char="••"/>
          </a:pPr>
          <a:r>
            <a:rPr lang="en-GB" sz="2000" kern="1200" dirty="0" smtClean="0"/>
            <a:t>highly structured closed questions that can be given a numerical value and analysed numerically. </a:t>
          </a:r>
          <a:endParaRPr lang="en-GB" sz="2000" kern="1200" dirty="0"/>
        </a:p>
        <a:p>
          <a:pPr marL="228600" lvl="1" indent="-228600" algn="l" defTabSz="889000" rtl="0">
            <a:lnSpc>
              <a:spcPct val="90000"/>
            </a:lnSpc>
            <a:spcBef>
              <a:spcPct val="0"/>
            </a:spcBef>
            <a:spcAft>
              <a:spcPct val="20000"/>
            </a:spcAft>
            <a:buChar char="••"/>
          </a:pPr>
          <a:r>
            <a:rPr lang="en-GB" sz="2000" kern="1200" smtClean="0"/>
            <a:t>e.g likert scale  choose 1-5</a:t>
          </a:r>
          <a:endParaRPr lang="en-GB" sz="2000" kern="1200"/>
        </a:p>
      </dsp:txBody>
      <dsp:txXfrm>
        <a:off x="0" y="1805245"/>
        <a:ext cx="8229600" cy="914940"/>
      </dsp:txXfrm>
    </dsp:sp>
    <dsp:sp modelId="{0A38AFC8-AE92-4EDA-B688-B031776285D0}">
      <dsp:nvSpPr>
        <dsp:cNvPr id="0" name=""/>
        <dsp:cNvSpPr/>
      </dsp:nvSpPr>
      <dsp:spPr>
        <a:xfrm>
          <a:off x="0" y="2720185"/>
          <a:ext cx="8229600" cy="608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smtClean="0"/>
            <a:t>Mixed methods </a:t>
          </a:r>
          <a:endParaRPr lang="en-GB" sz="2600" kern="1200"/>
        </a:p>
      </dsp:txBody>
      <dsp:txXfrm>
        <a:off x="29700" y="2749885"/>
        <a:ext cx="8170200" cy="549000"/>
      </dsp:txXfrm>
    </dsp:sp>
    <dsp:sp modelId="{17334CBC-A160-49C3-A7B6-81A48A554F49}">
      <dsp:nvSpPr>
        <dsp:cNvPr id="0" name=""/>
        <dsp:cNvSpPr/>
      </dsp:nvSpPr>
      <dsp:spPr>
        <a:xfrm>
          <a:off x="0" y="3328585"/>
          <a:ext cx="8229600"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3020" rIns="184912" bIns="33020" numCol="1" spcCol="1270" anchor="t" anchorCtr="0">
          <a:noAutofit/>
        </a:bodyPr>
        <a:lstStyle/>
        <a:p>
          <a:pPr marL="228600" lvl="1" indent="-228600" algn="l" defTabSz="889000" rtl="0">
            <a:lnSpc>
              <a:spcPct val="90000"/>
            </a:lnSpc>
            <a:spcBef>
              <a:spcPct val="0"/>
            </a:spcBef>
            <a:spcAft>
              <a:spcPct val="20000"/>
            </a:spcAft>
            <a:buChar char="••"/>
          </a:pPr>
          <a:r>
            <a:rPr lang="en-GB" sz="2000" kern="1200" smtClean="0"/>
            <a:t>adopt both open and closed questions </a:t>
          </a:r>
          <a:endParaRPr lang="en-GB" sz="2000" kern="1200"/>
        </a:p>
      </dsp:txBody>
      <dsp:txXfrm>
        <a:off x="0" y="3328585"/>
        <a:ext cx="8229600" cy="4305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DEDB6E-E695-4B64-A83D-37DE7E7435C9}">
      <dsp:nvSpPr>
        <dsp:cNvPr id="0" name=""/>
        <dsp:cNvSpPr/>
      </dsp:nvSpPr>
      <dsp:spPr>
        <a:xfrm>
          <a:off x="0" y="48"/>
          <a:ext cx="2551108" cy="19458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en-GB" sz="2500" kern="1200" smtClean="0"/>
            <a:t>In your groups design a very short interviews schedule </a:t>
          </a:r>
          <a:endParaRPr lang="en-GB" sz="2500" kern="1200"/>
        </a:p>
      </dsp:txBody>
      <dsp:txXfrm>
        <a:off x="94987" y="95035"/>
        <a:ext cx="2361134" cy="1755851"/>
      </dsp:txXfrm>
    </dsp:sp>
    <dsp:sp modelId="{03580191-399E-4432-A6F1-EE0AEBF5CB57}">
      <dsp:nvSpPr>
        <dsp:cNvPr id="0" name=""/>
        <dsp:cNvSpPr/>
      </dsp:nvSpPr>
      <dsp:spPr>
        <a:xfrm rot="5400000">
          <a:off x="4468005" y="547214"/>
          <a:ext cx="1556660" cy="493772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55245" rIns="110490" bIns="55245" numCol="1" spcCol="1270" anchor="ctr" anchorCtr="0">
          <a:noAutofit/>
        </a:bodyPr>
        <a:lstStyle/>
        <a:p>
          <a:pPr marL="285750" lvl="1" indent="-285750" algn="l" defTabSz="1289050" rtl="0">
            <a:lnSpc>
              <a:spcPct val="90000"/>
            </a:lnSpc>
            <a:spcBef>
              <a:spcPct val="0"/>
            </a:spcBef>
            <a:spcAft>
              <a:spcPct val="15000"/>
            </a:spcAft>
            <a:buChar char="••"/>
          </a:pPr>
          <a:r>
            <a:rPr lang="en-GB" sz="2900" kern="1200" smtClean="0"/>
            <a:t>Structured</a:t>
          </a:r>
          <a:endParaRPr lang="en-GB" sz="2900" kern="1200"/>
        </a:p>
        <a:p>
          <a:pPr marL="285750" lvl="1" indent="-285750" algn="l" defTabSz="1289050" rtl="0">
            <a:lnSpc>
              <a:spcPct val="90000"/>
            </a:lnSpc>
            <a:spcBef>
              <a:spcPct val="0"/>
            </a:spcBef>
            <a:spcAft>
              <a:spcPct val="15000"/>
            </a:spcAft>
            <a:buChar char="••"/>
          </a:pPr>
          <a:r>
            <a:rPr lang="en-GB" sz="2900" kern="1200" smtClean="0"/>
            <a:t>Semi Structured </a:t>
          </a:r>
          <a:endParaRPr lang="en-GB" sz="2900" kern="1200"/>
        </a:p>
        <a:p>
          <a:pPr marL="285750" lvl="1" indent="-285750" algn="l" defTabSz="1289050" rtl="0">
            <a:lnSpc>
              <a:spcPct val="90000"/>
            </a:lnSpc>
            <a:spcBef>
              <a:spcPct val="0"/>
            </a:spcBef>
            <a:spcAft>
              <a:spcPct val="15000"/>
            </a:spcAft>
            <a:buChar char="••"/>
          </a:pPr>
          <a:r>
            <a:rPr lang="en-GB" sz="2900" kern="1200" smtClean="0"/>
            <a:t>Unstructured </a:t>
          </a:r>
          <a:endParaRPr lang="en-GB" sz="2900" kern="1200"/>
        </a:p>
      </dsp:txBody>
      <dsp:txXfrm rot="-5400000">
        <a:off x="2777471" y="2313738"/>
        <a:ext cx="4861738" cy="1404680"/>
      </dsp:txXfrm>
    </dsp:sp>
    <dsp:sp modelId="{723CE4A0-3DAD-4A2A-9B35-610B96F56034}">
      <dsp:nvSpPr>
        <dsp:cNvPr id="0" name=""/>
        <dsp:cNvSpPr/>
      </dsp:nvSpPr>
      <dsp:spPr>
        <a:xfrm>
          <a:off x="0" y="2043165"/>
          <a:ext cx="2777472" cy="19458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en-GB" sz="2500" kern="1200" smtClean="0"/>
            <a:t>Choose a format </a:t>
          </a:r>
          <a:endParaRPr lang="en-GB" sz="2500" kern="1200"/>
        </a:p>
      </dsp:txBody>
      <dsp:txXfrm>
        <a:off x="94987" y="2138152"/>
        <a:ext cx="2587498" cy="175585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020D85-D122-4353-94E3-933F09B1ABC6}">
      <dsp:nvSpPr>
        <dsp:cNvPr id="0" name=""/>
        <dsp:cNvSpPr/>
      </dsp:nvSpPr>
      <dsp:spPr>
        <a:xfrm>
          <a:off x="0" y="26579"/>
          <a:ext cx="7816526" cy="3935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lvl="0" algn="l" defTabSz="2578100" rtl="0">
            <a:lnSpc>
              <a:spcPct val="90000"/>
            </a:lnSpc>
            <a:spcBef>
              <a:spcPct val="0"/>
            </a:spcBef>
            <a:spcAft>
              <a:spcPct val="35000"/>
            </a:spcAft>
          </a:pPr>
          <a:r>
            <a:rPr lang="en-GB" sz="5800" kern="1200" smtClean="0"/>
            <a:t>What do we need to include when carrying out data collection? </a:t>
          </a:r>
          <a:endParaRPr lang="en-GB" sz="5800" kern="1200"/>
        </a:p>
      </dsp:txBody>
      <dsp:txXfrm>
        <a:off x="192134" y="218713"/>
        <a:ext cx="7432258" cy="355161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05ED9-D3AF-4946-B905-27DAC942A26F}">
      <dsp:nvSpPr>
        <dsp:cNvPr id="0" name=""/>
        <dsp:cNvSpPr/>
      </dsp:nvSpPr>
      <dsp:spPr>
        <a:xfrm>
          <a:off x="0" y="47280"/>
          <a:ext cx="7715200" cy="189539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n-GB" sz="3600" kern="1200" smtClean="0"/>
            <a:t>Research the different methods available and consider which best fits your research design.</a:t>
          </a:r>
          <a:endParaRPr lang="en-GB" sz="3600" kern="1200"/>
        </a:p>
      </dsp:txBody>
      <dsp:txXfrm>
        <a:off x="92526" y="139806"/>
        <a:ext cx="7530148" cy="1710347"/>
      </dsp:txXfrm>
    </dsp:sp>
    <dsp:sp modelId="{6568365F-985A-4C4B-AEFF-F053C72A91A2}">
      <dsp:nvSpPr>
        <dsp:cNvPr id="0" name=""/>
        <dsp:cNvSpPr/>
      </dsp:nvSpPr>
      <dsp:spPr>
        <a:xfrm>
          <a:off x="0" y="2046360"/>
          <a:ext cx="7715200" cy="189539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n-GB" sz="3600" kern="1200" smtClean="0"/>
            <a:t>Review the videos under the TILE: RESEARCH METHODS VIDEOS.</a:t>
          </a:r>
          <a:endParaRPr lang="en-GB" sz="3600" kern="1200"/>
        </a:p>
      </dsp:txBody>
      <dsp:txXfrm>
        <a:off x="92526" y="2138886"/>
        <a:ext cx="7530148" cy="1710347"/>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5EDBFE8-7AC9-4A30-901F-1C15E0FB8B58}" type="datetimeFigureOut">
              <a:rPr lang="en-GB" smtClean="0"/>
              <a:t>22/11/2019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390CDE00-1B95-4E7E-87E8-4F170B65FB37}" type="slidenum">
              <a:rPr lang="en-GB" smtClean="0"/>
              <a:t>‹#›</a:t>
            </a:fld>
            <a:endParaRPr lang="en-GB"/>
          </a:p>
        </p:txBody>
      </p:sp>
    </p:spTree>
    <p:extLst>
      <p:ext uri="{BB962C8B-B14F-4D97-AF65-F5344CB8AC3E}">
        <p14:creationId xmlns:p14="http://schemas.microsoft.com/office/powerpoint/2010/main" val="1596260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F6E90472-7A5D-424D-A5B1-2221CA88D3C9}" type="datetimeFigureOut">
              <a:rPr lang="en-GB" smtClean="0"/>
              <a:t>22/11/2019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40567A8E-F193-45FC-B24A-FDAAFF8312A4}" type="slidenum">
              <a:rPr lang="en-GB" smtClean="0"/>
              <a:t>‹#›</a:t>
            </a:fld>
            <a:endParaRPr lang="en-GB"/>
          </a:p>
        </p:txBody>
      </p:sp>
    </p:spTree>
    <p:extLst>
      <p:ext uri="{BB962C8B-B14F-4D97-AF65-F5344CB8AC3E}">
        <p14:creationId xmlns:p14="http://schemas.microsoft.com/office/powerpoint/2010/main" val="4083743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0567A8E-F193-45FC-B24A-FDAAFF8312A4}" type="slidenum">
              <a:rPr lang="en-GB" smtClean="0"/>
              <a:t>1</a:t>
            </a:fld>
            <a:endParaRPr lang="en-GB"/>
          </a:p>
        </p:txBody>
      </p:sp>
    </p:spTree>
    <p:extLst>
      <p:ext uri="{BB962C8B-B14F-4D97-AF65-F5344CB8AC3E}">
        <p14:creationId xmlns:p14="http://schemas.microsoft.com/office/powerpoint/2010/main" val="30937604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Two aims: </a:t>
            </a:r>
          </a:p>
          <a:p>
            <a:endParaRPr lang="en-GB" dirty="0"/>
          </a:p>
          <a:p>
            <a:pPr marL="228600" indent="-228600">
              <a:buAutoNum type="arabicPeriod"/>
            </a:pPr>
            <a:r>
              <a:rPr lang="en-GB" dirty="0" smtClean="0"/>
              <a:t>Focusing on qualitative, namely because Christine intends to focus on quantitative, but when considering qualitative we also need to compare it with quantitative research. So not exclusively qualitative. </a:t>
            </a:r>
          </a:p>
          <a:p>
            <a:pPr marL="228600" indent="-228600">
              <a:buAutoNum type="arabicPeriod"/>
            </a:pPr>
            <a:endParaRPr lang="en-GB" dirty="0"/>
          </a:p>
          <a:p>
            <a:pPr marL="228600" indent="-228600">
              <a:buAutoNum type="arabicPeriod"/>
            </a:pPr>
            <a:r>
              <a:rPr lang="en-GB" dirty="0" smtClean="0"/>
              <a:t>The second aim: we will l begin to look at some approaches that are  used in work based-learning research. </a:t>
            </a:r>
          </a:p>
          <a:p>
            <a:pPr marL="228600" indent="-228600">
              <a:buAutoNum type="arabicPeriod"/>
            </a:pPr>
            <a:endParaRPr lang="en-GB" dirty="0"/>
          </a:p>
          <a:p>
            <a:pPr marL="228600" indent="-228600">
              <a:buAutoNum type="arabicPeriod"/>
            </a:pPr>
            <a:r>
              <a:rPr lang="en-GB" dirty="0" smtClean="0"/>
              <a:t>Reflection  is key when undertaking  this Pof Doc. </a:t>
            </a:r>
          </a:p>
          <a:p>
            <a:pPr marL="228600" indent="-228600">
              <a:buAutoNum type="arabicPeriod"/>
            </a:pPr>
            <a:r>
              <a:rPr lang="en-GB" dirty="0" smtClean="0"/>
              <a:t>It is equally important from a research perspective. </a:t>
            </a:r>
            <a:r>
              <a:rPr lang="en-GB" dirty="0"/>
              <a:t>This is a them </a:t>
            </a:r>
            <a:r>
              <a:rPr lang="en-GB" dirty="0" smtClean="0"/>
              <a:t>e through </a:t>
            </a:r>
            <a:r>
              <a:rPr lang="en-GB" dirty="0"/>
              <a:t>all three of the sessions </a:t>
            </a:r>
            <a:r>
              <a:rPr lang="en-GB" dirty="0" smtClean="0"/>
              <a:t> </a:t>
            </a:r>
            <a:r>
              <a:rPr lang="en-GB" dirty="0"/>
              <a:t>I am undertaking with you. </a:t>
            </a:r>
            <a:r>
              <a:rPr lang="en-GB" dirty="0" smtClean="0"/>
              <a:t>We will all come to research with different perspectives., knowledge and experience, Therefore it is important that we discuss  and critically reflect  on our positions. So that this can help us in designing research that is appropriate  and “fit for purpose”.   </a:t>
            </a:r>
          </a:p>
          <a:p>
            <a:pPr marL="228600" indent="-228600">
              <a:buAutoNum type="arabicPeriod"/>
            </a:pPr>
            <a:r>
              <a:rPr lang="en-GB" dirty="0" smtClean="0"/>
              <a:t>I would very much like you all to share your experiences  were appropriate and also to question and disagree if you want…,  One of the main premises of research is that it is complex and is fundamentally about philoshical debate. That’s what makes it interesting. </a:t>
            </a:r>
            <a:endParaRPr lang="en-GB" dirty="0"/>
          </a:p>
        </p:txBody>
      </p:sp>
      <p:sp>
        <p:nvSpPr>
          <p:cNvPr id="4" name="Slide Number Placeholder 3"/>
          <p:cNvSpPr>
            <a:spLocks noGrp="1"/>
          </p:cNvSpPr>
          <p:nvPr>
            <p:ph type="sldNum" sz="quarter" idx="10"/>
          </p:nvPr>
        </p:nvSpPr>
        <p:spPr/>
        <p:txBody>
          <a:bodyPr/>
          <a:lstStyle/>
          <a:p>
            <a:fld id="{40567A8E-F193-45FC-B24A-FDAAFF8312A4}" type="slidenum">
              <a:rPr lang="en-GB" smtClean="0"/>
              <a:t>2</a:t>
            </a:fld>
            <a:endParaRPr lang="en-GB"/>
          </a:p>
        </p:txBody>
      </p:sp>
    </p:spTree>
    <p:extLst>
      <p:ext uri="{BB962C8B-B14F-4D97-AF65-F5344CB8AC3E}">
        <p14:creationId xmlns:p14="http://schemas.microsoft.com/office/powerpoint/2010/main" val="36094269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Some of things I feel are important to consider, </a:t>
            </a:r>
          </a:p>
          <a:p>
            <a:pPr marL="228600" indent="-228600">
              <a:buAutoNum type="arabicPeriod"/>
            </a:pPr>
            <a:r>
              <a:rPr lang="en-GB" dirty="0" smtClean="0"/>
              <a:t>There are more..</a:t>
            </a:r>
          </a:p>
          <a:p>
            <a:pPr marL="228600" indent="-228600">
              <a:buAutoNum type="arabicPeriod"/>
            </a:pPr>
            <a:r>
              <a:rPr lang="en-GB" dirty="0" smtClean="0"/>
              <a:t>One issue comes to mind that I have not included? </a:t>
            </a:r>
          </a:p>
          <a:p>
            <a:pPr marL="228600" indent="-228600">
              <a:buAutoNum type="arabicPeriod"/>
            </a:pPr>
            <a:r>
              <a:rPr lang="en-GB" dirty="0" smtClean="0"/>
              <a:t>Is there anything here you would include ?</a:t>
            </a:r>
            <a:endParaRPr lang="en-GB" dirty="0"/>
          </a:p>
        </p:txBody>
      </p:sp>
      <p:sp>
        <p:nvSpPr>
          <p:cNvPr id="4" name="Slide Number Placeholder 3"/>
          <p:cNvSpPr>
            <a:spLocks noGrp="1"/>
          </p:cNvSpPr>
          <p:nvPr>
            <p:ph type="sldNum" sz="quarter" idx="10"/>
          </p:nvPr>
        </p:nvSpPr>
        <p:spPr/>
        <p:txBody>
          <a:bodyPr/>
          <a:lstStyle/>
          <a:p>
            <a:fld id="{40567A8E-F193-45FC-B24A-FDAAFF8312A4}" type="slidenum">
              <a:rPr lang="en-GB" smtClean="0"/>
              <a:t>3</a:t>
            </a:fld>
            <a:endParaRPr lang="en-GB"/>
          </a:p>
        </p:txBody>
      </p:sp>
    </p:spTree>
    <p:extLst>
      <p:ext uri="{BB962C8B-B14F-4D97-AF65-F5344CB8AC3E}">
        <p14:creationId xmlns:p14="http://schemas.microsoft.com/office/powerpoint/2010/main" val="2771662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4</a:t>
            </a:fld>
            <a:endParaRPr lang="en-GB"/>
          </a:p>
        </p:txBody>
      </p:sp>
    </p:spTree>
    <p:extLst>
      <p:ext uri="{BB962C8B-B14F-4D97-AF65-F5344CB8AC3E}">
        <p14:creationId xmlns:p14="http://schemas.microsoft.com/office/powerpoint/2010/main" val="2471738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5</a:t>
            </a:fld>
            <a:endParaRPr lang="en-GB"/>
          </a:p>
        </p:txBody>
      </p:sp>
    </p:spTree>
    <p:extLst>
      <p:ext uri="{BB962C8B-B14F-4D97-AF65-F5344CB8AC3E}">
        <p14:creationId xmlns:p14="http://schemas.microsoft.com/office/powerpoint/2010/main" val="3159458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6</a:t>
            </a:fld>
            <a:endParaRPr lang="en-GB"/>
          </a:p>
        </p:txBody>
      </p:sp>
    </p:spTree>
    <p:extLst>
      <p:ext uri="{BB962C8B-B14F-4D97-AF65-F5344CB8AC3E}">
        <p14:creationId xmlns:p14="http://schemas.microsoft.com/office/powerpoint/2010/main" val="3938397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7</a:t>
            </a:fld>
            <a:endParaRPr lang="en-GB"/>
          </a:p>
        </p:txBody>
      </p:sp>
    </p:spTree>
    <p:extLst>
      <p:ext uri="{BB962C8B-B14F-4D97-AF65-F5344CB8AC3E}">
        <p14:creationId xmlns:p14="http://schemas.microsoft.com/office/powerpoint/2010/main" val="3852348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9</a:t>
            </a:fld>
            <a:endParaRPr lang="en-GB"/>
          </a:p>
        </p:txBody>
      </p:sp>
    </p:spTree>
    <p:extLst>
      <p:ext uri="{BB962C8B-B14F-4D97-AF65-F5344CB8AC3E}">
        <p14:creationId xmlns:p14="http://schemas.microsoft.com/office/powerpoint/2010/main" val="1245112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10</a:t>
            </a:fld>
            <a:endParaRPr lang="en-GB"/>
          </a:p>
        </p:txBody>
      </p:sp>
    </p:spTree>
    <p:extLst>
      <p:ext uri="{BB962C8B-B14F-4D97-AF65-F5344CB8AC3E}">
        <p14:creationId xmlns:p14="http://schemas.microsoft.com/office/powerpoint/2010/main" val="10730843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12</a:t>
            </a:fld>
            <a:endParaRPr lang="en-GB"/>
          </a:p>
        </p:txBody>
      </p:sp>
    </p:spTree>
    <p:extLst>
      <p:ext uri="{BB962C8B-B14F-4D97-AF65-F5344CB8AC3E}">
        <p14:creationId xmlns:p14="http://schemas.microsoft.com/office/powerpoint/2010/main" val="3184696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19</a:t>
            </a:fld>
            <a:endParaRPr lang="en-GB"/>
          </a:p>
        </p:txBody>
      </p:sp>
    </p:spTree>
    <p:extLst>
      <p:ext uri="{BB962C8B-B14F-4D97-AF65-F5344CB8AC3E}">
        <p14:creationId xmlns:p14="http://schemas.microsoft.com/office/powerpoint/2010/main" val="6273727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67A8E-F193-45FC-B24A-FDAAFF8312A4}" type="slidenum">
              <a:rPr lang="en-GB" smtClean="0"/>
              <a:t>21</a:t>
            </a:fld>
            <a:endParaRPr lang="en-GB"/>
          </a:p>
        </p:txBody>
      </p:sp>
    </p:spTree>
    <p:extLst>
      <p:ext uri="{BB962C8B-B14F-4D97-AF65-F5344CB8AC3E}">
        <p14:creationId xmlns:p14="http://schemas.microsoft.com/office/powerpoint/2010/main" val="7388043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22/11/2019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72205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73829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22/11/2019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04928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22/11/2019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91770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22/11/2019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15255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22/11/2019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9563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22/11/2019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48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22/11/2019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11139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22/11/2019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03696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69716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74349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22/11/2019</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326598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5.xml"/><Relationship Id="rId1" Type="http://schemas.openxmlformats.org/officeDocument/2006/relationships/video" Target="https://www.youtube.com/embed/U4UKwd0KExc"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youtu.be/eNMTJTnrTQQ" TargetMode="External"/><Relationship Id="rId2" Type="http://schemas.openxmlformats.org/officeDocument/2006/relationships/slideLayout" Target="../slideLayouts/slideLayout5.xml"/><Relationship Id="rId1" Type="http://schemas.openxmlformats.org/officeDocument/2006/relationships/video" Target="https://www.youtube.com/embed/eNMTJTnrTQQ" TargetMode="External"/><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hyperlink" Target="https://youtu.be/ZLw0YXcseG0" TargetMode="External"/><Relationship Id="rId2" Type="http://schemas.openxmlformats.org/officeDocument/2006/relationships/slideLayout" Target="../slideLayouts/slideLayout4.xml"/><Relationship Id="rId1" Type="http://schemas.openxmlformats.org/officeDocument/2006/relationships/video" Target="https://www.youtube.com/embed/ZLw0YXcseG0" TargetMode="Externa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4.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hyperlink" Target="http://www.amazon.co.uk/Carol-Costley/e/B003VMXEKC/ref=dp_byline_cont_book_1"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665950"/>
            <a:ext cx="7772400" cy="1470025"/>
          </a:xfrm>
        </p:spPr>
        <p:txBody>
          <a:bodyPr>
            <a:normAutofit/>
          </a:bodyPr>
          <a:lstStyle/>
          <a:p>
            <a:r>
              <a:rPr lang="en-GB" dirty="0"/>
              <a:t/>
            </a:r>
            <a:br>
              <a:rPr lang="en-GB" dirty="0"/>
            </a:br>
            <a:r>
              <a:rPr lang="en-GB" dirty="0" smtClean="0"/>
              <a:t>Research Methods  </a:t>
            </a:r>
            <a:endParaRPr lang="en-GB" dirty="0"/>
          </a:p>
        </p:txBody>
      </p:sp>
      <p:sp>
        <p:nvSpPr>
          <p:cNvPr id="3" name="Subtitle 2"/>
          <p:cNvSpPr>
            <a:spLocks noGrp="1"/>
          </p:cNvSpPr>
          <p:nvPr>
            <p:ph type="subTitle" idx="1"/>
          </p:nvPr>
        </p:nvSpPr>
        <p:spPr>
          <a:xfrm>
            <a:off x="1403648" y="2492896"/>
            <a:ext cx="6400800" cy="1752600"/>
          </a:xfrm>
        </p:spPr>
        <p:txBody>
          <a:bodyPr/>
          <a:lstStyle/>
          <a:p>
            <a:r>
              <a:rPr lang="en-GB" b="1" dirty="0" smtClean="0">
                <a:solidFill>
                  <a:schemeClr val="tx2">
                    <a:lumMod val="50000"/>
                  </a:schemeClr>
                </a:solidFill>
              </a:rPr>
              <a:t>Qualitative Approaches </a:t>
            </a:r>
            <a:endParaRPr lang="en-GB" b="1" dirty="0">
              <a:solidFill>
                <a:schemeClr val="tx2">
                  <a:lumMod val="50000"/>
                </a:schemeClr>
              </a:solidFill>
            </a:endParaRPr>
          </a:p>
        </p:txBody>
      </p:sp>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Session </a:t>
            </a:r>
            <a:endParaRPr lang="en-GB" dirty="0"/>
          </a:p>
        </p:txBody>
      </p:sp>
      <p:sp>
        <p:nvSpPr>
          <p:cNvPr id="3" name="Content Placeholder 2"/>
          <p:cNvSpPr>
            <a:spLocks noGrp="1"/>
          </p:cNvSpPr>
          <p:nvPr>
            <p:ph idx="1"/>
          </p:nvPr>
        </p:nvSpPr>
        <p:spPr/>
        <p:txBody>
          <a:bodyPr/>
          <a:lstStyle/>
          <a:p>
            <a:r>
              <a:rPr lang="en-GB" dirty="0" smtClean="0"/>
              <a:t>To  explore different research methods</a:t>
            </a:r>
          </a:p>
        </p:txBody>
      </p:sp>
    </p:spTree>
    <p:extLst>
      <p:ext uri="{BB962C8B-B14F-4D97-AF65-F5344CB8AC3E}">
        <p14:creationId xmlns:p14="http://schemas.microsoft.com/office/powerpoint/2010/main" val="36098162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a:xfrm>
            <a:off x="797459" y="188640"/>
            <a:ext cx="6965240" cy="1008112"/>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onstantia"/>
              </a:defRPr>
            </a:lvl1pPr>
          </a:lstStyle>
          <a:p>
            <a:r>
              <a:rPr lang="en-GB" b="1" dirty="0" smtClean="0">
                <a:latin typeface="+mn-lt"/>
              </a:rPr>
              <a:t>Research Design</a:t>
            </a:r>
          </a:p>
          <a:p>
            <a:r>
              <a:rPr lang="en-GB" sz="2800" b="1" dirty="0" smtClean="0">
                <a:latin typeface="+mn-lt"/>
              </a:rPr>
              <a:t>Figure 1</a:t>
            </a:r>
            <a:r>
              <a:rPr lang="en-GB" dirty="0" smtClean="0">
                <a:latin typeface="+mn-lt"/>
              </a:rPr>
              <a:t> </a:t>
            </a:r>
            <a:endParaRPr lang="en-GB" dirty="0">
              <a:latin typeface="+mn-lt"/>
            </a:endParaRPr>
          </a:p>
        </p:txBody>
      </p:sp>
      <p:sp>
        <p:nvSpPr>
          <p:cNvPr id="3" name="Text Box 14"/>
          <p:cNvSpPr txBox="1"/>
          <p:nvPr/>
        </p:nvSpPr>
        <p:spPr>
          <a:xfrm>
            <a:off x="6034469" y="2554360"/>
            <a:ext cx="2138885" cy="397941"/>
          </a:xfrm>
          <a:prstGeom prst="rect">
            <a:avLst/>
          </a:prstGeom>
          <a:ln/>
        </p:spPr>
        <p:style>
          <a:lnRef idx="2">
            <a:schemeClr val="accent4"/>
          </a:lnRef>
          <a:fillRef idx="1">
            <a:schemeClr val="lt1"/>
          </a:fillRef>
          <a:effectRef idx="0">
            <a:schemeClr val="accent4"/>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19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Methodology</a:t>
            </a:r>
            <a:endParaRPr lang="en-GB" sz="2000" b="1" i="0" u="none" strike="noStrike" kern="1200" cap="none" spc="0" baseline="0" dirty="0">
              <a:solidFill>
                <a:srgbClr val="000000"/>
              </a:solidFill>
              <a:uFillTx/>
              <a:ea typeface=""/>
              <a:cs typeface=""/>
            </a:endParaRPr>
          </a:p>
        </p:txBody>
      </p:sp>
      <p:grpSp>
        <p:nvGrpSpPr>
          <p:cNvPr id="4" name="Group 20"/>
          <p:cNvGrpSpPr/>
          <p:nvPr/>
        </p:nvGrpSpPr>
        <p:grpSpPr>
          <a:xfrm>
            <a:off x="797458" y="1484783"/>
            <a:ext cx="5516763" cy="4037265"/>
            <a:chOff x="905969" y="1975141"/>
            <a:chExt cx="4804871" cy="4065828"/>
          </a:xfrm>
        </p:grpSpPr>
        <p:sp>
          <p:nvSpPr>
            <p:cNvPr id="5" name="Text Box 15"/>
            <p:cNvSpPr txBox="1"/>
            <p:nvPr/>
          </p:nvSpPr>
          <p:spPr>
            <a:xfrm>
              <a:off x="905969" y="5157202"/>
              <a:ext cx="1879604" cy="400756"/>
            </a:xfrm>
            <a:prstGeom prst="rect">
              <a:avLst/>
            </a:prstGeom>
            <a:ln/>
          </p:spPr>
          <p:style>
            <a:lnRef idx="2">
              <a:schemeClr val="dk1"/>
            </a:lnRef>
            <a:fillRef idx="1">
              <a:schemeClr val="lt1"/>
            </a:fillRef>
            <a:effectRef idx="0">
              <a:schemeClr val="dk1"/>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6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Values</a:t>
              </a:r>
              <a:endParaRPr lang="en-GB" sz="2000" b="1" i="0" u="none" strike="noStrike" kern="1200" cap="none" spc="0" baseline="0" dirty="0">
                <a:solidFill>
                  <a:srgbClr val="000000"/>
                </a:solidFill>
                <a:uFillTx/>
                <a:ea typeface=""/>
                <a:cs typeface=""/>
              </a:endParaRPr>
            </a:p>
          </p:txBody>
        </p:sp>
        <p:sp>
          <p:nvSpPr>
            <p:cNvPr id="6" name="Oval 6"/>
            <p:cNvSpPr/>
            <p:nvPr/>
          </p:nvSpPr>
          <p:spPr>
            <a:xfrm>
              <a:off x="2271915" y="3465583"/>
              <a:ext cx="3438925" cy="175260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ln/>
          </p:spPr>
          <p:style>
            <a:lnRef idx="2">
              <a:schemeClr val="accent2"/>
            </a:lnRef>
            <a:fillRef idx="1">
              <a:schemeClr val="lt1"/>
            </a:fillRef>
            <a:effectRef idx="0">
              <a:schemeClr val="accent2"/>
            </a:effectRef>
            <a:fontRef idx="minor">
              <a:schemeClr val="dk1"/>
            </a:fontRef>
          </p:style>
          <p:txBody>
            <a:bodyPr vert="horz" wrap="none" lIns="92070" tIns="46040" rIns="92070" bIns="46040" anchor="ctr" anchorCtr="0" compatLnSpc="1"/>
            <a:lstStyle/>
            <a:p>
              <a:pPr marL="0" marR="0" lvl="0" indent="0" algn="ctr" defTabSz="914400" rtl="0" fontAlgn="auto" hangingPunct="0">
                <a:lnSpc>
                  <a:spcPct val="100000"/>
                </a:lnSpc>
                <a:spcBef>
                  <a:spcPts val="800"/>
                </a:spcBef>
                <a:spcAft>
                  <a:spcPts val="0"/>
                </a:spcAft>
                <a:buNone/>
                <a:tabLst/>
                <a:defRPr sz="1800" b="0" i="0" u="none" strike="noStrike" kern="0" cap="none" spc="0" baseline="0">
                  <a:solidFill>
                    <a:srgbClr val="000000"/>
                  </a:solidFill>
                  <a:uFillTx/>
                </a:defRPr>
              </a:pPr>
              <a:r>
                <a:rPr lang="en-GB" sz="2800" b="1" i="0" u="none" strike="noStrike" kern="1200" cap="none" spc="0" baseline="0" dirty="0" smtClean="0">
                  <a:solidFill>
                    <a:srgbClr val="000000"/>
                  </a:solidFill>
                  <a:uFillTx/>
                  <a:ea typeface=""/>
                  <a:cs typeface=""/>
                </a:rPr>
                <a:t>Research Design </a:t>
              </a:r>
              <a:endParaRPr lang="en-GB" sz="2800" b="1" i="0" u="none" strike="noStrike" kern="1200" cap="none" spc="0" baseline="0" dirty="0">
                <a:solidFill>
                  <a:srgbClr val="000000"/>
                </a:solidFill>
                <a:uFillTx/>
                <a:ea typeface=""/>
                <a:cs typeface=""/>
              </a:endParaRPr>
            </a:p>
          </p:txBody>
        </p:sp>
        <p:sp>
          <p:nvSpPr>
            <p:cNvPr id="7" name="Text Box 12"/>
            <p:cNvSpPr txBox="1"/>
            <p:nvPr/>
          </p:nvSpPr>
          <p:spPr>
            <a:xfrm>
              <a:off x="3167302" y="5640213"/>
              <a:ext cx="2057400" cy="400756"/>
            </a:xfrm>
            <a:prstGeom prst="rect">
              <a:avLst/>
            </a:prstGeom>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6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Theory</a:t>
              </a:r>
              <a:endParaRPr lang="en-GB" sz="2000" b="1" i="0" u="none" strike="noStrike" kern="1200" cap="none" spc="0" baseline="0" dirty="0">
                <a:solidFill>
                  <a:srgbClr val="000000"/>
                </a:solidFill>
                <a:uFillTx/>
                <a:ea typeface=""/>
                <a:cs typeface=""/>
              </a:endParaRPr>
            </a:p>
          </p:txBody>
        </p:sp>
        <p:sp>
          <p:nvSpPr>
            <p:cNvPr id="8" name="Text Box 13"/>
            <p:cNvSpPr txBox="1"/>
            <p:nvPr/>
          </p:nvSpPr>
          <p:spPr>
            <a:xfrm>
              <a:off x="2683612" y="1975141"/>
              <a:ext cx="2624857" cy="708532"/>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19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Practical </a:t>
              </a:r>
              <a:r>
                <a:rPr lang="en-GB" sz="2000" b="1" dirty="0">
                  <a:solidFill>
                    <a:srgbClr val="000000"/>
                  </a:solidFill>
                  <a:ea typeface=""/>
                  <a:cs typeface=""/>
                </a:rPr>
                <a:t>C</a:t>
              </a:r>
              <a:r>
                <a:rPr lang="en-GB" sz="2000" b="1" i="0" u="none" strike="noStrike" kern="1200" cap="none" spc="0" baseline="0" dirty="0" smtClean="0">
                  <a:solidFill>
                    <a:srgbClr val="000000"/>
                  </a:solidFill>
                  <a:uFillTx/>
                  <a:ea typeface=""/>
                  <a:cs typeface=""/>
                </a:rPr>
                <a:t>onsiderations</a:t>
              </a:r>
              <a:endParaRPr lang="en-GB" sz="2000" b="1" i="0" u="none" strike="noStrike" kern="1200" cap="none" spc="0" baseline="0" dirty="0">
                <a:solidFill>
                  <a:srgbClr val="000000"/>
                </a:solidFill>
                <a:uFillTx/>
                <a:ea typeface=""/>
                <a:cs typeface=""/>
              </a:endParaRPr>
            </a:p>
          </p:txBody>
        </p:sp>
      </p:grpSp>
      <p:sp>
        <p:nvSpPr>
          <p:cNvPr id="9" name="TextBox 8"/>
          <p:cNvSpPr txBox="1"/>
          <p:nvPr/>
        </p:nvSpPr>
        <p:spPr>
          <a:xfrm>
            <a:off x="1024446" y="2616557"/>
            <a:ext cx="1458194" cy="39729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smtClean="0">
                <a:cs typeface="Times New Roman" panose="02020603050405020304" pitchFamily="18" charset="0"/>
              </a:rPr>
              <a:t>Ethics</a:t>
            </a:r>
            <a:r>
              <a:rPr lang="en-GB" sz="2000" dirty="0" smtClean="0">
                <a:cs typeface="Times New Roman" panose="02020603050405020304" pitchFamily="18" charset="0"/>
              </a:rPr>
              <a:t> </a:t>
            </a:r>
            <a:endParaRPr lang="en-US" sz="2000" dirty="0">
              <a:cs typeface="Times New Roman" panose="02020603050405020304" pitchFamily="18" charset="0"/>
            </a:endParaRPr>
          </a:p>
        </p:txBody>
      </p:sp>
      <p:cxnSp>
        <p:nvCxnSpPr>
          <p:cNvPr id="10" name="Straight Connector 9"/>
          <p:cNvCxnSpPr>
            <a:stCxn id="8" idx="2"/>
          </p:cNvCxnSpPr>
          <p:nvPr/>
        </p:nvCxnSpPr>
        <p:spPr>
          <a:xfrm flipH="1">
            <a:off x="4280079" y="2188337"/>
            <a:ext cx="65277" cy="744471"/>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6" idx="7"/>
            <a:endCxn id="3" idx="2"/>
          </p:cNvCxnSpPr>
          <p:nvPr/>
        </p:nvCxnSpPr>
        <p:spPr>
          <a:xfrm flipV="1">
            <a:off x="5735986" y="2952301"/>
            <a:ext cx="1367926" cy="267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6" idx="4"/>
            <a:endCxn id="9" idx="2"/>
          </p:cNvCxnSpPr>
          <p:nvPr/>
        </p:nvCxnSpPr>
        <p:spPr>
          <a:xfrm flipH="1" flipV="1">
            <a:off x="1753543" y="3013856"/>
            <a:ext cx="1190475" cy="20575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a:stCxn id="5" idx="0"/>
            <a:endCxn id="6" idx="5"/>
          </p:cNvCxnSpPr>
          <p:nvPr/>
        </p:nvCxnSpPr>
        <p:spPr>
          <a:xfrm flipV="1">
            <a:off x="1876502" y="4450185"/>
            <a:ext cx="1067516" cy="194305"/>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 Box 12"/>
          <p:cNvSpPr txBox="1"/>
          <p:nvPr/>
        </p:nvSpPr>
        <p:spPr>
          <a:xfrm>
            <a:off x="6148465" y="4440718"/>
            <a:ext cx="2362225" cy="397941"/>
          </a:xfrm>
          <a:prstGeom prst="rect">
            <a:avLst/>
          </a:prstGeom>
          <a:ln>
            <a:solidFill>
              <a:srgbClr val="FF0000"/>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600"/>
              </a:spcBef>
              <a:spcAft>
                <a:spcPts val="0"/>
              </a:spcAft>
              <a:buNone/>
              <a:tabLst/>
              <a:defRPr sz="1800" b="0" i="0" u="none" strike="noStrike" kern="0" cap="none" spc="0" baseline="0">
                <a:solidFill>
                  <a:srgbClr val="000000"/>
                </a:solidFill>
                <a:uFillTx/>
              </a:defRPr>
            </a:pPr>
            <a:r>
              <a:rPr lang="en-GB" sz="2000" b="1" dirty="0" smtClean="0">
                <a:solidFill>
                  <a:srgbClr val="000000"/>
                </a:solidFill>
                <a:ea typeface=""/>
                <a:cs typeface=""/>
              </a:rPr>
              <a:t>Methods</a:t>
            </a:r>
            <a:endParaRPr lang="en-GB" sz="2000" b="1" i="0" u="none" strike="noStrike" kern="1200" cap="none" spc="0" baseline="0" dirty="0">
              <a:solidFill>
                <a:srgbClr val="000000"/>
              </a:solidFill>
              <a:uFillTx/>
              <a:ea typeface=""/>
              <a:cs typeface=""/>
            </a:endParaRPr>
          </a:p>
        </p:txBody>
      </p:sp>
      <p:cxnSp>
        <p:nvCxnSpPr>
          <p:cNvPr id="21" name="Straight Connector 20"/>
          <p:cNvCxnSpPr/>
          <p:nvPr/>
        </p:nvCxnSpPr>
        <p:spPr>
          <a:xfrm flipH="1" flipV="1">
            <a:off x="6070146" y="4253134"/>
            <a:ext cx="35393" cy="1264"/>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a:stCxn id="6" idx="2"/>
          </p:cNvCxnSpPr>
          <p:nvPr/>
        </p:nvCxnSpPr>
        <p:spPr>
          <a:xfrm flipH="1">
            <a:off x="4277032" y="4705045"/>
            <a:ext cx="62970" cy="397897"/>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6" idx="1"/>
            <a:endCxn id="16" idx="1"/>
          </p:cNvCxnSpPr>
          <p:nvPr/>
        </p:nvCxnSpPr>
        <p:spPr>
          <a:xfrm flipV="1">
            <a:off x="6314221" y="3702468"/>
            <a:ext cx="805837" cy="132432"/>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7120058" y="3503818"/>
            <a:ext cx="1556398" cy="397299"/>
          </a:xfrm>
          <a:prstGeom prst="rect">
            <a:avLst/>
          </a:prstGeom>
          <a:noFill/>
          <a:ln w="28575">
            <a:solidFill>
              <a:srgbClr val="00B050"/>
            </a:solidFill>
          </a:ln>
        </p:spPr>
        <p:txBody>
          <a:bodyPr wrap="square" rtlCol="0">
            <a:spAutoFit/>
          </a:bodyPr>
          <a:lstStyle/>
          <a:p>
            <a:r>
              <a:rPr lang="en-GB" sz="2000" b="1" dirty="0" smtClean="0"/>
              <a:t>Philosophy</a:t>
            </a:r>
            <a:endParaRPr lang="en-GB" sz="2000" b="1" dirty="0"/>
          </a:p>
        </p:txBody>
      </p:sp>
      <p:cxnSp>
        <p:nvCxnSpPr>
          <p:cNvPr id="20" name="Straight Connector 19"/>
          <p:cNvCxnSpPr>
            <a:stCxn id="6" idx="3"/>
            <a:endCxn id="24" idx="3"/>
          </p:cNvCxnSpPr>
          <p:nvPr/>
        </p:nvCxnSpPr>
        <p:spPr>
          <a:xfrm flipH="1" flipV="1">
            <a:off x="1775937" y="3822964"/>
            <a:ext cx="589846" cy="11936"/>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67936" y="3622909"/>
            <a:ext cx="1608001" cy="400110"/>
          </a:xfrm>
          <a:prstGeom prst="rect">
            <a:avLst/>
          </a:prstGeom>
          <a:noFill/>
          <a:ln w="28575">
            <a:solidFill>
              <a:schemeClr val="accent1">
                <a:lumMod val="50000"/>
              </a:schemeClr>
            </a:solidFill>
          </a:ln>
        </p:spPr>
        <p:txBody>
          <a:bodyPr wrap="square" rtlCol="0">
            <a:spAutoFit/>
          </a:bodyPr>
          <a:lstStyle/>
          <a:p>
            <a:pPr algn="ctr"/>
            <a:r>
              <a:rPr lang="en-GB" sz="2000" b="1" dirty="0"/>
              <a:t>C</a:t>
            </a:r>
            <a:r>
              <a:rPr lang="en-GB" sz="2000" b="1" dirty="0" smtClean="0"/>
              <a:t>ontext</a:t>
            </a:r>
            <a:endParaRPr lang="en-GB" sz="2000" b="1" dirty="0"/>
          </a:p>
        </p:txBody>
      </p:sp>
    </p:spTree>
    <p:extLst>
      <p:ext uri="{BB962C8B-B14F-4D97-AF65-F5344CB8AC3E}">
        <p14:creationId xmlns:p14="http://schemas.microsoft.com/office/powerpoint/2010/main" val="38416676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057478" y="476672"/>
            <a:ext cx="6965240" cy="1202481"/>
          </a:xfrm>
          <a:prstGeom prst="rect">
            <a:avLst/>
          </a:prstGeom>
        </p:spPr>
        <p:txBody>
          <a:bodyPr/>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onstantia"/>
              </a:defRPr>
            </a:lvl1pPr>
          </a:lstStyle>
          <a:p>
            <a:r>
              <a:rPr lang="en-US" dirty="0" smtClean="0">
                <a:latin typeface="+mj-lt"/>
              </a:rPr>
              <a:t>Methodology  vs. Method </a:t>
            </a:r>
            <a:endParaRPr lang="en-US" dirty="0">
              <a:latin typeface="+mj-lt"/>
            </a:endParaRPr>
          </a:p>
        </p:txBody>
      </p:sp>
      <p:sp>
        <p:nvSpPr>
          <p:cNvPr id="3" name="Content Placeholder 5"/>
          <p:cNvSpPr txBox="1">
            <a:spLocks/>
          </p:cNvSpPr>
          <p:nvPr/>
        </p:nvSpPr>
        <p:spPr>
          <a:xfrm>
            <a:off x="1366105" y="1484784"/>
            <a:ext cx="6696747" cy="3898833"/>
          </a:xfrm>
          <a:prstGeom prst="rect">
            <a:avLst/>
          </a:prstGeom>
        </p:spPr>
        <p:txBody>
          <a:bodyPr/>
          <a:lstStyle>
            <a:lvl1pPr marL="274320" marR="0" lvl="0" indent="-274320" algn="l" defTabSz="914400" rtl="0" fontAlgn="auto" hangingPunct="1">
              <a:lnSpc>
                <a:spcPct val="100000"/>
              </a:lnSpc>
              <a:spcBef>
                <a:spcPts val="600"/>
              </a:spcBef>
              <a:spcAft>
                <a:spcPts val="0"/>
              </a:spcAft>
              <a:buClr>
                <a:srgbClr val="AA2B1E"/>
              </a:buClr>
              <a:buSzPct val="85000"/>
              <a:buFont typeface="Brush Script MT" pitchFamily="66"/>
              <a:buChar char="O"/>
              <a:tabLst/>
              <a:defRPr lang="en-US" sz="2400" b="0" i="0" u="none" strike="noStrike" kern="1200" cap="none" spc="0" baseline="0">
                <a:solidFill>
                  <a:srgbClr val="000000"/>
                </a:solidFill>
                <a:uFillTx/>
                <a:latin typeface="Franklin Gothic Book"/>
              </a:defRPr>
            </a:lvl1pPr>
            <a:lvl2pPr marL="640080" marR="0" lvl="1" indent="-27432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200" b="0" i="0" u="none" strike="noStrike" kern="1200" cap="none" spc="0" baseline="0">
                <a:solidFill>
                  <a:srgbClr val="000000"/>
                </a:solidFill>
                <a:uFillTx/>
                <a:latin typeface="Franklin Gothic Book"/>
              </a:defRPr>
            </a:lvl2pPr>
            <a:lvl3pPr marL="914400" marR="0" lvl="2" indent="-22860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000" b="0" i="0" u="none" strike="noStrike" kern="1200" cap="none" spc="0" baseline="0">
                <a:solidFill>
                  <a:srgbClr val="000000"/>
                </a:solidFill>
                <a:uFillTx/>
                <a:latin typeface="Franklin Gothic Book"/>
              </a:defRPr>
            </a:lvl3pPr>
            <a:lvl4pPr marL="1280160" marR="0" lvl="3"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800" b="0" i="0" u="none" strike="noStrike" kern="1200" cap="none" spc="0" baseline="0">
                <a:solidFill>
                  <a:srgbClr val="000000"/>
                </a:solidFill>
                <a:uFillTx/>
                <a:latin typeface="Franklin Gothic Book"/>
              </a:defRPr>
            </a:lvl4pPr>
            <a:lvl5pPr marL="1645920" marR="0" lvl="4"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600" b="0" i="0" u="none" strike="noStrike" kern="1200" cap="none" spc="0" baseline="0">
                <a:solidFill>
                  <a:srgbClr val="000000"/>
                </a:solidFill>
                <a:uFillTx/>
                <a:latin typeface="Franklin Gothic Book"/>
              </a:defRPr>
            </a:lvl5pPr>
          </a:lstStyle>
          <a:p>
            <a:pPr marL="0" indent="0" algn="ctr">
              <a:buNone/>
            </a:pPr>
            <a:r>
              <a:rPr lang="en-US" b="1" dirty="0">
                <a:latin typeface="Arial" panose="020B0604020202020204" pitchFamily="34" charset="0"/>
                <a:cs typeface="Arial" panose="020B0604020202020204" pitchFamily="34" charset="0"/>
              </a:rPr>
              <a:t>Methodology </a:t>
            </a:r>
          </a:p>
          <a:p>
            <a:pPr marL="0" indent="0" algn="ctr">
              <a:buNone/>
            </a:pPr>
            <a:r>
              <a:rPr lang="en-US" dirty="0">
                <a:latin typeface="Arial" panose="020B0604020202020204" pitchFamily="34" charset="0"/>
                <a:cs typeface="Arial" panose="020B0604020202020204" pitchFamily="34" charset="0"/>
              </a:rPr>
              <a:t>The theoretical framework that outlines the </a:t>
            </a:r>
            <a:r>
              <a:rPr lang="en-US" dirty="0" smtClean="0">
                <a:latin typeface="Arial" panose="020B0604020202020204" pitchFamily="34" charset="0"/>
                <a:cs typeface="Arial" panose="020B0604020202020204" pitchFamily="34" charset="0"/>
              </a:rPr>
              <a:t>rules (axioms )  </a:t>
            </a:r>
            <a:r>
              <a:rPr lang="en-US" dirty="0">
                <a:latin typeface="Arial" panose="020B0604020202020204" pitchFamily="34" charset="0"/>
                <a:cs typeface="Arial" panose="020B0604020202020204" pitchFamily="34" charset="0"/>
              </a:rPr>
              <a:t>to follow in a study.</a:t>
            </a:r>
          </a:p>
          <a:p>
            <a:pPr marL="0" indent="0" algn="ctr">
              <a:buFont typeface="Brush Script MT" pitchFamily="66"/>
              <a:buNone/>
            </a:pPr>
            <a:endParaRPr lang="en-US" b="1" dirty="0" smtClean="0">
              <a:latin typeface="Arial" panose="020B0604020202020204" pitchFamily="34" charset="0"/>
              <a:cs typeface="Arial" panose="020B0604020202020204" pitchFamily="34" charset="0"/>
            </a:endParaRPr>
          </a:p>
          <a:p>
            <a:pPr marL="0" indent="0" algn="ctr">
              <a:buFont typeface="Brush Script MT" pitchFamily="66"/>
              <a:buNone/>
            </a:pPr>
            <a:r>
              <a:rPr lang="en-US" b="1" dirty="0" smtClean="0">
                <a:latin typeface="Arial" panose="020B0604020202020204" pitchFamily="34" charset="0"/>
                <a:cs typeface="Arial" panose="020B0604020202020204" pitchFamily="34" charset="0"/>
              </a:rPr>
              <a:t>Method</a:t>
            </a:r>
            <a:endParaRPr lang="en-US" dirty="0" smtClean="0">
              <a:latin typeface="Arial" panose="020B0604020202020204" pitchFamily="34" charset="0"/>
              <a:cs typeface="Arial" panose="020B0604020202020204" pitchFamily="34" charset="0"/>
            </a:endParaRPr>
          </a:p>
          <a:p>
            <a:pPr marL="0" indent="0" algn="ctr">
              <a:buNone/>
            </a:pPr>
            <a:r>
              <a:rPr lang="en-US" dirty="0" smtClean="0">
                <a:latin typeface="Arial" panose="020B0604020202020204" pitchFamily="34" charset="0"/>
                <a:cs typeface="Arial" panose="020B0604020202020204" pitchFamily="34" charset="0"/>
              </a:rPr>
              <a:t>The actual tools/steps taken by which you conduct research into a subject or a topic.</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33929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Methodology </a:t>
            </a:r>
            <a:endParaRPr lang="en-GB" dirty="0"/>
          </a:p>
        </p:txBody>
      </p:sp>
      <p:sp>
        <p:nvSpPr>
          <p:cNvPr id="3" name="Content Placeholder 2"/>
          <p:cNvSpPr>
            <a:spLocks noGrp="1"/>
          </p:cNvSpPr>
          <p:nvPr>
            <p:ph idx="1"/>
          </p:nvPr>
        </p:nvSpPr>
        <p:spPr/>
        <p:txBody>
          <a:bodyPr/>
          <a:lstStyle/>
          <a:p>
            <a:r>
              <a:rPr lang="en-GB" dirty="0" smtClean="0"/>
              <a:t>Research methodology: what do we need to consider? </a:t>
            </a:r>
          </a:p>
          <a:p>
            <a:pPr marL="457200" lvl="1" indent="0">
              <a:buNone/>
            </a:pPr>
            <a:endParaRPr lang="en-GB" dirty="0"/>
          </a:p>
          <a:p>
            <a:r>
              <a:rPr lang="en-GB" dirty="0" smtClean="0"/>
              <a:t>What  are the options?</a:t>
            </a:r>
          </a:p>
        </p:txBody>
      </p:sp>
    </p:spTree>
    <p:extLst>
      <p:ext uri="{BB962C8B-B14F-4D97-AF65-F5344CB8AC3E}">
        <p14:creationId xmlns:p14="http://schemas.microsoft.com/office/powerpoint/2010/main" val="19719063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3"/>
          <p:cNvSpPr txBox="1">
            <a:spLocks/>
          </p:cNvSpPr>
          <p:nvPr/>
        </p:nvSpPr>
        <p:spPr>
          <a:xfrm>
            <a:off x="948995" y="260648"/>
            <a:ext cx="6993461" cy="1544617"/>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GB" sz="3400" dirty="0" smtClean="0"/>
              <a:t>Methods of Data Collection </a:t>
            </a:r>
            <a:endParaRPr lang="en-GB" sz="3400" dirty="0"/>
          </a:p>
        </p:txBody>
      </p:sp>
      <p:graphicFrame>
        <p:nvGraphicFramePr>
          <p:cNvPr id="8" name="Diagram 7"/>
          <p:cNvGraphicFramePr/>
          <p:nvPr>
            <p:extLst>
              <p:ext uri="{D42A27DB-BD31-4B8C-83A1-F6EECF244321}">
                <p14:modId xmlns:p14="http://schemas.microsoft.com/office/powerpoint/2010/main" val="3381012422"/>
              </p:ext>
            </p:extLst>
          </p:nvPr>
        </p:nvGraphicFramePr>
        <p:xfrm>
          <a:off x="374148" y="1354736"/>
          <a:ext cx="8530310" cy="4202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Placeholder 9"/>
          <p:cNvSpPr txBox="1">
            <a:spLocks/>
          </p:cNvSpPr>
          <p:nvPr/>
        </p:nvSpPr>
        <p:spPr>
          <a:xfrm>
            <a:off x="2358404" y="794702"/>
            <a:ext cx="4040188" cy="63976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800" dirty="0" smtClean="0"/>
              <a:t>Qualitative Examples </a:t>
            </a:r>
            <a:endParaRPr lang="en-GB" sz="2800" dirty="0"/>
          </a:p>
        </p:txBody>
      </p:sp>
      <p:sp>
        <p:nvSpPr>
          <p:cNvPr id="5" name="Content Placeholder 2"/>
          <p:cNvSpPr txBox="1">
            <a:spLocks/>
          </p:cNvSpPr>
          <p:nvPr/>
        </p:nvSpPr>
        <p:spPr>
          <a:xfrm>
            <a:off x="4644008" y="2132856"/>
            <a:ext cx="4040188" cy="3951288"/>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dirty="0"/>
          </a:p>
        </p:txBody>
      </p:sp>
      <p:sp>
        <p:nvSpPr>
          <p:cNvPr id="6" name="Text Placeholder 10"/>
          <p:cNvSpPr txBox="1">
            <a:spLocks/>
          </p:cNvSpPr>
          <p:nvPr/>
        </p:nvSpPr>
        <p:spPr>
          <a:xfrm>
            <a:off x="4862683" y="1354736"/>
            <a:ext cx="4041775" cy="63976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sz="2800" dirty="0"/>
          </a:p>
        </p:txBody>
      </p:sp>
    </p:spTree>
    <p:extLst>
      <p:ext uri="{BB962C8B-B14F-4D97-AF65-F5344CB8AC3E}">
        <p14:creationId xmlns:p14="http://schemas.microsoft.com/office/powerpoint/2010/main" val="447912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3"/>
          <p:cNvSpPr txBox="1">
            <a:spLocks/>
          </p:cNvSpPr>
          <p:nvPr/>
        </p:nvSpPr>
        <p:spPr>
          <a:xfrm>
            <a:off x="948995" y="260648"/>
            <a:ext cx="6993461" cy="1544617"/>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GB" sz="3400" dirty="0" smtClean="0"/>
              <a:t>Methods of Data Collection </a:t>
            </a:r>
            <a:endParaRPr lang="en-GB" sz="3400" dirty="0"/>
          </a:p>
        </p:txBody>
      </p:sp>
      <p:graphicFrame>
        <p:nvGraphicFramePr>
          <p:cNvPr id="7" name="Diagram 6"/>
          <p:cNvGraphicFramePr/>
          <p:nvPr/>
        </p:nvGraphicFramePr>
        <p:xfrm>
          <a:off x="374148" y="1674617"/>
          <a:ext cx="8530310" cy="4202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Placeholder 9"/>
          <p:cNvSpPr txBox="1">
            <a:spLocks/>
          </p:cNvSpPr>
          <p:nvPr/>
        </p:nvSpPr>
        <p:spPr>
          <a:xfrm>
            <a:off x="2331509" y="831323"/>
            <a:ext cx="4040188" cy="63976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800" dirty="0" smtClean="0"/>
              <a:t>Qualitative Examples </a:t>
            </a:r>
            <a:endParaRPr lang="en-GB" sz="2800" dirty="0"/>
          </a:p>
        </p:txBody>
      </p:sp>
      <p:sp>
        <p:nvSpPr>
          <p:cNvPr id="5" name="Content Placeholder 2"/>
          <p:cNvSpPr txBox="1">
            <a:spLocks/>
          </p:cNvSpPr>
          <p:nvPr/>
        </p:nvSpPr>
        <p:spPr>
          <a:xfrm>
            <a:off x="4644008" y="2132856"/>
            <a:ext cx="4040188" cy="3951288"/>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dirty="0"/>
          </a:p>
        </p:txBody>
      </p:sp>
      <p:sp>
        <p:nvSpPr>
          <p:cNvPr id="6" name="Text Placeholder 10"/>
          <p:cNvSpPr txBox="1">
            <a:spLocks/>
          </p:cNvSpPr>
          <p:nvPr/>
        </p:nvSpPr>
        <p:spPr>
          <a:xfrm>
            <a:off x="4862683" y="1354736"/>
            <a:ext cx="4041775" cy="63976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sz="2800" dirty="0"/>
          </a:p>
        </p:txBody>
      </p:sp>
    </p:spTree>
    <p:extLst>
      <p:ext uri="{BB962C8B-B14F-4D97-AF65-F5344CB8AC3E}">
        <p14:creationId xmlns:p14="http://schemas.microsoft.com/office/powerpoint/2010/main" val="2049475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Quantitative Examples </a:t>
            </a:r>
            <a:br>
              <a:rPr lang="en-GB" dirty="0"/>
            </a:b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20846398"/>
              </p:ext>
            </p:extLst>
          </p:nvPr>
        </p:nvGraphicFramePr>
        <p:xfrm>
          <a:off x="457200" y="1340768"/>
          <a:ext cx="7931224" cy="4248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1864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Methods </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00046403"/>
              </p:ext>
            </p:extLst>
          </p:nvPr>
        </p:nvGraphicFramePr>
        <p:xfrm>
          <a:off x="457200" y="1600201"/>
          <a:ext cx="82296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93038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Qualitative Research Methods </a:t>
            </a:r>
            <a:endParaRPr lang="en-GB" dirty="0"/>
          </a:p>
        </p:txBody>
      </p:sp>
      <p:graphicFrame>
        <p:nvGraphicFramePr>
          <p:cNvPr id="2" name="Diagram 1"/>
          <p:cNvGraphicFramePr/>
          <p:nvPr/>
        </p:nvGraphicFramePr>
        <p:xfrm>
          <a:off x="457200" y="1600201"/>
          <a:ext cx="82296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56306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a:t>
            </a:r>
            <a:endParaRPr lang="en-GB" dirty="0"/>
          </a:p>
        </p:txBody>
      </p:sp>
      <p:sp>
        <p:nvSpPr>
          <p:cNvPr id="3" name="Content Placeholder 2"/>
          <p:cNvSpPr>
            <a:spLocks noGrp="1"/>
          </p:cNvSpPr>
          <p:nvPr>
            <p:ph idx="1"/>
          </p:nvPr>
        </p:nvSpPr>
        <p:spPr/>
        <p:txBody>
          <a:bodyPr/>
          <a:lstStyle/>
          <a:p>
            <a:r>
              <a:rPr lang="en-GB" dirty="0" smtClean="0"/>
              <a:t>What are the key things to consider when designing questions for </a:t>
            </a:r>
            <a:r>
              <a:rPr lang="en-GB" smtClean="0"/>
              <a:t>a qualitative </a:t>
            </a:r>
            <a:r>
              <a:rPr lang="en-GB" dirty="0" smtClean="0"/>
              <a:t>study. </a:t>
            </a:r>
            <a:endParaRPr lang="en-GB" dirty="0"/>
          </a:p>
        </p:txBody>
      </p:sp>
    </p:spTree>
    <p:extLst>
      <p:ext uri="{BB962C8B-B14F-4D97-AF65-F5344CB8AC3E}">
        <p14:creationId xmlns:p14="http://schemas.microsoft.com/office/powerpoint/2010/main" val="35803559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Methods and Analysis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825998953"/>
              </p:ext>
            </p:extLst>
          </p:nvPr>
        </p:nvGraphicFramePr>
        <p:xfrm>
          <a:off x="457200" y="1600201"/>
          <a:ext cx="82296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74268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a:t>
            </a:r>
            <a:endParaRPr lang="en-GB" dirty="0"/>
          </a:p>
        </p:txBody>
      </p:sp>
      <p:sp>
        <p:nvSpPr>
          <p:cNvPr id="3" name="Content Placeholder 2"/>
          <p:cNvSpPr>
            <a:spLocks noGrp="1"/>
          </p:cNvSpPr>
          <p:nvPr>
            <p:ph type="body" idx="1"/>
          </p:nvPr>
        </p:nvSpPr>
        <p:spPr/>
        <p:txBody>
          <a:bodyPr/>
          <a:lstStyle/>
          <a:p>
            <a:r>
              <a:rPr lang="en-GB" dirty="0" smtClean="0"/>
              <a:t>Interviews : </a:t>
            </a:r>
          </a:p>
          <a:p>
            <a:pPr lvl="1"/>
            <a:endParaRPr lang="en-GB" dirty="0"/>
          </a:p>
        </p:txBody>
      </p:sp>
      <p:sp>
        <p:nvSpPr>
          <p:cNvPr id="4" name="Content Placeholder 3"/>
          <p:cNvSpPr>
            <a:spLocks noGrp="1"/>
          </p:cNvSpPr>
          <p:nvPr>
            <p:ph sz="half" idx="2"/>
          </p:nvPr>
        </p:nvSpPr>
        <p:spPr/>
        <p:txBody>
          <a:bodyPr/>
          <a:lstStyle/>
          <a:p>
            <a:r>
              <a:rPr lang="en-GB" dirty="0"/>
              <a:t>Can you spot at least 10 mistakes made by this interviewer? </a:t>
            </a:r>
          </a:p>
        </p:txBody>
      </p:sp>
      <p:sp>
        <p:nvSpPr>
          <p:cNvPr id="5" name="Text Placeholder 4"/>
          <p:cNvSpPr>
            <a:spLocks noGrp="1"/>
          </p:cNvSpPr>
          <p:nvPr>
            <p:ph type="body" sz="quarter" idx="3"/>
          </p:nvPr>
        </p:nvSpPr>
        <p:spPr/>
        <p:txBody>
          <a:bodyPr/>
          <a:lstStyle/>
          <a:p>
            <a:endParaRPr lang="en-GB"/>
          </a:p>
        </p:txBody>
      </p:sp>
      <p:pic>
        <p:nvPicPr>
          <p:cNvPr id="7" name="U4UKwd0KExc"/>
          <p:cNvPicPr>
            <a:picLocks noGrp="1" noRot="1" noChangeAspect="1"/>
          </p:cNvPicPr>
          <p:nvPr>
            <p:ph sz="quarter" idx="4"/>
            <a:videoFile r:link="rId1"/>
          </p:nvPr>
        </p:nvPicPr>
        <p:blipFill>
          <a:blip r:embed="rId3"/>
          <a:stretch>
            <a:fillRect/>
          </a:stretch>
        </p:blipFill>
        <p:spPr>
          <a:xfrm>
            <a:off x="4379913" y="2595563"/>
            <a:ext cx="4572000" cy="2571750"/>
          </a:xfrm>
          <a:prstGeom prst="rect">
            <a:avLst/>
          </a:prstGeom>
        </p:spPr>
      </p:pic>
    </p:spTree>
    <p:extLst>
      <p:ext uri="{BB962C8B-B14F-4D97-AF65-F5344CB8AC3E}">
        <p14:creationId xmlns:p14="http://schemas.microsoft.com/office/powerpoint/2010/main" val="2970254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Text Placeholder 2"/>
          <p:cNvSpPr>
            <a:spLocks noGrp="1"/>
          </p:cNvSpPr>
          <p:nvPr>
            <p:ph type="body" idx="1"/>
          </p:nvPr>
        </p:nvSpPr>
        <p:spPr/>
        <p:txBody>
          <a:bodyPr/>
          <a:lstStyle/>
          <a:p>
            <a:r>
              <a:rPr lang="en-GB" dirty="0" smtClean="0"/>
              <a:t>Interviews </a:t>
            </a:r>
            <a:endParaRPr lang="en-GB" dirty="0"/>
          </a:p>
        </p:txBody>
      </p:sp>
      <p:sp>
        <p:nvSpPr>
          <p:cNvPr id="4" name="Content Placeholder 3"/>
          <p:cNvSpPr>
            <a:spLocks noGrp="1"/>
          </p:cNvSpPr>
          <p:nvPr>
            <p:ph sz="half" idx="2"/>
          </p:nvPr>
        </p:nvSpPr>
        <p:spPr/>
        <p:txBody>
          <a:bodyPr/>
          <a:lstStyle/>
          <a:p>
            <a:r>
              <a:rPr lang="en-GB" dirty="0" smtClean="0"/>
              <a:t>How it should be done:</a:t>
            </a:r>
          </a:p>
          <a:p>
            <a:r>
              <a:rPr lang="en-GB" dirty="0"/>
              <a:t> </a:t>
            </a:r>
            <a:r>
              <a:rPr lang="en-GB" dirty="0">
                <a:hlinkClick r:id="rId3"/>
              </a:rPr>
              <a:t>https://</a:t>
            </a:r>
            <a:r>
              <a:rPr lang="en-GB" dirty="0" err="1" smtClean="0">
                <a:hlinkClick r:id="rId3"/>
              </a:rPr>
              <a:t>youtu.be</a:t>
            </a:r>
            <a:r>
              <a:rPr lang="en-GB" dirty="0" smtClean="0">
                <a:hlinkClick r:id="rId3"/>
              </a:rPr>
              <a:t>/</a:t>
            </a:r>
            <a:r>
              <a:rPr lang="en-GB" dirty="0" err="1" smtClean="0">
                <a:hlinkClick r:id="rId3"/>
              </a:rPr>
              <a:t>eNMTJTnrTQQ</a:t>
            </a:r>
            <a:r>
              <a:rPr lang="en-GB" dirty="0" smtClean="0"/>
              <a:t> </a:t>
            </a:r>
            <a:endParaRPr lang="en-GB" dirty="0"/>
          </a:p>
        </p:txBody>
      </p:sp>
      <p:sp>
        <p:nvSpPr>
          <p:cNvPr id="5" name="Text Placeholder 4"/>
          <p:cNvSpPr>
            <a:spLocks noGrp="1"/>
          </p:cNvSpPr>
          <p:nvPr>
            <p:ph type="body" sz="quarter" idx="3"/>
          </p:nvPr>
        </p:nvSpPr>
        <p:spPr/>
        <p:txBody>
          <a:bodyPr/>
          <a:lstStyle/>
          <a:p>
            <a:endParaRPr lang="en-GB"/>
          </a:p>
        </p:txBody>
      </p:sp>
      <p:pic>
        <p:nvPicPr>
          <p:cNvPr id="7" name="eNMTJTnrTQQ"/>
          <p:cNvPicPr>
            <a:picLocks noGrp="1" noRot="1" noChangeAspect="1"/>
          </p:cNvPicPr>
          <p:nvPr>
            <p:ph sz="quarter" idx="4"/>
            <a:videoFile r:link="rId1"/>
          </p:nvPr>
        </p:nvPicPr>
        <p:blipFill>
          <a:blip r:embed="rId4"/>
          <a:stretch>
            <a:fillRect/>
          </a:stretch>
        </p:blipFill>
        <p:spPr>
          <a:xfrm>
            <a:off x="4379913" y="2595563"/>
            <a:ext cx="4572000" cy="2571750"/>
          </a:xfrm>
          <a:prstGeom prst="rect">
            <a:avLst/>
          </a:prstGeom>
        </p:spPr>
      </p:pic>
    </p:spTree>
    <p:extLst>
      <p:ext uri="{BB962C8B-B14F-4D97-AF65-F5344CB8AC3E}">
        <p14:creationId xmlns:p14="http://schemas.microsoft.com/office/powerpoint/2010/main" val="38167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r>
              <a:rPr lang="en-GB" dirty="0" smtClean="0"/>
              <a:t>Focus Groups :</a:t>
            </a:r>
          </a:p>
          <a:p>
            <a:r>
              <a:rPr lang="en-GB" dirty="0">
                <a:hlinkClick r:id="rId3"/>
              </a:rPr>
              <a:t>https://</a:t>
            </a:r>
            <a:r>
              <a:rPr lang="en-GB" dirty="0" err="1" smtClean="0">
                <a:hlinkClick r:id="rId3"/>
              </a:rPr>
              <a:t>youtu.be</a:t>
            </a:r>
            <a:r>
              <a:rPr lang="en-GB" dirty="0" smtClean="0">
                <a:hlinkClick r:id="rId3"/>
              </a:rPr>
              <a:t>/</a:t>
            </a:r>
            <a:r>
              <a:rPr lang="en-GB" dirty="0" err="1" smtClean="0">
                <a:hlinkClick r:id="rId3"/>
              </a:rPr>
              <a:t>ZLw0YXcseG0</a:t>
            </a:r>
            <a:r>
              <a:rPr lang="en-GB" dirty="0" smtClean="0"/>
              <a:t> </a:t>
            </a:r>
          </a:p>
          <a:p>
            <a:endParaRPr lang="en-GB" dirty="0"/>
          </a:p>
          <a:p>
            <a:endParaRPr lang="en-GB" dirty="0"/>
          </a:p>
        </p:txBody>
      </p:sp>
      <p:pic>
        <p:nvPicPr>
          <p:cNvPr id="6" name="ZLw0YXcseG0"/>
          <p:cNvPicPr>
            <a:picLocks noGrp="1" noRot="1" noChangeAspect="1"/>
          </p:cNvPicPr>
          <p:nvPr>
            <p:ph sz="half" idx="2"/>
            <a:videoFile r:link="rId1"/>
          </p:nvPr>
        </p:nvPicPr>
        <p:blipFill>
          <a:blip r:embed="rId4"/>
          <a:stretch>
            <a:fillRect/>
          </a:stretch>
        </p:blipFill>
        <p:spPr>
          <a:xfrm>
            <a:off x="4381500" y="2308225"/>
            <a:ext cx="4572000" cy="2571750"/>
          </a:xfrm>
          <a:prstGeom prst="rect">
            <a:avLst/>
          </a:prstGeom>
        </p:spPr>
      </p:pic>
    </p:spTree>
    <p:extLst>
      <p:ext uri="{BB962C8B-B14F-4D97-AF65-F5344CB8AC3E}">
        <p14:creationId xmlns:p14="http://schemas.microsoft.com/office/powerpoint/2010/main" val="2976079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Qualitative Interviews </a:t>
            </a:r>
            <a:endParaRPr lang="en-GB" dirty="0"/>
          </a:p>
        </p:txBody>
      </p:sp>
      <p:sp>
        <p:nvSpPr>
          <p:cNvPr id="3" name="Content Placeholder 2"/>
          <p:cNvSpPr>
            <a:spLocks noGrp="1"/>
          </p:cNvSpPr>
          <p:nvPr>
            <p:ph sz="half" idx="1"/>
          </p:nvPr>
        </p:nvSpPr>
        <p:spPr/>
        <p:txBody>
          <a:bodyPr/>
          <a:lstStyle/>
          <a:p>
            <a:endParaRPr lang="en-GB" dirty="0" smtClean="0"/>
          </a:p>
          <a:p>
            <a:endParaRPr lang="en-GB" dirty="0"/>
          </a:p>
        </p:txBody>
      </p:sp>
      <p:graphicFrame>
        <p:nvGraphicFramePr>
          <p:cNvPr id="6" name="Content Placeholder 5"/>
          <p:cNvGraphicFramePr>
            <a:graphicFrameLocks noGrp="1"/>
          </p:cNvGraphicFramePr>
          <p:nvPr>
            <p:ph sz="half" idx="2"/>
            <p:extLst>
              <p:ext uri="{D42A27DB-BD31-4B8C-83A1-F6EECF244321}">
                <p14:modId xmlns:p14="http://schemas.microsoft.com/office/powerpoint/2010/main" val="3334662421"/>
              </p:ext>
            </p:extLst>
          </p:nvPr>
        </p:nvGraphicFramePr>
        <p:xfrm>
          <a:off x="971600" y="1603422"/>
          <a:ext cx="7715200" cy="3989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9921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Ethics </a:t>
            </a: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1579419049"/>
              </p:ext>
            </p:extLst>
          </p:nvPr>
        </p:nvGraphicFramePr>
        <p:xfrm>
          <a:off x="427882" y="1628800"/>
          <a:ext cx="7816526" cy="3989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7174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Informed Consent </a:t>
            </a:r>
            <a:endParaRPr lang="en-GB" dirty="0"/>
          </a:p>
        </p:txBody>
      </p:sp>
      <p:sp>
        <p:nvSpPr>
          <p:cNvPr id="3" name="Content Placeholder 2"/>
          <p:cNvSpPr>
            <a:spLocks noGrp="1"/>
          </p:cNvSpPr>
          <p:nvPr>
            <p:ph sz="half" idx="1"/>
          </p:nvPr>
        </p:nvSpPr>
        <p:spPr/>
        <p:txBody>
          <a:bodyPr/>
          <a:lstStyle/>
          <a:p>
            <a:r>
              <a:rPr lang="en-GB" dirty="0" smtClean="0"/>
              <a:t>SEE EXAMPLES ON MOODLE </a:t>
            </a:r>
            <a:endParaRPr lang="en-GB" dirty="0"/>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3725179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Theory and Practice of Research: Action Planning </a:t>
            </a:r>
            <a:endParaRPr lang="en-GB" dirty="0"/>
          </a:p>
        </p:txBody>
      </p:sp>
      <p:sp>
        <p:nvSpPr>
          <p:cNvPr id="3" name="Content Placeholder 2"/>
          <p:cNvSpPr txBox="1">
            <a:spLocks/>
          </p:cNvSpPr>
          <p:nvPr/>
        </p:nvSpPr>
        <p:spPr>
          <a:xfrm>
            <a:off x="457200" y="1600201"/>
            <a:ext cx="8229600" cy="3917032"/>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buFont typeface="+mj-lt"/>
              <a:buAutoNum type="arabicPeriod"/>
            </a:pPr>
            <a:r>
              <a:rPr lang="en-GB" dirty="0" smtClean="0"/>
              <a:t>Planning research is vital to its success, </a:t>
            </a:r>
          </a:p>
          <a:p>
            <a:pPr marL="514350" indent="-514350">
              <a:buFont typeface="+mj-lt"/>
              <a:buAutoNum type="arabicPeriod"/>
            </a:pPr>
            <a:r>
              <a:rPr lang="en-GB" dirty="0" smtClean="0"/>
              <a:t>Having realistic expectations in relation to your:</a:t>
            </a:r>
          </a:p>
          <a:p>
            <a:pPr marL="1314450" lvl="2" indent="-514350">
              <a:buFont typeface="+mj-lt"/>
              <a:buAutoNum type="alphaLcPeriod"/>
            </a:pPr>
            <a:r>
              <a:rPr lang="en-GB" dirty="0" smtClean="0"/>
              <a:t>FOCUS </a:t>
            </a:r>
          </a:p>
          <a:p>
            <a:pPr marL="1314450" lvl="2" indent="-514350">
              <a:buFont typeface="+mj-lt"/>
              <a:buAutoNum type="alphaLcPeriod"/>
            </a:pPr>
            <a:r>
              <a:rPr lang="en-GB" dirty="0" smtClean="0"/>
              <a:t>RESOURCES </a:t>
            </a:r>
          </a:p>
          <a:p>
            <a:pPr marL="1314450" lvl="2" indent="-514350">
              <a:buFont typeface="+mj-lt"/>
              <a:buAutoNum type="alphaLcPeriod"/>
            </a:pPr>
            <a:r>
              <a:rPr lang="en-GB" dirty="0" smtClean="0"/>
              <a:t>TIME </a:t>
            </a:r>
            <a:endParaRPr lang="en-GB" dirty="0"/>
          </a:p>
          <a:p>
            <a:pPr marL="1314450" lvl="2" indent="-514350">
              <a:buFont typeface="+mj-lt"/>
              <a:buAutoNum type="alphaLcPeriod"/>
            </a:pPr>
            <a:r>
              <a:rPr lang="en-GB" dirty="0" smtClean="0"/>
              <a:t>ETHICAL CONSIDERATIONS </a:t>
            </a:r>
          </a:p>
        </p:txBody>
      </p:sp>
    </p:spTree>
    <p:extLst>
      <p:ext uri="{BB962C8B-B14F-4D97-AF65-F5344CB8AC3E}">
        <p14:creationId xmlns:p14="http://schemas.microsoft.com/office/powerpoint/2010/main" val="39866840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Directed Study </a:t>
            </a:r>
            <a:endParaRPr lang="en-GB" dirty="0"/>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1606310625"/>
              </p:ext>
            </p:extLst>
          </p:nvPr>
        </p:nvGraphicFramePr>
        <p:xfrm>
          <a:off x="457200" y="1600201"/>
          <a:ext cx="7715200" cy="3989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063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2915816" y="1628800"/>
            <a:ext cx="5770984" cy="3888433"/>
          </a:xfrm>
        </p:spPr>
        <p:txBody>
          <a:bodyPr>
            <a:normAutofit fontScale="47500" lnSpcReduction="20000"/>
          </a:bodyPr>
          <a:lstStyle/>
          <a:p>
            <a:pPr marL="274320" indent="-274320">
              <a:lnSpc>
                <a:spcPct val="80000"/>
              </a:lnSpc>
              <a:defRPr/>
            </a:pPr>
            <a:r>
              <a:rPr lang="en-GB" altLang="en-US" sz="2900" dirty="0"/>
              <a:t>Cohen L., </a:t>
            </a:r>
            <a:r>
              <a:rPr lang="en-GB" altLang="en-US" sz="2900" dirty="0" err="1"/>
              <a:t>Manion</a:t>
            </a:r>
            <a:r>
              <a:rPr lang="en-GB" altLang="en-US" sz="2900" dirty="0"/>
              <a:t>, L., &amp; Morrison K. </a:t>
            </a:r>
            <a:r>
              <a:rPr lang="en-GB" altLang="en-US" sz="2900" dirty="0" smtClean="0"/>
              <a:t>(2000).</a:t>
            </a:r>
            <a:r>
              <a:rPr lang="en-GB" altLang="en-US" sz="2900" dirty="0"/>
              <a:t> </a:t>
            </a:r>
            <a:r>
              <a:rPr lang="en-GB" altLang="en-US" sz="2900" i="1" dirty="0" smtClean="0"/>
              <a:t>Research </a:t>
            </a:r>
            <a:r>
              <a:rPr lang="en-GB" altLang="en-US" sz="2900" i="1" dirty="0"/>
              <a:t>Methods in Education</a:t>
            </a:r>
            <a:r>
              <a:rPr lang="en-GB" altLang="en-US" sz="2900" dirty="0"/>
              <a:t>. London: </a:t>
            </a:r>
            <a:r>
              <a:rPr lang="en-GB" altLang="en-US" sz="2900" dirty="0" err="1"/>
              <a:t>Routledge</a:t>
            </a:r>
            <a:r>
              <a:rPr lang="en-GB" altLang="en-US" sz="2900" dirty="0"/>
              <a:t> </a:t>
            </a:r>
            <a:r>
              <a:rPr lang="en-GB" altLang="en-US" sz="2900" dirty="0" err="1"/>
              <a:t>Falmer</a:t>
            </a:r>
            <a:r>
              <a:rPr lang="en-GB" altLang="en-US" sz="2900" dirty="0" smtClean="0"/>
              <a:t>,</a:t>
            </a:r>
            <a:endParaRPr lang="en-GB" sz="2900" dirty="0">
              <a:hlinkClick r:id="rId3" action="ppaction://hlinkfile"/>
            </a:endParaRPr>
          </a:p>
          <a:p>
            <a:pPr marL="274320" indent="-274320">
              <a:lnSpc>
                <a:spcPct val="80000"/>
              </a:lnSpc>
              <a:defRPr/>
            </a:pPr>
            <a:r>
              <a:rPr lang="en-GB" sz="2900" dirty="0" err="1" smtClean="0"/>
              <a:t>Costley</a:t>
            </a:r>
            <a:r>
              <a:rPr lang="en-GB" sz="2900" dirty="0" smtClean="0"/>
              <a:t> C</a:t>
            </a:r>
            <a:r>
              <a:rPr lang="en-GB" sz="2900" dirty="0"/>
              <a:t>; </a:t>
            </a:r>
            <a:r>
              <a:rPr lang="en-GB" sz="2900" dirty="0" smtClean="0"/>
              <a:t>Elliot, </a:t>
            </a:r>
            <a:r>
              <a:rPr lang="en-GB" sz="2900" dirty="0"/>
              <a:t>C,G; </a:t>
            </a:r>
            <a:r>
              <a:rPr lang="en-GB" sz="2900" dirty="0" smtClean="0"/>
              <a:t>Gibbs P </a:t>
            </a:r>
            <a:r>
              <a:rPr lang="en-GB" sz="2900" dirty="0"/>
              <a:t>(2010) </a:t>
            </a:r>
            <a:r>
              <a:rPr lang="en-GB" sz="2900" i="1" dirty="0"/>
              <a:t>Doing Work Based Research: Approaches to Enquiry for Insider-Researchers. </a:t>
            </a:r>
            <a:r>
              <a:rPr lang="en-GB" sz="2900" dirty="0"/>
              <a:t>London: </a:t>
            </a:r>
            <a:r>
              <a:rPr lang="en-GB" sz="2900" dirty="0" smtClean="0"/>
              <a:t>Sag</a:t>
            </a:r>
            <a:endParaRPr lang="en-GB" altLang="en-US" sz="2900" dirty="0" smtClean="0"/>
          </a:p>
          <a:p>
            <a:pPr marL="274320" indent="-274320">
              <a:lnSpc>
                <a:spcPct val="80000"/>
              </a:lnSpc>
              <a:defRPr/>
            </a:pPr>
            <a:r>
              <a:rPr lang="en-GB" altLang="en-US" sz="2900" dirty="0" smtClean="0"/>
              <a:t>Creswell, J, W. (2014). Research Design: Qualitative and Quantitative, &amp; Mixed </a:t>
            </a:r>
            <a:r>
              <a:rPr lang="en-GB" altLang="en-US" sz="2900" dirty="0"/>
              <a:t>M</a:t>
            </a:r>
            <a:r>
              <a:rPr lang="en-GB" altLang="en-US" sz="2900" dirty="0" smtClean="0"/>
              <a:t>ethods Approaches. LA: Sage </a:t>
            </a:r>
          </a:p>
          <a:p>
            <a:pPr marL="274320" indent="-274320">
              <a:lnSpc>
                <a:spcPct val="80000"/>
              </a:lnSpc>
              <a:defRPr/>
            </a:pPr>
            <a:r>
              <a:rPr lang="en-GB" altLang="en-US" sz="2900" dirty="0" err="1" smtClean="0"/>
              <a:t>Denzin</a:t>
            </a:r>
            <a:r>
              <a:rPr lang="en-GB" altLang="en-US" sz="2900" dirty="0"/>
              <a:t>, </a:t>
            </a:r>
            <a:r>
              <a:rPr lang="en-GB" altLang="en-US" sz="2900" dirty="0" smtClean="0"/>
              <a:t>N.K. </a:t>
            </a:r>
            <a:r>
              <a:rPr lang="en-GB" altLang="en-US" sz="2900" dirty="0"/>
              <a:t>&amp; Lincoln, </a:t>
            </a:r>
            <a:r>
              <a:rPr lang="en-GB" altLang="en-US" sz="2900" dirty="0" smtClean="0"/>
              <a:t>Y.S</a:t>
            </a:r>
            <a:r>
              <a:rPr lang="en-GB" altLang="en-US" sz="2900" dirty="0"/>
              <a:t>. (</a:t>
            </a:r>
            <a:r>
              <a:rPr lang="en-GB" altLang="en-US" sz="2900" dirty="0" err="1"/>
              <a:t>eds</a:t>
            </a:r>
            <a:r>
              <a:rPr lang="en-GB" altLang="en-US" sz="2900" dirty="0" smtClean="0"/>
              <a:t>). (</a:t>
            </a:r>
            <a:r>
              <a:rPr lang="en-GB" altLang="en-US" sz="2900" dirty="0"/>
              <a:t>2011</a:t>
            </a:r>
            <a:r>
              <a:rPr lang="en-GB" altLang="en-US" sz="2900" dirty="0" smtClean="0"/>
              <a:t>) Introduction: The Discipline and Practice of Qualitative Research, in  </a:t>
            </a:r>
            <a:r>
              <a:rPr lang="en-GB" altLang="en-US" sz="2900" dirty="0" err="1"/>
              <a:t>Denzin</a:t>
            </a:r>
            <a:r>
              <a:rPr lang="en-GB" altLang="en-US" sz="2900" dirty="0"/>
              <a:t>, NK &amp; Lincoln, YS. (</a:t>
            </a:r>
            <a:r>
              <a:rPr lang="en-GB" altLang="en-US" sz="2900" dirty="0" err="1"/>
              <a:t>eds</a:t>
            </a:r>
            <a:r>
              <a:rPr lang="en-GB" altLang="en-US" sz="2900" dirty="0"/>
              <a:t>)  (2011) </a:t>
            </a:r>
            <a:r>
              <a:rPr lang="en-GB" altLang="en-US" sz="2900" i="1" dirty="0"/>
              <a:t>Handbook of Qualitative Research </a:t>
            </a:r>
            <a:r>
              <a:rPr lang="en-GB" altLang="en-US" sz="2900" dirty="0"/>
              <a:t>Thousands Oaks: Sage </a:t>
            </a:r>
          </a:p>
          <a:p>
            <a:pPr marL="274320" indent="-274320">
              <a:lnSpc>
                <a:spcPct val="80000"/>
              </a:lnSpc>
              <a:defRPr/>
            </a:pPr>
            <a:r>
              <a:rPr lang="en-GB" altLang="en-US" sz="2900" i="1" dirty="0" smtClean="0"/>
              <a:t>Handbook </a:t>
            </a:r>
            <a:r>
              <a:rPr lang="en-GB" altLang="en-US" sz="2900" i="1" dirty="0"/>
              <a:t>of Qualitative Research </a:t>
            </a:r>
            <a:r>
              <a:rPr lang="en-GB" altLang="en-US" sz="2900" dirty="0"/>
              <a:t>Thousands Oaks: Sage </a:t>
            </a:r>
            <a:r>
              <a:rPr lang="en-GB" altLang="en-US" sz="2900" dirty="0" smtClean="0"/>
              <a:t>1-47</a:t>
            </a:r>
            <a:endParaRPr lang="en-GB" altLang="en-US" sz="2900" dirty="0"/>
          </a:p>
          <a:p>
            <a:pPr marL="274320" indent="-274320" fontAlgn="auto">
              <a:lnSpc>
                <a:spcPct val="80000"/>
              </a:lnSpc>
              <a:spcAft>
                <a:spcPts val="0"/>
              </a:spcAft>
              <a:defRPr/>
            </a:pPr>
            <a:r>
              <a:rPr lang="en-GB" altLang="en-US" sz="2900" dirty="0" smtClean="0"/>
              <a:t>Macintyre</a:t>
            </a:r>
            <a:r>
              <a:rPr lang="en-GB" altLang="en-US" sz="2900" dirty="0"/>
              <a:t>. (2000) The Art of Action </a:t>
            </a:r>
            <a:r>
              <a:rPr lang="en-GB" altLang="en-US" sz="2900" dirty="0" err="1"/>
              <a:t>Research.London</a:t>
            </a:r>
            <a:r>
              <a:rPr lang="en-GB" altLang="en-US" sz="2900" dirty="0"/>
              <a:t>: David Fulton </a:t>
            </a:r>
            <a:r>
              <a:rPr lang="en-GB" altLang="en-US" sz="2900" dirty="0" smtClean="0"/>
              <a:t>Publishers.</a:t>
            </a:r>
          </a:p>
          <a:p>
            <a:pPr marL="274320" indent="-274320" fontAlgn="auto">
              <a:lnSpc>
                <a:spcPct val="80000"/>
              </a:lnSpc>
              <a:spcAft>
                <a:spcPts val="0"/>
              </a:spcAft>
              <a:defRPr/>
            </a:pPr>
            <a:r>
              <a:rPr lang="en-GB" sz="2900" dirty="0" smtClean="0"/>
              <a:t>Mercer, J.  (2007) </a:t>
            </a:r>
            <a:r>
              <a:rPr lang="en-GB" sz="2900" i="1" dirty="0"/>
              <a:t>The Challenges of Insider Research in Educational Institutions: Wielding </a:t>
            </a:r>
            <a:r>
              <a:rPr lang="en-GB" sz="2900" i="1" dirty="0" smtClean="0"/>
              <a:t>a double-edged </a:t>
            </a:r>
            <a:r>
              <a:rPr lang="en-GB" sz="2900" i="1" dirty="0"/>
              <a:t>sword and resolving delicate </a:t>
            </a:r>
            <a:r>
              <a:rPr lang="en-GB" sz="2900" i="1" dirty="0" smtClean="0"/>
              <a:t>dilemmas </a:t>
            </a:r>
            <a:r>
              <a:rPr lang="en-GB" sz="2900" dirty="0" smtClean="0"/>
              <a:t>Oxford </a:t>
            </a:r>
            <a:r>
              <a:rPr lang="en-GB" sz="2900" dirty="0"/>
              <a:t>Review of Education, 2007, 33 (1), pp. </a:t>
            </a:r>
            <a:r>
              <a:rPr lang="en-GB" sz="2900" dirty="0" smtClean="0"/>
              <a:t>1-17</a:t>
            </a:r>
            <a:endParaRPr lang="en-GB" altLang="en-US" sz="2900" dirty="0" smtClean="0"/>
          </a:p>
          <a:p>
            <a:pPr marL="274320" indent="-274320" fontAlgn="auto">
              <a:lnSpc>
                <a:spcPct val="80000"/>
              </a:lnSpc>
              <a:spcAft>
                <a:spcPts val="0"/>
              </a:spcAft>
              <a:defRPr/>
            </a:pPr>
            <a:r>
              <a:rPr lang="en-GB" altLang="en-US" sz="2900" dirty="0" smtClean="0"/>
              <a:t>McNiff,J</a:t>
            </a:r>
            <a:r>
              <a:rPr lang="en-GB" altLang="en-US" sz="2900" dirty="0"/>
              <a:t>.,Lomax,P.,&amp;</a:t>
            </a:r>
            <a:r>
              <a:rPr lang="en-GB" altLang="en-US" sz="2900" dirty="0" err="1"/>
              <a:t>White,J</a:t>
            </a:r>
            <a:r>
              <a:rPr lang="en-GB" altLang="en-US" sz="2900" dirty="0"/>
              <a:t>.(2003) You and Your Action Research Project.2nd </a:t>
            </a:r>
            <a:r>
              <a:rPr lang="en-GB" altLang="en-US" sz="2900" dirty="0" err="1"/>
              <a:t>Edition.London</a:t>
            </a:r>
            <a:r>
              <a:rPr lang="en-GB" altLang="en-US" sz="2900" dirty="0"/>
              <a:t>: </a:t>
            </a:r>
            <a:r>
              <a:rPr lang="en-GB" altLang="en-US" sz="2900" dirty="0" err="1"/>
              <a:t>Routledge</a:t>
            </a:r>
            <a:r>
              <a:rPr lang="en-GB" altLang="en-US" sz="2900" dirty="0"/>
              <a:t> </a:t>
            </a:r>
            <a:r>
              <a:rPr lang="en-GB" altLang="en-US" sz="2900" dirty="0" err="1"/>
              <a:t>Falmer</a:t>
            </a:r>
            <a:r>
              <a:rPr lang="en-GB" altLang="en-US" sz="2900" dirty="0" smtClean="0"/>
              <a:t>.</a:t>
            </a:r>
          </a:p>
          <a:p>
            <a:pPr marL="274320" indent="-274320">
              <a:lnSpc>
                <a:spcPct val="80000"/>
              </a:lnSpc>
              <a:defRPr/>
            </a:pPr>
            <a:r>
              <a:rPr lang="en-GB" sz="2900" dirty="0" err="1"/>
              <a:t>O’Donoghue</a:t>
            </a:r>
            <a:r>
              <a:rPr lang="en-GB" sz="2900" dirty="0"/>
              <a:t>, T. (2007) ‘Planning Your Qualitative Research Project: An Introduction to </a:t>
            </a:r>
            <a:r>
              <a:rPr lang="en-GB" sz="2900" dirty="0" err="1"/>
              <a:t>Interpretivist</a:t>
            </a:r>
            <a:r>
              <a:rPr lang="en-GB" sz="2900" dirty="0"/>
              <a:t> Research in Education’, Abingdon, </a:t>
            </a:r>
            <a:r>
              <a:rPr lang="en-GB" sz="2900" dirty="0" smtClean="0"/>
              <a:t>Routledge</a:t>
            </a:r>
            <a:endParaRPr lang="en-GB" altLang="en-US" sz="2900" dirty="0" smtClean="0"/>
          </a:p>
          <a:p>
            <a:pPr marL="274320" lvl="1" indent="-274320">
              <a:lnSpc>
                <a:spcPct val="80000"/>
              </a:lnSpc>
              <a:buFont typeface="Arial" pitchFamily="34" charset="0"/>
              <a:buChar char="•"/>
              <a:defRPr/>
            </a:pPr>
            <a:r>
              <a:rPr lang="en-GB" sz="2900" dirty="0"/>
              <a:t>Punch K, </a:t>
            </a:r>
            <a:r>
              <a:rPr lang="en-GB" sz="2900" i="1" dirty="0"/>
              <a:t>Introduction to Social Research Methods: Quantitative and Qualitative Approaches, </a:t>
            </a:r>
            <a:r>
              <a:rPr lang="en-GB" sz="2900" dirty="0"/>
              <a:t>London: Sage, 2005.</a:t>
            </a:r>
          </a:p>
          <a:p>
            <a:pPr marL="274320" indent="-274320" fontAlgn="auto">
              <a:lnSpc>
                <a:spcPct val="80000"/>
              </a:lnSpc>
              <a:spcAft>
                <a:spcPts val="0"/>
              </a:spcAft>
              <a:defRPr/>
            </a:pPr>
            <a:endParaRPr lang="en-GB" altLang="en-US" sz="2900" dirty="0"/>
          </a:p>
          <a:p>
            <a:endParaRPr lang="en-GB" dirty="0"/>
          </a:p>
        </p:txBody>
      </p:sp>
    </p:spTree>
    <p:extLst>
      <p:ext uri="{BB962C8B-B14F-4D97-AF65-F5344CB8AC3E}">
        <p14:creationId xmlns:p14="http://schemas.microsoft.com/office/powerpoint/2010/main" val="3735100180"/>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1516 UWTSD PowerPoint Presentation Template</Template>
  <TotalTime>1940</TotalTime>
  <Words>899</Words>
  <Application>Microsoft Office PowerPoint</Application>
  <PresentationFormat>On-screen Show (4:3)</PresentationFormat>
  <Paragraphs>139</Paragraphs>
  <Slides>21</Slides>
  <Notes>12</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Brush Script MT</vt:lpstr>
      <vt:lpstr>Calibri</vt:lpstr>
      <vt:lpstr>Myriad Pro</vt:lpstr>
      <vt:lpstr>Times New Roman</vt:lpstr>
      <vt:lpstr>20140311PresentationUWTSDTemplate</vt:lpstr>
      <vt:lpstr> Research Methods  </vt:lpstr>
      <vt:lpstr>Aims of Session </vt:lpstr>
      <vt:lpstr>PowerPoint Presentation</vt:lpstr>
      <vt:lpstr>PowerPoint Presentation</vt:lpstr>
      <vt:lpstr>Methodology </vt:lpstr>
      <vt:lpstr>PowerPoint Presentation</vt:lpstr>
      <vt:lpstr>PowerPoint Presentation</vt:lpstr>
      <vt:lpstr>Quantitative Examples  </vt:lpstr>
      <vt:lpstr>Research Methods </vt:lpstr>
      <vt:lpstr>PowerPoint Presentation</vt:lpstr>
      <vt:lpstr>Examples </vt:lpstr>
      <vt:lpstr>Research Methods and Analysis</vt:lpstr>
      <vt:lpstr>Examples </vt:lpstr>
      <vt:lpstr>PowerPoint Presentation</vt:lpstr>
      <vt:lpstr>PowerPoint Presentation</vt:lpstr>
      <vt:lpstr>Qualitative Interviews </vt:lpstr>
      <vt:lpstr>Ethics </vt:lpstr>
      <vt:lpstr>Informed Consent </vt:lpstr>
      <vt:lpstr>PowerPoint Presentation</vt:lpstr>
      <vt:lpstr>Directed Study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DSAW 7003 Research Methods for Work-Based Learning</dc:title>
  <dc:creator>ucs</dc:creator>
  <cp:lastModifiedBy>Nicola Welton</cp:lastModifiedBy>
  <cp:revision>169</cp:revision>
  <cp:lastPrinted>2014-10-02T07:30:48Z</cp:lastPrinted>
  <dcterms:created xsi:type="dcterms:W3CDTF">2014-09-09T20:19:59Z</dcterms:created>
  <dcterms:modified xsi:type="dcterms:W3CDTF">2019-11-22T17:54:06Z</dcterms:modified>
</cp:coreProperties>
</file>