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60" r:id="rId2"/>
    <p:sldId id="256" r:id="rId3"/>
    <p:sldId id="257" r:id="rId4"/>
    <p:sldId id="258"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B7DB95-8A57-B496-ED0C-30EF4073EAE6}" v="321" dt="2026-06-14T13:00:56.124"/>
    <p1510:client id="{ABD763D1-42E1-C698-63A2-D5F5AB8B1CDF}" v="426" dt="2026-06-14T17:29:41.213"/>
    <p1510:client id="{FAAFAB84-1BD6-C6FF-E6C8-29FC6BB23772}" v="31" dt="2026-06-15T07:27:24.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na Ogbodu-Ehioba (2541269)" userId="S::2541269@student.uwtsd.ac.uk::99060789-828e-4b7e-84f1-1060189cb471" providerId="AD" clId="Web-{65F4CD71-E846-52F5-C6FB-90F1D1B88CF0}"/>
    <pc:docChg chg="delSld modSld">
      <pc:chgData name="Tina Ogbodu-Ehioba (2541269)" userId="S::2541269@student.uwtsd.ac.uk::99060789-828e-4b7e-84f1-1060189cb471" providerId="AD" clId="Web-{65F4CD71-E846-52F5-C6FB-90F1D1B88CF0}" dt="2026-06-08T14:59:54.226" v="193" actId="20577"/>
      <pc:docMkLst>
        <pc:docMk/>
      </pc:docMkLst>
      <pc:sldChg chg="modSp">
        <pc:chgData name="Tina Ogbodu-Ehioba (2541269)" userId="S::2541269@student.uwtsd.ac.uk::99060789-828e-4b7e-84f1-1060189cb471" providerId="AD" clId="Web-{65F4CD71-E846-52F5-C6FB-90F1D1B88CF0}" dt="2026-06-08T14:59:54.226" v="193" actId="20577"/>
        <pc:sldMkLst>
          <pc:docMk/>
          <pc:sldMk cId="618418325" sldId="259"/>
        </pc:sldMkLst>
        <pc:spChg chg="mod">
          <ac:chgData name="Tina Ogbodu-Ehioba (2541269)" userId="S::2541269@student.uwtsd.ac.uk::99060789-828e-4b7e-84f1-1060189cb471" providerId="AD" clId="Web-{65F4CD71-E846-52F5-C6FB-90F1D1B88CF0}" dt="2026-06-08T14:59:54.226" v="193" actId="20577"/>
          <ac:spMkLst>
            <pc:docMk/>
            <pc:sldMk cId="618418325" sldId="259"/>
            <ac:spMk id="3" creationId="{793405B4-375F-933C-D388-B229F50F394C}"/>
          </ac:spMkLst>
        </pc:spChg>
      </pc:sldChg>
    </pc:docChg>
  </pc:docChgLst>
  <pc:docChgLst>
    <pc:chgData name="Tina Ogbodu-Ehioba (2541269)" userId="S::2541269@student.uwtsd.ac.uk::99060789-828e-4b7e-84f1-1060189cb471" providerId="AD" clId="Web-{ABD763D1-42E1-C698-63A2-D5F5AB8B1CDF}"/>
    <pc:docChg chg="mod addSld modSld sldOrd addMainMaster delMainMaster">
      <pc:chgData name="Tina Ogbodu-Ehioba (2541269)" userId="S::2541269@student.uwtsd.ac.uk::99060789-828e-4b7e-84f1-1060189cb471" providerId="AD" clId="Web-{ABD763D1-42E1-C698-63A2-D5F5AB8B1CDF}" dt="2026-06-14T17:29:41.213" v="462"/>
      <pc:docMkLst>
        <pc:docMk/>
      </pc:docMkLst>
      <pc:sldChg chg="addSp delSp modSp mod modClrScheme chgLayout">
        <pc:chgData name="Tina Ogbodu-Ehioba (2541269)" userId="S::2541269@student.uwtsd.ac.uk::99060789-828e-4b7e-84f1-1060189cb471" providerId="AD" clId="Web-{ABD763D1-42E1-C698-63A2-D5F5AB8B1CDF}" dt="2026-06-14T17:04:45.914" v="79"/>
        <pc:sldMkLst>
          <pc:docMk/>
          <pc:sldMk cId="109857222" sldId="256"/>
        </pc:sldMkLst>
        <pc:spChg chg="mod ord">
          <ac:chgData name="Tina Ogbodu-Ehioba (2541269)" userId="S::2541269@student.uwtsd.ac.uk::99060789-828e-4b7e-84f1-1060189cb471" providerId="AD" clId="Web-{ABD763D1-42E1-C698-63A2-D5F5AB8B1CDF}" dt="2026-06-14T17:04:45.914" v="79"/>
          <ac:spMkLst>
            <pc:docMk/>
            <pc:sldMk cId="109857222" sldId="256"/>
            <ac:spMk id="2" creationId="{00000000-0000-0000-0000-000000000000}"/>
          </ac:spMkLst>
        </pc:spChg>
        <pc:spChg chg="mod ord">
          <ac:chgData name="Tina Ogbodu-Ehioba (2541269)" userId="S::2541269@student.uwtsd.ac.uk::99060789-828e-4b7e-84f1-1060189cb471" providerId="AD" clId="Web-{ABD763D1-42E1-C698-63A2-D5F5AB8B1CDF}" dt="2026-06-14T17:04:45.914" v="79"/>
          <ac:spMkLst>
            <pc:docMk/>
            <pc:sldMk cId="109857222" sldId="256"/>
            <ac:spMk id="3" creationId="{00000000-0000-0000-0000-000000000000}"/>
          </ac:spMkLst>
        </pc:spChg>
        <pc:spChg chg="add del mod">
          <ac:chgData name="Tina Ogbodu-Ehioba (2541269)" userId="S::2541269@student.uwtsd.ac.uk::99060789-828e-4b7e-84f1-1060189cb471" providerId="AD" clId="Web-{ABD763D1-42E1-C698-63A2-D5F5AB8B1CDF}" dt="2026-06-14T17:01:32.754" v="54"/>
          <ac:spMkLst>
            <pc:docMk/>
            <pc:sldMk cId="109857222" sldId="256"/>
            <ac:spMk id="8" creationId="{AB7D19C0-406C-B6F2-2210-CEEE121B4101}"/>
          </ac:spMkLst>
        </pc:spChg>
        <pc:spChg chg="add del mod">
          <ac:chgData name="Tina Ogbodu-Ehioba (2541269)" userId="S::2541269@student.uwtsd.ac.uk::99060789-828e-4b7e-84f1-1060189cb471" providerId="AD" clId="Web-{ABD763D1-42E1-C698-63A2-D5F5AB8B1CDF}" dt="2026-06-14T17:01:32.754" v="54"/>
          <ac:spMkLst>
            <pc:docMk/>
            <pc:sldMk cId="109857222" sldId="256"/>
            <ac:spMk id="10" creationId="{5A959C4F-9E6A-9A4E-ADFC-D8F0E27011BE}"/>
          </ac:spMkLst>
        </pc:spChg>
        <pc:spChg chg="add del mod">
          <ac:chgData name="Tina Ogbodu-Ehioba (2541269)" userId="S::2541269@student.uwtsd.ac.uk::99060789-828e-4b7e-84f1-1060189cb471" providerId="AD" clId="Web-{ABD763D1-42E1-C698-63A2-D5F5AB8B1CDF}" dt="2026-06-14T17:01:32.754" v="54"/>
          <ac:spMkLst>
            <pc:docMk/>
            <pc:sldMk cId="109857222" sldId="256"/>
            <ac:spMk id="12" creationId="{7CF1128F-387E-CAB6-C2CA-AE8D56D88B8F}"/>
          </ac:spMkLst>
        </pc:spChg>
        <pc:spChg chg="add del mod">
          <ac:chgData name="Tina Ogbodu-Ehioba (2541269)" userId="S::2541269@student.uwtsd.ac.uk::99060789-828e-4b7e-84f1-1060189cb471" providerId="AD" clId="Web-{ABD763D1-42E1-C698-63A2-D5F5AB8B1CDF}" dt="2026-06-14T17:01:35.801" v="56"/>
          <ac:spMkLst>
            <pc:docMk/>
            <pc:sldMk cId="109857222" sldId="256"/>
            <ac:spMk id="14" creationId="{6CA8E80B-A8A5-7E2E-966B-D494B8D5E81F}"/>
          </ac:spMkLst>
        </pc:spChg>
        <pc:spChg chg="add del mod">
          <ac:chgData name="Tina Ogbodu-Ehioba (2541269)" userId="S::2541269@student.uwtsd.ac.uk::99060789-828e-4b7e-84f1-1060189cb471" providerId="AD" clId="Web-{ABD763D1-42E1-C698-63A2-D5F5AB8B1CDF}" dt="2026-06-14T17:01:35.801" v="56"/>
          <ac:spMkLst>
            <pc:docMk/>
            <pc:sldMk cId="109857222" sldId="256"/>
            <ac:spMk id="15" creationId="{82C2F0A7-ACFC-D515-03A1-26FEB399715D}"/>
          </ac:spMkLst>
        </pc:spChg>
        <pc:spChg chg="add del mod">
          <ac:chgData name="Tina Ogbodu-Ehioba (2541269)" userId="S::2541269@student.uwtsd.ac.uk::99060789-828e-4b7e-84f1-1060189cb471" providerId="AD" clId="Web-{ABD763D1-42E1-C698-63A2-D5F5AB8B1CDF}" dt="2026-06-14T17:01:35.801" v="56"/>
          <ac:spMkLst>
            <pc:docMk/>
            <pc:sldMk cId="109857222" sldId="256"/>
            <ac:spMk id="16" creationId="{2889A8FA-76DF-1E91-2D61-C08871888312}"/>
          </ac:spMkLst>
        </pc:spChg>
        <pc:spChg chg="add del mod">
          <ac:chgData name="Tina Ogbodu-Ehioba (2541269)" userId="S::2541269@student.uwtsd.ac.uk::99060789-828e-4b7e-84f1-1060189cb471" providerId="AD" clId="Web-{ABD763D1-42E1-C698-63A2-D5F5AB8B1CDF}" dt="2026-06-14T17:01:35.801" v="56"/>
          <ac:spMkLst>
            <pc:docMk/>
            <pc:sldMk cId="109857222" sldId="256"/>
            <ac:spMk id="17" creationId="{B9CD6399-59EB-49DB-2379-5F8910268C23}"/>
          </ac:spMkLst>
        </pc:spChg>
        <pc:spChg chg="add del mod">
          <ac:chgData name="Tina Ogbodu-Ehioba (2541269)" userId="S::2541269@student.uwtsd.ac.uk::99060789-828e-4b7e-84f1-1060189cb471" providerId="AD" clId="Web-{ABD763D1-42E1-C698-63A2-D5F5AB8B1CDF}" dt="2026-06-14T17:04:45.914" v="79"/>
          <ac:spMkLst>
            <pc:docMk/>
            <pc:sldMk cId="109857222" sldId="256"/>
            <ac:spMk id="19" creationId="{4235134D-AA5B-5BA2-E254-AB94191C0D0B}"/>
          </ac:spMkLst>
        </pc:spChg>
        <pc:spChg chg="add mod">
          <ac:chgData name="Tina Ogbodu-Ehioba (2541269)" userId="S::2541269@student.uwtsd.ac.uk::99060789-828e-4b7e-84f1-1060189cb471" providerId="AD" clId="Web-{ABD763D1-42E1-C698-63A2-D5F5AB8B1CDF}" dt="2026-06-14T17:04:45.914" v="79"/>
          <ac:spMkLst>
            <pc:docMk/>
            <pc:sldMk cId="109857222" sldId="256"/>
            <ac:spMk id="20" creationId="{8FA70175-F56D-BFC1-D479-3BE15FE43E4E}"/>
          </ac:spMkLst>
        </pc:spChg>
        <pc:spChg chg="add mod">
          <ac:chgData name="Tina Ogbodu-Ehioba (2541269)" userId="S::2541269@student.uwtsd.ac.uk::99060789-828e-4b7e-84f1-1060189cb471" providerId="AD" clId="Web-{ABD763D1-42E1-C698-63A2-D5F5AB8B1CDF}" dt="2026-06-14T17:04:45.914" v="79"/>
          <ac:spMkLst>
            <pc:docMk/>
            <pc:sldMk cId="109857222" sldId="256"/>
            <ac:spMk id="21" creationId="{97FDBA34-05F9-3C18-0D89-C737FE2C6BF9}"/>
          </ac:spMkLst>
        </pc:spChg>
        <pc:spChg chg="add mod">
          <ac:chgData name="Tina Ogbodu-Ehioba (2541269)" userId="S::2541269@student.uwtsd.ac.uk::99060789-828e-4b7e-84f1-1060189cb471" providerId="AD" clId="Web-{ABD763D1-42E1-C698-63A2-D5F5AB8B1CDF}" dt="2026-06-14T17:04:45.914" v="79"/>
          <ac:spMkLst>
            <pc:docMk/>
            <pc:sldMk cId="109857222" sldId="256"/>
            <ac:spMk id="22" creationId="{8036E8E1-983A-0F17-893C-EFBDC80AE55D}"/>
          </ac:spMkLst>
        </pc:spChg>
      </pc:sldChg>
      <pc:sldChg chg="addSp delSp modSp mod modClrScheme chgLayout">
        <pc:chgData name="Tina Ogbodu-Ehioba (2541269)" userId="S::2541269@student.uwtsd.ac.uk::99060789-828e-4b7e-84f1-1060189cb471" providerId="AD" clId="Web-{ABD763D1-42E1-C698-63A2-D5F5AB8B1CDF}" dt="2026-06-14T17:07:21.511" v="89" actId="20577"/>
        <pc:sldMkLst>
          <pc:docMk/>
          <pc:sldMk cId="2104018461" sldId="257"/>
        </pc:sldMkLst>
        <pc:spChg chg="mod ord">
          <ac:chgData name="Tina Ogbodu-Ehioba (2541269)" userId="S::2541269@student.uwtsd.ac.uk::99060789-828e-4b7e-84f1-1060189cb471" providerId="AD" clId="Web-{ABD763D1-42E1-C698-63A2-D5F5AB8B1CDF}" dt="2026-06-14T17:05:06.055" v="80"/>
          <ac:spMkLst>
            <pc:docMk/>
            <pc:sldMk cId="2104018461" sldId="257"/>
            <ac:spMk id="2" creationId="{E8466BED-43B3-8BE1-4B0B-D70007CF3DAE}"/>
          </ac:spMkLst>
        </pc:spChg>
        <pc:spChg chg="mod ord">
          <ac:chgData name="Tina Ogbodu-Ehioba (2541269)" userId="S::2541269@student.uwtsd.ac.uk::99060789-828e-4b7e-84f1-1060189cb471" providerId="AD" clId="Web-{ABD763D1-42E1-C698-63A2-D5F5AB8B1CDF}" dt="2026-06-14T17:07:21.511" v="89" actId="20577"/>
          <ac:spMkLst>
            <pc:docMk/>
            <pc:sldMk cId="2104018461" sldId="257"/>
            <ac:spMk id="3" creationId="{35448BF7-94DB-7296-0FE1-67F1104622B0}"/>
          </ac:spMkLst>
        </pc:spChg>
        <pc:spChg chg="add del mod">
          <ac:chgData name="Tina Ogbodu-Ehioba (2541269)" userId="S::2541269@student.uwtsd.ac.uk::99060789-828e-4b7e-84f1-1060189cb471" providerId="AD" clId="Web-{ABD763D1-42E1-C698-63A2-D5F5AB8B1CDF}" dt="2026-06-14T17:00:58.378" v="49"/>
          <ac:spMkLst>
            <pc:docMk/>
            <pc:sldMk cId="2104018461" sldId="257"/>
            <ac:spMk id="8" creationId="{03B11BA4-D875-EC05-F306-5BF9DC212CEE}"/>
          </ac:spMkLst>
        </pc:spChg>
        <pc:spChg chg="add del mod">
          <ac:chgData name="Tina Ogbodu-Ehioba (2541269)" userId="S::2541269@student.uwtsd.ac.uk::99060789-828e-4b7e-84f1-1060189cb471" providerId="AD" clId="Web-{ABD763D1-42E1-C698-63A2-D5F5AB8B1CDF}" dt="2026-06-14T17:00:58.378" v="49"/>
          <ac:spMkLst>
            <pc:docMk/>
            <pc:sldMk cId="2104018461" sldId="257"/>
            <ac:spMk id="10" creationId="{6B418C5D-1137-8BBC-33E2-CE1E09635C5C}"/>
          </ac:spMkLst>
        </pc:spChg>
        <pc:spChg chg="add del mod">
          <ac:chgData name="Tina Ogbodu-Ehioba (2541269)" userId="S::2541269@student.uwtsd.ac.uk::99060789-828e-4b7e-84f1-1060189cb471" providerId="AD" clId="Web-{ABD763D1-42E1-C698-63A2-D5F5AB8B1CDF}" dt="2026-06-14T17:00:58.378" v="49"/>
          <ac:spMkLst>
            <pc:docMk/>
            <pc:sldMk cId="2104018461" sldId="257"/>
            <ac:spMk id="12" creationId="{EA93DA45-9C17-5DB3-6ECD-9E3B22143729}"/>
          </ac:spMkLst>
        </pc:spChg>
        <pc:spChg chg="add del mod">
          <ac:chgData name="Tina Ogbodu-Ehioba (2541269)" userId="S::2541269@student.uwtsd.ac.uk::99060789-828e-4b7e-84f1-1060189cb471" providerId="AD" clId="Web-{ABD763D1-42E1-C698-63A2-D5F5AB8B1CDF}" dt="2026-06-14T17:00:58.378" v="49"/>
          <ac:spMkLst>
            <pc:docMk/>
            <pc:sldMk cId="2104018461" sldId="257"/>
            <ac:spMk id="14" creationId="{A41B6FBE-D990-1FE1-BB5C-32D539467F24}"/>
          </ac:spMkLst>
        </pc:spChg>
        <pc:spChg chg="add del mod">
          <ac:chgData name="Tina Ogbodu-Ehioba (2541269)" userId="S::2541269@student.uwtsd.ac.uk::99060789-828e-4b7e-84f1-1060189cb471" providerId="AD" clId="Web-{ABD763D1-42E1-C698-63A2-D5F5AB8B1CDF}" dt="2026-06-14T17:00:58.378" v="49"/>
          <ac:spMkLst>
            <pc:docMk/>
            <pc:sldMk cId="2104018461" sldId="257"/>
            <ac:spMk id="16" creationId="{7F2995E2-D357-9A83-697B-7A23959EF341}"/>
          </ac:spMkLst>
        </pc:spChg>
        <pc:spChg chg="add del mod">
          <ac:chgData name="Tina Ogbodu-Ehioba (2541269)" userId="S::2541269@student.uwtsd.ac.uk::99060789-828e-4b7e-84f1-1060189cb471" providerId="AD" clId="Web-{ABD763D1-42E1-C698-63A2-D5F5AB8B1CDF}" dt="2026-06-14T17:00:58.378" v="49"/>
          <ac:spMkLst>
            <pc:docMk/>
            <pc:sldMk cId="2104018461" sldId="257"/>
            <ac:spMk id="18" creationId="{B72DC989-B22F-743C-0E45-D44103B09EC6}"/>
          </ac:spMkLst>
        </pc:spChg>
        <pc:spChg chg="add del mod">
          <ac:chgData name="Tina Ogbodu-Ehioba (2541269)" userId="S::2541269@student.uwtsd.ac.uk::99060789-828e-4b7e-84f1-1060189cb471" providerId="AD" clId="Web-{ABD763D1-42E1-C698-63A2-D5F5AB8B1CDF}" dt="2026-06-14T17:01:02.753" v="51"/>
          <ac:spMkLst>
            <pc:docMk/>
            <pc:sldMk cId="2104018461" sldId="257"/>
            <ac:spMk id="20" creationId="{6E5EB6EA-9702-E70F-1E6C-A64E2F79CFCA}"/>
          </ac:spMkLst>
        </pc:spChg>
        <pc:spChg chg="add del mod">
          <ac:chgData name="Tina Ogbodu-Ehioba (2541269)" userId="S::2541269@student.uwtsd.ac.uk::99060789-828e-4b7e-84f1-1060189cb471" providerId="AD" clId="Web-{ABD763D1-42E1-C698-63A2-D5F5AB8B1CDF}" dt="2026-06-14T17:01:02.753" v="51"/>
          <ac:spMkLst>
            <pc:docMk/>
            <pc:sldMk cId="2104018461" sldId="257"/>
            <ac:spMk id="21" creationId="{28845ABF-2994-F74C-65D2-B615E5DC43FB}"/>
          </ac:spMkLst>
        </pc:spChg>
        <pc:spChg chg="add del mod">
          <ac:chgData name="Tina Ogbodu-Ehioba (2541269)" userId="S::2541269@student.uwtsd.ac.uk::99060789-828e-4b7e-84f1-1060189cb471" providerId="AD" clId="Web-{ABD763D1-42E1-C698-63A2-D5F5AB8B1CDF}" dt="2026-06-14T17:01:02.753" v="51"/>
          <ac:spMkLst>
            <pc:docMk/>
            <pc:sldMk cId="2104018461" sldId="257"/>
            <ac:spMk id="22" creationId="{C0CE202E-CFC2-C450-95E0-29884248FF3E}"/>
          </ac:spMkLst>
        </pc:spChg>
        <pc:spChg chg="add del mod">
          <ac:chgData name="Tina Ogbodu-Ehioba (2541269)" userId="S::2541269@student.uwtsd.ac.uk::99060789-828e-4b7e-84f1-1060189cb471" providerId="AD" clId="Web-{ABD763D1-42E1-C698-63A2-D5F5AB8B1CDF}" dt="2026-06-14T17:01:02.753" v="51"/>
          <ac:spMkLst>
            <pc:docMk/>
            <pc:sldMk cId="2104018461" sldId="257"/>
            <ac:spMk id="23" creationId="{06FB5DB6-0DFC-B9CE-0768-DACAE675DEB0}"/>
          </ac:spMkLst>
        </pc:spChg>
        <pc:spChg chg="add mod">
          <ac:chgData name="Tina Ogbodu-Ehioba (2541269)" userId="S::2541269@student.uwtsd.ac.uk::99060789-828e-4b7e-84f1-1060189cb471" providerId="AD" clId="Web-{ABD763D1-42E1-C698-63A2-D5F5AB8B1CDF}" dt="2026-06-14T17:05:06.055" v="80"/>
          <ac:spMkLst>
            <pc:docMk/>
            <pc:sldMk cId="2104018461" sldId="257"/>
            <ac:spMk id="25" creationId="{608D30A4-5F79-E66F-ECC6-87F079A1F379}"/>
          </ac:spMkLst>
        </pc:spChg>
        <pc:spChg chg="add mod">
          <ac:chgData name="Tina Ogbodu-Ehioba (2541269)" userId="S::2541269@student.uwtsd.ac.uk::99060789-828e-4b7e-84f1-1060189cb471" providerId="AD" clId="Web-{ABD763D1-42E1-C698-63A2-D5F5AB8B1CDF}" dt="2026-06-14T17:05:06.055" v="80"/>
          <ac:spMkLst>
            <pc:docMk/>
            <pc:sldMk cId="2104018461" sldId="257"/>
            <ac:spMk id="26" creationId="{F908865B-8598-2340-562B-20E740EB3192}"/>
          </ac:spMkLst>
        </pc:spChg>
        <pc:spChg chg="add mod">
          <ac:chgData name="Tina Ogbodu-Ehioba (2541269)" userId="S::2541269@student.uwtsd.ac.uk::99060789-828e-4b7e-84f1-1060189cb471" providerId="AD" clId="Web-{ABD763D1-42E1-C698-63A2-D5F5AB8B1CDF}" dt="2026-06-14T17:05:06.055" v="80"/>
          <ac:spMkLst>
            <pc:docMk/>
            <pc:sldMk cId="2104018461" sldId="257"/>
            <ac:spMk id="27" creationId="{58FEED3B-DFD5-7A99-7E94-1C5A1EB0E329}"/>
          </ac:spMkLst>
        </pc:spChg>
        <pc:spChg chg="add del mod">
          <ac:chgData name="Tina Ogbodu-Ehioba (2541269)" userId="S::2541269@student.uwtsd.ac.uk::99060789-828e-4b7e-84f1-1060189cb471" providerId="AD" clId="Web-{ABD763D1-42E1-C698-63A2-D5F5AB8B1CDF}" dt="2026-06-14T17:03:00.474" v="73"/>
          <ac:spMkLst>
            <pc:docMk/>
            <pc:sldMk cId="2104018461" sldId="257"/>
            <ac:spMk id="29" creationId="{0FB479EA-992D-E558-299B-7749321BED07}"/>
          </ac:spMkLst>
        </pc:spChg>
        <pc:spChg chg="add del mod">
          <ac:chgData name="Tina Ogbodu-Ehioba (2541269)" userId="S::2541269@student.uwtsd.ac.uk::99060789-828e-4b7e-84f1-1060189cb471" providerId="AD" clId="Web-{ABD763D1-42E1-C698-63A2-D5F5AB8B1CDF}" dt="2026-06-14T17:03:11.037" v="77"/>
          <ac:spMkLst>
            <pc:docMk/>
            <pc:sldMk cId="2104018461" sldId="257"/>
            <ac:spMk id="30" creationId="{F7978993-B5C7-E2EA-85BA-DC4C794AE2FE}"/>
          </ac:spMkLst>
        </pc:spChg>
        <pc:spChg chg="add del mod">
          <ac:chgData name="Tina Ogbodu-Ehioba (2541269)" userId="S::2541269@student.uwtsd.ac.uk::99060789-828e-4b7e-84f1-1060189cb471" providerId="AD" clId="Web-{ABD763D1-42E1-C698-63A2-D5F5AB8B1CDF}" dt="2026-06-14T17:03:11.037" v="77"/>
          <ac:spMkLst>
            <pc:docMk/>
            <pc:sldMk cId="2104018461" sldId="257"/>
            <ac:spMk id="31" creationId="{548F9269-50BA-8868-F0A2-AFC57CD58A96}"/>
          </ac:spMkLst>
        </pc:spChg>
        <pc:spChg chg="add del mod">
          <ac:chgData name="Tina Ogbodu-Ehioba (2541269)" userId="S::2541269@student.uwtsd.ac.uk::99060789-828e-4b7e-84f1-1060189cb471" providerId="AD" clId="Web-{ABD763D1-42E1-C698-63A2-D5F5AB8B1CDF}" dt="2026-06-14T17:02:22.645" v="59"/>
          <ac:spMkLst>
            <pc:docMk/>
            <pc:sldMk cId="2104018461" sldId="257"/>
            <ac:spMk id="32" creationId="{64BF1BC7-8095-D5A0-2D84-094A2370D2B9}"/>
          </ac:spMkLst>
        </pc:spChg>
        <pc:spChg chg="add del mod">
          <ac:chgData name="Tina Ogbodu-Ehioba (2541269)" userId="S::2541269@student.uwtsd.ac.uk::99060789-828e-4b7e-84f1-1060189cb471" providerId="AD" clId="Web-{ABD763D1-42E1-C698-63A2-D5F5AB8B1CDF}" dt="2026-06-14T17:03:11.037" v="77"/>
          <ac:spMkLst>
            <pc:docMk/>
            <pc:sldMk cId="2104018461" sldId="257"/>
            <ac:spMk id="33" creationId="{0CC5F2AD-061D-DA70-C321-0BE9CC6E510B}"/>
          </ac:spMkLst>
        </pc:spChg>
        <pc:spChg chg="add del mod">
          <ac:chgData name="Tina Ogbodu-Ehioba (2541269)" userId="S::2541269@student.uwtsd.ac.uk::99060789-828e-4b7e-84f1-1060189cb471" providerId="AD" clId="Web-{ABD763D1-42E1-C698-63A2-D5F5AB8B1CDF}" dt="2026-06-14T17:02:25.911" v="61"/>
          <ac:spMkLst>
            <pc:docMk/>
            <pc:sldMk cId="2104018461" sldId="257"/>
            <ac:spMk id="35" creationId="{171162F6-8B3D-B27B-0DCC-8F38F4E447D3}"/>
          </ac:spMkLst>
        </pc:spChg>
        <pc:spChg chg="add del mod">
          <ac:chgData name="Tina Ogbodu-Ehioba (2541269)" userId="S::2541269@student.uwtsd.ac.uk::99060789-828e-4b7e-84f1-1060189cb471" providerId="AD" clId="Web-{ABD763D1-42E1-C698-63A2-D5F5AB8B1CDF}" dt="2026-06-14T17:02:29.083" v="63"/>
          <ac:spMkLst>
            <pc:docMk/>
            <pc:sldMk cId="2104018461" sldId="257"/>
            <ac:spMk id="37" creationId="{64BF1BC7-8095-D5A0-2D84-094A2370D2B9}"/>
          </ac:spMkLst>
        </pc:spChg>
        <pc:spChg chg="add del mod">
          <ac:chgData name="Tina Ogbodu-Ehioba (2541269)" userId="S::2541269@student.uwtsd.ac.uk::99060789-828e-4b7e-84f1-1060189cb471" providerId="AD" clId="Web-{ABD763D1-42E1-C698-63A2-D5F5AB8B1CDF}" dt="2026-06-14T17:05:06.055" v="80"/>
          <ac:spMkLst>
            <pc:docMk/>
            <pc:sldMk cId="2104018461" sldId="257"/>
            <ac:spMk id="38" creationId="{64BF1BC7-8095-D5A0-2D84-094A2370D2B9}"/>
          </ac:spMkLst>
        </pc:spChg>
        <pc:spChg chg="add del mod">
          <ac:chgData name="Tina Ogbodu-Ehioba (2541269)" userId="S::2541269@student.uwtsd.ac.uk::99060789-828e-4b7e-84f1-1060189cb471" providerId="AD" clId="Web-{ABD763D1-42E1-C698-63A2-D5F5AB8B1CDF}" dt="2026-06-14T17:02:35.114" v="65"/>
          <ac:spMkLst>
            <pc:docMk/>
            <pc:sldMk cId="2104018461" sldId="257"/>
            <ac:spMk id="39" creationId="{F7978993-B5C7-E2EA-85BA-DC4C794AE2FE}"/>
          </ac:spMkLst>
        </pc:spChg>
        <pc:spChg chg="add del mod">
          <ac:chgData name="Tina Ogbodu-Ehioba (2541269)" userId="S::2541269@student.uwtsd.ac.uk::99060789-828e-4b7e-84f1-1060189cb471" providerId="AD" clId="Web-{ABD763D1-42E1-C698-63A2-D5F5AB8B1CDF}" dt="2026-06-14T17:02:35.114" v="65"/>
          <ac:spMkLst>
            <pc:docMk/>
            <pc:sldMk cId="2104018461" sldId="257"/>
            <ac:spMk id="40" creationId="{548F9269-50BA-8868-F0A2-AFC57CD58A96}"/>
          </ac:spMkLst>
        </pc:spChg>
        <pc:spChg chg="add del mod">
          <ac:chgData name="Tina Ogbodu-Ehioba (2541269)" userId="S::2541269@student.uwtsd.ac.uk::99060789-828e-4b7e-84f1-1060189cb471" providerId="AD" clId="Web-{ABD763D1-42E1-C698-63A2-D5F5AB8B1CDF}" dt="2026-06-14T17:02:35.114" v="65"/>
          <ac:spMkLst>
            <pc:docMk/>
            <pc:sldMk cId="2104018461" sldId="257"/>
            <ac:spMk id="41" creationId="{0CC5F2AD-061D-DA70-C321-0BE9CC6E510B}"/>
          </ac:spMkLst>
        </pc:spChg>
        <pc:spChg chg="add del mod">
          <ac:chgData name="Tina Ogbodu-Ehioba (2541269)" userId="S::2541269@student.uwtsd.ac.uk::99060789-828e-4b7e-84f1-1060189cb471" providerId="AD" clId="Web-{ABD763D1-42E1-C698-63A2-D5F5AB8B1CDF}" dt="2026-06-14T17:02:37.990" v="67"/>
          <ac:spMkLst>
            <pc:docMk/>
            <pc:sldMk cId="2104018461" sldId="257"/>
            <ac:spMk id="43" creationId="{171162F6-8B3D-B27B-0DCC-8F38F4E447D3}"/>
          </ac:spMkLst>
        </pc:spChg>
        <pc:spChg chg="add del mod">
          <ac:chgData name="Tina Ogbodu-Ehioba (2541269)" userId="S::2541269@student.uwtsd.ac.uk::99060789-828e-4b7e-84f1-1060189cb471" providerId="AD" clId="Web-{ABD763D1-42E1-C698-63A2-D5F5AB8B1CDF}" dt="2026-06-14T17:02:55.443" v="69"/>
          <ac:spMkLst>
            <pc:docMk/>
            <pc:sldMk cId="2104018461" sldId="257"/>
            <ac:spMk id="45" creationId="{64BF1BC7-8095-D5A0-2D84-094A2370D2B9}"/>
          </ac:spMkLst>
        </pc:spChg>
      </pc:sldChg>
      <pc:sldChg chg="addSp delSp modSp mod modClrScheme setClrOvrMap chgLayout">
        <pc:chgData name="Tina Ogbodu-Ehioba (2541269)" userId="S::2541269@student.uwtsd.ac.uk::99060789-828e-4b7e-84f1-1060189cb471" providerId="AD" clId="Web-{ABD763D1-42E1-C698-63A2-D5F5AB8B1CDF}" dt="2026-06-14T16:46:17.827" v="45"/>
        <pc:sldMkLst>
          <pc:docMk/>
          <pc:sldMk cId="307098722" sldId="258"/>
        </pc:sldMkLst>
        <pc:spChg chg="mod ord">
          <ac:chgData name="Tina Ogbodu-Ehioba (2541269)" userId="S::2541269@student.uwtsd.ac.uk::99060789-828e-4b7e-84f1-1060189cb471" providerId="AD" clId="Web-{ABD763D1-42E1-C698-63A2-D5F5AB8B1CDF}" dt="2026-06-14T16:46:17.827" v="45"/>
          <ac:spMkLst>
            <pc:docMk/>
            <pc:sldMk cId="307098722" sldId="258"/>
            <ac:spMk id="2" creationId="{9D5B02E1-93C9-B5C6-D741-74BFD8AA3D9F}"/>
          </ac:spMkLst>
        </pc:spChg>
        <pc:spChg chg="mod ord">
          <ac:chgData name="Tina Ogbodu-Ehioba (2541269)" userId="S::2541269@student.uwtsd.ac.uk::99060789-828e-4b7e-84f1-1060189cb471" providerId="AD" clId="Web-{ABD763D1-42E1-C698-63A2-D5F5AB8B1CDF}" dt="2026-06-14T16:46:17.827" v="45"/>
          <ac:spMkLst>
            <pc:docMk/>
            <pc:sldMk cId="307098722" sldId="258"/>
            <ac:spMk id="3" creationId="{E6025F15-FA21-E167-3AB7-42B5A01FC926}"/>
          </ac:spMkLst>
        </pc:spChg>
        <pc:spChg chg="add del mod">
          <ac:chgData name="Tina Ogbodu-Ehioba (2541269)" userId="S::2541269@student.uwtsd.ac.uk::99060789-828e-4b7e-84f1-1060189cb471" providerId="AD" clId="Web-{ABD763D1-42E1-C698-63A2-D5F5AB8B1CDF}" dt="2026-06-14T16:46:17.812" v="44"/>
          <ac:spMkLst>
            <pc:docMk/>
            <pc:sldMk cId="307098722" sldId="258"/>
            <ac:spMk id="8" creationId="{6FBF5BCA-17BF-51B5-20C6-9ECE836E7865}"/>
          </ac:spMkLst>
        </pc:spChg>
        <pc:spChg chg="add del mod">
          <ac:chgData name="Tina Ogbodu-Ehioba (2541269)" userId="S::2541269@student.uwtsd.ac.uk::99060789-828e-4b7e-84f1-1060189cb471" providerId="AD" clId="Web-{ABD763D1-42E1-C698-63A2-D5F5AB8B1CDF}" dt="2026-06-14T16:46:17.812" v="44"/>
          <ac:spMkLst>
            <pc:docMk/>
            <pc:sldMk cId="307098722" sldId="258"/>
            <ac:spMk id="10" creationId="{5ECF93F2-E297-D112-A90F-C7F10F4F236F}"/>
          </ac:spMkLst>
        </pc:spChg>
        <pc:spChg chg="add del mod">
          <ac:chgData name="Tina Ogbodu-Ehioba (2541269)" userId="S::2541269@student.uwtsd.ac.uk::99060789-828e-4b7e-84f1-1060189cb471" providerId="AD" clId="Web-{ABD763D1-42E1-C698-63A2-D5F5AB8B1CDF}" dt="2026-06-14T16:46:17.812" v="44"/>
          <ac:spMkLst>
            <pc:docMk/>
            <pc:sldMk cId="307098722" sldId="258"/>
            <ac:spMk id="12" creationId="{D99D29D3-DAEB-0292-4C7D-C00471B1B300}"/>
          </ac:spMkLst>
        </pc:spChg>
        <pc:spChg chg="add mod">
          <ac:chgData name="Tina Ogbodu-Ehioba (2541269)" userId="S::2541269@student.uwtsd.ac.uk::99060789-828e-4b7e-84f1-1060189cb471" providerId="AD" clId="Web-{ABD763D1-42E1-C698-63A2-D5F5AB8B1CDF}" dt="2026-06-14T16:46:17.827" v="45"/>
          <ac:spMkLst>
            <pc:docMk/>
            <pc:sldMk cId="307098722" sldId="258"/>
            <ac:spMk id="14" creationId="{65824F00-8B13-7900-A0B7-7795DFD9113E}"/>
          </ac:spMkLst>
        </pc:spChg>
        <pc:spChg chg="add mod">
          <ac:chgData name="Tina Ogbodu-Ehioba (2541269)" userId="S::2541269@student.uwtsd.ac.uk::99060789-828e-4b7e-84f1-1060189cb471" providerId="AD" clId="Web-{ABD763D1-42E1-C698-63A2-D5F5AB8B1CDF}" dt="2026-06-14T16:46:17.827" v="45"/>
          <ac:spMkLst>
            <pc:docMk/>
            <pc:sldMk cId="307098722" sldId="258"/>
            <ac:spMk id="15" creationId="{96D2C155-6F16-D5DB-97BB-D2A361A5CF0D}"/>
          </ac:spMkLst>
        </pc:spChg>
        <pc:spChg chg="add mod">
          <ac:chgData name="Tina Ogbodu-Ehioba (2541269)" userId="S::2541269@student.uwtsd.ac.uk::99060789-828e-4b7e-84f1-1060189cb471" providerId="AD" clId="Web-{ABD763D1-42E1-C698-63A2-D5F5AB8B1CDF}" dt="2026-06-14T16:46:17.827" v="45"/>
          <ac:spMkLst>
            <pc:docMk/>
            <pc:sldMk cId="307098722" sldId="258"/>
            <ac:spMk id="16" creationId="{959BF930-566F-BEC0-D748-FD29620137C6}"/>
          </ac:spMkLst>
        </pc:spChg>
      </pc:sldChg>
      <pc:sldChg chg="addSp modSp mod modClrScheme setClrOvrMap chgLayout">
        <pc:chgData name="Tina Ogbodu-Ehioba (2541269)" userId="S::2541269@student.uwtsd.ac.uk::99060789-828e-4b7e-84f1-1060189cb471" providerId="AD" clId="Web-{ABD763D1-42E1-C698-63A2-D5F5AB8B1CDF}" dt="2026-06-14T16:48:01.345" v="47" actId="20577"/>
        <pc:sldMkLst>
          <pc:docMk/>
          <pc:sldMk cId="618418325" sldId="259"/>
        </pc:sldMkLst>
        <pc:spChg chg="mod ord">
          <ac:chgData name="Tina Ogbodu-Ehioba (2541269)" userId="S::2541269@student.uwtsd.ac.uk::99060789-828e-4b7e-84f1-1060189cb471" providerId="AD" clId="Web-{ABD763D1-42E1-C698-63A2-D5F5AB8B1CDF}" dt="2026-06-14T16:47:08.203" v="46"/>
          <ac:spMkLst>
            <pc:docMk/>
            <pc:sldMk cId="618418325" sldId="259"/>
            <ac:spMk id="2" creationId="{4C806EB2-FAE9-7A8D-8428-688D540A7BED}"/>
          </ac:spMkLst>
        </pc:spChg>
        <pc:spChg chg="mod ord">
          <ac:chgData name="Tina Ogbodu-Ehioba (2541269)" userId="S::2541269@student.uwtsd.ac.uk::99060789-828e-4b7e-84f1-1060189cb471" providerId="AD" clId="Web-{ABD763D1-42E1-C698-63A2-D5F5AB8B1CDF}" dt="2026-06-14T16:48:01.345" v="47" actId="20577"/>
          <ac:spMkLst>
            <pc:docMk/>
            <pc:sldMk cId="618418325" sldId="259"/>
            <ac:spMk id="3" creationId="{793405B4-375F-933C-D388-B229F50F394C}"/>
          </ac:spMkLst>
        </pc:spChg>
        <pc:spChg chg="add mod">
          <ac:chgData name="Tina Ogbodu-Ehioba (2541269)" userId="S::2541269@student.uwtsd.ac.uk::99060789-828e-4b7e-84f1-1060189cb471" providerId="AD" clId="Web-{ABD763D1-42E1-C698-63A2-D5F5AB8B1CDF}" dt="2026-06-14T16:47:08.203" v="46"/>
          <ac:spMkLst>
            <pc:docMk/>
            <pc:sldMk cId="618418325" sldId="259"/>
            <ac:spMk id="8" creationId="{76D87D53-9EBE-05A0-10DB-0DDCA836A3EC}"/>
          </ac:spMkLst>
        </pc:spChg>
        <pc:spChg chg="add mod">
          <ac:chgData name="Tina Ogbodu-Ehioba (2541269)" userId="S::2541269@student.uwtsd.ac.uk::99060789-828e-4b7e-84f1-1060189cb471" providerId="AD" clId="Web-{ABD763D1-42E1-C698-63A2-D5F5AB8B1CDF}" dt="2026-06-14T16:47:08.203" v="46"/>
          <ac:spMkLst>
            <pc:docMk/>
            <pc:sldMk cId="618418325" sldId="259"/>
            <ac:spMk id="10" creationId="{9A696F3E-4BB9-6E18-D52E-8B2DC13B29D8}"/>
          </ac:spMkLst>
        </pc:spChg>
        <pc:spChg chg="add mod">
          <ac:chgData name="Tina Ogbodu-Ehioba (2541269)" userId="S::2541269@student.uwtsd.ac.uk::99060789-828e-4b7e-84f1-1060189cb471" providerId="AD" clId="Web-{ABD763D1-42E1-C698-63A2-D5F5AB8B1CDF}" dt="2026-06-14T16:47:08.203" v="46"/>
          <ac:spMkLst>
            <pc:docMk/>
            <pc:sldMk cId="618418325" sldId="259"/>
            <ac:spMk id="12" creationId="{14DE86FD-61E3-EA99-D2D0-30378A93AD37}"/>
          </ac:spMkLst>
        </pc:spChg>
      </pc:sldChg>
      <pc:sldChg chg="modSp mod ord modClrScheme chgLayout">
        <pc:chgData name="Tina Ogbodu-Ehioba (2541269)" userId="S::2541269@student.uwtsd.ac.uk::99060789-828e-4b7e-84f1-1060189cb471" providerId="AD" clId="Web-{ABD763D1-42E1-C698-63A2-D5F5AB8B1CDF}" dt="2026-06-14T17:29:41.213" v="462"/>
        <pc:sldMkLst>
          <pc:docMk/>
          <pc:sldMk cId="3168108920" sldId="260"/>
        </pc:sldMkLst>
        <pc:spChg chg="mod ord">
          <ac:chgData name="Tina Ogbodu-Ehioba (2541269)" userId="S::2541269@student.uwtsd.ac.uk::99060789-828e-4b7e-84f1-1060189cb471" providerId="AD" clId="Web-{ABD763D1-42E1-C698-63A2-D5F5AB8B1CDF}" dt="2026-06-14T16:35:34.032" v="5"/>
          <ac:spMkLst>
            <pc:docMk/>
            <pc:sldMk cId="3168108920" sldId="260"/>
            <ac:spMk id="2" creationId="{23EEAF62-962B-3A60-001C-EF2E0E4DA912}"/>
          </ac:spMkLst>
        </pc:spChg>
        <pc:graphicFrameChg chg="mod ord">
          <ac:chgData name="Tina Ogbodu-Ehioba (2541269)" userId="S::2541269@student.uwtsd.ac.uk::99060789-828e-4b7e-84f1-1060189cb471" providerId="AD" clId="Web-{ABD763D1-42E1-C698-63A2-D5F5AB8B1CDF}" dt="2026-06-14T16:35:34.032" v="5"/>
          <ac:graphicFrameMkLst>
            <pc:docMk/>
            <pc:sldMk cId="3168108920" sldId="260"/>
            <ac:graphicFrameMk id="50" creationId="{B557E06A-3B9B-13BF-6BE6-2DCD90AC3593}"/>
          </ac:graphicFrameMkLst>
        </pc:graphicFrameChg>
      </pc:sldChg>
      <pc:sldChg chg="modSp new">
        <pc:chgData name="Tina Ogbodu-Ehioba (2541269)" userId="S::2541269@student.uwtsd.ac.uk::99060789-828e-4b7e-84f1-1060189cb471" providerId="AD" clId="Web-{ABD763D1-42E1-C698-63A2-D5F5AB8B1CDF}" dt="2026-06-14T17:28:15.383" v="461" actId="1076"/>
        <pc:sldMkLst>
          <pc:docMk/>
          <pc:sldMk cId="2879442771" sldId="261"/>
        </pc:sldMkLst>
        <pc:spChg chg="mod">
          <ac:chgData name="Tina Ogbodu-Ehioba (2541269)" userId="S::2541269@student.uwtsd.ac.uk::99060789-828e-4b7e-84f1-1060189cb471" providerId="AD" clId="Web-{ABD763D1-42E1-C698-63A2-D5F5AB8B1CDF}" dt="2026-06-14T17:10:03.484" v="100" actId="20577"/>
          <ac:spMkLst>
            <pc:docMk/>
            <pc:sldMk cId="2879442771" sldId="261"/>
            <ac:spMk id="2" creationId="{E4DA8225-A930-5B54-466C-D858D1D62E13}"/>
          </ac:spMkLst>
        </pc:spChg>
        <pc:spChg chg="mod">
          <ac:chgData name="Tina Ogbodu-Ehioba (2541269)" userId="S::2541269@student.uwtsd.ac.uk::99060789-828e-4b7e-84f1-1060189cb471" providerId="AD" clId="Web-{ABD763D1-42E1-C698-63A2-D5F5AB8B1CDF}" dt="2026-06-14T17:28:15.383" v="461" actId="1076"/>
          <ac:spMkLst>
            <pc:docMk/>
            <pc:sldMk cId="2879442771" sldId="261"/>
            <ac:spMk id="3" creationId="{C81F8E5D-14E6-6C58-A105-136E2672FB45}"/>
          </ac:spMkLst>
        </pc:spChg>
      </pc:sldChg>
      <pc:sldMasterChg chg="del delSldLayout">
        <pc:chgData name="Tina Ogbodu-Ehioba (2541269)" userId="S::2541269@student.uwtsd.ac.uk::99060789-828e-4b7e-84f1-1060189cb471" providerId="AD" clId="Web-{ABD763D1-42E1-C698-63A2-D5F5AB8B1CDF}" dt="2026-06-14T16:34:56.547" v="4"/>
        <pc:sldMasterMkLst>
          <pc:docMk/>
          <pc:sldMasterMk cId="4052318494" sldId="2147483672"/>
        </pc:sldMasterMkLst>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3617060837" sldId="2147483673"/>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1157654851" sldId="2147483674"/>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66768258" sldId="2147483675"/>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691658742" sldId="2147483676"/>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2361755107" sldId="2147483677"/>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242726066" sldId="2147483678"/>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2455382490" sldId="2147483679"/>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1276903056" sldId="2147483680"/>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2988438741" sldId="2147483681"/>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210445704" sldId="2147483682"/>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3972771118" sldId="2147483683"/>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834609471" sldId="2147483684"/>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1338178208" sldId="2147483685"/>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2522848878" sldId="2147483686"/>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4111173074" sldId="2147483687"/>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4267553224" sldId="2147483688"/>
          </pc:sldLayoutMkLst>
        </pc:sldLayoutChg>
        <pc:sldLayoutChg chg="del">
          <pc:chgData name="Tina Ogbodu-Ehioba (2541269)" userId="S::2541269@student.uwtsd.ac.uk::99060789-828e-4b7e-84f1-1060189cb471" providerId="AD" clId="Web-{ABD763D1-42E1-C698-63A2-D5F5AB8B1CDF}" dt="2026-06-14T16:34:56.547" v="4"/>
          <pc:sldLayoutMkLst>
            <pc:docMk/>
            <pc:sldMasterMk cId="4052318494" sldId="2147483672"/>
            <pc:sldLayoutMk cId="1994785519" sldId="2147483689"/>
          </pc:sldLayoutMkLst>
        </pc:sldLayoutChg>
      </pc:sldMasterChg>
      <pc:sldMasterChg chg="add del addSldLayout delSldLayout modSldLayout">
        <pc:chgData name="Tina Ogbodu-Ehioba (2541269)" userId="S::2541269@student.uwtsd.ac.uk::99060789-828e-4b7e-84f1-1060189cb471" providerId="AD" clId="Web-{ABD763D1-42E1-C698-63A2-D5F5AB8B1CDF}" dt="2026-06-14T16:35:34.032" v="5"/>
        <pc:sldMasterMkLst>
          <pc:docMk/>
          <pc:sldMasterMk cId="3741083260" sldId="2147483690"/>
        </pc:sldMasterMkLst>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229765384" sldId="2147483691"/>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3980157359" sldId="2147483692"/>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3535574278" sldId="2147483693"/>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1631637329" sldId="2147483694"/>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4121207613" sldId="2147483695"/>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1196102009" sldId="2147483696"/>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1359466688" sldId="2147483697"/>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4193806497" sldId="2147483698"/>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1064318579" sldId="2147483699"/>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4054700403" sldId="2147483700"/>
          </pc:sldLayoutMkLst>
        </pc:sldLayoutChg>
        <pc:sldLayoutChg chg="add del mod replId">
          <pc:chgData name="Tina Ogbodu-Ehioba (2541269)" userId="S::2541269@student.uwtsd.ac.uk::99060789-828e-4b7e-84f1-1060189cb471" providerId="AD" clId="Web-{ABD763D1-42E1-C698-63A2-D5F5AB8B1CDF}" dt="2026-06-14T16:35:34.032" v="5"/>
          <pc:sldLayoutMkLst>
            <pc:docMk/>
            <pc:sldMasterMk cId="3741083260" sldId="2147483690"/>
            <pc:sldLayoutMk cId="2949540067" sldId="2147483701"/>
          </pc:sldLayoutMkLst>
        </pc:sldLayoutChg>
      </pc:sldMasterChg>
      <pc:sldMasterChg chg="add addSldLayout modSldLayout">
        <pc:chgData name="Tina Ogbodu-Ehioba (2541269)" userId="S::2541269@student.uwtsd.ac.uk::99060789-828e-4b7e-84f1-1060189cb471" providerId="AD" clId="Web-{ABD763D1-42E1-C698-63A2-D5F5AB8B1CDF}" dt="2026-06-14T16:35:34.032" v="5"/>
        <pc:sldMasterMkLst>
          <pc:docMk/>
          <pc:sldMasterMk cId="3849555560" sldId="2147483702"/>
        </pc:sldMasterMkLst>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1819359614" sldId="2147483703"/>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3950570524" sldId="2147483704"/>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3789920191" sldId="2147483705"/>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3477213550" sldId="2147483706"/>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2638808165" sldId="2147483707"/>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1049915706" sldId="2147483708"/>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1877778117" sldId="2147483709"/>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3295423349" sldId="2147483710"/>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3751593859" sldId="2147483711"/>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2208541618" sldId="2147483712"/>
          </pc:sldLayoutMkLst>
        </pc:sldLayoutChg>
        <pc:sldLayoutChg chg="add mod replId">
          <pc:chgData name="Tina Ogbodu-Ehioba (2541269)" userId="S::2541269@student.uwtsd.ac.uk::99060789-828e-4b7e-84f1-1060189cb471" providerId="AD" clId="Web-{ABD763D1-42E1-C698-63A2-D5F5AB8B1CDF}" dt="2026-06-14T16:35:34.032" v="5"/>
          <pc:sldLayoutMkLst>
            <pc:docMk/>
            <pc:sldMasterMk cId="3849555560" sldId="2147483702"/>
            <pc:sldLayoutMk cId="1900132854" sldId="2147483713"/>
          </pc:sldLayoutMkLst>
        </pc:sldLayoutChg>
      </pc:sldMasterChg>
    </pc:docChg>
  </pc:docChgLst>
  <pc:docChgLst>
    <pc:chgData name="Tina Ogbodu-Ehioba (2541269)" userId="S::2541269@student.uwtsd.ac.uk::99060789-828e-4b7e-84f1-1060189cb471" providerId="AD" clId="Web-{C6B9B216-175D-6174-3A1C-559F80CA886D}"/>
    <pc:docChg chg="modSld">
      <pc:chgData name="Tina Ogbodu-Ehioba (2541269)" userId="S::2541269@student.uwtsd.ac.uk::99060789-828e-4b7e-84f1-1060189cb471" providerId="AD" clId="Web-{C6B9B216-175D-6174-3A1C-559F80CA886D}" dt="2026-06-08T19:16:06.231" v="45" actId="20577"/>
      <pc:docMkLst>
        <pc:docMk/>
      </pc:docMkLst>
      <pc:sldChg chg="modSp">
        <pc:chgData name="Tina Ogbodu-Ehioba (2541269)" userId="S::2541269@student.uwtsd.ac.uk::99060789-828e-4b7e-84f1-1060189cb471" providerId="AD" clId="Web-{C6B9B216-175D-6174-3A1C-559F80CA886D}" dt="2026-06-08T19:16:06.231" v="45" actId="20577"/>
        <pc:sldMkLst>
          <pc:docMk/>
          <pc:sldMk cId="618418325" sldId="259"/>
        </pc:sldMkLst>
        <pc:spChg chg="mod">
          <ac:chgData name="Tina Ogbodu-Ehioba (2541269)" userId="S::2541269@student.uwtsd.ac.uk::99060789-828e-4b7e-84f1-1060189cb471" providerId="AD" clId="Web-{C6B9B216-175D-6174-3A1C-559F80CA886D}" dt="2026-06-08T19:16:06.231" v="45" actId="20577"/>
          <ac:spMkLst>
            <pc:docMk/>
            <pc:sldMk cId="618418325" sldId="259"/>
            <ac:spMk id="3" creationId="{793405B4-375F-933C-D388-B229F50F394C}"/>
          </ac:spMkLst>
        </pc:spChg>
      </pc:sldChg>
    </pc:docChg>
  </pc:docChgLst>
  <pc:docChgLst>
    <pc:chgData name="Tina Ogbodu-Ehioba (2541269)" userId="S::2541269@student.uwtsd.ac.uk::99060789-828e-4b7e-84f1-1060189cb471" providerId="AD" clId="Web-{3510DE9C-887A-786D-02D6-4CC3C8581CA7}"/>
    <pc:docChg chg="addSld delSld modSld">
      <pc:chgData name="Tina Ogbodu-Ehioba (2541269)" userId="S::2541269@student.uwtsd.ac.uk::99060789-828e-4b7e-84f1-1060189cb471" providerId="AD" clId="Web-{3510DE9C-887A-786D-02D6-4CC3C8581CA7}" dt="2026-06-08T14:41:27.198" v="1387"/>
      <pc:docMkLst>
        <pc:docMk/>
      </pc:docMkLst>
      <pc:sldChg chg="addSp delSp modSp mod setBg">
        <pc:chgData name="Tina Ogbodu-Ehioba (2541269)" userId="S::2541269@student.uwtsd.ac.uk::99060789-828e-4b7e-84f1-1060189cb471" providerId="AD" clId="Web-{3510DE9C-887A-786D-02D6-4CC3C8581CA7}" dt="2026-06-07T16:17:54.366" v="1329" actId="20577"/>
        <pc:sldMkLst>
          <pc:docMk/>
          <pc:sldMk cId="109857222" sldId="256"/>
        </pc:sldMkLst>
        <pc:spChg chg="mod">
          <ac:chgData name="Tina Ogbodu-Ehioba (2541269)" userId="S::2541269@student.uwtsd.ac.uk::99060789-828e-4b7e-84f1-1060189cb471" providerId="AD" clId="Web-{3510DE9C-887A-786D-02D6-4CC3C8581CA7}" dt="2026-06-07T15:33:52.566" v="1103"/>
          <ac:spMkLst>
            <pc:docMk/>
            <pc:sldMk cId="109857222" sldId="256"/>
            <ac:spMk id="2" creationId="{00000000-0000-0000-0000-000000000000}"/>
          </ac:spMkLst>
        </pc:spChg>
        <pc:spChg chg="mod">
          <ac:chgData name="Tina Ogbodu-Ehioba (2541269)" userId="S::2541269@student.uwtsd.ac.uk::99060789-828e-4b7e-84f1-1060189cb471" providerId="AD" clId="Web-{3510DE9C-887A-786D-02D6-4CC3C8581CA7}" dt="2026-06-07T16:17:54.366" v="1329" actId="20577"/>
          <ac:spMkLst>
            <pc:docMk/>
            <pc:sldMk cId="109857222" sldId="256"/>
            <ac:spMk id="3" creationId="{00000000-0000-0000-0000-000000000000}"/>
          </ac:spMkLst>
        </pc:spChg>
      </pc:sldChg>
      <pc:sldChg chg="addSp delSp modSp new mod setBg">
        <pc:chgData name="Tina Ogbodu-Ehioba (2541269)" userId="S::2541269@student.uwtsd.ac.uk::99060789-828e-4b7e-84f1-1060189cb471" providerId="AD" clId="Web-{3510DE9C-887A-786D-02D6-4CC3C8581CA7}" dt="2026-06-07T16:22:24.937" v="1349" actId="20577"/>
        <pc:sldMkLst>
          <pc:docMk/>
          <pc:sldMk cId="2104018461" sldId="257"/>
        </pc:sldMkLst>
        <pc:spChg chg="mod">
          <ac:chgData name="Tina Ogbodu-Ehioba (2541269)" userId="S::2541269@student.uwtsd.ac.uk::99060789-828e-4b7e-84f1-1060189cb471" providerId="AD" clId="Web-{3510DE9C-887A-786D-02D6-4CC3C8581CA7}" dt="2026-06-07T15:45:51.806" v="1262" actId="20577"/>
          <ac:spMkLst>
            <pc:docMk/>
            <pc:sldMk cId="2104018461" sldId="257"/>
            <ac:spMk id="2" creationId="{E8466BED-43B3-8BE1-4B0B-D70007CF3DAE}"/>
          </ac:spMkLst>
        </pc:spChg>
        <pc:spChg chg="mod">
          <ac:chgData name="Tina Ogbodu-Ehioba (2541269)" userId="S::2541269@student.uwtsd.ac.uk::99060789-828e-4b7e-84f1-1060189cb471" providerId="AD" clId="Web-{3510DE9C-887A-786D-02D6-4CC3C8581CA7}" dt="2026-06-07T16:22:24.937" v="1349" actId="20577"/>
          <ac:spMkLst>
            <pc:docMk/>
            <pc:sldMk cId="2104018461" sldId="257"/>
            <ac:spMk id="3" creationId="{35448BF7-94DB-7296-0FE1-67F1104622B0}"/>
          </ac:spMkLst>
        </pc:spChg>
      </pc:sldChg>
      <pc:sldChg chg="addSp delSp modSp new mod setBg setClrOvrMap">
        <pc:chgData name="Tina Ogbodu-Ehioba (2541269)" userId="S::2541269@student.uwtsd.ac.uk::99060789-828e-4b7e-84f1-1060189cb471" providerId="AD" clId="Web-{3510DE9C-887A-786D-02D6-4CC3C8581CA7}" dt="2026-06-07T16:32:43.471" v="1384" actId="20577"/>
        <pc:sldMkLst>
          <pc:docMk/>
          <pc:sldMk cId="307098722" sldId="258"/>
        </pc:sldMkLst>
        <pc:spChg chg="mod">
          <ac:chgData name="Tina Ogbodu-Ehioba (2541269)" userId="S::2541269@student.uwtsd.ac.uk::99060789-828e-4b7e-84f1-1060189cb471" providerId="AD" clId="Web-{3510DE9C-887A-786D-02D6-4CC3C8581CA7}" dt="2026-06-07T15:46:54.480" v="1267" actId="14100"/>
          <ac:spMkLst>
            <pc:docMk/>
            <pc:sldMk cId="307098722" sldId="258"/>
            <ac:spMk id="2" creationId="{9D5B02E1-93C9-B5C6-D741-74BFD8AA3D9F}"/>
          </ac:spMkLst>
        </pc:spChg>
        <pc:spChg chg="mod">
          <ac:chgData name="Tina Ogbodu-Ehioba (2541269)" userId="S::2541269@student.uwtsd.ac.uk::99060789-828e-4b7e-84f1-1060189cb471" providerId="AD" clId="Web-{3510DE9C-887A-786D-02D6-4CC3C8581CA7}" dt="2026-06-07T16:32:43.471" v="1384" actId="20577"/>
          <ac:spMkLst>
            <pc:docMk/>
            <pc:sldMk cId="307098722" sldId="258"/>
            <ac:spMk id="3" creationId="{E6025F15-FA21-E167-3AB7-42B5A01FC926}"/>
          </ac:spMkLst>
        </pc:spChg>
      </pc:sldChg>
      <pc:sldChg chg="addSp delSp modSp new mod setBg setClrOvrMap">
        <pc:chgData name="Tina Ogbodu-Ehioba (2541269)" userId="S::2541269@student.uwtsd.ac.uk::99060789-828e-4b7e-84f1-1060189cb471" providerId="AD" clId="Web-{3510DE9C-887A-786D-02D6-4CC3C8581CA7}" dt="2026-06-07T16:35:36.335" v="1386" actId="20577"/>
        <pc:sldMkLst>
          <pc:docMk/>
          <pc:sldMk cId="618418325" sldId="259"/>
        </pc:sldMkLst>
        <pc:spChg chg="mod">
          <ac:chgData name="Tina Ogbodu-Ehioba (2541269)" userId="S::2541269@student.uwtsd.ac.uk::99060789-828e-4b7e-84f1-1060189cb471" providerId="AD" clId="Web-{3510DE9C-887A-786D-02D6-4CC3C8581CA7}" dt="2026-06-07T15:47:09.027" v="1268"/>
          <ac:spMkLst>
            <pc:docMk/>
            <pc:sldMk cId="618418325" sldId="259"/>
            <ac:spMk id="2" creationId="{4C806EB2-FAE9-7A8D-8428-688D540A7BED}"/>
          </ac:spMkLst>
        </pc:spChg>
        <pc:spChg chg="mod">
          <ac:chgData name="Tina Ogbodu-Ehioba (2541269)" userId="S::2541269@student.uwtsd.ac.uk::99060789-828e-4b7e-84f1-1060189cb471" providerId="AD" clId="Web-{3510DE9C-887A-786D-02D6-4CC3C8581CA7}" dt="2026-06-07T16:35:36.335" v="1386" actId="20577"/>
          <ac:spMkLst>
            <pc:docMk/>
            <pc:sldMk cId="618418325" sldId="259"/>
            <ac:spMk id="3" creationId="{793405B4-375F-933C-D388-B229F50F394C}"/>
          </ac:spMkLst>
        </pc:spChg>
      </pc:sldChg>
    </pc:docChg>
  </pc:docChgLst>
  <pc:docChgLst>
    <pc:chgData name="Tina Ogbodu-Ehioba (2541269)" userId="S::2541269@student.uwtsd.ac.uk::99060789-828e-4b7e-84f1-1060189cb471" providerId="AD" clId="Web-{61B7DB95-8A57-B496-ED0C-30EF4073EAE6}"/>
    <pc:docChg chg="mod addSld delSld modSld addMainMaster delMainMaster modMainMaster">
      <pc:chgData name="Tina Ogbodu-Ehioba (2541269)" userId="S::2541269@student.uwtsd.ac.uk::99060789-828e-4b7e-84f1-1060189cb471" providerId="AD" clId="Web-{61B7DB95-8A57-B496-ED0C-30EF4073EAE6}" dt="2026-06-14T13:00:56.124" v="340" actId="20577"/>
      <pc:docMkLst>
        <pc:docMk/>
      </pc:docMkLst>
      <pc:sldChg chg="delSp modSp mod modClrScheme delDesignElem chgLayout">
        <pc:chgData name="Tina Ogbodu-Ehioba (2541269)" userId="S::2541269@student.uwtsd.ac.uk::99060789-828e-4b7e-84f1-1060189cb471" providerId="AD" clId="Web-{61B7DB95-8A57-B496-ED0C-30EF4073EAE6}" dt="2026-06-14T12:58:04.836" v="241"/>
        <pc:sldMkLst>
          <pc:docMk/>
          <pc:sldMk cId="109857222" sldId="256"/>
        </pc:sldMkLst>
        <pc:spChg chg="mod ord">
          <ac:chgData name="Tina Ogbodu-Ehioba (2541269)" userId="S::2541269@student.uwtsd.ac.uk::99060789-828e-4b7e-84f1-1060189cb471" providerId="AD" clId="Web-{61B7DB95-8A57-B496-ED0C-30EF4073EAE6}" dt="2026-06-14T12:58:04.836" v="241"/>
          <ac:spMkLst>
            <pc:docMk/>
            <pc:sldMk cId="109857222" sldId="256"/>
            <ac:spMk id="2" creationId="{00000000-0000-0000-0000-000000000000}"/>
          </ac:spMkLst>
        </pc:spChg>
        <pc:spChg chg="mod ord">
          <ac:chgData name="Tina Ogbodu-Ehioba (2541269)" userId="S::2541269@student.uwtsd.ac.uk::99060789-828e-4b7e-84f1-1060189cb471" providerId="AD" clId="Web-{61B7DB95-8A57-B496-ED0C-30EF4073EAE6}" dt="2026-06-14T12:58:04.836" v="241"/>
          <ac:spMkLst>
            <pc:docMk/>
            <pc:sldMk cId="109857222" sldId="256"/>
            <ac:spMk id="3" creationId="{00000000-0000-0000-0000-000000000000}"/>
          </ac:spMkLst>
        </pc:spChg>
        <pc:spChg chg="del">
          <ac:chgData name="Tina Ogbodu-Ehioba (2541269)" userId="S::2541269@student.uwtsd.ac.uk::99060789-828e-4b7e-84f1-1060189cb471" providerId="AD" clId="Web-{61B7DB95-8A57-B496-ED0C-30EF4073EAE6}" dt="2026-06-14T12:58:04.836" v="241"/>
          <ac:spMkLst>
            <pc:docMk/>
            <pc:sldMk cId="109857222" sldId="256"/>
            <ac:spMk id="30" creationId="{F4155C20-3F0E-4576-8A0B-C345B62312DA}"/>
          </ac:spMkLst>
        </pc:spChg>
        <pc:spChg chg="del">
          <ac:chgData name="Tina Ogbodu-Ehioba (2541269)" userId="S::2541269@student.uwtsd.ac.uk::99060789-828e-4b7e-84f1-1060189cb471" providerId="AD" clId="Web-{61B7DB95-8A57-B496-ED0C-30EF4073EAE6}" dt="2026-06-14T12:58:04.836" v="241"/>
          <ac:spMkLst>
            <pc:docMk/>
            <pc:sldMk cId="109857222" sldId="256"/>
            <ac:spMk id="34" creationId="{0BAEB82B-9A6B-4982-B56B-7529C6EA9A95}"/>
          </ac:spMkLst>
        </pc:spChg>
        <pc:spChg chg="del">
          <ac:chgData name="Tina Ogbodu-Ehioba (2541269)" userId="S::2541269@student.uwtsd.ac.uk::99060789-828e-4b7e-84f1-1060189cb471" providerId="AD" clId="Web-{61B7DB95-8A57-B496-ED0C-30EF4073EAE6}" dt="2026-06-14T12:58:04.836" v="241"/>
          <ac:spMkLst>
            <pc:docMk/>
            <pc:sldMk cId="109857222" sldId="256"/>
            <ac:spMk id="36" creationId="{FC71CE45-EECF-4555-AD4B-1B3D0D5D1540}"/>
          </ac:spMkLst>
        </pc:spChg>
        <pc:spChg chg="del">
          <ac:chgData name="Tina Ogbodu-Ehioba (2541269)" userId="S::2541269@student.uwtsd.ac.uk::99060789-828e-4b7e-84f1-1060189cb471" providerId="AD" clId="Web-{61B7DB95-8A57-B496-ED0C-30EF4073EAE6}" dt="2026-06-14T12:58:04.836" v="241"/>
          <ac:spMkLst>
            <pc:docMk/>
            <pc:sldMk cId="109857222" sldId="256"/>
            <ac:spMk id="38" creationId="{53AA89D1-0C70-46BB-8E35-5722A4B18A78}"/>
          </ac:spMkLst>
        </pc:spChg>
        <pc:cxnChg chg="del">
          <ac:chgData name="Tina Ogbodu-Ehioba (2541269)" userId="S::2541269@student.uwtsd.ac.uk::99060789-828e-4b7e-84f1-1060189cb471" providerId="AD" clId="Web-{61B7DB95-8A57-B496-ED0C-30EF4073EAE6}" dt="2026-06-14T12:58:04.836" v="241"/>
          <ac:cxnSpMkLst>
            <pc:docMk/>
            <pc:sldMk cId="109857222" sldId="256"/>
            <ac:cxnSpMk id="32" creationId="{56020367-4FD5-4596-8E10-C5F095CD8DBF}"/>
          </ac:cxnSpMkLst>
        </pc:cxnChg>
      </pc:sldChg>
      <pc:sldChg chg="delSp modSp mod modClrScheme delDesignElem chgLayout">
        <pc:chgData name="Tina Ogbodu-Ehioba (2541269)" userId="S::2541269@student.uwtsd.ac.uk::99060789-828e-4b7e-84f1-1060189cb471" providerId="AD" clId="Web-{61B7DB95-8A57-B496-ED0C-30EF4073EAE6}" dt="2026-06-14T12:58:04.836" v="241"/>
        <pc:sldMkLst>
          <pc:docMk/>
          <pc:sldMk cId="2104018461" sldId="257"/>
        </pc:sldMkLst>
        <pc:spChg chg="mod ord">
          <ac:chgData name="Tina Ogbodu-Ehioba (2541269)" userId="S::2541269@student.uwtsd.ac.uk::99060789-828e-4b7e-84f1-1060189cb471" providerId="AD" clId="Web-{61B7DB95-8A57-B496-ED0C-30EF4073EAE6}" dt="2026-06-14T12:58:04.836" v="241"/>
          <ac:spMkLst>
            <pc:docMk/>
            <pc:sldMk cId="2104018461" sldId="257"/>
            <ac:spMk id="2" creationId="{E8466BED-43B3-8BE1-4B0B-D70007CF3DAE}"/>
          </ac:spMkLst>
        </pc:spChg>
        <pc:spChg chg="mod ord">
          <ac:chgData name="Tina Ogbodu-Ehioba (2541269)" userId="S::2541269@student.uwtsd.ac.uk::99060789-828e-4b7e-84f1-1060189cb471" providerId="AD" clId="Web-{61B7DB95-8A57-B496-ED0C-30EF4073EAE6}" dt="2026-06-14T12:58:04.836" v="241"/>
          <ac:spMkLst>
            <pc:docMk/>
            <pc:sldMk cId="2104018461" sldId="257"/>
            <ac:spMk id="3" creationId="{35448BF7-94DB-7296-0FE1-67F1104622B0}"/>
          </ac:spMkLst>
        </pc:spChg>
        <pc:spChg chg="del">
          <ac:chgData name="Tina Ogbodu-Ehioba (2541269)" userId="S::2541269@student.uwtsd.ac.uk::99060789-828e-4b7e-84f1-1060189cb471" providerId="AD" clId="Web-{61B7DB95-8A57-B496-ED0C-30EF4073EAE6}" dt="2026-06-14T12:58:04.836" v="241"/>
          <ac:spMkLst>
            <pc:docMk/>
            <pc:sldMk cId="2104018461" sldId="257"/>
            <ac:spMk id="34" creationId="{5E7AA7E8-8006-4E1F-A566-FCF37EE6F35D}"/>
          </ac:spMkLst>
        </pc:spChg>
        <pc:cxnChg chg="del">
          <ac:chgData name="Tina Ogbodu-Ehioba (2541269)" userId="S::2541269@student.uwtsd.ac.uk::99060789-828e-4b7e-84f1-1060189cb471" providerId="AD" clId="Web-{61B7DB95-8A57-B496-ED0C-30EF4073EAE6}" dt="2026-06-14T12:58:04.836" v="241"/>
          <ac:cxnSpMkLst>
            <pc:docMk/>
            <pc:sldMk cId="2104018461" sldId="257"/>
            <ac:cxnSpMk id="36" creationId="{56020367-4FD5-4596-8E10-C5F095CD8DBF}"/>
          </ac:cxnSpMkLst>
        </pc:cxnChg>
      </pc:sldChg>
      <pc:sldChg chg="delSp modSp mod modClrScheme delDesignElem chgLayout">
        <pc:chgData name="Tina Ogbodu-Ehioba (2541269)" userId="S::2541269@student.uwtsd.ac.uk::99060789-828e-4b7e-84f1-1060189cb471" providerId="AD" clId="Web-{61B7DB95-8A57-B496-ED0C-30EF4073EAE6}" dt="2026-06-14T12:58:04.836" v="241"/>
        <pc:sldMkLst>
          <pc:docMk/>
          <pc:sldMk cId="307098722" sldId="258"/>
        </pc:sldMkLst>
        <pc:spChg chg="mod ord">
          <ac:chgData name="Tina Ogbodu-Ehioba (2541269)" userId="S::2541269@student.uwtsd.ac.uk::99060789-828e-4b7e-84f1-1060189cb471" providerId="AD" clId="Web-{61B7DB95-8A57-B496-ED0C-30EF4073EAE6}" dt="2026-06-14T12:58:04.836" v="241"/>
          <ac:spMkLst>
            <pc:docMk/>
            <pc:sldMk cId="307098722" sldId="258"/>
            <ac:spMk id="2" creationId="{9D5B02E1-93C9-B5C6-D741-74BFD8AA3D9F}"/>
          </ac:spMkLst>
        </pc:spChg>
        <pc:spChg chg="mod ord">
          <ac:chgData name="Tina Ogbodu-Ehioba (2541269)" userId="S::2541269@student.uwtsd.ac.uk::99060789-828e-4b7e-84f1-1060189cb471" providerId="AD" clId="Web-{61B7DB95-8A57-B496-ED0C-30EF4073EAE6}" dt="2026-06-14T12:58:04.836" v="241"/>
          <ac:spMkLst>
            <pc:docMk/>
            <pc:sldMk cId="307098722" sldId="258"/>
            <ac:spMk id="3" creationId="{E6025F15-FA21-E167-3AB7-42B5A01FC926}"/>
          </ac:spMkLst>
        </pc:spChg>
        <pc:spChg chg="del">
          <ac:chgData name="Tina Ogbodu-Ehioba (2541269)" userId="S::2541269@student.uwtsd.ac.uk::99060789-828e-4b7e-84f1-1060189cb471" providerId="AD" clId="Web-{61B7DB95-8A57-B496-ED0C-30EF4073EAE6}" dt="2026-06-14T12:58:04.836" v="241"/>
          <ac:spMkLst>
            <pc:docMk/>
            <pc:sldMk cId="307098722" sldId="258"/>
            <ac:spMk id="9" creationId="{2A6B319F-86FE-4754-878E-06F0804D882B}"/>
          </ac:spMkLst>
        </pc:spChg>
        <pc:spChg chg="del">
          <ac:chgData name="Tina Ogbodu-Ehioba (2541269)" userId="S::2541269@student.uwtsd.ac.uk::99060789-828e-4b7e-84f1-1060189cb471" providerId="AD" clId="Web-{61B7DB95-8A57-B496-ED0C-30EF4073EAE6}" dt="2026-06-14T12:58:04.836" v="241"/>
          <ac:spMkLst>
            <pc:docMk/>
            <pc:sldMk cId="307098722" sldId="258"/>
            <ac:spMk id="11" creationId="{DCF7D1B5-3477-499F-ACC5-2C8B07F4EDB3}"/>
          </ac:spMkLst>
        </pc:spChg>
      </pc:sldChg>
      <pc:sldChg chg="delSp modSp mod modClrScheme delDesignElem chgLayout">
        <pc:chgData name="Tina Ogbodu-Ehioba (2541269)" userId="S::2541269@student.uwtsd.ac.uk::99060789-828e-4b7e-84f1-1060189cb471" providerId="AD" clId="Web-{61B7DB95-8A57-B496-ED0C-30EF4073EAE6}" dt="2026-06-14T13:00:56.124" v="340" actId="20577"/>
        <pc:sldMkLst>
          <pc:docMk/>
          <pc:sldMk cId="618418325" sldId="259"/>
        </pc:sldMkLst>
        <pc:spChg chg="mod ord">
          <ac:chgData name="Tina Ogbodu-Ehioba (2541269)" userId="S::2541269@student.uwtsd.ac.uk::99060789-828e-4b7e-84f1-1060189cb471" providerId="AD" clId="Web-{61B7DB95-8A57-B496-ED0C-30EF4073EAE6}" dt="2026-06-14T12:58:04.836" v="241"/>
          <ac:spMkLst>
            <pc:docMk/>
            <pc:sldMk cId="618418325" sldId="259"/>
            <ac:spMk id="2" creationId="{4C806EB2-FAE9-7A8D-8428-688D540A7BED}"/>
          </ac:spMkLst>
        </pc:spChg>
        <pc:spChg chg="mod ord">
          <ac:chgData name="Tina Ogbodu-Ehioba (2541269)" userId="S::2541269@student.uwtsd.ac.uk::99060789-828e-4b7e-84f1-1060189cb471" providerId="AD" clId="Web-{61B7DB95-8A57-B496-ED0C-30EF4073EAE6}" dt="2026-06-14T13:00:56.124" v="340" actId="20577"/>
          <ac:spMkLst>
            <pc:docMk/>
            <pc:sldMk cId="618418325" sldId="259"/>
            <ac:spMk id="3" creationId="{793405B4-375F-933C-D388-B229F50F394C}"/>
          </ac:spMkLst>
        </pc:spChg>
        <pc:spChg chg="del">
          <ac:chgData name="Tina Ogbodu-Ehioba (2541269)" userId="S::2541269@student.uwtsd.ac.uk::99060789-828e-4b7e-84f1-1060189cb471" providerId="AD" clId="Web-{61B7DB95-8A57-B496-ED0C-30EF4073EAE6}" dt="2026-06-14T12:58:04.836" v="241"/>
          <ac:spMkLst>
            <pc:docMk/>
            <pc:sldMk cId="618418325" sldId="259"/>
            <ac:spMk id="9" creationId="{2A6B319F-86FE-4754-878E-06F0804D882B}"/>
          </ac:spMkLst>
        </pc:spChg>
        <pc:spChg chg="del">
          <ac:chgData name="Tina Ogbodu-Ehioba (2541269)" userId="S::2541269@student.uwtsd.ac.uk::99060789-828e-4b7e-84f1-1060189cb471" providerId="AD" clId="Web-{61B7DB95-8A57-B496-ED0C-30EF4073EAE6}" dt="2026-06-14T12:58:04.836" v="241"/>
          <ac:spMkLst>
            <pc:docMk/>
            <pc:sldMk cId="618418325" sldId="259"/>
            <ac:spMk id="11" creationId="{DCF7D1B5-3477-499F-ACC5-2C8B07F4EDB3}"/>
          </ac:spMkLst>
        </pc:spChg>
      </pc:sldChg>
      <pc:sldChg chg="new del">
        <pc:chgData name="Tina Ogbodu-Ehioba (2541269)" userId="S::2541269@student.uwtsd.ac.uk::99060789-828e-4b7e-84f1-1060189cb471" providerId="AD" clId="Web-{61B7DB95-8A57-B496-ED0C-30EF4073EAE6}" dt="2026-06-14T12:33:32.712" v="1"/>
        <pc:sldMkLst>
          <pc:docMk/>
          <pc:sldMk cId="1161145696" sldId="260"/>
        </pc:sldMkLst>
      </pc:sldChg>
      <pc:sldChg chg="addSp delSp modSp new mod setBg modClrScheme delDesignElem chgLayout">
        <pc:chgData name="Tina Ogbodu-Ehioba (2541269)" userId="S::2541269@student.uwtsd.ac.uk::99060789-828e-4b7e-84f1-1060189cb471" providerId="AD" clId="Web-{61B7DB95-8A57-B496-ED0C-30EF4073EAE6}" dt="2026-06-14T12:58:04.836" v="241"/>
        <pc:sldMkLst>
          <pc:docMk/>
          <pc:sldMk cId="3168108920" sldId="260"/>
        </pc:sldMkLst>
        <pc:spChg chg="mod ord">
          <ac:chgData name="Tina Ogbodu-Ehioba (2541269)" userId="S::2541269@student.uwtsd.ac.uk::99060789-828e-4b7e-84f1-1060189cb471" providerId="AD" clId="Web-{61B7DB95-8A57-B496-ED0C-30EF4073EAE6}" dt="2026-06-14T12:58:04.836" v="241"/>
          <ac:spMkLst>
            <pc:docMk/>
            <pc:sldMk cId="3168108920" sldId="260"/>
            <ac:spMk id="2" creationId="{23EEAF62-962B-3A60-001C-EF2E0E4DA912}"/>
          </ac:spMkLst>
        </pc:spChg>
        <pc:spChg chg="add del mod">
          <ac:chgData name="Tina Ogbodu-Ehioba (2541269)" userId="S::2541269@student.uwtsd.ac.uk::99060789-828e-4b7e-84f1-1060189cb471" providerId="AD" clId="Web-{61B7DB95-8A57-B496-ED0C-30EF4073EAE6}" dt="2026-06-14T12:55:33.861" v="238"/>
          <ac:spMkLst>
            <pc:docMk/>
            <pc:sldMk cId="3168108920" sldId="260"/>
            <ac:spMk id="3" creationId="{840AF065-CD6F-16A2-BBA4-A2D2932427D9}"/>
          </ac:spMkLst>
        </pc:spChg>
        <pc:spChg chg="add del">
          <ac:chgData name="Tina Ogbodu-Ehioba (2541269)" userId="S::2541269@student.uwtsd.ac.uk::99060789-828e-4b7e-84f1-1060189cb471" providerId="AD" clId="Web-{61B7DB95-8A57-B496-ED0C-30EF4073EAE6}" dt="2026-06-14T12:54:27.936" v="227"/>
          <ac:spMkLst>
            <pc:docMk/>
            <pc:sldMk cId="3168108920" sldId="260"/>
            <ac:spMk id="9" creationId="{2659FDB4-FCBE-4A89-B46D-43D4FA54464D}"/>
          </ac:spMkLst>
        </pc:spChg>
        <pc:spChg chg="add del">
          <ac:chgData name="Tina Ogbodu-Ehioba (2541269)" userId="S::2541269@student.uwtsd.ac.uk::99060789-828e-4b7e-84f1-1060189cb471" providerId="AD" clId="Web-{61B7DB95-8A57-B496-ED0C-30EF4073EAE6}" dt="2026-06-14T12:55:07.594" v="233"/>
          <ac:spMkLst>
            <pc:docMk/>
            <pc:sldMk cId="3168108920" sldId="260"/>
            <ac:spMk id="10" creationId="{B50AB553-2A96-4A92-96F2-93548E096954}"/>
          </ac:spMkLst>
        </pc:spChg>
        <pc:spChg chg="add del">
          <ac:chgData name="Tina Ogbodu-Ehioba (2541269)" userId="S::2541269@student.uwtsd.ac.uk::99060789-828e-4b7e-84f1-1060189cb471" providerId="AD" clId="Web-{61B7DB95-8A57-B496-ED0C-30EF4073EAE6}" dt="2026-06-14T12:55:17.985" v="235"/>
          <ac:spMkLst>
            <pc:docMk/>
            <pc:sldMk cId="3168108920" sldId="260"/>
            <ac:spMk id="12" creationId="{975D1CFA-2CDB-4B64-BD9F-85744E8DA12F}"/>
          </ac:spMkLst>
        </pc:spChg>
        <pc:spChg chg="add del">
          <ac:chgData name="Tina Ogbodu-Ehioba (2541269)" userId="S::2541269@student.uwtsd.ac.uk::99060789-828e-4b7e-84f1-1060189cb471" providerId="AD" clId="Web-{61B7DB95-8A57-B496-ED0C-30EF4073EAE6}" dt="2026-06-14T12:54:38.983" v="229"/>
          <ac:spMkLst>
            <pc:docMk/>
            <pc:sldMk cId="3168108920" sldId="260"/>
            <ac:spMk id="13" creationId="{9F7D5CDA-D291-4307-BF55-1381FED29634}"/>
          </ac:spMkLst>
        </pc:spChg>
        <pc:spChg chg="add del">
          <ac:chgData name="Tina Ogbodu-Ehioba (2541269)" userId="S::2541269@student.uwtsd.ac.uk::99060789-828e-4b7e-84f1-1060189cb471" providerId="AD" clId="Web-{61B7DB95-8A57-B496-ED0C-30EF4073EAE6}" dt="2026-06-14T12:54:38.983" v="229"/>
          <ac:spMkLst>
            <pc:docMk/>
            <pc:sldMk cId="3168108920" sldId="260"/>
            <ac:spMk id="14" creationId="{840AF065-CD6F-16A2-BBA4-A2D2932427D9}"/>
          </ac:spMkLst>
        </pc:spChg>
        <pc:spChg chg="add del">
          <ac:chgData name="Tina Ogbodu-Ehioba (2541269)" userId="S::2541269@student.uwtsd.ac.uk::99060789-828e-4b7e-84f1-1060189cb471" providerId="AD" clId="Web-{61B7DB95-8A57-B496-ED0C-30EF4073EAE6}" dt="2026-06-14T12:54:53.593" v="231"/>
          <ac:spMkLst>
            <pc:docMk/>
            <pc:sldMk cId="3168108920" sldId="260"/>
            <ac:spMk id="17" creationId="{AE2B703B-46F9-481A-A605-82E2A828C4FA}"/>
          </ac:spMkLst>
        </pc:spChg>
        <pc:spChg chg="add del">
          <ac:chgData name="Tina Ogbodu-Ehioba (2541269)" userId="S::2541269@student.uwtsd.ac.uk::99060789-828e-4b7e-84f1-1060189cb471" providerId="AD" clId="Web-{61B7DB95-8A57-B496-ED0C-30EF4073EAE6}" dt="2026-06-14T12:54:53.593" v="231"/>
          <ac:spMkLst>
            <pc:docMk/>
            <pc:sldMk cId="3168108920" sldId="260"/>
            <ac:spMk id="18" creationId="{F13BE4D7-0C3D-4906-B230-A1C5B4665CCF}"/>
          </ac:spMkLst>
        </pc:spChg>
        <pc:spChg chg="add del">
          <ac:chgData name="Tina Ogbodu-Ehioba (2541269)" userId="S::2541269@student.uwtsd.ac.uk::99060789-828e-4b7e-84f1-1060189cb471" providerId="AD" clId="Web-{61B7DB95-8A57-B496-ED0C-30EF4073EAE6}" dt="2026-06-14T12:55:17.985" v="235"/>
          <ac:spMkLst>
            <pc:docMk/>
            <pc:sldMk cId="3168108920" sldId="260"/>
            <ac:spMk id="23" creationId="{EDDBB197-D710-4A4F-A9CA-FD2177498BE8}"/>
          </ac:spMkLst>
        </pc:spChg>
        <pc:spChg chg="add del">
          <ac:chgData name="Tina Ogbodu-Ehioba (2541269)" userId="S::2541269@student.uwtsd.ac.uk::99060789-828e-4b7e-84f1-1060189cb471" providerId="AD" clId="Web-{61B7DB95-8A57-B496-ED0C-30EF4073EAE6}" dt="2026-06-14T12:55:17.985" v="235"/>
          <ac:spMkLst>
            <pc:docMk/>
            <pc:sldMk cId="3168108920" sldId="260"/>
            <ac:spMk id="24" creationId="{840AF065-CD6F-16A2-BBA4-A2D2932427D9}"/>
          </ac:spMkLst>
        </pc:spChg>
        <pc:spChg chg="add del">
          <ac:chgData name="Tina Ogbodu-Ehioba (2541269)" userId="S::2541269@student.uwtsd.ac.uk::99060789-828e-4b7e-84f1-1060189cb471" providerId="AD" clId="Web-{61B7DB95-8A57-B496-ED0C-30EF4073EAE6}" dt="2026-06-14T12:55:33.829" v="237"/>
          <ac:spMkLst>
            <pc:docMk/>
            <pc:sldMk cId="3168108920" sldId="260"/>
            <ac:spMk id="35" creationId="{0C541B88-1AE9-40C3-AFD5-967787C1979F}"/>
          </ac:spMkLst>
        </pc:spChg>
        <pc:spChg chg="add del">
          <ac:chgData name="Tina Ogbodu-Ehioba (2541269)" userId="S::2541269@student.uwtsd.ac.uk::99060789-828e-4b7e-84f1-1060189cb471" providerId="AD" clId="Web-{61B7DB95-8A57-B496-ED0C-30EF4073EAE6}" dt="2026-06-14T12:55:33.829" v="237"/>
          <ac:spMkLst>
            <pc:docMk/>
            <pc:sldMk cId="3168108920" sldId="260"/>
            <ac:spMk id="36" creationId="{E5F17139-31EE-46AC-B04F-DBBD852DD6CB}"/>
          </ac:spMkLst>
        </pc:spChg>
        <pc:spChg chg="add del">
          <ac:chgData name="Tina Ogbodu-Ehioba (2541269)" userId="S::2541269@student.uwtsd.ac.uk::99060789-828e-4b7e-84f1-1060189cb471" providerId="AD" clId="Web-{61B7DB95-8A57-B496-ED0C-30EF4073EAE6}" dt="2026-06-14T12:55:33.829" v="237"/>
          <ac:spMkLst>
            <pc:docMk/>
            <pc:sldMk cId="3168108920" sldId="260"/>
            <ac:spMk id="40" creationId="{89D16701-DA76-4F72-BB63-E2C3FFBDFE0F}"/>
          </ac:spMkLst>
        </pc:spChg>
        <pc:spChg chg="add del">
          <ac:chgData name="Tina Ogbodu-Ehioba (2541269)" userId="S::2541269@student.uwtsd.ac.uk::99060789-828e-4b7e-84f1-1060189cb471" providerId="AD" clId="Web-{61B7DB95-8A57-B496-ED0C-30EF4073EAE6}" dt="2026-06-14T12:55:33.829" v="237"/>
          <ac:spMkLst>
            <pc:docMk/>
            <pc:sldMk cId="3168108920" sldId="260"/>
            <ac:spMk id="41" creationId="{1CC28BE1-9DC6-43FE-9582-39F091098D77}"/>
          </ac:spMkLst>
        </pc:spChg>
        <pc:spChg chg="add del">
          <ac:chgData name="Tina Ogbodu-Ehioba (2541269)" userId="S::2541269@student.uwtsd.ac.uk::99060789-828e-4b7e-84f1-1060189cb471" providerId="AD" clId="Web-{61B7DB95-8A57-B496-ED0C-30EF4073EAE6}" dt="2026-06-14T12:58:04.836" v="241"/>
          <ac:spMkLst>
            <pc:docMk/>
            <pc:sldMk cId="3168108920" sldId="260"/>
            <ac:spMk id="48" creationId="{2659FDB4-FCBE-4A89-B46D-43D4FA54464D}"/>
          </ac:spMkLst>
        </pc:spChg>
        <pc:grpChg chg="add del">
          <ac:chgData name="Tina Ogbodu-Ehioba (2541269)" userId="S::2541269@student.uwtsd.ac.uk::99060789-828e-4b7e-84f1-1060189cb471" providerId="AD" clId="Web-{61B7DB95-8A57-B496-ED0C-30EF4073EAE6}" dt="2026-06-14T12:55:17.985" v="235"/>
          <ac:grpSpMkLst>
            <pc:docMk/>
            <pc:sldMk cId="3168108920" sldId="260"/>
            <ac:grpSpMk id="25" creationId="{25EE5136-01F1-466C-962D-BA9B4C6757AA}"/>
          </ac:grpSpMkLst>
        </pc:grpChg>
        <pc:grpChg chg="add del">
          <ac:chgData name="Tina Ogbodu-Ehioba (2541269)" userId="S::2541269@student.uwtsd.ac.uk::99060789-828e-4b7e-84f1-1060189cb471" providerId="AD" clId="Web-{61B7DB95-8A57-B496-ED0C-30EF4073EAE6}" dt="2026-06-14T12:55:33.829" v="237"/>
          <ac:grpSpMkLst>
            <pc:docMk/>
            <pc:sldMk cId="3168108920" sldId="260"/>
            <ac:grpSpMk id="37" creationId="{7CF625D3-71A3-4F30-A096-8EF334E959D0}"/>
          </ac:grpSpMkLst>
        </pc:grpChg>
        <pc:grpChg chg="add del">
          <ac:chgData name="Tina Ogbodu-Ehioba (2541269)" userId="S::2541269@student.uwtsd.ac.uk::99060789-828e-4b7e-84f1-1060189cb471" providerId="AD" clId="Web-{61B7DB95-8A57-B496-ED0C-30EF4073EAE6}" dt="2026-06-14T12:55:33.829" v="237"/>
          <ac:grpSpMkLst>
            <pc:docMk/>
            <pc:sldMk cId="3168108920" sldId="260"/>
            <ac:grpSpMk id="42" creationId="{AF9AF3F3-CE0C-4125-BDD7-346487FA0B40}"/>
          </ac:grpSpMkLst>
        </pc:grpChg>
        <pc:graphicFrameChg chg="add del">
          <ac:chgData name="Tina Ogbodu-Ehioba (2541269)" userId="S::2541269@student.uwtsd.ac.uk::99060789-828e-4b7e-84f1-1060189cb471" providerId="AD" clId="Web-{61B7DB95-8A57-B496-ED0C-30EF4073EAE6}" dt="2026-06-14T12:54:27.936" v="227"/>
          <ac:graphicFrameMkLst>
            <pc:docMk/>
            <pc:sldMk cId="3168108920" sldId="260"/>
            <ac:graphicFrameMk id="5" creationId="{B557E06A-3B9B-13BF-6BE6-2DCD90AC3593}"/>
          </ac:graphicFrameMkLst>
        </pc:graphicFrameChg>
        <pc:graphicFrameChg chg="add del">
          <ac:chgData name="Tina Ogbodu-Ehioba (2541269)" userId="S::2541269@student.uwtsd.ac.uk::99060789-828e-4b7e-84f1-1060189cb471" providerId="AD" clId="Web-{61B7DB95-8A57-B496-ED0C-30EF4073EAE6}" dt="2026-06-14T12:54:53.593" v="231"/>
          <ac:graphicFrameMkLst>
            <pc:docMk/>
            <pc:sldMk cId="3168108920" sldId="260"/>
            <ac:graphicFrameMk id="19" creationId="{EC91BCD1-B959-26EA-E3E0-1F5E15EB524E}"/>
          </ac:graphicFrameMkLst>
        </pc:graphicFrameChg>
        <pc:graphicFrameChg chg="add del">
          <ac:chgData name="Tina Ogbodu-Ehioba (2541269)" userId="S::2541269@student.uwtsd.ac.uk::99060789-828e-4b7e-84f1-1060189cb471" providerId="AD" clId="Web-{61B7DB95-8A57-B496-ED0C-30EF4073EAE6}" dt="2026-06-14T12:55:07.594" v="233"/>
          <ac:graphicFrameMkLst>
            <pc:docMk/>
            <pc:sldMk cId="3168108920" sldId="260"/>
            <ac:graphicFrameMk id="21" creationId="{83DB5015-151E-F7C2-CBFC-08E9C4DA96CD}"/>
          </ac:graphicFrameMkLst>
        </pc:graphicFrameChg>
        <pc:graphicFrameChg chg="add del">
          <ac:chgData name="Tina Ogbodu-Ehioba (2541269)" userId="S::2541269@student.uwtsd.ac.uk::99060789-828e-4b7e-84f1-1060189cb471" providerId="AD" clId="Web-{61B7DB95-8A57-B496-ED0C-30EF4073EAE6}" dt="2026-06-14T12:55:33.829" v="237"/>
          <ac:graphicFrameMkLst>
            <pc:docMk/>
            <pc:sldMk cId="3168108920" sldId="260"/>
            <ac:graphicFrameMk id="46" creationId="{0CCFF8F7-98E0-8071-D241-6D33CF4AE6A5}"/>
          </ac:graphicFrameMkLst>
        </pc:graphicFrameChg>
        <pc:graphicFrameChg chg="add mod ord">
          <ac:chgData name="Tina Ogbodu-Ehioba (2541269)" userId="S::2541269@student.uwtsd.ac.uk::99060789-828e-4b7e-84f1-1060189cb471" providerId="AD" clId="Web-{61B7DB95-8A57-B496-ED0C-30EF4073EAE6}" dt="2026-06-14T12:58:04.836" v="241"/>
          <ac:graphicFrameMkLst>
            <pc:docMk/>
            <pc:sldMk cId="3168108920" sldId="260"/>
            <ac:graphicFrameMk id="50" creationId="{B557E06A-3B9B-13BF-6BE6-2DCD90AC3593}"/>
          </ac:graphicFrameMkLst>
        </pc:graphicFrameChg>
        <pc:picChg chg="add del">
          <ac:chgData name="Tina Ogbodu-Ehioba (2541269)" userId="S::2541269@student.uwtsd.ac.uk::99060789-828e-4b7e-84f1-1060189cb471" providerId="AD" clId="Web-{61B7DB95-8A57-B496-ED0C-30EF4073EAE6}" dt="2026-06-14T12:55:07.594" v="233"/>
          <ac:picMkLst>
            <pc:docMk/>
            <pc:sldMk cId="3168108920" sldId="260"/>
            <ac:picMk id="6" creationId="{25965804-5B21-6350-DEEF-B56AC62E7C04}"/>
          </ac:picMkLst>
        </pc:picChg>
        <pc:picChg chg="add del">
          <ac:chgData name="Tina Ogbodu-Ehioba (2541269)" userId="S::2541269@student.uwtsd.ac.uk::99060789-828e-4b7e-84f1-1060189cb471" providerId="AD" clId="Web-{61B7DB95-8A57-B496-ED0C-30EF4073EAE6}" dt="2026-06-14T12:55:17.985" v="235"/>
          <ac:picMkLst>
            <pc:docMk/>
            <pc:sldMk cId="3168108920" sldId="260"/>
            <ac:picMk id="7" creationId="{4D74F65E-5C02-3159-130E-CED578DA5E89}"/>
          </ac:picMkLst>
        </pc:picChg>
        <pc:picChg chg="add del">
          <ac:chgData name="Tina Ogbodu-Ehioba (2541269)" userId="S::2541269@student.uwtsd.ac.uk::99060789-828e-4b7e-84f1-1060189cb471" providerId="AD" clId="Web-{61B7DB95-8A57-B496-ED0C-30EF4073EAE6}" dt="2026-06-14T12:54:38.983" v="229"/>
          <ac:picMkLst>
            <pc:docMk/>
            <pc:sldMk cId="3168108920" sldId="260"/>
            <ac:picMk id="15" creationId="{DE9D4AE7-EC1E-628E-AD9B-B9FECCAE25FE}"/>
          </ac:picMkLst>
        </pc:picChg>
        <pc:cxnChg chg="add del">
          <ac:chgData name="Tina Ogbodu-Ehioba (2541269)" userId="S::2541269@student.uwtsd.ac.uk::99060789-828e-4b7e-84f1-1060189cb471" providerId="AD" clId="Web-{61B7DB95-8A57-B496-ED0C-30EF4073EAE6}" dt="2026-06-14T12:54:27.936" v="227"/>
          <ac:cxnSpMkLst>
            <pc:docMk/>
            <pc:sldMk cId="3168108920" sldId="260"/>
            <ac:cxnSpMk id="11" creationId="{C8F51B3F-8331-4E4A-AE96-D47B1006EEAD}"/>
          </ac:cxnSpMkLst>
        </pc:cxnChg>
        <pc:cxnChg chg="add del">
          <ac:chgData name="Tina Ogbodu-Ehioba (2541269)" userId="S::2541269@student.uwtsd.ac.uk::99060789-828e-4b7e-84f1-1060189cb471" providerId="AD" clId="Web-{61B7DB95-8A57-B496-ED0C-30EF4073EAE6}" dt="2026-06-14T12:58:04.836" v="241"/>
          <ac:cxnSpMkLst>
            <pc:docMk/>
            <pc:sldMk cId="3168108920" sldId="260"/>
            <ac:cxnSpMk id="49" creationId="{C8F51B3F-8331-4E4A-AE96-D47B1006EEAD}"/>
          </ac:cxnSpMkLst>
        </pc:cxnChg>
      </pc:sldChg>
      <pc:sldMasterChg chg="del mod setBg delSldLayout modSldLayout">
        <pc:chgData name="Tina Ogbodu-Ehioba (2541269)" userId="S::2541269@student.uwtsd.ac.uk::99060789-828e-4b7e-84f1-1060189cb471" providerId="AD" clId="Web-{61B7DB95-8A57-B496-ED0C-30EF4073EAE6}" dt="2026-06-14T12:58:04.836" v="241"/>
        <pc:sldMasterMkLst>
          <pc:docMk/>
          <pc:sldMasterMk cId="2460954070" sldId="2147483660"/>
        </pc:sldMasterMkLst>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2385387890" sldId="2147483661"/>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949138452" sldId="2147483662"/>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2591524520" sldId="2147483663"/>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1203092039" sldId="2147483664"/>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3733172339" sldId="2147483665"/>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3210312558" sldId="2147483666"/>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3146388984" sldId="2147483667"/>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3171841454" sldId="2147483668"/>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1718958274" sldId="2147483669"/>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2202905451" sldId="2147483670"/>
          </pc:sldLayoutMkLst>
        </pc:sldLayoutChg>
        <pc:sldLayoutChg chg="del mod">
          <pc:chgData name="Tina Ogbodu-Ehioba (2541269)" userId="S::2541269@student.uwtsd.ac.uk::99060789-828e-4b7e-84f1-1060189cb471" providerId="AD" clId="Web-{61B7DB95-8A57-B496-ED0C-30EF4073EAE6}" dt="2026-06-14T12:58:04.836" v="241"/>
          <pc:sldLayoutMkLst>
            <pc:docMk/>
            <pc:sldMasterMk cId="2460954070" sldId="2147483660"/>
            <pc:sldLayoutMk cId="3479445657" sldId="2147483671"/>
          </pc:sldLayoutMkLst>
        </pc:sldLayoutChg>
      </pc:sldMasterChg>
      <pc:sldMasterChg chg="add addSldLayout modSldLayout">
        <pc:chgData name="Tina Ogbodu-Ehioba (2541269)" userId="S::2541269@student.uwtsd.ac.uk::99060789-828e-4b7e-84f1-1060189cb471" providerId="AD" clId="Web-{61B7DB95-8A57-B496-ED0C-30EF4073EAE6}" dt="2026-06-14T12:58:04.836" v="241"/>
        <pc:sldMasterMkLst>
          <pc:docMk/>
          <pc:sldMasterMk cId="4052318494" sldId="2147483672"/>
        </pc:sldMasterMkLst>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3617060837" sldId="2147483673"/>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1157654851" sldId="2147483674"/>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66768258" sldId="2147483675"/>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691658742" sldId="2147483676"/>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2361755107" sldId="2147483677"/>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242726066" sldId="2147483678"/>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2455382490" sldId="2147483679"/>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1276903056" sldId="2147483680"/>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2988438741" sldId="2147483681"/>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210445704" sldId="2147483682"/>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3972771118" sldId="2147483683"/>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834609471" sldId="2147483684"/>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1338178208" sldId="2147483685"/>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2522848878" sldId="2147483686"/>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4111173074" sldId="2147483687"/>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4267553224" sldId="2147483688"/>
          </pc:sldLayoutMkLst>
        </pc:sldLayoutChg>
        <pc:sldLayoutChg chg="add mod replId">
          <pc:chgData name="Tina Ogbodu-Ehioba (2541269)" userId="S::2541269@student.uwtsd.ac.uk::99060789-828e-4b7e-84f1-1060189cb471" providerId="AD" clId="Web-{61B7DB95-8A57-B496-ED0C-30EF4073EAE6}" dt="2026-06-14T12:58:04.836" v="241"/>
          <pc:sldLayoutMkLst>
            <pc:docMk/>
            <pc:sldMasterMk cId="4052318494" sldId="2147483672"/>
            <pc:sldLayoutMk cId="1994785519" sldId="2147483689"/>
          </pc:sldLayoutMkLst>
        </pc:sldLayoutChg>
      </pc:sldMasterChg>
    </pc:docChg>
  </pc:docChgLst>
  <pc:docChgLst>
    <pc:chgData name="Tina Ogbodu-Ehioba (2541269)" userId="S::2541269@student.uwtsd.ac.uk::99060789-828e-4b7e-84f1-1060189cb471" providerId="AD" clId="Web-{FAAFAB84-1BD6-C6FF-E6C8-29FC6BB23772}"/>
    <pc:docChg chg="modSld">
      <pc:chgData name="Tina Ogbodu-Ehioba (2541269)" userId="S::2541269@student.uwtsd.ac.uk::99060789-828e-4b7e-84f1-1060189cb471" providerId="AD" clId="Web-{FAAFAB84-1BD6-C6FF-E6C8-29FC6BB23772}" dt="2026-06-15T07:27:24.322" v="30" actId="20577"/>
      <pc:docMkLst>
        <pc:docMk/>
      </pc:docMkLst>
      <pc:sldChg chg="modSp">
        <pc:chgData name="Tina Ogbodu-Ehioba (2541269)" userId="S::2541269@student.uwtsd.ac.uk::99060789-828e-4b7e-84f1-1060189cb471" providerId="AD" clId="Web-{FAAFAB84-1BD6-C6FF-E6C8-29FC6BB23772}" dt="2026-06-15T07:27:24.322" v="30" actId="20577"/>
        <pc:sldMkLst>
          <pc:docMk/>
          <pc:sldMk cId="2104018461" sldId="257"/>
        </pc:sldMkLst>
        <pc:spChg chg="mod">
          <ac:chgData name="Tina Ogbodu-Ehioba (2541269)" userId="S::2541269@student.uwtsd.ac.uk::99060789-828e-4b7e-84f1-1060189cb471" providerId="AD" clId="Web-{FAAFAB84-1BD6-C6FF-E6C8-29FC6BB23772}" dt="2026-06-15T07:27:24.322" v="30" actId="20577"/>
          <ac:spMkLst>
            <pc:docMk/>
            <pc:sldMk cId="2104018461" sldId="257"/>
            <ac:spMk id="3" creationId="{35448BF7-94DB-7296-0FE1-67F1104622B0}"/>
          </ac:spMkLst>
        </pc:spChg>
      </pc:sldChg>
      <pc:sldChg chg="modSp">
        <pc:chgData name="Tina Ogbodu-Ehioba (2541269)" userId="S::2541269@student.uwtsd.ac.uk::99060789-828e-4b7e-84f1-1060189cb471" providerId="AD" clId="Web-{FAAFAB84-1BD6-C6FF-E6C8-29FC6BB23772}" dt="2026-06-15T07:26:07.554" v="12" actId="20577"/>
        <pc:sldMkLst>
          <pc:docMk/>
          <pc:sldMk cId="307098722" sldId="258"/>
        </pc:sldMkLst>
        <pc:spChg chg="mod">
          <ac:chgData name="Tina Ogbodu-Ehioba (2541269)" userId="S::2541269@student.uwtsd.ac.uk::99060789-828e-4b7e-84f1-1060189cb471" providerId="AD" clId="Web-{FAAFAB84-1BD6-C6FF-E6C8-29FC6BB23772}" dt="2026-06-15T07:26:07.554" v="12" actId="20577"/>
          <ac:spMkLst>
            <pc:docMk/>
            <pc:sldMk cId="307098722" sldId="258"/>
            <ac:spMk id="3" creationId="{E6025F15-FA21-E167-3AB7-42B5A01FC92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3F2933-1228-4F3A-91E4-33784A1717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4DD005-96BF-4B57-8E1B-68BEE76CB23A}">
      <dgm:prSet/>
      <dgm:spPr/>
      <dgm:t>
        <a:bodyPr/>
        <a:lstStyle/>
        <a:p>
          <a:r>
            <a:rPr lang="en-GB"/>
            <a:t>Name: Tina Aimierovbiye Ogbodu-Ehioba</a:t>
          </a:r>
          <a:endParaRPr lang="en-US"/>
        </a:p>
      </dgm:t>
    </dgm:pt>
    <dgm:pt modelId="{04552C83-304A-4065-B369-3671243407E6}" type="parTrans" cxnId="{8F59E13C-6383-4926-8DC4-5DF525D7AF07}">
      <dgm:prSet/>
      <dgm:spPr/>
      <dgm:t>
        <a:bodyPr/>
        <a:lstStyle/>
        <a:p>
          <a:endParaRPr lang="en-US"/>
        </a:p>
      </dgm:t>
    </dgm:pt>
    <dgm:pt modelId="{3AC9877D-BDBD-48D4-96CD-04D14860CDCA}" type="sibTrans" cxnId="{8F59E13C-6383-4926-8DC4-5DF525D7AF07}">
      <dgm:prSet/>
      <dgm:spPr/>
      <dgm:t>
        <a:bodyPr/>
        <a:lstStyle/>
        <a:p>
          <a:endParaRPr lang="en-US"/>
        </a:p>
      </dgm:t>
    </dgm:pt>
    <dgm:pt modelId="{EE23F29A-9A7D-45F7-A445-A1414696C8FE}">
      <dgm:prSet/>
      <dgm:spPr/>
      <dgm:t>
        <a:bodyPr/>
        <a:lstStyle/>
        <a:p>
          <a:r>
            <a:rPr lang="en-GB"/>
            <a:t>Student Number: 2541269</a:t>
          </a:r>
          <a:endParaRPr lang="en-US"/>
        </a:p>
      </dgm:t>
    </dgm:pt>
    <dgm:pt modelId="{C9D0D4A3-2B98-4B02-AA9B-F8F2F7E17863}" type="parTrans" cxnId="{9363DD7B-D6ED-46A9-8835-367C30C09399}">
      <dgm:prSet/>
      <dgm:spPr/>
      <dgm:t>
        <a:bodyPr/>
        <a:lstStyle/>
        <a:p>
          <a:endParaRPr lang="en-US"/>
        </a:p>
      </dgm:t>
    </dgm:pt>
    <dgm:pt modelId="{A78E99FB-CA94-46E0-82E5-708C25F54C5D}" type="sibTrans" cxnId="{9363DD7B-D6ED-46A9-8835-367C30C09399}">
      <dgm:prSet/>
      <dgm:spPr/>
      <dgm:t>
        <a:bodyPr/>
        <a:lstStyle/>
        <a:p>
          <a:endParaRPr lang="en-US"/>
        </a:p>
      </dgm:t>
    </dgm:pt>
    <dgm:pt modelId="{B270D6BE-6E3B-4272-B121-5455C3A2CE95}">
      <dgm:prSet/>
      <dgm:spPr/>
      <dgm:t>
        <a:bodyPr/>
        <a:lstStyle/>
        <a:p>
          <a:r>
            <a:rPr lang="en-GB"/>
            <a:t>Module Code: [LCHS4007] BIRM</a:t>
          </a:r>
          <a:endParaRPr lang="en-US"/>
        </a:p>
      </dgm:t>
    </dgm:pt>
    <dgm:pt modelId="{42311420-4495-43A1-AD90-9AB74263A2B9}" type="parTrans" cxnId="{DC334ED4-2715-448C-92B8-5B28920B5343}">
      <dgm:prSet/>
      <dgm:spPr/>
      <dgm:t>
        <a:bodyPr/>
        <a:lstStyle/>
        <a:p>
          <a:endParaRPr lang="en-US"/>
        </a:p>
      </dgm:t>
    </dgm:pt>
    <dgm:pt modelId="{A5653AC9-C8D0-4505-A4E7-A05A6D174216}" type="sibTrans" cxnId="{DC334ED4-2715-448C-92B8-5B28920B5343}">
      <dgm:prSet/>
      <dgm:spPr/>
      <dgm:t>
        <a:bodyPr/>
        <a:lstStyle/>
        <a:p>
          <a:endParaRPr lang="en-US"/>
        </a:p>
      </dgm:t>
    </dgm:pt>
    <dgm:pt modelId="{A6B6249D-DCD8-4009-96D7-82F4DC2328BB}">
      <dgm:prSet/>
      <dgm:spPr/>
      <dgm:t>
        <a:bodyPr/>
        <a:lstStyle/>
        <a:p>
          <a:r>
            <a:rPr lang="en-GB"/>
            <a:t>Module Title: Digital Skills and Research Methods</a:t>
          </a:r>
          <a:endParaRPr lang="en-US"/>
        </a:p>
      </dgm:t>
    </dgm:pt>
    <dgm:pt modelId="{FDC4A037-F49E-4123-AD2B-2D75947E8CD3}" type="parTrans" cxnId="{E719558A-2579-421E-B292-ADE2F294ADD9}">
      <dgm:prSet/>
      <dgm:spPr/>
      <dgm:t>
        <a:bodyPr/>
        <a:lstStyle/>
        <a:p>
          <a:endParaRPr lang="en-US"/>
        </a:p>
      </dgm:t>
    </dgm:pt>
    <dgm:pt modelId="{CECEBFE9-3A48-4506-A42A-CC0DEDA00F1F}" type="sibTrans" cxnId="{E719558A-2579-421E-B292-ADE2F294ADD9}">
      <dgm:prSet/>
      <dgm:spPr/>
      <dgm:t>
        <a:bodyPr/>
        <a:lstStyle/>
        <a:p>
          <a:endParaRPr lang="en-US"/>
        </a:p>
      </dgm:t>
    </dgm:pt>
    <dgm:pt modelId="{808AA6B0-04C5-4628-8D54-C55974DBB14B}">
      <dgm:prSet/>
      <dgm:spPr/>
      <dgm:t>
        <a:bodyPr/>
        <a:lstStyle/>
        <a:p>
          <a:r>
            <a:rPr lang="en-GB"/>
            <a:t>Lecturer Name: Bianca Dodgen</a:t>
          </a:r>
          <a:endParaRPr lang="en-US"/>
        </a:p>
      </dgm:t>
    </dgm:pt>
    <dgm:pt modelId="{4B806E4E-4FC5-4538-9C0C-95C2637DA3E0}" type="parTrans" cxnId="{112CA5D1-883B-4BC1-919C-8E627CE67B97}">
      <dgm:prSet/>
      <dgm:spPr/>
      <dgm:t>
        <a:bodyPr/>
        <a:lstStyle/>
        <a:p>
          <a:endParaRPr lang="en-US"/>
        </a:p>
      </dgm:t>
    </dgm:pt>
    <dgm:pt modelId="{B9BAD2C9-2E12-49F0-AB40-8AE4015796CE}" type="sibTrans" cxnId="{112CA5D1-883B-4BC1-919C-8E627CE67B97}">
      <dgm:prSet/>
      <dgm:spPr/>
      <dgm:t>
        <a:bodyPr/>
        <a:lstStyle/>
        <a:p>
          <a:endParaRPr lang="en-US"/>
        </a:p>
      </dgm:t>
    </dgm:pt>
    <dgm:pt modelId="{0CBC6FB2-62A8-4B37-940F-8BF47EE0B8CB}">
      <dgm:prSet/>
      <dgm:spPr/>
      <dgm:t>
        <a:bodyPr/>
        <a:lstStyle/>
        <a:p>
          <a:r>
            <a:rPr lang="en-GB"/>
            <a:t>Assignment Title: Staff Communication </a:t>
          </a:r>
          <a:endParaRPr lang="en-US"/>
        </a:p>
      </dgm:t>
    </dgm:pt>
    <dgm:pt modelId="{EE88D57A-E444-4174-81CA-890D513B1097}" type="parTrans" cxnId="{F409560A-D68D-4A6E-A31E-9F5F36E939CC}">
      <dgm:prSet/>
      <dgm:spPr/>
      <dgm:t>
        <a:bodyPr/>
        <a:lstStyle/>
        <a:p>
          <a:endParaRPr lang="en-US"/>
        </a:p>
      </dgm:t>
    </dgm:pt>
    <dgm:pt modelId="{ACA257EF-9F43-439F-9537-A6DCA75224E4}" type="sibTrans" cxnId="{F409560A-D68D-4A6E-A31E-9F5F36E939CC}">
      <dgm:prSet/>
      <dgm:spPr/>
      <dgm:t>
        <a:bodyPr/>
        <a:lstStyle/>
        <a:p>
          <a:endParaRPr lang="en-US"/>
        </a:p>
      </dgm:t>
    </dgm:pt>
    <dgm:pt modelId="{68AF05DE-241C-47AA-AE9B-030314CDC3C2}" type="pres">
      <dgm:prSet presAssocID="{633F2933-1228-4F3A-91E4-33784A17172D}" presName="root" presStyleCnt="0">
        <dgm:presLayoutVars>
          <dgm:dir/>
          <dgm:resizeHandles val="exact"/>
        </dgm:presLayoutVars>
      </dgm:prSet>
      <dgm:spPr/>
    </dgm:pt>
    <dgm:pt modelId="{10A46DCB-2A9D-41EA-92C2-1C49DA5FA884}" type="pres">
      <dgm:prSet presAssocID="{7D4DD005-96BF-4B57-8E1B-68BEE76CB23A}" presName="compNode" presStyleCnt="0"/>
      <dgm:spPr/>
    </dgm:pt>
    <dgm:pt modelId="{F53F2238-240B-4F6D-A407-68054A4AD54A}" type="pres">
      <dgm:prSet presAssocID="{7D4DD005-96BF-4B57-8E1B-68BEE76CB23A}" presName="bgRect" presStyleLbl="bgShp" presStyleIdx="0" presStyleCnt="6"/>
      <dgm:spPr/>
    </dgm:pt>
    <dgm:pt modelId="{BDCF3B10-6740-4BF2-952F-A9A4660DBEAD}" type="pres">
      <dgm:prSet presAssocID="{7D4DD005-96BF-4B57-8E1B-68BEE76CB23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ke"/>
        </a:ext>
      </dgm:extLst>
    </dgm:pt>
    <dgm:pt modelId="{8E794A96-DA84-41E7-9845-AC466E41B5C4}" type="pres">
      <dgm:prSet presAssocID="{7D4DD005-96BF-4B57-8E1B-68BEE76CB23A}" presName="spaceRect" presStyleCnt="0"/>
      <dgm:spPr/>
    </dgm:pt>
    <dgm:pt modelId="{4F14FE1D-312E-4643-8595-DD01160A9132}" type="pres">
      <dgm:prSet presAssocID="{7D4DD005-96BF-4B57-8E1B-68BEE76CB23A}" presName="parTx" presStyleLbl="revTx" presStyleIdx="0" presStyleCnt="6">
        <dgm:presLayoutVars>
          <dgm:chMax val="0"/>
          <dgm:chPref val="0"/>
        </dgm:presLayoutVars>
      </dgm:prSet>
      <dgm:spPr/>
    </dgm:pt>
    <dgm:pt modelId="{1436DF6B-2627-4A79-9D78-6725DF6C2F61}" type="pres">
      <dgm:prSet presAssocID="{3AC9877D-BDBD-48D4-96CD-04D14860CDCA}" presName="sibTrans" presStyleCnt="0"/>
      <dgm:spPr/>
    </dgm:pt>
    <dgm:pt modelId="{8A106C4B-047F-439E-8199-7A0978560FCD}" type="pres">
      <dgm:prSet presAssocID="{EE23F29A-9A7D-45F7-A445-A1414696C8FE}" presName="compNode" presStyleCnt="0"/>
      <dgm:spPr/>
    </dgm:pt>
    <dgm:pt modelId="{B454FB80-6D04-455D-9711-E8E0177094C8}" type="pres">
      <dgm:prSet presAssocID="{EE23F29A-9A7D-45F7-A445-A1414696C8FE}" presName="bgRect" presStyleLbl="bgShp" presStyleIdx="1" presStyleCnt="6"/>
      <dgm:spPr/>
    </dgm:pt>
    <dgm:pt modelId="{4E71FE6E-6C9B-42F2-95C1-7A0D88E6381E}" type="pres">
      <dgm:prSet presAssocID="{EE23F29A-9A7D-45F7-A445-A1414696C8F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F4D1199-39D3-4C9C-AE32-21A551EA960E}" type="pres">
      <dgm:prSet presAssocID="{EE23F29A-9A7D-45F7-A445-A1414696C8FE}" presName="spaceRect" presStyleCnt="0"/>
      <dgm:spPr/>
    </dgm:pt>
    <dgm:pt modelId="{1422BCD4-81F2-4AA3-9A26-6CB461D3205E}" type="pres">
      <dgm:prSet presAssocID="{EE23F29A-9A7D-45F7-A445-A1414696C8FE}" presName="parTx" presStyleLbl="revTx" presStyleIdx="1" presStyleCnt="6">
        <dgm:presLayoutVars>
          <dgm:chMax val="0"/>
          <dgm:chPref val="0"/>
        </dgm:presLayoutVars>
      </dgm:prSet>
      <dgm:spPr/>
    </dgm:pt>
    <dgm:pt modelId="{70C94958-9C40-4E73-A350-4F3DA631C74D}" type="pres">
      <dgm:prSet presAssocID="{A78E99FB-CA94-46E0-82E5-708C25F54C5D}" presName="sibTrans" presStyleCnt="0"/>
      <dgm:spPr/>
    </dgm:pt>
    <dgm:pt modelId="{E1859998-C015-4BCA-B36D-952F97D730E2}" type="pres">
      <dgm:prSet presAssocID="{B270D6BE-6E3B-4272-B121-5455C3A2CE95}" presName="compNode" presStyleCnt="0"/>
      <dgm:spPr/>
    </dgm:pt>
    <dgm:pt modelId="{99F1BBDB-1293-4BA1-A651-A39950E969EF}" type="pres">
      <dgm:prSet presAssocID="{B270D6BE-6E3B-4272-B121-5455C3A2CE95}" presName="bgRect" presStyleLbl="bgShp" presStyleIdx="2" presStyleCnt="6"/>
      <dgm:spPr/>
    </dgm:pt>
    <dgm:pt modelId="{DCCD6C6D-3327-4BEB-A863-8684061959C0}" type="pres">
      <dgm:prSet presAssocID="{B270D6BE-6E3B-4272-B121-5455C3A2CE95}"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ocessor"/>
        </a:ext>
      </dgm:extLst>
    </dgm:pt>
    <dgm:pt modelId="{0E4B8B24-826D-472F-A909-A8F6A84F190E}" type="pres">
      <dgm:prSet presAssocID="{B270D6BE-6E3B-4272-B121-5455C3A2CE95}" presName="spaceRect" presStyleCnt="0"/>
      <dgm:spPr/>
    </dgm:pt>
    <dgm:pt modelId="{1938FEDE-A1D8-4C27-A725-97FE940B2405}" type="pres">
      <dgm:prSet presAssocID="{B270D6BE-6E3B-4272-B121-5455C3A2CE95}" presName="parTx" presStyleLbl="revTx" presStyleIdx="2" presStyleCnt="6">
        <dgm:presLayoutVars>
          <dgm:chMax val="0"/>
          <dgm:chPref val="0"/>
        </dgm:presLayoutVars>
      </dgm:prSet>
      <dgm:spPr/>
    </dgm:pt>
    <dgm:pt modelId="{9420EA44-E702-45AB-BF9D-7DBBF84386C5}" type="pres">
      <dgm:prSet presAssocID="{A5653AC9-C8D0-4505-A4E7-A05A6D174216}" presName="sibTrans" presStyleCnt="0"/>
      <dgm:spPr/>
    </dgm:pt>
    <dgm:pt modelId="{101F4431-1662-4698-B3FA-7B78AA40B744}" type="pres">
      <dgm:prSet presAssocID="{A6B6249D-DCD8-4009-96D7-82F4DC2328BB}" presName="compNode" presStyleCnt="0"/>
      <dgm:spPr/>
    </dgm:pt>
    <dgm:pt modelId="{B4967010-6E14-49C7-9405-21787F7EB3EB}" type="pres">
      <dgm:prSet presAssocID="{A6B6249D-DCD8-4009-96D7-82F4DC2328BB}" presName="bgRect" presStyleLbl="bgShp" presStyleIdx="3" presStyleCnt="6"/>
      <dgm:spPr/>
    </dgm:pt>
    <dgm:pt modelId="{C2A35E5B-FA10-43BE-B8AC-5955DA972B34}" type="pres">
      <dgm:prSet presAssocID="{A6B6249D-DCD8-4009-96D7-82F4DC2328B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FA2904B-5F64-435B-A42B-AFCE0080FE1B}" type="pres">
      <dgm:prSet presAssocID="{A6B6249D-DCD8-4009-96D7-82F4DC2328BB}" presName="spaceRect" presStyleCnt="0"/>
      <dgm:spPr/>
    </dgm:pt>
    <dgm:pt modelId="{9A7C0847-280E-493B-B0E3-4E618AABDB16}" type="pres">
      <dgm:prSet presAssocID="{A6B6249D-DCD8-4009-96D7-82F4DC2328BB}" presName="parTx" presStyleLbl="revTx" presStyleIdx="3" presStyleCnt="6">
        <dgm:presLayoutVars>
          <dgm:chMax val="0"/>
          <dgm:chPref val="0"/>
        </dgm:presLayoutVars>
      </dgm:prSet>
      <dgm:spPr/>
    </dgm:pt>
    <dgm:pt modelId="{EAA2654F-B581-480C-9CD2-38B38FB8A1D4}" type="pres">
      <dgm:prSet presAssocID="{CECEBFE9-3A48-4506-A42A-CC0DEDA00F1F}" presName="sibTrans" presStyleCnt="0"/>
      <dgm:spPr/>
    </dgm:pt>
    <dgm:pt modelId="{9559CFDA-53FA-4DF2-ACD8-1E366A55B8F9}" type="pres">
      <dgm:prSet presAssocID="{808AA6B0-04C5-4628-8D54-C55974DBB14B}" presName="compNode" presStyleCnt="0"/>
      <dgm:spPr/>
    </dgm:pt>
    <dgm:pt modelId="{090A3560-2AB3-43F3-9E8D-EFD0170DBA83}" type="pres">
      <dgm:prSet presAssocID="{808AA6B0-04C5-4628-8D54-C55974DBB14B}" presName="bgRect" presStyleLbl="bgShp" presStyleIdx="4" presStyleCnt="6"/>
      <dgm:spPr/>
    </dgm:pt>
    <dgm:pt modelId="{C711344F-D215-4F89-ADAD-46BA77C7DD2D}" type="pres">
      <dgm:prSet presAssocID="{808AA6B0-04C5-4628-8D54-C55974DBB14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0D8532AD-1571-4AE1-8857-078BF79B81AB}" type="pres">
      <dgm:prSet presAssocID="{808AA6B0-04C5-4628-8D54-C55974DBB14B}" presName="spaceRect" presStyleCnt="0"/>
      <dgm:spPr/>
    </dgm:pt>
    <dgm:pt modelId="{CA9DD2A0-314D-4FD6-B88C-42B60EBF4285}" type="pres">
      <dgm:prSet presAssocID="{808AA6B0-04C5-4628-8D54-C55974DBB14B}" presName="parTx" presStyleLbl="revTx" presStyleIdx="4" presStyleCnt="6">
        <dgm:presLayoutVars>
          <dgm:chMax val="0"/>
          <dgm:chPref val="0"/>
        </dgm:presLayoutVars>
      </dgm:prSet>
      <dgm:spPr/>
    </dgm:pt>
    <dgm:pt modelId="{2E275F8A-1823-468D-9C6B-F8E466A87404}" type="pres">
      <dgm:prSet presAssocID="{B9BAD2C9-2E12-49F0-AB40-8AE4015796CE}" presName="sibTrans" presStyleCnt="0"/>
      <dgm:spPr/>
    </dgm:pt>
    <dgm:pt modelId="{65CA7406-1457-4332-AFFF-3F67EA341FCE}" type="pres">
      <dgm:prSet presAssocID="{0CBC6FB2-62A8-4B37-940F-8BF47EE0B8CB}" presName="compNode" presStyleCnt="0"/>
      <dgm:spPr/>
    </dgm:pt>
    <dgm:pt modelId="{17E2CFE6-9EE9-47BE-9190-4830CE7EC8DD}" type="pres">
      <dgm:prSet presAssocID="{0CBC6FB2-62A8-4B37-940F-8BF47EE0B8CB}" presName="bgRect" presStyleLbl="bgShp" presStyleIdx="5" presStyleCnt="6"/>
      <dgm:spPr/>
    </dgm:pt>
    <dgm:pt modelId="{B8D496C6-C233-4C78-A140-F72006930184}" type="pres">
      <dgm:prSet presAssocID="{0CBC6FB2-62A8-4B37-940F-8BF47EE0B8CB}"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1F45101E-062E-4E19-B565-65EC9979311A}" type="pres">
      <dgm:prSet presAssocID="{0CBC6FB2-62A8-4B37-940F-8BF47EE0B8CB}" presName="spaceRect" presStyleCnt="0"/>
      <dgm:spPr/>
    </dgm:pt>
    <dgm:pt modelId="{C89FF649-344B-4227-8989-1F636CE010AE}" type="pres">
      <dgm:prSet presAssocID="{0CBC6FB2-62A8-4B37-940F-8BF47EE0B8CB}" presName="parTx" presStyleLbl="revTx" presStyleIdx="5" presStyleCnt="6">
        <dgm:presLayoutVars>
          <dgm:chMax val="0"/>
          <dgm:chPref val="0"/>
        </dgm:presLayoutVars>
      </dgm:prSet>
      <dgm:spPr/>
    </dgm:pt>
  </dgm:ptLst>
  <dgm:cxnLst>
    <dgm:cxn modelId="{F409560A-D68D-4A6E-A31E-9F5F36E939CC}" srcId="{633F2933-1228-4F3A-91E4-33784A17172D}" destId="{0CBC6FB2-62A8-4B37-940F-8BF47EE0B8CB}" srcOrd="5" destOrd="0" parTransId="{EE88D57A-E444-4174-81CA-890D513B1097}" sibTransId="{ACA257EF-9F43-439F-9537-A6DCA75224E4}"/>
    <dgm:cxn modelId="{52F7650D-7E9C-4523-A77C-6AA9214FFE2E}" type="presOf" srcId="{633F2933-1228-4F3A-91E4-33784A17172D}" destId="{68AF05DE-241C-47AA-AE9B-030314CDC3C2}" srcOrd="0" destOrd="0" presId="urn:microsoft.com/office/officeart/2018/2/layout/IconVerticalSolidList"/>
    <dgm:cxn modelId="{8F59E13C-6383-4926-8DC4-5DF525D7AF07}" srcId="{633F2933-1228-4F3A-91E4-33784A17172D}" destId="{7D4DD005-96BF-4B57-8E1B-68BEE76CB23A}" srcOrd="0" destOrd="0" parTransId="{04552C83-304A-4065-B369-3671243407E6}" sibTransId="{3AC9877D-BDBD-48D4-96CD-04D14860CDCA}"/>
    <dgm:cxn modelId="{86BBBD3D-CA43-4340-BA0B-3367A1B4DFC7}" type="presOf" srcId="{B270D6BE-6E3B-4272-B121-5455C3A2CE95}" destId="{1938FEDE-A1D8-4C27-A725-97FE940B2405}" srcOrd="0" destOrd="0" presId="urn:microsoft.com/office/officeart/2018/2/layout/IconVerticalSolidList"/>
    <dgm:cxn modelId="{7879905F-9081-4EF3-9D3E-BA017D309D42}" type="presOf" srcId="{EE23F29A-9A7D-45F7-A445-A1414696C8FE}" destId="{1422BCD4-81F2-4AA3-9A26-6CB461D3205E}" srcOrd="0" destOrd="0" presId="urn:microsoft.com/office/officeart/2018/2/layout/IconVerticalSolidList"/>
    <dgm:cxn modelId="{1E574C68-BDEA-44D4-92AF-3DF63293C980}" type="presOf" srcId="{A6B6249D-DCD8-4009-96D7-82F4DC2328BB}" destId="{9A7C0847-280E-493B-B0E3-4E618AABDB16}" srcOrd="0" destOrd="0" presId="urn:microsoft.com/office/officeart/2018/2/layout/IconVerticalSolidList"/>
    <dgm:cxn modelId="{9363DD7B-D6ED-46A9-8835-367C30C09399}" srcId="{633F2933-1228-4F3A-91E4-33784A17172D}" destId="{EE23F29A-9A7D-45F7-A445-A1414696C8FE}" srcOrd="1" destOrd="0" parTransId="{C9D0D4A3-2B98-4B02-AA9B-F8F2F7E17863}" sibTransId="{A78E99FB-CA94-46E0-82E5-708C25F54C5D}"/>
    <dgm:cxn modelId="{E7E12E86-D537-45FC-BEFF-95ED1C08BBCA}" type="presOf" srcId="{0CBC6FB2-62A8-4B37-940F-8BF47EE0B8CB}" destId="{C89FF649-344B-4227-8989-1F636CE010AE}" srcOrd="0" destOrd="0" presId="urn:microsoft.com/office/officeart/2018/2/layout/IconVerticalSolidList"/>
    <dgm:cxn modelId="{E719558A-2579-421E-B292-ADE2F294ADD9}" srcId="{633F2933-1228-4F3A-91E4-33784A17172D}" destId="{A6B6249D-DCD8-4009-96D7-82F4DC2328BB}" srcOrd="3" destOrd="0" parTransId="{FDC4A037-F49E-4123-AD2B-2D75947E8CD3}" sibTransId="{CECEBFE9-3A48-4506-A42A-CC0DEDA00F1F}"/>
    <dgm:cxn modelId="{112CA5D1-883B-4BC1-919C-8E627CE67B97}" srcId="{633F2933-1228-4F3A-91E4-33784A17172D}" destId="{808AA6B0-04C5-4628-8D54-C55974DBB14B}" srcOrd="4" destOrd="0" parTransId="{4B806E4E-4FC5-4538-9C0C-95C2637DA3E0}" sibTransId="{B9BAD2C9-2E12-49F0-AB40-8AE4015796CE}"/>
    <dgm:cxn modelId="{DC334ED4-2715-448C-92B8-5B28920B5343}" srcId="{633F2933-1228-4F3A-91E4-33784A17172D}" destId="{B270D6BE-6E3B-4272-B121-5455C3A2CE95}" srcOrd="2" destOrd="0" parTransId="{42311420-4495-43A1-AD90-9AB74263A2B9}" sibTransId="{A5653AC9-C8D0-4505-A4E7-A05A6D174216}"/>
    <dgm:cxn modelId="{72CC41D7-7FBA-4616-8FF8-D24E5FCF14E8}" type="presOf" srcId="{808AA6B0-04C5-4628-8D54-C55974DBB14B}" destId="{CA9DD2A0-314D-4FD6-B88C-42B60EBF4285}" srcOrd="0" destOrd="0" presId="urn:microsoft.com/office/officeart/2018/2/layout/IconVerticalSolidList"/>
    <dgm:cxn modelId="{FB5DF5E4-662D-4806-AEB2-62C00925B6DB}" type="presOf" srcId="{7D4DD005-96BF-4B57-8E1B-68BEE76CB23A}" destId="{4F14FE1D-312E-4643-8595-DD01160A9132}" srcOrd="0" destOrd="0" presId="urn:microsoft.com/office/officeart/2018/2/layout/IconVerticalSolidList"/>
    <dgm:cxn modelId="{7FF13C4A-DD2E-4915-8FF4-085D7B459C81}" type="presParOf" srcId="{68AF05DE-241C-47AA-AE9B-030314CDC3C2}" destId="{10A46DCB-2A9D-41EA-92C2-1C49DA5FA884}" srcOrd="0" destOrd="0" presId="urn:microsoft.com/office/officeart/2018/2/layout/IconVerticalSolidList"/>
    <dgm:cxn modelId="{BF461E39-EF9B-4730-A4AC-E03391840B6B}" type="presParOf" srcId="{10A46DCB-2A9D-41EA-92C2-1C49DA5FA884}" destId="{F53F2238-240B-4F6D-A407-68054A4AD54A}" srcOrd="0" destOrd="0" presId="urn:microsoft.com/office/officeart/2018/2/layout/IconVerticalSolidList"/>
    <dgm:cxn modelId="{3AB35414-E3DE-49F7-A32D-EE6ED9C6F5E1}" type="presParOf" srcId="{10A46DCB-2A9D-41EA-92C2-1C49DA5FA884}" destId="{BDCF3B10-6740-4BF2-952F-A9A4660DBEAD}" srcOrd="1" destOrd="0" presId="urn:microsoft.com/office/officeart/2018/2/layout/IconVerticalSolidList"/>
    <dgm:cxn modelId="{D372AAF8-13C3-4E57-BC14-A13761B8D331}" type="presParOf" srcId="{10A46DCB-2A9D-41EA-92C2-1C49DA5FA884}" destId="{8E794A96-DA84-41E7-9845-AC466E41B5C4}" srcOrd="2" destOrd="0" presId="urn:microsoft.com/office/officeart/2018/2/layout/IconVerticalSolidList"/>
    <dgm:cxn modelId="{FA4DD842-048B-4749-8D54-E8179A30FB8D}" type="presParOf" srcId="{10A46DCB-2A9D-41EA-92C2-1C49DA5FA884}" destId="{4F14FE1D-312E-4643-8595-DD01160A9132}" srcOrd="3" destOrd="0" presId="urn:microsoft.com/office/officeart/2018/2/layout/IconVerticalSolidList"/>
    <dgm:cxn modelId="{2507D20F-E93C-4930-8E61-E11CA364AC08}" type="presParOf" srcId="{68AF05DE-241C-47AA-AE9B-030314CDC3C2}" destId="{1436DF6B-2627-4A79-9D78-6725DF6C2F61}" srcOrd="1" destOrd="0" presId="urn:microsoft.com/office/officeart/2018/2/layout/IconVerticalSolidList"/>
    <dgm:cxn modelId="{C7578C4C-9288-4BF7-9E82-12E70C9ABF6F}" type="presParOf" srcId="{68AF05DE-241C-47AA-AE9B-030314CDC3C2}" destId="{8A106C4B-047F-439E-8199-7A0978560FCD}" srcOrd="2" destOrd="0" presId="urn:microsoft.com/office/officeart/2018/2/layout/IconVerticalSolidList"/>
    <dgm:cxn modelId="{3F512F8F-88DD-4033-AA27-A1B05008EF52}" type="presParOf" srcId="{8A106C4B-047F-439E-8199-7A0978560FCD}" destId="{B454FB80-6D04-455D-9711-E8E0177094C8}" srcOrd="0" destOrd="0" presId="urn:microsoft.com/office/officeart/2018/2/layout/IconVerticalSolidList"/>
    <dgm:cxn modelId="{C49B740E-7E05-4310-AE08-316F5C06772C}" type="presParOf" srcId="{8A106C4B-047F-439E-8199-7A0978560FCD}" destId="{4E71FE6E-6C9B-42F2-95C1-7A0D88E6381E}" srcOrd="1" destOrd="0" presId="urn:microsoft.com/office/officeart/2018/2/layout/IconVerticalSolidList"/>
    <dgm:cxn modelId="{4C08B039-9F7D-4E87-809E-CDE93FF9D0B8}" type="presParOf" srcId="{8A106C4B-047F-439E-8199-7A0978560FCD}" destId="{1F4D1199-39D3-4C9C-AE32-21A551EA960E}" srcOrd="2" destOrd="0" presId="urn:microsoft.com/office/officeart/2018/2/layout/IconVerticalSolidList"/>
    <dgm:cxn modelId="{F1A643EB-DA37-41B7-8477-6FE978DE95A8}" type="presParOf" srcId="{8A106C4B-047F-439E-8199-7A0978560FCD}" destId="{1422BCD4-81F2-4AA3-9A26-6CB461D3205E}" srcOrd="3" destOrd="0" presId="urn:microsoft.com/office/officeart/2018/2/layout/IconVerticalSolidList"/>
    <dgm:cxn modelId="{B897D11F-D51D-477B-9AA9-94266E64FC4E}" type="presParOf" srcId="{68AF05DE-241C-47AA-AE9B-030314CDC3C2}" destId="{70C94958-9C40-4E73-A350-4F3DA631C74D}" srcOrd="3" destOrd="0" presId="urn:microsoft.com/office/officeart/2018/2/layout/IconVerticalSolidList"/>
    <dgm:cxn modelId="{53963BA4-D630-40E5-AB13-FE7C5DC6F2D8}" type="presParOf" srcId="{68AF05DE-241C-47AA-AE9B-030314CDC3C2}" destId="{E1859998-C015-4BCA-B36D-952F97D730E2}" srcOrd="4" destOrd="0" presId="urn:microsoft.com/office/officeart/2018/2/layout/IconVerticalSolidList"/>
    <dgm:cxn modelId="{4C0FF5B8-1FF0-4B0C-AF01-F118CD6D70FD}" type="presParOf" srcId="{E1859998-C015-4BCA-B36D-952F97D730E2}" destId="{99F1BBDB-1293-4BA1-A651-A39950E969EF}" srcOrd="0" destOrd="0" presId="urn:microsoft.com/office/officeart/2018/2/layout/IconVerticalSolidList"/>
    <dgm:cxn modelId="{1E5B0361-FAF8-4755-BFFD-A97CFB6F8750}" type="presParOf" srcId="{E1859998-C015-4BCA-B36D-952F97D730E2}" destId="{DCCD6C6D-3327-4BEB-A863-8684061959C0}" srcOrd="1" destOrd="0" presId="urn:microsoft.com/office/officeart/2018/2/layout/IconVerticalSolidList"/>
    <dgm:cxn modelId="{AFB975ED-1FB6-4A43-A8E2-B86539DCA61F}" type="presParOf" srcId="{E1859998-C015-4BCA-B36D-952F97D730E2}" destId="{0E4B8B24-826D-472F-A909-A8F6A84F190E}" srcOrd="2" destOrd="0" presId="urn:microsoft.com/office/officeart/2018/2/layout/IconVerticalSolidList"/>
    <dgm:cxn modelId="{050E5CE9-37E0-40F2-A65F-69E4C8584F27}" type="presParOf" srcId="{E1859998-C015-4BCA-B36D-952F97D730E2}" destId="{1938FEDE-A1D8-4C27-A725-97FE940B2405}" srcOrd="3" destOrd="0" presId="urn:microsoft.com/office/officeart/2018/2/layout/IconVerticalSolidList"/>
    <dgm:cxn modelId="{A2031B3D-A729-43EC-AA56-5EBBF309DF90}" type="presParOf" srcId="{68AF05DE-241C-47AA-AE9B-030314CDC3C2}" destId="{9420EA44-E702-45AB-BF9D-7DBBF84386C5}" srcOrd="5" destOrd="0" presId="urn:microsoft.com/office/officeart/2018/2/layout/IconVerticalSolidList"/>
    <dgm:cxn modelId="{BC8114BE-FA30-4F1B-9887-260EC433CAB0}" type="presParOf" srcId="{68AF05DE-241C-47AA-AE9B-030314CDC3C2}" destId="{101F4431-1662-4698-B3FA-7B78AA40B744}" srcOrd="6" destOrd="0" presId="urn:microsoft.com/office/officeart/2018/2/layout/IconVerticalSolidList"/>
    <dgm:cxn modelId="{FD1A07DA-F342-43A3-A098-B312AEE6E754}" type="presParOf" srcId="{101F4431-1662-4698-B3FA-7B78AA40B744}" destId="{B4967010-6E14-49C7-9405-21787F7EB3EB}" srcOrd="0" destOrd="0" presId="urn:microsoft.com/office/officeart/2018/2/layout/IconVerticalSolidList"/>
    <dgm:cxn modelId="{570F58EA-6C9F-42B0-816B-FADD85375F05}" type="presParOf" srcId="{101F4431-1662-4698-B3FA-7B78AA40B744}" destId="{C2A35E5B-FA10-43BE-B8AC-5955DA972B34}" srcOrd="1" destOrd="0" presId="urn:microsoft.com/office/officeart/2018/2/layout/IconVerticalSolidList"/>
    <dgm:cxn modelId="{315B81AD-FBE5-466B-92DB-D14113C23CA3}" type="presParOf" srcId="{101F4431-1662-4698-B3FA-7B78AA40B744}" destId="{AFA2904B-5F64-435B-A42B-AFCE0080FE1B}" srcOrd="2" destOrd="0" presId="urn:microsoft.com/office/officeart/2018/2/layout/IconVerticalSolidList"/>
    <dgm:cxn modelId="{C965365D-884C-4986-8FB2-0718ABFB0DD2}" type="presParOf" srcId="{101F4431-1662-4698-B3FA-7B78AA40B744}" destId="{9A7C0847-280E-493B-B0E3-4E618AABDB16}" srcOrd="3" destOrd="0" presId="urn:microsoft.com/office/officeart/2018/2/layout/IconVerticalSolidList"/>
    <dgm:cxn modelId="{4663983E-23F9-417A-A933-05A7269D2CF5}" type="presParOf" srcId="{68AF05DE-241C-47AA-AE9B-030314CDC3C2}" destId="{EAA2654F-B581-480C-9CD2-38B38FB8A1D4}" srcOrd="7" destOrd="0" presId="urn:microsoft.com/office/officeart/2018/2/layout/IconVerticalSolidList"/>
    <dgm:cxn modelId="{0631B7B5-4A26-45BF-B3B9-0682E446888A}" type="presParOf" srcId="{68AF05DE-241C-47AA-AE9B-030314CDC3C2}" destId="{9559CFDA-53FA-4DF2-ACD8-1E366A55B8F9}" srcOrd="8" destOrd="0" presId="urn:microsoft.com/office/officeart/2018/2/layout/IconVerticalSolidList"/>
    <dgm:cxn modelId="{CA860210-A6BB-4C24-855A-35976A19CDC0}" type="presParOf" srcId="{9559CFDA-53FA-4DF2-ACD8-1E366A55B8F9}" destId="{090A3560-2AB3-43F3-9E8D-EFD0170DBA83}" srcOrd="0" destOrd="0" presId="urn:microsoft.com/office/officeart/2018/2/layout/IconVerticalSolidList"/>
    <dgm:cxn modelId="{C4C2B302-371E-42E6-B9CD-45EB38B46277}" type="presParOf" srcId="{9559CFDA-53FA-4DF2-ACD8-1E366A55B8F9}" destId="{C711344F-D215-4F89-ADAD-46BA77C7DD2D}" srcOrd="1" destOrd="0" presId="urn:microsoft.com/office/officeart/2018/2/layout/IconVerticalSolidList"/>
    <dgm:cxn modelId="{A8B6A34C-CC15-4379-B9A8-69BC7FC59D26}" type="presParOf" srcId="{9559CFDA-53FA-4DF2-ACD8-1E366A55B8F9}" destId="{0D8532AD-1571-4AE1-8857-078BF79B81AB}" srcOrd="2" destOrd="0" presId="urn:microsoft.com/office/officeart/2018/2/layout/IconVerticalSolidList"/>
    <dgm:cxn modelId="{15807F8C-22DA-4510-84CA-8274BB93441A}" type="presParOf" srcId="{9559CFDA-53FA-4DF2-ACD8-1E366A55B8F9}" destId="{CA9DD2A0-314D-4FD6-B88C-42B60EBF4285}" srcOrd="3" destOrd="0" presId="urn:microsoft.com/office/officeart/2018/2/layout/IconVerticalSolidList"/>
    <dgm:cxn modelId="{5E2DB10F-B900-4777-B71B-24FB215C813E}" type="presParOf" srcId="{68AF05DE-241C-47AA-AE9B-030314CDC3C2}" destId="{2E275F8A-1823-468D-9C6B-F8E466A87404}" srcOrd="9" destOrd="0" presId="urn:microsoft.com/office/officeart/2018/2/layout/IconVerticalSolidList"/>
    <dgm:cxn modelId="{D0B8CAF2-305A-4613-8D78-DF0C752FC508}" type="presParOf" srcId="{68AF05DE-241C-47AA-AE9B-030314CDC3C2}" destId="{65CA7406-1457-4332-AFFF-3F67EA341FCE}" srcOrd="10" destOrd="0" presId="urn:microsoft.com/office/officeart/2018/2/layout/IconVerticalSolidList"/>
    <dgm:cxn modelId="{443BE93C-F189-481D-BB84-1B9886175D2B}" type="presParOf" srcId="{65CA7406-1457-4332-AFFF-3F67EA341FCE}" destId="{17E2CFE6-9EE9-47BE-9190-4830CE7EC8DD}" srcOrd="0" destOrd="0" presId="urn:microsoft.com/office/officeart/2018/2/layout/IconVerticalSolidList"/>
    <dgm:cxn modelId="{17820167-3D2D-4342-8CEE-B4BFD409C6F7}" type="presParOf" srcId="{65CA7406-1457-4332-AFFF-3F67EA341FCE}" destId="{B8D496C6-C233-4C78-A140-F72006930184}" srcOrd="1" destOrd="0" presId="urn:microsoft.com/office/officeart/2018/2/layout/IconVerticalSolidList"/>
    <dgm:cxn modelId="{4D9DAD5D-9503-4D7C-B1B5-11CE5E9DA312}" type="presParOf" srcId="{65CA7406-1457-4332-AFFF-3F67EA341FCE}" destId="{1F45101E-062E-4E19-B565-65EC9979311A}" srcOrd="2" destOrd="0" presId="urn:microsoft.com/office/officeart/2018/2/layout/IconVerticalSolidList"/>
    <dgm:cxn modelId="{EA9AEB12-8CBB-441C-9AAC-185F60452B3D}" type="presParOf" srcId="{65CA7406-1457-4332-AFFF-3F67EA341FCE}" destId="{C89FF649-344B-4227-8989-1F636CE010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3F2238-240B-4F6D-A407-68054A4AD54A}">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CF3B10-6740-4BF2-952F-A9A4660DBEAD}">
      <dsp:nvSpPr>
        <dsp:cNvPr id="0" name=""/>
        <dsp:cNvSpPr/>
      </dsp:nvSpPr>
      <dsp:spPr>
        <a:xfrm>
          <a:off x="233059" y="175158"/>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4FE1D-312E-4643-8595-DD01160A9132}">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Name: Tina Aimierovbiye Ogbodu-Ehioba</a:t>
          </a:r>
          <a:endParaRPr lang="en-US" sz="1900" kern="1200"/>
        </a:p>
      </dsp:txBody>
      <dsp:txXfrm>
        <a:off x="889864" y="1808"/>
        <a:ext cx="5355400" cy="770445"/>
      </dsp:txXfrm>
    </dsp:sp>
    <dsp:sp modelId="{B454FB80-6D04-455D-9711-E8E0177094C8}">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1FE6E-6C9B-42F2-95C1-7A0D88E6381E}">
      <dsp:nvSpPr>
        <dsp:cNvPr id="0" name=""/>
        <dsp:cNvSpPr/>
      </dsp:nvSpPr>
      <dsp:spPr>
        <a:xfrm>
          <a:off x="233059" y="1138215"/>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2BCD4-81F2-4AA3-9A26-6CB461D3205E}">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Student Number: 2541269</a:t>
          </a:r>
          <a:endParaRPr lang="en-US" sz="1900" kern="1200"/>
        </a:p>
      </dsp:txBody>
      <dsp:txXfrm>
        <a:off x="889864" y="964865"/>
        <a:ext cx="5355400" cy="770445"/>
      </dsp:txXfrm>
    </dsp:sp>
    <dsp:sp modelId="{99F1BBDB-1293-4BA1-A651-A39950E969EF}">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D6C6D-3327-4BEB-A863-8684061959C0}">
      <dsp:nvSpPr>
        <dsp:cNvPr id="0" name=""/>
        <dsp:cNvSpPr/>
      </dsp:nvSpPr>
      <dsp:spPr>
        <a:xfrm>
          <a:off x="233059" y="2101272"/>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38FEDE-A1D8-4C27-A725-97FE940B2405}">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Module Code: [LCHS4007] BIRM</a:t>
          </a:r>
          <a:endParaRPr lang="en-US" sz="1900" kern="1200"/>
        </a:p>
      </dsp:txBody>
      <dsp:txXfrm>
        <a:off x="889864" y="1927922"/>
        <a:ext cx="5355400" cy="770445"/>
      </dsp:txXfrm>
    </dsp:sp>
    <dsp:sp modelId="{B4967010-6E14-49C7-9405-21787F7EB3EB}">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35E5B-FA10-43BE-B8AC-5955DA972B34}">
      <dsp:nvSpPr>
        <dsp:cNvPr id="0" name=""/>
        <dsp:cNvSpPr/>
      </dsp:nvSpPr>
      <dsp:spPr>
        <a:xfrm>
          <a:off x="233059" y="3064329"/>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7C0847-280E-493B-B0E3-4E618AABDB16}">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Module Title: Digital Skills and Research Methods</a:t>
          </a:r>
          <a:endParaRPr lang="en-US" sz="1900" kern="1200"/>
        </a:p>
      </dsp:txBody>
      <dsp:txXfrm>
        <a:off x="889864" y="2890979"/>
        <a:ext cx="5355400" cy="770445"/>
      </dsp:txXfrm>
    </dsp:sp>
    <dsp:sp modelId="{090A3560-2AB3-43F3-9E8D-EFD0170DBA83}">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11344F-D215-4F89-ADAD-46BA77C7DD2D}">
      <dsp:nvSpPr>
        <dsp:cNvPr id="0" name=""/>
        <dsp:cNvSpPr/>
      </dsp:nvSpPr>
      <dsp:spPr>
        <a:xfrm>
          <a:off x="233059" y="4027386"/>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9DD2A0-314D-4FD6-B88C-42B60EBF4285}">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Lecturer Name: Bianca Dodgen</a:t>
          </a:r>
          <a:endParaRPr lang="en-US" sz="1900" kern="1200"/>
        </a:p>
      </dsp:txBody>
      <dsp:txXfrm>
        <a:off x="889864" y="3854036"/>
        <a:ext cx="5355400" cy="770445"/>
      </dsp:txXfrm>
    </dsp:sp>
    <dsp:sp modelId="{17E2CFE6-9EE9-47BE-9190-4830CE7EC8DD}">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496C6-C233-4C78-A140-F72006930184}">
      <dsp:nvSpPr>
        <dsp:cNvPr id="0" name=""/>
        <dsp:cNvSpPr/>
      </dsp:nvSpPr>
      <dsp:spPr>
        <a:xfrm>
          <a:off x="233059" y="4990443"/>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FF649-344B-4227-8989-1F636CE010AE}">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Assignment Title: Staff Communication </a:t>
          </a:r>
          <a:endParaRPr lang="en-US" sz="1900" kern="1200"/>
        </a:p>
      </dsp:txBody>
      <dsp:txXfrm>
        <a:off x="889864" y="4817093"/>
        <a:ext cx="5355400" cy="7704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6/15/2026</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8193596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6/15/2026</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9505705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6/15/2026</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789920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6/15/2026</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477213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6/15/2026</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638808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6/15/2026</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049915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6/15/2026</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877778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6/15/2026</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295423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6/15/2026</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751593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6/15/2026</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208541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6/15/2026</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900132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6/15/2026</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849555560"/>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AF62-962B-3A60-001C-EF2E0E4DA912}"/>
              </a:ext>
            </a:extLst>
          </p:cNvPr>
          <p:cNvSpPr>
            <a:spLocks noGrp="1"/>
          </p:cNvSpPr>
          <p:nvPr>
            <p:ph type="title"/>
          </p:nvPr>
        </p:nvSpPr>
        <p:spPr>
          <a:xfrm>
            <a:off x="479394" y="1070800"/>
            <a:ext cx="3939688" cy="5583126"/>
          </a:xfrm>
        </p:spPr>
        <p:txBody>
          <a:bodyPr>
            <a:normAutofit/>
          </a:bodyPr>
          <a:lstStyle/>
          <a:p>
            <a:pPr algn="r"/>
            <a:r>
              <a:rPr lang="en-GB" sz="6200"/>
              <a:t>DIGITAL SKILLS AND RESEARCH METHODS</a:t>
            </a:r>
          </a:p>
        </p:txBody>
      </p:sp>
      <p:graphicFrame>
        <p:nvGraphicFramePr>
          <p:cNvPr id="50" name="Content Placeholder 2">
            <a:extLst>
              <a:ext uri="{FF2B5EF4-FFF2-40B4-BE49-F238E27FC236}">
                <a16:creationId xmlns:a16="http://schemas.microsoft.com/office/drawing/2014/main" id="{B557E06A-3B9B-13BF-6BE6-2DCD90AC3593}"/>
              </a:ext>
            </a:extLst>
          </p:cNvPr>
          <p:cNvGraphicFramePr>
            <a:graphicFrameLocks noGrp="1"/>
          </p:cNvGraphicFramePr>
          <p:nvPr>
            <p:ph idx="1"/>
            <p:extLst>
              <p:ext uri="{D42A27DB-BD31-4B8C-83A1-F6EECF244321}">
                <p14:modId xmlns:p14="http://schemas.microsoft.com/office/powerpoint/2010/main" val="41905633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108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87" y="620202"/>
            <a:ext cx="9956747" cy="1438780"/>
          </a:xfrm>
        </p:spPr>
        <p:txBody>
          <a:bodyPr anchor="b">
            <a:normAutofit/>
          </a:bodyPr>
          <a:lstStyle/>
          <a:p>
            <a:r>
              <a:rPr lang="en-GB"/>
              <a:t>STAFF COMMUNICATION</a:t>
            </a:r>
          </a:p>
        </p:txBody>
      </p:sp>
      <p:sp>
        <p:nvSpPr>
          <p:cNvPr id="3" name="Subtitle 2"/>
          <p:cNvSpPr>
            <a:spLocks noGrp="1"/>
          </p:cNvSpPr>
          <p:nvPr>
            <p:ph idx="1"/>
          </p:nvPr>
        </p:nvSpPr>
        <p:spPr>
          <a:xfrm>
            <a:off x="335467" y="2306781"/>
            <a:ext cx="9956747" cy="3870181"/>
          </a:xfrm>
        </p:spPr>
        <p:txBody>
          <a:bodyPr vert="horz" lIns="91440" tIns="45720" rIns="91440" bIns="45720" rtlCol="0">
            <a:normAutofit/>
          </a:bodyPr>
          <a:lstStyle/>
          <a:p>
            <a:endParaRPr lang="en-GB"/>
          </a:p>
          <a:p>
            <a:r>
              <a:rPr lang="en-GB"/>
              <a:t>My chosen workplace task is staff communication. Staff communication is the sharing of information between carers, nurses, senior carers, and administration staff. in Riverdale Nursing Home.</a:t>
            </a:r>
          </a:p>
          <a:p>
            <a:r>
              <a:rPr lang="en-GB"/>
              <a:t>Employees  work in different buildings and on different shifts, so effective communication is needed.</a:t>
            </a:r>
          </a:p>
        </p:txBody>
      </p:sp>
      <p:sp>
        <p:nvSpPr>
          <p:cNvPr id="20" name="Date Placeholder 4">
            <a:extLst>
              <a:ext uri="{FF2B5EF4-FFF2-40B4-BE49-F238E27FC236}">
                <a16:creationId xmlns:a16="http://schemas.microsoft.com/office/drawing/2014/main" id="{8FA70175-F56D-BFC1-D479-3BE15FE43E4E}"/>
              </a:ext>
            </a:extLst>
          </p:cNvPr>
          <p:cNvSpPr>
            <a:spLocks noGrp="1"/>
          </p:cNvSpPr>
          <p:nvPr>
            <p:ph type="dt" sz="half" idx="10"/>
          </p:nvPr>
        </p:nvSpPr>
        <p:spPr>
          <a:xfrm>
            <a:off x="340137" y="63202"/>
            <a:ext cx="2743200" cy="318221"/>
          </a:xfrm>
        </p:spPr>
        <p:txBody>
          <a:bodyPr anchor="ctr">
            <a:normAutofit/>
          </a:bodyPr>
          <a:lstStyle/>
          <a:p>
            <a:pPr>
              <a:spcAft>
                <a:spcPts val="600"/>
              </a:spcAft>
            </a:pPr>
            <a:fld id="{695B4D42-A093-4EAA-8FD3-B0EC502EAC21}" type="datetime1">
              <a:rPr lang="en-US" smtClean="0"/>
              <a:pPr>
                <a:spcAft>
                  <a:spcPts val="600"/>
                </a:spcAft>
              </a:pPr>
              <a:t>6/15/2026</a:t>
            </a:fld>
            <a:endParaRPr lang="en-US"/>
          </a:p>
        </p:txBody>
      </p:sp>
      <p:sp>
        <p:nvSpPr>
          <p:cNvPr id="21" name="Footer Placeholder 5">
            <a:extLst>
              <a:ext uri="{FF2B5EF4-FFF2-40B4-BE49-F238E27FC236}">
                <a16:creationId xmlns:a16="http://schemas.microsoft.com/office/drawing/2014/main" id="{97FDBA34-05F9-3C18-0D89-C737FE2C6BF9}"/>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22" name="Slide Number Placeholder 6">
            <a:extLst>
              <a:ext uri="{FF2B5EF4-FFF2-40B4-BE49-F238E27FC236}">
                <a16:creationId xmlns:a16="http://schemas.microsoft.com/office/drawing/2014/main" id="{8036E8E1-983A-0F17-893C-EFBDC80AE55D}"/>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smtClean="0"/>
              <a:pPr>
                <a:spcAft>
                  <a:spcPts val="600"/>
                </a:spcAft>
              </a:pPr>
              <a:t>2</a:t>
            </a:fld>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66BED-43B3-8BE1-4B0B-D70007CF3DAE}"/>
              </a:ext>
            </a:extLst>
          </p:cNvPr>
          <p:cNvSpPr>
            <a:spLocks noGrp="1"/>
          </p:cNvSpPr>
          <p:nvPr>
            <p:ph type="title"/>
          </p:nvPr>
        </p:nvSpPr>
        <p:spPr>
          <a:xfrm>
            <a:off x="308387" y="620202"/>
            <a:ext cx="9956747" cy="1438780"/>
          </a:xfrm>
        </p:spPr>
        <p:txBody>
          <a:bodyPr vert="horz" lIns="91440" tIns="45720" rIns="91440" bIns="45720" rtlCol="0" anchor="b">
            <a:normAutofit/>
          </a:bodyPr>
          <a:lstStyle/>
          <a:p>
            <a:r>
              <a:rPr lang="en-US"/>
              <a:t> Effective staff communication using Microsoft Teams</a:t>
            </a:r>
            <a:endParaRPr lang="en-US" kern="1200"/>
          </a:p>
        </p:txBody>
      </p:sp>
      <p:sp>
        <p:nvSpPr>
          <p:cNvPr id="3" name="Text Placeholder 2">
            <a:extLst>
              <a:ext uri="{FF2B5EF4-FFF2-40B4-BE49-F238E27FC236}">
                <a16:creationId xmlns:a16="http://schemas.microsoft.com/office/drawing/2014/main" id="{35448BF7-94DB-7296-0FE1-67F1104622B0}"/>
              </a:ext>
            </a:extLst>
          </p:cNvPr>
          <p:cNvSpPr>
            <a:spLocks noGrp="1"/>
          </p:cNvSpPr>
          <p:nvPr>
            <p:ph idx="1"/>
          </p:nvPr>
        </p:nvSpPr>
        <p:spPr>
          <a:xfrm>
            <a:off x="335467" y="2306781"/>
            <a:ext cx="9956747" cy="3870181"/>
          </a:xfrm>
        </p:spPr>
        <p:txBody>
          <a:bodyPr vert="horz" lIns="91440" tIns="45720" rIns="91440" bIns="45720" rtlCol="0" anchor="t">
            <a:normAutofit/>
          </a:bodyPr>
          <a:lstStyle/>
          <a:p>
            <a:r>
              <a:rPr lang="en-US" kern="1200" dirty="0"/>
              <a:t>The Microsoft 365 tool I have selected is Microsoft teams. Teams allows staff to communicate through instant messaging, video meetings, calls, and file sharing</a:t>
            </a:r>
            <a:r>
              <a:rPr lang="en-US" dirty="0"/>
              <a:t>'</a:t>
            </a:r>
            <a:r>
              <a:rPr lang="en-US" kern="1200" dirty="0"/>
              <a:t> it provides one, central platform where all communication can take place. Microsoft teams improves </a:t>
            </a:r>
            <a:r>
              <a:rPr lang="en-US" dirty="0"/>
              <a:t>effectiveness</a:t>
            </a:r>
            <a:r>
              <a:rPr lang="en-US" kern="1200" dirty="0"/>
              <a:t> because staff can send and receive information instantly. For example, if a resident's condition change, a nurse can </a:t>
            </a:r>
            <a:r>
              <a:rPr lang="en-US" dirty="0"/>
              <a:t>at once inform</a:t>
            </a:r>
            <a:r>
              <a:rPr lang="en-US" kern="1200" dirty="0"/>
              <a:t>  the care team through teams</a:t>
            </a:r>
            <a:r>
              <a:rPr lang="en-US" dirty="0"/>
              <a:t>, </a:t>
            </a:r>
            <a:r>
              <a:rPr lang="en-US" kern="1200" dirty="0"/>
              <a:t>this reduces delays and helps ensure </a:t>
            </a:r>
            <a:r>
              <a:rPr lang="en-US" dirty="0"/>
              <a:t>ongoing </a:t>
            </a:r>
            <a:r>
              <a:rPr lang="en-US"/>
              <a:t>care. Microsoft</a:t>
            </a:r>
            <a:r>
              <a:rPr lang="en-US" dirty="0"/>
              <a:t> [2025]</a:t>
            </a:r>
            <a:endParaRPr lang="en-US" kern="1200" dirty="0"/>
          </a:p>
        </p:txBody>
      </p:sp>
      <p:sp>
        <p:nvSpPr>
          <p:cNvPr id="25" name="Date Placeholder 3">
            <a:extLst>
              <a:ext uri="{FF2B5EF4-FFF2-40B4-BE49-F238E27FC236}">
                <a16:creationId xmlns:a16="http://schemas.microsoft.com/office/drawing/2014/main" id="{608D30A4-5F79-E66F-ECC6-87F079A1F379}"/>
              </a:ext>
            </a:extLst>
          </p:cNvPr>
          <p:cNvSpPr>
            <a:spLocks noGrp="1"/>
          </p:cNvSpPr>
          <p:nvPr>
            <p:ph type="dt" sz="half" idx="10"/>
          </p:nvPr>
        </p:nvSpPr>
        <p:spPr>
          <a:xfrm>
            <a:off x="340137" y="63202"/>
            <a:ext cx="2743200" cy="318221"/>
          </a:xfrm>
        </p:spPr>
        <p:txBody>
          <a:bodyPr anchor="ctr">
            <a:normAutofit/>
          </a:bodyPr>
          <a:lstStyle/>
          <a:p>
            <a:pPr>
              <a:spcAft>
                <a:spcPts val="600"/>
              </a:spcAft>
            </a:pPr>
            <a:fld id="{2EA941A2-3EB0-4F5E-8080-7D242A957234}" type="datetime1">
              <a:rPr lang="en-US" smtClean="0"/>
              <a:pPr>
                <a:spcAft>
                  <a:spcPts val="600"/>
                </a:spcAft>
              </a:pPr>
              <a:t>6/15/2026</a:t>
            </a:fld>
            <a:endParaRPr lang="en-US"/>
          </a:p>
        </p:txBody>
      </p:sp>
      <p:sp>
        <p:nvSpPr>
          <p:cNvPr id="26" name="Footer Placeholder 4">
            <a:extLst>
              <a:ext uri="{FF2B5EF4-FFF2-40B4-BE49-F238E27FC236}">
                <a16:creationId xmlns:a16="http://schemas.microsoft.com/office/drawing/2014/main" id="{F908865B-8598-2340-562B-20E740EB3192}"/>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27" name="Slide Number Placeholder 5">
            <a:extLst>
              <a:ext uri="{FF2B5EF4-FFF2-40B4-BE49-F238E27FC236}">
                <a16:creationId xmlns:a16="http://schemas.microsoft.com/office/drawing/2014/main" id="{58FEED3B-DFD5-7A99-7E94-1C5A1EB0E329}"/>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smtClean="0"/>
              <a:pPr>
                <a:spcAft>
                  <a:spcPts val="600"/>
                </a:spcAft>
              </a:pPr>
              <a:t>3</a:t>
            </a:fld>
            <a:endParaRPr lang="en-US"/>
          </a:p>
        </p:txBody>
      </p:sp>
    </p:spTree>
    <p:extLst>
      <p:ext uri="{BB962C8B-B14F-4D97-AF65-F5344CB8AC3E}">
        <p14:creationId xmlns:p14="http://schemas.microsoft.com/office/powerpoint/2010/main" val="2104018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B02E1-93C9-B5C6-D741-74BFD8AA3D9F}"/>
              </a:ext>
            </a:extLst>
          </p:cNvPr>
          <p:cNvSpPr>
            <a:spLocks noGrp="1"/>
          </p:cNvSpPr>
          <p:nvPr>
            <p:ph type="title"/>
          </p:nvPr>
        </p:nvSpPr>
        <p:spPr>
          <a:xfrm>
            <a:off x="308387" y="620202"/>
            <a:ext cx="9956747" cy="1438780"/>
          </a:xfrm>
        </p:spPr>
        <p:txBody>
          <a:bodyPr anchor="b">
            <a:normAutofit/>
          </a:bodyPr>
          <a:lstStyle/>
          <a:p>
            <a:r>
              <a:rPr lang="en-GB"/>
              <a:t>Advantages/Disadvantages</a:t>
            </a:r>
          </a:p>
        </p:txBody>
      </p:sp>
      <p:sp>
        <p:nvSpPr>
          <p:cNvPr id="3" name="Content Placeholder 2">
            <a:extLst>
              <a:ext uri="{FF2B5EF4-FFF2-40B4-BE49-F238E27FC236}">
                <a16:creationId xmlns:a16="http://schemas.microsoft.com/office/drawing/2014/main" id="{E6025F15-FA21-E167-3AB7-42B5A01FC926}"/>
              </a:ext>
            </a:extLst>
          </p:cNvPr>
          <p:cNvSpPr>
            <a:spLocks noGrp="1"/>
          </p:cNvSpPr>
          <p:nvPr>
            <p:ph idx="1"/>
          </p:nvPr>
        </p:nvSpPr>
        <p:spPr>
          <a:xfrm>
            <a:off x="335467" y="2306781"/>
            <a:ext cx="9956747" cy="3870181"/>
          </a:xfrm>
        </p:spPr>
        <p:txBody>
          <a:bodyPr vert="horz" lIns="91440" tIns="45720" rIns="91440" bIns="45720" rtlCol="0" anchor="t">
            <a:normAutofit/>
          </a:bodyPr>
          <a:lstStyle/>
          <a:p>
            <a:r>
              <a:rPr lang="en-GB" dirty="0"/>
              <a:t>Some advantages of teams include instant communication such as support for shift workers, mobile access, video meeting, and merging with other Microsoft 365 applications. However, there are some limitations, staff may require training internet connection is be reduced through training and clear communication </a:t>
            </a:r>
            <a:r>
              <a:rPr lang="en-GB"/>
              <a:t>policies. CIPD</a:t>
            </a:r>
            <a:r>
              <a:rPr lang="en-GB" dirty="0"/>
              <a:t> [2024]</a:t>
            </a:r>
          </a:p>
        </p:txBody>
      </p:sp>
      <p:sp>
        <p:nvSpPr>
          <p:cNvPr id="14" name="Date Placeholder 3">
            <a:extLst>
              <a:ext uri="{FF2B5EF4-FFF2-40B4-BE49-F238E27FC236}">
                <a16:creationId xmlns:a16="http://schemas.microsoft.com/office/drawing/2014/main" id="{65824F00-8B13-7900-A0B7-7795DFD9113E}"/>
              </a:ext>
            </a:extLst>
          </p:cNvPr>
          <p:cNvSpPr>
            <a:spLocks noGrp="1"/>
          </p:cNvSpPr>
          <p:nvPr>
            <p:ph type="dt" sz="half" idx="10"/>
          </p:nvPr>
        </p:nvSpPr>
        <p:spPr>
          <a:xfrm>
            <a:off x="340137" y="63202"/>
            <a:ext cx="2743200" cy="318221"/>
          </a:xfrm>
        </p:spPr>
        <p:txBody>
          <a:bodyPr/>
          <a:lstStyle/>
          <a:p>
            <a:pPr>
              <a:spcAft>
                <a:spcPts val="600"/>
              </a:spcAft>
            </a:pPr>
            <a:fld id="{7E3013FD-740B-4EAC-8FD0-2BD17280E9F8}" type="datetime1">
              <a:rPr lang="en-US" smtClean="0"/>
              <a:pPr>
                <a:spcAft>
                  <a:spcPts val="600"/>
                </a:spcAft>
              </a:pPr>
              <a:t>6/15/2026</a:t>
            </a:fld>
            <a:endParaRPr lang="en-US"/>
          </a:p>
        </p:txBody>
      </p:sp>
      <p:sp>
        <p:nvSpPr>
          <p:cNvPr id="15" name="Footer Placeholder 4">
            <a:extLst>
              <a:ext uri="{FF2B5EF4-FFF2-40B4-BE49-F238E27FC236}">
                <a16:creationId xmlns:a16="http://schemas.microsoft.com/office/drawing/2014/main" id="{96D2C155-6F16-D5DB-97BB-D2A361A5CF0D}"/>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6" name="Slide Number Placeholder 5">
            <a:extLst>
              <a:ext uri="{FF2B5EF4-FFF2-40B4-BE49-F238E27FC236}">
                <a16:creationId xmlns:a16="http://schemas.microsoft.com/office/drawing/2014/main" id="{959BF930-566F-BEC0-D748-FD29620137C6}"/>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4</a:t>
            </a:fld>
            <a:endParaRPr lang="en-US"/>
          </a:p>
        </p:txBody>
      </p:sp>
    </p:spTree>
    <p:extLst>
      <p:ext uri="{BB962C8B-B14F-4D97-AF65-F5344CB8AC3E}">
        <p14:creationId xmlns:p14="http://schemas.microsoft.com/office/powerpoint/2010/main" val="307098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6EB2-FAE9-7A8D-8428-688D540A7BED}"/>
              </a:ext>
            </a:extLst>
          </p:cNvPr>
          <p:cNvSpPr>
            <a:spLocks noGrp="1"/>
          </p:cNvSpPr>
          <p:nvPr>
            <p:ph type="title"/>
          </p:nvPr>
        </p:nvSpPr>
        <p:spPr>
          <a:xfrm>
            <a:off x="308387" y="620202"/>
            <a:ext cx="9956747" cy="1438780"/>
          </a:xfrm>
        </p:spPr>
        <p:txBody>
          <a:bodyPr anchor="b">
            <a:normAutofit/>
          </a:bodyPr>
          <a:lstStyle/>
          <a:p>
            <a:r>
              <a:rPr lang="en-GB"/>
              <a:t>Conclusion</a:t>
            </a:r>
          </a:p>
        </p:txBody>
      </p:sp>
      <p:sp>
        <p:nvSpPr>
          <p:cNvPr id="3" name="Content Placeholder 2">
            <a:extLst>
              <a:ext uri="{FF2B5EF4-FFF2-40B4-BE49-F238E27FC236}">
                <a16:creationId xmlns:a16="http://schemas.microsoft.com/office/drawing/2014/main" id="{793405B4-375F-933C-D388-B229F50F394C}"/>
              </a:ext>
            </a:extLst>
          </p:cNvPr>
          <p:cNvSpPr>
            <a:spLocks noGrp="1"/>
          </p:cNvSpPr>
          <p:nvPr>
            <p:ph idx="1"/>
          </p:nvPr>
        </p:nvSpPr>
        <p:spPr>
          <a:xfrm>
            <a:off x="335467" y="2306781"/>
            <a:ext cx="9956747" cy="3870181"/>
          </a:xfrm>
        </p:spPr>
        <p:txBody>
          <a:bodyPr vert="horz" lIns="91440" tIns="45720" rIns="91440" bIns="45720" rtlCol="0" anchor="t">
            <a:normAutofit/>
          </a:bodyPr>
          <a:lstStyle/>
          <a:p>
            <a:r>
              <a:rPr lang="en-GB"/>
              <a:t>In conclusion, Microsoft teams is the most suitable Microsoft 365 tool for staff communication of Riverdale nursing home because it improves communication increases effectiveness and supports bitter teamwork and resident care.</a:t>
            </a:r>
            <a:endParaRPr lang="en-US"/>
          </a:p>
          <a:p>
            <a:r>
              <a:rPr lang="en-GB"/>
              <a:t>Thank you. </a:t>
            </a:r>
          </a:p>
        </p:txBody>
      </p:sp>
      <p:sp>
        <p:nvSpPr>
          <p:cNvPr id="8" name="Date Placeholder 3">
            <a:extLst>
              <a:ext uri="{FF2B5EF4-FFF2-40B4-BE49-F238E27FC236}">
                <a16:creationId xmlns:a16="http://schemas.microsoft.com/office/drawing/2014/main" id="{76D87D53-9EBE-05A0-10DB-0DDCA836A3EC}"/>
              </a:ext>
            </a:extLst>
          </p:cNvPr>
          <p:cNvSpPr>
            <a:spLocks noGrp="1"/>
          </p:cNvSpPr>
          <p:nvPr>
            <p:ph type="dt" sz="half" idx="10"/>
          </p:nvPr>
        </p:nvSpPr>
        <p:spPr>
          <a:xfrm>
            <a:off x="340137" y="63202"/>
            <a:ext cx="2743200" cy="318221"/>
          </a:xfrm>
        </p:spPr>
        <p:txBody>
          <a:bodyPr/>
          <a:lstStyle/>
          <a:p>
            <a:pPr>
              <a:spcAft>
                <a:spcPts val="600"/>
              </a:spcAft>
            </a:pPr>
            <a:fld id="{86226640-3DF7-4EBA-99E2-FF92506FF39F}" type="datetime1">
              <a:rPr lang="en-US" smtClean="0"/>
              <a:pPr>
                <a:spcAft>
                  <a:spcPts val="600"/>
                </a:spcAft>
              </a:pPr>
              <a:t>6/15/2026</a:t>
            </a:fld>
            <a:endParaRPr lang="en-US"/>
          </a:p>
        </p:txBody>
      </p:sp>
      <p:sp>
        <p:nvSpPr>
          <p:cNvPr id="10" name="Footer Placeholder 4">
            <a:extLst>
              <a:ext uri="{FF2B5EF4-FFF2-40B4-BE49-F238E27FC236}">
                <a16:creationId xmlns:a16="http://schemas.microsoft.com/office/drawing/2014/main" id="{9A696F3E-4BB9-6E18-D52E-8B2DC13B29D8}"/>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2" name="Slide Number Placeholder 5">
            <a:extLst>
              <a:ext uri="{FF2B5EF4-FFF2-40B4-BE49-F238E27FC236}">
                <a16:creationId xmlns:a16="http://schemas.microsoft.com/office/drawing/2014/main" id="{14DE86FD-61E3-EA99-D2D0-30378A93AD37}"/>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5</a:t>
            </a:fld>
            <a:endParaRPr lang="en-US"/>
          </a:p>
        </p:txBody>
      </p:sp>
    </p:spTree>
    <p:extLst>
      <p:ext uri="{BB962C8B-B14F-4D97-AF65-F5344CB8AC3E}">
        <p14:creationId xmlns:p14="http://schemas.microsoft.com/office/powerpoint/2010/main" val="618418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A8225-A930-5B54-466C-D858D1D62E13}"/>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81F8E5D-14E6-6C58-A105-136E2672FB45}"/>
              </a:ext>
            </a:extLst>
          </p:cNvPr>
          <p:cNvSpPr>
            <a:spLocks noGrp="1"/>
          </p:cNvSpPr>
          <p:nvPr>
            <p:ph idx="1"/>
          </p:nvPr>
        </p:nvSpPr>
        <p:spPr>
          <a:xfrm>
            <a:off x="306712" y="2062366"/>
            <a:ext cx="9956747" cy="3870181"/>
          </a:xfrm>
        </p:spPr>
        <p:txBody>
          <a:bodyPr vert="horz" lIns="91440" tIns="45720" rIns="91440" bIns="45720" rtlCol="0" anchor="t">
            <a:normAutofit/>
          </a:bodyPr>
          <a:lstStyle/>
          <a:p>
            <a:r>
              <a:rPr lang="en-GB" dirty="0"/>
              <a:t>CIPD[2024] Technology and the Future of Work ,London: Chartered </a:t>
            </a:r>
            <a:r>
              <a:rPr lang="en-GB"/>
              <a:t>Institute</a:t>
            </a:r>
            <a:r>
              <a:rPr lang="en-GB" dirty="0"/>
              <a:t> of </a:t>
            </a:r>
            <a:r>
              <a:rPr lang="en-GB"/>
              <a:t>Personnel and Development,</a:t>
            </a:r>
          </a:p>
          <a:p>
            <a:r>
              <a:rPr lang="en-GB" dirty="0"/>
              <a:t>Mic</a:t>
            </a:r>
            <a:r>
              <a:rPr lang="en-GB" sz="2000" dirty="0"/>
              <a:t>rosoft [2025] Microsoft Teams Documentation. Available </a:t>
            </a:r>
            <a:r>
              <a:rPr lang="en-GB" sz="2000" dirty="0" err="1"/>
              <a:t>at:https</a:t>
            </a:r>
            <a:r>
              <a:rPr lang="en-GB" sz="2000" dirty="0"/>
              <a:t>://www.microsoft.com/microsoft~teams</a:t>
            </a:r>
          </a:p>
          <a:p>
            <a:r>
              <a:rPr lang="en-GB" sz="2000" dirty="0" err="1"/>
              <a:t>Nhs</a:t>
            </a:r>
            <a:r>
              <a:rPr lang="en-GB" sz="2000" dirty="0"/>
              <a:t> England [2023] Digital Communication in Health and Social Care. London: </a:t>
            </a:r>
            <a:r>
              <a:rPr lang="en-GB" sz="2000" dirty="0" err="1"/>
              <a:t>Nhs</a:t>
            </a:r>
            <a:r>
              <a:rPr lang="en-GB" sz="2000" dirty="0"/>
              <a:t> England.</a:t>
            </a:r>
          </a:p>
          <a:p>
            <a:r>
              <a:rPr lang="en-GB" sz="2000" dirty="0"/>
              <a:t>West D and Turner L [2022] Introducing Communication Theory.7th </a:t>
            </a:r>
            <a:r>
              <a:rPr lang="en-GB" sz="2000" dirty="0" err="1"/>
              <a:t>edn.New</a:t>
            </a:r>
            <a:r>
              <a:rPr lang="en-GB" sz="2000" dirty="0"/>
              <a:t> York: McGraw-Hill.</a:t>
            </a:r>
          </a:p>
        </p:txBody>
      </p:sp>
      <p:sp>
        <p:nvSpPr>
          <p:cNvPr id="4" name="Date Placeholder 3">
            <a:extLst>
              <a:ext uri="{FF2B5EF4-FFF2-40B4-BE49-F238E27FC236}">
                <a16:creationId xmlns:a16="http://schemas.microsoft.com/office/drawing/2014/main" id="{407D5A61-0FB9-CBDA-D73B-61AA7755A399}"/>
              </a:ext>
            </a:extLst>
          </p:cNvPr>
          <p:cNvSpPr>
            <a:spLocks noGrp="1"/>
          </p:cNvSpPr>
          <p:nvPr>
            <p:ph type="dt" sz="half" idx="10"/>
          </p:nvPr>
        </p:nvSpPr>
        <p:spPr/>
        <p:txBody>
          <a:bodyPr/>
          <a:lstStyle/>
          <a:p>
            <a:fld id="{1139855B-AE73-4925-AAA1-BEDF2ECC6A44}" type="datetime1">
              <a:t>6/15/2026</a:t>
            </a:fld>
            <a:endParaRPr lang="en-US" dirty="0"/>
          </a:p>
        </p:txBody>
      </p:sp>
      <p:sp>
        <p:nvSpPr>
          <p:cNvPr id="5" name="Footer Placeholder 4">
            <a:extLst>
              <a:ext uri="{FF2B5EF4-FFF2-40B4-BE49-F238E27FC236}">
                <a16:creationId xmlns:a16="http://schemas.microsoft.com/office/drawing/2014/main" id="{DB545BD6-9E6F-B7BC-A40F-69A1567000F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D128E91-FFAD-06A5-8F4E-80414D803447}"/>
              </a:ext>
            </a:extLst>
          </p:cNvPr>
          <p:cNvSpPr>
            <a:spLocks noGrp="1"/>
          </p:cNvSpPr>
          <p:nvPr>
            <p:ph type="sldNum" sz="quarter" idx="12"/>
          </p:nvPr>
        </p:nvSpPr>
        <p:spPr/>
        <p:txBody>
          <a:bodyPr/>
          <a:lstStyle/>
          <a:p>
            <a:fld id="{6E91CC32-6A6B-4E2E-BBA1-6864F305DA26}" type="slidenum">
              <a:rPr lang="en-US" dirty="0"/>
              <a:t>6</a:t>
            </a:fld>
            <a:endParaRPr lang="en-US" dirty="0"/>
          </a:p>
        </p:txBody>
      </p:sp>
    </p:spTree>
    <p:extLst>
      <p:ext uri="{BB962C8B-B14F-4D97-AF65-F5344CB8AC3E}">
        <p14:creationId xmlns:p14="http://schemas.microsoft.com/office/powerpoint/2010/main" val="2879442771"/>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DylanVTI</vt:lpstr>
      <vt:lpstr>DIGITAL SKILLS AND RESEARCH METHODS</vt:lpstr>
      <vt:lpstr>STAFF COMMUNICATION</vt:lpstr>
      <vt:lpstr> Effective staff communication using Microsoft Teams</vt:lpstr>
      <vt:lpstr>Advantages/Disadvantages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308</cp:revision>
  <dcterms:created xsi:type="dcterms:W3CDTF">2013-07-15T20:26:40Z</dcterms:created>
  <dcterms:modified xsi:type="dcterms:W3CDTF">2026-06-15T07:27:37Z</dcterms:modified>
</cp:coreProperties>
</file>