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3"/>
  </p:notesMasterIdLst>
  <p:sldIdLst>
    <p:sldId id="256" r:id="rId6"/>
    <p:sldId id="312" r:id="rId7"/>
    <p:sldId id="260" r:id="rId8"/>
    <p:sldId id="263" r:id="rId9"/>
    <p:sldId id="285" r:id="rId10"/>
    <p:sldId id="299" r:id="rId11"/>
    <p:sldId id="316" r:id="rId12"/>
    <p:sldId id="327" r:id="rId13"/>
    <p:sldId id="325" r:id="rId14"/>
    <p:sldId id="322" r:id="rId15"/>
    <p:sldId id="326" r:id="rId16"/>
    <p:sldId id="315" r:id="rId17"/>
    <p:sldId id="314" r:id="rId18"/>
    <p:sldId id="328" r:id="rId19"/>
    <p:sldId id="339" r:id="rId20"/>
    <p:sldId id="324" r:id="rId21"/>
    <p:sldId id="321" r:id="rId22"/>
    <p:sldId id="320" r:id="rId23"/>
    <p:sldId id="286" r:id="rId24"/>
    <p:sldId id="313" r:id="rId25"/>
    <p:sldId id="337" r:id="rId26"/>
    <p:sldId id="317" r:id="rId27"/>
    <p:sldId id="336" r:id="rId28"/>
    <p:sldId id="338" r:id="rId29"/>
    <p:sldId id="343" r:id="rId30"/>
    <p:sldId id="344" r:id="rId31"/>
    <p:sldId id="346" r:id="rId32"/>
    <p:sldId id="345" r:id="rId33"/>
    <p:sldId id="342" r:id="rId34"/>
    <p:sldId id="347" r:id="rId35"/>
    <p:sldId id="330" r:id="rId36"/>
    <p:sldId id="341" r:id="rId37"/>
    <p:sldId id="329" r:id="rId38"/>
    <p:sldId id="335" r:id="rId39"/>
    <p:sldId id="308" r:id="rId40"/>
    <p:sldId id="340" r:id="rId41"/>
    <p:sldId id="33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E6BEDD-77C9-40A4-B15E-7C2787376C56}" v="138" dt="2025-02-10T15:17:15.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48"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2411FF-059C-4A97-A2C0-B0D2DAD7B95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74D5868-9094-44C8-A058-612062262615}">
      <dgm:prSet/>
      <dgm:spPr/>
      <dgm:t>
        <a:bodyPr/>
        <a:lstStyle/>
        <a:p>
          <a:pPr>
            <a:lnSpc>
              <a:spcPct val="100000"/>
            </a:lnSpc>
          </a:pPr>
          <a:r>
            <a:rPr lang="en-GB"/>
            <a:t>Will explore</a:t>
          </a:r>
          <a:endParaRPr lang="en-US"/>
        </a:p>
      </dgm:t>
    </dgm:pt>
    <dgm:pt modelId="{50C257A8-1A5A-4459-9FC9-E91C63D15612}" type="parTrans" cxnId="{5B29288E-AB23-4B53-B29C-73114A721F88}">
      <dgm:prSet/>
      <dgm:spPr/>
      <dgm:t>
        <a:bodyPr/>
        <a:lstStyle/>
        <a:p>
          <a:endParaRPr lang="en-US"/>
        </a:p>
      </dgm:t>
    </dgm:pt>
    <dgm:pt modelId="{05B4D477-0212-4BD8-AD60-3F9EBBE74D3A}" type="sibTrans" cxnId="{5B29288E-AB23-4B53-B29C-73114A721F88}">
      <dgm:prSet/>
      <dgm:spPr/>
      <dgm:t>
        <a:bodyPr/>
        <a:lstStyle/>
        <a:p>
          <a:endParaRPr lang="en-US"/>
        </a:p>
      </dgm:t>
    </dgm:pt>
    <dgm:pt modelId="{706FBBD3-2F84-4CE3-9232-055CE4646FA9}">
      <dgm:prSet/>
      <dgm:spPr/>
      <dgm:t>
        <a:bodyPr/>
        <a:lstStyle/>
        <a:p>
          <a:pPr>
            <a:lnSpc>
              <a:spcPct val="100000"/>
            </a:lnSpc>
          </a:pPr>
          <a:r>
            <a:rPr lang="en-GB"/>
            <a:t>Forces in Wales- who are they</a:t>
          </a:r>
          <a:endParaRPr lang="en-US"/>
        </a:p>
      </dgm:t>
    </dgm:pt>
    <dgm:pt modelId="{AF2511D2-0245-4BBD-A279-9C731A348935}" type="parTrans" cxnId="{3FCB429E-9E6C-44F3-9290-5F0345E6215C}">
      <dgm:prSet/>
      <dgm:spPr/>
      <dgm:t>
        <a:bodyPr/>
        <a:lstStyle/>
        <a:p>
          <a:endParaRPr lang="en-US"/>
        </a:p>
      </dgm:t>
    </dgm:pt>
    <dgm:pt modelId="{9D8016CD-CA23-497D-80A8-1A31F0A03787}" type="sibTrans" cxnId="{3FCB429E-9E6C-44F3-9290-5F0345E6215C}">
      <dgm:prSet/>
      <dgm:spPr/>
      <dgm:t>
        <a:bodyPr/>
        <a:lstStyle/>
        <a:p>
          <a:endParaRPr lang="en-US"/>
        </a:p>
      </dgm:t>
    </dgm:pt>
    <dgm:pt modelId="{B64EE57E-D8DA-425C-9853-B66F22EACBCE}">
      <dgm:prSet/>
      <dgm:spPr/>
      <dgm:t>
        <a:bodyPr/>
        <a:lstStyle/>
        <a:p>
          <a:pPr>
            <a:lnSpc>
              <a:spcPct val="100000"/>
            </a:lnSpc>
          </a:pPr>
          <a:r>
            <a:rPr lang="en-GB"/>
            <a:t>Who do they work with</a:t>
          </a:r>
          <a:endParaRPr lang="en-US"/>
        </a:p>
      </dgm:t>
    </dgm:pt>
    <dgm:pt modelId="{FA8F81AF-0482-4C16-BA5B-B66617EF4CB6}" type="parTrans" cxnId="{DA3D8AA7-320D-4951-9976-D4128A8044A5}">
      <dgm:prSet/>
      <dgm:spPr/>
      <dgm:t>
        <a:bodyPr/>
        <a:lstStyle/>
        <a:p>
          <a:endParaRPr lang="en-US"/>
        </a:p>
      </dgm:t>
    </dgm:pt>
    <dgm:pt modelId="{B7C81935-C49D-4389-ABC3-963ADAA7B732}" type="sibTrans" cxnId="{DA3D8AA7-320D-4951-9976-D4128A8044A5}">
      <dgm:prSet/>
      <dgm:spPr/>
      <dgm:t>
        <a:bodyPr/>
        <a:lstStyle/>
        <a:p>
          <a:endParaRPr lang="en-US"/>
        </a:p>
      </dgm:t>
    </dgm:pt>
    <dgm:pt modelId="{C70F0FD6-40FF-43D2-994C-4345F639ABEF}">
      <dgm:prSet/>
      <dgm:spPr/>
      <dgm:t>
        <a:bodyPr/>
        <a:lstStyle/>
        <a:p>
          <a:pPr>
            <a:lnSpc>
              <a:spcPct val="100000"/>
            </a:lnSpc>
          </a:pPr>
          <a:r>
            <a:rPr lang="en-GB"/>
            <a:t>Their key priorities</a:t>
          </a:r>
          <a:endParaRPr lang="en-US"/>
        </a:p>
      </dgm:t>
    </dgm:pt>
    <dgm:pt modelId="{2FBC281D-AD8D-4A33-8CF6-5479A24B9EEB}" type="parTrans" cxnId="{99B8F139-B5A6-4524-86E8-43B7FF273A1D}">
      <dgm:prSet/>
      <dgm:spPr/>
      <dgm:t>
        <a:bodyPr/>
        <a:lstStyle/>
        <a:p>
          <a:endParaRPr lang="en-US"/>
        </a:p>
      </dgm:t>
    </dgm:pt>
    <dgm:pt modelId="{B4760B2A-C081-43FE-9094-1E827A5BF929}" type="sibTrans" cxnId="{99B8F139-B5A6-4524-86E8-43B7FF273A1D}">
      <dgm:prSet/>
      <dgm:spPr/>
      <dgm:t>
        <a:bodyPr/>
        <a:lstStyle/>
        <a:p>
          <a:endParaRPr lang="en-US"/>
        </a:p>
      </dgm:t>
    </dgm:pt>
    <dgm:pt modelId="{3725AE7C-71C0-4EE5-9F9C-CAD327C9295B}">
      <dgm:prSet/>
      <dgm:spPr/>
      <dgm:t>
        <a:bodyPr/>
        <a:lstStyle/>
        <a:p>
          <a:pPr>
            <a:lnSpc>
              <a:spcPct val="100000"/>
            </a:lnSpc>
          </a:pPr>
          <a:r>
            <a:rPr lang="en-GB" dirty="0"/>
            <a:t> How it works</a:t>
          </a:r>
          <a:endParaRPr lang="en-US" dirty="0"/>
        </a:p>
      </dgm:t>
    </dgm:pt>
    <dgm:pt modelId="{4AEDAB38-03ED-45BE-A315-9A13B419D333}" type="parTrans" cxnId="{D897FA8F-1C55-457F-8571-58D8E3515F35}">
      <dgm:prSet/>
      <dgm:spPr/>
      <dgm:t>
        <a:bodyPr/>
        <a:lstStyle/>
        <a:p>
          <a:endParaRPr lang="en-US"/>
        </a:p>
      </dgm:t>
    </dgm:pt>
    <dgm:pt modelId="{E0411209-2157-42EE-AD68-00C93939BB37}" type="sibTrans" cxnId="{D897FA8F-1C55-457F-8571-58D8E3515F35}">
      <dgm:prSet/>
      <dgm:spPr/>
      <dgm:t>
        <a:bodyPr/>
        <a:lstStyle/>
        <a:p>
          <a:endParaRPr lang="en-US"/>
        </a:p>
      </dgm:t>
    </dgm:pt>
    <dgm:pt modelId="{D103D810-4144-4F7A-AEBC-415C4D5ED4B0}" type="pres">
      <dgm:prSet presAssocID="{EE2411FF-059C-4A97-A2C0-B0D2DAD7B957}" presName="root" presStyleCnt="0">
        <dgm:presLayoutVars>
          <dgm:dir/>
          <dgm:resizeHandles val="exact"/>
        </dgm:presLayoutVars>
      </dgm:prSet>
      <dgm:spPr/>
    </dgm:pt>
    <dgm:pt modelId="{32D239F1-E8A4-467F-9F4C-0FA1CBE24132}" type="pres">
      <dgm:prSet presAssocID="{374D5868-9094-44C8-A058-612062262615}" presName="compNode" presStyleCnt="0"/>
      <dgm:spPr/>
    </dgm:pt>
    <dgm:pt modelId="{929C118E-5784-4548-8099-DF9B429D136B}" type="pres">
      <dgm:prSet presAssocID="{374D5868-9094-44C8-A058-61206226261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757E9581-C26B-4C06-9DCA-2D6BF4ECF4F2}" type="pres">
      <dgm:prSet presAssocID="{374D5868-9094-44C8-A058-612062262615}" presName="spaceRect" presStyleCnt="0"/>
      <dgm:spPr/>
    </dgm:pt>
    <dgm:pt modelId="{176A71C2-7883-4390-9122-F4F70B69971C}" type="pres">
      <dgm:prSet presAssocID="{374D5868-9094-44C8-A058-612062262615}" presName="textRect" presStyleLbl="revTx" presStyleIdx="0" presStyleCnt="5">
        <dgm:presLayoutVars>
          <dgm:chMax val="1"/>
          <dgm:chPref val="1"/>
        </dgm:presLayoutVars>
      </dgm:prSet>
      <dgm:spPr/>
    </dgm:pt>
    <dgm:pt modelId="{59EBC2E2-E237-4596-841C-5A8C592F36F8}" type="pres">
      <dgm:prSet presAssocID="{05B4D477-0212-4BD8-AD60-3F9EBBE74D3A}" presName="sibTrans" presStyleCnt="0"/>
      <dgm:spPr/>
    </dgm:pt>
    <dgm:pt modelId="{386FD041-A88E-4ABF-B2A7-8324ADA803FC}" type="pres">
      <dgm:prSet presAssocID="{706FBBD3-2F84-4CE3-9232-055CE4646FA9}" presName="compNode" presStyleCnt="0"/>
      <dgm:spPr/>
    </dgm:pt>
    <dgm:pt modelId="{0BB5ECE6-1D17-47EB-9C5C-D7BB2F510D3D}" type="pres">
      <dgm:prSet presAssocID="{706FBBD3-2F84-4CE3-9232-055CE4646FA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D8E8B4BC-0FBF-458C-A6D6-58BE9ADBAEF6}" type="pres">
      <dgm:prSet presAssocID="{706FBBD3-2F84-4CE3-9232-055CE4646FA9}" presName="spaceRect" presStyleCnt="0"/>
      <dgm:spPr/>
    </dgm:pt>
    <dgm:pt modelId="{C97F50FA-FE6A-4B00-85A4-6A3709B409CE}" type="pres">
      <dgm:prSet presAssocID="{706FBBD3-2F84-4CE3-9232-055CE4646FA9}" presName="textRect" presStyleLbl="revTx" presStyleIdx="1" presStyleCnt="5">
        <dgm:presLayoutVars>
          <dgm:chMax val="1"/>
          <dgm:chPref val="1"/>
        </dgm:presLayoutVars>
      </dgm:prSet>
      <dgm:spPr/>
    </dgm:pt>
    <dgm:pt modelId="{27E8BB5C-318D-49DB-96F3-1C85F865F05F}" type="pres">
      <dgm:prSet presAssocID="{9D8016CD-CA23-497D-80A8-1A31F0A03787}" presName="sibTrans" presStyleCnt="0"/>
      <dgm:spPr/>
    </dgm:pt>
    <dgm:pt modelId="{946AB9C6-22A1-452E-8D42-08F383CFD82F}" type="pres">
      <dgm:prSet presAssocID="{B64EE57E-D8DA-425C-9853-B66F22EACBCE}" presName="compNode" presStyleCnt="0"/>
      <dgm:spPr/>
    </dgm:pt>
    <dgm:pt modelId="{52B841E1-8CAB-45D2-8AC7-7772EE14D13C}" type="pres">
      <dgm:prSet presAssocID="{B64EE57E-D8DA-425C-9853-B66F22EACBC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
        </a:ext>
      </dgm:extLst>
    </dgm:pt>
    <dgm:pt modelId="{B19BEEB3-220C-4B0E-A57A-521517D9D36E}" type="pres">
      <dgm:prSet presAssocID="{B64EE57E-D8DA-425C-9853-B66F22EACBCE}" presName="spaceRect" presStyleCnt="0"/>
      <dgm:spPr/>
    </dgm:pt>
    <dgm:pt modelId="{29AC8F1C-131C-4FCB-A18B-47B8A9EE946D}" type="pres">
      <dgm:prSet presAssocID="{B64EE57E-D8DA-425C-9853-B66F22EACBCE}" presName="textRect" presStyleLbl="revTx" presStyleIdx="2" presStyleCnt="5">
        <dgm:presLayoutVars>
          <dgm:chMax val="1"/>
          <dgm:chPref val="1"/>
        </dgm:presLayoutVars>
      </dgm:prSet>
      <dgm:spPr/>
    </dgm:pt>
    <dgm:pt modelId="{A6411892-6D25-4A3E-8D17-FE0540A89641}" type="pres">
      <dgm:prSet presAssocID="{B7C81935-C49D-4389-ABC3-963ADAA7B732}" presName="sibTrans" presStyleCnt="0"/>
      <dgm:spPr/>
    </dgm:pt>
    <dgm:pt modelId="{0DFC6E69-4759-4B89-AF90-2B568C6EF244}" type="pres">
      <dgm:prSet presAssocID="{C70F0FD6-40FF-43D2-994C-4345F639ABEF}" presName="compNode" presStyleCnt="0"/>
      <dgm:spPr/>
    </dgm:pt>
    <dgm:pt modelId="{A5387B41-C137-4736-A79E-3946D965DA4B}" type="pres">
      <dgm:prSet presAssocID="{C70F0FD6-40FF-43D2-994C-4345F639ABE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mark"/>
        </a:ext>
      </dgm:extLst>
    </dgm:pt>
    <dgm:pt modelId="{942C75DA-5C97-4F98-907C-1C2697038EC1}" type="pres">
      <dgm:prSet presAssocID="{C70F0FD6-40FF-43D2-994C-4345F639ABEF}" presName="spaceRect" presStyleCnt="0"/>
      <dgm:spPr/>
    </dgm:pt>
    <dgm:pt modelId="{7437AC1B-5309-4E7E-A135-0AD95F903A47}" type="pres">
      <dgm:prSet presAssocID="{C70F0FD6-40FF-43D2-994C-4345F639ABEF}" presName="textRect" presStyleLbl="revTx" presStyleIdx="3" presStyleCnt="5">
        <dgm:presLayoutVars>
          <dgm:chMax val="1"/>
          <dgm:chPref val="1"/>
        </dgm:presLayoutVars>
      </dgm:prSet>
      <dgm:spPr/>
    </dgm:pt>
    <dgm:pt modelId="{A17A40B0-EE07-42BA-91E7-2ED487AAD612}" type="pres">
      <dgm:prSet presAssocID="{B4760B2A-C081-43FE-9094-1E827A5BF929}" presName="sibTrans" presStyleCnt="0"/>
      <dgm:spPr/>
    </dgm:pt>
    <dgm:pt modelId="{363F6106-3995-4A47-A30C-3EC8BAA644E9}" type="pres">
      <dgm:prSet presAssocID="{3725AE7C-71C0-4EE5-9F9C-CAD327C9295B}" presName="compNode" presStyleCnt="0"/>
      <dgm:spPr/>
    </dgm:pt>
    <dgm:pt modelId="{1DFD8739-045F-4B32-A748-65C8EC612BB8}" type="pres">
      <dgm:prSet presAssocID="{3725AE7C-71C0-4EE5-9F9C-CAD327C9295B}" presName="iconRect" presStyleLbl="node1" presStyleIdx="4" presStyleCnt="5" custScaleX="120333" custScaleY="118346" custLinFactNeighborX="-1821" custLinFactNeighborY="13046"/>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Remote work with solid fill"/>
        </a:ext>
      </dgm:extLst>
    </dgm:pt>
    <dgm:pt modelId="{59032707-E1FA-438A-B464-04915BDD47EA}" type="pres">
      <dgm:prSet presAssocID="{3725AE7C-71C0-4EE5-9F9C-CAD327C9295B}" presName="spaceRect" presStyleCnt="0"/>
      <dgm:spPr/>
    </dgm:pt>
    <dgm:pt modelId="{431568C2-BEF3-40FC-9CEB-99E3CC5D6E1A}" type="pres">
      <dgm:prSet presAssocID="{3725AE7C-71C0-4EE5-9F9C-CAD327C9295B}" presName="textRect" presStyleLbl="revTx" presStyleIdx="4" presStyleCnt="5">
        <dgm:presLayoutVars>
          <dgm:chMax val="1"/>
          <dgm:chPref val="1"/>
        </dgm:presLayoutVars>
      </dgm:prSet>
      <dgm:spPr/>
    </dgm:pt>
  </dgm:ptLst>
  <dgm:cxnLst>
    <dgm:cxn modelId="{99B8F139-B5A6-4524-86E8-43B7FF273A1D}" srcId="{EE2411FF-059C-4A97-A2C0-B0D2DAD7B957}" destId="{C70F0FD6-40FF-43D2-994C-4345F639ABEF}" srcOrd="3" destOrd="0" parTransId="{2FBC281D-AD8D-4A33-8CF6-5479A24B9EEB}" sibTransId="{B4760B2A-C081-43FE-9094-1E827A5BF929}"/>
    <dgm:cxn modelId="{3AA21F5C-DA7C-4AA3-831D-CB0D0122996C}" type="presOf" srcId="{C70F0FD6-40FF-43D2-994C-4345F639ABEF}" destId="{7437AC1B-5309-4E7E-A135-0AD95F903A47}" srcOrd="0" destOrd="0" presId="urn:microsoft.com/office/officeart/2018/2/layout/IconLabelList"/>
    <dgm:cxn modelId="{2C4A2976-7797-482A-A17F-567565F41768}" type="presOf" srcId="{EE2411FF-059C-4A97-A2C0-B0D2DAD7B957}" destId="{D103D810-4144-4F7A-AEBC-415C4D5ED4B0}" srcOrd="0" destOrd="0" presId="urn:microsoft.com/office/officeart/2018/2/layout/IconLabelList"/>
    <dgm:cxn modelId="{C7E15187-65D9-4B34-8C32-3F12A6FF876E}" type="presOf" srcId="{B64EE57E-D8DA-425C-9853-B66F22EACBCE}" destId="{29AC8F1C-131C-4FCB-A18B-47B8A9EE946D}" srcOrd="0" destOrd="0" presId="urn:microsoft.com/office/officeart/2018/2/layout/IconLabelList"/>
    <dgm:cxn modelId="{5B29288E-AB23-4B53-B29C-73114A721F88}" srcId="{EE2411FF-059C-4A97-A2C0-B0D2DAD7B957}" destId="{374D5868-9094-44C8-A058-612062262615}" srcOrd="0" destOrd="0" parTransId="{50C257A8-1A5A-4459-9FC9-E91C63D15612}" sibTransId="{05B4D477-0212-4BD8-AD60-3F9EBBE74D3A}"/>
    <dgm:cxn modelId="{D897FA8F-1C55-457F-8571-58D8E3515F35}" srcId="{EE2411FF-059C-4A97-A2C0-B0D2DAD7B957}" destId="{3725AE7C-71C0-4EE5-9F9C-CAD327C9295B}" srcOrd="4" destOrd="0" parTransId="{4AEDAB38-03ED-45BE-A315-9A13B419D333}" sibTransId="{E0411209-2157-42EE-AD68-00C93939BB37}"/>
    <dgm:cxn modelId="{3FCB429E-9E6C-44F3-9290-5F0345E6215C}" srcId="{EE2411FF-059C-4A97-A2C0-B0D2DAD7B957}" destId="{706FBBD3-2F84-4CE3-9232-055CE4646FA9}" srcOrd="1" destOrd="0" parTransId="{AF2511D2-0245-4BBD-A279-9C731A348935}" sibTransId="{9D8016CD-CA23-497D-80A8-1A31F0A03787}"/>
    <dgm:cxn modelId="{DA3D8AA7-320D-4951-9976-D4128A8044A5}" srcId="{EE2411FF-059C-4A97-A2C0-B0D2DAD7B957}" destId="{B64EE57E-D8DA-425C-9853-B66F22EACBCE}" srcOrd="2" destOrd="0" parTransId="{FA8F81AF-0482-4C16-BA5B-B66617EF4CB6}" sibTransId="{B7C81935-C49D-4389-ABC3-963ADAA7B732}"/>
    <dgm:cxn modelId="{95010AAF-26CD-4DCF-9A6E-8C119A26F743}" type="presOf" srcId="{706FBBD3-2F84-4CE3-9232-055CE4646FA9}" destId="{C97F50FA-FE6A-4B00-85A4-6A3709B409CE}" srcOrd="0" destOrd="0" presId="urn:microsoft.com/office/officeart/2018/2/layout/IconLabelList"/>
    <dgm:cxn modelId="{DF2A28F8-7ACF-4023-B214-83647BA46097}" type="presOf" srcId="{3725AE7C-71C0-4EE5-9F9C-CAD327C9295B}" destId="{431568C2-BEF3-40FC-9CEB-99E3CC5D6E1A}" srcOrd="0" destOrd="0" presId="urn:microsoft.com/office/officeart/2018/2/layout/IconLabelList"/>
    <dgm:cxn modelId="{9A5C11FE-1CCA-4B26-9DC2-262938407BB4}" type="presOf" srcId="{374D5868-9094-44C8-A058-612062262615}" destId="{176A71C2-7883-4390-9122-F4F70B69971C}" srcOrd="0" destOrd="0" presId="urn:microsoft.com/office/officeart/2018/2/layout/IconLabelList"/>
    <dgm:cxn modelId="{AAE7212B-2AD8-4052-ABAC-580532C431E7}" type="presParOf" srcId="{D103D810-4144-4F7A-AEBC-415C4D5ED4B0}" destId="{32D239F1-E8A4-467F-9F4C-0FA1CBE24132}" srcOrd="0" destOrd="0" presId="urn:microsoft.com/office/officeart/2018/2/layout/IconLabelList"/>
    <dgm:cxn modelId="{34756E2B-030D-4CB9-8F12-58C44DBD2BC7}" type="presParOf" srcId="{32D239F1-E8A4-467F-9F4C-0FA1CBE24132}" destId="{929C118E-5784-4548-8099-DF9B429D136B}" srcOrd="0" destOrd="0" presId="urn:microsoft.com/office/officeart/2018/2/layout/IconLabelList"/>
    <dgm:cxn modelId="{F30685EC-F64B-48BE-885A-99D9C46C6DC0}" type="presParOf" srcId="{32D239F1-E8A4-467F-9F4C-0FA1CBE24132}" destId="{757E9581-C26B-4C06-9DCA-2D6BF4ECF4F2}" srcOrd="1" destOrd="0" presId="urn:microsoft.com/office/officeart/2018/2/layout/IconLabelList"/>
    <dgm:cxn modelId="{7099BF3D-E957-42A0-8BF2-66ACE87FFD69}" type="presParOf" srcId="{32D239F1-E8A4-467F-9F4C-0FA1CBE24132}" destId="{176A71C2-7883-4390-9122-F4F70B69971C}" srcOrd="2" destOrd="0" presId="urn:microsoft.com/office/officeart/2018/2/layout/IconLabelList"/>
    <dgm:cxn modelId="{461CF30C-9F32-4A09-9B8F-308212D2F193}" type="presParOf" srcId="{D103D810-4144-4F7A-AEBC-415C4D5ED4B0}" destId="{59EBC2E2-E237-4596-841C-5A8C592F36F8}" srcOrd="1" destOrd="0" presId="urn:microsoft.com/office/officeart/2018/2/layout/IconLabelList"/>
    <dgm:cxn modelId="{E5031CB6-C2BC-4316-96A7-D732B2C71938}" type="presParOf" srcId="{D103D810-4144-4F7A-AEBC-415C4D5ED4B0}" destId="{386FD041-A88E-4ABF-B2A7-8324ADA803FC}" srcOrd="2" destOrd="0" presId="urn:microsoft.com/office/officeart/2018/2/layout/IconLabelList"/>
    <dgm:cxn modelId="{FC65C514-3972-48AE-9A2E-4EBF97C5C4A3}" type="presParOf" srcId="{386FD041-A88E-4ABF-B2A7-8324ADA803FC}" destId="{0BB5ECE6-1D17-47EB-9C5C-D7BB2F510D3D}" srcOrd="0" destOrd="0" presId="urn:microsoft.com/office/officeart/2018/2/layout/IconLabelList"/>
    <dgm:cxn modelId="{2E92BAF4-0BBB-4DD5-8090-6CEA037D6619}" type="presParOf" srcId="{386FD041-A88E-4ABF-B2A7-8324ADA803FC}" destId="{D8E8B4BC-0FBF-458C-A6D6-58BE9ADBAEF6}" srcOrd="1" destOrd="0" presId="urn:microsoft.com/office/officeart/2018/2/layout/IconLabelList"/>
    <dgm:cxn modelId="{04772EE0-30C9-4383-8267-6CAF77A2AE4B}" type="presParOf" srcId="{386FD041-A88E-4ABF-B2A7-8324ADA803FC}" destId="{C97F50FA-FE6A-4B00-85A4-6A3709B409CE}" srcOrd="2" destOrd="0" presId="urn:microsoft.com/office/officeart/2018/2/layout/IconLabelList"/>
    <dgm:cxn modelId="{AFF3E36C-8C73-4A08-AC7D-54D9D4C9593E}" type="presParOf" srcId="{D103D810-4144-4F7A-AEBC-415C4D5ED4B0}" destId="{27E8BB5C-318D-49DB-96F3-1C85F865F05F}" srcOrd="3" destOrd="0" presId="urn:microsoft.com/office/officeart/2018/2/layout/IconLabelList"/>
    <dgm:cxn modelId="{F73D727F-84B4-427A-9815-EE1BA8EB5DCA}" type="presParOf" srcId="{D103D810-4144-4F7A-AEBC-415C4D5ED4B0}" destId="{946AB9C6-22A1-452E-8D42-08F383CFD82F}" srcOrd="4" destOrd="0" presId="urn:microsoft.com/office/officeart/2018/2/layout/IconLabelList"/>
    <dgm:cxn modelId="{472EBD5F-9FB9-4AB6-B8F9-4C24E5AB8CCD}" type="presParOf" srcId="{946AB9C6-22A1-452E-8D42-08F383CFD82F}" destId="{52B841E1-8CAB-45D2-8AC7-7772EE14D13C}" srcOrd="0" destOrd="0" presId="urn:microsoft.com/office/officeart/2018/2/layout/IconLabelList"/>
    <dgm:cxn modelId="{BCA64199-CF4C-4228-B7F2-08C144BFB9CE}" type="presParOf" srcId="{946AB9C6-22A1-452E-8D42-08F383CFD82F}" destId="{B19BEEB3-220C-4B0E-A57A-521517D9D36E}" srcOrd="1" destOrd="0" presId="urn:microsoft.com/office/officeart/2018/2/layout/IconLabelList"/>
    <dgm:cxn modelId="{03618793-29F1-4BF7-8D1F-DBB8208C863A}" type="presParOf" srcId="{946AB9C6-22A1-452E-8D42-08F383CFD82F}" destId="{29AC8F1C-131C-4FCB-A18B-47B8A9EE946D}" srcOrd="2" destOrd="0" presId="urn:microsoft.com/office/officeart/2018/2/layout/IconLabelList"/>
    <dgm:cxn modelId="{DC75FCC1-574F-4A0E-9081-DE3CFB5E0B10}" type="presParOf" srcId="{D103D810-4144-4F7A-AEBC-415C4D5ED4B0}" destId="{A6411892-6D25-4A3E-8D17-FE0540A89641}" srcOrd="5" destOrd="0" presId="urn:microsoft.com/office/officeart/2018/2/layout/IconLabelList"/>
    <dgm:cxn modelId="{5F5461AB-86E3-4444-AFE0-4573DEFCF3AC}" type="presParOf" srcId="{D103D810-4144-4F7A-AEBC-415C4D5ED4B0}" destId="{0DFC6E69-4759-4B89-AF90-2B568C6EF244}" srcOrd="6" destOrd="0" presId="urn:microsoft.com/office/officeart/2018/2/layout/IconLabelList"/>
    <dgm:cxn modelId="{C46D9E93-DBAC-4FAC-BF4A-BFC752273502}" type="presParOf" srcId="{0DFC6E69-4759-4B89-AF90-2B568C6EF244}" destId="{A5387B41-C137-4736-A79E-3946D965DA4B}" srcOrd="0" destOrd="0" presId="urn:microsoft.com/office/officeart/2018/2/layout/IconLabelList"/>
    <dgm:cxn modelId="{0B5C9F6D-9CB9-42C2-BB89-056E3D2DF69A}" type="presParOf" srcId="{0DFC6E69-4759-4B89-AF90-2B568C6EF244}" destId="{942C75DA-5C97-4F98-907C-1C2697038EC1}" srcOrd="1" destOrd="0" presId="urn:microsoft.com/office/officeart/2018/2/layout/IconLabelList"/>
    <dgm:cxn modelId="{920C7EDE-714A-4DE3-99FA-EC59A6328A55}" type="presParOf" srcId="{0DFC6E69-4759-4B89-AF90-2B568C6EF244}" destId="{7437AC1B-5309-4E7E-A135-0AD95F903A47}" srcOrd="2" destOrd="0" presId="urn:microsoft.com/office/officeart/2018/2/layout/IconLabelList"/>
    <dgm:cxn modelId="{ECD9F494-C0DC-4051-B461-70799F3F558A}" type="presParOf" srcId="{D103D810-4144-4F7A-AEBC-415C4D5ED4B0}" destId="{A17A40B0-EE07-42BA-91E7-2ED487AAD612}" srcOrd="7" destOrd="0" presId="urn:microsoft.com/office/officeart/2018/2/layout/IconLabelList"/>
    <dgm:cxn modelId="{199A0678-6AC4-4082-8622-E208823291CC}" type="presParOf" srcId="{D103D810-4144-4F7A-AEBC-415C4D5ED4B0}" destId="{363F6106-3995-4A47-A30C-3EC8BAA644E9}" srcOrd="8" destOrd="0" presId="urn:microsoft.com/office/officeart/2018/2/layout/IconLabelList"/>
    <dgm:cxn modelId="{5C47B4FB-F474-4842-AFF0-F19F2AD836AA}" type="presParOf" srcId="{363F6106-3995-4A47-A30C-3EC8BAA644E9}" destId="{1DFD8739-045F-4B32-A748-65C8EC612BB8}" srcOrd="0" destOrd="0" presId="urn:microsoft.com/office/officeart/2018/2/layout/IconLabelList"/>
    <dgm:cxn modelId="{640F30B0-7C38-4ADB-8CF2-3975BD681600}" type="presParOf" srcId="{363F6106-3995-4A47-A30C-3EC8BAA644E9}" destId="{59032707-E1FA-438A-B464-04915BDD47EA}" srcOrd="1" destOrd="0" presId="urn:microsoft.com/office/officeart/2018/2/layout/IconLabelList"/>
    <dgm:cxn modelId="{091A6832-BFD0-4143-8070-0F14FE94335E}" type="presParOf" srcId="{363F6106-3995-4A47-A30C-3EC8BAA644E9}" destId="{431568C2-BEF3-40FC-9CEB-99E3CC5D6E1A}"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525DF2-52ED-435F-9B16-C7C484F3927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03A7FEE-23BA-4EDD-87CB-E81C2F8DF8C9}">
      <dgm:prSet/>
      <dgm:spPr/>
      <dgm:t>
        <a:bodyPr/>
        <a:lstStyle/>
        <a:p>
          <a:pPr>
            <a:lnSpc>
              <a:spcPct val="100000"/>
            </a:lnSpc>
          </a:pPr>
          <a:r>
            <a:rPr lang="en-GB"/>
            <a:t>1997 – Devolved some powers to Wales</a:t>
          </a:r>
          <a:endParaRPr lang="en-US"/>
        </a:p>
      </dgm:t>
    </dgm:pt>
    <dgm:pt modelId="{067A4187-D29F-4FBD-84CE-AA99362D2B5B}" type="parTrans" cxnId="{999A1C64-8B94-4591-B6C3-A5259CEE55B4}">
      <dgm:prSet/>
      <dgm:spPr/>
      <dgm:t>
        <a:bodyPr/>
        <a:lstStyle/>
        <a:p>
          <a:endParaRPr lang="en-US"/>
        </a:p>
      </dgm:t>
    </dgm:pt>
    <dgm:pt modelId="{E5D981B6-AEB0-47BF-B773-1A0F155A87D2}" type="sibTrans" cxnId="{999A1C64-8B94-4591-B6C3-A5259CEE55B4}">
      <dgm:prSet/>
      <dgm:spPr/>
      <dgm:t>
        <a:bodyPr/>
        <a:lstStyle/>
        <a:p>
          <a:endParaRPr lang="en-US"/>
        </a:p>
      </dgm:t>
    </dgm:pt>
    <dgm:pt modelId="{3EA53A6F-B5F1-4F47-AE79-43064FED8F67}">
      <dgm:prSet/>
      <dgm:spPr/>
      <dgm:t>
        <a:bodyPr/>
        <a:lstStyle/>
        <a:p>
          <a:pPr>
            <a:lnSpc>
              <a:spcPct val="100000"/>
            </a:lnSpc>
          </a:pPr>
          <a:r>
            <a:rPr lang="en-GB" b="0" i="0"/>
            <a:t>Unlike Scotland and NI, Wales was not given a separate legal jurisdiction, with its own system of law, policing and courts</a:t>
          </a:r>
          <a:endParaRPr lang="en-US"/>
        </a:p>
      </dgm:t>
    </dgm:pt>
    <dgm:pt modelId="{CCA96F9B-8626-4090-9B2F-49A96605A60A}" type="parTrans" cxnId="{6784BE33-57EA-403E-86E5-2561CD167C7B}">
      <dgm:prSet/>
      <dgm:spPr/>
      <dgm:t>
        <a:bodyPr/>
        <a:lstStyle/>
        <a:p>
          <a:endParaRPr lang="en-US"/>
        </a:p>
      </dgm:t>
    </dgm:pt>
    <dgm:pt modelId="{38C158CE-560E-4541-B18E-05B204047AB8}" type="sibTrans" cxnId="{6784BE33-57EA-403E-86E5-2561CD167C7B}">
      <dgm:prSet/>
      <dgm:spPr/>
      <dgm:t>
        <a:bodyPr/>
        <a:lstStyle/>
        <a:p>
          <a:endParaRPr lang="en-US"/>
        </a:p>
      </dgm:t>
    </dgm:pt>
    <dgm:pt modelId="{C8BC7F56-744E-4F80-9560-78CA08D24FF4}" type="pres">
      <dgm:prSet presAssocID="{24525DF2-52ED-435F-9B16-C7C484F39274}" presName="root" presStyleCnt="0">
        <dgm:presLayoutVars>
          <dgm:dir/>
          <dgm:resizeHandles val="exact"/>
        </dgm:presLayoutVars>
      </dgm:prSet>
      <dgm:spPr/>
    </dgm:pt>
    <dgm:pt modelId="{A0E65627-5E3C-4D32-B75F-970753F8C8A5}" type="pres">
      <dgm:prSet presAssocID="{403A7FEE-23BA-4EDD-87CB-E81C2F8DF8C9}" presName="compNode" presStyleCnt="0"/>
      <dgm:spPr/>
    </dgm:pt>
    <dgm:pt modelId="{E9D23D94-CF36-472B-B2FA-573CB4493939}" type="pres">
      <dgm:prSet presAssocID="{403A7FEE-23BA-4EDD-87CB-E81C2F8DF8C9}" presName="bgRect" presStyleLbl="bgShp" presStyleIdx="0" presStyleCnt="2"/>
      <dgm:spPr/>
    </dgm:pt>
    <dgm:pt modelId="{BDC16112-08A8-4722-A58E-BF33E52AB7C6}" type="pres">
      <dgm:prSet presAssocID="{403A7FEE-23BA-4EDD-87CB-E81C2F8DF8C9}"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Tick with solid fill"/>
        </a:ext>
      </dgm:extLst>
    </dgm:pt>
    <dgm:pt modelId="{8FAE92CA-182D-47B5-A067-A426B2CA807F}" type="pres">
      <dgm:prSet presAssocID="{403A7FEE-23BA-4EDD-87CB-E81C2F8DF8C9}" presName="spaceRect" presStyleCnt="0"/>
      <dgm:spPr/>
    </dgm:pt>
    <dgm:pt modelId="{F514572F-77B3-4E6E-9D1E-BEC313CC08D5}" type="pres">
      <dgm:prSet presAssocID="{403A7FEE-23BA-4EDD-87CB-E81C2F8DF8C9}" presName="parTx" presStyleLbl="revTx" presStyleIdx="0" presStyleCnt="2">
        <dgm:presLayoutVars>
          <dgm:chMax val="0"/>
          <dgm:chPref val="0"/>
        </dgm:presLayoutVars>
      </dgm:prSet>
      <dgm:spPr/>
    </dgm:pt>
    <dgm:pt modelId="{7D794FD9-9284-4D2D-8548-951A593023F2}" type="pres">
      <dgm:prSet presAssocID="{E5D981B6-AEB0-47BF-B773-1A0F155A87D2}" presName="sibTrans" presStyleCnt="0"/>
      <dgm:spPr/>
    </dgm:pt>
    <dgm:pt modelId="{68E50FD0-1F86-45B5-B614-63096CEF966A}" type="pres">
      <dgm:prSet presAssocID="{3EA53A6F-B5F1-4F47-AE79-43064FED8F67}" presName="compNode" presStyleCnt="0"/>
      <dgm:spPr/>
    </dgm:pt>
    <dgm:pt modelId="{5D346F67-CAEF-4F1D-9D52-072364E814D7}" type="pres">
      <dgm:prSet presAssocID="{3EA53A6F-B5F1-4F47-AE79-43064FED8F67}" presName="bgRect" presStyleLbl="bgShp" presStyleIdx="1" presStyleCnt="2"/>
      <dgm:spPr/>
    </dgm:pt>
    <dgm:pt modelId="{621E542E-7783-4E31-8DE8-90D8F65C44D1}" type="pres">
      <dgm:prSet presAssocID="{3EA53A6F-B5F1-4F47-AE79-43064FED8F6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FEDC585A-AEF2-4C7E-83A5-653204F0534A}" type="pres">
      <dgm:prSet presAssocID="{3EA53A6F-B5F1-4F47-AE79-43064FED8F67}" presName="spaceRect" presStyleCnt="0"/>
      <dgm:spPr/>
    </dgm:pt>
    <dgm:pt modelId="{87E19EF2-DB23-4D33-99D6-9C84F2F633D0}" type="pres">
      <dgm:prSet presAssocID="{3EA53A6F-B5F1-4F47-AE79-43064FED8F67}" presName="parTx" presStyleLbl="revTx" presStyleIdx="1" presStyleCnt="2">
        <dgm:presLayoutVars>
          <dgm:chMax val="0"/>
          <dgm:chPref val="0"/>
        </dgm:presLayoutVars>
      </dgm:prSet>
      <dgm:spPr/>
    </dgm:pt>
  </dgm:ptLst>
  <dgm:cxnLst>
    <dgm:cxn modelId="{6784BE33-57EA-403E-86E5-2561CD167C7B}" srcId="{24525DF2-52ED-435F-9B16-C7C484F39274}" destId="{3EA53A6F-B5F1-4F47-AE79-43064FED8F67}" srcOrd="1" destOrd="0" parTransId="{CCA96F9B-8626-4090-9B2F-49A96605A60A}" sibTransId="{38C158CE-560E-4541-B18E-05B204047AB8}"/>
    <dgm:cxn modelId="{060A3B35-E4FE-44C4-BE14-7C1E225DCFFD}" type="presOf" srcId="{403A7FEE-23BA-4EDD-87CB-E81C2F8DF8C9}" destId="{F514572F-77B3-4E6E-9D1E-BEC313CC08D5}" srcOrd="0" destOrd="0" presId="urn:microsoft.com/office/officeart/2018/2/layout/IconVerticalSolidList"/>
    <dgm:cxn modelId="{999A1C64-8B94-4591-B6C3-A5259CEE55B4}" srcId="{24525DF2-52ED-435F-9B16-C7C484F39274}" destId="{403A7FEE-23BA-4EDD-87CB-E81C2F8DF8C9}" srcOrd="0" destOrd="0" parTransId="{067A4187-D29F-4FBD-84CE-AA99362D2B5B}" sibTransId="{E5D981B6-AEB0-47BF-B773-1A0F155A87D2}"/>
    <dgm:cxn modelId="{3510BC4E-9521-496D-9BDA-B4E6AFE1C44F}" type="presOf" srcId="{3EA53A6F-B5F1-4F47-AE79-43064FED8F67}" destId="{87E19EF2-DB23-4D33-99D6-9C84F2F633D0}" srcOrd="0" destOrd="0" presId="urn:microsoft.com/office/officeart/2018/2/layout/IconVerticalSolidList"/>
    <dgm:cxn modelId="{907F23DA-5A9A-4660-8997-B327D28F96D7}" type="presOf" srcId="{24525DF2-52ED-435F-9B16-C7C484F39274}" destId="{C8BC7F56-744E-4F80-9560-78CA08D24FF4}" srcOrd="0" destOrd="0" presId="urn:microsoft.com/office/officeart/2018/2/layout/IconVerticalSolidList"/>
    <dgm:cxn modelId="{9910F57F-C540-4335-8D68-126367697469}" type="presParOf" srcId="{C8BC7F56-744E-4F80-9560-78CA08D24FF4}" destId="{A0E65627-5E3C-4D32-B75F-970753F8C8A5}" srcOrd="0" destOrd="0" presId="urn:microsoft.com/office/officeart/2018/2/layout/IconVerticalSolidList"/>
    <dgm:cxn modelId="{1B10353E-93FA-4E27-A8A8-C408E9DA8B6C}" type="presParOf" srcId="{A0E65627-5E3C-4D32-B75F-970753F8C8A5}" destId="{E9D23D94-CF36-472B-B2FA-573CB4493939}" srcOrd="0" destOrd="0" presId="urn:microsoft.com/office/officeart/2018/2/layout/IconVerticalSolidList"/>
    <dgm:cxn modelId="{60A839D4-DF68-412D-A051-F472A9F25EDB}" type="presParOf" srcId="{A0E65627-5E3C-4D32-B75F-970753F8C8A5}" destId="{BDC16112-08A8-4722-A58E-BF33E52AB7C6}" srcOrd="1" destOrd="0" presId="urn:microsoft.com/office/officeart/2018/2/layout/IconVerticalSolidList"/>
    <dgm:cxn modelId="{F0DE957C-083F-4BBF-A05C-305F7C12927C}" type="presParOf" srcId="{A0E65627-5E3C-4D32-B75F-970753F8C8A5}" destId="{8FAE92CA-182D-47B5-A067-A426B2CA807F}" srcOrd="2" destOrd="0" presId="urn:microsoft.com/office/officeart/2018/2/layout/IconVerticalSolidList"/>
    <dgm:cxn modelId="{F84DCF28-2E50-4F0A-9234-5C2A34115005}" type="presParOf" srcId="{A0E65627-5E3C-4D32-B75F-970753F8C8A5}" destId="{F514572F-77B3-4E6E-9D1E-BEC313CC08D5}" srcOrd="3" destOrd="0" presId="urn:microsoft.com/office/officeart/2018/2/layout/IconVerticalSolidList"/>
    <dgm:cxn modelId="{2C23459E-B10B-442B-B974-51CD6922F23B}" type="presParOf" srcId="{C8BC7F56-744E-4F80-9560-78CA08D24FF4}" destId="{7D794FD9-9284-4D2D-8548-951A593023F2}" srcOrd="1" destOrd="0" presId="urn:microsoft.com/office/officeart/2018/2/layout/IconVerticalSolidList"/>
    <dgm:cxn modelId="{1A13993C-7DAC-4D37-BC8B-9737EB3F830D}" type="presParOf" srcId="{C8BC7F56-744E-4F80-9560-78CA08D24FF4}" destId="{68E50FD0-1F86-45B5-B614-63096CEF966A}" srcOrd="2" destOrd="0" presId="urn:microsoft.com/office/officeart/2018/2/layout/IconVerticalSolidList"/>
    <dgm:cxn modelId="{D1E468DB-9F33-41D6-B86E-A052CBB8997D}" type="presParOf" srcId="{68E50FD0-1F86-45B5-B614-63096CEF966A}" destId="{5D346F67-CAEF-4F1D-9D52-072364E814D7}" srcOrd="0" destOrd="0" presId="urn:microsoft.com/office/officeart/2018/2/layout/IconVerticalSolidList"/>
    <dgm:cxn modelId="{CF8A8C20-DDC3-413D-A6CB-A90DEFBA74C6}" type="presParOf" srcId="{68E50FD0-1F86-45B5-B614-63096CEF966A}" destId="{621E542E-7783-4E31-8DE8-90D8F65C44D1}" srcOrd="1" destOrd="0" presId="urn:microsoft.com/office/officeart/2018/2/layout/IconVerticalSolidList"/>
    <dgm:cxn modelId="{A29B2672-DF71-4446-9BE0-6E5D3F00931F}" type="presParOf" srcId="{68E50FD0-1F86-45B5-B614-63096CEF966A}" destId="{FEDC585A-AEF2-4C7E-83A5-653204F0534A}" srcOrd="2" destOrd="0" presId="urn:microsoft.com/office/officeart/2018/2/layout/IconVerticalSolidList"/>
    <dgm:cxn modelId="{796675BC-ACBC-4A70-8B90-08A29EE69322}" type="presParOf" srcId="{68E50FD0-1F86-45B5-B614-63096CEF966A}" destId="{87E19EF2-DB23-4D33-99D6-9C84F2F633D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44F05F-FA9F-4FE1-BB7A-C0258626030D}"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E6540F35-68DC-4B02-9607-03B2E1AE2374}">
      <dgm:prSet/>
      <dgm:spPr>
        <a:solidFill>
          <a:schemeClr val="tx2">
            <a:lumMod val="75000"/>
            <a:lumOff val="25000"/>
          </a:schemeClr>
        </a:solidFill>
      </dgm:spPr>
      <dgm:t>
        <a:bodyPr/>
        <a:lstStyle/>
        <a:p>
          <a:r>
            <a:rPr lang="en-GB" b="0" i="0"/>
            <a:t>Is a term used to describes the main priorities and objectives for policing in a local area; explains the reasons for selecting the priorities and objectives.</a:t>
          </a:r>
          <a:endParaRPr lang="en-US"/>
        </a:p>
      </dgm:t>
    </dgm:pt>
    <dgm:pt modelId="{B571110F-555F-4C9C-9904-2047EF57A1E5}" type="parTrans" cxnId="{D716659F-A90D-4C33-AC0A-537AB30D489C}">
      <dgm:prSet/>
      <dgm:spPr/>
      <dgm:t>
        <a:bodyPr/>
        <a:lstStyle/>
        <a:p>
          <a:endParaRPr lang="en-US"/>
        </a:p>
      </dgm:t>
    </dgm:pt>
    <dgm:pt modelId="{24E86B97-3BC5-4576-A383-0E0575B093DD}" type="sibTrans" cxnId="{D716659F-A90D-4C33-AC0A-537AB30D489C}">
      <dgm:prSet/>
      <dgm:spPr/>
      <dgm:t>
        <a:bodyPr/>
        <a:lstStyle/>
        <a:p>
          <a:endParaRPr lang="en-US"/>
        </a:p>
      </dgm:t>
    </dgm:pt>
    <dgm:pt modelId="{5FF8120C-EEA9-43D9-8641-C4648161B97F}">
      <dgm:prSet/>
      <dgm:spPr>
        <a:solidFill>
          <a:schemeClr val="tx2">
            <a:lumMod val="75000"/>
            <a:lumOff val="25000"/>
          </a:schemeClr>
        </a:solidFill>
      </dgm:spPr>
      <dgm:t>
        <a:bodyPr/>
        <a:lstStyle/>
        <a:p>
          <a:r>
            <a:rPr lang="en-GB"/>
            <a:t>Outline how policing will be delivered and sets out a force’s priorities, whilst maintaining a commitment to policing  values of integrity, compassion and professionalism and the principles of the Police Code of Ethics.</a:t>
          </a:r>
          <a:endParaRPr lang="en-US"/>
        </a:p>
      </dgm:t>
    </dgm:pt>
    <dgm:pt modelId="{74337D4E-1425-4D5E-B7C3-4127A5532A1D}" type="parTrans" cxnId="{6C70E3D9-4BA9-455F-89F7-11EAAAEC3265}">
      <dgm:prSet/>
      <dgm:spPr/>
      <dgm:t>
        <a:bodyPr/>
        <a:lstStyle/>
        <a:p>
          <a:endParaRPr lang="en-US"/>
        </a:p>
      </dgm:t>
    </dgm:pt>
    <dgm:pt modelId="{284A0EFC-A5CA-4677-A4F6-A4F95CCC4CDC}" type="sibTrans" cxnId="{6C70E3D9-4BA9-455F-89F7-11EAAAEC3265}">
      <dgm:prSet/>
      <dgm:spPr/>
      <dgm:t>
        <a:bodyPr/>
        <a:lstStyle/>
        <a:p>
          <a:endParaRPr lang="en-US"/>
        </a:p>
      </dgm:t>
    </dgm:pt>
    <dgm:pt modelId="{2A48B7B6-0735-46E7-9658-D3FA4550CE9F}" type="pres">
      <dgm:prSet presAssocID="{3044F05F-FA9F-4FE1-BB7A-C0258626030D}" presName="Name0" presStyleCnt="0">
        <dgm:presLayoutVars>
          <dgm:dir/>
          <dgm:resizeHandles val="exact"/>
        </dgm:presLayoutVars>
      </dgm:prSet>
      <dgm:spPr/>
    </dgm:pt>
    <dgm:pt modelId="{9244C050-405C-4C96-9F44-2DA8D9D46B4D}" type="pres">
      <dgm:prSet presAssocID="{E6540F35-68DC-4B02-9607-03B2E1AE2374}" presName="node" presStyleLbl="node1" presStyleIdx="0" presStyleCnt="2">
        <dgm:presLayoutVars>
          <dgm:bulletEnabled val="1"/>
        </dgm:presLayoutVars>
      </dgm:prSet>
      <dgm:spPr/>
    </dgm:pt>
    <dgm:pt modelId="{9FE19F0A-8BB4-4C95-A2CC-3DC86CBE91F1}" type="pres">
      <dgm:prSet presAssocID="{24E86B97-3BC5-4576-A383-0E0575B093DD}" presName="sibTrans" presStyleLbl="sibTrans2D1" presStyleIdx="0" presStyleCnt="1"/>
      <dgm:spPr/>
    </dgm:pt>
    <dgm:pt modelId="{C3C1B2A4-7A75-41CC-AD5A-7F26EB7A4618}" type="pres">
      <dgm:prSet presAssocID="{24E86B97-3BC5-4576-A383-0E0575B093DD}" presName="connectorText" presStyleLbl="sibTrans2D1" presStyleIdx="0" presStyleCnt="1"/>
      <dgm:spPr/>
    </dgm:pt>
    <dgm:pt modelId="{D09BD73B-330C-4B0C-A663-1C4FBD6213A4}" type="pres">
      <dgm:prSet presAssocID="{5FF8120C-EEA9-43D9-8641-C4648161B97F}" presName="node" presStyleLbl="node1" presStyleIdx="1" presStyleCnt="2">
        <dgm:presLayoutVars>
          <dgm:bulletEnabled val="1"/>
        </dgm:presLayoutVars>
      </dgm:prSet>
      <dgm:spPr/>
    </dgm:pt>
  </dgm:ptLst>
  <dgm:cxnLst>
    <dgm:cxn modelId="{EA4F8A0D-E361-48FE-BA1D-2F406D5E6DFF}" type="presOf" srcId="{24E86B97-3BC5-4576-A383-0E0575B093DD}" destId="{9FE19F0A-8BB4-4C95-A2CC-3DC86CBE91F1}" srcOrd="0" destOrd="0" presId="urn:microsoft.com/office/officeart/2005/8/layout/process1"/>
    <dgm:cxn modelId="{AA443E32-BA60-4D9F-92D1-F19AA7FF5571}" type="presOf" srcId="{5FF8120C-EEA9-43D9-8641-C4648161B97F}" destId="{D09BD73B-330C-4B0C-A663-1C4FBD6213A4}" srcOrd="0" destOrd="0" presId="urn:microsoft.com/office/officeart/2005/8/layout/process1"/>
    <dgm:cxn modelId="{1B22F472-6E47-43B1-9B54-884DB6D78E31}" type="presOf" srcId="{24E86B97-3BC5-4576-A383-0E0575B093DD}" destId="{C3C1B2A4-7A75-41CC-AD5A-7F26EB7A4618}" srcOrd="1" destOrd="0" presId="urn:microsoft.com/office/officeart/2005/8/layout/process1"/>
    <dgm:cxn modelId="{A2495954-5718-4433-A61A-D13142B68D1B}" type="presOf" srcId="{3044F05F-FA9F-4FE1-BB7A-C0258626030D}" destId="{2A48B7B6-0735-46E7-9658-D3FA4550CE9F}" srcOrd="0" destOrd="0" presId="urn:microsoft.com/office/officeart/2005/8/layout/process1"/>
    <dgm:cxn modelId="{D716659F-A90D-4C33-AC0A-537AB30D489C}" srcId="{3044F05F-FA9F-4FE1-BB7A-C0258626030D}" destId="{E6540F35-68DC-4B02-9607-03B2E1AE2374}" srcOrd="0" destOrd="0" parTransId="{B571110F-555F-4C9C-9904-2047EF57A1E5}" sibTransId="{24E86B97-3BC5-4576-A383-0E0575B093DD}"/>
    <dgm:cxn modelId="{239D18AC-AD23-4015-B013-AF51004FD68C}" type="presOf" srcId="{E6540F35-68DC-4B02-9607-03B2E1AE2374}" destId="{9244C050-405C-4C96-9F44-2DA8D9D46B4D}" srcOrd="0" destOrd="0" presId="urn:microsoft.com/office/officeart/2005/8/layout/process1"/>
    <dgm:cxn modelId="{6C70E3D9-4BA9-455F-89F7-11EAAAEC3265}" srcId="{3044F05F-FA9F-4FE1-BB7A-C0258626030D}" destId="{5FF8120C-EEA9-43D9-8641-C4648161B97F}" srcOrd="1" destOrd="0" parTransId="{74337D4E-1425-4D5E-B7C3-4127A5532A1D}" sibTransId="{284A0EFC-A5CA-4677-A4F6-A4F95CCC4CDC}"/>
    <dgm:cxn modelId="{6168D16F-5B08-4228-BBA2-77104CEB3AA4}" type="presParOf" srcId="{2A48B7B6-0735-46E7-9658-D3FA4550CE9F}" destId="{9244C050-405C-4C96-9F44-2DA8D9D46B4D}" srcOrd="0" destOrd="0" presId="urn:microsoft.com/office/officeart/2005/8/layout/process1"/>
    <dgm:cxn modelId="{9D8D2FB3-4E33-4DDD-9DCF-FFDFF0D3B562}" type="presParOf" srcId="{2A48B7B6-0735-46E7-9658-D3FA4550CE9F}" destId="{9FE19F0A-8BB4-4C95-A2CC-3DC86CBE91F1}" srcOrd="1" destOrd="0" presId="urn:microsoft.com/office/officeart/2005/8/layout/process1"/>
    <dgm:cxn modelId="{5DB38C19-06FE-45DF-8C03-5E2D4581916A}" type="presParOf" srcId="{9FE19F0A-8BB4-4C95-A2CC-3DC86CBE91F1}" destId="{C3C1B2A4-7A75-41CC-AD5A-7F26EB7A4618}" srcOrd="0" destOrd="0" presId="urn:microsoft.com/office/officeart/2005/8/layout/process1"/>
    <dgm:cxn modelId="{F266796C-8E6B-4A75-BF68-AA28EDE62A69}" type="presParOf" srcId="{2A48B7B6-0735-46E7-9658-D3FA4550CE9F}" destId="{D09BD73B-330C-4B0C-A663-1C4FBD6213A4}"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D68848-444E-4886-B603-A1EFD85902FA}"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02FC4030-0EC7-471D-A5D4-AAE956D960C5}">
      <dgm:prSet/>
      <dgm:spPr/>
      <dgm:t>
        <a:bodyPr/>
        <a:lstStyle/>
        <a:p>
          <a:r>
            <a:rPr lang="en-GB" b="0" i="0" baseline="0"/>
            <a:t>Demands for and on policing have changed, so, the police must adapt and change with it-</a:t>
          </a:r>
          <a:r>
            <a:rPr lang="en-GB"/>
            <a:t>Plans allow the police to,</a:t>
          </a:r>
          <a:endParaRPr lang="en-US"/>
        </a:p>
      </dgm:t>
    </dgm:pt>
    <dgm:pt modelId="{C0924263-5922-4F1C-8B32-3677EA0EFAF1}" type="parTrans" cxnId="{5138E507-B90A-44CB-96EA-CD275B1F15A2}">
      <dgm:prSet/>
      <dgm:spPr/>
      <dgm:t>
        <a:bodyPr/>
        <a:lstStyle/>
        <a:p>
          <a:endParaRPr lang="en-US"/>
        </a:p>
      </dgm:t>
    </dgm:pt>
    <dgm:pt modelId="{8002A746-5747-4AFA-89DD-D91FF1B17A72}" type="sibTrans" cxnId="{5138E507-B90A-44CB-96EA-CD275B1F15A2}">
      <dgm:prSet/>
      <dgm:spPr/>
      <dgm:t>
        <a:bodyPr/>
        <a:lstStyle/>
        <a:p>
          <a:endParaRPr lang="en-US"/>
        </a:p>
      </dgm:t>
    </dgm:pt>
    <dgm:pt modelId="{78342F1A-AC49-465F-ACF1-ABFAEEE191E1}">
      <dgm:prSet/>
      <dgm:spPr/>
      <dgm:t>
        <a:bodyPr/>
        <a:lstStyle/>
        <a:p>
          <a:r>
            <a:rPr lang="en-GB" b="0" i="0" baseline="0"/>
            <a:t>Budget effectively</a:t>
          </a:r>
          <a:endParaRPr lang="en-US"/>
        </a:p>
      </dgm:t>
    </dgm:pt>
    <dgm:pt modelId="{44A397D5-F5E5-40B8-A369-76D0115B2F2F}" type="parTrans" cxnId="{05FE197E-6FD1-4A92-A9B4-0895B305EBEB}">
      <dgm:prSet/>
      <dgm:spPr/>
      <dgm:t>
        <a:bodyPr/>
        <a:lstStyle/>
        <a:p>
          <a:endParaRPr lang="en-US"/>
        </a:p>
      </dgm:t>
    </dgm:pt>
    <dgm:pt modelId="{A48EEA99-3556-4BAF-A661-D4FD06F62923}" type="sibTrans" cxnId="{05FE197E-6FD1-4A92-A9B4-0895B305EBEB}">
      <dgm:prSet/>
      <dgm:spPr/>
      <dgm:t>
        <a:bodyPr/>
        <a:lstStyle/>
        <a:p>
          <a:endParaRPr lang="en-US"/>
        </a:p>
      </dgm:t>
    </dgm:pt>
    <dgm:pt modelId="{01B62522-2064-4FC0-8309-3760A8BD63AD}">
      <dgm:prSet/>
      <dgm:spPr/>
      <dgm:t>
        <a:bodyPr/>
        <a:lstStyle/>
        <a:p>
          <a:r>
            <a:rPr lang="en-GB" b="0" i="0" baseline="0"/>
            <a:t>Adapt to the unique needs of Welsh communities</a:t>
          </a:r>
          <a:endParaRPr lang="en-US"/>
        </a:p>
      </dgm:t>
    </dgm:pt>
    <dgm:pt modelId="{E0BC8949-2296-4EB9-A67D-55D18ED3539D}" type="parTrans" cxnId="{99B77F9E-BC9D-48FA-B8EC-4FEE7EC5A110}">
      <dgm:prSet/>
      <dgm:spPr/>
      <dgm:t>
        <a:bodyPr/>
        <a:lstStyle/>
        <a:p>
          <a:endParaRPr lang="en-US"/>
        </a:p>
      </dgm:t>
    </dgm:pt>
    <dgm:pt modelId="{CC9CE65F-FB5D-40C2-8933-35D961CD9683}" type="sibTrans" cxnId="{99B77F9E-BC9D-48FA-B8EC-4FEE7EC5A110}">
      <dgm:prSet/>
      <dgm:spPr/>
      <dgm:t>
        <a:bodyPr/>
        <a:lstStyle/>
        <a:p>
          <a:endParaRPr lang="en-US"/>
        </a:p>
      </dgm:t>
    </dgm:pt>
    <dgm:pt modelId="{195D7D75-1B82-4429-A2ED-AC55E4A0879E}">
      <dgm:prSet/>
      <dgm:spPr/>
      <dgm:t>
        <a:bodyPr/>
        <a:lstStyle/>
        <a:p>
          <a:r>
            <a:rPr lang="en-GB" b="0" i="0" baseline="0"/>
            <a:t>Ensure public safety </a:t>
          </a:r>
          <a:endParaRPr lang="en-US"/>
        </a:p>
      </dgm:t>
    </dgm:pt>
    <dgm:pt modelId="{A25D6DE0-DEAE-4295-AE1A-4F04EB1F5869}" type="parTrans" cxnId="{9CD7FFD5-E1B2-4EF4-95F1-515D7510F028}">
      <dgm:prSet/>
      <dgm:spPr/>
      <dgm:t>
        <a:bodyPr/>
        <a:lstStyle/>
        <a:p>
          <a:endParaRPr lang="en-US"/>
        </a:p>
      </dgm:t>
    </dgm:pt>
    <dgm:pt modelId="{7E984064-48E6-49BA-AEDB-E66AD2259EF4}" type="sibTrans" cxnId="{9CD7FFD5-E1B2-4EF4-95F1-515D7510F028}">
      <dgm:prSet/>
      <dgm:spPr/>
      <dgm:t>
        <a:bodyPr/>
        <a:lstStyle/>
        <a:p>
          <a:endParaRPr lang="en-US"/>
        </a:p>
      </dgm:t>
    </dgm:pt>
    <dgm:pt modelId="{67D4635A-BF4A-423E-BC32-AF5AD46C35B7}">
      <dgm:prSet/>
      <dgm:spPr/>
      <dgm:t>
        <a:bodyPr/>
        <a:lstStyle/>
        <a:p>
          <a:r>
            <a:rPr lang="en-GB" b="0" i="0" baseline="0"/>
            <a:t>Build community trust</a:t>
          </a:r>
          <a:endParaRPr lang="en-US"/>
        </a:p>
      </dgm:t>
    </dgm:pt>
    <dgm:pt modelId="{D44F3338-251E-43E6-9E5D-25A4F5668EFC}" type="parTrans" cxnId="{C5271FBA-F386-49FE-AD32-95BC5871369F}">
      <dgm:prSet/>
      <dgm:spPr/>
      <dgm:t>
        <a:bodyPr/>
        <a:lstStyle/>
        <a:p>
          <a:endParaRPr lang="en-US"/>
        </a:p>
      </dgm:t>
    </dgm:pt>
    <dgm:pt modelId="{7B2D95A0-705D-4E35-A046-84E16E3BA217}" type="sibTrans" cxnId="{C5271FBA-F386-49FE-AD32-95BC5871369F}">
      <dgm:prSet/>
      <dgm:spPr/>
      <dgm:t>
        <a:bodyPr/>
        <a:lstStyle/>
        <a:p>
          <a:endParaRPr lang="en-US"/>
        </a:p>
      </dgm:t>
    </dgm:pt>
    <dgm:pt modelId="{CEE036E3-CF92-496E-9A76-8A2499E1EE0F}">
      <dgm:prSet/>
      <dgm:spPr/>
      <dgm:t>
        <a:bodyPr/>
        <a:lstStyle/>
        <a:p>
          <a:r>
            <a:rPr lang="en-GB"/>
            <a:t>Foster positive relationships</a:t>
          </a:r>
          <a:endParaRPr lang="en-US"/>
        </a:p>
      </dgm:t>
    </dgm:pt>
    <dgm:pt modelId="{BFC30062-4191-4F67-9C8D-59AC40222A68}" type="parTrans" cxnId="{07639421-9B58-4FB0-8469-9F3C1E439C2A}">
      <dgm:prSet/>
      <dgm:spPr/>
      <dgm:t>
        <a:bodyPr/>
        <a:lstStyle/>
        <a:p>
          <a:endParaRPr lang="en-US"/>
        </a:p>
      </dgm:t>
    </dgm:pt>
    <dgm:pt modelId="{98341031-91CB-4EFC-9C85-7920A5CFA25A}" type="sibTrans" cxnId="{07639421-9B58-4FB0-8469-9F3C1E439C2A}">
      <dgm:prSet/>
      <dgm:spPr/>
      <dgm:t>
        <a:bodyPr/>
        <a:lstStyle/>
        <a:p>
          <a:endParaRPr lang="en-US"/>
        </a:p>
      </dgm:t>
    </dgm:pt>
    <dgm:pt modelId="{B7B41B9F-D01C-40D1-9358-0A50D3220EE4}">
      <dgm:prSet/>
      <dgm:spPr/>
      <dgm:t>
        <a:bodyPr/>
        <a:lstStyle/>
        <a:p>
          <a:r>
            <a:rPr lang="en-GB"/>
            <a:t>Embrace diversity and inclusion</a:t>
          </a:r>
          <a:endParaRPr lang="en-US"/>
        </a:p>
      </dgm:t>
    </dgm:pt>
    <dgm:pt modelId="{34621871-0400-4BE1-B110-E79C94F56966}" type="parTrans" cxnId="{C363D776-C75D-446D-BC19-046F45C2AFF5}">
      <dgm:prSet/>
      <dgm:spPr/>
      <dgm:t>
        <a:bodyPr/>
        <a:lstStyle/>
        <a:p>
          <a:endParaRPr lang="en-US"/>
        </a:p>
      </dgm:t>
    </dgm:pt>
    <dgm:pt modelId="{9883EAFA-501C-4DE2-A01B-4DC0ED832EAB}" type="sibTrans" cxnId="{C363D776-C75D-446D-BC19-046F45C2AFF5}">
      <dgm:prSet/>
      <dgm:spPr/>
      <dgm:t>
        <a:bodyPr/>
        <a:lstStyle/>
        <a:p>
          <a:endParaRPr lang="en-US"/>
        </a:p>
      </dgm:t>
    </dgm:pt>
    <dgm:pt modelId="{63D975AA-2CD1-4226-B0F2-F0847F874F38}">
      <dgm:prSet/>
      <dgm:spPr/>
      <dgm:t>
        <a:bodyPr/>
        <a:lstStyle/>
        <a:p>
          <a:r>
            <a:rPr lang="en-GB"/>
            <a:t>Tackle and prevent crime</a:t>
          </a:r>
          <a:endParaRPr lang="en-US"/>
        </a:p>
      </dgm:t>
    </dgm:pt>
    <dgm:pt modelId="{66D8E727-5F1E-483C-AB02-935AF7B4D01A}" type="parTrans" cxnId="{AEE145DD-8032-4623-A542-6CD50B012371}">
      <dgm:prSet/>
      <dgm:spPr/>
      <dgm:t>
        <a:bodyPr/>
        <a:lstStyle/>
        <a:p>
          <a:endParaRPr lang="en-US"/>
        </a:p>
      </dgm:t>
    </dgm:pt>
    <dgm:pt modelId="{97247EB7-CFE5-45F5-95EA-45F54D911F73}" type="sibTrans" cxnId="{AEE145DD-8032-4623-A542-6CD50B012371}">
      <dgm:prSet/>
      <dgm:spPr/>
      <dgm:t>
        <a:bodyPr/>
        <a:lstStyle/>
        <a:p>
          <a:endParaRPr lang="en-US"/>
        </a:p>
      </dgm:t>
    </dgm:pt>
    <dgm:pt modelId="{70000754-22FB-40C8-B345-245FC874A876}" type="pres">
      <dgm:prSet presAssocID="{0CD68848-444E-4886-B603-A1EFD85902FA}" presName="Name0" presStyleCnt="0">
        <dgm:presLayoutVars>
          <dgm:dir/>
          <dgm:resizeHandles val="exact"/>
        </dgm:presLayoutVars>
      </dgm:prSet>
      <dgm:spPr/>
    </dgm:pt>
    <dgm:pt modelId="{06EFC317-CAF1-4552-A52C-9D7A8BA779D7}" type="pres">
      <dgm:prSet presAssocID="{02FC4030-0EC7-471D-A5D4-AAE956D960C5}" presName="node" presStyleLbl="node1" presStyleIdx="0" presStyleCnt="8">
        <dgm:presLayoutVars>
          <dgm:bulletEnabled val="1"/>
        </dgm:presLayoutVars>
      </dgm:prSet>
      <dgm:spPr/>
    </dgm:pt>
    <dgm:pt modelId="{F52F6B78-6CB8-4784-A6A1-33A634E294B6}" type="pres">
      <dgm:prSet presAssocID="{8002A746-5747-4AFA-89DD-D91FF1B17A72}" presName="sibTrans" presStyleLbl="sibTrans1D1" presStyleIdx="0" presStyleCnt="7"/>
      <dgm:spPr/>
    </dgm:pt>
    <dgm:pt modelId="{38FBABCF-FA7E-4F98-A19F-B1A7B9CD5289}" type="pres">
      <dgm:prSet presAssocID="{8002A746-5747-4AFA-89DD-D91FF1B17A72}" presName="connectorText" presStyleLbl="sibTrans1D1" presStyleIdx="0" presStyleCnt="7"/>
      <dgm:spPr/>
    </dgm:pt>
    <dgm:pt modelId="{DF37A801-7693-4143-89F2-083DE15FAA5B}" type="pres">
      <dgm:prSet presAssocID="{78342F1A-AC49-465F-ACF1-ABFAEEE191E1}" presName="node" presStyleLbl="node1" presStyleIdx="1" presStyleCnt="8">
        <dgm:presLayoutVars>
          <dgm:bulletEnabled val="1"/>
        </dgm:presLayoutVars>
      </dgm:prSet>
      <dgm:spPr/>
    </dgm:pt>
    <dgm:pt modelId="{063D5208-4DD4-4D5C-BCB3-998E8185E00F}" type="pres">
      <dgm:prSet presAssocID="{A48EEA99-3556-4BAF-A661-D4FD06F62923}" presName="sibTrans" presStyleLbl="sibTrans1D1" presStyleIdx="1" presStyleCnt="7"/>
      <dgm:spPr/>
    </dgm:pt>
    <dgm:pt modelId="{A61DC447-AA1A-4716-8BA9-5D4A6E79EB7A}" type="pres">
      <dgm:prSet presAssocID="{A48EEA99-3556-4BAF-A661-D4FD06F62923}" presName="connectorText" presStyleLbl="sibTrans1D1" presStyleIdx="1" presStyleCnt="7"/>
      <dgm:spPr/>
    </dgm:pt>
    <dgm:pt modelId="{B0F12EC2-3643-4BA5-8534-0A2D8558A8D2}" type="pres">
      <dgm:prSet presAssocID="{01B62522-2064-4FC0-8309-3760A8BD63AD}" presName="node" presStyleLbl="node1" presStyleIdx="2" presStyleCnt="8">
        <dgm:presLayoutVars>
          <dgm:bulletEnabled val="1"/>
        </dgm:presLayoutVars>
      </dgm:prSet>
      <dgm:spPr/>
    </dgm:pt>
    <dgm:pt modelId="{E1BE0E3A-B84D-4C24-8AC5-1F50BF70C967}" type="pres">
      <dgm:prSet presAssocID="{CC9CE65F-FB5D-40C2-8933-35D961CD9683}" presName="sibTrans" presStyleLbl="sibTrans1D1" presStyleIdx="2" presStyleCnt="7"/>
      <dgm:spPr/>
    </dgm:pt>
    <dgm:pt modelId="{6F39C953-7146-4EA8-B60B-A1EBDA30F624}" type="pres">
      <dgm:prSet presAssocID="{CC9CE65F-FB5D-40C2-8933-35D961CD9683}" presName="connectorText" presStyleLbl="sibTrans1D1" presStyleIdx="2" presStyleCnt="7"/>
      <dgm:spPr/>
    </dgm:pt>
    <dgm:pt modelId="{DAEB68E2-82FE-4BB7-8324-194BB56BEAD4}" type="pres">
      <dgm:prSet presAssocID="{195D7D75-1B82-4429-A2ED-AC55E4A0879E}" presName="node" presStyleLbl="node1" presStyleIdx="3" presStyleCnt="8">
        <dgm:presLayoutVars>
          <dgm:bulletEnabled val="1"/>
        </dgm:presLayoutVars>
      </dgm:prSet>
      <dgm:spPr/>
    </dgm:pt>
    <dgm:pt modelId="{515BEFB2-3D07-46C7-8901-0E6B432F0867}" type="pres">
      <dgm:prSet presAssocID="{7E984064-48E6-49BA-AEDB-E66AD2259EF4}" presName="sibTrans" presStyleLbl="sibTrans1D1" presStyleIdx="3" presStyleCnt="7"/>
      <dgm:spPr/>
    </dgm:pt>
    <dgm:pt modelId="{84D93F26-35F5-4708-B4C6-84FE32E9CC3F}" type="pres">
      <dgm:prSet presAssocID="{7E984064-48E6-49BA-AEDB-E66AD2259EF4}" presName="connectorText" presStyleLbl="sibTrans1D1" presStyleIdx="3" presStyleCnt="7"/>
      <dgm:spPr/>
    </dgm:pt>
    <dgm:pt modelId="{ED287CEF-B15B-48D1-B51E-3F10B6874924}" type="pres">
      <dgm:prSet presAssocID="{67D4635A-BF4A-423E-BC32-AF5AD46C35B7}" presName="node" presStyleLbl="node1" presStyleIdx="4" presStyleCnt="8">
        <dgm:presLayoutVars>
          <dgm:bulletEnabled val="1"/>
        </dgm:presLayoutVars>
      </dgm:prSet>
      <dgm:spPr/>
    </dgm:pt>
    <dgm:pt modelId="{31B9E3A1-1FF5-4337-A22D-4424F97DE93F}" type="pres">
      <dgm:prSet presAssocID="{7B2D95A0-705D-4E35-A046-84E16E3BA217}" presName="sibTrans" presStyleLbl="sibTrans1D1" presStyleIdx="4" presStyleCnt="7"/>
      <dgm:spPr/>
    </dgm:pt>
    <dgm:pt modelId="{56A3134B-D339-4862-8BE6-B6FD87A6500C}" type="pres">
      <dgm:prSet presAssocID="{7B2D95A0-705D-4E35-A046-84E16E3BA217}" presName="connectorText" presStyleLbl="sibTrans1D1" presStyleIdx="4" presStyleCnt="7"/>
      <dgm:spPr/>
    </dgm:pt>
    <dgm:pt modelId="{487CD08E-B558-482A-8B33-3190BD198FD0}" type="pres">
      <dgm:prSet presAssocID="{CEE036E3-CF92-496E-9A76-8A2499E1EE0F}" presName="node" presStyleLbl="node1" presStyleIdx="5" presStyleCnt="8">
        <dgm:presLayoutVars>
          <dgm:bulletEnabled val="1"/>
        </dgm:presLayoutVars>
      </dgm:prSet>
      <dgm:spPr/>
    </dgm:pt>
    <dgm:pt modelId="{6DC11C03-A1C3-462D-81FC-44CB8D095A65}" type="pres">
      <dgm:prSet presAssocID="{98341031-91CB-4EFC-9C85-7920A5CFA25A}" presName="sibTrans" presStyleLbl="sibTrans1D1" presStyleIdx="5" presStyleCnt="7"/>
      <dgm:spPr/>
    </dgm:pt>
    <dgm:pt modelId="{38184861-1484-4FA1-90D8-329C32E9DF14}" type="pres">
      <dgm:prSet presAssocID="{98341031-91CB-4EFC-9C85-7920A5CFA25A}" presName="connectorText" presStyleLbl="sibTrans1D1" presStyleIdx="5" presStyleCnt="7"/>
      <dgm:spPr/>
    </dgm:pt>
    <dgm:pt modelId="{65BF2A33-E0D2-4499-8F03-1C4B457B5FE0}" type="pres">
      <dgm:prSet presAssocID="{B7B41B9F-D01C-40D1-9358-0A50D3220EE4}" presName="node" presStyleLbl="node1" presStyleIdx="6" presStyleCnt="8">
        <dgm:presLayoutVars>
          <dgm:bulletEnabled val="1"/>
        </dgm:presLayoutVars>
      </dgm:prSet>
      <dgm:spPr/>
    </dgm:pt>
    <dgm:pt modelId="{5A8616C5-4E37-45D0-BC4B-594877D53133}" type="pres">
      <dgm:prSet presAssocID="{9883EAFA-501C-4DE2-A01B-4DC0ED832EAB}" presName="sibTrans" presStyleLbl="sibTrans1D1" presStyleIdx="6" presStyleCnt="7"/>
      <dgm:spPr/>
    </dgm:pt>
    <dgm:pt modelId="{2E3E09E1-35C8-4B8C-872F-05F8E9BC8A3F}" type="pres">
      <dgm:prSet presAssocID="{9883EAFA-501C-4DE2-A01B-4DC0ED832EAB}" presName="connectorText" presStyleLbl="sibTrans1D1" presStyleIdx="6" presStyleCnt="7"/>
      <dgm:spPr/>
    </dgm:pt>
    <dgm:pt modelId="{855CC38F-71A3-4DDF-B899-9E1CDD78A3DB}" type="pres">
      <dgm:prSet presAssocID="{63D975AA-2CD1-4226-B0F2-F0847F874F38}" presName="node" presStyleLbl="node1" presStyleIdx="7" presStyleCnt="8">
        <dgm:presLayoutVars>
          <dgm:bulletEnabled val="1"/>
        </dgm:presLayoutVars>
      </dgm:prSet>
      <dgm:spPr/>
    </dgm:pt>
  </dgm:ptLst>
  <dgm:cxnLst>
    <dgm:cxn modelId="{5138E507-B90A-44CB-96EA-CD275B1F15A2}" srcId="{0CD68848-444E-4886-B603-A1EFD85902FA}" destId="{02FC4030-0EC7-471D-A5D4-AAE956D960C5}" srcOrd="0" destOrd="0" parTransId="{C0924263-5922-4F1C-8B32-3677EA0EFAF1}" sibTransId="{8002A746-5747-4AFA-89DD-D91FF1B17A72}"/>
    <dgm:cxn modelId="{E0FEFC1C-19B7-4180-999E-B0B98FA826B2}" type="presOf" srcId="{CEE036E3-CF92-496E-9A76-8A2499E1EE0F}" destId="{487CD08E-B558-482A-8B33-3190BD198FD0}" srcOrd="0" destOrd="0" presId="urn:microsoft.com/office/officeart/2016/7/layout/RepeatingBendingProcessNew"/>
    <dgm:cxn modelId="{A3B5911E-B656-404A-8090-C32AB0B2A1E6}" type="presOf" srcId="{B7B41B9F-D01C-40D1-9358-0A50D3220EE4}" destId="{65BF2A33-E0D2-4499-8F03-1C4B457B5FE0}" srcOrd="0" destOrd="0" presId="urn:microsoft.com/office/officeart/2016/7/layout/RepeatingBendingProcessNew"/>
    <dgm:cxn modelId="{D8FF491F-5C38-4988-875D-F351BC1D7121}" type="presOf" srcId="{9883EAFA-501C-4DE2-A01B-4DC0ED832EAB}" destId="{5A8616C5-4E37-45D0-BC4B-594877D53133}" srcOrd="0" destOrd="0" presId="urn:microsoft.com/office/officeart/2016/7/layout/RepeatingBendingProcessNew"/>
    <dgm:cxn modelId="{07639421-9B58-4FB0-8469-9F3C1E439C2A}" srcId="{0CD68848-444E-4886-B603-A1EFD85902FA}" destId="{CEE036E3-CF92-496E-9A76-8A2499E1EE0F}" srcOrd="5" destOrd="0" parTransId="{BFC30062-4191-4F67-9C8D-59AC40222A68}" sibTransId="{98341031-91CB-4EFC-9C85-7920A5CFA25A}"/>
    <dgm:cxn modelId="{DBAA9E25-8284-4E22-A2DF-09D9E043CEF3}" type="presOf" srcId="{78342F1A-AC49-465F-ACF1-ABFAEEE191E1}" destId="{DF37A801-7693-4143-89F2-083DE15FAA5B}" srcOrd="0" destOrd="0" presId="urn:microsoft.com/office/officeart/2016/7/layout/RepeatingBendingProcessNew"/>
    <dgm:cxn modelId="{C6618F3B-9EDF-4472-9F2C-2702E8A5982A}" type="presOf" srcId="{CC9CE65F-FB5D-40C2-8933-35D961CD9683}" destId="{E1BE0E3A-B84D-4C24-8AC5-1F50BF70C967}" srcOrd="0" destOrd="0" presId="urn:microsoft.com/office/officeart/2016/7/layout/RepeatingBendingProcessNew"/>
    <dgm:cxn modelId="{EE19163F-4770-44CB-96A0-944835994E3B}" type="presOf" srcId="{7B2D95A0-705D-4E35-A046-84E16E3BA217}" destId="{56A3134B-D339-4862-8BE6-B6FD87A6500C}" srcOrd="1" destOrd="0" presId="urn:microsoft.com/office/officeart/2016/7/layout/RepeatingBendingProcessNew"/>
    <dgm:cxn modelId="{34BD4361-E11F-4E32-B70E-DFAF9277AD25}" type="presOf" srcId="{CC9CE65F-FB5D-40C2-8933-35D961CD9683}" destId="{6F39C953-7146-4EA8-B60B-A1EBDA30F624}" srcOrd="1" destOrd="0" presId="urn:microsoft.com/office/officeart/2016/7/layout/RepeatingBendingProcessNew"/>
    <dgm:cxn modelId="{51631163-2B44-4F6B-9BB0-A7EFEC03F8F3}" type="presOf" srcId="{8002A746-5747-4AFA-89DD-D91FF1B17A72}" destId="{38FBABCF-FA7E-4F98-A19F-B1A7B9CD5289}" srcOrd="1" destOrd="0" presId="urn:microsoft.com/office/officeart/2016/7/layout/RepeatingBendingProcessNew"/>
    <dgm:cxn modelId="{161FE96F-436B-4037-9440-DE798482E8B4}" type="presOf" srcId="{7B2D95A0-705D-4E35-A046-84E16E3BA217}" destId="{31B9E3A1-1FF5-4337-A22D-4424F97DE93F}" srcOrd="0" destOrd="0" presId="urn:microsoft.com/office/officeart/2016/7/layout/RepeatingBendingProcessNew"/>
    <dgm:cxn modelId="{C363D776-C75D-446D-BC19-046F45C2AFF5}" srcId="{0CD68848-444E-4886-B603-A1EFD85902FA}" destId="{B7B41B9F-D01C-40D1-9358-0A50D3220EE4}" srcOrd="6" destOrd="0" parTransId="{34621871-0400-4BE1-B110-E79C94F56966}" sibTransId="{9883EAFA-501C-4DE2-A01B-4DC0ED832EAB}"/>
    <dgm:cxn modelId="{854BDD7A-41F6-4C3F-8587-24224C3EBFA2}" type="presOf" srcId="{A48EEA99-3556-4BAF-A661-D4FD06F62923}" destId="{A61DC447-AA1A-4716-8BA9-5D4A6E79EB7A}" srcOrd="1" destOrd="0" presId="urn:microsoft.com/office/officeart/2016/7/layout/RepeatingBendingProcessNew"/>
    <dgm:cxn modelId="{312AA57D-62F6-4DC4-B7C1-475B3EF97607}" type="presOf" srcId="{98341031-91CB-4EFC-9C85-7920A5CFA25A}" destId="{38184861-1484-4FA1-90D8-329C32E9DF14}" srcOrd="1" destOrd="0" presId="urn:microsoft.com/office/officeart/2016/7/layout/RepeatingBendingProcessNew"/>
    <dgm:cxn modelId="{05FE197E-6FD1-4A92-A9B4-0895B305EBEB}" srcId="{0CD68848-444E-4886-B603-A1EFD85902FA}" destId="{78342F1A-AC49-465F-ACF1-ABFAEEE191E1}" srcOrd="1" destOrd="0" parTransId="{44A397D5-F5E5-40B8-A369-76D0115B2F2F}" sibTransId="{A48EEA99-3556-4BAF-A661-D4FD06F62923}"/>
    <dgm:cxn modelId="{B3726D7E-EF9D-4E12-80E5-E2A13D2A4F01}" type="presOf" srcId="{98341031-91CB-4EFC-9C85-7920A5CFA25A}" destId="{6DC11C03-A1C3-462D-81FC-44CB8D095A65}" srcOrd="0" destOrd="0" presId="urn:microsoft.com/office/officeart/2016/7/layout/RepeatingBendingProcessNew"/>
    <dgm:cxn modelId="{577F529A-1C1C-41EF-A96B-713E7102C30D}" type="presOf" srcId="{02FC4030-0EC7-471D-A5D4-AAE956D960C5}" destId="{06EFC317-CAF1-4552-A52C-9D7A8BA779D7}" srcOrd="0" destOrd="0" presId="urn:microsoft.com/office/officeart/2016/7/layout/RepeatingBendingProcessNew"/>
    <dgm:cxn modelId="{99B77F9E-BC9D-48FA-B8EC-4FEE7EC5A110}" srcId="{0CD68848-444E-4886-B603-A1EFD85902FA}" destId="{01B62522-2064-4FC0-8309-3760A8BD63AD}" srcOrd="2" destOrd="0" parTransId="{E0BC8949-2296-4EB9-A67D-55D18ED3539D}" sibTransId="{CC9CE65F-FB5D-40C2-8933-35D961CD9683}"/>
    <dgm:cxn modelId="{914DE1A3-86BF-4487-AF4C-1FD9C81903EB}" type="presOf" srcId="{8002A746-5747-4AFA-89DD-D91FF1B17A72}" destId="{F52F6B78-6CB8-4784-A6A1-33A634E294B6}" srcOrd="0" destOrd="0" presId="urn:microsoft.com/office/officeart/2016/7/layout/RepeatingBendingProcessNew"/>
    <dgm:cxn modelId="{E82EB3B1-E722-407E-9810-60BC060236C6}" type="presOf" srcId="{7E984064-48E6-49BA-AEDB-E66AD2259EF4}" destId="{84D93F26-35F5-4708-B4C6-84FE32E9CC3F}" srcOrd="1" destOrd="0" presId="urn:microsoft.com/office/officeart/2016/7/layout/RepeatingBendingProcessNew"/>
    <dgm:cxn modelId="{FBC52CB6-92AE-4564-9454-DC11827DF90F}" type="presOf" srcId="{A48EEA99-3556-4BAF-A661-D4FD06F62923}" destId="{063D5208-4DD4-4D5C-BCB3-998E8185E00F}" srcOrd="0" destOrd="0" presId="urn:microsoft.com/office/officeart/2016/7/layout/RepeatingBendingProcessNew"/>
    <dgm:cxn modelId="{C5271FBA-F386-49FE-AD32-95BC5871369F}" srcId="{0CD68848-444E-4886-B603-A1EFD85902FA}" destId="{67D4635A-BF4A-423E-BC32-AF5AD46C35B7}" srcOrd="4" destOrd="0" parTransId="{D44F3338-251E-43E6-9E5D-25A4F5668EFC}" sibTransId="{7B2D95A0-705D-4E35-A046-84E16E3BA217}"/>
    <dgm:cxn modelId="{0505CEBF-ABEE-4071-81C6-1813BBA15D88}" type="presOf" srcId="{195D7D75-1B82-4429-A2ED-AC55E4A0879E}" destId="{DAEB68E2-82FE-4BB7-8324-194BB56BEAD4}" srcOrd="0" destOrd="0" presId="urn:microsoft.com/office/officeart/2016/7/layout/RepeatingBendingProcessNew"/>
    <dgm:cxn modelId="{16CC73C5-7746-441A-B02A-D44D30C28F1B}" type="presOf" srcId="{63D975AA-2CD1-4226-B0F2-F0847F874F38}" destId="{855CC38F-71A3-4DDF-B899-9E1CDD78A3DB}" srcOrd="0" destOrd="0" presId="urn:microsoft.com/office/officeart/2016/7/layout/RepeatingBendingProcessNew"/>
    <dgm:cxn modelId="{629606C6-FF72-4592-9C96-2B176B7D14F6}" type="presOf" srcId="{7E984064-48E6-49BA-AEDB-E66AD2259EF4}" destId="{515BEFB2-3D07-46C7-8901-0E6B432F0867}" srcOrd="0" destOrd="0" presId="urn:microsoft.com/office/officeart/2016/7/layout/RepeatingBendingProcessNew"/>
    <dgm:cxn modelId="{D36566CF-5E27-4D03-9167-FEB6EA7CFFCD}" type="presOf" srcId="{0CD68848-444E-4886-B603-A1EFD85902FA}" destId="{70000754-22FB-40C8-B345-245FC874A876}" srcOrd="0" destOrd="0" presId="urn:microsoft.com/office/officeart/2016/7/layout/RepeatingBendingProcessNew"/>
    <dgm:cxn modelId="{9CD7FFD5-E1B2-4EF4-95F1-515D7510F028}" srcId="{0CD68848-444E-4886-B603-A1EFD85902FA}" destId="{195D7D75-1B82-4429-A2ED-AC55E4A0879E}" srcOrd="3" destOrd="0" parTransId="{A25D6DE0-DEAE-4295-AE1A-4F04EB1F5869}" sibTransId="{7E984064-48E6-49BA-AEDB-E66AD2259EF4}"/>
    <dgm:cxn modelId="{439120D6-8E5E-4CCB-8C0F-54E35B85233E}" type="presOf" srcId="{67D4635A-BF4A-423E-BC32-AF5AD46C35B7}" destId="{ED287CEF-B15B-48D1-B51E-3F10B6874924}" srcOrd="0" destOrd="0" presId="urn:microsoft.com/office/officeart/2016/7/layout/RepeatingBendingProcessNew"/>
    <dgm:cxn modelId="{AEE145DD-8032-4623-A542-6CD50B012371}" srcId="{0CD68848-444E-4886-B603-A1EFD85902FA}" destId="{63D975AA-2CD1-4226-B0F2-F0847F874F38}" srcOrd="7" destOrd="0" parTransId="{66D8E727-5F1E-483C-AB02-935AF7B4D01A}" sibTransId="{97247EB7-CFE5-45F5-95EA-45F54D911F73}"/>
    <dgm:cxn modelId="{929156E6-A5D0-4CEC-A3A3-184E4EC77A9A}" type="presOf" srcId="{9883EAFA-501C-4DE2-A01B-4DC0ED832EAB}" destId="{2E3E09E1-35C8-4B8C-872F-05F8E9BC8A3F}" srcOrd="1" destOrd="0" presId="urn:microsoft.com/office/officeart/2016/7/layout/RepeatingBendingProcessNew"/>
    <dgm:cxn modelId="{BA4B70F3-2B5A-40CF-9D1F-B532F2A6788C}" type="presOf" srcId="{01B62522-2064-4FC0-8309-3760A8BD63AD}" destId="{B0F12EC2-3643-4BA5-8534-0A2D8558A8D2}" srcOrd="0" destOrd="0" presId="urn:microsoft.com/office/officeart/2016/7/layout/RepeatingBendingProcessNew"/>
    <dgm:cxn modelId="{8A420807-5E0A-4908-9E41-88A0E3DBD761}" type="presParOf" srcId="{70000754-22FB-40C8-B345-245FC874A876}" destId="{06EFC317-CAF1-4552-A52C-9D7A8BA779D7}" srcOrd="0" destOrd="0" presId="urn:microsoft.com/office/officeart/2016/7/layout/RepeatingBendingProcessNew"/>
    <dgm:cxn modelId="{6A6F3914-C6AA-44F1-8C9C-FAD3027FDF18}" type="presParOf" srcId="{70000754-22FB-40C8-B345-245FC874A876}" destId="{F52F6B78-6CB8-4784-A6A1-33A634E294B6}" srcOrd="1" destOrd="0" presId="urn:microsoft.com/office/officeart/2016/7/layout/RepeatingBendingProcessNew"/>
    <dgm:cxn modelId="{26DDFC9B-A204-4DB1-9A1D-A6726DC21B7A}" type="presParOf" srcId="{F52F6B78-6CB8-4784-A6A1-33A634E294B6}" destId="{38FBABCF-FA7E-4F98-A19F-B1A7B9CD5289}" srcOrd="0" destOrd="0" presId="urn:microsoft.com/office/officeart/2016/7/layout/RepeatingBendingProcessNew"/>
    <dgm:cxn modelId="{CAD93F37-4102-49F5-ACD2-A9602A4D3EBF}" type="presParOf" srcId="{70000754-22FB-40C8-B345-245FC874A876}" destId="{DF37A801-7693-4143-89F2-083DE15FAA5B}" srcOrd="2" destOrd="0" presId="urn:microsoft.com/office/officeart/2016/7/layout/RepeatingBendingProcessNew"/>
    <dgm:cxn modelId="{5D397E7E-8802-4D6B-9154-825FA76E19BF}" type="presParOf" srcId="{70000754-22FB-40C8-B345-245FC874A876}" destId="{063D5208-4DD4-4D5C-BCB3-998E8185E00F}" srcOrd="3" destOrd="0" presId="urn:microsoft.com/office/officeart/2016/7/layout/RepeatingBendingProcessNew"/>
    <dgm:cxn modelId="{53188787-2C79-4168-82FC-4F9595C67F1E}" type="presParOf" srcId="{063D5208-4DD4-4D5C-BCB3-998E8185E00F}" destId="{A61DC447-AA1A-4716-8BA9-5D4A6E79EB7A}" srcOrd="0" destOrd="0" presId="urn:microsoft.com/office/officeart/2016/7/layout/RepeatingBendingProcessNew"/>
    <dgm:cxn modelId="{ACA639E6-1293-438A-8792-D0BDFBC98AC3}" type="presParOf" srcId="{70000754-22FB-40C8-B345-245FC874A876}" destId="{B0F12EC2-3643-4BA5-8534-0A2D8558A8D2}" srcOrd="4" destOrd="0" presId="urn:microsoft.com/office/officeart/2016/7/layout/RepeatingBendingProcessNew"/>
    <dgm:cxn modelId="{42701111-3A5C-4683-A1CE-666AE4C35C25}" type="presParOf" srcId="{70000754-22FB-40C8-B345-245FC874A876}" destId="{E1BE0E3A-B84D-4C24-8AC5-1F50BF70C967}" srcOrd="5" destOrd="0" presId="urn:microsoft.com/office/officeart/2016/7/layout/RepeatingBendingProcessNew"/>
    <dgm:cxn modelId="{35BAD753-48A5-4036-819A-2ABDFEFFCE77}" type="presParOf" srcId="{E1BE0E3A-B84D-4C24-8AC5-1F50BF70C967}" destId="{6F39C953-7146-4EA8-B60B-A1EBDA30F624}" srcOrd="0" destOrd="0" presId="urn:microsoft.com/office/officeart/2016/7/layout/RepeatingBendingProcessNew"/>
    <dgm:cxn modelId="{3DFC46D8-816E-4F86-85FC-9BAAA79AC924}" type="presParOf" srcId="{70000754-22FB-40C8-B345-245FC874A876}" destId="{DAEB68E2-82FE-4BB7-8324-194BB56BEAD4}" srcOrd="6" destOrd="0" presId="urn:microsoft.com/office/officeart/2016/7/layout/RepeatingBendingProcessNew"/>
    <dgm:cxn modelId="{1DDFE2F0-A1B4-469B-859E-F84F003C770C}" type="presParOf" srcId="{70000754-22FB-40C8-B345-245FC874A876}" destId="{515BEFB2-3D07-46C7-8901-0E6B432F0867}" srcOrd="7" destOrd="0" presId="urn:microsoft.com/office/officeart/2016/7/layout/RepeatingBendingProcessNew"/>
    <dgm:cxn modelId="{094E5324-1101-43B7-808B-162F2703F9C1}" type="presParOf" srcId="{515BEFB2-3D07-46C7-8901-0E6B432F0867}" destId="{84D93F26-35F5-4708-B4C6-84FE32E9CC3F}" srcOrd="0" destOrd="0" presId="urn:microsoft.com/office/officeart/2016/7/layout/RepeatingBendingProcessNew"/>
    <dgm:cxn modelId="{82BBB3FB-8791-48E0-AF70-1274B5B1CB8A}" type="presParOf" srcId="{70000754-22FB-40C8-B345-245FC874A876}" destId="{ED287CEF-B15B-48D1-B51E-3F10B6874924}" srcOrd="8" destOrd="0" presId="urn:microsoft.com/office/officeart/2016/7/layout/RepeatingBendingProcessNew"/>
    <dgm:cxn modelId="{CE51892A-AE21-4153-8A53-08C75CFA1917}" type="presParOf" srcId="{70000754-22FB-40C8-B345-245FC874A876}" destId="{31B9E3A1-1FF5-4337-A22D-4424F97DE93F}" srcOrd="9" destOrd="0" presId="urn:microsoft.com/office/officeart/2016/7/layout/RepeatingBendingProcessNew"/>
    <dgm:cxn modelId="{263109D6-46EB-4586-A040-F88AF589FA8A}" type="presParOf" srcId="{31B9E3A1-1FF5-4337-A22D-4424F97DE93F}" destId="{56A3134B-D339-4862-8BE6-B6FD87A6500C}" srcOrd="0" destOrd="0" presId="urn:microsoft.com/office/officeart/2016/7/layout/RepeatingBendingProcessNew"/>
    <dgm:cxn modelId="{395AE9DE-602F-4D68-8F5E-A3449D2E9276}" type="presParOf" srcId="{70000754-22FB-40C8-B345-245FC874A876}" destId="{487CD08E-B558-482A-8B33-3190BD198FD0}" srcOrd="10" destOrd="0" presId="urn:microsoft.com/office/officeart/2016/7/layout/RepeatingBendingProcessNew"/>
    <dgm:cxn modelId="{A27C7F6B-5F50-434D-8D80-1FAF9EE88525}" type="presParOf" srcId="{70000754-22FB-40C8-B345-245FC874A876}" destId="{6DC11C03-A1C3-462D-81FC-44CB8D095A65}" srcOrd="11" destOrd="0" presId="urn:microsoft.com/office/officeart/2016/7/layout/RepeatingBendingProcessNew"/>
    <dgm:cxn modelId="{DE5CCB0E-941A-4AEF-9073-D7BC462C1500}" type="presParOf" srcId="{6DC11C03-A1C3-462D-81FC-44CB8D095A65}" destId="{38184861-1484-4FA1-90D8-329C32E9DF14}" srcOrd="0" destOrd="0" presId="urn:microsoft.com/office/officeart/2016/7/layout/RepeatingBendingProcessNew"/>
    <dgm:cxn modelId="{B4127FB4-E43E-4538-AD96-5B231C5918B4}" type="presParOf" srcId="{70000754-22FB-40C8-B345-245FC874A876}" destId="{65BF2A33-E0D2-4499-8F03-1C4B457B5FE0}" srcOrd="12" destOrd="0" presId="urn:microsoft.com/office/officeart/2016/7/layout/RepeatingBendingProcessNew"/>
    <dgm:cxn modelId="{C6BF1744-6ADE-4172-959C-C96E5D3B22B6}" type="presParOf" srcId="{70000754-22FB-40C8-B345-245FC874A876}" destId="{5A8616C5-4E37-45D0-BC4B-594877D53133}" srcOrd="13" destOrd="0" presId="urn:microsoft.com/office/officeart/2016/7/layout/RepeatingBendingProcessNew"/>
    <dgm:cxn modelId="{AD3E48F0-009A-4587-BCF2-82F7841E4788}" type="presParOf" srcId="{5A8616C5-4E37-45D0-BC4B-594877D53133}" destId="{2E3E09E1-35C8-4B8C-872F-05F8E9BC8A3F}" srcOrd="0" destOrd="0" presId="urn:microsoft.com/office/officeart/2016/7/layout/RepeatingBendingProcessNew"/>
    <dgm:cxn modelId="{3113733E-49CC-40E0-AF34-8ED6AC6A0261}" type="presParOf" srcId="{70000754-22FB-40C8-B345-245FC874A876}" destId="{855CC38F-71A3-4DDF-B899-9E1CDD78A3DB}" srcOrd="1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C118E-5784-4548-8099-DF9B429D136B}">
      <dsp:nvSpPr>
        <dsp:cNvPr id="0" name=""/>
        <dsp:cNvSpPr/>
      </dsp:nvSpPr>
      <dsp:spPr>
        <a:xfrm>
          <a:off x="828914" y="119628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6A71C2-7883-4390-9122-F4F70B69971C}">
      <dsp:nvSpPr>
        <dsp:cNvPr id="0" name=""/>
        <dsp:cNvSpPr/>
      </dsp:nvSpPr>
      <dsp:spPr>
        <a:xfrm>
          <a:off x="33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Will explore</a:t>
          </a:r>
          <a:endParaRPr lang="en-US" sz="1900" kern="1200"/>
        </a:p>
      </dsp:txBody>
      <dsp:txXfrm>
        <a:off x="333914" y="2276522"/>
        <a:ext cx="1800000" cy="720000"/>
      </dsp:txXfrm>
    </dsp:sp>
    <dsp:sp modelId="{0BB5ECE6-1D17-47EB-9C5C-D7BB2F510D3D}">
      <dsp:nvSpPr>
        <dsp:cNvPr id="0" name=""/>
        <dsp:cNvSpPr/>
      </dsp:nvSpPr>
      <dsp:spPr>
        <a:xfrm>
          <a:off x="2943914" y="119628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7F50FA-FE6A-4B00-85A4-6A3709B409CE}">
      <dsp:nvSpPr>
        <dsp:cNvPr id="0" name=""/>
        <dsp:cNvSpPr/>
      </dsp:nvSpPr>
      <dsp:spPr>
        <a:xfrm>
          <a:off x="2448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Forces in Wales- who are they</a:t>
          </a:r>
          <a:endParaRPr lang="en-US" sz="1900" kern="1200"/>
        </a:p>
      </dsp:txBody>
      <dsp:txXfrm>
        <a:off x="2448914" y="2276522"/>
        <a:ext cx="1800000" cy="720000"/>
      </dsp:txXfrm>
    </dsp:sp>
    <dsp:sp modelId="{52B841E1-8CAB-45D2-8AC7-7772EE14D13C}">
      <dsp:nvSpPr>
        <dsp:cNvPr id="0" name=""/>
        <dsp:cNvSpPr/>
      </dsp:nvSpPr>
      <dsp:spPr>
        <a:xfrm>
          <a:off x="5058914" y="119628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AC8F1C-131C-4FCB-A18B-47B8A9EE946D}">
      <dsp:nvSpPr>
        <dsp:cNvPr id="0" name=""/>
        <dsp:cNvSpPr/>
      </dsp:nvSpPr>
      <dsp:spPr>
        <a:xfrm>
          <a:off x="456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Who do they work with</a:t>
          </a:r>
          <a:endParaRPr lang="en-US" sz="1900" kern="1200"/>
        </a:p>
      </dsp:txBody>
      <dsp:txXfrm>
        <a:off x="4563914" y="2276522"/>
        <a:ext cx="1800000" cy="720000"/>
      </dsp:txXfrm>
    </dsp:sp>
    <dsp:sp modelId="{A5387B41-C137-4736-A79E-3946D965DA4B}">
      <dsp:nvSpPr>
        <dsp:cNvPr id="0" name=""/>
        <dsp:cNvSpPr/>
      </dsp:nvSpPr>
      <dsp:spPr>
        <a:xfrm>
          <a:off x="7173914" y="119628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37AC1B-5309-4E7E-A135-0AD95F903A47}">
      <dsp:nvSpPr>
        <dsp:cNvPr id="0" name=""/>
        <dsp:cNvSpPr/>
      </dsp:nvSpPr>
      <dsp:spPr>
        <a:xfrm>
          <a:off x="6678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Their key priorities</a:t>
          </a:r>
          <a:endParaRPr lang="en-US" sz="1900" kern="1200"/>
        </a:p>
      </dsp:txBody>
      <dsp:txXfrm>
        <a:off x="6678914" y="2276522"/>
        <a:ext cx="1800000" cy="720000"/>
      </dsp:txXfrm>
    </dsp:sp>
    <dsp:sp modelId="{1DFD8739-045F-4B32-A748-65C8EC612BB8}">
      <dsp:nvSpPr>
        <dsp:cNvPr id="0" name=""/>
        <dsp:cNvSpPr/>
      </dsp:nvSpPr>
      <dsp:spPr>
        <a:xfrm>
          <a:off x="9191815" y="1264804"/>
          <a:ext cx="974697" cy="958602"/>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1568C2-BEF3-40FC-9CEB-99E3CC5D6E1A}">
      <dsp:nvSpPr>
        <dsp:cNvPr id="0" name=""/>
        <dsp:cNvSpPr/>
      </dsp:nvSpPr>
      <dsp:spPr>
        <a:xfrm>
          <a:off x="8793914" y="23136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dirty="0"/>
            <a:t> How it works</a:t>
          </a:r>
          <a:endParaRPr lang="en-US" sz="1900" kern="1200" dirty="0"/>
        </a:p>
      </dsp:txBody>
      <dsp:txXfrm>
        <a:off x="8793914" y="2313672"/>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D23D94-CF36-472B-B2FA-573CB4493939}">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C16112-08A8-4722-A58E-BF33E52AB7C6}">
      <dsp:nvSpPr>
        <dsp:cNvPr id="0" name=""/>
        <dsp:cNvSpPr/>
      </dsp:nvSpPr>
      <dsp:spPr>
        <a:xfrm>
          <a:off x="394883" y="1000807"/>
          <a:ext cx="717970" cy="71797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14572F-77B3-4E6E-9D1E-BEC313CC08D5}">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kern="1200"/>
            <a:t>1997 – Devolved some powers to Wales</a:t>
          </a:r>
          <a:endParaRPr lang="en-US" sz="2500" kern="1200"/>
        </a:p>
      </dsp:txBody>
      <dsp:txXfrm>
        <a:off x="1507738" y="707092"/>
        <a:ext cx="9007861" cy="1305401"/>
      </dsp:txXfrm>
    </dsp:sp>
    <dsp:sp modelId="{5D346F67-CAEF-4F1D-9D52-072364E814D7}">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E542E-7783-4E31-8DE8-90D8F65C44D1}">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E19EF2-DB23-4D33-99D6-9C84F2F633D0}">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b="0" i="0" kern="1200"/>
            <a:t>Unlike Scotland and NI, Wales was not given a separate legal jurisdiction, with its own system of law, policing and courts</a:t>
          </a:r>
          <a:endParaRPr lang="en-US" sz="2500" kern="1200"/>
        </a:p>
      </dsp:txBody>
      <dsp:txXfrm>
        <a:off x="1507738" y="2338844"/>
        <a:ext cx="9007861" cy="1305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4C050-405C-4C96-9F44-2DA8D9D46B4D}">
      <dsp:nvSpPr>
        <dsp:cNvPr id="0" name=""/>
        <dsp:cNvSpPr/>
      </dsp:nvSpPr>
      <dsp:spPr>
        <a:xfrm>
          <a:off x="2134" y="479257"/>
          <a:ext cx="4551483" cy="2730890"/>
        </a:xfrm>
        <a:prstGeom prst="roundRect">
          <a:avLst>
            <a:gd name="adj" fmla="val 10000"/>
          </a:avLst>
        </a:prstGeom>
        <a:solidFill>
          <a:schemeClr val="tx2">
            <a:lumMod val="75000"/>
            <a:lumOff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Is a term used to describes the main priorities and objectives for policing in a local area; explains the reasons for selecting the priorities and objectives.</a:t>
          </a:r>
          <a:endParaRPr lang="en-US" sz="2200" kern="1200"/>
        </a:p>
      </dsp:txBody>
      <dsp:txXfrm>
        <a:off x="82119" y="559242"/>
        <a:ext cx="4391513" cy="2570920"/>
      </dsp:txXfrm>
    </dsp:sp>
    <dsp:sp modelId="{9FE19F0A-8BB4-4C95-A2CC-3DC86CBE91F1}">
      <dsp:nvSpPr>
        <dsp:cNvPr id="0" name=""/>
        <dsp:cNvSpPr/>
      </dsp:nvSpPr>
      <dsp:spPr>
        <a:xfrm>
          <a:off x="5008766" y="12803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5008766" y="1506071"/>
        <a:ext cx="675440" cy="677261"/>
      </dsp:txXfrm>
    </dsp:sp>
    <dsp:sp modelId="{D09BD73B-330C-4B0C-A663-1C4FBD6213A4}">
      <dsp:nvSpPr>
        <dsp:cNvPr id="0" name=""/>
        <dsp:cNvSpPr/>
      </dsp:nvSpPr>
      <dsp:spPr>
        <a:xfrm>
          <a:off x="6374211" y="479257"/>
          <a:ext cx="4551483" cy="2730890"/>
        </a:xfrm>
        <a:prstGeom prst="roundRect">
          <a:avLst>
            <a:gd name="adj" fmla="val 10000"/>
          </a:avLst>
        </a:prstGeom>
        <a:solidFill>
          <a:schemeClr val="tx2">
            <a:lumMod val="75000"/>
            <a:lumOff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Outline how policing will be delivered and sets out a force’s priorities, whilst maintaining a commitment to policing  values of integrity, compassion and professionalism and the principles of the Police Code of Ethics.</a:t>
          </a:r>
          <a:endParaRPr lang="en-US" sz="2200" kern="1200"/>
        </a:p>
      </dsp:txBody>
      <dsp:txXfrm>
        <a:off x="6454196" y="559242"/>
        <a:ext cx="4391513" cy="25709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F6B78-6CB8-4784-A6A1-33A634E294B6}">
      <dsp:nvSpPr>
        <dsp:cNvPr id="0" name=""/>
        <dsp:cNvSpPr/>
      </dsp:nvSpPr>
      <dsp:spPr>
        <a:xfrm>
          <a:off x="2278763" y="1184397"/>
          <a:ext cx="493440" cy="91440"/>
        </a:xfrm>
        <a:custGeom>
          <a:avLst/>
          <a:gdLst/>
          <a:ahLst/>
          <a:cxnLst/>
          <a:rect l="0" t="0" r="0" b="0"/>
          <a:pathLst>
            <a:path>
              <a:moveTo>
                <a:pt x="0" y="45720"/>
              </a:moveTo>
              <a:lnTo>
                <a:pt x="49344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2383" y="1227497"/>
        <a:ext cx="26202" cy="5240"/>
      </dsp:txXfrm>
    </dsp:sp>
    <dsp:sp modelId="{06EFC317-CAF1-4552-A52C-9D7A8BA779D7}">
      <dsp:nvSpPr>
        <dsp:cNvPr id="0" name=""/>
        <dsp:cNvSpPr/>
      </dsp:nvSpPr>
      <dsp:spPr>
        <a:xfrm>
          <a:off x="2127" y="546586"/>
          <a:ext cx="2278436" cy="136706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45" tIns="117191" rIns="111645" bIns="117191" numCol="1" spcCol="1270" anchor="ctr" anchorCtr="0">
          <a:noAutofit/>
        </a:bodyPr>
        <a:lstStyle/>
        <a:p>
          <a:pPr marL="0" lvl="0" indent="0" algn="ctr" defTabSz="622300">
            <a:lnSpc>
              <a:spcPct val="90000"/>
            </a:lnSpc>
            <a:spcBef>
              <a:spcPct val="0"/>
            </a:spcBef>
            <a:spcAft>
              <a:spcPct val="35000"/>
            </a:spcAft>
            <a:buNone/>
          </a:pPr>
          <a:r>
            <a:rPr lang="en-GB" sz="1400" b="0" i="0" kern="1200" baseline="0"/>
            <a:t>Demands for and on policing have changed, so, the police must adapt and change with it-</a:t>
          </a:r>
          <a:r>
            <a:rPr lang="en-GB" sz="1400" kern="1200"/>
            <a:t>Plans allow the police to,</a:t>
          </a:r>
          <a:endParaRPr lang="en-US" sz="1400" kern="1200"/>
        </a:p>
      </dsp:txBody>
      <dsp:txXfrm>
        <a:off x="2127" y="546586"/>
        <a:ext cx="2278436" cy="1367062"/>
      </dsp:txXfrm>
    </dsp:sp>
    <dsp:sp modelId="{063D5208-4DD4-4D5C-BCB3-998E8185E00F}">
      <dsp:nvSpPr>
        <dsp:cNvPr id="0" name=""/>
        <dsp:cNvSpPr/>
      </dsp:nvSpPr>
      <dsp:spPr>
        <a:xfrm>
          <a:off x="5081241" y="1184397"/>
          <a:ext cx="493440" cy="91440"/>
        </a:xfrm>
        <a:custGeom>
          <a:avLst/>
          <a:gdLst/>
          <a:ahLst/>
          <a:cxnLst/>
          <a:rect l="0" t="0" r="0" b="0"/>
          <a:pathLst>
            <a:path>
              <a:moveTo>
                <a:pt x="0" y="45720"/>
              </a:moveTo>
              <a:lnTo>
                <a:pt x="49344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4860" y="1227497"/>
        <a:ext cx="26202" cy="5240"/>
      </dsp:txXfrm>
    </dsp:sp>
    <dsp:sp modelId="{DF37A801-7693-4143-89F2-083DE15FAA5B}">
      <dsp:nvSpPr>
        <dsp:cNvPr id="0" name=""/>
        <dsp:cNvSpPr/>
      </dsp:nvSpPr>
      <dsp:spPr>
        <a:xfrm>
          <a:off x="2804604" y="546586"/>
          <a:ext cx="2278436" cy="136706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45" tIns="117191" rIns="111645" bIns="117191" numCol="1" spcCol="1270" anchor="ctr" anchorCtr="0">
          <a:noAutofit/>
        </a:bodyPr>
        <a:lstStyle/>
        <a:p>
          <a:pPr marL="0" lvl="0" indent="0" algn="ctr" defTabSz="622300">
            <a:lnSpc>
              <a:spcPct val="90000"/>
            </a:lnSpc>
            <a:spcBef>
              <a:spcPct val="0"/>
            </a:spcBef>
            <a:spcAft>
              <a:spcPct val="35000"/>
            </a:spcAft>
            <a:buNone/>
          </a:pPr>
          <a:r>
            <a:rPr lang="en-GB" sz="1400" b="0" i="0" kern="1200" baseline="0"/>
            <a:t>Budget effectively</a:t>
          </a:r>
          <a:endParaRPr lang="en-US" sz="1400" kern="1200"/>
        </a:p>
      </dsp:txBody>
      <dsp:txXfrm>
        <a:off x="2804604" y="546586"/>
        <a:ext cx="2278436" cy="1367062"/>
      </dsp:txXfrm>
    </dsp:sp>
    <dsp:sp modelId="{E1BE0E3A-B84D-4C24-8AC5-1F50BF70C967}">
      <dsp:nvSpPr>
        <dsp:cNvPr id="0" name=""/>
        <dsp:cNvSpPr/>
      </dsp:nvSpPr>
      <dsp:spPr>
        <a:xfrm>
          <a:off x="7883718" y="1184397"/>
          <a:ext cx="493440" cy="91440"/>
        </a:xfrm>
        <a:custGeom>
          <a:avLst/>
          <a:gdLst/>
          <a:ahLst/>
          <a:cxnLst/>
          <a:rect l="0" t="0" r="0" b="0"/>
          <a:pathLst>
            <a:path>
              <a:moveTo>
                <a:pt x="0" y="45720"/>
              </a:moveTo>
              <a:lnTo>
                <a:pt x="49344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17337" y="1227497"/>
        <a:ext cx="26202" cy="5240"/>
      </dsp:txXfrm>
    </dsp:sp>
    <dsp:sp modelId="{B0F12EC2-3643-4BA5-8534-0A2D8558A8D2}">
      <dsp:nvSpPr>
        <dsp:cNvPr id="0" name=""/>
        <dsp:cNvSpPr/>
      </dsp:nvSpPr>
      <dsp:spPr>
        <a:xfrm>
          <a:off x="5607081" y="546586"/>
          <a:ext cx="2278436" cy="136706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45" tIns="117191" rIns="111645" bIns="117191" numCol="1" spcCol="1270" anchor="ctr" anchorCtr="0">
          <a:noAutofit/>
        </a:bodyPr>
        <a:lstStyle/>
        <a:p>
          <a:pPr marL="0" lvl="0" indent="0" algn="ctr" defTabSz="622300">
            <a:lnSpc>
              <a:spcPct val="90000"/>
            </a:lnSpc>
            <a:spcBef>
              <a:spcPct val="0"/>
            </a:spcBef>
            <a:spcAft>
              <a:spcPct val="35000"/>
            </a:spcAft>
            <a:buNone/>
          </a:pPr>
          <a:r>
            <a:rPr lang="en-GB" sz="1400" b="0" i="0" kern="1200" baseline="0"/>
            <a:t>Adapt to the unique needs of Welsh communities</a:t>
          </a:r>
          <a:endParaRPr lang="en-US" sz="1400" kern="1200"/>
        </a:p>
      </dsp:txBody>
      <dsp:txXfrm>
        <a:off x="5607081" y="546586"/>
        <a:ext cx="2278436" cy="1367062"/>
      </dsp:txXfrm>
    </dsp:sp>
    <dsp:sp modelId="{515BEFB2-3D07-46C7-8901-0E6B432F0867}">
      <dsp:nvSpPr>
        <dsp:cNvPr id="0" name=""/>
        <dsp:cNvSpPr/>
      </dsp:nvSpPr>
      <dsp:spPr>
        <a:xfrm>
          <a:off x="1141345" y="1911848"/>
          <a:ext cx="8407432" cy="493440"/>
        </a:xfrm>
        <a:custGeom>
          <a:avLst/>
          <a:gdLst/>
          <a:ahLst/>
          <a:cxnLst/>
          <a:rect l="0" t="0" r="0" b="0"/>
          <a:pathLst>
            <a:path>
              <a:moveTo>
                <a:pt x="8407432" y="0"/>
              </a:moveTo>
              <a:lnTo>
                <a:pt x="8407432" y="263820"/>
              </a:lnTo>
              <a:lnTo>
                <a:pt x="0" y="263820"/>
              </a:lnTo>
              <a:lnTo>
                <a:pt x="0" y="49344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34467" y="2155948"/>
        <a:ext cx="421187" cy="5240"/>
      </dsp:txXfrm>
    </dsp:sp>
    <dsp:sp modelId="{DAEB68E2-82FE-4BB7-8324-194BB56BEAD4}">
      <dsp:nvSpPr>
        <dsp:cNvPr id="0" name=""/>
        <dsp:cNvSpPr/>
      </dsp:nvSpPr>
      <dsp:spPr>
        <a:xfrm>
          <a:off x="8409559" y="546586"/>
          <a:ext cx="2278436" cy="136706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45" tIns="117191" rIns="111645" bIns="117191" numCol="1" spcCol="1270" anchor="ctr" anchorCtr="0">
          <a:noAutofit/>
        </a:bodyPr>
        <a:lstStyle/>
        <a:p>
          <a:pPr marL="0" lvl="0" indent="0" algn="ctr" defTabSz="622300">
            <a:lnSpc>
              <a:spcPct val="90000"/>
            </a:lnSpc>
            <a:spcBef>
              <a:spcPct val="0"/>
            </a:spcBef>
            <a:spcAft>
              <a:spcPct val="35000"/>
            </a:spcAft>
            <a:buNone/>
          </a:pPr>
          <a:r>
            <a:rPr lang="en-GB" sz="1400" b="0" i="0" kern="1200" baseline="0"/>
            <a:t>Ensure public safety </a:t>
          </a:r>
          <a:endParaRPr lang="en-US" sz="1400" kern="1200"/>
        </a:p>
      </dsp:txBody>
      <dsp:txXfrm>
        <a:off x="8409559" y="546586"/>
        <a:ext cx="2278436" cy="1367062"/>
      </dsp:txXfrm>
    </dsp:sp>
    <dsp:sp modelId="{31B9E3A1-1FF5-4337-A22D-4424F97DE93F}">
      <dsp:nvSpPr>
        <dsp:cNvPr id="0" name=""/>
        <dsp:cNvSpPr/>
      </dsp:nvSpPr>
      <dsp:spPr>
        <a:xfrm>
          <a:off x="2278763" y="3075500"/>
          <a:ext cx="493440" cy="91440"/>
        </a:xfrm>
        <a:custGeom>
          <a:avLst/>
          <a:gdLst/>
          <a:ahLst/>
          <a:cxnLst/>
          <a:rect l="0" t="0" r="0" b="0"/>
          <a:pathLst>
            <a:path>
              <a:moveTo>
                <a:pt x="0" y="45720"/>
              </a:moveTo>
              <a:lnTo>
                <a:pt x="49344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2383" y="3118600"/>
        <a:ext cx="26202" cy="5240"/>
      </dsp:txXfrm>
    </dsp:sp>
    <dsp:sp modelId="{ED287CEF-B15B-48D1-B51E-3F10B6874924}">
      <dsp:nvSpPr>
        <dsp:cNvPr id="0" name=""/>
        <dsp:cNvSpPr/>
      </dsp:nvSpPr>
      <dsp:spPr>
        <a:xfrm>
          <a:off x="2127" y="2437689"/>
          <a:ext cx="2278436" cy="136706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45" tIns="117191" rIns="111645" bIns="117191" numCol="1" spcCol="1270" anchor="ctr" anchorCtr="0">
          <a:noAutofit/>
        </a:bodyPr>
        <a:lstStyle/>
        <a:p>
          <a:pPr marL="0" lvl="0" indent="0" algn="ctr" defTabSz="622300">
            <a:lnSpc>
              <a:spcPct val="90000"/>
            </a:lnSpc>
            <a:spcBef>
              <a:spcPct val="0"/>
            </a:spcBef>
            <a:spcAft>
              <a:spcPct val="35000"/>
            </a:spcAft>
            <a:buNone/>
          </a:pPr>
          <a:r>
            <a:rPr lang="en-GB" sz="1400" b="0" i="0" kern="1200" baseline="0"/>
            <a:t>Build community trust</a:t>
          </a:r>
          <a:endParaRPr lang="en-US" sz="1400" kern="1200"/>
        </a:p>
      </dsp:txBody>
      <dsp:txXfrm>
        <a:off x="2127" y="2437689"/>
        <a:ext cx="2278436" cy="1367062"/>
      </dsp:txXfrm>
    </dsp:sp>
    <dsp:sp modelId="{6DC11C03-A1C3-462D-81FC-44CB8D095A65}">
      <dsp:nvSpPr>
        <dsp:cNvPr id="0" name=""/>
        <dsp:cNvSpPr/>
      </dsp:nvSpPr>
      <dsp:spPr>
        <a:xfrm>
          <a:off x="5081241" y="3075500"/>
          <a:ext cx="493440" cy="91440"/>
        </a:xfrm>
        <a:custGeom>
          <a:avLst/>
          <a:gdLst/>
          <a:ahLst/>
          <a:cxnLst/>
          <a:rect l="0" t="0" r="0" b="0"/>
          <a:pathLst>
            <a:path>
              <a:moveTo>
                <a:pt x="0" y="45720"/>
              </a:moveTo>
              <a:lnTo>
                <a:pt x="49344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4860" y="3118600"/>
        <a:ext cx="26202" cy="5240"/>
      </dsp:txXfrm>
    </dsp:sp>
    <dsp:sp modelId="{487CD08E-B558-482A-8B33-3190BD198FD0}">
      <dsp:nvSpPr>
        <dsp:cNvPr id="0" name=""/>
        <dsp:cNvSpPr/>
      </dsp:nvSpPr>
      <dsp:spPr>
        <a:xfrm>
          <a:off x="2804604" y="2437689"/>
          <a:ext cx="2278436" cy="136706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45" tIns="117191" rIns="111645" bIns="117191" numCol="1" spcCol="1270" anchor="ctr" anchorCtr="0">
          <a:noAutofit/>
        </a:bodyPr>
        <a:lstStyle/>
        <a:p>
          <a:pPr marL="0" lvl="0" indent="0" algn="ctr" defTabSz="622300">
            <a:lnSpc>
              <a:spcPct val="90000"/>
            </a:lnSpc>
            <a:spcBef>
              <a:spcPct val="0"/>
            </a:spcBef>
            <a:spcAft>
              <a:spcPct val="35000"/>
            </a:spcAft>
            <a:buNone/>
          </a:pPr>
          <a:r>
            <a:rPr lang="en-GB" sz="1400" kern="1200"/>
            <a:t>Foster positive relationships</a:t>
          </a:r>
          <a:endParaRPr lang="en-US" sz="1400" kern="1200"/>
        </a:p>
      </dsp:txBody>
      <dsp:txXfrm>
        <a:off x="2804604" y="2437689"/>
        <a:ext cx="2278436" cy="1367062"/>
      </dsp:txXfrm>
    </dsp:sp>
    <dsp:sp modelId="{5A8616C5-4E37-45D0-BC4B-594877D53133}">
      <dsp:nvSpPr>
        <dsp:cNvPr id="0" name=""/>
        <dsp:cNvSpPr/>
      </dsp:nvSpPr>
      <dsp:spPr>
        <a:xfrm>
          <a:off x="7883718" y="3075500"/>
          <a:ext cx="493440" cy="91440"/>
        </a:xfrm>
        <a:custGeom>
          <a:avLst/>
          <a:gdLst/>
          <a:ahLst/>
          <a:cxnLst/>
          <a:rect l="0" t="0" r="0" b="0"/>
          <a:pathLst>
            <a:path>
              <a:moveTo>
                <a:pt x="0" y="45720"/>
              </a:moveTo>
              <a:lnTo>
                <a:pt x="49344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17337" y="3118600"/>
        <a:ext cx="26202" cy="5240"/>
      </dsp:txXfrm>
    </dsp:sp>
    <dsp:sp modelId="{65BF2A33-E0D2-4499-8F03-1C4B457B5FE0}">
      <dsp:nvSpPr>
        <dsp:cNvPr id="0" name=""/>
        <dsp:cNvSpPr/>
      </dsp:nvSpPr>
      <dsp:spPr>
        <a:xfrm>
          <a:off x="5607081" y="2437689"/>
          <a:ext cx="2278436" cy="136706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45" tIns="117191" rIns="111645" bIns="117191" numCol="1" spcCol="1270" anchor="ctr" anchorCtr="0">
          <a:noAutofit/>
        </a:bodyPr>
        <a:lstStyle/>
        <a:p>
          <a:pPr marL="0" lvl="0" indent="0" algn="ctr" defTabSz="622300">
            <a:lnSpc>
              <a:spcPct val="90000"/>
            </a:lnSpc>
            <a:spcBef>
              <a:spcPct val="0"/>
            </a:spcBef>
            <a:spcAft>
              <a:spcPct val="35000"/>
            </a:spcAft>
            <a:buNone/>
          </a:pPr>
          <a:r>
            <a:rPr lang="en-GB" sz="1400" kern="1200"/>
            <a:t>Embrace diversity and inclusion</a:t>
          </a:r>
          <a:endParaRPr lang="en-US" sz="1400" kern="1200"/>
        </a:p>
      </dsp:txBody>
      <dsp:txXfrm>
        <a:off x="5607081" y="2437689"/>
        <a:ext cx="2278436" cy="1367062"/>
      </dsp:txXfrm>
    </dsp:sp>
    <dsp:sp modelId="{855CC38F-71A3-4DDF-B899-9E1CDD78A3DB}">
      <dsp:nvSpPr>
        <dsp:cNvPr id="0" name=""/>
        <dsp:cNvSpPr/>
      </dsp:nvSpPr>
      <dsp:spPr>
        <a:xfrm>
          <a:off x="8409559" y="2437689"/>
          <a:ext cx="2278436" cy="136706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45" tIns="117191" rIns="111645" bIns="117191" numCol="1" spcCol="1270" anchor="ctr" anchorCtr="0">
          <a:noAutofit/>
        </a:bodyPr>
        <a:lstStyle/>
        <a:p>
          <a:pPr marL="0" lvl="0" indent="0" algn="ctr" defTabSz="622300">
            <a:lnSpc>
              <a:spcPct val="90000"/>
            </a:lnSpc>
            <a:spcBef>
              <a:spcPct val="0"/>
            </a:spcBef>
            <a:spcAft>
              <a:spcPct val="35000"/>
            </a:spcAft>
            <a:buNone/>
          </a:pPr>
          <a:r>
            <a:rPr lang="en-GB" sz="1400" kern="1200"/>
            <a:t>Tackle and prevent crime</a:t>
          </a:r>
          <a:endParaRPr lang="en-US" sz="1400" kern="1200"/>
        </a:p>
      </dsp:txBody>
      <dsp:txXfrm>
        <a:off x="8409559" y="2437689"/>
        <a:ext cx="2278436" cy="136706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6F0A5B-3CEF-4EE0-8ECE-2320306768BF}" type="datetimeFigureOut">
              <a:rPr lang="en-GB" smtClean="0"/>
              <a:t>10/02/2025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6B9FEA-68D5-4257-AECF-F925A9C4F0D5}" type="slidenum">
              <a:rPr lang="en-GB" smtClean="0"/>
              <a:t>‹#›</a:t>
            </a:fld>
            <a:endParaRPr lang="en-GB"/>
          </a:p>
        </p:txBody>
      </p:sp>
    </p:spTree>
    <p:extLst>
      <p:ext uri="{BB962C8B-B14F-4D97-AF65-F5344CB8AC3E}">
        <p14:creationId xmlns:p14="http://schemas.microsoft.com/office/powerpoint/2010/main" val="3725188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gov.wales/sites/default/files/publications/2024-07/independent-commission-on-the-constitutional-future-of-wales-final-report.pdf"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1</a:t>
            </a:fld>
            <a:endParaRPr lang="en-GB"/>
          </a:p>
        </p:txBody>
      </p:sp>
    </p:spTree>
    <p:extLst>
      <p:ext uri="{BB962C8B-B14F-4D97-AF65-F5344CB8AC3E}">
        <p14:creationId xmlns:p14="http://schemas.microsoft.com/office/powerpoint/2010/main" val="1488554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3</a:t>
            </a:fld>
            <a:endParaRPr lang="en-GB"/>
          </a:p>
        </p:txBody>
      </p:sp>
    </p:spTree>
    <p:extLst>
      <p:ext uri="{BB962C8B-B14F-4D97-AF65-F5344CB8AC3E}">
        <p14:creationId xmlns:p14="http://schemas.microsoft.com/office/powerpoint/2010/main" val="1803414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C0E672-0D26-448D-ACA9-BAB58B6957C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13373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9</a:t>
            </a:fld>
            <a:endParaRPr lang="en-GB"/>
          </a:p>
        </p:txBody>
      </p:sp>
    </p:spTree>
    <p:extLst>
      <p:ext uri="{BB962C8B-B14F-4D97-AF65-F5344CB8AC3E}">
        <p14:creationId xmlns:p14="http://schemas.microsoft.com/office/powerpoint/2010/main" val="2122046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Wales PCC do not control fire and rescue services, this topic remains under debate</a:t>
            </a:r>
          </a:p>
        </p:txBody>
      </p:sp>
      <p:sp>
        <p:nvSpPr>
          <p:cNvPr id="4" name="Slide Number Placeholder 3"/>
          <p:cNvSpPr>
            <a:spLocks noGrp="1"/>
          </p:cNvSpPr>
          <p:nvPr>
            <p:ph type="sldNum" sz="quarter" idx="5"/>
          </p:nvPr>
        </p:nvSpPr>
        <p:spPr/>
        <p:txBody>
          <a:bodyPr/>
          <a:lstStyle/>
          <a:p>
            <a:fld id="{376B9FEA-68D5-4257-AECF-F925A9C4F0D5}" type="slidenum">
              <a:rPr lang="en-GB" smtClean="0"/>
              <a:t>11</a:t>
            </a:fld>
            <a:endParaRPr lang="en-GB"/>
          </a:p>
        </p:txBody>
      </p:sp>
    </p:spTree>
    <p:extLst>
      <p:ext uri="{BB962C8B-B14F-4D97-AF65-F5344CB8AC3E}">
        <p14:creationId xmlns:p14="http://schemas.microsoft.com/office/powerpoint/2010/main" val="2644212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16</a:t>
            </a:fld>
            <a:endParaRPr lang="en-GB"/>
          </a:p>
        </p:txBody>
      </p:sp>
    </p:spTree>
    <p:extLst>
      <p:ext uri="{BB962C8B-B14F-4D97-AF65-F5344CB8AC3E}">
        <p14:creationId xmlns:p14="http://schemas.microsoft.com/office/powerpoint/2010/main" val="21449112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17</a:t>
            </a:fld>
            <a:endParaRPr lang="en-GB"/>
          </a:p>
        </p:txBody>
      </p:sp>
    </p:spTree>
    <p:extLst>
      <p:ext uri="{BB962C8B-B14F-4D97-AF65-F5344CB8AC3E}">
        <p14:creationId xmlns:p14="http://schemas.microsoft.com/office/powerpoint/2010/main" val="619089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20</a:t>
            </a:fld>
            <a:endParaRPr lang="en-GB"/>
          </a:p>
        </p:txBody>
      </p:sp>
    </p:spTree>
    <p:extLst>
      <p:ext uri="{BB962C8B-B14F-4D97-AF65-F5344CB8AC3E}">
        <p14:creationId xmlns:p14="http://schemas.microsoft.com/office/powerpoint/2010/main" val="2019951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D5FC8-416F-4B33-7F93-BBA28EA8E9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0C5B97-E4A9-889C-E14E-324459D59A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2652A0-4BC1-D24E-FCEA-C35530086A6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89AFE20-486A-1DB5-4E3F-FC20325A854C}"/>
              </a:ext>
            </a:extLst>
          </p:cNvPr>
          <p:cNvSpPr>
            <a:spLocks noGrp="1"/>
          </p:cNvSpPr>
          <p:nvPr>
            <p:ph type="sldNum" sz="quarter" idx="5"/>
          </p:nvPr>
        </p:nvSpPr>
        <p:spPr/>
        <p:txBody>
          <a:bodyPr/>
          <a:lstStyle/>
          <a:p>
            <a:fld id="{376B9FEA-68D5-4257-AECF-F925A9C4F0D5}" type="slidenum">
              <a:rPr lang="en-GB" smtClean="0"/>
              <a:t>21</a:t>
            </a:fld>
            <a:endParaRPr lang="en-GB"/>
          </a:p>
        </p:txBody>
      </p:sp>
    </p:spTree>
    <p:extLst>
      <p:ext uri="{BB962C8B-B14F-4D97-AF65-F5344CB8AC3E}">
        <p14:creationId xmlns:p14="http://schemas.microsoft.com/office/powerpoint/2010/main" val="3701432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22</a:t>
            </a:fld>
            <a:endParaRPr lang="en-GB"/>
          </a:p>
        </p:txBody>
      </p:sp>
    </p:spTree>
    <p:extLst>
      <p:ext uri="{BB962C8B-B14F-4D97-AF65-F5344CB8AC3E}">
        <p14:creationId xmlns:p14="http://schemas.microsoft.com/office/powerpoint/2010/main" val="1350773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91211F-0BF5-E4AA-8432-336677504E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3F219E-3C95-302E-8B57-F4D2A2CFAF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4576B2-E32D-7123-F903-F1AB136786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25B19-15CA-5B22-0303-D37276107F06}"/>
              </a:ext>
            </a:extLst>
          </p:cNvPr>
          <p:cNvSpPr>
            <a:spLocks noGrp="1"/>
          </p:cNvSpPr>
          <p:nvPr>
            <p:ph type="sldNum" sz="quarter" idx="5"/>
          </p:nvPr>
        </p:nvSpPr>
        <p:spPr/>
        <p:txBody>
          <a:bodyPr/>
          <a:lstStyle/>
          <a:p>
            <a:fld id="{376B9FEA-68D5-4257-AECF-F925A9C4F0D5}" type="slidenum">
              <a:rPr lang="en-GB" smtClean="0"/>
              <a:t>23</a:t>
            </a:fld>
            <a:endParaRPr lang="en-GB"/>
          </a:p>
        </p:txBody>
      </p:sp>
    </p:spTree>
    <p:extLst>
      <p:ext uri="{BB962C8B-B14F-4D97-AF65-F5344CB8AC3E}">
        <p14:creationId xmlns:p14="http://schemas.microsoft.com/office/powerpoint/2010/main" val="3054786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A00DBF-8F99-5FD8-D881-6B2802D800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680735-6BE7-3BBA-32AE-22DA8963DB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E26BCA-9250-1C4F-9F8B-540F356B2C6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7BFB783-6EFE-98CB-543D-5FD35381E486}"/>
              </a:ext>
            </a:extLst>
          </p:cNvPr>
          <p:cNvSpPr>
            <a:spLocks noGrp="1"/>
          </p:cNvSpPr>
          <p:nvPr>
            <p:ph type="sldNum" sz="quarter" idx="5"/>
          </p:nvPr>
        </p:nvSpPr>
        <p:spPr/>
        <p:txBody>
          <a:bodyPr/>
          <a:lstStyle/>
          <a:p>
            <a:fld id="{376B9FEA-68D5-4257-AECF-F925A9C4F0D5}" type="slidenum">
              <a:rPr lang="en-GB" smtClean="0"/>
              <a:t>24</a:t>
            </a:fld>
            <a:endParaRPr lang="en-GB"/>
          </a:p>
        </p:txBody>
      </p:sp>
    </p:spTree>
    <p:extLst>
      <p:ext uri="{BB962C8B-B14F-4D97-AF65-F5344CB8AC3E}">
        <p14:creationId xmlns:p14="http://schemas.microsoft.com/office/powerpoint/2010/main" val="40080506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is all well and good setting priorities, but the facilities to achieve them are just as important.</a:t>
            </a:r>
          </a:p>
          <a:p>
            <a:endParaRPr lang="en-GB"/>
          </a:p>
          <a:p>
            <a:r>
              <a:rPr lang="en-GB"/>
              <a:t>Funding- look at budgets, are they provided with enough money to cover the expenses needed to tackle certain crimes?</a:t>
            </a:r>
          </a:p>
          <a:p>
            <a:endParaRPr lang="en-GB"/>
          </a:p>
          <a:p>
            <a:r>
              <a:rPr lang="en-GB"/>
              <a:t>Are there enough police officers? The uplift programme for example</a:t>
            </a:r>
          </a:p>
          <a:p>
            <a:endParaRPr lang="en-GB"/>
          </a:p>
          <a:p>
            <a:r>
              <a:rPr lang="en-GB"/>
              <a:t>Its all well and good having boots on the ground, but are they the right type of people wearing those boots?</a:t>
            </a:r>
          </a:p>
          <a:p>
            <a:endParaRPr lang="en-GB"/>
          </a:p>
          <a:p>
            <a:r>
              <a:rPr lang="en-GB"/>
              <a:t>With regards to tackling ASB, youth crime, county lines its all positive on paper, but in practice how much can the police actually do if other facilities are not present such as youth clubs, opportunities for young people, drug and alcohol support services, Early intervention programmes</a:t>
            </a:r>
          </a:p>
          <a:p>
            <a:endParaRPr lang="en-GB"/>
          </a:p>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25</a:t>
            </a:fld>
            <a:endParaRPr lang="en-GB"/>
          </a:p>
        </p:txBody>
      </p:sp>
    </p:spTree>
    <p:extLst>
      <p:ext uri="{BB962C8B-B14F-4D97-AF65-F5344CB8AC3E}">
        <p14:creationId xmlns:p14="http://schemas.microsoft.com/office/powerpoint/2010/main" val="29665854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27</a:t>
            </a:fld>
            <a:endParaRPr lang="en-GB"/>
          </a:p>
        </p:txBody>
      </p:sp>
    </p:spTree>
    <p:extLst>
      <p:ext uri="{BB962C8B-B14F-4D97-AF65-F5344CB8AC3E}">
        <p14:creationId xmlns:p14="http://schemas.microsoft.com/office/powerpoint/2010/main" val="40089663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31</a:t>
            </a:fld>
            <a:endParaRPr lang="en-GB"/>
          </a:p>
        </p:txBody>
      </p:sp>
    </p:spTree>
    <p:extLst>
      <p:ext uri="{BB962C8B-B14F-4D97-AF65-F5344CB8AC3E}">
        <p14:creationId xmlns:p14="http://schemas.microsoft.com/office/powerpoint/2010/main" val="36001529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6B9FEA-68D5-4257-AECF-F925A9C4F0D5}" type="slidenum">
              <a:rPr lang="en-GB" smtClean="0"/>
              <a:t>33</a:t>
            </a:fld>
            <a:endParaRPr lang="en-GB"/>
          </a:p>
        </p:txBody>
      </p:sp>
    </p:spTree>
    <p:extLst>
      <p:ext uri="{BB962C8B-B14F-4D97-AF65-F5344CB8AC3E}">
        <p14:creationId xmlns:p14="http://schemas.microsoft.com/office/powerpoint/2010/main" val="2842753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hlinkClick r:id="rId3"/>
            </a:endParaRPr>
          </a:p>
          <a:p>
            <a:r>
              <a:rPr lang="en-GB">
                <a:hlinkClick r:id="rId3"/>
              </a:rPr>
              <a:t>Final Report of The Independent Commission on the Constitutional Future of Wales</a:t>
            </a:r>
            <a:endParaRPr lang="en-GB"/>
          </a:p>
          <a:p>
            <a:endParaRPr lang="en-GB"/>
          </a:p>
          <a:p>
            <a:r>
              <a:rPr lang="en-GB"/>
              <a:t>In recent years there has been much debate on whether Wales should have control over their justice system much like Scotland has. </a:t>
            </a:r>
          </a:p>
          <a:p>
            <a:r>
              <a:rPr lang="en-GB"/>
              <a:t>What do you think of this? </a:t>
            </a:r>
          </a:p>
          <a:p>
            <a:r>
              <a:rPr lang="en-GB"/>
              <a:t>Are there pros and cons to devolving justice to Wales?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62328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5621B-1C89-2B41-24D5-E71BA386A3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27C5D3-7293-9ED2-5B07-441930821F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61C319-3750-9F93-99B3-BECE528038A8}"/>
              </a:ext>
            </a:extLst>
          </p:cNvPr>
          <p:cNvSpPr>
            <a:spLocks noGrp="1"/>
          </p:cNvSpPr>
          <p:nvPr>
            <p:ph type="dt" sz="half" idx="10"/>
          </p:nvPr>
        </p:nvSpPr>
        <p:spPr/>
        <p:txBody>
          <a:bodyPr/>
          <a:lstStyle/>
          <a:p>
            <a:fld id="{3E17ED19-63DD-49F8-8DF5-54DCAEA494FF}" type="datetimeFigureOut">
              <a:rPr lang="en-GB" smtClean="0"/>
              <a:t>10/02/2025</a:t>
            </a:fld>
            <a:endParaRPr lang="en-GB"/>
          </a:p>
        </p:txBody>
      </p:sp>
      <p:sp>
        <p:nvSpPr>
          <p:cNvPr id="5" name="Footer Placeholder 4">
            <a:extLst>
              <a:ext uri="{FF2B5EF4-FFF2-40B4-BE49-F238E27FC236}">
                <a16:creationId xmlns:a16="http://schemas.microsoft.com/office/drawing/2014/main" id="{192F4825-8FDC-FA8C-221A-4E34008529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33D60C-CEE1-6510-35C5-54EE458E416B}"/>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1793189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8FBA9-8B81-CBB0-E9BD-6915CF30DD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9C89A7-EF00-3570-7A71-3483EC5714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7CC000-76CF-23E5-AE16-CA744380A211}"/>
              </a:ext>
            </a:extLst>
          </p:cNvPr>
          <p:cNvSpPr>
            <a:spLocks noGrp="1"/>
          </p:cNvSpPr>
          <p:nvPr>
            <p:ph type="dt" sz="half" idx="10"/>
          </p:nvPr>
        </p:nvSpPr>
        <p:spPr/>
        <p:txBody>
          <a:bodyPr/>
          <a:lstStyle/>
          <a:p>
            <a:fld id="{3E17ED19-63DD-49F8-8DF5-54DCAEA494FF}" type="datetimeFigureOut">
              <a:rPr lang="en-GB" smtClean="0"/>
              <a:t>10/02/2025</a:t>
            </a:fld>
            <a:endParaRPr lang="en-GB"/>
          </a:p>
        </p:txBody>
      </p:sp>
      <p:sp>
        <p:nvSpPr>
          <p:cNvPr id="5" name="Footer Placeholder 4">
            <a:extLst>
              <a:ext uri="{FF2B5EF4-FFF2-40B4-BE49-F238E27FC236}">
                <a16:creationId xmlns:a16="http://schemas.microsoft.com/office/drawing/2014/main" id="{08A1611A-5AC8-EA63-A422-D5747B8478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8467F6-3690-B2C7-1A84-20FD00761736}"/>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4290962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CB3BC-CA7B-C25F-E4AB-50BB53672A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24FA31-DF2D-C69B-85EB-2DF2B6B0B0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B4D932-FB9D-A744-43C0-9345414B33C1}"/>
              </a:ext>
            </a:extLst>
          </p:cNvPr>
          <p:cNvSpPr>
            <a:spLocks noGrp="1"/>
          </p:cNvSpPr>
          <p:nvPr>
            <p:ph type="dt" sz="half" idx="10"/>
          </p:nvPr>
        </p:nvSpPr>
        <p:spPr/>
        <p:txBody>
          <a:bodyPr/>
          <a:lstStyle/>
          <a:p>
            <a:fld id="{3E17ED19-63DD-49F8-8DF5-54DCAEA494FF}" type="datetimeFigureOut">
              <a:rPr lang="en-GB" smtClean="0"/>
              <a:t>10/02/2025</a:t>
            </a:fld>
            <a:endParaRPr lang="en-GB"/>
          </a:p>
        </p:txBody>
      </p:sp>
      <p:sp>
        <p:nvSpPr>
          <p:cNvPr id="5" name="Footer Placeholder 4">
            <a:extLst>
              <a:ext uri="{FF2B5EF4-FFF2-40B4-BE49-F238E27FC236}">
                <a16:creationId xmlns:a16="http://schemas.microsoft.com/office/drawing/2014/main" id="{B3E6DBCA-3937-728F-0801-AB8B03CFEA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B8668B-3A05-A91A-25CC-21E81E59EFCC}"/>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768724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FF847-995C-33E0-E6F2-64ACC81E88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F26C11-486B-95E4-3E22-0E6CE47DDC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BAE22F-8CF9-762E-BC3B-A231ED5D67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865521-CDAD-927F-5F8F-3BC920952B1E}"/>
              </a:ext>
            </a:extLst>
          </p:cNvPr>
          <p:cNvSpPr>
            <a:spLocks noGrp="1"/>
          </p:cNvSpPr>
          <p:nvPr>
            <p:ph type="dt" sz="half" idx="10"/>
          </p:nvPr>
        </p:nvSpPr>
        <p:spPr/>
        <p:txBody>
          <a:bodyPr/>
          <a:lstStyle/>
          <a:p>
            <a:fld id="{3E17ED19-63DD-49F8-8DF5-54DCAEA494FF}" type="datetimeFigureOut">
              <a:rPr lang="en-GB" smtClean="0"/>
              <a:t>10/02/2025</a:t>
            </a:fld>
            <a:endParaRPr lang="en-GB"/>
          </a:p>
        </p:txBody>
      </p:sp>
      <p:sp>
        <p:nvSpPr>
          <p:cNvPr id="6" name="Footer Placeholder 5">
            <a:extLst>
              <a:ext uri="{FF2B5EF4-FFF2-40B4-BE49-F238E27FC236}">
                <a16:creationId xmlns:a16="http://schemas.microsoft.com/office/drawing/2014/main" id="{6D67013D-7783-01C2-0BAD-85208C85E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75BE3E-C8C8-8024-7B23-0614650DDE7A}"/>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4294715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C3359-4ADC-3D14-C340-5F79FE71F5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E33E92-5E63-5FCA-5235-A223333827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953DA2-706F-E839-29BB-8A13D8ACFA4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9E8029-3740-4964-C008-7EA1FD77A3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FDB5B6-1FA5-5A64-597D-8C330749C1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C9FD23-5E10-07C3-309B-AFBB28432294}"/>
              </a:ext>
            </a:extLst>
          </p:cNvPr>
          <p:cNvSpPr>
            <a:spLocks noGrp="1"/>
          </p:cNvSpPr>
          <p:nvPr>
            <p:ph type="dt" sz="half" idx="10"/>
          </p:nvPr>
        </p:nvSpPr>
        <p:spPr/>
        <p:txBody>
          <a:bodyPr/>
          <a:lstStyle/>
          <a:p>
            <a:fld id="{3E17ED19-63DD-49F8-8DF5-54DCAEA494FF}" type="datetimeFigureOut">
              <a:rPr lang="en-GB" smtClean="0"/>
              <a:t>10/02/2025</a:t>
            </a:fld>
            <a:endParaRPr lang="en-GB"/>
          </a:p>
        </p:txBody>
      </p:sp>
      <p:sp>
        <p:nvSpPr>
          <p:cNvPr id="8" name="Footer Placeholder 7">
            <a:extLst>
              <a:ext uri="{FF2B5EF4-FFF2-40B4-BE49-F238E27FC236}">
                <a16:creationId xmlns:a16="http://schemas.microsoft.com/office/drawing/2014/main" id="{F31F0E8A-8DBB-746E-4140-2C03A2486F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74F104-4EBC-F020-9A0D-153A46FC9B5D}"/>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3599574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37338-3460-891E-55A4-135B5A6662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220745-1A3F-992B-B06D-3CF7B9B61F3E}"/>
              </a:ext>
            </a:extLst>
          </p:cNvPr>
          <p:cNvSpPr>
            <a:spLocks noGrp="1"/>
          </p:cNvSpPr>
          <p:nvPr>
            <p:ph type="dt" sz="half" idx="10"/>
          </p:nvPr>
        </p:nvSpPr>
        <p:spPr/>
        <p:txBody>
          <a:bodyPr/>
          <a:lstStyle/>
          <a:p>
            <a:fld id="{3E17ED19-63DD-49F8-8DF5-54DCAEA494FF}" type="datetimeFigureOut">
              <a:rPr lang="en-GB" smtClean="0"/>
              <a:t>10/02/2025</a:t>
            </a:fld>
            <a:endParaRPr lang="en-GB"/>
          </a:p>
        </p:txBody>
      </p:sp>
      <p:sp>
        <p:nvSpPr>
          <p:cNvPr id="4" name="Footer Placeholder 3">
            <a:extLst>
              <a:ext uri="{FF2B5EF4-FFF2-40B4-BE49-F238E27FC236}">
                <a16:creationId xmlns:a16="http://schemas.microsoft.com/office/drawing/2014/main" id="{546536B8-47E1-4B1D-46E3-1B6D9EE435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DCD736-4902-AD59-F963-77D3E3F48855}"/>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3321237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C990FF-1FA4-A53D-AF07-ACD5A81FCA90}"/>
              </a:ext>
            </a:extLst>
          </p:cNvPr>
          <p:cNvSpPr>
            <a:spLocks noGrp="1"/>
          </p:cNvSpPr>
          <p:nvPr>
            <p:ph type="dt" sz="half" idx="10"/>
          </p:nvPr>
        </p:nvSpPr>
        <p:spPr/>
        <p:txBody>
          <a:bodyPr/>
          <a:lstStyle/>
          <a:p>
            <a:fld id="{3E17ED19-63DD-49F8-8DF5-54DCAEA494FF}" type="datetimeFigureOut">
              <a:rPr lang="en-GB" smtClean="0"/>
              <a:t>10/02/2025</a:t>
            </a:fld>
            <a:endParaRPr lang="en-GB"/>
          </a:p>
        </p:txBody>
      </p:sp>
      <p:sp>
        <p:nvSpPr>
          <p:cNvPr id="3" name="Footer Placeholder 2">
            <a:extLst>
              <a:ext uri="{FF2B5EF4-FFF2-40B4-BE49-F238E27FC236}">
                <a16:creationId xmlns:a16="http://schemas.microsoft.com/office/drawing/2014/main" id="{B9F2776C-9F99-8B5E-A2F0-06E1BF98CC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70AC93-11F7-E2E6-0D43-DC6A925DC19C}"/>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1085526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203EB-4DEB-E054-44EB-21250181B1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415F3B-A43A-83EC-5949-6F761BFC58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9D26AE-8FE1-117A-F8EF-C661E9E5AE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5D18E9-E2A5-6748-DA9B-DA61AB688815}"/>
              </a:ext>
            </a:extLst>
          </p:cNvPr>
          <p:cNvSpPr>
            <a:spLocks noGrp="1"/>
          </p:cNvSpPr>
          <p:nvPr>
            <p:ph type="dt" sz="half" idx="10"/>
          </p:nvPr>
        </p:nvSpPr>
        <p:spPr/>
        <p:txBody>
          <a:bodyPr/>
          <a:lstStyle/>
          <a:p>
            <a:fld id="{3E17ED19-63DD-49F8-8DF5-54DCAEA494FF}" type="datetimeFigureOut">
              <a:rPr lang="en-GB" smtClean="0"/>
              <a:t>10/02/2025</a:t>
            </a:fld>
            <a:endParaRPr lang="en-GB"/>
          </a:p>
        </p:txBody>
      </p:sp>
      <p:sp>
        <p:nvSpPr>
          <p:cNvPr id="6" name="Footer Placeholder 5">
            <a:extLst>
              <a:ext uri="{FF2B5EF4-FFF2-40B4-BE49-F238E27FC236}">
                <a16:creationId xmlns:a16="http://schemas.microsoft.com/office/drawing/2014/main" id="{FD2361BE-3A7C-5F02-DFD6-51A04F45C0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58F743-5FD4-7D7D-F0B2-6CE8A3FE733A}"/>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3081078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26F23-8B97-DA7D-A447-51B46A7657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88BF0A-C55B-A290-2483-160349FF79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87A93E-70B4-AE2D-9D60-3BDDDE8874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7B7D5E-A04A-4768-CD29-26969F5D69D2}"/>
              </a:ext>
            </a:extLst>
          </p:cNvPr>
          <p:cNvSpPr>
            <a:spLocks noGrp="1"/>
          </p:cNvSpPr>
          <p:nvPr>
            <p:ph type="dt" sz="half" idx="10"/>
          </p:nvPr>
        </p:nvSpPr>
        <p:spPr/>
        <p:txBody>
          <a:bodyPr/>
          <a:lstStyle/>
          <a:p>
            <a:fld id="{3E17ED19-63DD-49F8-8DF5-54DCAEA494FF}" type="datetimeFigureOut">
              <a:rPr lang="en-GB" smtClean="0"/>
              <a:t>10/02/2025</a:t>
            </a:fld>
            <a:endParaRPr lang="en-GB"/>
          </a:p>
        </p:txBody>
      </p:sp>
      <p:sp>
        <p:nvSpPr>
          <p:cNvPr id="6" name="Footer Placeholder 5">
            <a:extLst>
              <a:ext uri="{FF2B5EF4-FFF2-40B4-BE49-F238E27FC236}">
                <a16:creationId xmlns:a16="http://schemas.microsoft.com/office/drawing/2014/main" id="{BD557E34-D5ED-6DCB-0AC6-A953E450BE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7DDEF1-F36D-F115-36ED-9B5E0BC09C2F}"/>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134006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CD596-F6A0-946E-7C96-F761907F6DF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8EAE41-FCB4-70DB-BCE9-CF2EBEC960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191811-D30F-F40C-B716-9B38E46CEC21}"/>
              </a:ext>
            </a:extLst>
          </p:cNvPr>
          <p:cNvSpPr>
            <a:spLocks noGrp="1"/>
          </p:cNvSpPr>
          <p:nvPr>
            <p:ph type="dt" sz="half" idx="10"/>
          </p:nvPr>
        </p:nvSpPr>
        <p:spPr/>
        <p:txBody>
          <a:bodyPr/>
          <a:lstStyle/>
          <a:p>
            <a:fld id="{3E17ED19-63DD-49F8-8DF5-54DCAEA494FF}" type="datetimeFigureOut">
              <a:rPr lang="en-GB" smtClean="0"/>
              <a:t>10/02/2025</a:t>
            </a:fld>
            <a:endParaRPr lang="en-GB"/>
          </a:p>
        </p:txBody>
      </p:sp>
      <p:sp>
        <p:nvSpPr>
          <p:cNvPr id="5" name="Footer Placeholder 4">
            <a:extLst>
              <a:ext uri="{FF2B5EF4-FFF2-40B4-BE49-F238E27FC236}">
                <a16:creationId xmlns:a16="http://schemas.microsoft.com/office/drawing/2014/main" id="{F4C658F0-6E3A-CFCF-50D6-9FF67BC599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ACFDCD-E649-6E27-DE3B-E239E0C8CD82}"/>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141355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8C00FF-5DEF-7B3C-1F33-89F74A17BA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8A4DAE-17BD-7385-70B5-C7361602AC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6E711E-90DA-3A8A-5FEB-EAA7FBEF5481}"/>
              </a:ext>
            </a:extLst>
          </p:cNvPr>
          <p:cNvSpPr>
            <a:spLocks noGrp="1"/>
          </p:cNvSpPr>
          <p:nvPr>
            <p:ph type="dt" sz="half" idx="10"/>
          </p:nvPr>
        </p:nvSpPr>
        <p:spPr/>
        <p:txBody>
          <a:bodyPr/>
          <a:lstStyle/>
          <a:p>
            <a:fld id="{3E17ED19-63DD-49F8-8DF5-54DCAEA494FF}" type="datetimeFigureOut">
              <a:rPr lang="en-GB" smtClean="0"/>
              <a:t>10/02/2025</a:t>
            </a:fld>
            <a:endParaRPr lang="en-GB"/>
          </a:p>
        </p:txBody>
      </p:sp>
      <p:sp>
        <p:nvSpPr>
          <p:cNvPr id="5" name="Footer Placeholder 4">
            <a:extLst>
              <a:ext uri="{FF2B5EF4-FFF2-40B4-BE49-F238E27FC236}">
                <a16:creationId xmlns:a16="http://schemas.microsoft.com/office/drawing/2014/main" id="{A294D353-C119-C2AE-5593-E1D2BF6133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7DC565-8CBE-77D0-C5AE-E794721E7DDD}"/>
              </a:ext>
            </a:extLst>
          </p:cNvPr>
          <p:cNvSpPr>
            <a:spLocks noGrp="1"/>
          </p:cNvSpPr>
          <p:nvPr>
            <p:ph type="sldNum" sz="quarter" idx="12"/>
          </p:nvPr>
        </p:nvSpPr>
        <p:spPr/>
        <p:txBody>
          <a:bodyPr/>
          <a:lstStyle/>
          <a:p>
            <a:fld id="{1F73148A-3DAB-4B7F-B662-A9A1D38F213B}" type="slidenum">
              <a:rPr lang="en-GB" smtClean="0"/>
              <a:t>‹#›</a:t>
            </a:fld>
            <a:endParaRPr lang="en-GB"/>
          </a:p>
        </p:txBody>
      </p:sp>
    </p:spTree>
    <p:extLst>
      <p:ext uri="{BB962C8B-B14F-4D97-AF65-F5344CB8AC3E}">
        <p14:creationId xmlns:p14="http://schemas.microsoft.com/office/powerpoint/2010/main" val="317686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3975-63FD-8A24-C1AB-044CF00118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0E88DD-0983-6BFA-914A-9E84054F42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EA39E8-E53D-116D-FEF9-D607A6A15D2A}"/>
              </a:ext>
            </a:extLst>
          </p:cNvPr>
          <p:cNvSpPr>
            <a:spLocks noGrp="1"/>
          </p:cNvSpPr>
          <p:nvPr>
            <p:ph type="dt" sz="half" idx="10"/>
          </p:nvPr>
        </p:nvSpPr>
        <p:spPr/>
        <p:txBody>
          <a:bodyPr/>
          <a:lstStyle/>
          <a:p>
            <a:fld id="{D93BD1E4-1D43-4D9C-9942-AF0E6D0DC317}" type="datetimeFigureOut">
              <a:rPr lang="en-GB" smtClean="0"/>
              <a:t>10/02/2025</a:t>
            </a:fld>
            <a:endParaRPr lang="en-GB"/>
          </a:p>
        </p:txBody>
      </p:sp>
      <p:sp>
        <p:nvSpPr>
          <p:cNvPr id="5" name="Footer Placeholder 4">
            <a:extLst>
              <a:ext uri="{FF2B5EF4-FFF2-40B4-BE49-F238E27FC236}">
                <a16:creationId xmlns:a16="http://schemas.microsoft.com/office/drawing/2014/main" id="{C10D9E6C-EF16-18FA-5B49-D418A6C79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3A48F-05B2-8067-4017-E936D7869401}"/>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4664075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67AF-723F-C5BD-421E-BCD383714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F026C-4863-3071-8E7D-16773F5923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808528-F06F-D67C-F4AC-2DF328693D35}"/>
              </a:ext>
            </a:extLst>
          </p:cNvPr>
          <p:cNvSpPr>
            <a:spLocks noGrp="1"/>
          </p:cNvSpPr>
          <p:nvPr>
            <p:ph type="dt" sz="half" idx="10"/>
          </p:nvPr>
        </p:nvSpPr>
        <p:spPr/>
        <p:txBody>
          <a:bodyPr/>
          <a:lstStyle/>
          <a:p>
            <a:fld id="{D93BD1E4-1D43-4D9C-9942-AF0E6D0DC317}" type="datetimeFigureOut">
              <a:rPr lang="en-GB" smtClean="0"/>
              <a:t>10/02/2025</a:t>
            </a:fld>
            <a:endParaRPr lang="en-GB"/>
          </a:p>
        </p:txBody>
      </p:sp>
      <p:sp>
        <p:nvSpPr>
          <p:cNvPr id="5" name="Footer Placeholder 4">
            <a:extLst>
              <a:ext uri="{FF2B5EF4-FFF2-40B4-BE49-F238E27FC236}">
                <a16:creationId xmlns:a16="http://schemas.microsoft.com/office/drawing/2014/main" id="{943E4D40-CDA2-FD02-D084-FD6297C7D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60BF0-6239-D2AD-B798-6536C9834CB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406384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EC54B-CA9F-57D2-1A90-C9C93EFB98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BC8222-B494-C6A7-8B84-25D11351E3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EF6D8-04D9-957E-01C3-DBC0AC4423B7}"/>
              </a:ext>
            </a:extLst>
          </p:cNvPr>
          <p:cNvSpPr>
            <a:spLocks noGrp="1"/>
          </p:cNvSpPr>
          <p:nvPr>
            <p:ph type="dt" sz="half" idx="10"/>
          </p:nvPr>
        </p:nvSpPr>
        <p:spPr/>
        <p:txBody>
          <a:bodyPr/>
          <a:lstStyle/>
          <a:p>
            <a:fld id="{D93BD1E4-1D43-4D9C-9942-AF0E6D0DC317}" type="datetimeFigureOut">
              <a:rPr lang="en-GB" smtClean="0"/>
              <a:t>10/02/2025</a:t>
            </a:fld>
            <a:endParaRPr lang="en-GB"/>
          </a:p>
        </p:txBody>
      </p:sp>
      <p:sp>
        <p:nvSpPr>
          <p:cNvPr id="5" name="Footer Placeholder 4">
            <a:extLst>
              <a:ext uri="{FF2B5EF4-FFF2-40B4-BE49-F238E27FC236}">
                <a16:creationId xmlns:a16="http://schemas.microsoft.com/office/drawing/2014/main" id="{A95D4921-1180-C36D-8A0D-61ECCD443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B0C33-6043-55E8-41BB-E7E29CF0761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2899061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BB12-E353-97AD-8933-BE13B5F456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4275E-259F-6995-F81C-B3AD1EB737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5D6F84-4543-AF9C-30B4-0AF02A9114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09F98E-6B2D-48D2-D6D4-0226BD7B1E8E}"/>
              </a:ext>
            </a:extLst>
          </p:cNvPr>
          <p:cNvSpPr>
            <a:spLocks noGrp="1"/>
          </p:cNvSpPr>
          <p:nvPr>
            <p:ph type="dt" sz="half" idx="10"/>
          </p:nvPr>
        </p:nvSpPr>
        <p:spPr/>
        <p:txBody>
          <a:bodyPr/>
          <a:lstStyle/>
          <a:p>
            <a:fld id="{D93BD1E4-1D43-4D9C-9942-AF0E6D0DC317}" type="datetimeFigureOut">
              <a:rPr lang="en-GB" smtClean="0"/>
              <a:t>10/02/2025</a:t>
            </a:fld>
            <a:endParaRPr lang="en-GB"/>
          </a:p>
        </p:txBody>
      </p:sp>
      <p:sp>
        <p:nvSpPr>
          <p:cNvPr id="6" name="Footer Placeholder 5">
            <a:extLst>
              <a:ext uri="{FF2B5EF4-FFF2-40B4-BE49-F238E27FC236}">
                <a16:creationId xmlns:a16="http://schemas.microsoft.com/office/drawing/2014/main" id="{02EE34D7-D364-0660-BA13-C7F8F5F55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11D01-6F2D-8FC8-80E7-8BA09ADCED2A}"/>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42720012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9CBF-8A39-7EA4-7C78-BF8FE96FA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4F67F8-A88A-B39B-0B13-0D3C2D1626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C019DF-5C5F-3D16-6A38-15BCE83C3C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82DCD0-FAF4-1C1C-977D-FEC52FB14F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1C29AE-A0BA-F2B9-A8A8-6BC0A3C9B5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0D60D7-7152-FCAD-CC66-3775A52F2B9A}"/>
              </a:ext>
            </a:extLst>
          </p:cNvPr>
          <p:cNvSpPr>
            <a:spLocks noGrp="1"/>
          </p:cNvSpPr>
          <p:nvPr>
            <p:ph type="dt" sz="half" idx="10"/>
          </p:nvPr>
        </p:nvSpPr>
        <p:spPr/>
        <p:txBody>
          <a:bodyPr/>
          <a:lstStyle/>
          <a:p>
            <a:fld id="{D93BD1E4-1D43-4D9C-9942-AF0E6D0DC317}" type="datetimeFigureOut">
              <a:rPr lang="en-GB" smtClean="0"/>
              <a:t>10/02/2025</a:t>
            </a:fld>
            <a:endParaRPr lang="en-GB"/>
          </a:p>
        </p:txBody>
      </p:sp>
      <p:sp>
        <p:nvSpPr>
          <p:cNvPr id="8" name="Footer Placeholder 7">
            <a:extLst>
              <a:ext uri="{FF2B5EF4-FFF2-40B4-BE49-F238E27FC236}">
                <a16:creationId xmlns:a16="http://schemas.microsoft.com/office/drawing/2014/main" id="{C74388B1-2757-216E-6EA8-EAF923CC54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4ADA40-79CD-DDF5-3A0E-60F3CE4A0F70}"/>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08568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3FB45-C2BF-857E-5DA4-5EE9023F83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DB3B9F-10CC-2E1B-1938-3B3DC42776F9}"/>
              </a:ext>
            </a:extLst>
          </p:cNvPr>
          <p:cNvSpPr>
            <a:spLocks noGrp="1"/>
          </p:cNvSpPr>
          <p:nvPr>
            <p:ph type="dt" sz="half" idx="10"/>
          </p:nvPr>
        </p:nvSpPr>
        <p:spPr/>
        <p:txBody>
          <a:bodyPr/>
          <a:lstStyle/>
          <a:p>
            <a:fld id="{D93BD1E4-1D43-4D9C-9942-AF0E6D0DC317}" type="datetimeFigureOut">
              <a:rPr lang="en-GB" smtClean="0"/>
              <a:t>10/02/2025</a:t>
            </a:fld>
            <a:endParaRPr lang="en-GB"/>
          </a:p>
        </p:txBody>
      </p:sp>
      <p:sp>
        <p:nvSpPr>
          <p:cNvPr id="4" name="Footer Placeholder 3">
            <a:extLst>
              <a:ext uri="{FF2B5EF4-FFF2-40B4-BE49-F238E27FC236}">
                <a16:creationId xmlns:a16="http://schemas.microsoft.com/office/drawing/2014/main" id="{1E9B192D-66DD-23D5-8ED2-ACC4D0C3A6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668AAF-9B76-2AB6-01A0-880EF4B9E87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6237022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38198F-F478-C2D6-DEC3-0BB90A3B7B55}"/>
              </a:ext>
            </a:extLst>
          </p:cNvPr>
          <p:cNvSpPr>
            <a:spLocks noGrp="1"/>
          </p:cNvSpPr>
          <p:nvPr>
            <p:ph type="dt" sz="half" idx="10"/>
          </p:nvPr>
        </p:nvSpPr>
        <p:spPr/>
        <p:txBody>
          <a:bodyPr/>
          <a:lstStyle/>
          <a:p>
            <a:fld id="{D93BD1E4-1D43-4D9C-9942-AF0E6D0DC317}" type="datetimeFigureOut">
              <a:rPr lang="en-GB" smtClean="0"/>
              <a:t>10/02/2025</a:t>
            </a:fld>
            <a:endParaRPr lang="en-GB"/>
          </a:p>
        </p:txBody>
      </p:sp>
      <p:sp>
        <p:nvSpPr>
          <p:cNvPr id="3" name="Footer Placeholder 2">
            <a:extLst>
              <a:ext uri="{FF2B5EF4-FFF2-40B4-BE49-F238E27FC236}">
                <a16:creationId xmlns:a16="http://schemas.microsoft.com/office/drawing/2014/main" id="{D1A3E285-D979-5374-0BD4-10A1A62D8D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7DBF9B-9312-7A5C-EF65-EDB996B3215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8644374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FA65-0078-6160-EFB1-9AA7BEB340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CC9478-D7D4-4484-2B7D-29AD3D1957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E39419-F620-833A-4832-5B1A9AAB1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06BADF-153E-10B1-0B48-013A91324B85}"/>
              </a:ext>
            </a:extLst>
          </p:cNvPr>
          <p:cNvSpPr>
            <a:spLocks noGrp="1"/>
          </p:cNvSpPr>
          <p:nvPr>
            <p:ph type="dt" sz="half" idx="10"/>
          </p:nvPr>
        </p:nvSpPr>
        <p:spPr/>
        <p:txBody>
          <a:bodyPr/>
          <a:lstStyle/>
          <a:p>
            <a:fld id="{D93BD1E4-1D43-4D9C-9942-AF0E6D0DC317}" type="datetimeFigureOut">
              <a:rPr lang="en-GB" smtClean="0"/>
              <a:t>10/02/2025</a:t>
            </a:fld>
            <a:endParaRPr lang="en-GB"/>
          </a:p>
        </p:txBody>
      </p:sp>
      <p:sp>
        <p:nvSpPr>
          <p:cNvPr id="6" name="Footer Placeholder 5">
            <a:extLst>
              <a:ext uri="{FF2B5EF4-FFF2-40B4-BE49-F238E27FC236}">
                <a16:creationId xmlns:a16="http://schemas.microsoft.com/office/drawing/2014/main" id="{B3E5D40F-5A05-1D08-7AEF-52EECE2167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836F8F-5FEF-AD50-98CC-935A2F3B887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0028458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0B6BD-57A4-B3A9-41C6-FA8D3C3EF7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63AEB6-73A1-CB1C-DBEA-5BDEDF3FCD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4231F3-487F-871D-458A-4D2C9DBC16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A43974-3724-970D-446D-D2557A7B166A}"/>
              </a:ext>
            </a:extLst>
          </p:cNvPr>
          <p:cNvSpPr>
            <a:spLocks noGrp="1"/>
          </p:cNvSpPr>
          <p:nvPr>
            <p:ph type="dt" sz="half" idx="10"/>
          </p:nvPr>
        </p:nvSpPr>
        <p:spPr/>
        <p:txBody>
          <a:bodyPr/>
          <a:lstStyle/>
          <a:p>
            <a:fld id="{D93BD1E4-1D43-4D9C-9942-AF0E6D0DC317}" type="datetimeFigureOut">
              <a:rPr lang="en-GB" smtClean="0"/>
              <a:t>10/02/2025</a:t>
            </a:fld>
            <a:endParaRPr lang="en-GB"/>
          </a:p>
        </p:txBody>
      </p:sp>
      <p:sp>
        <p:nvSpPr>
          <p:cNvPr id="6" name="Footer Placeholder 5">
            <a:extLst>
              <a:ext uri="{FF2B5EF4-FFF2-40B4-BE49-F238E27FC236}">
                <a16:creationId xmlns:a16="http://schemas.microsoft.com/office/drawing/2014/main" id="{4D3D5604-EA16-B043-E960-E1CA7355B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D293BC-BE32-4EB8-A46B-B0941A08B7C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0218676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2B88E-5358-7472-430F-0FFE4412FC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FA2EE5-3CBA-00C5-0F2C-E81606BE90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7F390-D96B-E729-5185-614512981DA6}"/>
              </a:ext>
            </a:extLst>
          </p:cNvPr>
          <p:cNvSpPr>
            <a:spLocks noGrp="1"/>
          </p:cNvSpPr>
          <p:nvPr>
            <p:ph type="dt" sz="half" idx="10"/>
          </p:nvPr>
        </p:nvSpPr>
        <p:spPr/>
        <p:txBody>
          <a:bodyPr/>
          <a:lstStyle/>
          <a:p>
            <a:fld id="{D93BD1E4-1D43-4D9C-9942-AF0E6D0DC317}" type="datetimeFigureOut">
              <a:rPr lang="en-GB" smtClean="0"/>
              <a:t>10/02/2025</a:t>
            </a:fld>
            <a:endParaRPr lang="en-GB"/>
          </a:p>
        </p:txBody>
      </p:sp>
      <p:sp>
        <p:nvSpPr>
          <p:cNvPr id="5" name="Footer Placeholder 4">
            <a:extLst>
              <a:ext uri="{FF2B5EF4-FFF2-40B4-BE49-F238E27FC236}">
                <a16:creationId xmlns:a16="http://schemas.microsoft.com/office/drawing/2014/main" id="{A4614B1D-0923-7911-6083-D96F98E748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8E05D7-EBC1-E649-24FF-A914F5EECB3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4586163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370D9A-A5BE-4692-685E-31590B06B8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5321B-895F-6771-2406-D4A4113E77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90B40-ECC2-7C5D-70CB-DA916D27059D}"/>
              </a:ext>
            </a:extLst>
          </p:cNvPr>
          <p:cNvSpPr>
            <a:spLocks noGrp="1"/>
          </p:cNvSpPr>
          <p:nvPr>
            <p:ph type="dt" sz="half" idx="10"/>
          </p:nvPr>
        </p:nvSpPr>
        <p:spPr/>
        <p:txBody>
          <a:bodyPr/>
          <a:lstStyle/>
          <a:p>
            <a:fld id="{D93BD1E4-1D43-4D9C-9942-AF0E6D0DC317}" type="datetimeFigureOut">
              <a:rPr lang="en-GB" smtClean="0"/>
              <a:t>10/02/2025</a:t>
            </a:fld>
            <a:endParaRPr lang="en-GB"/>
          </a:p>
        </p:txBody>
      </p:sp>
      <p:sp>
        <p:nvSpPr>
          <p:cNvPr id="5" name="Footer Placeholder 4">
            <a:extLst>
              <a:ext uri="{FF2B5EF4-FFF2-40B4-BE49-F238E27FC236}">
                <a16:creationId xmlns:a16="http://schemas.microsoft.com/office/drawing/2014/main" id="{0CCEA995-26B7-42F3-7789-C1AC62330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1531C-050D-32FF-19E0-F7325D6C8FF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629274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B59286-FFC7-B6E2-D288-8638EDD1EF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74C59-6C75-2094-BB93-88191F3AA0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DA14B6-9444-5131-9F4F-45CB3FA9DE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E17ED19-63DD-49F8-8DF5-54DCAEA494FF}" type="datetimeFigureOut">
              <a:rPr lang="en-GB" smtClean="0"/>
              <a:t>10/02/2025</a:t>
            </a:fld>
            <a:endParaRPr lang="en-GB"/>
          </a:p>
        </p:txBody>
      </p:sp>
      <p:sp>
        <p:nvSpPr>
          <p:cNvPr id="5" name="Footer Placeholder 4">
            <a:extLst>
              <a:ext uri="{FF2B5EF4-FFF2-40B4-BE49-F238E27FC236}">
                <a16:creationId xmlns:a16="http://schemas.microsoft.com/office/drawing/2014/main" id="{04261DA9-F8D1-14D4-5512-FAAB0F55C5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D394EF6-7C8B-F459-D958-518566D376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73148A-3DAB-4B7F-B662-A9A1D38F213B}" type="slidenum">
              <a:rPr lang="en-GB" smtClean="0"/>
              <a:t>‹#›</a:t>
            </a:fld>
            <a:endParaRPr lang="en-GB"/>
          </a:p>
        </p:txBody>
      </p:sp>
    </p:spTree>
    <p:extLst>
      <p:ext uri="{BB962C8B-B14F-4D97-AF65-F5344CB8AC3E}">
        <p14:creationId xmlns:p14="http://schemas.microsoft.com/office/powerpoint/2010/main" val="34717245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03078-A2CC-A6BA-09EA-36ED21BCC6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680FE4-62E9-2186-3F74-F71EB9A3A7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E6D06-D0B4-D50F-C778-0F3B1F1BB2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3BD1E4-1D43-4D9C-9942-AF0E6D0DC317}" type="datetimeFigureOut">
              <a:rPr lang="en-GB" smtClean="0"/>
              <a:t>10/02/2025</a:t>
            </a:fld>
            <a:endParaRPr lang="en-GB"/>
          </a:p>
        </p:txBody>
      </p:sp>
      <p:sp>
        <p:nvSpPr>
          <p:cNvPr id="5" name="Footer Placeholder 4">
            <a:extLst>
              <a:ext uri="{FF2B5EF4-FFF2-40B4-BE49-F238E27FC236}">
                <a16:creationId xmlns:a16="http://schemas.microsoft.com/office/drawing/2014/main" id="{5DF13562-B1C7-037B-FFEA-6EC8900071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A04CC4-CC49-F413-3AEA-0585376B3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1BCD23-EABF-40A7-AD47-CD574C9BF48A}" type="slidenum">
              <a:rPr lang="en-GB" smtClean="0"/>
              <a:t>‹#›</a:t>
            </a:fld>
            <a:endParaRPr lang="en-GB"/>
          </a:p>
        </p:txBody>
      </p:sp>
    </p:spTree>
    <p:extLst>
      <p:ext uri="{BB962C8B-B14F-4D97-AF65-F5344CB8AC3E}">
        <p14:creationId xmlns:p14="http://schemas.microsoft.com/office/powerpoint/2010/main" val="14685875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microsoft.com/office/2007/relationships/hdphoto" Target="../media/hdphoto1.wdp"/><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13.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9.m4a"/><Relationship Id="rId7" Type="http://schemas.openxmlformats.org/officeDocument/2006/relationships/image" Target="../media/image19.jpeg"/><Relationship Id="rId2" Type="http://schemas.microsoft.com/office/2007/relationships/media" Target="../media/media9.m4a"/><Relationship Id="rId1" Type="http://schemas.openxmlformats.org/officeDocument/2006/relationships/video" Target="https://www.youtube.com/embed/MJqWwrTwomA?feature=oembed" TargetMode="External"/><Relationship Id="rId6" Type="http://schemas.openxmlformats.org/officeDocument/2006/relationships/hyperlink" Target="https://youtu.be/MJqWwrTwomA" TargetMode="External"/><Relationship Id="rId5" Type="http://schemas.openxmlformats.org/officeDocument/2006/relationships/notesSlide" Target="../notesSlides/notesSlide4.xml"/><Relationship Id="rId4"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21.png"/><Relationship Id="rId4"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13.xml"/><Relationship Id="rId7" Type="http://schemas.openxmlformats.org/officeDocument/2006/relationships/diagramColors" Target="../diagrams/colors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23.jpeg"/><Relationship Id="rId4" Type="http://schemas.openxmlformats.org/officeDocument/2006/relationships/notesSlide" Target="../notesSlides/notesSlide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image" Target="../media/image24.jpeg"/><Relationship Id="rId4" Type="http://schemas.openxmlformats.org/officeDocument/2006/relationships/notesSlide" Target="../notesSlides/notesSlide7.xml"/></Relationships>
</file>

<file path=ppt/slides/_rels/slide1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13.xml"/><Relationship Id="rId7" Type="http://schemas.openxmlformats.org/officeDocument/2006/relationships/diagramColors" Target="../diagrams/colors4.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image" Target="../media/image25.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png"/><Relationship Id="rId5" Type="http://schemas.openxmlformats.org/officeDocument/2006/relationships/image" Target="../media/image26.png"/><Relationship Id="rId4" Type="http://schemas.openxmlformats.org/officeDocument/2006/relationships/notesSlide" Target="../notesSlides/notesSlide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26.png"/><Relationship Id="rId4" Type="http://schemas.openxmlformats.org/officeDocument/2006/relationships/notesSlide" Target="../notesSlides/notesSlide9.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27.png"/><Relationship Id="rId4" Type="http://schemas.openxmlformats.org/officeDocument/2006/relationships/notesSlide" Target="../notesSlides/notesSlide10.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png"/><Relationship Id="rId5" Type="http://schemas.openxmlformats.org/officeDocument/2006/relationships/image" Target="../media/image27.png"/><Relationship Id="rId4" Type="http://schemas.openxmlformats.org/officeDocument/2006/relationships/notesSlide" Target="../notesSlides/notesSlide11.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png"/><Relationship Id="rId5" Type="http://schemas.openxmlformats.org/officeDocument/2006/relationships/image" Target="../media/image28.png"/><Relationship Id="rId4" Type="http://schemas.openxmlformats.org/officeDocument/2006/relationships/notesSlide" Target="../notesSlides/notesSlide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hyperlink" Target="https://www.personneltoday.com/hr/police-scotland-pay-harmonisation/" TargetMode="Externa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1.png"/></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hyperlink" Target="https://www.gov.wales/sites/default/files/publications/2024-07/independent-commission-on-the-constitutional-future-of-wales-final-report.pdf"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8" Type="http://schemas.openxmlformats.org/officeDocument/2006/relationships/hyperlink" Target="https://www.apccs.police.uk/role-of-the-pcc/" TargetMode="External"/><Relationship Id="rId3" Type="http://schemas.openxmlformats.org/officeDocument/2006/relationships/slideLayout" Target="../slideLayouts/slideLayout13.xml"/><Relationship Id="rId7" Type="http://schemas.openxmlformats.org/officeDocument/2006/relationships/hyperlink" Target="https://www.gov.scot/publications/scottish-household-survey-2023-trust-public-institutions/pages/2/" TargetMode="Externa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hyperlink" Target="https://www.northwales.police.uk/SysSiteAssets/media/downloads/north-wales/north-wales/north-wales-police-careers/information/nwp-general-information-pack-en.pdf" TargetMode="External"/><Relationship Id="rId5" Type="http://schemas.openxmlformats.org/officeDocument/2006/relationships/hyperlink" Target="https://www.gwent.pcc.police.uk/en/about-us/police-and-crime-plan-2021-2025/" TargetMode="External"/><Relationship Id="rId4" Type="http://schemas.openxmlformats.org/officeDocument/2006/relationships/hyperlink" Target="https://dppopcc.azurewebsites.net/media/p32jmofm/police-crime-plan-easy-read.pdf" TargetMode="Externa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7">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A0932E3-4D27-AA21-8CF3-90217F66A876}"/>
              </a:ext>
            </a:extLst>
          </p:cNvPr>
          <p:cNvSpPr>
            <a:spLocks noGrp="1"/>
          </p:cNvSpPr>
          <p:nvPr>
            <p:ph type="title"/>
          </p:nvPr>
        </p:nvSpPr>
        <p:spPr>
          <a:xfrm>
            <a:off x="2026693" y="1030406"/>
            <a:ext cx="8147713" cy="3081242"/>
          </a:xfrm>
        </p:spPr>
        <p:txBody>
          <a:bodyPr vert="horz" lIns="91440" tIns="45720" rIns="91440" bIns="45720" rtlCol="0" anchor="ctr">
            <a:normAutofit/>
          </a:bodyPr>
          <a:lstStyle/>
          <a:p>
            <a:pPr algn="ctr"/>
            <a:r>
              <a:rPr lang="en-US" sz="4800" kern="1200" dirty="0">
                <a:solidFill>
                  <a:srgbClr val="FFFFFF"/>
                </a:solidFill>
                <a:latin typeface="+mj-lt"/>
                <a:ea typeface="+mj-ea"/>
                <a:cs typeface="+mj-cs"/>
              </a:rPr>
              <a:t>Policing in Wales- 2</a:t>
            </a:r>
          </a:p>
        </p:txBody>
      </p:sp>
      <p:pic>
        <p:nvPicPr>
          <p:cNvPr id="33" name="Audio 32">
            <a:hlinkClick r:id="" action="ppaction://media"/>
            <a:extLst>
              <a:ext uri="{FF2B5EF4-FFF2-40B4-BE49-F238E27FC236}">
                <a16:creationId xmlns:a16="http://schemas.microsoft.com/office/drawing/2014/main" id="{8A42CF00-ADA7-91CA-57FD-8AA54675CD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0170263"/>
      </p:ext>
    </p:extLst>
  </p:cSld>
  <p:clrMapOvr>
    <a:masterClrMapping/>
  </p:clrMapOvr>
  <mc:AlternateContent xmlns:mc="http://schemas.openxmlformats.org/markup-compatibility/2006" xmlns:p14="http://schemas.microsoft.com/office/powerpoint/2010/main">
    <mc:Choice Requires="p14">
      <p:transition spd="slow" p14:dur="2000" advTm="11477"/>
    </mc:Choice>
    <mc:Fallback xmlns="">
      <p:transition spd="slow" advTm="11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par>
                                <p:cTn id="7" presetID="10" presetClass="entr" presetSubtype="0" fill="hold" grpId="0" nodeType="withEffect">
                                  <p:stCondLst>
                                    <p:cond delay="500"/>
                                  </p:stCondLst>
                                  <p:iterate type="wd">
                                    <p:tmPct val="15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3"/>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4236F-33F2-6C3C-2501-E402261D3C72}"/>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Today’s session aims</a:t>
            </a:r>
          </a:p>
        </p:txBody>
      </p:sp>
      <p:graphicFrame>
        <p:nvGraphicFramePr>
          <p:cNvPr id="29" name="Content Placeholder 2">
            <a:extLst>
              <a:ext uri="{FF2B5EF4-FFF2-40B4-BE49-F238E27FC236}">
                <a16:creationId xmlns:a16="http://schemas.microsoft.com/office/drawing/2014/main" id="{31182C15-7DE0-95CE-8E4E-4669C6925795}"/>
              </a:ext>
            </a:extLst>
          </p:cNvPr>
          <p:cNvGraphicFramePr>
            <a:graphicFrameLocks noGrp="1"/>
          </p:cNvGraphicFramePr>
          <p:nvPr>
            <p:ph idx="1"/>
            <p:extLst>
              <p:ext uri="{D42A27DB-BD31-4B8C-83A1-F6EECF244321}">
                <p14:modId xmlns:p14="http://schemas.microsoft.com/office/powerpoint/2010/main" val="248545422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0" name="Audio 39">
            <a:hlinkClick r:id="" action="ppaction://media"/>
            <a:extLst>
              <a:ext uri="{FF2B5EF4-FFF2-40B4-BE49-F238E27FC236}">
                <a16:creationId xmlns:a16="http://schemas.microsoft.com/office/drawing/2014/main" id="{DD4000E3-47A4-692B-9B46-79E5C73BB9A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02654844"/>
      </p:ext>
    </p:extLst>
  </p:cSld>
  <p:clrMapOvr>
    <a:masterClrMapping/>
  </p:clrMapOvr>
  <mc:AlternateContent xmlns:mc="http://schemas.openxmlformats.org/markup-compatibility/2006" xmlns:p14="http://schemas.microsoft.com/office/powerpoint/2010/main">
    <mc:Choice Requires="p14">
      <p:transition spd="slow" p14:dur="2000" advTm="23524"/>
    </mc:Choice>
    <mc:Fallback xmlns="">
      <p:transition spd="slow" advTm="23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4E45B-1B3C-384D-4C2F-F014E95111D4}"/>
              </a:ext>
            </a:extLst>
          </p:cNvPr>
          <p:cNvSpPr>
            <a:spLocks noGrp="1"/>
          </p:cNvSpPr>
          <p:nvPr>
            <p:ph type="title"/>
          </p:nvPr>
        </p:nvSpPr>
        <p:spPr>
          <a:xfrm>
            <a:off x="1136397" y="502020"/>
            <a:ext cx="5323715" cy="1035679"/>
          </a:xfrm>
        </p:spPr>
        <p:txBody>
          <a:bodyPr anchor="b">
            <a:normAutofit/>
          </a:bodyPr>
          <a:lstStyle/>
          <a:p>
            <a:r>
              <a:rPr lang="en-GB" sz="4000"/>
              <a:t>Welsh forces</a:t>
            </a:r>
          </a:p>
        </p:txBody>
      </p:sp>
      <p:sp>
        <p:nvSpPr>
          <p:cNvPr id="3" name="Content Placeholder 2">
            <a:extLst>
              <a:ext uri="{FF2B5EF4-FFF2-40B4-BE49-F238E27FC236}">
                <a16:creationId xmlns:a16="http://schemas.microsoft.com/office/drawing/2014/main" id="{B44DCDBC-F50A-7A73-4B24-D7FB07173B0F}"/>
              </a:ext>
            </a:extLst>
          </p:cNvPr>
          <p:cNvSpPr>
            <a:spLocks noGrp="1"/>
          </p:cNvSpPr>
          <p:nvPr>
            <p:ph idx="1"/>
          </p:nvPr>
        </p:nvSpPr>
        <p:spPr>
          <a:xfrm>
            <a:off x="1144923" y="1843790"/>
            <a:ext cx="5315189" cy="4097187"/>
          </a:xfrm>
        </p:spPr>
        <p:txBody>
          <a:bodyPr anchor="t">
            <a:normAutofit/>
          </a:bodyPr>
          <a:lstStyle/>
          <a:p>
            <a:pPr marL="0" indent="0">
              <a:buNone/>
            </a:pPr>
            <a:endParaRPr lang="en-GB" sz="2000"/>
          </a:p>
          <a:p>
            <a:pPr marL="0" indent="0">
              <a:buNone/>
            </a:pPr>
            <a:r>
              <a:rPr lang="en-GB"/>
              <a:t>Dyfed-Powys Police</a:t>
            </a:r>
          </a:p>
          <a:p>
            <a:pPr marL="0" indent="0">
              <a:buNone/>
            </a:pPr>
            <a:r>
              <a:rPr lang="en-GB"/>
              <a:t>Gwent Police</a:t>
            </a:r>
          </a:p>
          <a:p>
            <a:pPr marL="0" indent="0">
              <a:buNone/>
            </a:pPr>
            <a:r>
              <a:rPr lang="en-GB"/>
              <a:t>North Wales Police</a:t>
            </a:r>
          </a:p>
          <a:p>
            <a:pPr marL="0" indent="0">
              <a:buNone/>
            </a:pPr>
            <a:r>
              <a:rPr lang="en-GB"/>
              <a:t>South Wales Police</a:t>
            </a:r>
          </a:p>
        </p:txBody>
      </p:sp>
      <p:sp>
        <p:nvSpPr>
          <p:cNvPr id="2064" name="Rectangle 206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Rectangle 206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Recruitment Platform Empowers All Wales' Police | Oleeo">
            <a:extLst>
              <a:ext uri="{FF2B5EF4-FFF2-40B4-BE49-F238E27FC236}">
                <a16:creationId xmlns:a16="http://schemas.microsoft.com/office/drawing/2014/main" id="{7442F60F-41D8-BABD-99BF-33CAD3B37F03}"/>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944723" y="1454119"/>
            <a:ext cx="5790077" cy="37826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Audio 2051">
            <a:hlinkClick r:id="" action="ppaction://media"/>
            <a:extLst>
              <a:ext uri="{FF2B5EF4-FFF2-40B4-BE49-F238E27FC236}">
                <a16:creationId xmlns:a16="http://schemas.microsoft.com/office/drawing/2014/main" id="{A8320465-4E3F-BBC6-F6CC-E098298E264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5662930"/>
      </p:ext>
    </p:extLst>
  </p:cSld>
  <p:clrMapOvr>
    <a:masterClrMapping/>
  </p:clrMapOvr>
  <mc:AlternateContent xmlns:mc="http://schemas.openxmlformats.org/markup-compatibility/2006" xmlns:p14="http://schemas.microsoft.com/office/powerpoint/2010/main">
    <mc:Choice Requires="p14">
      <p:transition spd="slow" p14:dur="2000" advTm="14492"/>
    </mc:Choice>
    <mc:Fallback xmlns="">
      <p:transition spd="slow" advTm="14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5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F75D3-2A53-4820-262B-4E829B5FA17B}"/>
              </a:ext>
            </a:extLst>
          </p:cNvPr>
          <p:cNvSpPr>
            <a:spLocks noGrp="1"/>
          </p:cNvSpPr>
          <p:nvPr>
            <p:ph type="title"/>
          </p:nvPr>
        </p:nvSpPr>
        <p:spPr>
          <a:xfrm>
            <a:off x="1136397" y="502020"/>
            <a:ext cx="5323715" cy="1164548"/>
          </a:xfrm>
        </p:spPr>
        <p:txBody>
          <a:bodyPr anchor="b">
            <a:normAutofit/>
          </a:bodyPr>
          <a:lstStyle/>
          <a:p>
            <a:r>
              <a:rPr lang="en-GB" sz="4000"/>
              <a:t>Force Areas</a:t>
            </a:r>
          </a:p>
        </p:txBody>
      </p:sp>
      <p:sp>
        <p:nvSpPr>
          <p:cNvPr id="7" name="Content Placeholder 6">
            <a:extLst>
              <a:ext uri="{FF2B5EF4-FFF2-40B4-BE49-F238E27FC236}">
                <a16:creationId xmlns:a16="http://schemas.microsoft.com/office/drawing/2014/main" id="{235A77DA-16CC-4CE4-879D-03F2471F397F}"/>
              </a:ext>
            </a:extLst>
          </p:cNvPr>
          <p:cNvSpPr>
            <a:spLocks noGrp="1"/>
          </p:cNvSpPr>
          <p:nvPr>
            <p:ph idx="1"/>
          </p:nvPr>
        </p:nvSpPr>
        <p:spPr>
          <a:xfrm>
            <a:off x="880389" y="1860204"/>
            <a:ext cx="5315189" cy="3535083"/>
          </a:xfrm>
        </p:spPr>
        <p:txBody>
          <a:bodyPr anchor="t">
            <a:normAutofit/>
          </a:bodyPr>
          <a:lstStyle/>
          <a:p>
            <a:pPr fontAlgn="base"/>
            <a:r>
              <a:rPr lang="en-GB" sz="2400" b="0" i="0">
                <a:effectLst/>
              </a:rPr>
              <a:t>The largest police force in Wales is  South Wales Police, and it’s  the seventh largest force in the UK. This police force was originally known as the South Wales Constabulary. </a:t>
            </a:r>
          </a:p>
          <a:p>
            <a:pPr fontAlgn="base"/>
            <a:r>
              <a:rPr lang="en-GB" sz="2400" b="0" i="0">
                <a:effectLst/>
              </a:rPr>
              <a:t>In 2006, it was suggested that the four police forces in Wales should merge into one force- discuss later</a:t>
            </a:r>
            <a:endParaRPr lang="en-GB" sz="2400"/>
          </a:p>
        </p:txBody>
      </p:sp>
      <p:sp>
        <p:nvSpPr>
          <p:cNvPr id="40" name="Rectangle 39">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map of the united kingdom&#10;&#10;Description automatically generated">
            <a:extLst>
              <a:ext uri="{FF2B5EF4-FFF2-40B4-BE49-F238E27FC236}">
                <a16:creationId xmlns:a16="http://schemas.microsoft.com/office/drawing/2014/main" id="{DC4F9A99-0717-DD65-CA35-735B013F6322}"/>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0000"/>
                    </a14:imgEffect>
                    <a14:imgEffect>
                      <a14:colorTemperature colorTemp="8540"/>
                    </a14:imgEffect>
                  </a14:imgLayer>
                </a14:imgProps>
              </a:ext>
            </a:extLst>
          </a:blip>
          <a:stretch>
            <a:fillRect/>
          </a:stretch>
        </p:blipFill>
        <p:spPr>
          <a:xfrm>
            <a:off x="7075967" y="1018821"/>
            <a:ext cx="4170530" cy="4852250"/>
          </a:xfrm>
          <a:prstGeom prst="rect">
            <a:avLst/>
          </a:prstGeom>
        </p:spPr>
      </p:pic>
      <p:pic>
        <p:nvPicPr>
          <p:cNvPr id="24" name="Audio 23">
            <a:hlinkClick r:id="" action="ppaction://media"/>
            <a:extLst>
              <a:ext uri="{FF2B5EF4-FFF2-40B4-BE49-F238E27FC236}">
                <a16:creationId xmlns:a16="http://schemas.microsoft.com/office/drawing/2014/main" id="{E32735EB-C585-ECC9-5089-5DF60223D49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7893310"/>
      </p:ext>
    </p:extLst>
  </p:cSld>
  <p:clrMapOvr>
    <a:masterClrMapping/>
  </p:clrMapOvr>
  <mc:AlternateContent xmlns:mc="http://schemas.openxmlformats.org/markup-compatibility/2006" xmlns:p14="http://schemas.microsoft.com/office/powerpoint/2010/main">
    <mc:Choice Requires="p14">
      <p:transition spd="slow" p14:dur="2000" advTm="43346"/>
    </mc:Choice>
    <mc:Fallback xmlns="">
      <p:transition spd="slow" advTm="43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FEC43-8C0C-EFAC-D4B1-3978297F54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8B5146-7AB2-2C60-99B7-F73321D373F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D697821-818F-1100-2104-6CCABDE40A35}"/>
              </a:ext>
            </a:extLst>
          </p:cNvPr>
          <p:cNvPicPr>
            <a:picLocks noChangeAspect="1"/>
          </p:cNvPicPr>
          <p:nvPr/>
        </p:nvPicPr>
        <p:blipFill>
          <a:blip r:embed="rId4"/>
          <a:stretch>
            <a:fillRect/>
          </a:stretch>
        </p:blipFill>
        <p:spPr>
          <a:xfrm>
            <a:off x="0" y="10525"/>
            <a:ext cx="12192000" cy="6836950"/>
          </a:xfrm>
          <a:prstGeom prst="rect">
            <a:avLst/>
          </a:prstGeom>
        </p:spPr>
      </p:pic>
      <p:pic>
        <p:nvPicPr>
          <p:cNvPr id="12" name="Audio 11">
            <a:hlinkClick r:id="" action="ppaction://media"/>
            <a:extLst>
              <a:ext uri="{FF2B5EF4-FFF2-40B4-BE49-F238E27FC236}">
                <a16:creationId xmlns:a16="http://schemas.microsoft.com/office/drawing/2014/main" id="{3112E3FA-8C72-7992-535B-7E80985E543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04290562"/>
      </p:ext>
    </p:extLst>
  </p:cSld>
  <p:clrMapOvr>
    <a:masterClrMapping/>
  </p:clrMapOvr>
  <mc:AlternateContent xmlns:mc="http://schemas.openxmlformats.org/markup-compatibility/2006" xmlns:p14="http://schemas.microsoft.com/office/powerpoint/2010/main">
    <mc:Choice Requires="p14">
      <p:transition spd="slow" p14:dur="2000" advTm="14702"/>
    </mc:Choice>
    <mc:Fallback xmlns="">
      <p:transition spd="slow" advTm="14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30" name="Rectangle 2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2"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EC3005C-BAD5-6475-ADCC-59F75DB377B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does devolution mean for the UK?</a:t>
            </a:r>
          </a:p>
        </p:txBody>
      </p:sp>
      <p:sp>
        <p:nvSpPr>
          <p:cNvPr id="3" name="Content Placeholder 2">
            <a:extLst>
              <a:ext uri="{FF2B5EF4-FFF2-40B4-BE49-F238E27FC236}">
                <a16:creationId xmlns:a16="http://schemas.microsoft.com/office/drawing/2014/main" id="{05BE1171-479C-5985-F428-B6EC3D4B56F5}"/>
              </a:ext>
            </a:extLst>
          </p:cNvPr>
          <p:cNvSpPr>
            <a:spLocks noGrp="1"/>
          </p:cNvSpPr>
          <p:nvPr>
            <p:ph idx="1"/>
          </p:nvPr>
        </p:nvSpPr>
        <p:spPr>
          <a:xfrm>
            <a:off x="4810259" y="649480"/>
            <a:ext cx="6555347" cy="5546047"/>
          </a:xfrm>
        </p:spPr>
        <p:txBody>
          <a:bodyPr anchor="ctr">
            <a:normAutofit/>
          </a:bodyPr>
          <a:lstStyle/>
          <a:p>
            <a:pPr marL="0" indent="0">
              <a:buNone/>
            </a:pPr>
            <a:r>
              <a:rPr lang="en-GB" sz="3200"/>
              <a:t>Devolution is about how parliaments and governments make decisions. In the UK it means that there are separate legislatures and executives in Scotland, Wales and Northern Ireland. </a:t>
            </a:r>
          </a:p>
          <a:p>
            <a:endParaRPr lang="en-GB" sz="2000"/>
          </a:p>
        </p:txBody>
      </p:sp>
      <p:pic>
        <p:nvPicPr>
          <p:cNvPr id="19" name="Audio 18">
            <a:hlinkClick r:id="" action="ppaction://media"/>
            <a:extLst>
              <a:ext uri="{FF2B5EF4-FFF2-40B4-BE49-F238E27FC236}">
                <a16:creationId xmlns:a16="http://schemas.microsoft.com/office/drawing/2014/main" id="{7BB1DE7B-75A9-584E-C52F-38856C55E9E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8844258"/>
      </p:ext>
    </p:extLst>
  </p:cSld>
  <p:clrMapOvr>
    <a:masterClrMapping/>
  </p:clrMapOvr>
  <mc:AlternateContent xmlns:mc="http://schemas.openxmlformats.org/markup-compatibility/2006" xmlns:p14="http://schemas.microsoft.com/office/powerpoint/2010/main">
    <mc:Choice Requires="p14">
      <p:transition spd="slow" p14:dur="2000" advTm="19949"/>
    </mc:Choice>
    <mc:Fallback xmlns="">
      <p:transition spd="slow" advTm="19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59CCD-AE1D-5FBC-F6E3-9A25EC68F1CC}"/>
              </a:ext>
            </a:extLst>
          </p:cNvPr>
          <p:cNvSpPr>
            <a:spLocks noGrp="1"/>
          </p:cNvSpPr>
          <p:nvPr>
            <p:ph type="title"/>
          </p:nvPr>
        </p:nvSpPr>
        <p:spPr/>
        <p:txBody>
          <a:bodyPr/>
          <a:lstStyle/>
          <a:p>
            <a:pPr algn="ctr"/>
            <a:r>
              <a:rPr lang="en-GB"/>
              <a:t>Devolution</a:t>
            </a:r>
          </a:p>
        </p:txBody>
      </p:sp>
      <p:graphicFrame>
        <p:nvGraphicFramePr>
          <p:cNvPr id="5" name="Content Placeholder 2">
            <a:extLst>
              <a:ext uri="{FF2B5EF4-FFF2-40B4-BE49-F238E27FC236}">
                <a16:creationId xmlns:a16="http://schemas.microsoft.com/office/drawing/2014/main" id="{1CEE0667-D97E-5CC3-9946-966077FCBEAA}"/>
              </a:ext>
            </a:extLst>
          </p:cNvPr>
          <p:cNvGraphicFramePr>
            <a:graphicFrameLocks noGrp="1"/>
          </p:cNvGraphicFramePr>
          <p:nvPr>
            <p:ph idx="1"/>
            <p:extLst>
              <p:ext uri="{D42A27DB-BD31-4B8C-83A1-F6EECF244321}">
                <p14:modId xmlns:p14="http://schemas.microsoft.com/office/powerpoint/2010/main" val="36398505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2" name="Audio 21">
            <a:hlinkClick r:id="" action="ppaction://media"/>
            <a:extLst>
              <a:ext uri="{FF2B5EF4-FFF2-40B4-BE49-F238E27FC236}">
                <a16:creationId xmlns:a16="http://schemas.microsoft.com/office/drawing/2014/main" id="{0770652E-DBA3-4C5E-7C20-649C9D5322E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25928297"/>
      </p:ext>
    </p:extLst>
  </p:cSld>
  <p:clrMapOvr>
    <a:masterClrMapping/>
  </p:clrMapOvr>
  <mc:AlternateContent xmlns:mc="http://schemas.openxmlformats.org/markup-compatibility/2006" xmlns:p14="http://schemas.microsoft.com/office/powerpoint/2010/main">
    <mc:Choice Requires="p14">
      <p:transition spd="slow" p14:dur="2000" advTm="42221"/>
    </mc:Choice>
    <mc:Fallback xmlns="">
      <p:transition spd="slow" advTm="42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DE761-A857-54D6-F6BA-3C5EDB669746}"/>
              </a:ext>
            </a:extLst>
          </p:cNvPr>
          <p:cNvSpPr>
            <a:spLocks noGrp="1"/>
          </p:cNvSpPr>
          <p:nvPr>
            <p:ph type="title"/>
          </p:nvPr>
        </p:nvSpPr>
        <p:spPr>
          <a:xfrm>
            <a:off x="466722" y="586855"/>
            <a:ext cx="3201366" cy="3387497"/>
          </a:xfrm>
        </p:spPr>
        <p:txBody>
          <a:bodyPr anchor="b">
            <a:normAutofit/>
          </a:bodyPr>
          <a:lstStyle/>
          <a:p>
            <a:pPr algn="ctr"/>
            <a:r>
              <a:rPr lang="en-GB" sz="3700">
                <a:solidFill>
                  <a:srgbClr val="FFFFFF"/>
                </a:solidFill>
              </a:rPr>
              <a:t>Introduction of Police and Crime Commissioners</a:t>
            </a:r>
          </a:p>
        </p:txBody>
      </p:sp>
      <p:sp>
        <p:nvSpPr>
          <p:cNvPr id="3" name="Content Placeholder 2">
            <a:extLst>
              <a:ext uri="{FF2B5EF4-FFF2-40B4-BE49-F238E27FC236}">
                <a16:creationId xmlns:a16="http://schemas.microsoft.com/office/drawing/2014/main" id="{D7539462-E109-FA08-0D87-139C8B105452}"/>
              </a:ext>
            </a:extLst>
          </p:cNvPr>
          <p:cNvSpPr>
            <a:spLocks noGrp="1"/>
          </p:cNvSpPr>
          <p:nvPr>
            <p:ph idx="1"/>
          </p:nvPr>
        </p:nvSpPr>
        <p:spPr>
          <a:xfrm>
            <a:off x="4810259" y="649480"/>
            <a:ext cx="6555347" cy="5546047"/>
          </a:xfrm>
        </p:spPr>
        <p:txBody>
          <a:bodyPr anchor="ctr">
            <a:normAutofit/>
          </a:bodyPr>
          <a:lstStyle/>
          <a:p>
            <a:r>
              <a:rPr lang="en-GB" sz="2400"/>
              <a:t>Introduced by David Cameron (Conservative and Liberal Democrat coalition Government )</a:t>
            </a:r>
          </a:p>
          <a:p>
            <a:r>
              <a:rPr lang="en-GB" sz="2400"/>
              <a:t>Born from the 2010 ‘Policing in the 21</a:t>
            </a:r>
            <a:r>
              <a:rPr lang="en-GB" sz="2400" baseline="30000"/>
              <a:t>st</a:t>
            </a:r>
            <a:r>
              <a:rPr lang="en-GB" sz="2400"/>
              <a:t> Century’ reconnecting police and the people</a:t>
            </a:r>
          </a:p>
          <a:p>
            <a:r>
              <a:rPr lang="en-GB" sz="2400"/>
              <a:t>Police and Crime Commissioners (“PCCs”) were introduced in 2012 as part of a wider package of police reform enacted by the Police Reform and Social Responsibility Act 2011 (“the 2011 Act”)</a:t>
            </a:r>
          </a:p>
          <a:p>
            <a:r>
              <a:rPr lang="en-GB" sz="2400" b="0" i="0">
                <a:effectLst/>
              </a:rPr>
              <a:t>Commissioners replaced now-abolished police authorities</a:t>
            </a:r>
            <a:endParaRPr lang="en-GB" sz="2400"/>
          </a:p>
        </p:txBody>
      </p:sp>
      <p:pic>
        <p:nvPicPr>
          <p:cNvPr id="26" name="Audio 25">
            <a:hlinkClick r:id="" action="ppaction://media"/>
            <a:extLst>
              <a:ext uri="{FF2B5EF4-FFF2-40B4-BE49-F238E27FC236}">
                <a16:creationId xmlns:a16="http://schemas.microsoft.com/office/drawing/2014/main" id="{AE5643B2-64AE-487F-7479-83842CE1657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55393742"/>
      </p:ext>
    </p:extLst>
  </p:cSld>
  <p:clrMapOvr>
    <a:masterClrMapping/>
  </p:clrMapOvr>
  <mc:AlternateContent xmlns:mc="http://schemas.openxmlformats.org/markup-compatibility/2006" xmlns:p14="http://schemas.microsoft.com/office/powerpoint/2010/main">
    <mc:Choice Requires="p14">
      <p:transition spd="slow" p14:dur="2000" advTm="69015"/>
    </mc:Choice>
    <mc:Fallback xmlns="">
      <p:transition spd="slow" advTm="69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AC14E-E445-1B67-1BD4-192527ED18D5}"/>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What is their role- video</a:t>
            </a:r>
          </a:p>
        </p:txBody>
      </p:sp>
      <p:sp>
        <p:nvSpPr>
          <p:cNvPr id="3" name="Content Placeholder 2">
            <a:extLst>
              <a:ext uri="{FF2B5EF4-FFF2-40B4-BE49-F238E27FC236}">
                <a16:creationId xmlns:a16="http://schemas.microsoft.com/office/drawing/2014/main" id="{7B5C613F-8587-8EA2-1EF0-AB36688C1447}"/>
              </a:ext>
            </a:extLst>
          </p:cNvPr>
          <p:cNvSpPr>
            <a:spLocks noGrp="1"/>
          </p:cNvSpPr>
          <p:nvPr>
            <p:ph idx="1"/>
          </p:nvPr>
        </p:nvSpPr>
        <p:spPr>
          <a:xfrm>
            <a:off x="8572499" y="390832"/>
            <a:ext cx="3233585" cy="873612"/>
          </a:xfrm>
        </p:spPr>
        <p:txBody>
          <a:bodyPr vert="horz" lIns="91440" tIns="45720" rIns="91440" bIns="45720" rtlCol="0" anchor="ctr">
            <a:normAutofit/>
          </a:bodyPr>
          <a:lstStyle/>
          <a:p>
            <a:pPr marL="0" indent="0">
              <a:buNone/>
            </a:pPr>
            <a:r>
              <a:rPr lang="en-US" sz="2000" kern="1200">
                <a:solidFill>
                  <a:srgbClr val="FFFFFF"/>
                </a:solidFill>
                <a:latin typeface="+mn-lt"/>
                <a:ea typeface="+mn-ea"/>
                <a:cs typeface="+mn-cs"/>
                <a:hlinkClick r:id="rId6"/>
              </a:rPr>
              <a:t>https://youtu.be/MJqWwrTwomA</a:t>
            </a:r>
            <a:endParaRPr lang="en-US" sz="2000" kern="1200">
              <a:solidFill>
                <a:srgbClr val="FFFFFF"/>
              </a:solidFill>
              <a:latin typeface="+mn-lt"/>
              <a:ea typeface="+mn-ea"/>
              <a:cs typeface="+mn-cs"/>
            </a:endParaRPr>
          </a:p>
        </p:txBody>
      </p:sp>
      <p:pic>
        <p:nvPicPr>
          <p:cNvPr id="4" name="Online Media 3" title="Your Voice In Policing - vote on 2 May 2024">
            <a:hlinkClick r:id="" action="ppaction://media"/>
            <a:extLst>
              <a:ext uri="{FF2B5EF4-FFF2-40B4-BE49-F238E27FC236}">
                <a16:creationId xmlns:a16="http://schemas.microsoft.com/office/drawing/2014/main" id="{EFB92575-1347-7F47-4CCB-D3BC8A02977D}"/>
              </a:ext>
            </a:extLst>
          </p:cNvPr>
          <p:cNvPicPr>
            <a:picLocks noRot="1" noChangeAspect="1"/>
          </p:cNvPicPr>
          <p:nvPr>
            <a:videoFile r:link="rId1"/>
          </p:nvPr>
        </p:nvPicPr>
        <p:blipFill>
          <a:blip r:embed="rId7"/>
          <a:stretch>
            <a:fillRect/>
          </a:stretch>
        </p:blipFill>
        <p:spPr>
          <a:xfrm>
            <a:off x="2156035" y="1966293"/>
            <a:ext cx="7879929" cy="4452160"/>
          </a:xfrm>
          <a:prstGeom prst="rect">
            <a:avLst/>
          </a:prstGeom>
        </p:spPr>
      </p:pic>
      <p:pic>
        <p:nvPicPr>
          <p:cNvPr id="17" name="Audio 16">
            <a:hlinkClick r:id="" action="ppaction://media"/>
            <a:extLst>
              <a:ext uri="{FF2B5EF4-FFF2-40B4-BE49-F238E27FC236}">
                <a16:creationId xmlns:a16="http://schemas.microsoft.com/office/drawing/2014/main" id="{E1DAF7CA-27A9-F685-BA2C-82B2281E4783}"/>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1712785"/>
      </p:ext>
    </p:extLst>
  </p:cSld>
  <p:clrMapOvr>
    <a:masterClrMapping/>
  </p:clrMapOvr>
  <mc:AlternateContent xmlns:mc="http://schemas.openxmlformats.org/markup-compatibility/2006" xmlns:p14="http://schemas.microsoft.com/office/powerpoint/2010/main">
    <mc:Choice Requires="p14">
      <p:transition spd="slow" p14:dur="2000" advTm="28522"/>
    </mc:Choice>
    <mc:Fallback xmlns="">
      <p:transition spd="slow" advTm="28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1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74D1A-92E5-0B3D-6DCB-E4F6EB4D5427}"/>
              </a:ext>
            </a:extLst>
          </p:cNvPr>
          <p:cNvSpPr>
            <a:spLocks noGrp="1"/>
          </p:cNvSpPr>
          <p:nvPr>
            <p:ph type="title"/>
          </p:nvPr>
        </p:nvSpPr>
        <p:spPr>
          <a:xfrm>
            <a:off x="265471" y="637763"/>
            <a:ext cx="3801431" cy="5576768"/>
          </a:xfrm>
        </p:spPr>
        <p:txBody>
          <a:bodyPr anchor="t">
            <a:normAutofit/>
          </a:bodyPr>
          <a:lstStyle/>
          <a:p>
            <a:pPr algn="ctr"/>
            <a:r>
              <a:rPr lang="en-GB">
                <a:solidFill>
                  <a:schemeClr val="bg1"/>
                </a:solidFill>
              </a:rPr>
              <a:t>Police Crime Commissioners</a:t>
            </a:r>
          </a:p>
        </p:txBody>
      </p:sp>
      <p:sp>
        <p:nvSpPr>
          <p:cNvPr id="31" name="Rectangle 3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ollage of people&#10;&#10;Description automatically generated">
            <a:extLst>
              <a:ext uri="{FF2B5EF4-FFF2-40B4-BE49-F238E27FC236}">
                <a16:creationId xmlns:a16="http://schemas.microsoft.com/office/drawing/2014/main" id="{7A6618C3-3EB7-019E-96DE-F13A20130C79}"/>
              </a:ext>
            </a:extLst>
          </p:cNvPr>
          <p:cNvPicPr>
            <a:picLocks noChangeAspect="1"/>
          </p:cNvPicPr>
          <p:nvPr/>
        </p:nvPicPr>
        <p:blipFill>
          <a:blip r:embed="rId4"/>
          <a:srcRect b="310"/>
          <a:stretch/>
        </p:blipFill>
        <p:spPr>
          <a:xfrm>
            <a:off x="5096656" y="458079"/>
            <a:ext cx="6610662" cy="3459818"/>
          </a:xfrm>
          <a:prstGeom prst="rect">
            <a:avLst/>
          </a:prstGeom>
        </p:spPr>
      </p:pic>
      <p:sp>
        <p:nvSpPr>
          <p:cNvPr id="29" name="Rectangle 28">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3996909"/>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8">
            <a:extLst>
              <a:ext uri="{FF2B5EF4-FFF2-40B4-BE49-F238E27FC236}">
                <a16:creationId xmlns:a16="http://schemas.microsoft.com/office/drawing/2014/main" id="{567D1E68-F7E9-2D49-0FA0-1F46A3B1A5DD}"/>
              </a:ext>
            </a:extLst>
          </p:cNvPr>
          <p:cNvSpPr>
            <a:spLocks noGrp="1"/>
          </p:cNvSpPr>
          <p:nvPr>
            <p:ph idx="1"/>
          </p:nvPr>
        </p:nvSpPr>
        <p:spPr>
          <a:xfrm>
            <a:off x="5439976" y="4202634"/>
            <a:ext cx="5592818" cy="2011897"/>
          </a:xfrm>
        </p:spPr>
        <p:txBody>
          <a:bodyPr>
            <a:normAutofit/>
          </a:bodyPr>
          <a:lstStyle/>
          <a:p>
            <a:r>
              <a:rPr lang="en-US"/>
              <a:t>Andy Dunbobbin- North Wales</a:t>
            </a:r>
          </a:p>
          <a:p>
            <a:r>
              <a:rPr lang="en-US"/>
              <a:t>Jane Mudd- Gwent </a:t>
            </a:r>
          </a:p>
          <a:p>
            <a:r>
              <a:rPr lang="en-US"/>
              <a:t>Emma Wools- South Wales</a:t>
            </a:r>
          </a:p>
          <a:p>
            <a:r>
              <a:rPr lang="en-US"/>
              <a:t>Dafydd Llewelyn- Dyfed Powys</a:t>
            </a:r>
          </a:p>
        </p:txBody>
      </p:sp>
      <p:pic>
        <p:nvPicPr>
          <p:cNvPr id="9" name="Audio 8">
            <a:hlinkClick r:id="" action="ppaction://media"/>
            <a:extLst>
              <a:ext uri="{FF2B5EF4-FFF2-40B4-BE49-F238E27FC236}">
                <a16:creationId xmlns:a16="http://schemas.microsoft.com/office/drawing/2014/main" id="{632A3297-632F-9CF4-C164-0D55E68F6C1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97364369"/>
      </p:ext>
    </p:extLst>
  </p:cSld>
  <p:clrMapOvr>
    <a:masterClrMapping/>
  </p:clrMapOvr>
  <mc:AlternateContent xmlns:mc="http://schemas.openxmlformats.org/markup-compatibility/2006" xmlns:p14="http://schemas.microsoft.com/office/powerpoint/2010/main">
    <mc:Choice Requires="p14">
      <p:transition spd="slow" p14:dur="2000" advTm="34618"/>
    </mc:Choice>
    <mc:Fallback xmlns="">
      <p:transition spd="slow" advTm="34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04" name="Rectangle 8203">
            <a:extLst>
              <a:ext uri="{FF2B5EF4-FFF2-40B4-BE49-F238E27FC236}">
                <a16:creationId xmlns:a16="http://schemas.microsoft.com/office/drawing/2014/main" id="{0CFB124C-4B0C-4A81-8633-17257B151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2006" y="569844"/>
            <a:ext cx="8427988" cy="5649981"/>
          </a:xfrm>
          <a:prstGeom prst="rect">
            <a:avLst/>
          </a:prstGeom>
          <a:ln>
            <a:noFill/>
          </a:ln>
          <a:effectLst>
            <a:outerShdw blurRad="317500" dist="317500" dir="7140000" sx="95000" sy="95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What does your Police and Crime Commissioner do for you? - click to view">
            <a:extLst>
              <a:ext uri="{FF2B5EF4-FFF2-40B4-BE49-F238E27FC236}">
                <a16:creationId xmlns:a16="http://schemas.microsoft.com/office/drawing/2014/main" id="{FFBA7D69-351C-4A20-2160-6105EBEA4AF5}"/>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t="3519" r="1" b="1648"/>
          <a:stretch/>
        </p:blipFill>
        <p:spPr bwMode="auto">
          <a:xfrm>
            <a:off x="1037303" y="137242"/>
            <a:ext cx="9847006" cy="6583515"/>
          </a:xfrm>
          <a:prstGeom prst="rect">
            <a:avLst/>
          </a:prstGeom>
          <a:noFill/>
          <a:extLst>
            <a:ext uri="{909E8E84-426E-40DD-AFC4-6F175D3DCCD1}">
              <a14:hiddenFill xmlns:a14="http://schemas.microsoft.com/office/drawing/2010/main">
                <a:solidFill>
                  <a:srgbClr val="FFFFFF"/>
                </a:solidFill>
              </a14:hiddenFill>
            </a:ext>
          </a:extLst>
        </p:spPr>
      </p:pic>
      <p:pic>
        <p:nvPicPr>
          <p:cNvPr id="13" name="Audio 12">
            <a:hlinkClick r:id="" action="ppaction://media"/>
            <a:extLst>
              <a:ext uri="{FF2B5EF4-FFF2-40B4-BE49-F238E27FC236}">
                <a16:creationId xmlns:a16="http://schemas.microsoft.com/office/drawing/2014/main" id="{F68AC5AF-68D5-B831-8FC0-A9711A09346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8804252"/>
      </p:ext>
    </p:extLst>
  </p:cSld>
  <p:clrMapOvr>
    <a:masterClrMapping/>
  </p:clrMapOvr>
  <mc:AlternateContent xmlns:mc="http://schemas.openxmlformats.org/markup-compatibility/2006" xmlns:p14="http://schemas.microsoft.com/office/powerpoint/2010/main">
    <mc:Choice Requires="p14">
      <p:transition spd="slow" p14:dur="2000" advTm="115134"/>
    </mc:Choice>
    <mc:Fallback xmlns="">
      <p:transition spd="slow" advTm="1151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EDC40-F51D-C048-3F2B-3C64F29DAE13}"/>
              </a:ext>
            </a:extLst>
          </p:cNvPr>
          <p:cNvSpPr>
            <a:spLocks noGrp="1"/>
          </p:cNvSpPr>
          <p:nvPr>
            <p:ph type="title"/>
          </p:nvPr>
        </p:nvSpPr>
        <p:spPr>
          <a:xfrm>
            <a:off x="1383564" y="348865"/>
            <a:ext cx="9718111" cy="1576446"/>
          </a:xfrm>
        </p:spPr>
        <p:txBody>
          <a:bodyPr anchor="ctr">
            <a:normAutofit/>
          </a:bodyPr>
          <a:lstStyle/>
          <a:p>
            <a:pPr algn="ctr"/>
            <a:r>
              <a:rPr lang="en-GB" sz="4000">
                <a:solidFill>
                  <a:srgbClr val="FFFFFF"/>
                </a:solidFill>
              </a:rPr>
              <a:t>What are policing plans? </a:t>
            </a:r>
          </a:p>
        </p:txBody>
      </p:sp>
      <p:graphicFrame>
        <p:nvGraphicFramePr>
          <p:cNvPr id="5" name="Content Placeholder 2">
            <a:extLst>
              <a:ext uri="{FF2B5EF4-FFF2-40B4-BE49-F238E27FC236}">
                <a16:creationId xmlns:a16="http://schemas.microsoft.com/office/drawing/2014/main" id="{2D01EC2E-52A7-9131-2C42-37188A856CB1}"/>
              </a:ext>
            </a:extLst>
          </p:cNvPr>
          <p:cNvGraphicFramePr>
            <a:graphicFrameLocks noGrp="1"/>
          </p:cNvGraphicFramePr>
          <p:nvPr>
            <p:ph idx="1"/>
            <p:extLst>
              <p:ext uri="{D42A27DB-BD31-4B8C-83A1-F6EECF244321}">
                <p14:modId xmlns:p14="http://schemas.microsoft.com/office/powerpoint/2010/main" val="121154577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4" name="Audio 23">
            <a:hlinkClick r:id="" action="ppaction://media"/>
            <a:extLst>
              <a:ext uri="{FF2B5EF4-FFF2-40B4-BE49-F238E27FC236}">
                <a16:creationId xmlns:a16="http://schemas.microsoft.com/office/drawing/2014/main" id="{BDA3BCA0-819B-7EA5-73D7-9C2110ACC30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8543511"/>
      </p:ext>
    </p:extLst>
  </p:cSld>
  <p:clrMapOvr>
    <a:masterClrMapping/>
  </p:clrMapOvr>
  <mc:AlternateContent xmlns:mc="http://schemas.openxmlformats.org/markup-compatibility/2006" xmlns:p14="http://schemas.microsoft.com/office/powerpoint/2010/main">
    <mc:Choice Requires="p14">
      <p:transition spd="slow" p14:dur="2000" advTm="75309"/>
    </mc:Choice>
    <mc:Fallback xmlns="">
      <p:transition spd="slow" advTm="75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FA973-0121-CCD6-7BE0-5EE106BCAAE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role of a Police Crime Commissioner</a:t>
            </a:r>
          </a:p>
        </p:txBody>
      </p:sp>
      <p:sp>
        <p:nvSpPr>
          <p:cNvPr id="24" name="Content Placeholder 2">
            <a:extLst>
              <a:ext uri="{FF2B5EF4-FFF2-40B4-BE49-F238E27FC236}">
                <a16:creationId xmlns:a16="http://schemas.microsoft.com/office/drawing/2014/main" id="{BBEC38A3-EC5D-137B-8BCD-2B1001427DF1}"/>
              </a:ext>
            </a:extLst>
          </p:cNvPr>
          <p:cNvSpPr>
            <a:spLocks noGrp="1"/>
          </p:cNvSpPr>
          <p:nvPr>
            <p:ph idx="1"/>
          </p:nvPr>
        </p:nvSpPr>
        <p:spPr>
          <a:xfrm>
            <a:off x="4810259" y="649480"/>
            <a:ext cx="6555347" cy="5546047"/>
          </a:xfrm>
        </p:spPr>
        <p:txBody>
          <a:bodyPr anchor="ctr">
            <a:normAutofit/>
          </a:bodyPr>
          <a:lstStyle/>
          <a:p>
            <a:r>
              <a:rPr lang="en-GB" sz="2400" b="0" i="0">
                <a:effectLst/>
              </a:rPr>
              <a:t>Policing in Wales is overseen by the UK Home Office. However, day-to-day decision making has been delegated to the Police crime commissioners (PCC) of each force area</a:t>
            </a:r>
          </a:p>
          <a:p>
            <a:r>
              <a:rPr lang="en-GB" sz="2400"/>
              <a:t>PCC’s are elected by their local area- to enhance community representation and democratic accountability</a:t>
            </a:r>
          </a:p>
          <a:p>
            <a:r>
              <a:rPr lang="en-GB" sz="2400"/>
              <a:t>Role- </a:t>
            </a:r>
            <a:r>
              <a:rPr lang="en-GB" sz="2400" b="0" i="0">
                <a:effectLst/>
              </a:rPr>
              <a:t>is to set a strategic direction for the force, to scrutinise the police and hold them to account. </a:t>
            </a:r>
          </a:p>
          <a:p>
            <a:endParaRPr lang="en-GB" sz="1900"/>
          </a:p>
        </p:txBody>
      </p:sp>
      <p:pic>
        <p:nvPicPr>
          <p:cNvPr id="19" name="Audio 18">
            <a:hlinkClick r:id="" action="ppaction://media"/>
            <a:extLst>
              <a:ext uri="{FF2B5EF4-FFF2-40B4-BE49-F238E27FC236}">
                <a16:creationId xmlns:a16="http://schemas.microsoft.com/office/drawing/2014/main" id="{3264038C-1870-0C33-BC3D-3E0F2B0173F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4417507"/>
      </p:ext>
    </p:extLst>
  </p:cSld>
  <p:clrMapOvr>
    <a:masterClrMapping/>
  </p:clrMapOvr>
  <mc:AlternateContent xmlns:mc="http://schemas.openxmlformats.org/markup-compatibility/2006" xmlns:p14="http://schemas.microsoft.com/office/powerpoint/2010/main">
    <mc:Choice Requires="p14">
      <p:transition spd="slow" p14:dur="2000" advTm="104367"/>
    </mc:Choice>
    <mc:Fallback xmlns="">
      <p:transition spd="slow" advTm="104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B858A8-1D6C-988F-8353-FF1841AE9973}"/>
              </a:ext>
            </a:extLst>
          </p:cNvPr>
          <p:cNvSpPr>
            <a:spLocks noGrp="1"/>
          </p:cNvSpPr>
          <p:nvPr>
            <p:ph type="title"/>
          </p:nvPr>
        </p:nvSpPr>
        <p:spPr>
          <a:xfrm>
            <a:off x="466722" y="586855"/>
            <a:ext cx="3201366" cy="867191"/>
          </a:xfrm>
        </p:spPr>
        <p:txBody>
          <a:bodyPr anchor="b">
            <a:normAutofit/>
          </a:bodyPr>
          <a:lstStyle/>
          <a:p>
            <a:r>
              <a:rPr lang="en-GB" sz="4000">
                <a:solidFill>
                  <a:srgbClr val="FFFFFF"/>
                </a:solidFill>
              </a:rPr>
              <a:t>Continued</a:t>
            </a:r>
          </a:p>
        </p:txBody>
      </p:sp>
      <p:sp>
        <p:nvSpPr>
          <p:cNvPr id="3" name="Content Placeholder 2">
            <a:extLst>
              <a:ext uri="{FF2B5EF4-FFF2-40B4-BE49-F238E27FC236}">
                <a16:creationId xmlns:a16="http://schemas.microsoft.com/office/drawing/2014/main" id="{76733A41-4E37-FF92-E678-647255CD9248}"/>
              </a:ext>
            </a:extLst>
          </p:cNvPr>
          <p:cNvSpPr>
            <a:spLocks noGrp="1"/>
          </p:cNvSpPr>
          <p:nvPr>
            <p:ph idx="1"/>
          </p:nvPr>
        </p:nvSpPr>
        <p:spPr>
          <a:xfrm>
            <a:off x="4810259" y="649480"/>
            <a:ext cx="6555347" cy="5546047"/>
          </a:xfrm>
        </p:spPr>
        <p:txBody>
          <a:bodyPr anchor="ctr">
            <a:normAutofit/>
          </a:bodyPr>
          <a:lstStyle/>
          <a:p>
            <a:pPr fontAlgn="base">
              <a:spcBef>
                <a:spcPts val="1125"/>
              </a:spcBef>
              <a:spcAft>
                <a:spcPts val="1125"/>
              </a:spcAft>
              <a:defRPr/>
            </a:pPr>
            <a:r>
              <a:rPr lang="en-GB" sz="2400" b="0" i="0">
                <a:effectLst/>
              </a:rPr>
              <a:t>Appointing the Chief Constable, and holding him or her to account for their running of the force</a:t>
            </a:r>
          </a:p>
          <a:p>
            <a:pPr marL="228600" marR="0" lvl="0" indent="-228600" defTabSz="914400" rtl="0" eaLnBrk="1" fontAlgn="base" latinLnBrk="0" hangingPunct="1">
              <a:spcBef>
                <a:spcPts val="1125"/>
              </a:spcBef>
              <a:spcAft>
                <a:spcPts val="1125"/>
              </a:spcAft>
              <a:buClrTx/>
              <a:buSzTx/>
              <a:buFont typeface="Arial" panose="020B0604020202020204" pitchFamily="34" charset="0"/>
              <a:buChar char="•"/>
              <a:tabLst/>
              <a:defRPr/>
            </a:pPr>
            <a:r>
              <a:rPr kumimoji="0" lang="en-GB" sz="2400" b="0" i="0" u="none" strike="noStrike" kern="1200" cap="none" spc="0" normalizeH="0" baseline="0" noProof="0">
                <a:ln>
                  <a:noFill/>
                </a:ln>
                <a:effectLst/>
                <a:uLnTx/>
                <a:uFillTx/>
                <a:latin typeface="Aptos" panose="02110004020202020204"/>
                <a:ea typeface="+mn-ea"/>
                <a:cs typeface="+mn-cs"/>
              </a:rPr>
              <a:t>If necessary, suspending the Chief Constable or calling on him or her to retire or resign (some controversy) </a:t>
            </a:r>
          </a:p>
          <a:p>
            <a:pPr marL="228600" marR="0" lvl="0" indent="-228600" defTabSz="914400" rtl="0" eaLnBrk="1" fontAlgn="base" latinLnBrk="0" hangingPunct="1">
              <a:spcBef>
                <a:spcPts val="1125"/>
              </a:spcBef>
              <a:spcAft>
                <a:spcPts val="1125"/>
              </a:spcAft>
              <a:buClrTx/>
              <a:buSzTx/>
              <a:buFont typeface="Arial" panose="020B0604020202020204" pitchFamily="34" charset="0"/>
              <a:buChar char="•"/>
              <a:tabLst/>
              <a:defRPr/>
            </a:pPr>
            <a:r>
              <a:rPr kumimoji="0" lang="en-GB" sz="2400" b="0" i="0" u="none" strike="noStrike" kern="1200" cap="none" spc="0" normalizeH="0" baseline="0" noProof="0">
                <a:ln>
                  <a:noFill/>
                </a:ln>
                <a:effectLst/>
                <a:uLnTx/>
                <a:uFillTx/>
                <a:latin typeface="Aptos" panose="02110004020202020204"/>
                <a:ea typeface="+mn-ea"/>
                <a:cs typeface="+mn-cs"/>
              </a:rPr>
              <a:t>PCCs also set the annual force budget for their force area- money made up from, Home Office Police Grant, the Welsh Government grant and council tax precept (% of what the community pay in council tax)</a:t>
            </a:r>
          </a:p>
          <a:p>
            <a:endParaRPr lang="en-GB" sz="2000"/>
          </a:p>
        </p:txBody>
      </p:sp>
      <p:pic>
        <p:nvPicPr>
          <p:cNvPr id="17" name="Audio 16">
            <a:hlinkClick r:id="" action="ppaction://media"/>
            <a:extLst>
              <a:ext uri="{FF2B5EF4-FFF2-40B4-BE49-F238E27FC236}">
                <a16:creationId xmlns:a16="http://schemas.microsoft.com/office/drawing/2014/main" id="{2F711AB4-E9DF-AF22-381A-1933A51ACD3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7911670"/>
      </p:ext>
    </p:extLst>
  </p:cSld>
  <p:clrMapOvr>
    <a:masterClrMapping/>
  </p:clrMapOvr>
  <mc:AlternateContent xmlns:mc="http://schemas.openxmlformats.org/markup-compatibility/2006" xmlns:p14="http://schemas.microsoft.com/office/powerpoint/2010/main">
    <mc:Choice Requires="p14">
      <p:transition spd="slow" p14:dur="2000" advTm="110484"/>
    </mc:Choice>
    <mc:Fallback xmlns="">
      <p:transition spd="slow" advTm="110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6" name="Rectangle 1639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8" name="Rectangle 1639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0" name="Rectangle 1639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2" name="Rectangle 1640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4" name="Freeform: Shape 1640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5EE179-991A-0C71-F4F8-C3903E76350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2021 stats</a:t>
            </a:r>
          </a:p>
        </p:txBody>
      </p:sp>
      <p:pic>
        <p:nvPicPr>
          <p:cNvPr id="16386" name="Picture 2" descr="A Welsh Justice System V (a) – Policing in Wales – State of Wales">
            <a:extLst>
              <a:ext uri="{FF2B5EF4-FFF2-40B4-BE49-F238E27FC236}">
                <a16:creationId xmlns:a16="http://schemas.microsoft.com/office/drawing/2014/main" id="{E724B74C-AF0A-6803-BEEC-CAE184DFCB28}"/>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5464643" y="0"/>
            <a:ext cx="5714633" cy="6857572"/>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640A732E-6CBB-1512-6FDB-5EC5E904D00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2559279"/>
      </p:ext>
    </p:extLst>
  </p:cSld>
  <p:clrMapOvr>
    <a:masterClrMapping/>
  </p:clrMapOvr>
  <mc:AlternateContent xmlns:mc="http://schemas.openxmlformats.org/markup-compatibility/2006" xmlns:p14="http://schemas.microsoft.com/office/powerpoint/2010/main">
    <mc:Choice Requires="p14">
      <p:transition spd="slow" p14:dur="2000" advTm="85185"/>
    </mc:Choice>
    <mc:Fallback xmlns="">
      <p:transition spd="slow" advTm="85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6" name="Rectangle 922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766BF-E579-E7CF-FA12-DA26AD416BAB}"/>
              </a:ext>
            </a:extLst>
          </p:cNvPr>
          <p:cNvSpPr>
            <a:spLocks noGrp="1"/>
          </p:cNvSpPr>
          <p:nvPr>
            <p:ph type="title"/>
          </p:nvPr>
        </p:nvSpPr>
        <p:spPr>
          <a:xfrm>
            <a:off x="1136397" y="502020"/>
            <a:ext cx="5323715" cy="1642970"/>
          </a:xfrm>
        </p:spPr>
        <p:txBody>
          <a:bodyPr anchor="b">
            <a:normAutofit/>
          </a:bodyPr>
          <a:lstStyle/>
          <a:p>
            <a:r>
              <a:rPr lang="en-GB" sz="4000"/>
              <a:t>How much do they cost? </a:t>
            </a:r>
          </a:p>
        </p:txBody>
      </p:sp>
      <p:sp>
        <p:nvSpPr>
          <p:cNvPr id="3" name="Content Placeholder 2">
            <a:extLst>
              <a:ext uri="{FF2B5EF4-FFF2-40B4-BE49-F238E27FC236}">
                <a16:creationId xmlns:a16="http://schemas.microsoft.com/office/drawing/2014/main" id="{BB1E8ED8-B228-75B3-A759-FD0C699E17C5}"/>
              </a:ext>
            </a:extLst>
          </p:cNvPr>
          <p:cNvSpPr>
            <a:spLocks noGrp="1"/>
          </p:cNvSpPr>
          <p:nvPr>
            <p:ph idx="1"/>
          </p:nvPr>
        </p:nvSpPr>
        <p:spPr>
          <a:xfrm>
            <a:off x="1144923" y="2405894"/>
            <a:ext cx="5315189" cy="3535083"/>
          </a:xfrm>
        </p:spPr>
        <p:txBody>
          <a:bodyPr anchor="t">
            <a:normAutofit/>
          </a:bodyPr>
          <a:lstStyle/>
          <a:p>
            <a:r>
              <a:rPr lang="en-GB" sz="2000"/>
              <a:t>Emma Wools- South Wales costs £88,600</a:t>
            </a:r>
          </a:p>
          <a:p>
            <a:r>
              <a:rPr lang="en-GB" sz="2000"/>
              <a:t>Jane Mudd- Gwent costs £73,300</a:t>
            </a:r>
          </a:p>
          <a:p>
            <a:r>
              <a:rPr lang="en-GB" sz="2000"/>
              <a:t>Andy Dunbobbin- North Wales costs £73,300</a:t>
            </a:r>
          </a:p>
          <a:p>
            <a:r>
              <a:rPr lang="en-GB" sz="2000"/>
              <a:t>Dafydd Llewelyn- Dyfed Powys costs £68,200</a:t>
            </a:r>
          </a:p>
          <a:p>
            <a:endParaRPr lang="en-GB" sz="2000"/>
          </a:p>
          <a:p>
            <a:r>
              <a:rPr lang="en-GB" sz="2000"/>
              <a:t>Annual cost- £303, 400</a:t>
            </a:r>
          </a:p>
          <a:p>
            <a:pPr marL="0" indent="0">
              <a:buNone/>
            </a:pPr>
            <a:r>
              <a:rPr lang="en-GB" sz="2000"/>
              <a:t>     Money well spent?</a:t>
            </a:r>
          </a:p>
        </p:txBody>
      </p:sp>
      <p:sp>
        <p:nvSpPr>
          <p:cNvPr id="9225" name="Rectangle 922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1" name="Rectangle 923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A Complete Guide to British Currency">
            <a:extLst>
              <a:ext uri="{FF2B5EF4-FFF2-40B4-BE49-F238E27FC236}">
                <a16:creationId xmlns:a16="http://schemas.microsoft.com/office/drawing/2014/main" id="{18FC6831-4FE2-A88C-56D8-C7E0FDD61E8F}"/>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803646" y="1783228"/>
            <a:ext cx="4931154" cy="3291544"/>
          </a:xfrm>
          <a:prstGeom prst="rect">
            <a:avLst/>
          </a:prstGeom>
          <a:noFill/>
          <a:extLst>
            <a:ext uri="{909E8E84-426E-40DD-AFC4-6F175D3DCCD1}">
              <a14:hiddenFill xmlns:a14="http://schemas.microsoft.com/office/drawing/2010/main">
                <a:solidFill>
                  <a:srgbClr val="FFFFFF"/>
                </a:solidFill>
              </a14:hiddenFill>
            </a:ext>
          </a:extLst>
        </p:spPr>
      </p:pic>
      <p:pic>
        <p:nvPicPr>
          <p:cNvPr id="24" name="Audio 23">
            <a:hlinkClick r:id="" action="ppaction://media"/>
            <a:extLst>
              <a:ext uri="{FF2B5EF4-FFF2-40B4-BE49-F238E27FC236}">
                <a16:creationId xmlns:a16="http://schemas.microsoft.com/office/drawing/2014/main" id="{8489F6F4-A241-9F06-E9E5-D8820B8AE7E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2169071"/>
      </p:ext>
    </p:extLst>
  </p:cSld>
  <p:clrMapOvr>
    <a:masterClrMapping/>
  </p:clrMapOvr>
  <mc:AlternateContent xmlns:mc="http://schemas.openxmlformats.org/markup-compatibility/2006" xmlns:p14="http://schemas.microsoft.com/office/powerpoint/2010/main">
    <mc:Choice Requires="p14">
      <p:transition spd="slow" p14:dur="2000" advTm="68443"/>
    </mc:Choice>
    <mc:Fallback xmlns="">
      <p:transition spd="slow" advTm="68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3" name="Rectangle 4112">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Planning Profession in Numbers | Spencer Clarke Group">
            <a:extLst>
              <a:ext uri="{FF2B5EF4-FFF2-40B4-BE49-F238E27FC236}">
                <a16:creationId xmlns:a16="http://schemas.microsoft.com/office/drawing/2014/main" id="{BBBA9F40-2188-45D7-97AD-F16566D171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sp useBgFill="1">
        <p:nvSpPr>
          <p:cNvPr id="4115" name="Freeform: Shape 4114">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B81CA8-D141-7F28-EC83-E1C63EE0CCB8}"/>
              </a:ext>
            </a:extLst>
          </p:cNvPr>
          <p:cNvSpPr>
            <a:spLocks noGrp="1"/>
          </p:cNvSpPr>
          <p:nvPr>
            <p:ph type="title"/>
          </p:nvPr>
        </p:nvSpPr>
        <p:spPr>
          <a:xfrm>
            <a:off x="1037809" y="1071350"/>
            <a:ext cx="4775162" cy="1339382"/>
          </a:xfrm>
        </p:spPr>
        <p:txBody>
          <a:bodyPr>
            <a:normAutofit/>
          </a:bodyPr>
          <a:lstStyle/>
          <a:p>
            <a:pPr algn="ctr"/>
            <a:r>
              <a:rPr lang="en-GB" sz="3600"/>
              <a:t>How policing priorities are created</a:t>
            </a:r>
          </a:p>
        </p:txBody>
      </p:sp>
      <p:sp>
        <p:nvSpPr>
          <p:cNvPr id="4117"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8D43DC-1D8F-DF36-069B-EE05D7E85D9D}"/>
              </a:ext>
            </a:extLst>
          </p:cNvPr>
          <p:cNvSpPr>
            <a:spLocks noGrp="1"/>
          </p:cNvSpPr>
          <p:nvPr>
            <p:ph idx="1"/>
          </p:nvPr>
        </p:nvSpPr>
        <p:spPr>
          <a:xfrm>
            <a:off x="1189319" y="2547257"/>
            <a:ext cx="4458446" cy="3109740"/>
          </a:xfrm>
        </p:spPr>
        <p:txBody>
          <a:bodyPr anchor="ctr">
            <a:normAutofit/>
          </a:bodyPr>
          <a:lstStyle/>
          <a:p>
            <a:pPr marL="0" indent="0">
              <a:buNone/>
            </a:pPr>
            <a:r>
              <a:rPr lang="en-GB" sz="2000" b="0" i="0">
                <a:effectLst/>
                <a:latin typeface="Montserrat" panose="00000500000000000000" pitchFamily="2" charset="0"/>
              </a:rPr>
              <a:t>In consultation with the Chief Constable of their police force, a </a:t>
            </a:r>
            <a:r>
              <a:rPr kumimoji="0" lang="en-GB" sz="2000" b="0" i="0" u="none" strike="noStrike" kern="1200" cap="none" spc="0" normalizeH="0" baseline="0" noProof="0">
                <a:ln>
                  <a:noFill/>
                </a:ln>
                <a:effectLst/>
                <a:uLnTx/>
                <a:uFillTx/>
                <a:latin typeface="Montserrat" panose="00000500000000000000" pitchFamily="2" charset="0"/>
                <a:ea typeface="+mn-ea"/>
                <a:cs typeface="+mn-cs"/>
              </a:rPr>
              <a:t>5-year Police and Crime Plan is created by </a:t>
            </a:r>
            <a:r>
              <a:rPr lang="en-GB" sz="2000" b="0" i="0">
                <a:effectLst/>
                <a:latin typeface="Montserrat" panose="00000500000000000000" pitchFamily="2" charset="0"/>
              </a:rPr>
              <a:t>determining local policing priorities, trends and needs</a:t>
            </a:r>
            <a:endParaRPr lang="en-GB" sz="2000"/>
          </a:p>
        </p:txBody>
      </p:sp>
      <p:pic>
        <p:nvPicPr>
          <p:cNvPr id="18" name="Audio 17">
            <a:hlinkClick r:id="" action="ppaction://media"/>
            <a:extLst>
              <a:ext uri="{FF2B5EF4-FFF2-40B4-BE49-F238E27FC236}">
                <a16:creationId xmlns:a16="http://schemas.microsoft.com/office/drawing/2014/main" id="{D59C2CCB-DC66-EB4B-A66E-6C8EB3E57C5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14029329"/>
      </p:ext>
    </p:extLst>
  </p:cSld>
  <p:clrMapOvr>
    <a:masterClrMapping/>
  </p:clrMapOvr>
  <mc:AlternateContent xmlns:mc="http://schemas.openxmlformats.org/markup-compatibility/2006" xmlns:p14="http://schemas.microsoft.com/office/powerpoint/2010/main">
    <mc:Choice Requires="p14">
      <p:transition spd="slow" p14:dur="2000" advTm="38984"/>
    </mc:Choice>
    <mc:Fallback xmlns="">
      <p:transition spd="slow" advTm="38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8DACE-A364-C5A1-3DB4-462C976AA15C}"/>
              </a:ext>
            </a:extLst>
          </p:cNvPr>
          <p:cNvSpPr>
            <a:spLocks noGrp="1"/>
          </p:cNvSpPr>
          <p:nvPr>
            <p:ph type="title"/>
          </p:nvPr>
        </p:nvSpPr>
        <p:spPr/>
        <p:txBody>
          <a:bodyPr/>
          <a:lstStyle/>
          <a:p>
            <a:pPr algn="ctr"/>
            <a:r>
              <a:rPr lang="en-GB"/>
              <a:t>Why do we need policing plans?</a:t>
            </a:r>
          </a:p>
        </p:txBody>
      </p:sp>
      <p:graphicFrame>
        <p:nvGraphicFramePr>
          <p:cNvPr id="13" name="Content Placeholder 2">
            <a:extLst>
              <a:ext uri="{FF2B5EF4-FFF2-40B4-BE49-F238E27FC236}">
                <a16:creationId xmlns:a16="http://schemas.microsoft.com/office/drawing/2014/main" id="{F70E53F7-3875-B368-36B3-6BAAE2EE1C1B}"/>
              </a:ext>
            </a:extLst>
          </p:cNvPr>
          <p:cNvGraphicFramePr>
            <a:graphicFrameLocks noGrp="1"/>
          </p:cNvGraphicFramePr>
          <p:nvPr>
            <p:ph idx="1"/>
          </p:nvPr>
        </p:nvGraphicFramePr>
        <p:xfrm>
          <a:off x="663677" y="1825625"/>
          <a:ext cx="10690123"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Audio 7">
            <a:hlinkClick r:id="" action="ppaction://media"/>
            <a:extLst>
              <a:ext uri="{FF2B5EF4-FFF2-40B4-BE49-F238E27FC236}">
                <a16:creationId xmlns:a16="http://schemas.microsoft.com/office/drawing/2014/main" id="{F6F9718E-B65C-316F-2086-DC575A1EFE4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41843980"/>
      </p:ext>
    </p:extLst>
  </p:cSld>
  <p:clrMapOvr>
    <a:masterClrMapping/>
  </p:clrMapOvr>
  <mc:AlternateContent xmlns:mc="http://schemas.openxmlformats.org/markup-compatibility/2006" xmlns:p14="http://schemas.microsoft.com/office/powerpoint/2010/main">
    <mc:Choice Requires="p14">
      <p:transition spd="slow" p14:dur="2000" advTm="189276"/>
    </mc:Choice>
    <mc:Fallback xmlns="">
      <p:transition spd="slow" advTm="189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B641E4C-F53A-FBD2-26A4-EF8758ED079B}"/>
              </a:ext>
            </a:extLst>
          </p:cNvPr>
          <p:cNvSpPr>
            <a:spLocks noGrp="1"/>
          </p:cNvSpPr>
          <p:nvPr>
            <p:ph type="title"/>
          </p:nvPr>
        </p:nvSpPr>
        <p:spPr>
          <a:xfrm>
            <a:off x="838200" y="162232"/>
            <a:ext cx="10515600" cy="1017640"/>
          </a:xfrm>
        </p:spPr>
        <p:txBody>
          <a:bodyPr/>
          <a:lstStyle/>
          <a:p>
            <a:pPr algn="ctr"/>
            <a:r>
              <a:rPr lang="en-GB"/>
              <a:t>The common key priorities</a:t>
            </a:r>
          </a:p>
        </p:txBody>
      </p:sp>
      <p:pic>
        <p:nvPicPr>
          <p:cNvPr id="9" name="Picture 6" descr="Oversight of Policing in Wales">
            <a:extLst>
              <a:ext uri="{FF2B5EF4-FFF2-40B4-BE49-F238E27FC236}">
                <a16:creationId xmlns:a16="http://schemas.microsoft.com/office/drawing/2014/main" id="{A32A484E-B02C-A01E-4525-DFE5B940D0E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63678" y="1007209"/>
            <a:ext cx="10795818" cy="5888178"/>
          </a:xfrm>
          <a:prstGeom prst="rect">
            <a:avLst/>
          </a:prstGeom>
          <a:noFill/>
          <a:extLst>
            <a:ext uri="{909E8E84-426E-40DD-AFC4-6F175D3DCCD1}">
              <a14:hiddenFill xmlns:a14="http://schemas.microsoft.com/office/drawing/2010/main">
                <a:solidFill>
                  <a:srgbClr val="FFFFFF"/>
                </a:solidFill>
              </a14:hiddenFill>
            </a:ext>
          </a:extLst>
        </p:spPr>
      </p:pic>
      <p:pic>
        <p:nvPicPr>
          <p:cNvPr id="11" name="Audio 10">
            <a:hlinkClick r:id="" action="ppaction://media"/>
            <a:extLst>
              <a:ext uri="{FF2B5EF4-FFF2-40B4-BE49-F238E27FC236}">
                <a16:creationId xmlns:a16="http://schemas.microsoft.com/office/drawing/2014/main" id="{170265BE-18ED-65D9-B64E-F986F3578CD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0532187"/>
      </p:ext>
    </p:extLst>
  </p:cSld>
  <p:clrMapOvr>
    <a:masterClrMapping/>
  </p:clrMapOvr>
  <mc:AlternateContent xmlns:mc="http://schemas.openxmlformats.org/markup-compatibility/2006" xmlns:p14="http://schemas.microsoft.com/office/powerpoint/2010/main">
    <mc:Choice Requires="p14">
      <p:transition spd="slow" p14:dur="2000" advTm="66288"/>
    </mc:Choice>
    <mc:Fallback xmlns="">
      <p:transition spd="slow" advTm="66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9B198-E723-DC92-AF87-1531867D5D16}"/>
              </a:ext>
            </a:extLst>
          </p:cNvPr>
          <p:cNvSpPr>
            <a:spLocks noGrp="1"/>
          </p:cNvSpPr>
          <p:nvPr>
            <p:ph type="title"/>
          </p:nvPr>
        </p:nvSpPr>
        <p:spPr>
          <a:xfrm>
            <a:off x="466722" y="586855"/>
            <a:ext cx="3201366" cy="1915129"/>
          </a:xfrm>
        </p:spPr>
        <p:txBody>
          <a:bodyPr anchor="b">
            <a:normAutofit/>
          </a:bodyPr>
          <a:lstStyle/>
          <a:p>
            <a:pPr algn="ctr"/>
            <a:r>
              <a:rPr lang="en-GB" sz="4000">
                <a:solidFill>
                  <a:srgbClr val="FFFFFF"/>
                </a:solidFill>
              </a:rPr>
              <a:t>Dyfed-Powys Priorities </a:t>
            </a:r>
          </a:p>
        </p:txBody>
      </p:sp>
      <p:sp>
        <p:nvSpPr>
          <p:cNvPr id="3" name="Content Placeholder 2">
            <a:extLst>
              <a:ext uri="{FF2B5EF4-FFF2-40B4-BE49-F238E27FC236}">
                <a16:creationId xmlns:a16="http://schemas.microsoft.com/office/drawing/2014/main" id="{7C3E8C3F-92D9-62F9-85D2-BEBFDA784EBD}"/>
              </a:ext>
            </a:extLst>
          </p:cNvPr>
          <p:cNvSpPr>
            <a:spLocks noGrp="1"/>
          </p:cNvSpPr>
          <p:nvPr>
            <p:ph idx="1"/>
          </p:nvPr>
        </p:nvSpPr>
        <p:spPr>
          <a:xfrm>
            <a:off x="4319464" y="597181"/>
            <a:ext cx="7669407" cy="6265888"/>
          </a:xfrm>
        </p:spPr>
        <p:txBody>
          <a:bodyPr anchor="ctr">
            <a:noAutofit/>
          </a:bodyPr>
          <a:lstStyle/>
          <a:p>
            <a:r>
              <a:rPr lang="en-GB" sz="2400" b="1"/>
              <a:t>Victims are supported</a:t>
            </a:r>
          </a:p>
          <a:p>
            <a:pPr marL="0" indent="0">
              <a:buNone/>
            </a:pPr>
            <a:r>
              <a:rPr lang="en-GB" sz="2000"/>
              <a:t>Accurate crime recording and identification of victims. Safeguarding against harm and repeat victimisation. Listening to the views of victims and giving a positive experience, regardless of the outcome. Meeting our obligations to the Victims’ Code and Witness Charter. Commissioning services to help victims cope and recover.</a:t>
            </a:r>
          </a:p>
          <a:p>
            <a:pPr marL="0" indent="0">
              <a:buNone/>
            </a:pPr>
            <a:endParaRPr lang="en-GB" sz="2000"/>
          </a:p>
          <a:p>
            <a:pPr algn="l" fontAlgn="base"/>
            <a:r>
              <a:rPr lang="en-GB" sz="2400" b="1" i="0">
                <a:solidFill>
                  <a:srgbClr val="1F2025"/>
                </a:solidFill>
                <a:effectLst/>
              </a:rPr>
              <a:t>Our justice system is more effective</a:t>
            </a:r>
          </a:p>
          <a:p>
            <a:pPr marL="0" indent="0" algn="l" fontAlgn="base">
              <a:buNone/>
            </a:pPr>
            <a:r>
              <a:rPr lang="en-GB" sz="2000" b="0" i="0">
                <a:solidFill>
                  <a:srgbClr val="1F2025"/>
                </a:solidFill>
                <a:effectLst/>
                <a:latin typeface="inherit"/>
              </a:rPr>
              <a:t>Improved quality and timeliness of criminal investigations. More successful criminal justice outcomes, particularly relating to violence against women and girls. We recognise the vulnerability of children in the criminal justice system, both as victims and perpetrators. Reduced reoffending through targeted interventions and preventative orders. Public trust and confidence in the criminal justice system through establishing views of victims, appropriate restorative justice and assessing disproportionality within the system.</a:t>
            </a:r>
          </a:p>
          <a:p>
            <a:pPr marL="0" indent="0">
              <a:buNone/>
            </a:pPr>
            <a:endParaRPr lang="en-GB" sz="2000"/>
          </a:p>
          <a:p>
            <a:pPr marL="0" indent="0">
              <a:buNone/>
            </a:pPr>
            <a:endParaRPr lang="en-GB" sz="2000"/>
          </a:p>
        </p:txBody>
      </p:sp>
      <p:pic>
        <p:nvPicPr>
          <p:cNvPr id="14338" name="Picture 2" descr="Dyfed Powys force crest">
            <a:extLst>
              <a:ext uri="{FF2B5EF4-FFF2-40B4-BE49-F238E27FC236}">
                <a16:creationId xmlns:a16="http://schemas.microsoft.com/office/drawing/2014/main" id="{48137A8D-AD0D-0E4C-0FC6-869A629098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3129" y="3003234"/>
            <a:ext cx="3479898" cy="1507098"/>
          </a:xfrm>
          <a:prstGeom prst="rect">
            <a:avLst/>
          </a:prstGeom>
          <a:noFill/>
          <a:extLst>
            <a:ext uri="{909E8E84-426E-40DD-AFC4-6F175D3DCCD1}">
              <a14:hiddenFill xmlns:a14="http://schemas.microsoft.com/office/drawing/2010/main">
                <a:solidFill>
                  <a:srgbClr val="FFFFFF"/>
                </a:solidFill>
              </a14:hiddenFill>
            </a:ext>
          </a:extLst>
        </p:spPr>
      </p:pic>
      <p:pic>
        <p:nvPicPr>
          <p:cNvPr id="17" name="Audio 16">
            <a:hlinkClick r:id="" action="ppaction://media"/>
            <a:extLst>
              <a:ext uri="{FF2B5EF4-FFF2-40B4-BE49-F238E27FC236}">
                <a16:creationId xmlns:a16="http://schemas.microsoft.com/office/drawing/2014/main" id="{F7E2E379-39B3-824D-5E2B-56CC7E9A090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9452147"/>
      </p:ext>
    </p:extLst>
  </p:cSld>
  <p:clrMapOvr>
    <a:masterClrMapping/>
  </p:clrMapOvr>
  <mc:AlternateContent xmlns:mc="http://schemas.openxmlformats.org/markup-compatibility/2006" xmlns:p14="http://schemas.microsoft.com/office/powerpoint/2010/main">
    <mc:Choice Requires="p14">
      <p:transition spd="slow" p14:dur="2000" advTm="127043"/>
    </mc:Choice>
    <mc:Fallback xmlns="">
      <p:transition spd="slow" advTm="127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72FD6D-DCB0-FD29-EE12-4DDAD15E670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00881F-E336-7919-3548-E8E02C9621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3427728-3418-8A0B-0AEA-B93C402FB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1A5CA2F-5AAF-8ED9-83B2-928B36D3B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BFB3C61-74E9-78B6-D585-C65F3C626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D9D6BCE-FC7D-545A-52E2-38AE51E01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163E095-4733-8FDC-F07F-1C1B7A79A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D08B75DF-23BD-47BB-75B1-591E25A16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F45EC-4F71-B0C4-67A5-0646591D9B6A}"/>
              </a:ext>
            </a:extLst>
          </p:cNvPr>
          <p:cNvSpPr>
            <a:spLocks noGrp="1"/>
          </p:cNvSpPr>
          <p:nvPr>
            <p:ph type="title"/>
          </p:nvPr>
        </p:nvSpPr>
        <p:spPr>
          <a:xfrm>
            <a:off x="466722" y="586855"/>
            <a:ext cx="3201366" cy="1915129"/>
          </a:xfrm>
        </p:spPr>
        <p:txBody>
          <a:bodyPr anchor="b">
            <a:normAutofit/>
          </a:bodyPr>
          <a:lstStyle/>
          <a:p>
            <a:pPr algn="ctr"/>
            <a:r>
              <a:rPr lang="en-GB" sz="4000">
                <a:solidFill>
                  <a:srgbClr val="FFFFFF"/>
                </a:solidFill>
              </a:rPr>
              <a:t>Dyfed-Powys Priorities </a:t>
            </a:r>
          </a:p>
        </p:txBody>
      </p:sp>
      <p:sp>
        <p:nvSpPr>
          <p:cNvPr id="3" name="Content Placeholder 2">
            <a:extLst>
              <a:ext uri="{FF2B5EF4-FFF2-40B4-BE49-F238E27FC236}">
                <a16:creationId xmlns:a16="http://schemas.microsoft.com/office/drawing/2014/main" id="{9BBEFE87-F948-95C4-D717-F6F916AD9EEA}"/>
              </a:ext>
            </a:extLst>
          </p:cNvPr>
          <p:cNvSpPr>
            <a:spLocks noGrp="1"/>
          </p:cNvSpPr>
          <p:nvPr>
            <p:ph idx="1"/>
          </p:nvPr>
        </p:nvSpPr>
        <p:spPr>
          <a:xfrm>
            <a:off x="4367695" y="404735"/>
            <a:ext cx="7669407" cy="6265888"/>
          </a:xfrm>
        </p:spPr>
        <p:txBody>
          <a:bodyPr anchor="ctr">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Aptos" panose="02110004020202020204"/>
                <a:ea typeface="+mn-ea"/>
                <a:cs typeface="+mn-cs"/>
              </a:rPr>
              <a:t>Harm is prevented</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a:ln>
                  <a:noFill/>
                </a:ln>
                <a:solidFill>
                  <a:prstClr val="black"/>
                </a:solidFill>
                <a:effectLst/>
                <a:uLnTx/>
                <a:uFillTx/>
                <a:latin typeface="Aptos" panose="02110004020202020204"/>
                <a:ea typeface="+mn-ea"/>
                <a:cs typeface="+mn-cs"/>
              </a:rPr>
              <a:t>Visible and proactive policing services, both in the physical and cyber world. Adopt early intervention and a problem-solving approach to address root causes of crime. Take a public health approach to high community harm problems. To promote a Child-Centred approach that recognises the vulnerability of children and young people, which improves their life chances. Improved road safety through addressing the five main causes of road traffic collisions and injuries in Wales (Fatal 5).</a:t>
            </a:r>
          </a:p>
          <a:p>
            <a:endParaRPr lang="en-GB" sz="2000"/>
          </a:p>
        </p:txBody>
      </p:sp>
      <p:pic>
        <p:nvPicPr>
          <p:cNvPr id="14338" name="Picture 2" descr="Dyfed Powys force crest">
            <a:extLst>
              <a:ext uri="{FF2B5EF4-FFF2-40B4-BE49-F238E27FC236}">
                <a16:creationId xmlns:a16="http://schemas.microsoft.com/office/drawing/2014/main" id="{FEE56F94-8848-56FD-7FF6-FA65C7151F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0869" y="3013372"/>
            <a:ext cx="3493071" cy="1512803"/>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07A927F2-1891-AED9-3271-1ED030234E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2536634"/>
      </p:ext>
    </p:extLst>
  </p:cSld>
  <p:clrMapOvr>
    <a:masterClrMapping/>
  </p:clrMapOvr>
  <mc:AlternateContent xmlns:mc="http://schemas.openxmlformats.org/markup-compatibility/2006" xmlns:p14="http://schemas.microsoft.com/office/powerpoint/2010/main">
    <mc:Choice Requires="p14">
      <p:transition spd="slow" p14:dur="2000" advTm="38866"/>
    </mc:Choice>
    <mc:Fallback xmlns="">
      <p:transition spd="slow" advTm="38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58ACAE-DB6B-6697-02C0-22FA1B92B08C}"/>
              </a:ext>
            </a:extLst>
          </p:cNvPr>
          <p:cNvSpPr>
            <a:spLocks noGrp="1"/>
          </p:cNvSpPr>
          <p:nvPr>
            <p:ph type="title"/>
          </p:nvPr>
        </p:nvSpPr>
        <p:spPr>
          <a:xfrm>
            <a:off x="466722" y="586855"/>
            <a:ext cx="3058143" cy="1915129"/>
          </a:xfrm>
        </p:spPr>
        <p:txBody>
          <a:bodyPr anchor="b">
            <a:normAutofit/>
          </a:bodyPr>
          <a:lstStyle/>
          <a:p>
            <a:pPr algn="ctr"/>
            <a:r>
              <a:rPr lang="en-GB" sz="4000">
                <a:solidFill>
                  <a:srgbClr val="FFFFFF"/>
                </a:solidFill>
              </a:rPr>
              <a:t>Gwent police Priorities</a:t>
            </a:r>
          </a:p>
        </p:txBody>
      </p:sp>
      <p:sp>
        <p:nvSpPr>
          <p:cNvPr id="3" name="Content Placeholder 2">
            <a:extLst>
              <a:ext uri="{FF2B5EF4-FFF2-40B4-BE49-F238E27FC236}">
                <a16:creationId xmlns:a16="http://schemas.microsoft.com/office/drawing/2014/main" id="{A552796A-74E1-6C9D-7A3C-3AF7B6B3BD8E}"/>
              </a:ext>
            </a:extLst>
          </p:cNvPr>
          <p:cNvSpPr>
            <a:spLocks noGrp="1"/>
          </p:cNvSpPr>
          <p:nvPr>
            <p:ph idx="1"/>
          </p:nvPr>
        </p:nvSpPr>
        <p:spPr>
          <a:xfrm>
            <a:off x="4367696" y="645836"/>
            <a:ext cx="7243982" cy="5546047"/>
          </a:xfrm>
        </p:spPr>
        <p:txBody>
          <a:bodyPr anchor="ctr">
            <a:normAutofit/>
          </a:bodyPr>
          <a:lstStyle/>
          <a:p>
            <a:pPr>
              <a:spcAft>
                <a:spcPts val="750"/>
              </a:spcAft>
            </a:pPr>
            <a:r>
              <a:rPr lang="en-GB" sz="2400" b="1">
                <a:effectLst/>
              </a:rPr>
              <a:t>Keep neighbourhoods safe</a:t>
            </a:r>
            <a:endParaRPr lang="en-GB" sz="2400" b="0">
              <a:effectLst/>
            </a:endParaRPr>
          </a:p>
          <a:p>
            <a:pPr marL="0" indent="0">
              <a:spcAft>
                <a:spcPts val="750"/>
              </a:spcAft>
              <a:buNone/>
            </a:pPr>
            <a:r>
              <a:rPr lang="en-GB" sz="2000" b="0">
                <a:effectLst/>
              </a:rPr>
              <a:t>Tackling crime and anti-social behaviour that impacts the safety and well-being of communities in Gwent</a:t>
            </a:r>
          </a:p>
          <a:p>
            <a:pPr>
              <a:lnSpc>
                <a:spcPct val="150000"/>
              </a:lnSpc>
              <a:spcAft>
                <a:spcPts val="750"/>
              </a:spcAft>
            </a:pPr>
            <a:r>
              <a:rPr lang="en-GB" sz="2400" b="1">
                <a:effectLst/>
              </a:rPr>
              <a:t>Combat serious crime</a:t>
            </a:r>
            <a:endParaRPr lang="en-GB" sz="2400" b="0">
              <a:effectLst/>
            </a:endParaRPr>
          </a:p>
          <a:p>
            <a:pPr marL="0" indent="0">
              <a:spcAft>
                <a:spcPts val="750"/>
              </a:spcAft>
              <a:buNone/>
            </a:pPr>
            <a:r>
              <a:rPr lang="en-GB" sz="2000" b="0">
                <a:effectLst/>
              </a:rPr>
              <a:t>Preventing and reducing crimes that cause significant harm to communities and victims</a:t>
            </a:r>
          </a:p>
          <a:p>
            <a:pPr>
              <a:spcAft>
                <a:spcPts val="750"/>
              </a:spcAft>
            </a:pPr>
            <a:r>
              <a:rPr lang="en-GB" sz="2400" b="1">
                <a:effectLst/>
              </a:rPr>
              <a:t>Support victims and protect the vulnerable</a:t>
            </a:r>
            <a:endParaRPr lang="en-GB" sz="2400" b="0">
              <a:effectLst/>
            </a:endParaRPr>
          </a:p>
          <a:p>
            <a:pPr marL="0" indent="0">
              <a:spcAft>
                <a:spcPts val="750"/>
              </a:spcAft>
              <a:buNone/>
            </a:pPr>
            <a:r>
              <a:rPr lang="en-GB" sz="2000" b="0">
                <a:effectLst/>
              </a:rPr>
              <a:t>Providing high-quality support to victims of crime and protecting those who are most vulnerable from harm</a:t>
            </a:r>
          </a:p>
          <a:p>
            <a:endParaRPr lang="en-GB" sz="2000"/>
          </a:p>
        </p:txBody>
      </p:sp>
      <p:pic>
        <p:nvPicPr>
          <p:cNvPr id="13316" name="Picture 4" descr="Gwent Police crest">
            <a:extLst>
              <a:ext uri="{FF2B5EF4-FFF2-40B4-BE49-F238E27FC236}">
                <a16:creationId xmlns:a16="http://schemas.microsoft.com/office/drawing/2014/main" id="{9C334B44-F954-8C4B-B912-2595264A23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3215" y="3146879"/>
            <a:ext cx="3271650" cy="1640085"/>
          </a:xfrm>
          <a:prstGeom prst="rect">
            <a:avLst/>
          </a:prstGeom>
          <a:noFill/>
          <a:extLst>
            <a:ext uri="{909E8E84-426E-40DD-AFC4-6F175D3DCCD1}">
              <a14:hiddenFill xmlns:a14="http://schemas.microsoft.com/office/drawing/2010/main">
                <a:solidFill>
                  <a:srgbClr val="FFFFFF"/>
                </a:solidFill>
              </a14:hiddenFill>
            </a:ext>
          </a:extLst>
        </p:spPr>
      </p:pic>
      <p:pic>
        <p:nvPicPr>
          <p:cNvPr id="23" name="Audio 22">
            <a:hlinkClick r:id="" action="ppaction://media"/>
            <a:extLst>
              <a:ext uri="{FF2B5EF4-FFF2-40B4-BE49-F238E27FC236}">
                <a16:creationId xmlns:a16="http://schemas.microsoft.com/office/drawing/2014/main" id="{6EC45606-CDDC-EC5D-B032-4946371E796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7006788"/>
      </p:ext>
    </p:extLst>
  </p:cSld>
  <p:clrMapOvr>
    <a:masterClrMapping/>
  </p:clrMapOvr>
  <mc:AlternateContent xmlns:mc="http://schemas.openxmlformats.org/markup-compatibility/2006" xmlns:p14="http://schemas.microsoft.com/office/powerpoint/2010/main">
    <mc:Choice Requires="p14">
      <p:transition spd="slow" p14:dur="2000" advTm="51450"/>
    </mc:Choice>
    <mc:Fallback xmlns="">
      <p:transition spd="slow" advTm="51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502304-4CB8-769A-79FE-D749FD3C25D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4EBA2C-67CE-7D61-C78B-25CD8DB4D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C58E5A6-6E75-A917-4427-59D7856F2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6D7322B-7CE7-C23E-F818-A0BF1DD22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1B198D4-3C7B-45A1-215E-D193961FB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FF1A5B-15E3-189F-8680-19D109230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F575240-968D-8327-51B9-084E192C3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7C0D24CA-E605-8E83-E6D1-93F974E77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B2C67-828D-4445-99AB-31071B4E8F36}"/>
              </a:ext>
            </a:extLst>
          </p:cNvPr>
          <p:cNvSpPr>
            <a:spLocks noGrp="1"/>
          </p:cNvSpPr>
          <p:nvPr>
            <p:ph type="title"/>
          </p:nvPr>
        </p:nvSpPr>
        <p:spPr>
          <a:xfrm>
            <a:off x="466722" y="586855"/>
            <a:ext cx="3058143" cy="1915129"/>
          </a:xfrm>
        </p:spPr>
        <p:txBody>
          <a:bodyPr anchor="b">
            <a:normAutofit/>
          </a:bodyPr>
          <a:lstStyle/>
          <a:p>
            <a:pPr algn="ctr"/>
            <a:r>
              <a:rPr lang="en-GB" sz="4000">
                <a:solidFill>
                  <a:srgbClr val="FFFFFF"/>
                </a:solidFill>
              </a:rPr>
              <a:t>Gwent police Priorities</a:t>
            </a:r>
          </a:p>
        </p:txBody>
      </p:sp>
      <p:sp>
        <p:nvSpPr>
          <p:cNvPr id="3" name="Content Placeholder 2">
            <a:extLst>
              <a:ext uri="{FF2B5EF4-FFF2-40B4-BE49-F238E27FC236}">
                <a16:creationId xmlns:a16="http://schemas.microsoft.com/office/drawing/2014/main" id="{1B6292F8-B1F4-0F77-CC81-96408F33FBC2}"/>
              </a:ext>
            </a:extLst>
          </p:cNvPr>
          <p:cNvSpPr>
            <a:spLocks noGrp="1"/>
          </p:cNvSpPr>
          <p:nvPr>
            <p:ph idx="1"/>
          </p:nvPr>
        </p:nvSpPr>
        <p:spPr>
          <a:xfrm>
            <a:off x="4154188" y="511388"/>
            <a:ext cx="7500454" cy="5900559"/>
          </a:xfrm>
        </p:spPr>
        <p:txBody>
          <a:bodyPr anchor="ctr">
            <a:normAutofit/>
          </a:bodyPr>
          <a:lstStyle/>
          <a:p>
            <a:pPr>
              <a:spcAft>
                <a:spcPts val="750"/>
              </a:spcAft>
            </a:pPr>
            <a:r>
              <a:rPr lang="en-GB" sz="2400" b="1">
                <a:effectLst/>
              </a:rPr>
              <a:t>Increase community confidence in policing</a:t>
            </a:r>
            <a:endParaRPr lang="en-GB" sz="2400" b="0">
              <a:effectLst/>
            </a:endParaRPr>
          </a:p>
          <a:p>
            <a:pPr marL="0" indent="0">
              <a:lnSpc>
                <a:spcPct val="100000"/>
              </a:lnSpc>
              <a:spcAft>
                <a:spcPts val="750"/>
              </a:spcAft>
              <a:buNone/>
            </a:pPr>
            <a:r>
              <a:rPr lang="en-GB" sz="2000" b="0">
                <a:effectLst/>
              </a:rPr>
              <a:t>Working with Gwent Police to improve our relationships with our communities and improve public confidence in policing</a:t>
            </a:r>
          </a:p>
          <a:p>
            <a:pPr marL="228600" marR="0" lvl="0" indent="-228600" algn="l" defTabSz="914400" rtl="0" eaLnBrk="1" fontAlgn="auto" latinLnBrk="0" hangingPunct="1">
              <a:lnSpc>
                <a:spcPts val="1800"/>
              </a:lnSpc>
              <a:spcBef>
                <a:spcPts val="1000"/>
              </a:spcBef>
              <a:spcAft>
                <a:spcPts val="750"/>
              </a:spcAft>
              <a:buClrTx/>
              <a:buSzTx/>
              <a:buFont typeface="Arial" panose="020B0604020202020204" pitchFamily="34" charset="0"/>
              <a:buChar char="•"/>
              <a:tabLst/>
              <a:defRPr/>
            </a:pPr>
            <a:endParaRPr kumimoji="0" lang="en-GB" sz="2400" b="1" i="0" u="none" strike="noStrike" kern="1200" cap="none" spc="0" normalizeH="0" baseline="0" noProof="0">
              <a:ln>
                <a:noFill/>
              </a:ln>
              <a:solidFill>
                <a:srgbClr val="333333"/>
              </a:solidFill>
              <a:effectLst/>
              <a:uLnTx/>
              <a:uFillTx/>
              <a:ea typeface="+mn-ea"/>
              <a:cs typeface="+mn-cs"/>
            </a:endParaRPr>
          </a:p>
          <a:p>
            <a:pPr marL="228600" marR="0" lvl="0" indent="-228600" algn="l" defTabSz="914400" rtl="0" eaLnBrk="1" fontAlgn="auto" latinLnBrk="0" hangingPunct="1">
              <a:lnSpc>
                <a:spcPts val="1800"/>
              </a:lnSpc>
              <a:spcBef>
                <a:spcPts val="1000"/>
              </a:spcBef>
              <a:spcAft>
                <a:spcPts val="750"/>
              </a:spcAft>
              <a:buClrTx/>
              <a:buSzTx/>
              <a:buFont typeface="Arial" panose="020B0604020202020204" pitchFamily="34" charset="0"/>
              <a:buChar char="•"/>
              <a:tabLst/>
              <a:defRPr/>
            </a:pPr>
            <a:r>
              <a:rPr kumimoji="0" lang="en-GB" sz="2400" b="1" i="0" u="none" strike="noStrike" kern="1200" cap="none" spc="0" normalizeH="0" baseline="0" noProof="0">
                <a:ln>
                  <a:noFill/>
                </a:ln>
                <a:solidFill>
                  <a:srgbClr val="333333"/>
                </a:solidFill>
                <a:effectLst/>
                <a:uLnTx/>
                <a:uFillTx/>
                <a:ea typeface="+mn-ea"/>
                <a:cs typeface="+mn-cs"/>
              </a:rPr>
              <a:t>Drive sustainable policing</a:t>
            </a:r>
          </a:p>
          <a:p>
            <a:pPr marL="0" marR="0" lvl="0" indent="0" algn="l" defTabSz="914400" rtl="0" eaLnBrk="1" fontAlgn="auto" latinLnBrk="0" hangingPunct="1">
              <a:lnSpc>
                <a:spcPct val="100000"/>
              </a:lnSpc>
              <a:spcBef>
                <a:spcPts val="1000"/>
              </a:spcBef>
              <a:spcAft>
                <a:spcPts val="750"/>
              </a:spcAft>
              <a:buClrTx/>
              <a:buSzTx/>
              <a:buNone/>
              <a:tabLst/>
              <a:defRPr/>
            </a:pPr>
            <a:r>
              <a:rPr kumimoji="0" lang="en-GB" sz="2000" b="0" i="0" u="none" strike="noStrike" kern="1200" cap="none" spc="0" normalizeH="0" baseline="0" noProof="0">
                <a:ln>
                  <a:noFill/>
                </a:ln>
                <a:solidFill>
                  <a:srgbClr val="333333"/>
                </a:solidFill>
                <a:effectLst/>
                <a:uLnTx/>
                <a:uFillTx/>
                <a:ea typeface="+mn-ea"/>
                <a:cs typeface="+mn-cs"/>
              </a:rPr>
              <a:t>Providing a value for money police service that operates responsibly, with sustainable </a:t>
            </a:r>
            <a:r>
              <a:rPr kumimoji="0" lang="en-GB" sz="2000" b="0" i="0" u="none" strike="noStrike" kern="1200" cap="none" spc="0" normalizeH="0" baseline="0" noProof="0">
                <a:ln>
                  <a:noFill/>
                </a:ln>
                <a:effectLst/>
                <a:uLnTx/>
                <a:uFillTx/>
                <a:ea typeface="+mn-ea"/>
                <a:cs typeface="+mn-cs"/>
              </a:rPr>
              <a:t>infrastructures</a:t>
            </a:r>
            <a:r>
              <a:rPr kumimoji="0" lang="en-GB" sz="2000" b="0" i="0" u="none" strike="noStrike" kern="1200" cap="none" spc="0" normalizeH="0" baseline="0" noProof="0">
                <a:ln>
                  <a:noFill/>
                </a:ln>
                <a:solidFill>
                  <a:srgbClr val="333333"/>
                </a:solidFill>
                <a:effectLst/>
                <a:uLnTx/>
                <a:uFillTx/>
                <a:ea typeface="+mn-ea"/>
                <a:cs typeface="+mn-cs"/>
              </a:rPr>
              <a:t> that support current and future demands</a:t>
            </a:r>
          </a:p>
          <a:p>
            <a:endParaRPr lang="en-GB" sz="2000"/>
          </a:p>
        </p:txBody>
      </p:sp>
      <p:pic>
        <p:nvPicPr>
          <p:cNvPr id="13316" name="Picture 4" descr="Gwent Police crest">
            <a:extLst>
              <a:ext uri="{FF2B5EF4-FFF2-40B4-BE49-F238E27FC236}">
                <a16:creationId xmlns:a16="http://schemas.microsoft.com/office/drawing/2014/main" id="{C2004B1F-3837-93C7-30F3-F81A153A45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3215" y="3146879"/>
            <a:ext cx="3271650" cy="1640085"/>
          </a:xfrm>
          <a:prstGeom prst="rect">
            <a:avLst/>
          </a:prstGeom>
          <a:noFill/>
          <a:extLst>
            <a:ext uri="{909E8E84-426E-40DD-AFC4-6F175D3DCCD1}">
              <a14:hiddenFill xmlns:a14="http://schemas.microsoft.com/office/drawing/2010/main">
                <a:solidFill>
                  <a:srgbClr val="FFFFFF"/>
                </a:solidFill>
              </a14:hiddenFill>
            </a:ext>
          </a:extLst>
        </p:spPr>
      </p:pic>
      <p:pic>
        <p:nvPicPr>
          <p:cNvPr id="13314" name="Audio 13313">
            <a:hlinkClick r:id="" action="ppaction://media"/>
            <a:extLst>
              <a:ext uri="{FF2B5EF4-FFF2-40B4-BE49-F238E27FC236}">
                <a16:creationId xmlns:a16="http://schemas.microsoft.com/office/drawing/2014/main" id="{D270A521-57F0-70FF-4D74-DDE63287622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83070426"/>
      </p:ext>
    </p:extLst>
  </p:cSld>
  <p:clrMapOvr>
    <a:masterClrMapping/>
  </p:clrMapOvr>
  <mc:AlternateContent xmlns:mc="http://schemas.openxmlformats.org/markup-compatibility/2006" xmlns:p14="http://schemas.microsoft.com/office/powerpoint/2010/main">
    <mc:Choice Requires="p14">
      <p:transition spd="slow" p14:dur="2000" advTm="26329"/>
    </mc:Choice>
    <mc:Fallback xmlns="">
      <p:transition spd="slow" advTm="26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3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31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817B40-481E-29EF-E960-CA91B6061B3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CF13974-5052-87B1-90FC-35A31A0E4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98E8386-D1D5-7981-5AEC-58862E4BF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C843C7-5547-FE9C-D101-F28F4679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B03C322-6B0D-4AEA-4FF3-FD2034524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3718F9E-0C16-BD63-D19F-0624FEBCD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D99D36C-0724-C77A-1962-5812006D6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299729F3-98B1-E91E-6638-D2CC859CE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19A8F-57CE-C35A-2905-C09ADC2A1B70}"/>
              </a:ext>
            </a:extLst>
          </p:cNvPr>
          <p:cNvSpPr>
            <a:spLocks noGrp="1"/>
          </p:cNvSpPr>
          <p:nvPr>
            <p:ph type="title"/>
          </p:nvPr>
        </p:nvSpPr>
        <p:spPr>
          <a:xfrm>
            <a:off x="466722" y="586855"/>
            <a:ext cx="3058143" cy="1915129"/>
          </a:xfrm>
        </p:spPr>
        <p:txBody>
          <a:bodyPr anchor="b">
            <a:normAutofit/>
          </a:bodyPr>
          <a:lstStyle/>
          <a:p>
            <a:pPr algn="ctr"/>
            <a:r>
              <a:rPr lang="en-GB" sz="4000">
                <a:solidFill>
                  <a:srgbClr val="FFFFFF"/>
                </a:solidFill>
              </a:rPr>
              <a:t>North Wales Priorities</a:t>
            </a:r>
          </a:p>
        </p:txBody>
      </p:sp>
      <p:sp>
        <p:nvSpPr>
          <p:cNvPr id="3" name="Content Placeholder 2">
            <a:extLst>
              <a:ext uri="{FF2B5EF4-FFF2-40B4-BE49-F238E27FC236}">
                <a16:creationId xmlns:a16="http://schemas.microsoft.com/office/drawing/2014/main" id="{5C348DFE-C64F-3342-B626-CA520A2329C9}"/>
              </a:ext>
            </a:extLst>
          </p:cNvPr>
          <p:cNvSpPr>
            <a:spLocks noGrp="1"/>
          </p:cNvSpPr>
          <p:nvPr>
            <p:ph idx="1"/>
          </p:nvPr>
        </p:nvSpPr>
        <p:spPr>
          <a:xfrm>
            <a:off x="4283150" y="511388"/>
            <a:ext cx="7647743" cy="6503843"/>
          </a:xfrm>
        </p:spPr>
        <p:txBody>
          <a:bodyPr anchor="ctr">
            <a:normAutofit/>
          </a:bodyPr>
          <a:lstStyle/>
          <a:p>
            <a:pPr algn="l">
              <a:spcAft>
                <a:spcPts val="375"/>
              </a:spcAft>
              <a:buFont typeface="Arial" panose="020B0604020202020204" pitchFamily="34" charset="0"/>
              <a:buChar char="•"/>
            </a:pPr>
            <a:r>
              <a:rPr lang="en-GB" sz="2400" b="1" i="0">
                <a:solidFill>
                  <a:srgbClr val="0B0C0C"/>
                </a:solidFill>
                <a:effectLst/>
              </a:rPr>
              <a:t>A local neighbourhood policing presence</a:t>
            </a:r>
          </a:p>
          <a:p>
            <a:pPr marL="0" indent="0" algn="l">
              <a:spcAft>
                <a:spcPts val="375"/>
              </a:spcAft>
              <a:buNone/>
            </a:pPr>
            <a:r>
              <a:rPr lang="en-GB" sz="2000" b="0" i="0">
                <a:solidFill>
                  <a:srgbClr val="0B0C0C"/>
                </a:solidFill>
                <a:effectLst/>
              </a:rPr>
              <a:t>This encompasses serious and organised crime; rural and wildlife crime; road safety; and antisocial behaviour (ASB).</a:t>
            </a:r>
          </a:p>
          <a:p>
            <a:pPr>
              <a:spcAft>
                <a:spcPts val="375"/>
              </a:spcAft>
            </a:pPr>
            <a:r>
              <a:rPr lang="en-GB" sz="2400" b="1" i="0">
                <a:solidFill>
                  <a:srgbClr val="0B0C0C"/>
                </a:solidFill>
                <a:effectLst/>
              </a:rPr>
              <a:t>Supporting victims, communities and businesses</a:t>
            </a:r>
          </a:p>
          <a:p>
            <a:pPr marL="0" indent="0" algn="l">
              <a:spcAft>
                <a:spcPts val="375"/>
              </a:spcAft>
              <a:buNone/>
            </a:pPr>
            <a:r>
              <a:rPr lang="en-GB" sz="2000" b="0" i="0">
                <a:solidFill>
                  <a:srgbClr val="0B0C0C"/>
                </a:solidFill>
                <a:effectLst/>
              </a:rPr>
              <a:t>This includes action on violence against women and girls; business and retail crime; responsiveness (such as the speed with which calls into Police are answered); cyber crime; hate crime; modern slavery, human trafficking and organised immigration crime.</a:t>
            </a:r>
          </a:p>
          <a:p>
            <a:pPr>
              <a:spcAft>
                <a:spcPts val="375"/>
              </a:spcAft>
            </a:pPr>
            <a:r>
              <a:rPr lang="en-GB" sz="2400" b="1" i="0">
                <a:solidFill>
                  <a:srgbClr val="0B0C0C"/>
                </a:solidFill>
                <a:effectLst/>
              </a:rPr>
              <a:t>A fair and effective criminal justice system</a:t>
            </a:r>
          </a:p>
          <a:p>
            <a:pPr marL="0" indent="0" algn="l">
              <a:spcAft>
                <a:spcPts val="375"/>
              </a:spcAft>
              <a:buNone/>
            </a:pPr>
            <a:r>
              <a:rPr lang="en-GB" sz="2000" b="0" i="0">
                <a:solidFill>
                  <a:srgbClr val="0B0C0C"/>
                </a:solidFill>
                <a:effectLst/>
              </a:rPr>
              <a:t>This involves dealing with domestic violence perpetrators; further developing the North Wales Victims’ Panel; and measures around equality, diversity, inclusion and ethics.</a:t>
            </a:r>
          </a:p>
          <a:p>
            <a:endParaRPr lang="en-GB" sz="2000"/>
          </a:p>
        </p:txBody>
      </p:sp>
      <p:pic>
        <p:nvPicPr>
          <p:cNvPr id="15362" name="Picture 2" descr="North Wales Police crest">
            <a:extLst>
              <a:ext uri="{FF2B5EF4-FFF2-40B4-BE49-F238E27FC236}">
                <a16:creationId xmlns:a16="http://schemas.microsoft.com/office/drawing/2014/main" id="{84284B3C-196B-73A4-988A-95E80849F0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5324" y="3072058"/>
            <a:ext cx="3500938" cy="1752748"/>
          </a:xfrm>
          <a:prstGeom prst="rect">
            <a:avLst/>
          </a:prstGeom>
          <a:noFill/>
          <a:extLst>
            <a:ext uri="{909E8E84-426E-40DD-AFC4-6F175D3DCCD1}">
              <a14:hiddenFill xmlns:a14="http://schemas.microsoft.com/office/drawing/2010/main">
                <a:solidFill>
                  <a:srgbClr val="FFFFFF"/>
                </a:solidFill>
              </a14:hiddenFill>
            </a:ext>
          </a:extLst>
        </p:spPr>
      </p:pic>
      <p:pic>
        <p:nvPicPr>
          <p:cNvPr id="31" name="Audio 30">
            <a:hlinkClick r:id="" action="ppaction://media"/>
            <a:extLst>
              <a:ext uri="{FF2B5EF4-FFF2-40B4-BE49-F238E27FC236}">
                <a16:creationId xmlns:a16="http://schemas.microsoft.com/office/drawing/2014/main" id="{0D271BDD-5BFC-4309-4452-128B73DF464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5126483"/>
      </p:ext>
    </p:extLst>
  </p:cSld>
  <p:clrMapOvr>
    <a:masterClrMapping/>
  </p:clrMapOvr>
  <mc:AlternateContent xmlns:mc="http://schemas.openxmlformats.org/markup-compatibility/2006" xmlns:p14="http://schemas.microsoft.com/office/powerpoint/2010/main">
    <mc:Choice Requires="p14">
      <p:transition spd="slow" p14:dur="2000" advTm="112680"/>
    </mc:Choice>
    <mc:Fallback xmlns="">
      <p:transition spd="slow" advTm="112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FCC9D-06B6-59FD-8F7C-2BBC15D3AB45}"/>
              </a:ext>
            </a:extLst>
          </p:cNvPr>
          <p:cNvSpPr>
            <a:spLocks noGrp="1"/>
          </p:cNvSpPr>
          <p:nvPr>
            <p:ph type="title"/>
          </p:nvPr>
        </p:nvSpPr>
        <p:spPr>
          <a:xfrm>
            <a:off x="838200" y="365125"/>
            <a:ext cx="10515600" cy="858991"/>
          </a:xfrm>
        </p:spPr>
        <p:txBody>
          <a:bodyPr>
            <a:normAutofit fontScale="90000"/>
          </a:bodyPr>
          <a:lstStyle/>
          <a:p>
            <a:pPr algn="ctr"/>
            <a:br>
              <a:rPr lang="en-GB"/>
            </a:br>
            <a:r>
              <a:rPr lang="en-GB"/>
              <a:t>Are their priorities achievable?</a:t>
            </a:r>
          </a:p>
        </p:txBody>
      </p:sp>
      <p:sp>
        <p:nvSpPr>
          <p:cNvPr id="3" name="Content Placeholder 2">
            <a:extLst>
              <a:ext uri="{FF2B5EF4-FFF2-40B4-BE49-F238E27FC236}">
                <a16:creationId xmlns:a16="http://schemas.microsoft.com/office/drawing/2014/main" id="{69C0A508-07B4-CBB0-443F-9A1C903BCB85}"/>
              </a:ext>
            </a:extLst>
          </p:cNvPr>
          <p:cNvSpPr>
            <a:spLocks noGrp="1"/>
          </p:cNvSpPr>
          <p:nvPr>
            <p:ph idx="1"/>
          </p:nvPr>
        </p:nvSpPr>
        <p:spPr>
          <a:xfrm>
            <a:off x="838199" y="1651819"/>
            <a:ext cx="11166987" cy="4525144"/>
          </a:xfrm>
        </p:spPr>
        <p:txBody>
          <a:bodyPr/>
          <a:lstStyle/>
          <a:p>
            <a:pPr marL="0" indent="0">
              <a:buNone/>
            </a:pPr>
            <a:r>
              <a:rPr lang="en-GB"/>
              <a:t>Consider-</a:t>
            </a:r>
          </a:p>
          <a:p>
            <a:endParaRPr lang="en-GB"/>
          </a:p>
          <a:p>
            <a:r>
              <a:rPr lang="en-GB"/>
              <a:t>Funding- are they receiving enough funding to pay for what they need</a:t>
            </a:r>
          </a:p>
          <a:p>
            <a:r>
              <a:rPr lang="en-GB"/>
              <a:t>Are there enough police officers?</a:t>
            </a:r>
          </a:p>
          <a:p>
            <a:r>
              <a:rPr lang="en-GB"/>
              <a:t>Are the right people being employed as officers?</a:t>
            </a:r>
          </a:p>
          <a:p>
            <a:r>
              <a:rPr lang="en-GB"/>
              <a:t>What other aspects need to be addressed to aid with achieving the priorities?</a:t>
            </a:r>
          </a:p>
          <a:p>
            <a:r>
              <a:rPr lang="en-GB"/>
              <a:t> Are other facilities e.g. youth clubs, accessible for young people </a:t>
            </a:r>
          </a:p>
        </p:txBody>
      </p:sp>
    </p:spTree>
    <p:extLst>
      <p:ext uri="{BB962C8B-B14F-4D97-AF65-F5344CB8AC3E}">
        <p14:creationId xmlns:p14="http://schemas.microsoft.com/office/powerpoint/2010/main" val="39276618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2C5AD-5D46-826A-E169-10155AD6D6C5}"/>
              </a:ext>
            </a:extLst>
          </p:cNvPr>
          <p:cNvSpPr>
            <a:spLocks noGrp="1"/>
          </p:cNvSpPr>
          <p:nvPr>
            <p:ph type="title"/>
          </p:nvPr>
        </p:nvSpPr>
        <p:spPr>
          <a:xfrm>
            <a:off x="761802" y="240241"/>
            <a:ext cx="10760054" cy="1228299"/>
          </a:xfrm>
        </p:spPr>
        <p:txBody>
          <a:bodyPr vert="horz" lIns="91440" tIns="45720" rIns="91440" bIns="45720" rtlCol="0">
            <a:normAutofit/>
          </a:bodyPr>
          <a:lstStyle/>
          <a:p>
            <a:r>
              <a:rPr lang="en-US" sz="4000" kern="1200" dirty="0">
                <a:latin typeface="+mj-lt"/>
                <a:ea typeface="+mj-ea"/>
                <a:cs typeface="+mj-cs"/>
              </a:rPr>
              <a:t>Uplift Programme – The reality</a:t>
            </a:r>
          </a:p>
        </p:txBody>
      </p:sp>
      <p:sp>
        <p:nvSpPr>
          <p:cNvPr id="3" name="Content Placeholder 2">
            <a:extLst>
              <a:ext uri="{FF2B5EF4-FFF2-40B4-BE49-F238E27FC236}">
                <a16:creationId xmlns:a16="http://schemas.microsoft.com/office/drawing/2014/main" id="{B5138DDC-36F5-4990-9976-C8D0102DAC0A}"/>
              </a:ext>
            </a:extLst>
          </p:cNvPr>
          <p:cNvSpPr>
            <a:spLocks noGrp="1"/>
          </p:cNvSpPr>
          <p:nvPr>
            <p:ph idx="1"/>
          </p:nvPr>
        </p:nvSpPr>
        <p:spPr>
          <a:xfrm>
            <a:off x="448472" y="1969358"/>
            <a:ext cx="5225034" cy="4202842"/>
          </a:xfrm>
        </p:spPr>
        <p:txBody>
          <a:bodyPr vert="horz" lIns="91440" tIns="45720" rIns="91440" bIns="45720" rtlCol="0" anchor="ctr">
            <a:normAutofit/>
          </a:bodyPr>
          <a:lstStyle/>
          <a:p>
            <a:r>
              <a:rPr lang="en-US" sz="1700" dirty="0"/>
              <a:t>2019 Boris Johnson announced plans to recruit 20,000 new officers by March 2023</a:t>
            </a:r>
          </a:p>
          <a:p>
            <a:endParaRPr lang="en-US" sz="1700" dirty="0"/>
          </a:p>
          <a:p>
            <a:r>
              <a:rPr lang="en-US" sz="1700" dirty="0"/>
              <a:t>Austerity measures from 2010- almost 21,000 officers were cut.</a:t>
            </a:r>
          </a:p>
          <a:p>
            <a:endParaRPr lang="en-US" sz="1700" dirty="0"/>
          </a:p>
          <a:p>
            <a:r>
              <a:rPr lang="en-US" sz="1700" dirty="0"/>
              <a:t>By 2024- still short of almost 4,000 officers compared to 2009</a:t>
            </a:r>
          </a:p>
          <a:p>
            <a:endParaRPr lang="en-US" sz="1700" dirty="0"/>
          </a:p>
          <a:p>
            <a:r>
              <a:rPr lang="en-US" sz="1700" dirty="0"/>
              <a:t>So, are there actually more police officers? </a:t>
            </a:r>
          </a:p>
          <a:p>
            <a:pPr marL="0" indent="0">
              <a:buNone/>
            </a:pPr>
            <a:r>
              <a:rPr lang="en-US" sz="1700" dirty="0"/>
              <a:t>Or has the uplift programme almost broken even?</a:t>
            </a:r>
          </a:p>
          <a:p>
            <a:endParaRPr lang="en-US" sz="1700" dirty="0"/>
          </a:p>
        </p:txBody>
      </p:sp>
      <p:pic>
        <p:nvPicPr>
          <p:cNvPr id="7" name="Content Placeholder 6" descr="A graph of a number of people&#10;&#10;Description automatically generated with medium confidence">
            <a:extLst>
              <a:ext uri="{FF2B5EF4-FFF2-40B4-BE49-F238E27FC236}">
                <a16:creationId xmlns:a16="http://schemas.microsoft.com/office/drawing/2014/main" id="{D1B33D7F-131F-9110-4A29-BE303A22FC7F}"/>
              </a:ext>
            </a:extLst>
          </p:cNvPr>
          <p:cNvPicPr>
            <a:picLocks noGrp="1" noChangeAspect="1"/>
          </p:cNvPicPr>
          <p:nvPr>
            <p:ph sz="half" idx="4294967295"/>
          </p:nvPr>
        </p:nvPicPr>
        <p:blipFill>
          <a:blip r:embed="rId2"/>
          <a:stretch>
            <a:fillRect/>
          </a:stretch>
        </p:blipFill>
        <p:spPr>
          <a:xfrm>
            <a:off x="5373218" y="1969358"/>
            <a:ext cx="6370310" cy="3790335"/>
          </a:xfrm>
          <a:prstGeom prst="rect">
            <a:avLst/>
          </a:prstGeom>
        </p:spPr>
      </p:pic>
    </p:spTree>
    <p:extLst>
      <p:ext uri="{BB962C8B-B14F-4D97-AF65-F5344CB8AC3E}">
        <p14:creationId xmlns:p14="http://schemas.microsoft.com/office/powerpoint/2010/main" val="21189121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95BDA490-285A-B854-A197-EC429580E9C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DBCAA5-C582-E601-7A4A-C6D9ED87D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F7D7652-36AC-2197-BDCD-605709E05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6742C47-6D51-D7CF-ACC8-661B65F34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072FAF7-DD89-6BF6-4942-36C92ADBB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9B2A1F6-B034-4036-5BF3-EE5B50CE5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78A595F-59A8-C817-E1C9-3E388DC25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A6BCD7F2-09CA-32CF-1B53-B17B27FE3D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493658-5239-39DB-062B-10B821656A47}"/>
              </a:ext>
            </a:extLst>
          </p:cNvPr>
          <p:cNvSpPr>
            <a:spLocks noGrp="1"/>
          </p:cNvSpPr>
          <p:nvPr>
            <p:ph type="title"/>
          </p:nvPr>
        </p:nvSpPr>
        <p:spPr>
          <a:xfrm>
            <a:off x="250723" y="586855"/>
            <a:ext cx="3417365" cy="1654900"/>
          </a:xfrm>
        </p:spPr>
        <p:txBody>
          <a:bodyPr anchor="b">
            <a:normAutofit fontScale="90000"/>
          </a:bodyPr>
          <a:lstStyle/>
          <a:p>
            <a:r>
              <a:rPr lang="en-GB" sz="4000" dirty="0">
                <a:solidFill>
                  <a:srgbClr val="FFFFFF"/>
                </a:solidFill>
              </a:rPr>
              <a:t>The right officers on the job?</a:t>
            </a:r>
          </a:p>
        </p:txBody>
      </p:sp>
      <p:sp>
        <p:nvSpPr>
          <p:cNvPr id="3" name="Content Placeholder 2">
            <a:extLst>
              <a:ext uri="{FF2B5EF4-FFF2-40B4-BE49-F238E27FC236}">
                <a16:creationId xmlns:a16="http://schemas.microsoft.com/office/drawing/2014/main" id="{60DC8B99-2A97-EE90-1128-B1DAD39173BE}"/>
              </a:ext>
            </a:extLst>
          </p:cNvPr>
          <p:cNvSpPr>
            <a:spLocks noGrp="1"/>
          </p:cNvSpPr>
          <p:nvPr>
            <p:ph idx="1"/>
          </p:nvPr>
        </p:nvSpPr>
        <p:spPr>
          <a:xfrm>
            <a:off x="4515291" y="-1053298"/>
            <a:ext cx="7425986" cy="8224990"/>
          </a:xfrm>
        </p:spPr>
        <p:txBody>
          <a:bodyPr anchor="ctr">
            <a:normAutofit/>
          </a:bodyPr>
          <a:lstStyle/>
          <a:p>
            <a:pPr marL="0" indent="0">
              <a:buNone/>
            </a:pPr>
            <a:endParaRPr lang="en-GB" sz="2400" dirty="0"/>
          </a:p>
          <a:p>
            <a:pPr marL="0" indent="0">
              <a:buNone/>
            </a:pPr>
            <a:endParaRPr lang="en-GB" sz="2400" dirty="0"/>
          </a:p>
          <a:p>
            <a:r>
              <a:rPr lang="en-GB" sz="2400" dirty="0"/>
              <a:t>Huw Orphan- Broke his wife’s back kicking her down the stairs in 2020.</a:t>
            </a:r>
          </a:p>
          <a:p>
            <a:r>
              <a:rPr lang="en-GB" sz="2400" dirty="0"/>
              <a:t>Joseph Robinson- Pleaded guilty to three offences of sexual assault in 2024</a:t>
            </a:r>
          </a:p>
          <a:p>
            <a:r>
              <a:rPr lang="en-GB" sz="2400" dirty="0"/>
              <a:t>Sergeant Ben Cooke- Burglary and police corruption. 2024.</a:t>
            </a:r>
          </a:p>
          <a:p>
            <a:r>
              <a:rPr lang="en-GB" sz="2400" dirty="0"/>
              <a:t>Lewis Edwards- 161 offences which included inciting children to make indecent images online and to engage in sexual activity. Perverting to course of justice. 2023.</a:t>
            </a:r>
          </a:p>
          <a:p>
            <a:r>
              <a:rPr lang="en-GB" sz="2400" dirty="0"/>
              <a:t>Colin Hall- Gross misconduct (inappropriate behaviour towards a victim) 2022.</a:t>
            </a:r>
          </a:p>
          <a:p>
            <a:r>
              <a:rPr lang="en-GB" sz="2400" dirty="0"/>
              <a:t>John Stringer- 5 counts of sexual abuse. 2024.</a:t>
            </a:r>
          </a:p>
          <a:p>
            <a:r>
              <a:rPr lang="en-GB" sz="2400" dirty="0"/>
              <a:t>Richard Helling- Abuse of power, inappropriate communication and sexual relationships with victims of crime, 2 were victims of domestic abuse.</a:t>
            </a:r>
          </a:p>
        </p:txBody>
      </p:sp>
    </p:spTree>
    <p:extLst>
      <p:ext uri="{BB962C8B-B14F-4D97-AF65-F5344CB8AC3E}">
        <p14:creationId xmlns:p14="http://schemas.microsoft.com/office/powerpoint/2010/main" val="26162471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4CE37-A79F-0E89-04DB-E147375FE0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117719-88C6-B78E-0C20-1AC9EDF9FE2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326390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B6395-BDB5-E051-BD32-1B2024F87870}"/>
              </a:ext>
            </a:extLst>
          </p:cNvPr>
          <p:cNvSpPr>
            <a:spLocks noGrp="1"/>
          </p:cNvSpPr>
          <p:nvPr>
            <p:ph type="title"/>
          </p:nvPr>
        </p:nvSpPr>
        <p:spPr/>
        <p:txBody>
          <a:bodyPr/>
          <a:lstStyle/>
          <a:p>
            <a:r>
              <a:rPr lang="en-GB"/>
              <a:t>Consider for Thursday</a:t>
            </a:r>
          </a:p>
        </p:txBody>
      </p:sp>
      <p:sp>
        <p:nvSpPr>
          <p:cNvPr id="3" name="Content Placeholder 2">
            <a:extLst>
              <a:ext uri="{FF2B5EF4-FFF2-40B4-BE49-F238E27FC236}">
                <a16:creationId xmlns:a16="http://schemas.microsoft.com/office/drawing/2014/main" id="{180F0852-2903-1FC6-D327-0BFEDB17B0D0}"/>
              </a:ext>
            </a:extLst>
          </p:cNvPr>
          <p:cNvSpPr>
            <a:spLocks noGrp="1"/>
          </p:cNvSpPr>
          <p:nvPr>
            <p:ph idx="1"/>
          </p:nvPr>
        </p:nvSpPr>
        <p:spPr/>
        <p:txBody>
          <a:bodyPr/>
          <a:lstStyle/>
          <a:p>
            <a:r>
              <a:rPr lang="en-GB"/>
              <a:t>What, if any, are the differences in each force’s priorities</a:t>
            </a:r>
          </a:p>
          <a:p>
            <a:pPr marL="0" indent="0">
              <a:buNone/>
            </a:pPr>
            <a:endParaRPr lang="en-GB"/>
          </a:p>
        </p:txBody>
      </p:sp>
      <p:pic>
        <p:nvPicPr>
          <p:cNvPr id="8" name="Audio 7">
            <a:hlinkClick r:id="" action="ppaction://media"/>
            <a:extLst>
              <a:ext uri="{FF2B5EF4-FFF2-40B4-BE49-F238E27FC236}">
                <a16:creationId xmlns:a16="http://schemas.microsoft.com/office/drawing/2014/main" id="{A299DD6A-60A2-55BB-FC0E-B609CF2EFC5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8692503"/>
      </p:ext>
    </p:extLst>
  </p:cSld>
  <p:clrMapOvr>
    <a:masterClrMapping/>
  </p:clrMapOvr>
  <mc:AlternateContent xmlns:mc="http://schemas.openxmlformats.org/markup-compatibility/2006" xmlns:p14="http://schemas.microsoft.com/office/powerpoint/2010/main">
    <mc:Choice Requires="p14">
      <p:transition spd="slow" p14:dur="2000" advTm="118013"/>
    </mc:Choice>
    <mc:Fallback xmlns="">
      <p:transition spd="slow" advTm="118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A0B1E-B8C1-23C6-7D3B-E8DF33A0E91E}"/>
              </a:ext>
            </a:extLst>
          </p:cNvPr>
          <p:cNvSpPr>
            <a:spLocks noGrp="1"/>
          </p:cNvSpPr>
          <p:nvPr>
            <p:ph type="title"/>
          </p:nvPr>
        </p:nvSpPr>
        <p:spPr/>
        <p:txBody>
          <a:bodyPr/>
          <a:lstStyle/>
          <a:p>
            <a:pPr algn="ctr"/>
            <a:r>
              <a:rPr lang="en-GB" dirty="0"/>
              <a:t>Is 1 force better than 4?</a:t>
            </a:r>
          </a:p>
        </p:txBody>
      </p:sp>
      <p:sp>
        <p:nvSpPr>
          <p:cNvPr id="3" name="Content Placeholder 2">
            <a:extLst>
              <a:ext uri="{FF2B5EF4-FFF2-40B4-BE49-F238E27FC236}">
                <a16:creationId xmlns:a16="http://schemas.microsoft.com/office/drawing/2014/main" id="{0AF8EC15-1590-22B9-9DBE-2A265B98085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174166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260" name="Rectangle 1025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9" name="Rectangle 1025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1" name="Rectangle 1026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3" name="Rectangle 1026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5" name="Freeform: Shape 1026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279CF9F-3372-937F-97A1-D12786B4B4F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Scotland police</a:t>
            </a:r>
          </a:p>
        </p:txBody>
      </p:sp>
      <p:pic>
        <p:nvPicPr>
          <p:cNvPr id="10246" name="Picture 6" descr="Police Scotland unveil new logo">
            <a:extLst>
              <a:ext uri="{FF2B5EF4-FFF2-40B4-BE49-F238E27FC236}">
                <a16:creationId xmlns:a16="http://schemas.microsoft.com/office/drawing/2014/main" id="{146F526E-56AC-8644-B3EE-B0B8ADD3665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502428" y="863859"/>
            <a:ext cx="7225748" cy="5130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12363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A5D47-B49C-0ED2-A82F-43435D397699}"/>
              </a:ext>
            </a:extLst>
          </p:cNvPr>
          <p:cNvSpPr>
            <a:spLocks noGrp="1"/>
          </p:cNvSpPr>
          <p:nvPr>
            <p:ph type="title"/>
          </p:nvPr>
        </p:nvSpPr>
        <p:spPr/>
        <p:txBody>
          <a:bodyPr/>
          <a:lstStyle/>
          <a:p>
            <a:pPr algn="ctr"/>
            <a:r>
              <a:rPr lang="en-GB"/>
              <a:t>Since its merger</a:t>
            </a:r>
          </a:p>
        </p:txBody>
      </p:sp>
      <p:sp>
        <p:nvSpPr>
          <p:cNvPr id="3" name="Content Placeholder 2">
            <a:extLst>
              <a:ext uri="{FF2B5EF4-FFF2-40B4-BE49-F238E27FC236}">
                <a16:creationId xmlns:a16="http://schemas.microsoft.com/office/drawing/2014/main" id="{C782350E-00A5-E65E-7993-BF5B564C71E3}"/>
              </a:ext>
            </a:extLst>
          </p:cNvPr>
          <p:cNvSpPr>
            <a:spLocks noGrp="1"/>
          </p:cNvSpPr>
          <p:nvPr>
            <p:ph idx="1"/>
          </p:nvPr>
        </p:nvSpPr>
        <p:spPr/>
        <p:txBody>
          <a:bodyPr/>
          <a:lstStyle/>
          <a:p>
            <a:r>
              <a:rPr lang="en-GB" b="0" i="0" u="sng">
                <a:solidFill>
                  <a:srgbClr val="FF9900"/>
                </a:solidFill>
                <a:effectLst/>
                <a:latin typeface="Oxygen" panose="02000503000000000000" pitchFamily="2" charset="0"/>
                <a:hlinkClick r:id="rId2"/>
              </a:rPr>
              <a:t>Police Scotland formed in 2013</a:t>
            </a:r>
            <a:r>
              <a:rPr lang="en-GB" b="0" i="0">
                <a:solidFill>
                  <a:srgbClr val="313131"/>
                </a:solidFill>
                <a:effectLst/>
                <a:latin typeface="Oxygen" panose="02000503000000000000" pitchFamily="2" charset="0"/>
              </a:rPr>
              <a:t> with the merger of eight regional forces and two specialist agencies </a:t>
            </a:r>
          </a:p>
          <a:p>
            <a:r>
              <a:rPr lang="en-GB">
                <a:solidFill>
                  <a:srgbClr val="313131"/>
                </a:solidFill>
                <a:latin typeface="Oxygen" panose="02000503000000000000" pitchFamily="2" charset="0"/>
              </a:rPr>
              <a:t>E</a:t>
            </a:r>
            <a:r>
              <a:rPr lang="en-GB" b="0" i="0">
                <a:solidFill>
                  <a:srgbClr val="313131"/>
                </a:solidFill>
                <a:effectLst/>
                <a:latin typeface="Oxygen" panose="02000503000000000000" pitchFamily="2" charset="0"/>
              </a:rPr>
              <a:t>mploys 23,000 people across a one third of the UK’s geographical area.</a:t>
            </a:r>
          </a:p>
          <a:p>
            <a:r>
              <a:rPr lang="en-GB">
                <a:solidFill>
                  <a:srgbClr val="313131"/>
                </a:solidFill>
                <a:latin typeface="Oxygen" panose="02000503000000000000" pitchFamily="2" charset="0"/>
              </a:rPr>
              <a:t>Since its merger- 73% said they had trust in the police (</a:t>
            </a:r>
            <a:r>
              <a:rPr lang="en-GB" err="1">
                <a:solidFill>
                  <a:srgbClr val="313131"/>
                </a:solidFill>
                <a:latin typeface="Oxygen" panose="02000503000000000000" pitchFamily="2" charset="0"/>
              </a:rPr>
              <a:t>SHS</a:t>
            </a:r>
            <a:r>
              <a:rPr lang="en-GB">
                <a:solidFill>
                  <a:srgbClr val="313131"/>
                </a:solidFill>
                <a:latin typeface="Oxygen" panose="02000503000000000000" pitchFamily="2" charset="0"/>
              </a:rPr>
              <a:t>, 2023)</a:t>
            </a:r>
          </a:p>
          <a:p>
            <a:r>
              <a:rPr lang="en-GB">
                <a:solidFill>
                  <a:srgbClr val="313131"/>
                </a:solidFill>
                <a:latin typeface="Oxygen" panose="02000503000000000000" pitchFamily="2" charset="0"/>
              </a:rPr>
              <a:t>Technical hitches with staff pay, holiday entitlements and methods</a:t>
            </a:r>
            <a:endParaRPr lang="en-GB"/>
          </a:p>
        </p:txBody>
      </p:sp>
    </p:spTree>
    <p:extLst>
      <p:ext uri="{BB962C8B-B14F-4D97-AF65-F5344CB8AC3E}">
        <p14:creationId xmlns:p14="http://schemas.microsoft.com/office/powerpoint/2010/main" val="19743431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3DE8C-0CDE-A2D1-973F-49FC7C1793C7}"/>
              </a:ext>
            </a:extLst>
          </p:cNvPr>
          <p:cNvSpPr>
            <a:spLocks noGrp="1"/>
          </p:cNvSpPr>
          <p:nvPr>
            <p:ph type="title" idx="4294967295"/>
          </p:nvPr>
        </p:nvSpPr>
        <p:spPr>
          <a:xfrm>
            <a:off x="1069788" y="2654490"/>
            <a:ext cx="4567686" cy="3220382"/>
          </a:xfrm>
        </p:spPr>
        <p:txBody>
          <a:bodyPr vert="horz" lIns="91440" tIns="45720" rIns="91440" bIns="45720" rtlCol="0" anchor="t">
            <a:normAutofit/>
          </a:bodyPr>
          <a:lstStyle/>
          <a:p>
            <a:pPr algn="ctr"/>
            <a:r>
              <a:rPr lang="en-US" sz="4800">
                <a:solidFill>
                  <a:srgbClr val="FFFFFF"/>
                </a:solidFill>
              </a:rPr>
              <a:t>Could this be achieved with 1 force?</a:t>
            </a:r>
          </a:p>
        </p:txBody>
      </p:sp>
      <p:pic>
        <p:nvPicPr>
          <p:cNvPr id="4" name="Picture 2" descr="Discussion | Among Us Wiki | Fandom">
            <a:extLst>
              <a:ext uri="{FF2B5EF4-FFF2-40B4-BE49-F238E27FC236}">
                <a16:creationId xmlns:a16="http://schemas.microsoft.com/office/drawing/2014/main" id="{E8391A84-7B86-2C66-3804-7E991576B2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06" r="5916"/>
          <a:stretch/>
        </p:blipFill>
        <p:spPr bwMode="auto">
          <a:xfrm>
            <a:off x="6553199" y="457200"/>
            <a:ext cx="5181602"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715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CCB2E-45E1-B058-3493-C8C44C607D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69AAC3-6439-FB0D-9866-1A4DD4BDC483}"/>
              </a:ext>
            </a:extLst>
          </p:cNvPr>
          <p:cNvSpPr>
            <a:spLocks noGrp="1"/>
          </p:cNvSpPr>
          <p:nvPr>
            <p:ph idx="1"/>
          </p:nvPr>
        </p:nvSpPr>
        <p:spPr/>
        <p:txBody>
          <a:bodyPr/>
          <a:lstStyle/>
          <a:p>
            <a:endParaRPr lang="en-GB"/>
          </a:p>
        </p:txBody>
      </p:sp>
      <p:pic>
        <p:nvPicPr>
          <p:cNvPr id="9" name="Audio 8">
            <a:hlinkClick r:id="" action="ppaction://media"/>
            <a:extLst>
              <a:ext uri="{FF2B5EF4-FFF2-40B4-BE49-F238E27FC236}">
                <a16:creationId xmlns:a16="http://schemas.microsoft.com/office/drawing/2014/main" id="{D0142F48-E491-69C2-6740-8C9391CA9C9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1910957"/>
      </p:ext>
    </p:extLst>
  </p:cSld>
  <p:clrMapOvr>
    <a:masterClrMapping/>
  </p:clrMapOvr>
  <mc:AlternateContent xmlns:mc="http://schemas.openxmlformats.org/markup-compatibility/2006" xmlns:p14="http://schemas.microsoft.com/office/powerpoint/2010/main">
    <mc:Choice Requires="p14">
      <p:transition spd="slow" p14:dur="2000" advTm="939"/>
    </mc:Choice>
    <mc:Fallback xmlns="">
      <p:transition spd="slow" advTm="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3EFF70E-DEF2-95D4-A666-96D3479EF7E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Devolution, Justice and Policing</a:t>
            </a:r>
          </a:p>
        </p:txBody>
      </p:sp>
      <p:sp>
        <p:nvSpPr>
          <p:cNvPr id="3" name="Content Placeholder 2">
            <a:extLst>
              <a:ext uri="{FF2B5EF4-FFF2-40B4-BE49-F238E27FC236}">
                <a16:creationId xmlns:a16="http://schemas.microsoft.com/office/drawing/2014/main" id="{9F8EA233-9D35-5CE2-1E91-A6FB5A0C4DE7}"/>
              </a:ext>
            </a:extLst>
          </p:cNvPr>
          <p:cNvSpPr>
            <a:spLocks noGrp="1"/>
          </p:cNvSpPr>
          <p:nvPr>
            <p:ph idx="1"/>
          </p:nvPr>
        </p:nvSpPr>
        <p:spPr>
          <a:xfrm>
            <a:off x="4109701" y="702885"/>
            <a:ext cx="4331523" cy="5546047"/>
          </a:xfrm>
        </p:spPr>
        <p:txBody>
          <a:bodyPr anchor="ctr">
            <a:normAutofit/>
          </a:bodyPr>
          <a:lstStyle/>
          <a:p>
            <a:r>
              <a:rPr lang="en-GB" sz="2400">
                <a:latin typeface="Aptos" panose="020B0004020202020204" pitchFamily="34" charset="0"/>
                <a:cs typeface="Arial" panose="020B0604020202020204" pitchFamily="34" charset="0"/>
              </a:rPr>
              <a:t>The Independent Commission on the Constitutional Future of Wales has recommended that The UK Government should agree to the legislative and executive devolution of responsibility for justice and policing to the Senedd and Welsh Government.</a:t>
            </a:r>
          </a:p>
          <a:p>
            <a:r>
              <a:rPr lang="en-GB" sz="2400">
                <a:latin typeface="Aptos" panose="020B0004020202020204" pitchFamily="34" charset="0"/>
                <a:cs typeface="Arial" panose="020B0604020202020204" pitchFamily="34" charset="0"/>
              </a:rPr>
              <a:t>The two Governments should agree a timescale for this.</a:t>
            </a:r>
          </a:p>
          <a:p>
            <a:r>
              <a:rPr lang="en-GB" sz="2400">
                <a:latin typeface="Aptos" panose="020B0004020202020204" pitchFamily="34" charset="0"/>
                <a:cs typeface="Arial" panose="020B0604020202020204" pitchFamily="34" charset="0"/>
              </a:rPr>
              <a:t>Starting with policing, probation and youth justice services.</a:t>
            </a:r>
          </a:p>
        </p:txBody>
      </p:sp>
      <p:pic>
        <p:nvPicPr>
          <p:cNvPr id="5" name="Picture 4">
            <a:extLst>
              <a:ext uri="{FF2B5EF4-FFF2-40B4-BE49-F238E27FC236}">
                <a16:creationId xmlns:a16="http://schemas.microsoft.com/office/drawing/2014/main" id="{3C8F99C8-5579-D05F-D8BE-E95B6B50EFF3}"/>
              </a:ext>
            </a:extLst>
          </p:cNvPr>
          <p:cNvPicPr>
            <a:picLocks noChangeAspect="1"/>
          </p:cNvPicPr>
          <p:nvPr/>
        </p:nvPicPr>
        <p:blipFill>
          <a:blip r:embed="rId3"/>
          <a:srcRect r="32177" b="2"/>
          <a:stretch/>
        </p:blipFill>
        <p:spPr>
          <a:xfrm>
            <a:off x="8542000" y="1077516"/>
            <a:ext cx="3546175" cy="3686069"/>
          </a:xfrm>
          <a:prstGeom prst="rect">
            <a:avLst/>
          </a:prstGeom>
        </p:spPr>
      </p:pic>
      <p:sp>
        <p:nvSpPr>
          <p:cNvPr id="6" name="TextBox 5">
            <a:extLst>
              <a:ext uri="{FF2B5EF4-FFF2-40B4-BE49-F238E27FC236}">
                <a16:creationId xmlns:a16="http://schemas.microsoft.com/office/drawing/2014/main" id="{6DC92F64-61D9-23D6-A862-E8095D1119D0}"/>
              </a:ext>
            </a:extLst>
          </p:cNvPr>
          <p:cNvSpPr txBox="1"/>
          <p:nvPr/>
        </p:nvSpPr>
        <p:spPr>
          <a:xfrm>
            <a:off x="8466333" y="5339575"/>
            <a:ext cx="3819595"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Aptos" panose="02110004020202020204"/>
                <a:ea typeface="+mn-ea"/>
                <a:cs typeface="+mn-cs"/>
                <a:hlinkClick r:id="rId4"/>
              </a:rPr>
              <a:t>Final Report of The Independent Commission on the Constitutional Future of Wales</a:t>
            </a:r>
            <a:endParaRPr kumimoji="0" lang="en-GB" sz="20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12682732"/>
      </p:ext>
    </p:extLst>
  </p:cSld>
  <p:clrMapOvr>
    <a:masterClrMapping/>
  </p:clrMapOvr>
  <mc:AlternateContent xmlns:mc="http://schemas.openxmlformats.org/markup-compatibility/2006" xmlns:p14="http://schemas.microsoft.com/office/powerpoint/2010/main">
    <mc:Choice Requires="p14">
      <p:transition spd="slow" p14:dur="2000" advTm="144569"/>
    </mc:Choice>
    <mc:Fallback xmlns="">
      <p:transition spd="slow" advTm="144569"/>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Rectangle 174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9" name="Rectangle 174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Rectangle 174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a:extLst>
              <a:ext uri="{FF2B5EF4-FFF2-40B4-BE49-F238E27FC236}">
                <a16:creationId xmlns:a16="http://schemas.microsoft.com/office/drawing/2014/main" id="{51D3369F-9180-23CB-722E-545A41BBB62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598245" y="43839"/>
            <a:ext cx="5305398" cy="6758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43451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A8118-2DA5-D5CA-0886-892470906B39}"/>
              </a:ext>
            </a:extLst>
          </p:cNvPr>
          <p:cNvSpPr>
            <a:spLocks noGrp="1"/>
          </p:cNvSpPr>
          <p:nvPr>
            <p:ph type="title"/>
          </p:nvPr>
        </p:nvSpPr>
        <p:spPr>
          <a:xfrm>
            <a:off x="838200" y="365126"/>
            <a:ext cx="10515600" cy="976978"/>
          </a:xfrm>
        </p:spPr>
        <p:txBody>
          <a:bodyPr/>
          <a:lstStyle/>
          <a:p>
            <a:pPr algn="ctr"/>
            <a:r>
              <a:rPr lang="en-GB"/>
              <a:t>Helpful links</a:t>
            </a:r>
          </a:p>
        </p:txBody>
      </p:sp>
      <p:sp>
        <p:nvSpPr>
          <p:cNvPr id="3" name="Content Placeholder 2">
            <a:extLst>
              <a:ext uri="{FF2B5EF4-FFF2-40B4-BE49-F238E27FC236}">
                <a16:creationId xmlns:a16="http://schemas.microsoft.com/office/drawing/2014/main" id="{F205667D-A15E-825C-2CBB-E2638494C52C}"/>
              </a:ext>
            </a:extLst>
          </p:cNvPr>
          <p:cNvSpPr>
            <a:spLocks noGrp="1"/>
          </p:cNvSpPr>
          <p:nvPr>
            <p:ph idx="1"/>
          </p:nvPr>
        </p:nvSpPr>
        <p:spPr>
          <a:xfrm>
            <a:off x="250723" y="1342104"/>
            <a:ext cx="11651225" cy="4834859"/>
          </a:xfrm>
        </p:spPr>
        <p:txBody>
          <a:bodyPr>
            <a:normAutofit fontScale="70000" lnSpcReduction="20000"/>
          </a:bodyPr>
          <a:lstStyle/>
          <a:p>
            <a:pPr>
              <a:lnSpc>
                <a:spcPct val="100000"/>
              </a:lnSpc>
            </a:pPr>
            <a:r>
              <a:rPr lang="en-GB" cap="all">
                <a:solidFill>
                  <a:srgbClr val="212529"/>
                </a:solidFill>
              </a:rPr>
              <a:t>Dyfed Powys easy read plan</a:t>
            </a:r>
          </a:p>
          <a:p>
            <a:pPr marL="0" indent="0">
              <a:lnSpc>
                <a:spcPct val="100000"/>
              </a:lnSpc>
              <a:buNone/>
            </a:pPr>
            <a:r>
              <a:rPr lang="en-GB" cap="all">
                <a:solidFill>
                  <a:srgbClr val="212529"/>
                </a:solidFill>
                <a:hlinkClick r:id="rId4"/>
              </a:rPr>
              <a:t>https://dppopcc.azurewebsites.net/media/p32jmofm/police-crime-plan-easy-read.pdf</a:t>
            </a:r>
            <a:endParaRPr lang="en-GB" cap="all">
              <a:solidFill>
                <a:srgbClr val="212529"/>
              </a:solidFill>
            </a:endParaRPr>
          </a:p>
          <a:p>
            <a:pPr>
              <a:lnSpc>
                <a:spcPct val="100000"/>
              </a:lnSpc>
            </a:pPr>
            <a:r>
              <a:rPr lang="en-GB" cap="all">
                <a:solidFill>
                  <a:srgbClr val="212529"/>
                </a:solidFill>
              </a:rPr>
              <a:t>Gwent police priorities </a:t>
            </a:r>
          </a:p>
          <a:p>
            <a:pPr marL="0" indent="0">
              <a:lnSpc>
                <a:spcPct val="100000"/>
              </a:lnSpc>
              <a:buNone/>
            </a:pPr>
            <a:r>
              <a:rPr lang="en-GB" cap="all">
                <a:solidFill>
                  <a:srgbClr val="212529"/>
                </a:solidFill>
                <a:hlinkClick r:id="rId5"/>
              </a:rPr>
              <a:t>https://www.gwent.pcc.police.uk/en/about-us/police-and-crime-plan-2021-2025/</a:t>
            </a:r>
            <a:endParaRPr lang="en-GB" cap="all">
              <a:solidFill>
                <a:srgbClr val="212529"/>
              </a:solidFill>
            </a:endParaRPr>
          </a:p>
          <a:p>
            <a:pPr>
              <a:lnSpc>
                <a:spcPct val="100000"/>
              </a:lnSpc>
            </a:pPr>
            <a:r>
              <a:rPr lang="en-GB" cap="all">
                <a:solidFill>
                  <a:srgbClr val="212529"/>
                </a:solidFill>
              </a:rPr>
              <a:t>North Wales police Priorities</a:t>
            </a:r>
          </a:p>
          <a:p>
            <a:pPr marL="0" indent="0">
              <a:lnSpc>
                <a:spcPct val="100000"/>
              </a:lnSpc>
              <a:buNone/>
            </a:pPr>
            <a:r>
              <a:rPr lang="en-GB" cap="all">
                <a:solidFill>
                  <a:srgbClr val="212529"/>
                </a:solidFill>
                <a:hlinkClick r:id="rId6"/>
              </a:rPr>
              <a:t>https://www.northwales.police.uk/SysSiteAssets/media/downloads/north-wales/north-wales/north-wales-police-careers/information/nwp-general-information-pack-en.pdf</a:t>
            </a:r>
            <a:endParaRPr lang="en-GB" cap="all">
              <a:solidFill>
                <a:srgbClr val="212529"/>
              </a:solidFill>
            </a:endParaRPr>
          </a:p>
          <a:p>
            <a:pPr>
              <a:lnSpc>
                <a:spcPct val="100000"/>
              </a:lnSpc>
            </a:pPr>
            <a:r>
              <a:rPr lang="en-GB" cap="all">
                <a:solidFill>
                  <a:srgbClr val="212529"/>
                </a:solidFill>
              </a:rPr>
              <a:t>Scottish household survey </a:t>
            </a:r>
          </a:p>
          <a:p>
            <a:pPr marL="0" indent="0">
              <a:lnSpc>
                <a:spcPct val="100000"/>
              </a:lnSpc>
              <a:buNone/>
            </a:pPr>
            <a:r>
              <a:rPr lang="en-GB" cap="all">
                <a:solidFill>
                  <a:srgbClr val="212529"/>
                </a:solidFill>
                <a:hlinkClick r:id="rId7"/>
              </a:rPr>
              <a:t>https://www.gov.scot/publications/scottish-household-survey-2023-trust-public-institutions/pages/2/</a:t>
            </a:r>
            <a:endParaRPr lang="en-GB" cap="all">
              <a:solidFill>
                <a:srgbClr val="212529"/>
              </a:solidFill>
            </a:endParaRPr>
          </a:p>
          <a:p>
            <a:pPr>
              <a:lnSpc>
                <a:spcPct val="100000"/>
              </a:lnSpc>
            </a:pPr>
            <a:r>
              <a:rPr lang="en-GB" cap="all">
                <a:solidFill>
                  <a:srgbClr val="212529"/>
                </a:solidFill>
              </a:rPr>
              <a:t>THE ASSOCIATION OF POLICE AND CRIME COMMISSIONERS:</a:t>
            </a:r>
          </a:p>
          <a:p>
            <a:pPr marL="0" indent="0">
              <a:lnSpc>
                <a:spcPct val="100000"/>
              </a:lnSpc>
              <a:buNone/>
            </a:pPr>
            <a:r>
              <a:rPr lang="en-GB">
                <a:hlinkClick r:id="rId8"/>
              </a:rPr>
              <a:t>https://www.apccs.police.uk/role-of-the-pcc/</a:t>
            </a:r>
            <a:endParaRPr lang="en-GB"/>
          </a:p>
        </p:txBody>
      </p:sp>
      <p:pic>
        <p:nvPicPr>
          <p:cNvPr id="9" name="Audio 8">
            <a:hlinkClick r:id="" action="ppaction://media"/>
            <a:extLst>
              <a:ext uri="{FF2B5EF4-FFF2-40B4-BE49-F238E27FC236}">
                <a16:creationId xmlns:a16="http://schemas.microsoft.com/office/drawing/2014/main" id="{CB2DD82C-4BD3-2356-17F7-794A6B0806BC}"/>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8388023"/>
      </p:ext>
    </p:extLst>
  </p:cSld>
  <p:clrMapOvr>
    <a:masterClrMapping/>
  </p:clrMapOvr>
  <mc:AlternateContent xmlns:mc="http://schemas.openxmlformats.org/markup-compatibility/2006" xmlns:p14="http://schemas.microsoft.com/office/powerpoint/2010/main">
    <mc:Choice Requires="p14">
      <p:transition spd="slow" p14:dur="2000" advTm="79946"/>
    </mc:Choice>
    <mc:Fallback xmlns="">
      <p:transition spd="slow" advTm="799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92b1b52a1f27cc5a41ca32d1f84d555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ab4364e419edd26c621ddb93649f4ed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68BE00-C539-49F0-8615-B9191058C4B2}">
  <ds:schemaRefs>
    <ds:schemaRef ds:uri="http://schemas.microsoft.com/sharepoint/v3/contenttype/forms"/>
  </ds:schemaRefs>
</ds:datastoreItem>
</file>

<file path=customXml/itemProps2.xml><?xml version="1.0" encoding="utf-8"?>
<ds:datastoreItem xmlns:ds="http://schemas.openxmlformats.org/officeDocument/2006/customXml" ds:itemID="{621B4ABA-C2BA-4EE6-879B-D8517EB976C3}">
  <ds:schemaRefs>
    <ds:schemaRef ds:uri="http://purl.org/dc/terms/"/>
    <ds:schemaRef ds:uri="http://schemas.openxmlformats.org/package/2006/metadata/core-properties"/>
    <ds:schemaRef ds:uri="http://schemas.microsoft.com/office/2006/documentManagement/types"/>
    <ds:schemaRef ds:uri="0e7fbce4-8ae7-4085-8b0a-9efa4c7cae6d"/>
    <ds:schemaRef ds:uri="4eb0a523-77d0-454a-93a8-50ca111d3c44"/>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68F0F4BB-7CB6-4AFF-B053-E171D830F8C9}">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112</TotalTime>
  <Words>1802</Words>
  <Application>Microsoft Office PowerPoint</Application>
  <PresentationFormat>Widescreen</PresentationFormat>
  <Paragraphs>180</Paragraphs>
  <Slides>37</Slides>
  <Notes>17</Notes>
  <HiddenSlides>9</HiddenSlides>
  <MMClips>28</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37</vt:i4>
      </vt:variant>
    </vt:vector>
  </HeadingPairs>
  <TitlesOfParts>
    <vt:vector size="45" baseType="lpstr">
      <vt:lpstr>Aptos</vt:lpstr>
      <vt:lpstr>Aptos Display</vt:lpstr>
      <vt:lpstr>Arial</vt:lpstr>
      <vt:lpstr>inherit</vt:lpstr>
      <vt:lpstr>Montserrat</vt:lpstr>
      <vt:lpstr>Oxygen</vt:lpstr>
      <vt:lpstr>Office Theme</vt:lpstr>
      <vt:lpstr>1_Office Theme</vt:lpstr>
      <vt:lpstr>Policing in Wales- 2</vt:lpstr>
      <vt:lpstr>Today’s session aims</vt:lpstr>
      <vt:lpstr>Welsh forces</vt:lpstr>
      <vt:lpstr>Force Areas</vt:lpstr>
      <vt:lpstr>PowerPoint Presentation</vt:lpstr>
      <vt:lpstr>What does devolution mean for the UK?</vt:lpstr>
      <vt:lpstr>Devolution</vt:lpstr>
      <vt:lpstr>Introduction of Police and Crime Commissioners</vt:lpstr>
      <vt:lpstr>What is their role- video</vt:lpstr>
      <vt:lpstr>Police Crime Commissioners</vt:lpstr>
      <vt:lpstr>PowerPoint Presentation</vt:lpstr>
      <vt:lpstr>What are policing plans? </vt:lpstr>
      <vt:lpstr>The role of a Police Crime Commissioner</vt:lpstr>
      <vt:lpstr>Continued</vt:lpstr>
      <vt:lpstr>2021 stats</vt:lpstr>
      <vt:lpstr>How much do they cost? </vt:lpstr>
      <vt:lpstr>How policing priorities are created</vt:lpstr>
      <vt:lpstr>Why do we need policing plans?</vt:lpstr>
      <vt:lpstr>The common key priorities</vt:lpstr>
      <vt:lpstr>Dyfed-Powys Priorities </vt:lpstr>
      <vt:lpstr>Dyfed-Powys Priorities </vt:lpstr>
      <vt:lpstr>Gwent police Priorities</vt:lpstr>
      <vt:lpstr>Gwent police Priorities</vt:lpstr>
      <vt:lpstr>North Wales Priorities</vt:lpstr>
      <vt:lpstr> Are their priorities achievable?</vt:lpstr>
      <vt:lpstr>Uplift Programme – The reality</vt:lpstr>
      <vt:lpstr>The right officers on the job?</vt:lpstr>
      <vt:lpstr>PowerPoint Presentation</vt:lpstr>
      <vt:lpstr>Consider for Thursday</vt:lpstr>
      <vt:lpstr>Is 1 force better than 4?</vt:lpstr>
      <vt:lpstr>Scotland police</vt:lpstr>
      <vt:lpstr>Since its merger</vt:lpstr>
      <vt:lpstr>Could this be achieved with 1 force?</vt:lpstr>
      <vt:lpstr>PowerPoint Presentation</vt:lpstr>
      <vt:lpstr>Devolution, Justice and Policing</vt:lpstr>
      <vt:lpstr>PowerPoint Presentation</vt:lpstr>
      <vt:lpstr>Helpful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6</cp:revision>
  <dcterms:created xsi:type="dcterms:W3CDTF">2025-01-29T13:18:54Z</dcterms:created>
  <dcterms:modified xsi:type="dcterms:W3CDTF">2025-02-10T16:38:10Z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