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4" r:id="rId4"/>
    <p:sldId id="259" r:id="rId5"/>
    <p:sldId id="260" r:id="rId6"/>
    <p:sldId id="262" r:id="rId7"/>
    <p:sldId id="263" r:id="rId8"/>
    <p:sldId id="261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8406" autoAdjust="0"/>
  </p:normalViewPr>
  <p:slideViewPr>
    <p:cSldViewPr>
      <p:cViewPr>
        <p:scale>
          <a:sx n="80" d="100"/>
          <a:sy n="80" d="100"/>
        </p:scale>
        <p:origin x="-864" y="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6A284E-D671-4909-924F-2BB2F17BB6D2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9F96D-D153-4B70-B1AA-0B3C5D7DCD4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In the recent US general</a:t>
            </a:r>
            <a:r>
              <a:rPr lang="en-GB" baseline="0" dirty="0" smtClean="0"/>
              <a:t> election, it was very common amongst news channel to display voting data via Geo-visualization.  This could be used to show the majorities parties had in the pervious general, highlighting what both parties were targeting the ‘Swing States’ where the majorities were very small.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9F96D-D153-4B70-B1AA-0B3C5D7DCD4B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Mapping</a:t>
            </a:r>
            <a:r>
              <a:rPr lang="en-GB" baseline="0" dirty="0" smtClean="0"/>
              <a:t> the effects of disasters is widely used. These can show what areas are most commonly hit and need to be prepared in the future. Also the scale of a disaster can be shown.  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9F96D-D153-4B70-B1AA-0B3C5D7DCD4B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Geo-visualisation</a:t>
            </a:r>
            <a:r>
              <a:rPr lang="en-GB" baseline="0" dirty="0" smtClean="0"/>
              <a:t> can be used to show the effects on the environment different factors can have from carbon dioxide emission to a raise in sea level.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9F96D-D153-4B70-B1AA-0B3C5D7DCD4B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future planning</a:t>
            </a:r>
            <a:r>
              <a:rPr lang="en-GB" baseline="0" dirty="0" smtClean="0"/>
              <a:t> of areas.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9F96D-D153-4B70-B1AA-0B3C5D7DCD4B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UK police have recently brought in Geo-visualization to show crime</a:t>
            </a:r>
            <a:r>
              <a:rPr lang="en-GB" baseline="0" dirty="0" smtClean="0"/>
              <a:t> levels throughout the UK.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9F96D-D153-4B70-B1AA-0B3C5D7DCD4B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Aviation</a:t>
            </a:r>
            <a:r>
              <a:rPr lang="en-GB" baseline="0" dirty="0" smtClean="0"/>
              <a:t> is a massive business, so mapping for flights and routes is key to business planning. Geo-visualization allows visual demonstration of this.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9F96D-D153-4B70-B1AA-0B3C5D7DCD4B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Thematic Map of Children 0-4</a:t>
            </a:r>
            <a:r>
              <a:rPr lang="en-GB" baseline="0" dirty="0" smtClean="0"/>
              <a:t> in Canterbury.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7F3E4E-EEB5-4FF5-9D9C-F100219344FA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8D54C-BC87-40BA-9C00-899595AB624F}" type="datetimeFigureOut">
              <a:rPr lang="en-US" smtClean="0"/>
              <a:pPr/>
              <a:t>12/11/2012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40F8B-0417-44C6-BBF9-49D50FAD9C3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les.nhs.uk/sites3/page.cfm?orgid=480&amp;pid=6063" TargetMode="External"/><Relationship Id="rId2" Type="http://schemas.openxmlformats.org/officeDocument/2006/relationships/hyperlink" Target="http://www.e-canterbury.co.uk/ecanterbury/assets/Overview_and_Socio-demographics_Canterbury%5b1%5d.pdf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Geo-Visualization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Geo-visualization  is a set of tools and techniques</a:t>
            </a:r>
          </a:p>
          <a:p>
            <a:r>
              <a:rPr lang="en-GB" dirty="0" smtClean="0"/>
              <a:t>Supporting geospatial data</a:t>
            </a:r>
          </a:p>
          <a:p>
            <a:r>
              <a:rPr lang="en-GB" dirty="0" smtClean="0"/>
              <a:t>Through the use of interactive visualization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Voting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00174"/>
            <a:ext cx="8501122" cy="4569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Natural disaster</a:t>
            </a:r>
            <a:endParaRPr lang="en-GB" dirty="0"/>
          </a:p>
        </p:txBody>
      </p:sp>
      <p:pic>
        <p:nvPicPr>
          <p:cNvPr id="1026" name="Picture 2" descr="C:\Users\p111264\Desktop\natual desate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500174"/>
            <a:ext cx="8272492" cy="49085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Environment</a:t>
            </a:r>
            <a:endParaRPr lang="en-GB" dirty="0"/>
          </a:p>
        </p:txBody>
      </p:sp>
      <p:pic>
        <p:nvPicPr>
          <p:cNvPr id="15362" name="Picture 2" descr="http://www.ecu.edu/renci/NCEESLR/Images/APES_SLR%20ma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214422"/>
            <a:ext cx="6858048" cy="5320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Urban Planning</a:t>
            </a:r>
            <a:endParaRPr lang="en-GB" dirty="0"/>
          </a:p>
        </p:txBody>
      </p:sp>
      <p:pic>
        <p:nvPicPr>
          <p:cNvPr id="5122" name="Picture 2" descr="http://www.wichita.gov/NR/rdonlyres/69115285-70E0-4ABA-A4D6-CC248F03A516/0/fu_landuse_map200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500174"/>
            <a:ext cx="6305550" cy="4410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Crime</a:t>
            </a:r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00174"/>
            <a:ext cx="8429684" cy="4530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Flight Tracker</a:t>
            </a:r>
            <a:endParaRPr lang="en-GB" dirty="0"/>
          </a:p>
        </p:txBody>
      </p:sp>
      <p:pic>
        <p:nvPicPr>
          <p:cNvPr id="2050" name="Picture 2" descr="C:\Users\p111264\Desktop\flight tracke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643050"/>
            <a:ext cx="8228620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85926"/>
            <a:ext cx="7772400" cy="3571900"/>
          </a:xfrm>
        </p:spPr>
        <p:txBody>
          <a:bodyPr>
            <a:normAutofit/>
          </a:bodyPr>
          <a:lstStyle/>
          <a:p>
            <a:r>
              <a:rPr lang="en-GB" dirty="0" smtClean="0"/>
              <a:t>GIS Mapping </a:t>
            </a:r>
            <a:br>
              <a:rPr lang="en-GB" dirty="0" smtClean="0"/>
            </a:br>
            <a:r>
              <a:rPr lang="en-GB" dirty="0" smtClean="0"/>
              <a:t>in the</a:t>
            </a:r>
            <a:br>
              <a:rPr lang="en-GB" dirty="0" smtClean="0"/>
            </a:br>
            <a:r>
              <a:rPr lang="en-GB" dirty="0" smtClean="0"/>
              <a:t> Health Service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GIS Mapping can include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dirty="0" smtClean="0"/>
              <a:t> </a:t>
            </a:r>
            <a:r>
              <a:rPr lang="en-GB" dirty="0"/>
              <a:t>Transport links</a:t>
            </a:r>
          </a:p>
          <a:p>
            <a:r>
              <a:rPr lang="en-GB" dirty="0"/>
              <a:t> Locality map with Mosaic groupings</a:t>
            </a:r>
          </a:p>
          <a:p>
            <a:r>
              <a:rPr lang="en-GB" dirty="0"/>
              <a:t> Resident population by Mosaic public sector group</a:t>
            </a:r>
          </a:p>
          <a:p>
            <a:r>
              <a:rPr lang="en-GB" dirty="0"/>
              <a:t> ‘Vignette’ style locality profile</a:t>
            </a:r>
          </a:p>
          <a:p>
            <a:r>
              <a:rPr lang="en-GB" dirty="0"/>
              <a:t> Key to electoral wards</a:t>
            </a:r>
          </a:p>
          <a:p>
            <a:r>
              <a:rPr lang="en-GB" dirty="0"/>
              <a:t> Population and distribution (various breakdowns)</a:t>
            </a:r>
          </a:p>
          <a:p>
            <a:r>
              <a:rPr lang="en-GB" dirty="0"/>
              <a:t> Projected population</a:t>
            </a:r>
          </a:p>
          <a:p>
            <a:r>
              <a:rPr lang="en-GB" dirty="0"/>
              <a:t> Ethnicity</a:t>
            </a:r>
          </a:p>
          <a:p>
            <a:r>
              <a:rPr lang="en-GB" dirty="0"/>
              <a:t> Fertility</a:t>
            </a:r>
          </a:p>
          <a:p>
            <a:r>
              <a:rPr lang="en-GB" dirty="0"/>
              <a:t> Teenage conception</a:t>
            </a:r>
          </a:p>
          <a:p>
            <a:r>
              <a:rPr lang="en-GB" dirty="0"/>
              <a:t> Life expectancy</a:t>
            </a:r>
          </a:p>
          <a:p>
            <a:r>
              <a:rPr lang="en-GB" dirty="0"/>
              <a:t> Indices of Multiple Deprivation (IMD)</a:t>
            </a:r>
          </a:p>
          <a:p>
            <a:r>
              <a:rPr lang="en-GB" dirty="0"/>
              <a:t> Unemployment/benefits/income</a:t>
            </a:r>
          </a:p>
          <a:p>
            <a:r>
              <a:rPr lang="en-GB" dirty="0"/>
              <a:t> Causes of death</a:t>
            </a:r>
          </a:p>
          <a:p>
            <a:r>
              <a:rPr lang="en-GB" dirty="0"/>
              <a:t> Admissions for assaults/mental and behavioural disorders</a:t>
            </a:r>
          </a:p>
          <a:p>
            <a:r>
              <a:rPr lang="en-GB" dirty="0"/>
              <a:t> Crime</a:t>
            </a:r>
          </a:p>
          <a:p>
            <a:r>
              <a:rPr lang="en-GB" dirty="0"/>
              <a:t> Housing tenure/overcrowding</a:t>
            </a:r>
          </a:p>
          <a:p>
            <a:r>
              <a:rPr lang="en-GB" dirty="0"/>
              <a:t> Distribution by number of bedrooms</a:t>
            </a:r>
          </a:p>
          <a:p>
            <a:r>
              <a:rPr lang="en-GB" dirty="0"/>
              <a:t> Adult obesity</a:t>
            </a:r>
          </a:p>
          <a:p>
            <a:r>
              <a:rPr lang="en-GB" dirty="0"/>
              <a:t> Binge drinking</a:t>
            </a:r>
          </a:p>
          <a:p>
            <a:r>
              <a:rPr lang="en-GB" dirty="0"/>
              <a:t> Smoking prevalence</a:t>
            </a:r>
          </a:p>
          <a:p>
            <a:r>
              <a:rPr lang="en-GB" dirty="0"/>
              <a:t> Fruit and vegetable consumption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Autofit/>
          </a:bodyPr>
          <a:lstStyle/>
          <a:p>
            <a:r>
              <a:rPr lang="en-GB" sz="3200" dirty="0" smtClean="0"/>
              <a:t>A huge area explored by the NHS is </a:t>
            </a:r>
            <a:br>
              <a:rPr lang="en-GB" sz="3200" dirty="0" smtClean="0"/>
            </a:br>
            <a:r>
              <a:rPr lang="en-GB" sz="3200" dirty="0" smtClean="0"/>
              <a:t>Transport Links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1357298"/>
            <a:ext cx="864399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Thematic maps</a:t>
            </a:r>
            <a:endParaRPr lang="en-GB" sz="3200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928802"/>
            <a:ext cx="6786610" cy="3673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Population, both working and retirement age</a:t>
            </a:r>
            <a:endParaRPr lang="en-GB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3000396" cy="350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643050"/>
            <a:ext cx="3257552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Smoking prevalence</a:t>
            </a:r>
            <a:endParaRPr lang="en-GB" sz="32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928802"/>
            <a:ext cx="5734050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Local Health Board Maps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Swansea Local Surgeries</a:t>
            </a:r>
            <a:endParaRPr lang="en-GB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hlinkClick r:id="rId2"/>
              </a:rPr>
              <a:t>http://www.e-canterbury.co.uk/ecanterbury/assets/Overview_and_Socio-demographics_Canterbury%5B1%5D.pdf</a:t>
            </a:r>
            <a:endParaRPr lang="en-GB" sz="1800" dirty="0" smtClean="0"/>
          </a:p>
          <a:p>
            <a:endParaRPr lang="en-GB" sz="1800" dirty="0"/>
          </a:p>
          <a:p>
            <a:r>
              <a:rPr lang="en-GB" sz="1800" dirty="0" smtClean="0">
                <a:hlinkClick r:id="rId3"/>
              </a:rPr>
              <a:t>http://www.wales.nhs.uk/sites3/page.cfm?orgid=480&amp;pid=6063</a:t>
            </a:r>
            <a:r>
              <a:rPr lang="en-GB" sz="1800" dirty="0" smtClean="0"/>
              <a:t>.</a:t>
            </a:r>
          </a:p>
          <a:p>
            <a:endParaRPr lang="en-GB" sz="1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Socio –Demographic</a:t>
            </a:r>
            <a:br>
              <a:rPr lang="en-GB" dirty="0" smtClean="0"/>
            </a:br>
            <a:r>
              <a:rPr lang="en-GB" sz="1800" dirty="0" smtClean="0"/>
              <a:t>2001 Census</a:t>
            </a:r>
            <a:endParaRPr lang="en-GB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5981700"/>
            <a:ext cx="7143800" cy="1752600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Dan Craven, </a:t>
            </a:r>
            <a:r>
              <a:rPr lang="en-GB" sz="2000" dirty="0" err="1" smtClean="0">
                <a:solidFill>
                  <a:schemeClr val="tx2">
                    <a:lumMod val="75000"/>
                  </a:schemeClr>
                </a:solidFill>
              </a:rPr>
              <a:t>Ekta</a:t>
            </a: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 Shah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Socials Factors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2332037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sz="1600" dirty="0" smtClean="0"/>
              <a:t>Population, age structure and marital status </a:t>
            </a:r>
          </a:p>
          <a:p>
            <a:r>
              <a:rPr lang="en-GB" sz="1600" dirty="0" smtClean="0"/>
              <a:t>Welsh language skills </a:t>
            </a:r>
          </a:p>
          <a:p>
            <a:r>
              <a:rPr lang="en-GB" sz="1600" dirty="0" smtClean="0"/>
              <a:t>Country of birth </a:t>
            </a:r>
          </a:p>
          <a:p>
            <a:r>
              <a:rPr lang="en-GB" sz="1600" dirty="0" smtClean="0"/>
              <a:t>Ethnic group and religion </a:t>
            </a:r>
          </a:p>
          <a:p>
            <a:r>
              <a:rPr lang="en-GB" sz="1600" dirty="0" smtClean="0"/>
              <a:t>Health and unpaid care </a:t>
            </a:r>
          </a:p>
          <a:p>
            <a:r>
              <a:rPr lang="en-GB" sz="1600" dirty="0" smtClean="0"/>
              <a:t>Qualifications </a:t>
            </a:r>
          </a:p>
          <a:p>
            <a:r>
              <a:rPr lang="en-GB" sz="1600" dirty="0" smtClean="0"/>
              <a:t>Economic status and employment by industry/occupation </a:t>
            </a:r>
          </a:p>
          <a:p>
            <a:r>
              <a:rPr lang="en-GB" sz="1600" dirty="0" smtClean="0"/>
              <a:t>Means of travel to work and hours worked </a:t>
            </a:r>
          </a:p>
          <a:p>
            <a:r>
              <a:rPr lang="en-GB" sz="1600" dirty="0" smtClean="0"/>
              <a:t>Household composition, tenure and amenities [1].</a:t>
            </a:r>
          </a:p>
          <a:p>
            <a:r>
              <a:rPr lang="en-GB" sz="1600" dirty="0" smtClean="0"/>
              <a:t>Religion (first included in 2001 [2])</a:t>
            </a:r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pPr>
              <a:buNone/>
            </a:pPr>
            <a:endParaRPr lang="en-GB" sz="1100" dirty="0" smtClean="0"/>
          </a:p>
          <a:p>
            <a:pPr>
              <a:buNone/>
            </a:pPr>
            <a:endParaRPr lang="en-GB" sz="1100" dirty="0" smtClean="0"/>
          </a:p>
          <a:p>
            <a:pPr>
              <a:buNone/>
            </a:pPr>
            <a:r>
              <a:rPr lang="en-GB" sz="1100" dirty="0" smtClean="0"/>
              <a:t>Ref [1] http://www.swansea.gov.uk/2001census</a:t>
            </a:r>
            <a:endParaRPr lang="en-GB" sz="1100" dirty="0"/>
          </a:p>
          <a:p>
            <a:pPr>
              <a:buNone/>
            </a:pPr>
            <a:r>
              <a:rPr lang="en-GB" sz="1100" dirty="0" smtClean="0"/>
              <a:t>Ref [2]http://www.hounslow.gov.uk/index/council_and_democracy/statistics/2001_census_information.htm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8596" y="1357298"/>
            <a:ext cx="821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These factors were included to produce, reports, maps and graphs.</a:t>
            </a:r>
          </a:p>
          <a:p>
            <a:endParaRPr lang="en-GB" dirty="0" smtClean="0"/>
          </a:p>
          <a:p>
            <a:r>
              <a:rPr lang="en-GB" dirty="0" smtClean="0"/>
              <a:t>The following was collected in Swansea,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Data Collected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3912" y="1948656"/>
            <a:ext cx="7496175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000364" y="1142984"/>
            <a:ext cx="52149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Religious Group, Kent 2001</a:t>
            </a:r>
            <a:endParaRPr lang="en-GB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85688" y="6429396"/>
            <a:ext cx="88583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Ref [3] http://www.kent.gov.uk/your_council/kent_facts_and_figures/equalities_and_diversity/religion_profile/2001_religion_profile.aspx</a:t>
            </a:r>
            <a:endParaRPr lang="en-GB" sz="1050" dirty="0"/>
          </a:p>
        </p:txBody>
      </p:sp>
      <p:sp>
        <p:nvSpPr>
          <p:cNvPr id="7" name="TextBox 6"/>
          <p:cNvSpPr txBox="1"/>
          <p:nvPr/>
        </p:nvSpPr>
        <p:spPr>
          <a:xfrm>
            <a:off x="8143900" y="5500702"/>
            <a:ext cx="71434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 smtClean="0"/>
              <a:t>[3]</a:t>
            </a:r>
            <a:endParaRPr lang="en-GB" sz="15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Available Data in Swansea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66551" y="1600200"/>
            <a:ext cx="34628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929586" y="6000768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[4]</a:t>
            </a:r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229600" cy="438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xfrm>
            <a:off x="357158" y="857232"/>
            <a:ext cx="8229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Qualifications and Students, Swansea 2001</a:t>
            </a:r>
            <a:endParaRPr lang="en-GB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85688" y="6429396"/>
            <a:ext cx="88583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Ref [4] http://www.swansea.gov.uk/index.cfm?articleid=15008</a:t>
            </a:r>
            <a:endParaRPr lang="en-GB" sz="1050" dirty="0"/>
          </a:p>
        </p:txBody>
      </p:sp>
      <p:sp>
        <p:nvSpPr>
          <p:cNvPr id="7" name="TextBox 6"/>
          <p:cNvSpPr txBox="1"/>
          <p:nvPr/>
        </p:nvSpPr>
        <p:spPr>
          <a:xfrm>
            <a:off x="8215338" y="5786454"/>
            <a:ext cx="71434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 smtClean="0"/>
              <a:t>[4]</a:t>
            </a:r>
            <a:endParaRPr lang="en-GB" sz="1500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00034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Example of Swansea Data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486</Words>
  <Application>Microsoft Office PowerPoint</Application>
  <PresentationFormat>On-screen Show (4:3)</PresentationFormat>
  <Paragraphs>93</Paragraphs>
  <Slides>22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Geo-Visualization</vt:lpstr>
      <vt:lpstr>Introduction</vt:lpstr>
      <vt:lpstr>Voting</vt:lpstr>
      <vt:lpstr>Natural disaster</vt:lpstr>
      <vt:lpstr>Environment</vt:lpstr>
      <vt:lpstr>Urban Planning</vt:lpstr>
      <vt:lpstr>Crime</vt:lpstr>
      <vt:lpstr>Flight Tracker</vt:lpstr>
      <vt:lpstr>GIS Mapping  in the  Health Service</vt:lpstr>
      <vt:lpstr>GIS Mapping can include </vt:lpstr>
      <vt:lpstr>A huge area explored by the NHS is  Transport Links</vt:lpstr>
      <vt:lpstr>Thematic maps</vt:lpstr>
      <vt:lpstr>Population, both working and retirement age</vt:lpstr>
      <vt:lpstr>Smoking prevalence</vt:lpstr>
      <vt:lpstr>Local Health Board Maps</vt:lpstr>
      <vt:lpstr>Swansea Local Surgeries</vt:lpstr>
      <vt:lpstr>Links</vt:lpstr>
      <vt:lpstr>Socio –Demographic 2001 Census</vt:lpstr>
      <vt:lpstr>Socials Factors</vt:lpstr>
      <vt:lpstr>Examples of Data Collected</vt:lpstr>
      <vt:lpstr>Available Data in Swansea</vt:lpstr>
      <vt:lpstr>Qualifications and Students, Swansea 2001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Geo-Visualisation</dc:title>
  <dc:creator>p111264</dc:creator>
  <cp:lastModifiedBy>sc-bh</cp:lastModifiedBy>
  <cp:revision>8</cp:revision>
  <dcterms:created xsi:type="dcterms:W3CDTF">2012-12-04T11:09:25Z</dcterms:created>
  <dcterms:modified xsi:type="dcterms:W3CDTF">2012-12-11T12:52:35Z</dcterms:modified>
</cp:coreProperties>
</file>