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D9E037-13FA-4F86-8805-545BC2EC4FEE}" v="13" dt="2026-06-21T09:37:47.5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Edwards Taore Egbine (2426034)" userId="9ea1d14c-58be-4de8-8e9c-c34421ae836c" providerId="ADAL" clId="{2BE4997F-D1D7-4A53-AEFA-8C0FDF8D10A7}"/>
    <pc:docChg chg="undo custSel modSld sldOrd">
      <pc:chgData name="Lauren Edwards Taore Egbine (2426034)" userId="9ea1d14c-58be-4de8-8e9c-c34421ae836c" providerId="ADAL" clId="{2BE4997F-D1D7-4A53-AEFA-8C0FDF8D10A7}" dt="2026-06-21T09:37:57.596" v="139" actId="27636"/>
      <pc:docMkLst>
        <pc:docMk/>
      </pc:docMkLst>
      <pc:sldChg chg="modSp mod">
        <pc:chgData name="Lauren Edwards Taore Egbine (2426034)" userId="9ea1d14c-58be-4de8-8e9c-c34421ae836c" providerId="ADAL" clId="{2BE4997F-D1D7-4A53-AEFA-8C0FDF8D10A7}" dt="2026-06-21T09:08:09.938" v="101" actId="20577"/>
        <pc:sldMkLst>
          <pc:docMk/>
          <pc:sldMk cId="679533373" sldId="257"/>
        </pc:sldMkLst>
        <pc:graphicFrameChg chg="modGraphic">
          <ac:chgData name="Lauren Edwards Taore Egbine (2426034)" userId="9ea1d14c-58be-4de8-8e9c-c34421ae836c" providerId="ADAL" clId="{2BE4997F-D1D7-4A53-AEFA-8C0FDF8D10A7}" dt="2026-06-21T09:08:09.938" v="101" actId="20577"/>
          <ac:graphicFrameMkLst>
            <pc:docMk/>
            <pc:sldMk cId="679533373" sldId="257"/>
            <ac:graphicFrameMk id="5" creationId="{C6B69369-0235-0FFC-F99B-04D932A230C3}"/>
          </ac:graphicFrameMkLst>
        </pc:graphicFrameChg>
      </pc:sldChg>
      <pc:sldChg chg="modSp mod">
        <pc:chgData name="Lauren Edwards Taore Egbine (2426034)" userId="9ea1d14c-58be-4de8-8e9c-c34421ae836c" providerId="ADAL" clId="{2BE4997F-D1D7-4A53-AEFA-8C0FDF8D10A7}" dt="2026-06-21T08:52:05.881" v="82" actId="20577"/>
        <pc:sldMkLst>
          <pc:docMk/>
          <pc:sldMk cId="413647861" sldId="258"/>
        </pc:sldMkLst>
        <pc:graphicFrameChg chg="modGraphic">
          <ac:chgData name="Lauren Edwards Taore Egbine (2426034)" userId="9ea1d14c-58be-4de8-8e9c-c34421ae836c" providerId="ADAL" clId="{2BE4997F-D1D7-4A53-AEFA-8C0FDF8D10A7}" dt="2026-06-21T08:52:05.881" v="82" actId="20577"/>
          <ac:graphicFrameMkLst>
            <pc:docMk/>
            <pc:sldMk cId="413647861" sldId="258"/>
            <ac:graphicFrameMk id="5" creationId="{4DC6A5F8-2FC6-CBE2-8A18-0F8378ABA404}"/>
          </ac:graphicFrameMkLst>
        </pc:graphicFrameChg>
      </pc:sldChg>
      <pc:sldChg chg="addSp delSp modSp mod ord setBg">
        <pc:chgData name="Lauren Edwards Taore Egbine (2426034)" userId="9ea1d14c-58be-4de8-8e9c-c34421ae836c" providerId="ADAL" clId="{2BE4997F-D1D7-4A53-AEFA-8C0FDF8D10A7}" dt="2026-06-21T09:37:57.596" v="139" actId="27636"/>
        <pc:sldMkLst>
          <pc:docMk/>
          <pc:sldMk cId="3176819990" sldId="259"/>
        </pc:sldMkLst>
        <pc:spChg chg="mod">
          <ac:chgData name="Lauren Edwards Taore Egbine (2426034)" userId="9ea1d14c-58be-4de8-8e9c-c34421ae836c" providerId="ADAL" clId="{2BE4997F-D1D7-4A53-AEFA-8C0FDF8D10A7}" dt="2026-06-21T01:32:05.078" v="16" actId="26606"/>
          <ac:spMkLst>
            <pc:docMk/>
            <pc:sldMk cId="3176819990" sldId="259"/>
            <ac:spMk id="2" creationId="{188CC48F-66D6-C69F-3E51-C4262C6CCCA0}"/>
          </ac:spMkLst>
        </pc:spChg>
        <pc:spChg chg="add del mod">
          <ac:chgData name="Lauren Edwards Taore Egbine (2426034)" userId="9ea1d14c-58be-4de8-8e9c-c34421ae836c" providerId="ADAL" clId="{2BE4997F-D1D7-4A53-AEFA-8C0FDF8D10A7}" dt="2026-06-21T01:32:05.078" v="16" actId="26606"/>
          <ac:spMkLst>
            <pc:docMk/>
            <pc:sldMk cId="3176819990" sldId="259"/>
            <ac:spMk id="3" creationId="{0A44CA3E-A951-AFD5-9358-B1D53FBB1A67}"/>
          </ac:spMkLst>
        </pc:spChg>
        <pc:spChg chg="add">
          <ac:chgData name="Lauren Edwards Taore Egbine (2426034)" userId="9ea1d14c-58be-4de8-8e9c-c34421ae836c" providerId="ADAL" clId="{2BE4997F-D1D7-4A53-AEFA-8C0FDF8D10A7}" dt="2026-06-21T01:32:05.078" v="16" actId="26606"/>
          <ac:spMkLst>
            <pc:docMk/>
            <pc:sldMk cId="3176819990" sldId="259"/>
            <ac:spMk id="8" creationId="{907EF6B7-1338-4443-8C46-6A318D952DFD}"/>
          </ac:spMkLst>
        </pc:spChg>
        <pc:spChg chg="add del">
          <ac:chgData name="Lauren Edwards Taore Egbine (2426034)" userId="9ea1d14c-58be-4de8-8e9c-c34421ae836c" providerId="ADAL" clId="{2BE4997F-D1D7-4A53-AEFA-8C0FDF8D10A7}" dt="2026-06-21T01:32:05.067" v="15" actId="26606"/>
          <ac:spMkLst>
            <pc:docMk/>
            <pc:sldMk cId="3176819990" sldId="259"/>
            <ac:spMk id="9" creationId="{56E9B3E6-E277-4D68-BA48-9CB43FFBD6E2}"/>
          </ac:spMkLst>
        </pc:spChg>
        <pc:spChg chg="add">
          <ac:chgData name="Lauren Edwards Taore Egbine (2426034)" userId="9ea1d14c-58be-4de8-8e9c-c34421ae836c" providerId="ADAL" clId="{2BE4997F-D1D7-4A53-AEFA-8C0FDF8D10A7}" dt="2026-06-21T01:32:05.078" v="16" actId="26606"/>
          <ac:spMkLst>
            <pc:docMk/>
            <pc:sldMk cId="3176819990" sldId="259"/>
            <ac:spMk id="10" creationId="{DAAE4CDD-124C-4DCF-9584-B6033B545DD5}"/>
          </ac:spMkLst>
        </pc:spChg>
        <pc:spChg chg="add del">
          <ac:chgData name="Lauren Edwards Taore Egbine (2426034)" userId="9ea1d14c-58be-4de8-8e9c-c34421ae836c" providerId="ADAL" clId="{2BE4997F-D1D7-4A53-AEFA-8C0FDF8D10A7}" dt="2026-06-21T01:32:05.067" v="15" actId="26606"/>
          <ac:spMkLst>
            <pc:docMk/>
            <pc:sldMk cId="3176819990" sldId="259"/>
            <ac:spMk id="16" creationId="{D5B0017B-2ECA-49AF-B397-DC140825DF8D}"/>
          </ac:spMkLst>
        </pc:spChg>
        <pc:spChg chg="add">
          <ac:chgData name="Lauren Edwards Taore Egbine (2426034)" userId="9ea1d14c-58be-4de8-8e9c-c34421ae836c" providerId="ADAL" clId="{2BE4997F-D1D7-4A53-AEFA-8C0FDF8D10A7}" dt="2026-06-21T01:32:05.078" v="16" actId="26606"/>
          <ac:spMkLst>
            <pc:docMk/>
            <pc:sldMk cId="3176819990" sldId="259"/>
            <ac:spMk id="20" creationId="{081E4A58-353D-44AE-B2FC-2A74E2E400F7}"/>
          </ac:spMkLst>
        </pc:spChg>
        <pc:spChg chg="add mod">
          <ac:chgData name="Lauren Edwards Taore Egbine (2426034)" userId="9ea1d14c-58be-4de8-8e9c-c34421ae836c" providerId="ADAL" clId="{2BE4997F-D1D7-4A53-AEFA-8C0FDF8D10A7}" dt="2026-06-21T09:37:57.596" v="139" actId="27636"/>
          <ac:spMkLst>
            <pc:docMk/>
            <pc:sldMk cId="3176819990" sldId="259"/>
            <ac:spMk id="21" creationId="{0A44CA3E-A951-AFD5-9358-B1D53FBB1A67}"/>
          </ac:spMkLst>
        </pc:spChg>
        <pc:grpChg chg="add del">
          <ac:chgData name="Lauren Edwards Taore Egbine (2426034)" userId="9ea1d14c-58be-4de8-8e9c-c34421ae836c" providerId="ADAL" clId="{2BE4997F-D1D7-4A53-AEFA-8C0FDF8D10A7}" dt="2026-06-21T01:32:05.067" v="15" actId="26606"/>
          <ac:grpSpMkLst>
            <pc:docMk/>
            <pc:sldMk cId="3176819990" sldId="259"/>
            <ac:grpSpMk id="11" creationId="{AE1C45F0-260A-458C-96ED-C1F6D2151219}"/>
          </ac:grpSpMkLst>
        </pc:grpChg>
        <pc:graphicFrameChg chg="add del">
          <ac:chgData name="Lauren Edwards Taore Egbine (2426034)" userId="9ea1d14c-58be-4de8-8e9c-c34421ae836c" providerId="ADAL" clId="{2BE4997F-D1D7-4A53-AEFA-8C0FDF8D10A7}" dt="2026-06-21T01:32:05.067" v="15" actId="26606"/>
          <ac:graphicFrameMkLst>
            <pc:docMk/>
            <pc:sldMk cId="3176819990" sldId="259"/>
            <ac:graphicFrameMk id="5" creationId="{F1268DE6-79B6-B165-7C65-7A6DD075FCBE}"/>
          </ac:graphicFrameMkLst>
        </pc:graphicFrameChg>
        <pc:cxnChg chg="add del">
          <ac:chgData name="Lauren Edwards Taore Egbine (2426034)" userId="9ea1d14c-58be-4de8-8e9c-c34421ae836c" providerId="ADAL" clId="{2BE4997F-D1D7-4A53-AEFA-8C0FDF8D10A7}" dt="2026-06-21T01:32:05.067" v="15" actId="26606"/>
          <ac:cxnSpMkLst>
            <pc:docMk/>
            <pc:sldMk cId="3176819990" sldId="259"/>
            <ac:cxnSpMk id="18" creationId="{6CF1BAF6-AD41-4082-B212-8A1F9A2E8779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99F81C-EE72-44C8-ADAD-24750E3D74AE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A06503B-E49B-412A-BAAD-F34F6FA61249}">
      <dgm:prSet/>
      <dgm:spPr/>
      <dgm:t>
        <a:bodyPr/>
        <a:lstStyle/>
        <a:p>
          <a:r>
            <a:rPr lang="en-GB" dirty="0"/>
            <a:t>MODULE: PROTECTION AND SUPPORTING FAMILIES IN HEALTH AND SOCIAL CARE</a:t>
          </a:r>
          <a:endParaRPr lang="en-US" dirty="0"/>
        </a:p>
      </dgm:t>
    </dgm:pt>
    <dgm:pt modelId="{B261E7DD-8E7C-4B2A-BEB7-6DB7A31BCDCC}" type="parTrans" cxnId="{26F17C2F-EED1-4E20-855A-FA4AFF4019CC}">
      <dgm:prSet/>
      <dgm:spPr/>
      <dgm:t>
        <a:bodyPr/>
        <a:lstStyle/>
        <a:p>
          <a:endParaRPr lang="en-US"/>
        </a:p>
      </dgm:t>
    </dgm:pt>
    <dgm:pt modelId="{4CF2A0CF-58FF-4097-A450-A0F841650B76}" type="sibTrans" cxnId="{26F17C2F-EED1-4E20-855A-FA4AFF4019CC}">
      <dgm:prSet/>
      <dgm:spPr/>
      <dgm:t>
        <a:bodyPr/>
        <a:lstStyle/>
        <a:p>
          <a:endParaRPr lang="en-US"/>
        </a:p>
      </dgm:t>
    </dgm:pt>
    <dgm:pt modelId="{1A9B44AE-16EC-46D5-85E2-2CF95D78AB69}">
      <dgm:prSet/>
      <dgm:spPr/>
      <dgm:t>
        <a:bodyPr/>
        <a:lstStyle/>
        <a:p>
          <a:r>
            <a:rPr lang="en-GB"/>
            <a:t>MODULE CODE: BM5021</a:t>
          </a:r>
          <a:endParaRPr lang="en-US"/>
        </a:p>
      </dgm:t>
    </dgm:pt>
    <dgm:pt modelId="{7ACA020A-4222-4B77-A80B-34105DBEF3BE}" type="parTrans" cxnId="{EEFF47D1-3827-4620-9644-EB094656A347}">
      <dgm:prSet/>
      <dgm:spPr/>
      <dgm:t>
        <a:bodyPr/>
        <a:lstStyle/>
        <a:p>
          <a:endParaRPr lang="en-US"/>
        </a:p>
      </dgm:t>
    </dgm:pt>
    <dgm:pt modelId="{4F955C08-EEFA-4466-AC9A-5682C799483D}" type="sibTrans" cxnId="{EEFF47D1-3827-4620-9644-EB094656A347}">
      <dgm:prSet/>
      <dgm:spPr/>
      <dgm:t>
        <a:bodyPr/>
        <a:lstStyle/>
        <a:p>
          <a:endParaRPr lang="en-US"/>
        </a:p>
      </dgm:t>
    </dgm:pt>
    <dgm:pt modelId="{01449D39-BF39-4BAE-B918-0119B8590358}">
      <dgm:prSet/>
      <dgm:spPr/>
      <dgm:t>
        <a:bodyPr/>
        <a:lstStyle/>
        <a:p>
          <a:r>
            <a:rPr lang="en-GB" dirty="0"/>
            <a:t>LECTURER: ROBERT NARTOWSKI</a:t>
          </a:r>
          <a:endParaRPr lang="en-US" dirty="0"/>
        </a:p>
      </dgm:t>
    </dgm:pt>
    <dgm:pt modelId="{998787F2-5245-45B1-89E3-5FA6302A83E6}" type="parTrans" cxnId="{DB1CEF4E-38E8-4FD0-A75A-EBEB83932A0D}">
      <dgm:prSet/>
      <dgm:spPr/>
      <dgm:t>
        <a:bodyPr/>
        <a:lstStyle/>
        <a:p>
          <a:endParaRPr lang="en-US"/>
        </a:p>
      </dgm:t>
    </dgm:pt>
    <dgm:pt modelId="{E898D1DF-442D-4EEC-8048-1023AF3C8283}" type="sibTrans" cxnId="{DB1CEF4E-38E8-4FD0-A75A-EBEB83932A0D}">
      <dgm:prSet/>
      <dgm:spPr/>
      <dgm:t>
        <a:bodyPr/>
        <a:lstStyle/>
        <a:p>
          <a:endParaRPr lang="en-US"/>
        </a:p>
      </dgm:t>
    </dgm:pt>
    <dgm:pt modelId="{EAC00D86-4D15-4CEC-ADD0-8F06C100D8A7}">
      <dgm:prSet/>
      <dgm:spPr/>
      <dgm:t>
        <a:bodyPr/>
        <a:lstStyle/>
        <a:p>
          <a:r>
            <a:rPr lang="en-GB"/>
            <a:t>STUDENT NAME: LAUREN EDWARDS T EGBINE</a:t>
          </a:r>
          <a:endParaRPr lang="en-US"/>
        </a:p>
      </dgm:t>
    </dgm:pt>
    <dgm:pt modelId="{547FFD1B-7D6C-4025-B8C8-BDCFD51E8595}" type="parTrans" cxnId="{42D66AA2-4D60-4CC1-B8B3-B87AE7256C91}">
      <dgm:prSet/>
      <dgm:spPr/>
      <dgm:t>
        <a:bodyPr/>
        <a:lstStyle/>
        <a:p>
          <a:endParaRPr lang="en-US"/>
        </a:p>
      </dgm:t>
    </dgm:pt>
    <dgm:pt modelId="{CF734591-2FE9-456A-8CAF-1D68CAE703E6}" type="sibTrans" cxnId="{42D66AA2-4D60-4CC1-B8B3-B87AE7256C91}">
      <dgm:prSet/>
      <dgm:spPr/>
      <dgm:t>
        <a:bodyPr/>
        <a:lstStyle/>
        <a:p>
          <a:endParaRPr lang="en-US"/>
        </a:p>
      </dgm:t>
    </dgm:pt>
    <dgm:pt modelId="{67B797C3-84CD-4A3E-AB5E-8666EDE0267A}">
      <dgm:prSet/>
      <dgm:spPr/>
      <dgm:t>
        <a:bodyPr/>
        <a:lstStyle/>
        <a:p>
          <a:r>
            <a:rPr lang="en-GB"/>
            <a:t>STUDENT ID:2426034</a:t>
          </a:r>
          <a:endParaRPr lang="en-US"/>
        </a:p>
      </dgm:t>
    </dgm:pt>
    <dgm:pt modelId="{105D1E84-7A98-414D-A187-CAC08BBB26E9}" type="parTrans" cxnId="{42A7862D-3397-42E9-B760-9A48AE8FB46E}">
      <dgm:prSet/>
      <dgm:spPr/>
      <dgm:t>
        <a:bodyPr/>
        <a:lstStyle/>
        <a:p>
          <a:endParaRPr lang="en-US"/>
        </a:p>
      </dgm:t>
    </dgm:pt>
    <dgm:pt modelId="{6920969A-65A0-47E3-83FB-F2A18ECF1A05}" type="sibTrans" cxnId="{42A7862D-3397-42E9-B760-9A48AE8FB46E}">
      <dgm:prSet/>
      <dgm:spPr/>
      <dgm:t>
        <a:bodyPr/>
        <a:lstStyle/>
        <a:p>
          <a:endParaRPr lang="en-US"/>
        </a:p>
      </dgm:t>
    </dgm:pt>
    <dgm:pt modelId="{ECC57643-6820-4FB6-A90D-5B71C9DCCA5B}" type="pres">
      <dgm:prSet presAssocID="{E499F81C-EE72-44C8-ADAD-24750E3D74AE}" presName="vert0" presStyleCnt="0">
        <dgm:presLayoutVars>
          <dgm:dir/>
          <dgm:animOne val="branch"/>
          <dgm:animLvl val="lvl"/>
        </dgm:presLayoutVars>
      </dgm:prSet>
      <dgm:spPr/>
    </dgm:pt>
    <dgm:pt modelId="{D060566E-3877-465A-928C-C916BB77341D}" type="pres">
      <dgm:prSet presAssocID="{6A06503B-E49B-412A-BAAD-F34F6FA61249}" presName="thickLine" presStyleLbl="alignNode1" presStyleIdx="0" presStyleCnt="5"/>
      <dgm:spPr/>
    </dgm:pt>
    <dgm:pt modelId="{D0137449-77B9-4323-BEE5-81AFC24DD50D}" type="pres">
      <dgm:prSet presAssocID="{6A06503B-E49B-412A-BAAD-F34F6FA61249}" presName="horz1" presStyleCnt="0"/>
      <dgm:spPr/>
    </dgm:pt>
    <dgm:pt modelId="{71D69A89-A5E8-48A3-AEBC-9E35F36AFBB6}" type="pres">
      <dgm:prSet presAssocID="{6A06503B-E49B-412A-BAAD-F34F6FA61249}" presName="tx1" presStyleLbl="revTx" presStyleIdx="0" presStyleCnt="5"/>
      <dgm:spPr/>
    </dgm:pt>
    <dgm:pt modelId="{DA6E710F-A6FF-406A-AED9-7A83CA32B211}" type="pres">
      <dgm:prSet presAssocID="{6A06503B-E49B-412A-BAAD-F34F6FA61249}" presName="vert1" presStyleCnt="0"/>
      <dgm:spPr/>
    </dgm:pt>
    <dgm:pt modelId="{4EBF0130-7EE2-44D6-86C0-9F8031E52BDA}" type="pres">
      <dgm:prSet presAssocID="{1A9B44AE-16EC-46D5-85E2-2CF95D78AB69}" presName="thickLine" presStyleLbl="alignNode1" presStyleIdx="1" presStyleCnt="5"/>
      <dgm:spPr/>
    </dgm:pt>
    <dgm:pt modelId="{9FCA057E-5199-4DF8-A5E5-25C692BF4A56}" type="pres">
      <dgm:prSet presAssocID="{1A9B44AE-16EC-46D5-85E2-2CF95D78AB69}" presName="horz1" presStyleCnt="0"/>
      <dgm:spPr/>
    </dgm:pt>
    <dgm:pt modelId="{29304FAB-D2AC-421D-BD02-E1E197023F56}" type="pres">
      <dgm:prSet presAssocID="{1A9B44AE-16EC-46D5-85E2-2CF95D78AB69}" presName="tx1" presStyleLbl="revTx" presStyleIdx="1" presStyleCnt="5"/>
      <dgm:spPr/>
    </dgm:pt>
    <dgm:pt modelId="{21F30A17-68F9-4C1A-97E9-484FD6A611F6}" type="pres">
      <dgm:prSet presAssocID="{1A9B44AE-16EC-46D5-85E2-2CF95D78AB69}" presName="vert1" presStyleCnt="0"/>
      <dgm:spPr/>
    </dgm:pt>
    <dgm:pt modelId="{B15C8D83-5A1A-4D7F-8936-4D4BA1229137}" type="pres">
      <dgm:prSet presAssocID="{01449D39-BF39-4BAE-B918-0119B8590358}" presName="thickLine" presStyleLbl="alignNode1" presStyleIdx="2" presStyleCnt="5"/>
      <dgm:spPr/>
    </dgm:pt>
    <dgm:pt modelId="{C4AFE98A-06A2-424D-87E7-AEEC60FFBE7C}" type="pres">
      <dgm:prSet presAssocID="{01449D39-BF39-4BAE-B918-0119B8590358}" presName="horz1" presStyleCnt="0"/>
      <dgm:spPr/>
    </dgm:pt>
    <dgm:pt modelId="{24FDD578-5FA0-45E8-8239-E8C4335C2327}" type="pres">
      <dgm:prSet presAssocID="{01449D39-BF39-4BAE-B918-0119B8590358}" presName="tx1" presStyleLbl="revTx" presStyleIdx="2" presStyleCnt="5"/>
      <dgm:spPr/>
    </dgm:pt>
    <dgm:pt modelId="{A61D6855-0E2A-4FBF-828F-92B40868D417}" type="pres">
      <dgm:prSet presAssocID="{01449D39-BF39-4BAE-B918-0119B8590358}" presName="vert1" presStyleCnt="0"/>
      <dgm:spPr/>
    </dgm:pt>
    <dgm:pt modelId="{D4A7ECE4-2F98-4139-AD05-2A36498CA6EC}" type="pres">
      <dgm:prSet presAssocID="{EAC00D86-4D15-4CEC-ADD0-8F06C100D8A7}" presName="thickLine" presStyleLbl="alignNode1" presStyleIdx="3" presStyleCnt="5"/>
      <dgm:spPr/>
    </dgm:pt>
    <dgm:pt modelId="{B4161DFA-9825-458B-9141-B3EF318DB853}" type="pres">
      <dgm:prSet presAssocID="{EAC00D86-4D15-4CEC-ADD0-8F06C100D8A7}" presName="horz1" presStyleCnt="0"/>
      <dgm:spPr/>
    </dgm:pt>
    <dgm:pt modelId="{935F0A60-842B-465F-9B52-39463F800412}" type="pres">
      <dgm:prSet presAssocID="{EAC00D86-4D15-4CEC-ADD0-8F06C100D8A7}" presName="tx1" presStyleLbl="revTx" presStyleIdx="3" presStyleCnt="5"/>
      <dgm:spPr/>
    </dgm:pt>
    <dgm:pt modelId="{2DAEC861-3A13-44E4-91BA-F60870F8982B}" type="pres">
      <dgm:prSet presAssocID="{EAC00D86-4D15-4CEC-ADD0-8F06C100D8A7}" presName="vert1" presStyleCnt="0"/>
      <dgm:spPr/>
    </dgm:pt>
    <dgm:pt modelId="{B7A3F428-303C-424A-9291-481B74A70809}" type="pres">
      <dgm:prSet presAssocID="{67B797C3-84CD-4A3E-AB5E-8666EDE0267A}" presName="thickLine" presStyleLbl="alignNode1" presStyleIdx="4" presStyleCnt="5"/>
      <dgm:spPr/>
    </dgm:pt>
    <dgm:pt modelId="{3AD15E7A-06E0-46DA-811D-472E771592B1}" type="pres">
      <dgm:prSet presAssocID="{67B797C3-84CD-4A3E-AB5E-8666EDE0267A}" presName="horz1" presStyleCnt="0"/>
      <dgm:spPr/>
    </dgm:pt>
    <dgm:pt modelId="{1EFB4285-CB49-4E17-9CDA-496EDF01585D}" type="pres">
      <dgm:prSet presAssocID="{67B797C3-84CD-4A3E-AB5E-8666EDE0267A}" presName="tx1" presStyleLbl="revTx" presStyleIdx="4" presStyleCnt="5"/>
      <dgm:spPr/>
    </dgm:pt>
    <dgm:pt modelId="{5B7C268F-B9DB-4ECF-934B-E173ED17CCD9}" type="pres">
      <dgm:prSet presAssocID="{67B797C3-84CD-4A3E-AB5E-8666EDE0267A}" presName="vert1" presStyleCnt="0"/>
      <dgm:spPr/>
    </dgm:pt>
  </dgm:ptLst>
  <dgm:cxnLst>
    <dgm:cxn modelId="{42A7862D-3397-42E9-B760-9A48AE8FB46E}" srcId="{E499F81C-EE72-44C8-ADAD-24750E3D74AE}" destId="{67B797C3-84CD-4A3E-AB5E-8666EDE0267A}" srcOrd="4" destOrd="0" parTransId="{105D1E84-7A98-414D-A187-CAC08BBB26E9}" sibTransId="{6920969A-65A0-47E3-83FB-F2A18ECF1A05}"/>
    <dgm:cxn modelId="{26F17C2F-EED1-4E20-855A-FA4AFF4019CC}" srcId="{E499F81C-EE72-44C8-ADAD-24750E3D74AE}" destId="{6A06503B-E49B-412A-BAAD-F34F6FA61249}" srcOrd="0" destOrd="0" parTransId="{B261E7DD-8E7C-4B2A-BEB7-6DB7A31BCDCC}" sibTransId="{4CF2A0CF-58FF-4097-A450-A0F841650B76}"/>
    <dgm:cxn modelId="{740D906D-95AF-471E-8D13-F848754C5F34}" type="presOf" srcId="{E499F81C-EE72-44C8-ADAD-24750E3D74AE}" destId="{ECC57643-6820-4FB6-A90D-5B71C9DCCA5B}" srcOrd="0" destOrd="0" presId="urn:microsoft.com/office/officeart/2008/layout/LinedList"/>
    <dgm:cxn modelId="{DB1CEF4E-38E8-4FD0-A75A-EBEB83932A0D}" srcId="{E499F81C-EE72-44C8-ADAD-24750E3D74AE}" destId="{01449D39-BF39-4BAE-B918-0119B8590358}" srcOrd="2" destOrd="0" parTransId="{998787F2-5245-45B1-89E3-5FA6302A83E6}" sibTransId="{E898D1DF-442D-4EEC-8048-1023AF3C8283}"/>
    <dgm:cxn modelId="{AF3DC252-8BEE-438C-A7A9-23C5411DDE29}" type="presOf" srcId="{EAC00D86-4D15-4CEC-ADD0-8F06C100D8A7}" destId="{935F0A60-842B-465F-9B52-39463F800412}" srcOrd="0" destOrd="0" presId="urn:microsoft.com/office/officeart/2008/layout/LinedList"/>
    <dgm:cxn modelId="{FAE95287-317C-4983-98C0-C8914EF6E009}" type="presOf" srcId="{1A9B44AE-16EC-46D5-85E2-2CF95D78AB69}" destId="{29304FAB-D2AC-421D-BD02-E1E197023F56}" srcOrd="0" destOrd="0" presId="urn:microsoft.com/office/officeart/2008/layout/LinedList"/>
    <dgm:cxn modelId="{42D66AA2-4D60-4CC1-B8B3-B87AE7256C91}" srcId="{E499F81C-EE72-44C8-ADAD-24750E3D74AE}" destId="{EAC00D86-4D15-4CEC-ADD0-8F06C100D8A7}" srcOrd="3" destOrd="0" parTransId="{547FFD1B-7D6C-4025-B8C8-BDCFD51E8595}" sibTransId="{CF734591-2FE9-456A-8CAF-1D68CAE703E6}"/>
    <dgm:cxn modelId="{94425BA5-13C6-4EC0-82A4-2A18E9823B64}" type="presOf" srcId="{01449D39-BF39-4BAE-B918-0119B8590358}" destId="{24FDD578-5FA0-45E8-8239-E8C4335C2327}" srcOrd="0" destOrd="0" presId="urn:microsoft.com/office/officeart/2008/layout/LinedList"/>
    <dgm:cxn modelId="{5B0BFAA9-966A-46AF-8FFA-D1E2768E26BD}" type="presOf" srcId="{67B797C3-84CD-4A3E-AB5E-8666EDE0267A}" destId="{1EFB4285-CB49-4E17-9CDA-496EDF01585D}" srcOrd="0" destOrd="0" presId="urn:microsoft.com/office/officeart/2008/layout/LinedList"/>
    <dgm:cxn modelId="{23381AC0-5276-4388-A0B3-49F48418146E}" type="presOf" srcId="{6A06503B-E49B-412A-BAAD-F34F6FA61249}" destId="{71D69A89-A5E8-48A3-AEBC-9E35F36AFBB6}" srcOrd="0" destOrd="0" presId="urn:microsoft.com/office/officeart/2008/layout/LinedList"/>
    <dgm:cxn modelId="{EEFF47D1-3827-4620-9644-EB094656A347}" srcId="{E499F81C-EE72-44C8-ADAD-24750E3D74AE}" destId="{1A9B44AE-16EC-46D5-85E2-2CF95D78AB69}" srcOrd="1" destOrd="0" parTransId="{7ACA020A-4222-4B77-A80B-34105DBEF3BE}" sibTransId="{4F955C08-EEFA-4466-AC9A-5682C799483D}"/>
    <dgm:cxn modelId="{F6424D6B-B556-4CB5-B3EC-20A929FF5A5C}" type="presParOf" srcId="{ECC57643-6820-4FB6-A90D-5B71C9DCCA5B}" destId="{D060566E-3877-465A-928C-C916BB77341D}" srcOrd="0" destOrd="0" presId="urn:microsoft.com/office/officeart/2008/layout/LinedList"/>
    <dgm:cxn modelId="{41FDF940-F820-4DD6-8787-CF466E4FE488}" type="presParOf" srcId="{ECC57643-6820-4FB6-A90D-5B71C9DCCA5B}" destId="{D0137449-77B9-4323-BEE5-81AFC24DD50D}" srcOrd="1" destOrd="0" presId="urn:microsoft.com/office/officeart/2008/layout/LinedList"/>
    <dgm:cxn modelId="{F8BBB6D3-E68A-4883-B724-21F1AA0BBB06}" type="presParOf" srcId="{D0137449-77B9-4323-BEE5-81AFC24DD50D}" destId="{71D69A89-A5E8-48A3-AEBC-9E35F36AFBB6}" srcOrd="0" destOrd="0" presId="urn:microsoft.com/office/officeart/2008/layout/LinedList"/>
    <dgm:cxn modelId="{75430F82-B8FE-40E0-B41F-8A96EDB625C3}" type="presParOf" srcId="{D0137449-77B9-4323-BEE5-81AFC24DD50D}" destId="{DA6E710F-A6FF-406A-AED9-7A83CA32B211}" srcOrd="1" destOrd="0" presId="urn:microsoft.com/office/officeart/2008/layout/LinedList"/>
    <dgm:cxn modelId="{5A3E84D9-20BE-4F13-B3ED-A7D84E02244D}" type="presParOf" srcId="{ECC57643-6820-4FB6-A90D-5B71C9DCCA5B}" destId="{4EBF0130-7EE2-44D6-86C0-9F8031E52BDA}" srcOrd="2" destOrd="0" presId="urn:microsoft.com/office/officeart/2008/layout/LinedList"/>
    <dgm:cxn modelId="{816A0894-A4FF-4390-A8D8-79F93DB7A754}" type="presParOf" srcId="{ECC57643-6820-4FB6-A90D-5B71C9DCCA5B}" destId="{9FCA057E-5199-4DF8-A5E5-25C692BF4A56}" srcOrd="3" destOrd="0" presId="urn:microsoft.com/office/officeart/2008/layout/LinedList"/>
    <dgm:cxn modelId="{D6251F78-435C-47BF-995B-3B348400699F}" type="presParOf" srcId="{9FCA057E-5199-4DF8-A5E5-25C692BF4A56}" destId="{29304FAB-D2AC-421D-BD02-E1E197023F56}" srcOrd="0" destOrd="0" presId="urn:microsoft.com/office/officeart/2008/layout/LinedList"/>
    <dgm:cxn modelId="{782957CE-5C0A-4216-AB96-41FF569D6C25}" type="presParOf" srcId="{9FCA057E-5199-4DF8-A5E5-25C692BF4A56}" destId="{21F30A17-68F9-4C1A-97E9-484FD6A611F6}" srcOrd="1" destOrd="0" presId="urn:microsoft.com/office/officeart/2008/layout/LinedList"/>
    <dgm:cxn modelId="{9BE93BCF-4772-4DC4-95CF-6821BA372F09}" type="presParOf" srcId="{ECC57643-6820-4FB6-A90D-5B71C9DCCA5B}" destId="{B15C8D83-5A1A-4D7F-8936-4D4BA1229137}" srcOrd="4" destOrd="0" presId="urn:microsoft.com/office/officeart/2008/layout/LinedList"/>
    <dgm:cxn modelId="{AD63408C-3722-49D2-86AE-72AD7BC3A08E}" type="presParOf" srcId="{ECC57643-6820-4FB6-A90D-5B71C9DCCA5B}" destId="{C4AFE98A-06A2-424D-87E7-AEEC60FFBE7C}" srcOrd="5" destOrd="0" presId="urn:microsoft.com/office/officeart/2008/layout/LinedList"/>
    <dgm:cxn modelId="{7A44ABF2-0CE6-4BD8-BB10-B62F5FAFAD1A}" type="presParOf" srcId="{C4AFE98A-06A2-424D-87E7-AEEC60FFBE7C}" destId="{24FDD578-5FA0-45E8-8239-E8C4335C2327}" srcOrd="0" destOrd="0" presId="urn:microsoft.com/office/officeart/2008/layout/LinedList"/>
    <dgm:cxn modelId="{4B8C84D4-76B2-45F0-AA0A-BE1F2C19BFA3}" type="presParOf" srcId="{C4AFE98A-06A2-424D-87E7-AEEC60FFBE7C}" destId="{A61D6855-0E2A-4FBF-828F-92B40868D417}" srcOrd="1" destOrd="0" presId="urn:microsoft.com/office/officeart/2008/layout/LinedList"/>
    <dgm:cxn modelId="{5FE461DE-4700-4970-AD1A-F093F843537F}" type="presParOf" srcId="{ECC57643-6820-4FB6-A90D-5B71C9DCCA5B}" destId="{D4A7ECE4-2F98-4139-AD05-2A36498CA6EC}" srcOrd="6" destOrd="0" presId="urn:microsoft.com/office/officeart/2008/layout/LinedList"/>
    <dgm:cxn modelId="{B702A10C-59D5-40FC-8F03-7B2C4F4758BC}" type="presParOf" srcId="{ECC57643-6820-4FB6-A90D-5B71C9DCCA5B}" destId="{B4161DFA-9825-458B-9141-B3EF318DB853}" srcOrd="7" destOrd="0" presId="urn:microsoft.com/office/officeart/2008/layout/LinedList"/>
    <dgm:cxn modelId="{8D28852A-F3A5-459F-AF27-C143BAE8F71C}" type="presParOf" srcId="{B4161DFA-9825-458B-9141-B3EF318DB853}" destId="{935F0A60-842B-465F-9B52-39463F800412}" srcOrd="0" destOrd="0" presId="urn:microsoft.com/office/officeart/2008/layout/LinedList"/>
    <dgm:cxn modelId="{7510ADBE-7B87-4CFF-AD80-3C5BFBD55D02}" type="presParOf" srcId="{B4161DFA-9825-458B-9141-B3EF318DB853}" destId="{2DAEC861-3A13-44E4-91BA-F60870F8982B}" srcOrd="1" destOrd="0" presId="urn:microsoft.com/office/officeart/2008/layout/LinedList"/>
    <dgm:cxn modelId="{D1593DC4-ADDE-4179-B4A8-DF23E4DFF29C}" type="presParOf" srcId="{ECC57643-6820-4FB6-A90D-5B71C9DCCA5B}" destId="{B7A3F428-303C-424A-9291-481B74A70809}" srcOrd="8" destOrd="0" presId="urn:microsoft.com/office/officeart/2008/layout/LinedList"/>
    <dgm:cxn modelId="{C6C46F15-DA13-4E71-8184-8F415F1263EC}" type="presParOf" srcId="{ECC57643-6820-4FB6-A90D-5B71C9DCCA5B}" destId="{3AD15E7A-06E0-46DA-811D-472E771592B1}" srcOrd="9" destOrd="0" presId="urn:microsoft.com/office/officeart/2008/layout/LinedList"/>
    <dgm:cxn modelId="{53AB36A8-B296-4565-B062-2B807CAD02C6}" type="presParOf" srcId="{3AD15E7A-06E0-46DA-811D-472E771592B1}" destId="{1EFB4285-CB49-4E17-9CDA-496EDF01585D}" srcOrd="0" destOrd="0" presId="urn:microsoft.com/office/officeart/2008/layout/LinedList"/>
    <dgm:cxn modelId="{476310B4-4040-4AE6-80BF-E055700386B5}" type="presParOf" srcId="{3AD15E7A-06E0-46DA-811D-472E771592B1}" destId="{5B7C268F-B9DB-4ECF-934B-E173ED17CCD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CBD74E-80A6-4F0B-BB52-DF85C8E7FDE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79DC132-278A-495B-8336-B37DB22857E7}">
      <dgm:prSet/>
      <dgm:spPr/>
      <dgm:t>
        <a:bodyPr/>
        <a:lstStyle/>
        <a:p>
          <a:r>
            <a:rPr lang="en-GB"/>
            <a:t>NAMES OF GROUP AND ROLES</a:t>
          </a:r>
          <a:endParaRPr lang="en-US"/>
        </a:p>
      </dgm:t>
    </dgm:pt>
    <dgm:pt modelId="{B809D609-6882-40EE-BEEE-E3D6349F8982}" type="parTrans" cxnId="{7F868640-9300-45B5-B6DF-89028F5252A2}">
      <dgm:prSet/>
      <dgm:spPr/>
      <dgm:t>
        <a:bodyPr/>
        <a:lstStyle/>
        <a:p>
          <a:endParaRPr lang="en-US"/>
        </a:p>
      </dgm:t>
    </dgm:pt>
    <dgm:pt modelId="{2C180919-76AB-408A-87CA-0827AA642484}" type="sibTrans" cxnId="{7F868640-9300-45B5-B6DF-89028F5252A2}">
      <dgm:prSet/>
      <dgm:spPr/>
      <dgm:t>
        <a:bodyPr/>
        <a:lstStyle/>
        <a:p>
          <a:endParaRPr lang="en-US"/>
        </a:p>
      </dgm:t>
    </dgm:pt>
    <dgm:pt modelId="{A6165AD0-CC01-423A-9FD6-AE03D0426C6A}">
      <dgm:prSet/>
      <dgm:spPr/>
      <dgm:t>
        <a:bodyPr/>
        <a:lstStyle/>
        <a:p>
          <a:r>
            <a:rPr lang="en-GB" dirty="0"/>
            <a:t>LAUREN EDWARDS T EGBINE  2426034:   POLICE OFFICER</a:t>
          </a:r>
          <a:endParaRPr lang="en-US" dirty="0"/>
        </a:p>
      </dgm:t>
    </dgm:pt>
    <dgm:pt modelId="{4BA709CC-2041-4F72-9541-64AEDC8BA91D}" type="parTrans" cxnId="{D1E0DF06-7AE7-41FB-80A3-0B541D05BF73}">
      <dgm:prSet/>
      <dgm:spPr/>
      <dgm:t>
        <a:bodyPr/>
        <a:lstStyle/>
        <a:p>
          <a:endParaRPr lang="en-US"/>
        </a:p>
      </dgm:t>
    </dgm:pt>
    <dgm:pt modelId="{1274A0F9-6D20-40EC-98CA-DE5355E8AFF9}" type="sibTrans" cxnId="{D1E0DF06-7AE7-41FB-80A3-0B541D05BF73}">
      <dgm:prSet/>
      <dgm:spPr/>
      <dgm:t>
        <a:bodyPr/>
        <a:lstStyle/>
        <a:p>
          <a:endParaRPr lang="en-US"/>
        </a:p>
      </dgm:t>
    </dgm:pt>
    <dgm:pt modelId="{162872ED-B6DF-4829-AA8E-645E6FCD877C}">
      <dgm:prSet/>
      <dgm:spPr/>
      <dgm:t>
        <a:bodyPr/>
        <a:lstStyle/>
        <a:p>
          <a:r>
            <a:rPr lang="en-GB" dirty="0"/>
            <a:t>MAURICETTE MHAYERENGE  2420920: SUPPORT WORKER</a:t>
          </a:r>
          <a:endParaRPr lang="en-US" dirty="0"/>
        </a:p>
      </dgm:t>
    </dgm:pt>
    <dgm:pt modelId="{C5C3F011-BF73-495C-8F1B-AEED71C9CC60}" type="parTrans" cxnId="{22B5B769-FB39-4911-8051-E9A4CAA366C8}">
      <dgm:prSet/>
      <dgm:spPr/>
      <dgm:t>
        <a:bodyPr/>
        <a:lstStyle/>
        <a:p>
          <a:endParaRPr lang="en-US"/>
        </a:p>
      </dgm:t>
    </dgm:pt>
    <dgm:pt modelId="{6A60943C-D93C-43BE-B6E6-E5D366B3B117}" type="sibTrans" cxnId="{22B5B769-FB39-4911-8051-E9A4CAA366C8}">
      <dgm:prSet/>
      <dgm:spPr/>
      <dgm:t>
        <a:bodyPr/>
        <a:lstStyle/>
        <a:p>
          <a:endParaRPr lang="en-US"/>
        </a:p>
      </dgm:t>
    </dgm:pt>
    <dgm:pt modelId="{8F9DD20F-7BD5-4AE1-BECA-FFFE357C73CE}">
      <dgm:prSet/>
      <dgm:spPr/>
      <dgm:t>
        <a:bodyPr/>
        <a:lstStyle/>
        <a:p>
          <a:r>
            <a:rPr lang="en-GB" dirty="0"/>
            <a:t>NAOMI  LUBANZA  KIHANI  2424519:                                GP</a:t>
          </a:r>
          <a:endParaRPr lang="en-US" dirty="0"/>
        </a:p>
      </dgm:t>
    </dgm:pt>
    <dgm:pt modelId="{B7E91C0E-F951-4BDC-B093-E2C5476DDDDF}" type="parTrans" cxnId="{4D8B0B37-F266-445F-AA4E-A0CE1BAA12FF}">
      <dgm:prSet/>
      <dgm:spPr/>
      <dgm:t>
        <a:bodyPr/>
        <a:lstStyle/>
        <a:p>
          <a:endParaRPr lang="en-US"/>
        </a:p>
      </dgm:t>
    </dgm:pt>
    <dgm:pt modelId="{748AD30A-320D-441D-95E1-0BD44A49FFFC}" type="sibTrans" cxnId="{4D8B0B37-F266-445F-AA4E-A0CE1BAA12FF}">
      <dgm:prSet/>
      <dgm:spPr/>
      <dgm:t>
        <a:bodyPr/>
        <a:lstStyle/>
        <a:p>
          <a:endParaRPr lang="en-US"/>
        </a:p>
      </dgm:t>
    </dgm:pt>
    <dgm:pt modelId="{FF4D2E7C-B20A-45B9-964C-AAA01DA188E3}">
      <dgm:prSet/>
      <dgm:spPr/>
      <dgm:t>
        <a:bodyPr/>
        <a:lstStyle/>
        <a:p>
          <a:r>
            <a:rPr lang="en-GB" dirty="0"/>
            <a:t>ARLETTE KANGA :2420910 :                                              FAMILY SUPPORT WORKER</a:t>
          </a:r>
          <a:endParaRPr lang="en-US" dirty="0"/>
        </a:p>
      </dgm:t>
    </dgm:pt>
    <dgm:pt modelId="{14D89D79-EC6C-4199-B69E-D0B4FB1DFE62}" type="parTrans" cxnId="{044A2614-7F58-490C-9A9C-879620A36D9A}">
      <dgm:prSet/>
      <dgm:spPr/>
      <dgm:t>
        <a:bodyPr/>
        <a:lstStyle/>
        <a:p>
          <a:endParaRPr lang="en-US"/>
        </a:p>
      </dgm:t>
    </dgm:pt>
    <dgm:pt modelId="{02C53715-9DCE-4913-B979-119D0501664E}" type="sibTrans" cxnId="{044A2614-7F58-490C-9A9C-879620A36D9A}">
      <dgm:prSet/>
      <dgm:spPr/>
      <dgm:t>
        <a:bodyPr/>
        <a:lstStyle/>
        <a:p>
          <a:endParaRPr lang="en-US"/>
        </a:p>
      </dgm:t>
    </dgm:pt>
    <dgm:pt modelId="{28A31AFB-A02B-4072-9BC4-51E8F5554F5F}" type="pres">
      <dgm:prSet presAssocID="{0DCBD74E-80A6-4F0B-BB52-DF85C8E7FDE0}" presName="linear" presStyleCnt="0">
        <dgm:presLayoutVars>
          <dgm:animLvl val="lvl"/>
          <dgm:resizeHandles val="exact"/>
        </dgm:presLayoutVars>
      </dgm:prSet>
      <dgm:spPr/>
    </dgm:pt>
    <dgm:pt modelId="{E4A078BF-F9BB-4495-92A9-F456642542BE}" type="pres">
      <dgm:prSet presAssocID="{079DC132-278A-495B-8336-B37DB22857E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ED4F116-BC08-4FB0-89EF-BBA30A66209C}" type="pres">
      <dgm:prSet presAssocID="{2C180919-76AB-408A-87CA-0827AA642484}" presName="spacer" presStyleCnt="0"/>
      <dgm:spPr/>
    </dgm:pt>
    <dgm:pt modelId="{09B93978-DB03-4FC9-AD20-8587636ED65F}" type="pres">
      <dgm:prSet presAssocID="{A6165AD0-CC01-423A-9FD6-AE03D0426C6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0799BF8-3384-43A1-B6AB-D34E18079FCD}" type="pres">
      <dgm:prSet presAssocID="{1274A0F9-6D20-40EC-98CA-DE5355E8AFF9}" presName="spacer" presStyleCnt="0"/>
      <dgm:spPr/>
    </dgm:pt>
    <dgm:pt modelId="{EA769899-B5E7-4385-9671-BDEEA24854C5}" type="pres">
      <dgm:prSet presAssocID="{162872ED-B6DF-4829-AA8E-645E6FCD877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1FB7A14-F6F6-4B69-A7AB-724282FE7AAC}" type="pres">
      <dgm:prSet presAssocID="{6A60943C-D93C-43BE-B6E6-E5D366B3B117}" presName="spacer" presStyleCnt="0"/>
      <dgm:spPr/>
    </dgm:pt>
    <dgm:pt modelId="{DF7EBAB7-0486-4D94-B01A-470C71DA84D1}" type="pres">
      <dgm:prSet presAssocID="{8F9DD20F-7BD5-4AE1-BECA-FFFE357C73C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3451AA5-68B4-4C16-945C-EB26E74D587A}" type="pres">
      <dgm:prSet presAssocID="{748AD30A-320D-441D-95E1-0BD44A49FFFC}" presName="spacer" presStyleCnt="0"/>
      <dgm:spPr/>
    </dgm:pt>
    <dgm:pt modelId="{0905B8B8-EB52-4F92-9CE9-39F4AF9D74CA}" type="pres">
      <dgm:prSet presAssocID="{FF4D2E7C-B20A-45B9-964C-AAA01DA188E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1E0DF06-7AE7-41FB-80A3-0B541D05BF73}" srcId="{0DCBD74E-80A6-4F0B-BB52-DF85C8E7FDE0}" destId="{A6165AD0-CC01-423A-9FD6-AE03D0426C6A}" srcOrd="1" destOrd="0" parTransId="{4BA709CC-2041-4F72-9541-64AEDC8BA91D}" sibTransId="{1274A0F9-6D20-40EC-98CA-DE5355E8AFF9}"/>
    <dgm:cxn modelId="{044A2614-7F58-490C-9A9C-879620A36D9A}" srcId="{0DCBD74E-80A6-4F0B-BB52-DF85C8E7FDE0}" destId="{FF4D2E7C-B20A-45B9-964C-AAA01DA188E3}" srcOrd="4" destOrd="0" parTransId="{14D89D79-EC6C-4199-B69E-D0B4FB1DFE62}" sibTransId="{02C53715-9DCE-4913-B979-119D0501664E}"/>
    <dgm:cxn modelId="{3D9EE330-9534-48AB-9DB4-9E74076F3B9A}" type="presOf" srcId="{0DCBD74E-80A6-4F0B-BB52-DF85C8E7FDE0}" destId="{28A31AFB-A02B-4072-9BC4-51E8F5554F5F}" srcOrd="0" destOrd="0" presId="urn:microsoft.com/office/officeart/2005/8/layout/vList2"/>
    <dgm:cxn modelId="{4D8B0B37-F266-445F-AA4E-A0CE1BAA12FF}" srcId="{0DCBD74E-80A6-4F0B-BB52-DF85C8E7FDE0}" destId="{8F9DD20F-7BD5-4AE1-BECA-FFFE357C73CE}" srcOrd="3" destOrd="0" parTransId="{B7E91C0E-F951-4BDC-B093-E2C5476DDDDF}" sibTransId="{748AD30A-320D-441D-95E1-0BD44A49FFFC}"/>
    <dgm:cxn modelId="{7F868640-9300-45B5-B6DF-89028F5252A2}" srcId="{0DCBD74E-80A6-4F0B-BB52-DF85C8E7FDE0}" destId="{079DC132-278A-495B-8336-B37DB22857E7}" srcOrd="0" destOrd="0" parTransId="{B809D609-6882-40EE-BEEE-E3D6349F8982}" sibTransId="{2C180919-76AB-408A-87CA-0827AA642484}"/>
    <dgm:cxn modelId="{D7D52465-8E9C-4718-A9DF-047476B27A54}" type="presOf" srcId="{A6165AD0-CC01-423A-9FD6-AE03D0426C6A}" destId="{09B93978-DB03-4FC9-AD20-8587636ED65F}" srcOrd="0" destOrd="0" presId="urn:microsoft.com/office/officeart/2005/8/layout/vList2"/>
    <dgm:cxn modelId="{E8D09945-06B3-425E-B3A0-395FC22B72F8}" type="presOf" srcId="{FF4D2E7C-B20A-45B9-964C-AAA01DA188E3}" destId="{0905B8B8-EB52-4F92-9CE9-39F4AF9D74CA}" srcOrd="0" destOrd="0" presId="urn:microsoft.com/office/officeart/2005/8/layout/vList2"/>
    <dgm:cxn modelId="{F5C71766-046B-4122-84FF-FEEA85172213}" type="presOf" srcId="{162872ED-B6DF-4829-AA8E-645E6FCD877C}" destId="{EA769899-B5E7-4385-9671-BDEEA24854C5}" srcOrd="0" destOrd="0" presId="urn:microsoft.com/office/officeart/2005/8/layout/vList2"/>
    <dgm:cxn modelId="{835DF368-846A-4B01-91BF-2B8510926978}" type="presOf" srcId="{8F9DD20F-7BD5-4AE1-BECA-FFFE357C73CE}" destId="{DF7EBAB7-0486-4D94-B01A-470C71DA84D1}" srcOrd="0" destOrd="0" presId="urn:microsoft.com/office/officeart/2005/8/layout/vList2"/>
    <dgm:cxn modelId="{22B5B769-FB39-4911-8051-E9A4CAA366C8}" srcId="{0DCBD74E-80A6-4F0B-BB52-DF85C8E7FDE0}" destId="{162872ED-B6DF-4829-AA8E-645E6FCD877C}" srcOrd="2" destOrd="0" parTransId="{C5C3F011-BF73-495C-8F1B-AEED71C9CC60}" sibTransId="{6A60943C-D93C-43BE-B6E6-E5D366B3B117}"/>
    <dgm:cxn modelId="{5E55A96A-4DAC-4585-B1E5-DC4EE34AA65C}" type="presOf" srcId="{079DC132-278A-495B-8336-B37DB22857E7}" destId="{E4A078BF-F9BB-4495-92A9-F456642542BE}" srcOrd="0" destOrd="0" presId="urn:microsoft.com/office/officeart/2005/8/layout/vList2"/>
    <dgm:cxn modelId="{9A0E7D1A-CB3D-4ED0-8CF3-8DDC9B5B191D}" type="presParOf" srcId="{28A31AFB-A02B-4072-9BC4-51E8F5554F5F}" destId="{E4A078BF-F9BB-4495-92A9-F456642542BE}" srcOrd="0" destOrd="0" presId="urn:microsoft.com/office/officeart/2005/8/layout/vList2"/>
    <dgm:cxn modelId="{80228852-10C2-4C29-B593-A7AA4238DF97}" type="presParOf" srcId="{28A31AFB-A02B-4072-9BC4-51E8F5554F5F}" destId="{9ED4F116-BC08-4FB0-89EF-BBA30A66209C}" srcOrd="1" destOrd="0" presId="urn:microsoft.com/office/officeart/2005/8/layout/vList2"/>
    <dgm:cxn modelId="{8FB9695D-D3CB-409D-92F8-1DDECCEA2D0D}" type="presParOf" srcId="{28A31AFB-A02B-4072-9BC4-51E8F5554F5F}" destId="{09B93978-DB03-4FC9-AD20-8587636ED65F}" srcOrd="2" destOrd="0" presId="urn:microsoft.com/office/officeart/2005/8/layout/vList2"/>
    <dgm:cxn modelId="{451E2853-776C-400F-8D1D-A919DA6F3653}" type="presParOf" srcId="{28A31AFB-A02B-4072-9BC4-51E8F5554F5F}" destId="{C0799BF8-3384-43A1-B6AB-D34E18079FCD}" srcOrd="3" destOrd="0" presId="urn:microsoft.com/office/officeart/2005/8/layout/vList2"/>
    <dgm:cxn modelId="{6BE24E13-3903-4860-92AB-73644C82EE31}" type="presParOf" srcId="{28A31AFB-A02B-4072-9BC4-51E8F5554F5F}" destId="{EA769899-B5E7-4385-9671-BDEEA24854C5}" srcOrd="4" destOrd="0" presId="urn:microsoft.com/office/officeart/2005/8/layout/vList2"/>
    <dgm:cxn modelId="{0BDCBD8D-6839-4971-BEEA-865DDCF82D53}" type="presParOf" srcId="{28A31AFB-A02B-4072-9BC4-51E8F5554F5F}" destId="{71FB7A14-F6F6-4B69-A7AB-724282FE7AAC}" srcOrd="5" destOrd="0" presId="urn:microsoft.com/office/officeart/2005/8/layout/vList2"/>
    <dgm:cxn modelId="{FFEEF5B7-CC28-409F-B53C-D580126A3DE8}" type="presParOf" srcId="{28A31AFB-A02B-4072-9BC4-51E8F5554F5F}" destId="{DF7EBAB7-0486-4D94-B01A-470C71DA84D1}" srcOrd="6" destOrd="0" presId="urn:microsoft.com/office/officeart/2005/8/layout/vList2"/>
    <dgm:cxn modelId="{0D6ABB95-0FC1-429B-8F38-BA98C4A5D8B9}" type="presParOf" srcId="{28A31AFB-A02B-4072-9BC4-51E8F5554F5F}" destId="{C3451AA5-68B4-4C16-945C-EB26E74D587A}" srcOrd="7" destOrd="0" presId="urn:microsoft.com/office/officeart/2005/8/layout/vList2"/>
    <dgm:cxn modelId="{75E2CE3A-076E-491D-8B62-204B0F1CE533}" type="presParOf" srcId="{28A31AFB-A02B-4072-9BC4-51E8F5554F5F}" destId="{0905B8B8-EB52-4F92-9CE9-39F4AF9D74C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0566E-3877-465A-928C-C916BB77341D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D69A89-A5E8-48A3-AEBC-9E35F36AFBB6}">
      <dsp:nvSpPr>
        <dsp:cNvPr id="0" name=""/>
        <dsp:cNvSpPr/>
      </dsp:nvSpPr>
      <dsp:spPr>
        <a:xfrm>
          <a:off x="0" y="665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MODULE: PROTECTION AND SUPPORTING FAMILIES IN HEALTH AND SOCIAL CARE</a:t>
          </a:r>
          <a:endParaRPr lang="en-US" sz="2700" kern="1200" dirty="0"/>
        </a:p>
      </dsp:txBody>
      <dsp:txXfrm>
        <a:off x="0" y="665"/>
        <a:ext cx="6666833" cy="1090517"/>
      </dsp:txXfrm>
    </dsp:sp>
    <dsp:sp modelId="{4EBF0130-7EE2-44D6-86C0-9F8031E52BDA}">
      <dsp:nvSpPr>
        <dsp:cNvPr id="0" name=""/>
        <dsp:cNvSpPr/>
      </dsp:nvSpPr>
      <dsp:spPr>
        <a:xfrm>
          <a:off x="0" y="1091183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304FAB-D2AC-421D-BD02-E1E197023F56}">
      <dsp:nvSpPr>
        <dsp:cNvPr id="0" name=""/>
        <dsp:cNvSpPr/>
      </dsp:nvSpPr>
      <dsp:spPr>
        <a:xfrm>
          <a:off x="0" y="1091183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MODULE CODE: BM5021</a:t>
          </a:r>
          <a:endParaRPr lang="en-US" sz="2700" kern="1200"/>
        </a:p>
      </dsp:txBody>
      <dsp:txXfrm>
        <a:off x="0" y="1091183"/>
        <a:ext cx="6666833" cy="1090517"/>
      </dsp:txXfrm>
    </dsp:sp>
    <dsp:sp modelId="{B15C8D83-5A1A-4D7F-8936-4D4BA1229137}">
      <dsp:nvSpPr>
        <dsp:cNvPr id="0" name=""/>
        <dsp:cNvSpPr/>
      </dsp:nvSpPr>
      <dsp:spPr>
        <a:xfrm>
          <a:off x="0" y="2181701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FDD578-5FA0-45E8-8239-E8C4335C2327}">
      <dsp:nvSpPr>
        <dsp:cNvPr id="0" name=""/>
        <dsp:cNvSpPr/>
      </dsp:nvSpPr>
      <dsp:spPr>
        <a:xfrm>
          <a:off x="0" y="2181701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LECTURER: ROBERT NARTOWSKI</a:t>
          </a:r>
          <a:endParaRPr lang="en-US" sz="2700" kern="1200" dirty="0"/>
        </a:p>
      </dsp:txBody>
      <dsp:txXfrm>
        <a:off x="0" y="2181701"/>
        <a:ext cx="6666833" cy="1090517"/>
      </dsp:txXfrm>
    </dsp:sp>
    <dsp:sp modelId="{D4A7ECE4-2F98-4139-AD05-2A36498CA6EC}">
      <dsp:nvSpPr>
        <dsp:cNvPr id="0" name=""/>
        <dsp:cNvSpPr/>
      </dsp:nvSpPr>
      <dsp:spPr>
        <a:xfrm>
          <a:off x="0" y="3272218"/>
          <a:ext cx="666683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5F0A60-842B-465F-9B52-39463F800412}">
      <dsp:nvSpPr>
        <dsp:cNvPr id="0" name=""/>
        <dsp:cNvSpPr/>
      </dsp:nvSpPr>
      <dsp:spPr>
        <a:xfrm>
          <a:off x="0" y="3272218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STUDENT NAME: LAUREN EDWARDS T EGBINE</a:t>
          </a:r>
          <a:endParaRPr lang="en-US" sz="2700" kern="1200"/>
        </a:p>
      </dsp:txBody>
      <dsp:txXfrm>
        <a:off x="0" y="3272218"/>
        <a:ext cx="6666833" cy="1090517"/>
      </dsp:txXfrm>
    </dsp:sp>
    <dsp:sp modelId="{B7A3F428-303C-424A-9291-481B74A70809}">
      <dsp:nvSpPr>
        <dsp:cNvPr id="0" name=""/>
        <dsp:cNvSpPr/>
      </dsp:nvSpPr>
      <dsp:spPr>
        <a:xfrm>
          <a:off x="0" y="4362736"/>
          <a:ext cx="6666833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FB4285-CB49-4E17-9CDA-496EDF01585D}">
      <dsp:nvSpPr>
        <dsp:cNvPr id="0" name=""/>
        <dsp:cNvSpPr/>
      </dsp:nvSpPr>
      <dsp:spPr>
        <a:xfrm>
          <a:off x="0" y="4362736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STUDENT ID:2426034</a:t>
          </a:r>
          <a:endParaRPr lang="en-US" sz="2700" kern="1200"/>
        </a:p>
      </dsp:txBody>
      <dsp:txXfrm>
        <a:off x="0" y="4362736"/>
        <a:ext cx="6666833" cy="10905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A078BF-F9BB-4495-92A9-F456642542BE}">
      <dsp:nvSpPr>
        <dsp:cNvPr id="0" name=""/>
        <dsp:cNvSpPr/>
      </dsp:nvSpPr>
      <dsp:spPr>
        <a:xfrm>
          <a:off x="0" y="87569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NAMES OF GROUP AND ROLES</a:t>
          </a:r>
          <a:endParaRPr lang="en-US" sz="2500" kern="1200"/>
        </a:p>
      </dsp:txBody>
      <dsp:txXfrm>
        <a:off x="48726" y="136295"/>
        <a:ext cx="6569381" cy="900704"/>
      </dsp:txXfrm>
    </dsp:sp>
    <dsp:sp modelId="{09B93978-DB03-4FC9-AD20-8587636ED65F}">
      <dsp:nvSpPr>
        <dsp:cNvPr id="0" name=""/>
        <dsp:cNvSpPr/>
      </dsp:nvSpPr>
      <dsp:spPr>
        <a:xfrm>
          <a:off x="0" y="1157725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LAUREN EDWARDS T EGBINE  2426034:   POLICE OFFICER</a:t>
          </a:r>
          <a:endParaRPr lang="en-US" sz="2500" kern="1200" dirty="0"/>
        </a:p>
      </dsp:txBody>
      <dsp:txXfrm>
        <a:off x="48726" y="1206451"/>
        <a:ext cx="6569381" cy="900704"/>
      </dsp:txXfrm>
    </dsp:sp>
    <dsp:sp modelId="{EA769899-B5E7-4385-9671-BDEEA24854C5}">
      <dsp:nvSpPr>
        <dsp:cNvPr id="0" name=""/>
        <dsp:cNvSpPr/>
      </dsp:nvSpPr>
      <dsp:spPr>
        <a:xfrm>
          <a:off x="0" y="2227881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MAURICETTE MHAYERENGE  2420920: SUPPORT WORKER</a:t>
          </a:r>
          <a:endParaRPr lang="en-US" sz="2500" kern="1200" dirty="0"/>
        </a:p>
      </dsp:txBody>
      <dsp:txXfrm>
        <a:off x="48726" y="2276607"/>
        <a:ext cx="6569381" cy="900704"/>
      </dsp:txXfrm>
    </dsp:sp>
    <dsp:sp modelId="{DF7EBAB7-0486-4D94-B01A-470C71DA84D1}">
      <dsp:nvSpPr>
        <dsp:cNvPr id="0" name=""/>
        <dsp:cNvSpPr/>
      </dsp:nvSpPr>
      <dsp:spPr>
        <a:xfrm>
          <a:off x="0" y="3298038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NAOMI  LUBANZA  KIHANI  2424519:                                GP</a:t>
          </a:r>
          <a:endParaRPr lang="en-US" sz="2500" kern="1200" dirty="0"/>
        </a:p>
      </dsp:txBody>
      <dsp:txXfrm>
        <a:off x="48726" y="3346764"/>
        <a:ext cx="6569381" cy="900704"/>
      </dsp:txXfrm>
    </dsp:sp>
    <dsp:sp modelId="{0905B8B8-EB52-4F92-9CE9-39F4AF9D74CA}">
      <dsp:nvSpPr>
        <dsp:cNvPr id="0" name=""/>
        <dsp:cNvSpPr/>
      </dsp:nvSpPr>
      <dsp:spPr>
        <a:xfrm>
          <a:off x="0" y="4368194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ARLETTE KANGA :2420910 :                                              FAMILY SUPPORT WORKER</a:t>
          </a:r>
          <a:endParaRPr lang="en-US" sz="2500" kern="1200" dirty="0"/>
        </a:p>
      </dsp:txBody>
      <dsp:txXfrm>
        <a:off x="48726" y="4416920"/>
        <a:ext cx="6569381" cy="900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E509A-7225-0FC9-6B10-20BD3E04EF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DE8885-B5A3-230A-3FAA-D2C1824834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762FA-1FB2-D699-5124-393B087AF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D9A88-95B8-09EB-68E9-D210D930B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0CEA8-DF81-CB59-B21D-F5DA52B62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41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ACB82-27C1-FA7D-7EF6-6DFFBFFF8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B6BFF-E8A4-4453-C209-D079FE88A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4FF65-4CBF-D0AF-C8D9-573BAF8EE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E6E8F-5A36-1933-3A70-0CAF93EB6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859F5-3F33-CA21-9EB5-2AE2F024B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193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E9F0-A4CF-E72C-7EDB-F991BA6E7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493976-C495-3ED6-F497-1BC5CB5B5D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F8C67D-1F10-7396-C2B7-AEB974516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7F0CD-3395-9990-4484-EDB481267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4F9CD-EEA8-B7C9-757D-146755CBC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8A07A-EF58-9B07-01ED-24DE68220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ACCC4-F50D-E69B-CADE-2D50A63CAE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DF58EA-5919-B36C-CF33-A28BB703A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FD3427-B2F1-1A85-DDDF-2EEA795ED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8542FC-FEC0-86B8-8033-9407ACA1D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6640A8-2FB4-3A0A-0DFA-22F367F27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669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0B736-CA77-5096-6FC0-ED2127F0E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8FA5FA-17D1-ABBE-EC59-D7B42B199C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A9A512-0C2E-1035-3A85-240094623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95AE28-0D90-7113-B9B7-370AFD18EF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53449-117B-301C-C7F0-29E6DB592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E3E7F8-42EC-9EFD-E265-3ECB0540C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73F1F7-4F7D-D22B-F227-ABBB5EECB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31633F-FD36-7157-6874-2652B351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816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C3D2C-D6D2-4F37-790B-4DEBF9C14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61BA1C-7663-6392-9CD9-48CF5BB60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67275F-F878-1524-4688-6363C6B0D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21FDAF-B5E1-58E5-8945-73A9A6744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5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B9E8F9-2273-9CC6-157F-459A1BF0E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8AC4D-00D0-5DC9-9C1D-47635A6E5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6C8FD8-586A-6C28-EB01-EB80CFD36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93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F2CB1-D538-3AEE-525E-49E1CDD57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17E75-70B8-24DF-E564-0A565E4B4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7473D9-A8F6-C7CE-2040-71B5E6E4DE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ACD34A-FA58-7675-9FC6-2139AEDD7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B67194-CE76-4612-4235-7D7725A91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2833D-EC06-6FA7-A0A9-06A67085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624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0B79A-D64F-EFB9-2C66-A5C91043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0471D6-DDE0-346E-B855-E56AAA6F09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945C08-6583-A00D-3EE0-666D6DC0D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8C1E-72D7-3348-3259-2968AB499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C755C8-AEA4-25CD-DA86-215C711BC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3D37A2-C269-EA47-CD98-22FBAD4B9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798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3650E-5FBC-10AD-07EE-77A5B4E25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E3118-96C0-B3EE-21BE-8EA1415DEB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30F9B-32D6-D3BA-280D-C33F6919C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E346B-5FB1-A1F7-92C6-14494983F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30023-8EDE-29B4-D02D-B1D339F41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49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EBC99-C860-9FC8-BAA2-C265368A72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9E3A2-94C5-0C56-501E-84CE634E6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A40939-9683-585F-8E64-941F997F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BF385-77BA-BE51-80BC-42D786747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4DA8C-A280-51BD-9E7E-07E545719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8BC5F4-963C-8214-0E2B-54B88608E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73DBF-DB5F-1FD1-EC77-086892BA4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EAAD8-E3FC-77D8-508E-7557ACDC5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291560-857E-440F-A030-7C75BBDCBA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CC354-3C0F-D0BC-3FD9-9C5227BAAC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D5B34-02A5-BC99-CC94-17C869F9A3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1AB68F-37FE-450F-8A23-B3E10DFC1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01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ukpga/2021/17/contents" TargetMode="External"/><Relationship Id="rId7" Type="http://schemas.openxmlformats.org/officeDocument/2006/relationships/hyperlink" Target="https://www.gov.uk/government/publications/working-together-to-safeguard-children--2" TargetMode="External"/><Relationship Id="rId2" Type="http://schemas.openxmlformats.org/officeDocument/2006/relationships/hyperlink" Target="https://www.legislation.gov.uk/ukpga/2004/31/conten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10/15/contents" TargetMode="External"/><Relationship Id="rId5" Type="http://schemas.openxmlformats.org/officeDocument/2006/relationships/hyperlink" Target="https://www.legislation.gov.uk/ukpga/2017/16" TargetMode="External"/><Relationship Id="rId4" Type="http://schemas.openxmlformats.org/officeDocument/2006/relationships/hyperlink" Target="https://www.legislation.gov.uk/ukpga/Geo5/23-24/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DD524-4E12-DF14-D92E-8016C5372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BSC HEALTH AND SOCIAL CARE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B69369-0235-0FFC-F99B-04D932A230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287304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9533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A684AB-72AD-EAAD-D540-0B04A99A4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2200">
                <a:solidFill>
                  <a:srgbClr val="FFFFFF"/>
                </a:solidFill>
              </a:rPr>
              <a:t>ASSIGNMENT TITLE: COMPONENT 1: PRESENTATION </a:t>
            </a:r>
            <a:br>
              <a:rPr lang="en-GB" sz="2200">
                <a:solidFill>
                  <a:srgbClr val="FFFFFF"/>
                </a:solidFill>
              </a:rPr>
            </a:br>
            <a:br>
              <a:rPr lang="en-GB" sz="2200">
                <a:solidFill>
                  <a:srgbClr val="FFFFFF"/>
                </a:solidFill>
              </a:rPr>
            </a:br>
            <a:r>
              <a:rPr lang="en-GB" sz="2200">
                <a:solidFill>
                  <a:srgbClr val="FFFFFF"/>
                </a:solidFill>
              </a:rPr>
              <a:t>(ROUND-THE-TABLE GROUP DISCUSSION)</a:t>
            </a:r>
            <a:br>
              <a:rPr lang="en-GB" sz="2200">
                <a:solidFill>
                  <a:srgbClr val="FFFFFF"/>
                </a:solidFill>
              </a:rPr>
            </a:br>
            <a:endParaRPr lang="en-GB" sz="22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C6A5F8-2FC6-CBE2-8A18-0F8378ABA4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609358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647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8CC48F-66D6-C69F-3E51-C4262C6CC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0A44CA3E-A951-AFD5-9358-B1D53FBB1A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1600" dirty="0"/>
              <a:t>GOV.UK (2004). </a:t>
            </a:r>
            <a:r>
              <a:rPr lang="en-GB" sz="1600" i="1" dirty="0"/>
              <a:t>Children Act 2004</a:t>
            </a:r>
            <a:r>
              <a:rPr lang="en-GB" sz="1600" dirty="0"/>
              <a:t>. [online] Legislation.gov.uk. Available at: </a:t>
            </a:r>
            <a:r>
              <a:rPr lang="en-GB" sz="1600" dirty="0">
                <a:hlinkClick r:id="rId2"/>
              </a:rPr>
              <a:t>https://www.legislation.gov.uk/ukpga/2004/31/contents</a:t>
            </a:r>
            <a:r>
              <a:rPr lang="en-GB" sz="1600" dirty="0"/>
              <a:t>. </a:t>
            </a:r>
          </a:p>
          <a:p>
            <a:r>
              <a:rPr lang="en-GB" sz="1600" dirty="0"/>
              <a:t>Gov.uk (2021). </a:t>
            </a:r>
            <a:r>
              <a:rPr lang="en-GB" sz="1600" i="1" dirty="0"/>
              <a:t>Domestic Abuse Act 2021</a:t>
            </a:r>
            <a:r>
              <a:rPr lang="en-GB" sz="1600" dirty="0"/>
              <a:t>. [online] Legislation.gov.uk. Available at: </a:t>
            </a:r>
            <a:r>
              <a:rPr lang="en-GB" sz="1600" dirty="0">
                <a:hlinkClick r:id="rId3"/>
              </a:rPr>
              <a:t>https://www.legislation.gov.uk/ukpga/2021/17/contents</a:t>
            </a:r>
            <a:r>
              <a:rPr lang="en-GB" sz="1600" dirty="0"/>
              <a:t>. </a:t>
            </a:r>
          </a:p>
          <a:p>
            <a:r>
              <a:rPr lang="en-GB" sz="1600" dirty="0"/>
              <a:t>Gov.uk (1933). </a:t>
            </a:r>
            <a:r>
              <a:rPr lang="en-GB" sz="1600" i="1" dirty="0"/>
              <a:t>Children and Young Persons Act 1933</a:t>
            </a:r>
            <a:r>
              <a:rPr lang="en-GB" sz="1600" dirty="0"/>
              <a:t>. [online] Legislation.gov.uk. Available at: </a:t>
            </a:r>
            <a:r>
              <a:rPr lang="en-GB" sz="1600" dirty="0">
                <a:hlinkClick r:id="rId4"/>
              </a:rPr>
              <a:t>https://www.legislation.gov.uk/ukpga/Geo5/23-24/12</a:t>
            </a:r>
            <a:r>
              <a:rPr lang="en-GB" sz="1600" dirty="0"/>
              <a:t>.</a:t>
            </a:r>
          </a:p>
          <a:p>
            <a:r>
              <a:rPr lang="en-GB" sz="1600" dirty="0"/>
              <a:t> Legislation.gov.uk (2017). </a:t>
            </a:r>
            <a:r>
              <a:rPr lang="en-GB" sz="1600" i="1" dirty="0"/>
              <a:t>Children and Social Work Act 2017</a:t>
            </a:r>
            <a:r>
              <a:rPr lang="en-GB" sz="1600" dirty="0"/>
              <a:t>. [online] Legislation.gov.uk. Available at: </a:t>
            </a:r>
            <a:r>
              <a:rPr lang="en-GB" sz="1600" dirty="0">
                <a:hlinkClick r:id="rId5"/>
              </a:rPr>
              <a:t>https://www.legislation.gov.uk/ukpga/2017/16</a:t>
            </a:r>
            <a:r>
              <a:rPr lang="en-GB" sz="1600" dirty="0"/>
              <a:t>.</a:t>
            </a:r>
          </a:p>
          <a:p>
            <a:r>
              <a:rPr lang="en-GB" sz="1600" dirty="0"/>
              <a:t>GOV.UK (2010). </a:t>
            </a:r>
            <a:r>
              <a:rPr lang="en-GB" sz="1600" i="1" dirty="0"/>
              <a:t>Equality Act 2010</a:t>
            </a:r>
            <a:r>
              <a:rPr lang="en-GB" sz="1600" dirty="0"/>
              <a:t>. [online] Legislation.gov.uk. Available at: </a:t>
            </a:r>
            <a:r>
              <a:rPr lang="en-GB" sz="1600" dirty="0">
                <a:hlinkClick r:id="rId6"/>
              </a:rPr>
              <a:t>https://www.legislation.gov.uk/ukpga/2010/15/contents</a:t>
            </a:r>
            <a:r>
              <a:rPr lang="en-GB" sz="1600" dirty="0"/>
              <a:t>.</a:t>
            </a:r>
          </a:p>
          <a:p>
            <a:r>
              <a:rPr lang="en-GB" sz="1600" dirty="0"/>
              <a:t>Department for Education (2025). </a:t>
            </a:r>
            <a:r>
              <a:rPr lang="en-GB" sz="1600" i="1" dirty="0"/>
              <a:t>Working Together to Safeguard Children</a:t>
            </a:r>
            <a:r>
              <a:rPr lang="en-GB" sz="1600" dirty="0"/>
              <a:t>. [online] GOV.UK. Available at: </a:t>
            </a:r>
            <a:r>
              <a:rPr lang="en-GB" sz="1600" dirty="0">
                <a:hlinkClick r:id="rId7"/>
              </a:rPr>
              <a:t>https://www.gov.uk/government/publications/working-together-to-safeguard-children--2</a:t>
            </a:r>
            <a:r>
              <a:rPr lang="en-GB" sz="1600" dirty="0"/>
              <a:t>.</a:t>
            </a:r>
          </a:p>
          <a:p>
            <a:r>
              <a:rPr lang="en-GB" sz="1700" dirty="0"/>
              <a:t>United Nations (1989). </a:t>
            </a:r>
            <a:r>
              <a:rPr lang="en-GB" sz="1700" i="1" dirty="0"/>
              <a:t>Convention on the Rights of the Child</a:t>
            </a:r>
            <a:r>
              <a:rPr lang="en-GB" sz="1700" dirty="0"/>
              <a:t>. [online] OHCHR. Available at: https://www.ohchr.org/en/instruments-mechanisms/instruments/convention-rights-child.</a:t>
            </a:r>
          </a:p>
        </p:txBody>
      </p:sp>
    </p:spTree>
    <p:extLst>
      <p:ext uri="{BB962C8B-B14F-4D97-AF65-F5344CB8AC3E}">
        <p14:creationId xmlns:p14="http://schemas.microsoft.com/office/powerpoint/2010/main" val="3176819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355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BSC HEALTH AND SOCIAL CARE</vt:lpstr>
      <vt:lpstr>ASSIGNMENT TITLE: COMPONENT 1: PRESENTATION   (ROUND-THE-TABLE GROUP DISCUSSION)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Edwards Taore Egbine (2426034)</dc:creator>
  <cp:lastModifiedBy>Lauren Edwards Taore Egbine (2426034)</cp:lastModifiedBy>
  <cp:revision>1</cp:revision>
  <dcterms:created xsi:type="dcterms:W3CDTF">2026-06-20T22:19:13Z</dcterms:created>
  <dcterms:modified xsi:type="dcterms:W3CDTF">2026-06-21T09:38:03Z</dcterms:modified>
</cp:coreProperties>
</file>