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59" r:id="rId23"/>
  </p:sldIdLst>
  <p:sldSz cx="9144000" cy="6858000" type="screen4x3"/>
  <p:notesSz cx="6858000" cy="9144000"/>
  <p:defaultTextStyle>
    <a:defPPr>
      <a:defRPr lang="en-US"/>
    </a:defPPr>
    <a:lvl1pPr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050"/>
    <a:srgbClr val="F8F8F8"/>
    <a:srgbClr val="9966FF"/>
    <a:srgbClr val="D60093"/>
    <a:srgbClr val="66FF33"/>
    <a:srgbClr val="FF99FF"/>
    <a:srgbClr val="FFCCCC"/>
    <a:srgbClr val="CC00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992" autoAdjust="0"/>
    <p:restoredTop sz="94614" autoAdjust="0"/>
  </p:normalViewPr>
  <p:slideViewPr>
    <p:cSldViewPr snapToGrid="0">
      <p:cViewPr>
        <p:scale>
          <a:sx n="80" d="100"/>
          <a:sy n="80" d="100"/>
        </p:scale>
        <p:origin x="-1710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F28F88-242F-437F-A140-7F5AFD4EA3A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E03600-EC99-4828-87BA-B050282DCF6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FB7AD8-D284-4243-9AB7-F993554D8DD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A33BD0-182B-494A-87FA-5BB7E2F9BB9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35945DE-809D-4674-AFB2-BA139F94703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B891264-E324-46D2-AC04-287F3BBE166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4F2A12-57FA-462A-9098-3E33BBF923D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AABAD1E-9CB0-4264-866C-FBF320FBFFA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D2BCAFE-0CA2-4F1A-8DE3-7D08C65565C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0E0BA0F-7B77-4DC0-BC28-938A2AA1EA3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9BA9B6-A235-42E2-9C63-8F742E37F07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205A38A5-C032-4A1E-81B8-298EE3BC2A8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2236A224-33B6-4F32-927C-3B0F346777BD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ext Box 2"/>
          <p:cNvSpPr txBox="1">
            <a:spLocks noChangeArrowheads="1"/>
          </p:cNvSpPr>
          <p:nvPr/>
        </p:nvSpPr>
        <p:spPr bwMode="auto">
          <a:xfrm>
            <a:off x="547688" y="549275"/>
            <a:ext cx="8047037" cy="2011363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Mode &amp; Range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50179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Give the mode and range</a:t>
            </a:r>
          </a:p>
          <a:p>
            <a:pPr algn="ctr"/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for each set of numbers.</a:t>
            </a:r>
          </a:p>
        </p:txBody>
      </p:sp>
      <p:sp>
        <p:nvSpPr>
          <p:cNvPr id="50180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181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6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01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01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01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01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78" grpId="0" animBg="1"/>
      <p:bldP spid="50179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9" name="AutoShape 3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/>
              </a:gs>
              <a:gs pos="100000">
                <a:srgbClr val="9966FF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hlink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26" name="AutoShape 30"/>
          <p:cNvSpPr>
            <a:spLocks noChangeArrowheads="1"/>
          </p:cNvSpPr>
          <p:nvPr/>
        </p:nvSpPr>
        <p:spPr bwMode="auto">
          <a:xfrm>
            <a:off x="257175" y="161925"/>
            <a:ext cx="85169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5050"/>
              </a:gs>
              <a:gs pos="50000">
                <a:srgbClr val="FFCCCC"/>
              </a:gs>
              <a:gs pos="100000">
                <a:srgbClr val="FF505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24" name="AutoShape 28"/>
          <p:cNvSpPr>
            <a:spLocks noChangeArrowheads="1"/>
          </p:cNvSpPr>
          <p:nvPr/>
        </p:nvSpPr>
        <p:spPr bwMode="auto">
          <a:xfrm>
            <a:off x="5205413" y="3429000"/>
            <a:ext cx="3373437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16" name="AutoShape 20"/>
          <p:cNvSpPr>
            <a:spLocks noChangeArrowheads="1"/>
          </p:cNvSpPr>
          <p:nvPr/>
        </p:nvSpPr>
        <p:spPr bwMode="auto">
          <a:xfrm>
            <a:off x="549275" y="3429000"/>
            <a:ext cx="33734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15" name="Text Box 19"/>
          <p:cNvSpPr txBox="1">
            <a:spLocks noChangeArrowheads="1"/>
          </p:cNvSpPr>
          <p:nvPr/>
        </p:nvSpPr>
        <p:spPr bwMode="auto">
          <a:xfrm>
            <a:off x="325438" y="617538"/>
            <a:ext cx="841851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chemeClr val="accent2"/>
                </a:solidFill>
                <a:latin typeface="Comic Sans MS" pitchFamily="66" charset="0"/>
              </a:rPr>
              <a:t>3, 4, 5, 5, 9</a:t>
            </a:r>
            <a:endParaRPr lang="en-US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18" name="Text Box 22"/>
          <p:cNvSpPr txBox="1">
            <a:spLocks noChangeArrowheads="1"/>
          </p:cNvSpPr>
          <p:nvPr/>
        </p:nvSpPr>
        <p:spPr bwMode="auto">
          <a:xfrm>
            <a:off x="473075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>
                <a:solidFill>
                  <a:schemeClr val="accent2"/>
                </a:solidFill>
                <a:latin typeface="Comic Sans MS" pitchFamily="66" charset="0"/>
              </a:rPr>
              <a:t>Mode</a:t>
            </a:r>
            <a:endParaRPr lang="en-US" sz="5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20" name="Text Box 24"/>
          <p:cNvSpPr txBox="1">
            <a:spLocks noChangeArrowheads="1"/>
          </p:cNvSpPr>
          <p:nvPr/>
        </p:nvSpPr>
        <p:spPr bwMode="auto">
          <a:xfrm>
            <a:off x="554038" y="4611688"/>
            <a:ext cx="336391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5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123" name="Text Box 27"/>
          <p:cNvSpPr txBox="1">
            <a:spLocks noChangeArrowheads="1"/>
          </p:cNvSpPr>
          <p:nvPr/>
        </p:nvSpPr>
        <p:spPr bwMode="auto">
          <a:xfrm>
            <a:off x="5130800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>
                <a:solidFill>
                  <a:schemeClr val="accent2"/>
                </a:solidFill>
                <a:latin typeface="Comic Sans MS" pitchFamily="66" charset="0"/>
              </a:rPr>
              <a:t>Range</a:t>
            </a:r>
            <a:endParaRPr lang="en-US" sz="5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25" name="Text Box 29"/>
          <p:cNvSpPr txBox="1">
            <a:spLocks noChangeArrowheads="1"/>
          </p:cNvSpPr>
          <p:nvPr/>
        </p:nvSpPr>
        <p:spPr bwMode="auto">
          <a:xfrm>
            <a:off x="5210175" y="4610100"/>
            <a:ext cx="336391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6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20" grpId="0" autoUpdateAnimBg="0"/>
      <p:bldP spid="4125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/>
              </a:gs>
              <a:gs pos="100000">
                <a:srgbClr val="9966FF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hlink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257175" y="161925"/>
            <a:ext cx="85169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5050"/>
              </a:gs>
              <a:gs pos="50000">
                <a:srgbClr val="FFCCCC"/>
              </a:gs>
              <a:gs pos="100000">
                <a:srgbClr val="FF505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 bwMode="auto">
          <a:xfrm>
            <a:off x="5205413" y="3429000"/>
            <a:ext cx="3373437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>
            <a:off x="549275" y="3429000"/>
            <a:ext cx="33734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5" name="Text Box 5"/>
          <p:cNvSpPr txBox="1">
            <a:spLocks noChangeArrowheads="1"/>
          </p:cNvSpPr>
          <p:nvPr/>
        </p:nvSpPr>
        <p:spPr bwMode="auto">
          <a:xfrm>
            <a:off x="325438" y="617538"/>
            <a:ext cx="841851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chemeClr val="accent2"/>
                </a:solidFill>
                <a:latin typeface="Comic Sans MS" pitchFamily="66" charset="0"/>
              </a:rPr>
              <a:t>2, 2, 7, 9, 12</a:t>
            </a:r>
            <a:endParaRPr lang="en-US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26" name="Text Box 6"/>
          <p:cNvSpPr txBox="1">
            <a:spLocks noChangeArrowheads="1"/>
          </p:cNvSpPr>
          <p:nvPr/>
        </p:nvSpPr>
        <p:spPr bwMode="auto">
          <a:xfrm>
            <a:off x="473075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>
                <a:solidFill>
                  <a:schemeClr val="accent2"/>
                </a:solidFill>
                <a:latin typeface="Comic Sans MS" pitchFamily="66" charset="0"/>
              </a:rPr>
              <a:t>Mode</a:t>
            </a:r>
            <a:endParaRPr lang="en-US" sz="5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27" name="Text Box 7"/>
          <p:cNvSpPr txBox="1">
            <a:spLocks noChangeArrowheads="1"/>
          </p:cNvSpPr>
          <p:nvPr/>
        </p:nvSpPr>
        <p:spPr bwMode="auto">
          <a:xfrm>
            <a:off x="554038" y="4611688"/>
            <a:ext cx="336391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2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0728" name="Text Box 8"/>
          <p:cNvSpPr txBox="1">
            <a:spLocks noChangeArrowheads="1"/>
          </p:cNvSpPr>
          <p:nvPr/>
        </p:nvSpPr>
        <p:spPr bwMode="auto">
          <a:xfrm>
            <a:off x="5130800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>
                <a:solidFill>
                  <a:schemeClr val="accent2"/>
                </a:solidFill>
                <a:latin typeface="Comic Sans MS" pitchFamily="66" charset="0"/>
              </a:rPr>
              <a:t>Range</a:t>
            </a:r>
            <a:endParaRPr lang="en-US" sz="5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29" name="Text Box 9"/>
          <p:cNvSpPr txBox="1">
            <a:spLocks noChangeArrowheads="1"/>
          </p:cNvSpPr>
          <p:nvPr/>
        </p:nvSpPr>
        <p:spPr bwMode="auto">
          <a:xfrm>
            <a:off x="5210175" y="4610100"/>
            <a:ext cx="336391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10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07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07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7" grpId="0" autoUpdateAnimBg="0"/>
      <p:bldP spid="30729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5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/>
              </a:gs>
              <a:gs pos="100000">
                <a:srgbClr val="9966FF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hlink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6" name="AutoShape 2"/>
          <p:cNvSpPr>
            <a:spLocks noChangeArrowheads="1"/>
          </p:cNvSpPr>
          <p:nvPr/>
        </p:nvSpPr>
        <p:spPr bwMode="auto">
          <a:xfrm>
            <a:off x="257175" y="161925"/>
            <a:ext cx="85169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5050"/>
              </a:gs>
              <a:gs pos="50000">
                <a:srgbClr val="FFCCCC"/>
              </a:gs>
              <a:gs pos="100000">
                <a:srgbClr val="FF505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7" name="AutoShape 3"/>
          <p:cNvSpPr>
            <a:spLocks noChangeArrowheads="1"/>
          </p:cNvSpPr>
          <p:nvPr/>
        </p:nvSpPr>
        <p:spPr bwMode="auto">
          <a:xfrm>
            <a:off x="5205413" y="3429000"/>
            <a:ext cx="3373437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8" name="AutoShape 4"/>
          <p:cNvSpPr>
            <a:spLocks noChangeArrowheads="1"/>
          </p:cNvSpPr>
          <p:nvPr/>
        </p:nvSpPr>
        <p:spPr bwMode="auto">
          <a:xfrm>
            <a:off x="549275" y="3429000"/>
            <a:ext cx="33734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9" name="Text Box 5"/>
          <p:cNvSpPr txBox="1">
            <a:spLocks noChangeArrowheads="1"/>
          </p:cNvSpPr>
          <p:nvPr/>
        </p:nvSpPr>
        <p:spPr bwMode="auto">
          <a:xfrm>
            <a:off x="325438" y="617538"/>
            <a:ext cx="841851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chemeClr val="accent2"/>
                </a:solidFill>
                <a:latin typeface="Comic Sans MS" pitchFamily="66" charset="0"/>
              </a:rPr>
              <a:t>4, 5, 7, 7, 11</a:t>
            </a:r>
            <a:endParaRPr lang="en-US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750" name="Text Box 6"/>
          <p:cNvSpPr txBox="1">
            <a:spLocks noChangeArrowheads="1"/>
          </p:cNvSpPr>
          <p:nvPr/>
        </p:nvSpPr>
        <p:spPr bwMode="auto">
          <a:xfrm>
            <a:off x="473075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>
                <a:solidFill>
                  <a:schemeClr val="accent2"/>
                </a:solidFill>
                <a:latin typeface="Comic Sans MS" pitchFamily="66" charset="0"/>
              </a:rPr>
              <a:t>Mode</a:t>
            </a:r>
            <a:endParaRPr lang="en-US" sz="5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751" name="Text Box 7"/>
          <p:cNvSpPr txBox="1">
            <a:spLocks noChangeArrowheads="1"/>
          </p:cNvSpPr>
          <p:nvPr/>
        </p:nvSpPr>
        <p:spPr bwMode="auto">
          <a:xfrm>
            <a:off x="554038" y="4611688"/>
            <a:ext cx="336391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7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1752" name="Text Box 8"/>
          <p:cNvSpPr txBox="1">
            <a:spLocks noChangeArrowheads="1"/>
          </p:cNvSpPr>
          <p:nvPr/>
        </p:nvSpPr>
        <p:spPr bwMode="auto">
          <a:xfrm>
            <a:off x="5130800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>
                <a:solidFill>
                  <a:schemeClr val="accent2"/>
                </a:solidFill>
                <a:latin typeface="Comic Sans MS" pitchFamily="66" charset="0"/>
              </a:rPr>
              <a:t>Range</a:t>
            </a:r>
            <a:endParaRPr lang="en-US" sz="5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753" name="Text Box 9"/>
          <p:cNvSpPr txBox="1">
            <a:spLocks noChangeArrowheads="1"/>
          </p:cNvSpPr>
          <p:nvPr/>
        </p:nvSpPr>
        <p:spPr bwMode="auto">
          <a:xfrm>
            <a:off x="5210175" y="4610100"/>
            <a:ext cx="336391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7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17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17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51" grpId="0" autoUpdateAnimBg="0"/>
      <p:bldP spid="31753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/>
              </a:gs>
              <a:gs pos="100000">
                <a:srgbClr val="9966FF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hlink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0" name="AutoShape 2"/>
          <p:cNvSpPr>
            <a:spLocks noChangeArrowheads="1"/>
          </p:cNvSpPr>
          <p:nvPr/>
        </p:nvSpPr>
        <p:spPr bwMode="auto">
          <a:xfrm>
            <a:off x="257175" y="161925"/>
            <a:ext cx="85169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5050"/>
              </a:gs>
              <a:gs pos="50000">
                <a:srgbClr val="FFCCCC"/>
              </a:gs>
              <a:gs pos="100000">
                <a:srgbClr val="FF505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1" name="AutoShape 3"/>
          <p:cNvSpPr>
            <a:spLocks noChangeArrowheads="1"/>
          </p:cNvSpPr>
          <p:nvPr/>
        </p:nvSpPr>
        <p:spPr bwMode="auto">
          <a:xfrm>
            <a:off x="5205413" y="3429000"/>
            <a:ext cx="3373437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2" name="AutoShape 4"/>
          <p:cNvSpPr>
            <a:spLocks noChangeArrowheads="1"/>
          </p:cNvSpPr>
          <p:nvPr/>
        </p:nvSpPr>
        <p:spPr bwMode="auto">
          <a:xfrm>
            <a:off x="549275" y="3429000"/>
            <a:ext cx="33734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3" name="Text Box 5"/>
          <p:cNvSpPr txBox="1">
            <a:spLocks noChangeArrowheads="1"/>
          </p:cNvSpPr>
          <p:nvPr/>
        </p:nvSpPr>
        <p:spPr bwMode="auto">
          <a:xfrm>
            <a:off x="325438" y="617538"/>
            <a:ext cx="841851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chemeClr val="accent2"/>
                </a:solidFill>
                <a:latin typeface="Comic Sans MS" pitchFamily="66" charset="0"/>
              </a:rPr>
              <a:t>8, 12, 14, 14, 14</a:t>
            </a:r>
            <a:endParaRPr lang="en-US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2774" name="Text Box 6"/>
          <p:cNvSpPr txBox="1">
            <a:spLocks noChangeArrowheads="1"/>
          </p:cNvSpPr>
          <p:nvPr/>
        </p:nvSpPr>
        <p:spPr bwMode="auto">
          <a:xfrm>
            <a:off x="473075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>
                <a:solidFill>
                  <a:schemeClr val="accent2"/>
                </a:solidFill>
                <a:latin typeface="Comic Sans MS" pitchFamily="66" charset="0"/>
              </a:rPr>
              <a:t>Mode</a:t>
            </a:r>
            <a:endParaRPr lang="en-US" sz="5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2775" name="Text Box 7"/>
          <p:cNvSpPr txBox="1">
            <a:spLocks noChangeArrowheads="1"/>
          </p:cNvSpPr>
          <p:nvPr/>
        </p:nvSpPr>
        <p:spPr bwMode="auto">
          <a:xfrm>
            <a:off x="554038" y="4611688"/>
            <a:ext cx="336391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14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2776" name="Text Box 8"/>
          <p:cNvSpPr txBox="1">
            <a:spLocks noChangeArrowheads="1"/>
          </p:cNvSpPr>
          <p:nvPr/>
        </p:nvSpPr>
        <p:spPr bwMode="auto">
          <a:xfrm>
            <a:off x="5130800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>
                <a:solidFill>
                  <a:schemeClr val="accent2"/>
                </a:solidFill>
                <a:latin typeface="Comic Sans MS" pitchFamily="66" charset="0"/>
              </a:rPr>
              <a:t>Range</a:t>
            </a:r>
            <a:endParaRPr lang="en-US" sz="5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2777" name="Text Box 9"/>
          <p:cNvSpPr txBox="1">
            <a:spLocks noChangeArrowheads="1"/>
          </p:cNvSpPr>
          <p:nvPr/>
        </p:nvSpPr>
        <p:spPr bwMode="auto">
          <a:xfrm>
            <a:off x="5210175" y="4610100"/>
            <a:ext cx="336391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6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27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27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5" grpId="0" autoUpdateAnimBg="0"/>
      <p:bldP spid="32777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0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/>
              </a:gs>
              <a:gs pos="100000">
                <a:srgbClr val="9966FF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hlink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4" name="AutoShape 2"/>
          <p:cNvSpPr>
            <a:spLocks noChangeArrowheads="1"/>
          </p:cNvSpPr>
          <p:nvPr/>
        </p:nvSpPr>
        <p:spPr bwMode="auto">
          <a:xfrm>
            <a:off x="257175" y="161925"/>
            <a:ext cx="85169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5050"/>
              </a:gs>
              <a:gs pos="50000">
                <a:srgbClr val="FFCCCC"/>
              </a:gs>
              <a:gs pos="100000">
                <a:srgbClr val="FF505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5" name="AutoShape 3"/>
          <p:cNvSpPr>
            <a:spLocks noChangeArrowheads="1"/>
          </p:cNvSpPr>
          <p:nvPr/>
        </p:nvSpPr>
        <p:spPr bwMode="auto">
          <a:xfrm>
            <a:off x="5205413" y="3429000"/>
            <a:ext cx="3373437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6" name="AutoShape 4"/>
          <p:cNvSpPr>
            <a:spLocks noChangeArrowheads="1"/>
          </p:cNvSpPr>
          <p:nvPr/>
        </p:nvSpPr>
        <p:spPr bwMode="auto">
          <a:xfrm>
            <a:off x="549275" y="3429000"/>
            <a:ext cx="33734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7" name="Text Box 5"/>
          <p:cNvSpPr txBox="1">
            <a:spLocks noChangeArrowheads="1"/>
          </p:cNvSpPr>
          <p:nvPr/>
        </p:nvSpPr>
        <p:spPr bwMode="auto">
          <a:xfrm>
            <a:off x="325438" y="617538"/>
            <a:ext cx="841851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chemeClr val="accent2"/>
                </a:solidFill>
                <a:latin typeface="Comic Sans MS" pitchFamily="66" charset="0"/>
              </a:rPr>
              <a:t>13, 15, 17, 24, 24</a:t>
            </a:r>
            <a:endParaRPr lang="en-US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3798" name="Text Box 6"/>
          <p:cNvSpPr txBox="1">
            <a:spLocks noChangeArrowheads="1"/>
          </p:cNvSpPr>
          <p:nvPr/>
        </p:nvSpPr>
        <p:spPr bwMode="auto">
          <a:xfrm>
            <a:off x="473075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>
                <a:solidFill>
                  <a:schemeClr val="accent2"/>
                </a:solidFill>
                <a:latin typeface="Comic Sans MS" pitchFamily="66" charset="0"/>
              </a:rPr>
              <a:t>Mode</a:t>
            </a:r>
            <a:endParaRPr lang="en-US" sz="5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3799" name="Text Box 7"/>
          <p:cNvSpPr txBox="1">
            <a:spLocks noChangeArrowheads="1"/>
          </p:cNvSpPr>
          <p:nvPr/>
        </p:nvSpPr>
        <p:spPr bwMode="auto">
          <a:xfrm>
            <a:off x="554038" y="4611688"/>
            <a:ext cx="336391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24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3800" name="Text Box 8"/>
          <p:cNvSpPr txBox="1">
            <a:spLocks noChangeArrowheads="1"/>
          </p:cNvSpPr>
          <p:nvPr/>
        </p:nvSpPr>
        <p:spPr bwMode="auto">
          <a:xfrm>
            <a:off x="5130800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>
                <a:solidFill>
                  <a:schemeClr val="accent2"/>
                </a:solidFill>
                <a:latin typeface="Comic Sans MS" pitchFamily="66" charset="0"/>
              </a:rPr>
              <a:t>Range</a:t>
            </a:r>
            <a:endParaRPr lang="en-US" sz="5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3801" name="Text Box 9"/>
          <p:cNvSpPr txBox="1">
            <a:spLocks noChangeArrowheads="1"/>
          </p:cNvSpPr>
          <p:nvPr/>
        </p:nvSpPr>
        <p:spPr bwMode="auto">
          <a:xfrm>
            <a:off x="5210175" y="4610100"/>
            <a:ext cx="336391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11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37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38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9" grpId="0" autoUpdateAnimBg="0"/>
      <p:bldP spid="33801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2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/>
              </a:gs>
              <a:gs pos="100000">
                <a:srgbClr val="9966FF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hlink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18" name="AutoShape 2"/>
          <p:cNvSpPr>
            <a:spLocks noChangeArrowheads="1"/>
          </p:cNvSpPr>
          <p:nvPr/>
        </p:nvSpPr>
        <p:spPr bwMode="auto">
          <a:xfrm>
            <a:off x="257175" y="161925"/>
            <a:ext cx="85169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5050"/>
              </a:gs>
              <a:gs pos="50000">
                <a:srgbClr val="FFCCCC"/>
              </a:gs>
              <a:gs pos="100000">
                <a:srgbClr val="FF505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19" name="AutoShape 3"/>
          <p:cNvSpPr>
            <a:spLocks noChangeArrowheads="1"/>
          </p:cNvSpPr>
          <p:nvPr/>
        </p:nvSpPr>
        <p:spPr bwMode="auto">
          <a:xfrm>
            <a:off x="5205413" y="3429000"/>
            <a:ext cx="3373437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0" name="AutoShape 4"/>
          <p:cNvSpPr>
            <a:spLocks noChangeArrowheads="1"/>
          </p:cNvSpPr>
          <p:nvPr/>
        </p:nvSpPr>
        <p:spPr bwMode="auto">
          <a:xfrm>
            <a:off x="549275" y="3429000"/>
            <a:ext cx="33734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1" name="Text Box 5"/>
          <p:cNvSpPr txBox="1">
            <a:spLocks noChangeArrowheads="1"/>
          </p:cNvSpPr>
          <p:nvPr/>
        </p:nvSpPr>
        <p:spPr bwMode="auto">
          <a:xfrm>
            <a:off x="325438" y="617538"/>
            <a:ext cx="841851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chemeClr val="accent2"/>
                </a:solidFill>
                <a:latin typeface="Comic Sans MS" pitchFamily="66" charset="0"/>
              </a:rPr>
              <a:t>7, 4, 9, 12, 4</a:t>
            </a:r>
            <a:endParaRPr lang="en-US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4822" name="Text Box 6"/>
          <p:cNvSpPr txBox="1">
            <a:spLocks noChangeArrowheads="1"/>
          </p:cNvSpPr>
          <p:nvPr/>
        </p:nvSpPr>
        <p:spPr bwMode="auto">
          <a:xfrm>
            <a:off x="473075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>
                <a:solidFill>
                  <a:schemeClr val="accent2"/>
                </a:solidFill>
                <a:latin typeface="Comic Sans MS" pitchFamily="66" charset="0"/>
              </a:rPr>
              <a:t>Mode</a:t>
            </a:r>
            <a:endParaRPr lang="en-US" sz="5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4823" name="Text Box 7"/>
          <p:cNvSpPr txBox="1">
            <a:spLocks noChangeArrowheads="1"/>
          </p:cNvSpPr>
          <p:nvPr/>
        </p:nvSpPr>
        <p:spPr bwMode="auto">
          <a:xfrm>
            <a:off x="554038" y="4611688"/>
            <a:ext cx="336391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4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4824" name="Text Box 8"/>
          <p:cNvSpPr txBox="1">
            <a:spLocks noChangeArrowheads="1"/>
          </p:cNvSpPr>
          <p:nvPr/>
        </p:nvSpPr>
        <p:spPr bwMode="auto">
          <a:xfrm>
            <a:off x="5130800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>
                <a:solidFill>
                  <a:schemeClr val="accent2"/>
                </a:solidFill>
                <a:latin typeface="Comic Sans MS" pitchFamily="66" charset="0"/>
              </a:rPr>
              <a:t>Range</a:t>
            </a:r>
            <a:endParaRPr lang="en-US" sz="5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4825" name="Text Box 9"/>
          <p:cNvSpPr txBox="1">
            <a:spLocks noChangeArrowheads="1"/>
          </p:cNvSpPr>
          <p:nvPr/>
        </p:nvSpPr>
        <p:spPr bwMode="auto">
          <a:xfrm>
            <a:off x="5210175" y="4610100"/>
            <a:ext cx="336391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8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48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48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23" grpId="0" autoUpdateAnimBg="0"/>
      <p:bldP spid="34825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5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/>
              </a:gs>
              <a:gs pos="100000">
                <a:srgbClr val="9966FF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hlink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2" name="AutoShape 2"/>
          <p:cNvSpPr>
            <a:spLocks noChangeArrowheads="1"/>
          </p:cNvSpPr>
          <p:nvPr/>
        </p:nvSpPr>
        <p:spPr bwMode="auto">
          <a:xfrm>
            <a:off x="257175" y="161925"/>
            <a:ext cx="85169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5050"/>
              </a:gs>
              <a:gs pos="50000">
                <a:srgbClr val="FFCCCC"/>
              </a:gs>
              <a:gs pos="100000">
                <a:srgbClr val="FF505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3" name="AutoShape 3"/>
          <p:cNvSpPr>
            <a:spLocks noChangeArrowheads="1"/>
          </p:cNvSpPr>
          <p:nvPr/>
        </p:nvSpPr>
        <p:spPr bwMode="auto">
          <a:xfrm>
            <a:off x="5205413" y="3429000"/>
            <a:ext cx="3373437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4" name="AutoShape 4"/>
          <p:cNvSpPr>
            <a:spLocks noChangeArrowheads="1"/>
          </p:cNvSpPr>
          <p:nvPr/>
        </p:nvSpPr>
        <p:spPr bwMode="auto">
          <a:xfrm>
            <a:off x="549275" y="3429000"/>
            <a:ext cx="33734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5" name="Text Box 5"/>
          <p:cNvSpPr txBox="1">
            <a:spLocks noChangeArrowheads="1"/>
          </p:cNvSpPr>
          <p:nvPr/>
        </p:nvSpPr>
        <p:spPr bwMode="auto">
          <a:xfrm>
            <a:off x="325438" y="617538"/>
            <a:ext cx="841851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chemeClr val="accent2"/>
                </a:solidFill>
                <a:latin typeface="Comic Sans MS" pitchFamily="66" charset="0"/>
              </a:rPr>
              <a:t>8, 19, 8, 3, 14</a:t>
            </a:r>
            <a:endParaRPr lang="en-US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5846" name="Text Box 6"/>
          <p:cNvSpPr txBox="1">
            <a:spLocks noChangeArrowheads="1"/>
          </p:cNvSpPr>
          <p:nvPr/>
        </p:nvSpPr>
        <p:spPr bwMode="auto">
          <a:xfrm>
            <a:off x="473075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>
                <a:solidFill>
                  <a:schemeClr val="accent2"/>
                </a:solidFill>
                <a:latin typeface="Comic Sans MS" pitchFamily="66" charset="0"/>
              </a:rPr>
              <a:t>Mode</a:t>
            </a:r>
            <a:endParaRPr lang="en-US" sz="5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5847" name="Text Box 7"/>
          <p:cNvSpPr txBox="1">
            <a:spLocks noChangeArrowheads="1"/>
          </p:cNvSpPr>
          <p:nvPr/>
        </p:nvSpPr>
        <p:spPr bwMode="auto">
          <a:xfrm>
            <a:off x="554038" y="4611688"/>
            <a:ext cx="336391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8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5848" name="Text Box 8"/>
          <p:cNvSpPr txBox="1">
            <a:spLocks noChangeArrowheads="1"/>
          </p:cNvSpPr>
          <p:nvPr/>
        </p:nvSpPr>
        <p:spPr bwMode="auto">
          <a:xfrm>
            <a:off x="5130800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>
                <a:solidFill>
                  <a:schemeClr val="accent2"/>
                </a:solidFill>
                <a:latin typeface="Comic Sans MS" pitchFamily="66" charset="0"/>
              </a:rPr>
              <a:t>Range</a:t>
            </a:r>
            <a:endParaRPr lang="en-US" sz="5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5849" name="Text Box 9"/>
          <p:cNvSpPr txBox="1">
            <a:spLocks noChangeArrowheads="1"/>
          </p:cNvSpPr>
          <p:nvPr/>
        </p:nvSpPr>
        <p:spPr bwMode="auto">
          <a:xfrm>
            <a:off x="5210175" y="4610100"/>
            <a:ext cx="336391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16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58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58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7" grpId="0" autoUpdateAnimBg="0"/>
      <p:bldP spid="35849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7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/>
              </a:gs>
              <a:gs pos="100000">
                <a:srgbClr val="9966FF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hlink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6" name="AutoShape 2"/>
          <p:cNvSpPr>
            <a:spLocks noChangeArrowheads="1"/>
          </p:cNvSpPr>
          <p:nvPr/>
        </p:nvSpPr>
        <p:spPr bwMode="auto">
          <a:xfrm>
            <a:off x="257175" y="161925"/>
            <a:ext cx="85169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5050"/>
              </a:gs>
              <a:gs pos="50000">
                <a:srgbClr val="FFCCCC"/>
              </a:gs>
              <a:gs pos="100000">
                <a:srgbClr val="FF505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7" name="AutoShape 3"/>
          <p:cNvSpPr>
            <a:spLocks noChangeArrowheads="1"/>
          </p:cNvSpPr>
          <p:nvPr/>
        </p:nvSpPr>
        <p:spPr bwMode="auto">
          <a:xfrm>
            <a:off x="5205413" y="3429000"/>
            <a:ext cx="3373437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8" name="AutoShape 4"/>
          <p:cNvSpPr>
            <a:spLocks noChangeArrowheads="1"/>
          </p:cNvSpPr>
          <p:nvPr/>
        </p:nvSpPr>
        <p:spPr bwMode="auto">
          <a:xfrm>
            <a:off x="549275" y="3429000"/>
            <a:ext cx="33734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9" name="Text Box 5"/>
          <p:cNvSpPr txBox="1">
            <a:spLocks noChangeArrowheads="1"/>
          </p:cNvSpPr>
          <p:nvPr/>
        </p:nvSpPr>
        <p:spPr bwMode="auto">
          <a:xfrm>
            <a:off x="325438" y="617538"/>
            <a:ext cx="841851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chemeClr val="accent2"/>
                </a:solidFill>
                <a:latin typeface="Comic Sans MS" pitchFamily="66" charset="0"/>
              </a:rPr>
              <a:t>9, 9, 9, 9, 9</a:t>
            </a:r>
            <a:endParaRPr lang="en-US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6870" name="Text Box 6"/>
          <p:cNvSpPr txBox="1">
            <a:spLocks noChangeArrowheads="1"/>
          </p:cNvSpPr>
          <p:nvPr/>
        </p:nvSpPr>
        <p:spPr bwMode="auto">
          <a:xfrm>
            <a:off x="473075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>
                <a:solidFill>
                  <a:schemeClr val="accent2"/>
                </a:solidFill>
                <a:latin typeface="Comic Sans MS" pitchFamily="66" charset="0"/>
              </a:rPr>
              <a:t>Mode</a:t>
            </a:r>
            <a:endParaRPr lang="en-US" sz="5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6871" name="Text Box 7"/>
          <p:cNvSpPr txBox="1">
            <a:spLocks noChangeArrowheads="1"/>
          </p:cNvSpPr>
          <p:nvPr/>
        </p:nvSpPr>
        <p:spPr bwMode="auto">
          <a:xfrm>
            <a:off x="554038" y="4611688"/>
            <a:ext cx="336391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9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6872" name="Text Box 8"/>
          <p:cNvSpPr txBox="1">
            <a:spLocks noChangeArrowheads="1"/>
          </p:cNvSpPr>
          <p:nvPr/>
        </p:nvSpPr>
        <p:spPr bwMode="auto">
          <a:xfrm>
            <a:off x="5130800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>
                <a:solidFill>
                  <a:schemeClr val="accent2"/>
                </a:solidFill>
                <a:latin typeface="Comic Sans MS" pitchFamily="66" charset="0"/>
              </a:rPr>
              <a:t>Range</a:t>
            </a:r>
            <a:endParaRPr lang="en-US" sz="5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6873" name="Text Box 9"/>
          <p:cNvSpPr txBox="1">
            <a:spLocks noChangeArrowheads="1"/>
          </p:cNvSpPr>
          <p:nvPr/>
        </p:nvSpPr>
        <p:spPr bwMode="auto">
          <a:xfrm>
            <a:off x="5210175" y="4610100"/>
            <a:ext cx="336391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0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68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68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71" grpId="0" autoUpdateAnimBg="0"/>
      <p:bldP spid="36873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/>
              </a:gs>
              <a:gs pos="100000">
                <a:srgbClr val="9966FF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hlink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0" name="AutoShape 2"/>
          <p:cNvSpPr>
            <a:spLocks noChangeArrowheads="1"/>
          </p:cNvSpPr>
          <p:nvPr/>
        </p:nvSpPr>
        <p:spPr bwMode="auto">
          <a:xfrm>
            <a:off x="257175" y="161925"/>
            <a:ext cx="85169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5050"/>
              </a:gs>
              <a:gs pos="50000">
                <a:srgbClr val="FFCCCC"/>
              </a:gs>
              <a:gs pos="100000">
                <a:srgbClr val="FF505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1" name="AutoShape 3"/>
          <p:cNvSpPr>
            <a:spLocks noChangeArrowheads="1"/>
          </p:cNvSpPr>
          <p:nvPr/>
        </p:nvSpPr>
        <p:spPr bwMode="auto">
          <a:xfrm>
            <a:off x="5205413" y="3429000"/>
            <a:ext cx="3373437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2" name="AutoShape 4"/>
          <p:cNvSpPr>
            <a:spLocks noChangeArrowheads="1"/>
          </p:cNvSpPr>
          <p:nvPr/>
        </p:nvSpPr>
        <p:spPr bwMode="auto">
          <a:xfrm>
            <a:off x="549275" y="3429000"/>
            <a:ext cx="33734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3" name="Text Box 5"/>
          <p:cNvSpPr txBox="1">
            <a:spLocks noChangeArrowheads="1"/>
          </p:cNvSpPr>
          <p:nvPr/>
        </p:nvSpPr>
        <p:spPr bwMode="auto">
          <a:xfrm>
            <a:off x="325438" y="617538"/>
            <a:ext cx="841851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chemeClr val="accent2"/>
                </a:solidFill>
                <a:latin typeface="Comic Sans MS" pitchFamily="66" charset="0"/>
              </a:rPr>
              <a:t>7, 7, 0, 7, 7</a:t>
            </a:r>
            <a:endParaRPr lang="en-US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7894" name="Text Box 6"/>
          <p:cNvSpPr txBox="1">
            <a:spLocks noChangeArrowheads="1"/>
          </p:cNvSpPr>
          <p:nvPr/>
        </p:nvSpPr>
        <p:spPr bwMode="auto">
          <a:xfrm>
            <a:off x="473075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>
                <a:solidFill>
                  <a:schemeClr val="accent2"/>
                </a:solidFill>
                <a:latin typeface="Comic Sans MS" pitchFamily="66" charset="0"/>
              </a:rPr>
              <a:t>Mode</a:t>
            </a:r>
            <a:endParaRPr lang="en-US" sz="5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7895" name="Text Box 7"/>
          <p:cNvSpPr txBox="1">
            <a:spLocks noChangeArrowheads="1"/>
          </p:cNvSpPr>
          <p:nvPr/>
        </p:nvSpPr>
        <p:spPr bwMode="auto">
          <a:xfrm>
            <a:off x="554038" y="4611688"/>
            <a:ext cx="336391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7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7896" name="Text Box 8"/>
          <p:cNvSpPr txBox="1">
            <a:spLocks noChangeArrowheads="1"/>
          </p:cNvSpPr>
          <p:nvPr/>
        </p:nvSpPr>
        <p:spPr bwMode="auto">
          <a:xfrm>
            <a:off x="5130800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>
                <a:solidFill>
                  <a:schemeClr val="accent2"/>
                </a:solidFill>
                <a:latin typeface="Comic Sans MS" pitchFamily="66" charset="0"/>
              </a:rPr>
              <a:t>Range</a:t>
            </a:r>
            <a:endParaRPr lang="en-US" sz="5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7897" name="Text Box 9"/>
          <p:cNvSpPr txBox="1">
            <a:spLocks noChangeArrowheads="1"/>
          </p:cNvSpPr>
          <p:nvPr/>
        </p:nvSpPr>
        <p:spPr bwMode="auto">
          <a:xfrm>
            <a:off x="5210175" y="4610100"/>
            <a:ext cx="336391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7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78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78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5" grpId="0" autoUpdateAnimBg="0"/>
      <p:bldP spid="37897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2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/>
              </a:gs>
              <a:gs pos="100000">
                <a:srgbClr val="9966FF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hlink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4" name="AutoShape 2"/>
          <p:cNvSpPr>
            <a:spLocks noChangeArrowheads="1"/>
          </p:cNvSpPr>
          <p:nvPr/>
        </p:nvSpPr>
        <p:spPr bwMode="auto">
          <a:xfrm>
            <a:off x="257175" y="161925"/>
            <a:ext cx="85169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5050"/>
              </a:gs>
              <a:gs pos="50000">
                <a:srgbClr val="FFCCCC"/>
              </a:gs>
              <a:gs pos="100000">
                <a:srgbClr val="FF505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5" name="AutoShape 3"/>
          <p:cNvSpPr>
            <a:spLocks noChangeArrowheads="1"/>
          </p:cNvSpPr>
          <p:nvPr/>
        </p:nvSpPr>
        <p:spPr bwMode="auto">
          <a:xfrm>
            <a:off x="5205413" y="3429000"/>
            <a:ext cx="3373437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6" name="AutoShape 4"/>
          <p:cNvSpPr>
            <a:spLocks noChangeArrowheads="1"/>
          </p:cNvSpPr>
          <p:nvPr/>
        </p:nvSpPr>
        <p:spPr bwMode="auto">
          <a:xfrm>
            <a:off x="549275" y="3429000"/>
            <a:ext cx="33734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7" name="Text Box 5"/>
          <p:cNvSpPr txBox="1">
            <a:spLocks noChangeArrowheads="1"/>
          </p:cNvSpPr>
          <p:nvPr/>
        </p:nvSpPr>
        <p:spPr bwMode="auto">
          <a:xfrm>
            <a:off x="325438" y="617538"/>
            <a:ext cx="841851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chemeClr val="accent2"/>
                </a:solidFill>
                <a:latin typeface="Comic Sans MS" pitchFamily="66" charset="0"/>
              </a:rPr>
              <a:t>26, 27, 21, 27, 27</a:t>
            </a:r>
            <a:endParaRPr lang="en-US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8918" name="Text Box 6"/>
          <p:cNvSpPr txBox="1">
            <a:spLocks noChangeArrowheads="1"/>
          </p:cNvSpPr>
          <p:nvPr/>
        </p:nvSpPr>
        <p:spPr bwMode="auto">
          <a:xfrm>
            <a:off x="473075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>
                <a:solidFill>
                  <a:schemeClr val="accent2"/>
                </a:solidFill>
                <a:latin typeface="Comic Sans MS" pitchFamily="66" charset="0"/>
              </a:rPr>
              <a:t>Mode</a:t>
            </a:r>
            <a:endParaRPr lang="en-US" sz="5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8919" name="Text Box 7"/>
          <p:cNvSpPr txBox="1">
            <a:spLocks noChangeArrowheads="1"/>
          </p:cNvSpPr>
          <p:nvPr/>
        </p:nvSpPr>
        <p:spPr bwMode="auto">
          <a:xfrm>
            <a:off x="554038" y="4611688"/>
            <a:ext cx="336391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27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8920" name="Text Box 8"/>
          <p:cNvSpPr txBox="1">
            <a:spLocks noChangeArrowheads="1"/>
          </p:cNvSpPr>
          <p:nvPr/>
        </p:nvSpPr>
        <p:spPr bwMode="auto">
          <a:xfrm>
            <a:off x="5130800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>
                <a:solidFill>
                  <a:schemeClr val="accent2"/>
                </a:solidFill>
                <a:latin typeface="Comic Sans MS" pitchFamily="66" charset="0"/>
              </a:rPr>
              <a:t>Range</a:t>
            </a:r>
            <a:endParaRPr lang="en-US" sz="5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8921" name="Text Box 9"/>
          <p:cNvSpPr txBox="1">
            <a:spLocks noChangeArrowheads="1"/>
          </p:cNvSpPr>
          <p:nvPr/>
        </p:nvSpPr>
        <p:spPr bwMode="auto">
          <a:xfrm>
            <a:off x="5210175" y="4610100"/>
            <a:ext cx="336391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6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89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89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9" grpId="0" autoUpdateAnimBg="0"/>
      <p:bldP spid="38921" grpId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4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/>
              </a:gs>
              <a:gs pos="100000">
                <a:srgbClr val="9966FF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hlink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38" name="AutoShape 2"/>
          <p:cNvSpPr>
            <a:spLocks noChangeArrowheads="1"/>
          </p:cNvSpPr>
          <p:nvPr/>
        </p:nvSpPr>
        <p:spPr bwMode="auto">
          <a:xfrm>
            <a:off x="257175" y="161925"/>
            <a:ext cx="85169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5050"/>
              </a:gs>
              <a:gs pos="50000">
                <a:srgbClr val="FFCCCC"/>
              </a:gs>
              <a:gs pos="100000">
                <a:srgbClr val="FF505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39" name="AutoShape 3"/>
          <p:cNvSpPr>
            <a:spLocks noChangeArrowheads="1"/>
          </p:cNvSpPr>
          <p:nvPr/>
        </p:nvSpPr>
        <p:spPr bwMode="auto">
          <a:xfrm>
            <a:off x="5205413" y="3429000"/>
            <a:ext cx="3373437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0" name="AutoShape 4"/>
          <p:cNvSpPr>
            <a:spLocks noChangeArrowheads="1"/>
          </p:cNvSpPr>
          <p:nvPr/>
        </p:nvSpPr>
        <p:spPr bwMode="auto">
          <a:xfrm>
            <a:off x="549275" y="3429000"/>
            <a:ext cx="33734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1" name="Text Box 5"/>
          <p:cNvSpPr txBox="1">
            <a:spLocks noChangeArrowheads="1"/>
          </p:cNvSpPr>
          <p:nvPr/>
        </p:nvSpPr>
        <p:spPr bwMode="auto">
          <a:xfrm>
            <a:off x="325438" y="617538"/>
            <a:ext cx="841851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chemeClr val="accent2"/>
                </a:solidFill>
                <a:latin typeface="Comic Sans MS" pitchFamily="66" charset="0"/>
              </a:rPr>
              <a:t>14, 7, 14, 16,</a:t>
            </a:r>
          </a:p>
          <a:p>
            <a:pPr algn="ctr"/>
            <a:r>
              <a:rPr lang="en-GB" b="1">
                <a:solidFill>
                  <a:schemeClr val="accent2"/>
                </a:solidFill>
                <a:latin typeface="Comic Sans MS" pitchFamily="66" charset="0"/>
              </a:rPr>
              <a:t>34, 34, 17, 14</a:t>
            </a:r>
            <a:endParaRPr lang="en-US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9942" name="Text Box 6"/>
          <p:cNvSpPr txBox="1">
            <a:spLocks noChangeArrowheads="1"/>
          </p:cNvSpPr>
          <p:nvPr/>
        </p:nvSpPr>
        <p:spPr bwMode="auto">
          <a:xfrm>
            <a:off x="473075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>
                <a:solidFill>
                  <a:schemeClr val="accent2"/>
                </a:solidFill>
                <a:latin typeface="Comic Sans MS" pitchFamily="66" charset="0"/>
              </a:rPr>
              <a:t>Mode</a:t>
            </a:r>
            <a:endParaRPr lang="en-US" sz="5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9943" name="Text Box 7"/>
          <p:cNvSpPr txBox="1">
            <a:spLocks noChangeArrowheads="1"/>
          </p:cNvSpPr>
          <p:nvPr/>
        </p:nvSpPr>
        <p:spPr bwMode="auto">
          <a:xfrm>
            <a:off x="554038" y="4611688"/>
            <a:ext cx="336391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14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9944" name="Text Box 8"/>
          <p:cNvSpPr txBox="1">
            <a:spLocks noChangeArrowheads="1"/>
          </p:cNvSpPr>
          <p:nvPr/>
        </p:nvSpPr>
        <p:spPr bwMode="auto">
          <a:xfrm>
            <a:off x="5130800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>
                <a:solidFill>
                  <a:schemeClr val="accent2"/>
                </a:solidFill>
                <a:latin typeface="Comic Sans MS" pitchFamily="66" charset="0"/>
              </a:rPr>
              <a:t>Range</a:t>
            </a:r>
            <a:endParaRPr lang="en-US" sz="5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9945" name="Text Box 9"/>
          <p:cNvSpPr txBox="1">
            <a:spLocks noChangeArrowheads="1"/>
          </p:cNvSpPr>
          <p:nvPr/>
        </p:nvSpPr>
        <p:spPr bwMode="auto">
          <a:xfrm>
            <a:off x="5210175" y="4610100"/>
            <a:ext cx="336391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27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99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99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43" grpId="0" autoUpdateAnimBg="0"/>
      <p:bldP spid="39945" grpId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/>
              </a:gs>
              <a:gs pos="100000">
                <a:srgbClr val="9966FF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hlink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2" name="AutoShape 2"/>
          <p:cNvSpPr>
            <a:spLocks noChangeArrowheads="1"/>
          </p:cNvSpPr>
          <p:nvPr/>
        </p:nvSpPr>
        <p:spPr bwMode="auto">
          <a:xfrm>
            <a:off x="257175" y="161925"/>
            <a:ext cx="85169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5050"/>
              </a:gs>
              <a:gs pos="50000">
                <a:srgbClr val="FFCCCC"/>
              </a:gs>
              <a:gs pos="100000">
                <a:srgbClr val="FF505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3" name="AutoShape 3"/>
          <p:cNvSpPr>
            <a:spLocks noChangeArrowheads="1"/>
          </p:cNvSpPr>
          <p:nvPr/>
        </p:nvSpPr>
        <p:spPr bwMode="auto">
          <a:xfrm>
            <a:off x="5205413" y="3429000"/>
            <a:ext cx="3373437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4" name="AutoShape 4"/>
          <p:cNvSpPr>
            <a:spLocks noChangeArrowheads="1"/>
          </p:cNvSpPr>
          <p:nvPr/>
        </p:nvSpPr>
        <p:spPr bwMode="auto">
          <a:xfrm>
            <a:off x="549275" y="3429000"/>
            <a:ext cx="33734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5" name="Text Box 5"/>
          <p:cNvSpPr txBox="1">
            <a:spLocks noChangeArrowheads="1"/>
          </p:cNvSpPr>
          <p:nvPr/>
        </p:nvSpPr>
        <p:spPr bwMode="auto">
          <a:xfrm>
            <a:off x="325438" y="617538"/>
            <a:ext cx="841851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chemeClr val="accent2"/>
                </a:solidFill>
                <a:latin typeface="Comic Sans MS" pitchFamily="66" charset="0"/>
              </a:rPr>
              <a:t>9, 23, 55, 21,</a:t>
            </a:r>
          </a:p>
          <a:p>
            <a:pPr algn="ctr"/>
            <a:r>
              <a:rPr lang="en-GB" b="1">
                <a:solidFill>
                  <a:schemeClr val="accent2"/>
                </a:solidFill>
                <a:latin typeface="Comic Sans MS" pitchFamily="66" charset="0"/>
              </a:rPr>
              <a:t>55, 45, 28, 33</a:t>
            </a:r>
            <a:endParaRPr lang="en-US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0966" name="Text Box 6"/>
          <p:cNvSpPr txBox="1">
            <a:spLocks noChangeArrowheads="1"/>
          </p:cNvSpPr>
          <p:nvPr/>
        </p:nvSpPr>
        <p:spPr bwMode="auto">
          <a:xfrm>
            <a:off x="473075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>
                <a:solidFill>
                  <a:schemeClr val="accent2"/>
                </a:solidFill>
                <a:latin typeface="Comic Sans MS" pitchFamily="66" charset="0"/>
              </a:rPr>
              <a:t>Mode</a:t>
            </a:r>
            <a:endParaRPr lang="en-US" sz="5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0967" name="Text Box 7"/>
          <p:cNvSpPr txBox="1">
            <a:spLocks noChangeArrowheads="1"/>
          </p:cNvSpPr>
          <p:nvPr/>
        </p:nvSpPr>
        <p:spPr bwMode="auto">
          <a:xfrm>
            <a:off x="554038" y="4611688"/>
            <a:ext cx="336391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55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0968" name="Text Box 8"/>
          <p:cNvSpPr txBox="1">
            <a:spLocks noChangeArrowheads="1"/>
          </p:cNvSpPr>
          <p:nvPr/>
        </p:nvSpPr>
        <p:spPr bwMode="auto">
          <a:xfrm>
            <a:off x="5130800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>
                <a:solidFill>
                  <a:schemeClr val="accent2"/>
                </a:solidFill>
                <a:latin typeface="Comic Sans MS" pitchFamily="66" charset="0"/>
              </a:rPr>
              <a:t>Range</a:t>
            </a:r>
            <a:endParaRPr lang="en-US" sz="5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0969" name="Text Box 9"/>
          <p:cNvSpPr txBox="1">
            <a:spLocks noChangeArrowheads="1"/>
          </p:cNvSpPr>
          <p:nvPr/>
        </p:nvSpPr>
        <p:spPr bwMode="auto">
          <a:xfrm>
            <a:off x="5210175" y="4610100"/>
            <a:ext cx="336391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46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09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09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7" grpId="0" autoUpdateAnimBg="0"/>
      <p:bldP spid="40969" grpId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9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/>
              </a:gs>
              <a:gs pos="100000">
                <a:srgbClr val="9966FF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hlink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6" name="AutoShape 2"/>
          <p:cNvSpPr>
            <a:spLocks noChangeArrowheads="1"/>
          </p:cNvSpPr>
          <p:nvPr/>
        </p:nvSpPr>
        <p:spPr bwMode="auto">
          <a:xfrm>
            <a:off x="257175" y="161925"/>
            <a:ext cx="85169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5050"/>
              </a:gs>
              <a:gs pos="50000">
                <a:srgbClr val="FFCCCC"/>
              </a:gs>
              <a:gs pos="100000">
                <a:srgbClr val="FF505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7" name="AutoShape 3"/>
          <p:cNvSpPr>
            <a:spLocks noChangeArrowheads="1"/>
          </p:cNvSpPr>
          <p:nvPr/>
        </p:nvSpPr>
        <p:spPr bwMode="auto">
          <a:xfrm>
            <a:off x="5205413" y="3429000"/>
            <a:ext cx="3373437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8" name="AutoShape 4"/>
          <p:cNvSpPr>
            <a:spLocks noChangeArrowheads="1"/>
          </p:cNvSpPr>
          <p:nvPr/>
        </p:nvSpPr>
        <p:spPr bwMode="auto">
          <a:xfrm>
            <a:off x="549275" y="3429000"/>
            <a:ext cx="33734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9" name="Text Box 5"/>
          <p:cNvSpPr txBox="1">
            <a:spLocks noChangeArrowheads="1"/>
          </p:cNvSpPr>
          <p:nvPr/>
        </p:nvSpPr>
        <p:spPr bwMode="auto">
          <a:xfrm>
            <a:off x="284163" y="617538"/>
            <a:ext cx="85502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chemeClr val="accent2"/>
                </a:solidFill>
                <a:latin typeface="Comic Sans MS" pitchFamily="66" charset="0"/>
              </a:rPr>
              <a:t>66, 19, 23, 21, 80,</a:t>
            </a:r>
          </a:p>
          <a:p>
            <a:pPr algn="ctr"/>
            <a:r>
              <a:rPr lang="en-GB" b="1">
                <a:solidFill>
                  <a:schemeClr val="accent2"/>
                </a:solidFill>
                <a:latin typeface="Comic Sans MS" pitchFamily="66" charset="0"/>
              </a:rPr>
              <a:t>4, 66, 19, 66, 23</a:t>
            </a:r>
            <a:endParaRPr lang="en-US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990" name="Text Box 6"/>
          <p:cNvSpPr txBox="1">
            <a:spLocks noChangeArrowheads="1"/>
          </p:cNvSpPr>
          <p:nvPr/>
        </p:nvSpPr>
        <p:spPr bwMode="auto">
          <a:xfrm>
            <a:off x="473075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>
                <a:solidFill>
                  <a:schemeClr val="accent2"/>
                </a:solidFill>
                <a:latin typeface="Comic Sans MS" pitchFamily="66" charset="0"/>
              </a:rPr>
              <a:t>Mode</a:t>
            </a:r>
            <a:endParaRPr lang="en-US" sz="5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991" name="Text Box 7"/>
          <p:cNvSpPr txBox="1">
            <a:spLocks noChangeArrowheads="1"/>
          </p:cNvSpPr>
          <p:nvPr/>
        </p:nvSpPr>
        <p:spPr bwMode="auto">
          <a:xfrm>
            <a:off x="554038" y="4611688"/>
            <a:ext cx="336391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66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1992" name="Text Box 8"/>
          <p:cNvSpPr txBox="1">
            <a:spLocks noChangeArrowheads="1"/>
          </p:cNvSpPr>
          <p:nvPr/>
        </p:nvSpPr>
        <p:spPr bwMode="auto">
          <a:xfrm>
            <a:off x="5130800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>
                <a:solidFill>
                  <a:schemeClr val="accent2"/>
                </a:solidFill>
                <a:latin typeface="Comic Sans MS" pitchFamily="66" charset="0"/>
              </a:rPr>
              <a:t>Range</a:t>
            </a:r>
            <a:endParaRPr lang="en-US" sz="5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993" name="Text Box 9"/>
          <p:cNvSpPr txBox="1">
            <a:spLocks noChangeArrowheads="1"/>
          </p:cNvSpPr>
          <p:nvPr/>
        </p:nvSpPr>
        <p:spPr bwMode="auto">
          <a:xfrm>
            <a:off x="5210175" y="4610100"/>
            <a:ext cx="336391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76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19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9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91" grpId="0" autoUpdateAnimBg="0"/>
      <p:bldP spid="41993" grpId="0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/>
              </a:gs>
              <a:gs pos="100000">
                <a:srgbClr val="9966FF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hlink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0" name="AutoShape 2"/>
          <p:cNvSpPr>
            <a:spLocks noChangeArrowheads="1"/>
          </p:cNvSpPr>
          <p:nvPr/>
        </p:nvSpPr>
        <p:spPr bwMode="auto">
          <a:xfrm>
            <a:off x="257175" y="161925"/>
            <a:ext cx="85169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5050"/>
              </a:gs>
              <a:gs pos="50000">
                <a:srgbClr val="FFCCCC"/>
              </a:gs>
              <a:gs pos="100000">
                <a:srgbClr val="FF505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1" name="AutoShape 3"/>
          <p:cNvSpPr>
            <a:spLocks noChangeArrowheads="1"/>
          </p:cNvSpPr>
          <p:nvPr/>
        </p:nvSpPr>
        <p:spPr bwMode="auto">
          <a:xfrm>
            <a:off x="5205413" y="3429000"/>
            <a:ext cx="3373437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2" name="AutoShape 4"/>
          <p:cNvSpPr>
            <a:spLocks noChangeArrowheads="1"/>
          </p:cNvSpPr>
          <p:nvPr/>
        </p:nvSpPr>
        <p:spPr bwMode="auto">
          <a:xfrm>
            <a:off x="549275" y="3429000"/>
            <a:ext cx="33734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3" name="Text Box 5"/>
          <p:cNvSpPr txBox="1">
            <a:spLocks noChangeArrowheads="1"/>
          </p:cNvSpPr>
          <p:nvPr/>
        </p:nvSpPr>
        <p:spPr bwMode="auto">
          <a:xfrm>
            <a:off x="252413" y="617538"/>
            <a:ext cx="86391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chemeClr val="accent2"/>
                </a:solidFill>
                <a:latin typeface="Comic Sans MS" pitchFamily="66" charset="0"/>
              </a:rPr>
              <a:t>21, 56, 32, 56, 21,</a:t>
            </a:r>
          </a:p>
          <a:p>
            <a:pPr algn="ctr"/>
            <a:r>
              <a:rPr lang="en-GB" b="1">
                <a:solidFill>
                  <a:schemeClr val="accent2"/>
                </a:solidFill>
                <a:latin typeface="Comic Sans MS" pitchFamily="66" charset="0"/>
              </a:rPr>
              <a:t>32, 75, 54, 18, 32</a:t>
            </a:r>
            <a:endParaRPr lang="en-US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3014" name="Text Box 6"/>
          <p:cNvSpPr txBox="1">
            <a:spLocks noChangeArrowheads="1"/>
          </p:cNvSpPr>
          <p:nvPr/>
        </p:nvSpPr>
        <p:spPr bwMode="auto">
          <a:xfrm>
            <a:off x="473075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>
                <a:solidFill>
                  <a:schemeClr val="accent2"/>
                </a:solidFill>
                <a:latin typeface="Comic Sans MS" pitchFamily="66" charset="0"/>
              </a:rPr>
              <a:t>Mode</a:t>
            </a:r>
            <a:endParaRPr lang="en-US" sz="5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3015" name="Text Box 7"/>
          <p:cNvSpPr txBox="1">
            <a:spLocks noChangeArrowheads="1"/>
          </p:cNvSpPr>
          <p:nvPr/>
        </p:nvSpPr>
        <p:spPr bwMode="auto">
          <a:xfrm>
            <a:off x="554038" y="4611688"/>
            <a:ext cx="336391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32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3016" name="Text Box 8"/>
          <p:cNvSpPr txBox="1">
            <a:spLocks noChangeArrowheads="1"/>
          </p:cNvSpPr>
          <p:nvPr/>
        </p:nvSpPr>
        <p:spPr bwMode="auto">
          <a:xfrm>
            <a:off x="5130800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>
                <a:solidFill>
                  <a:schemeClr val="accent2"/>
                </a:solidFill>
                <a:latin typeface="Comic Sans MS" pitchFamily="66" charset="0"/>
              </a:rPr>
              <a:t>Range</a:t>
            </a:r>
            <a:endParaRPr lang="en-US" sz="5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3017" name="Text Box 9"/>
          <p:cNvSpPr txBox="1">
            <a:spLocks noChangeArrowheads="1"/>
          </p:cNvSpPr>
          <p:nvPr/>
        </p:nvSpPr>
        <p:spPr bwMode="auto">
          <a:xfrm>
            <a:off x="5210175" y="4610100"/>
            <a:ext cx="336391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57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30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30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5" grpId="0" autoUpdateAnimBg="0"/>
      <p:bldP spid="43017" grpId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4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/>
              </a:gs>
              <a:gs pos="100000">
                <a:srgbClr val="9966FF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hlink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34" name="AutoShape 2"/>
          <p:cNvSpPr>
            <a:spLocks noChangeArrowheads="1"/>
          </p:cNvSpPr>
          <p:nvPr/>
        </p:nvSpPr>
        <p:spPr bwMode="auto">
          <a:xfrm>
            <a:off x="257175" y="161925"/>
            <a:ext cx="85169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5050"/>
              </a:gs>
              <a:gs pos="50000">
                <a:srgbClr val="FFCCCC"/>
              </a:gs>
              <a:gs pos="100000">
                <a:srgbClr val="FF505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35" name="AutoShape 3"/>
          <p:cNvSpPr>
            <a:spLocks noChangeArrowheads="1"/>
          </p:cNvSpPr>
          <p:nvPr/>
        </p:nvSpPr>
        <p:spPr bwMode="auto">
          <a:xfrm>
            <a:off x="5205413" y="3429000"/>
            <a:ext cx="3373437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36" name="AutoShape 4"/>
          <p:cNvSpPr>
            <a:spLocks noChangeArrowheads="1"/>
          </p:cNvSpPr>
          <p:nvPr/>
        </p:nvSpPr>
        <p:spPr bwMode="auto">
          <a:xfrm>
            <a:off x="549275" y="3429000"/>
            <a:ext cx="33734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37" name="Text Box 5"/>
          <p:cNvSpPr txBox="1">
            <a:spLocks noChangeArrowheads="1"/>
          </p:cNvSpPr>
          <p:nvPr/>
        </p:nvSpPr>
        <p:spPr bwMode="auto">
          <a:xfrm>
            <a:off x="325438" y="617538"/>
            <a:ext cx="841851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chemeClr val="accent2"/>
                </a:solidFill>
                <a:latin typeface="Comic Sans MS" pitchFamily="66" charset="0"/>
              </a:rPr>
              <a:t>32, 7, 49, 86, 9,</a:t>
            </a:r>
          </a:p>
          <a:p>
            <a:pPr algn="ctr"/>
            <a:r>
              <a:rPr lang="en-GB" b="1">
                <a:solidFill>
                  <a:schemeClr val="accent2"/>
                </a:solidFill>
                <a:latin typeface="Comic Sans MS" pitchFamily="66" charset="0"/>
              </a:rPr>
              <a:t>49, 86, 32, 9, 86</a:t>
            </a:r>
            <a:endParaRPr lang="en-US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4038" name="Text Box 6"/>
          <p:cNvSpPr txBox="1">
            <a:spLocks noChangeArrowheads="1"/>
          </p:cNvSpPr>
          <p:nvPr/>
        </p:nvSpPr>
        <p:spPr bwMode="auto">
          <a:xfrm>
            <a:off x="473075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>
                <a:solidFill>
                  <a:schemeClr val="accent2"/>
                </a:solidFill>
                <a:latin typeface="Comic Sans MS" pitchFamily="66" charset="0"/>
              </a:rPr>
              <a:t>Mode</a:t>
            </a:r>
            <a:endParaRPr lang="en-US" sz="5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4039" name="Text Box 7"/>
          <p:cNvSpPr txBox="1">
            <a:spLocks noChangeArrowheads="1"/>
          </p:cNvSpPr>
          <p:nvPr/>
        </p:nvSpPr>
        <p:spPr bwMode="auto">
          <a:xfrm>
            <a:off x="554038" y="4611688"/>
            <a:ext cx="336391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86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4040" name="Text Box 8"/>
          <p:cNvSpPr txBox="1">
            <a:spLocks noChangeArrowheads="1"/>
          </p:cNvSpPr>
          <p:nvPr/>
        </p:nvSpPr>
        <p:spPr bwMode="auto">
          <a:xfrm>
            <a:off x="5130800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>
                <a:solidFill>
                  <a:schemeClr val="accent2"/>
                </a:solidFill>
                <a:latin typeface="Comic Sans MS" pitchFamily="66" charset="0"/>
              </a:rPr>
              <a:t>Range</a:t>
            </a:r>
            <a:endParaRPr lang="en-US" sz="5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4041" name="Text Box 9"/>
          <p:cNvSpPr txBox="1">
            <a:spLocks noChangeArrowheads="1"/>
          </p:cNvSpPr>
          <p:nvPr/>
        </p:nvSpPr>
        <p:spPr bwMode="auto">
          <a:xfrm>
            <a:off x="5210175" y="4610100"/>
            <a:ext cx="336391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79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4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4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9" grpId="0" autoUpdateAnimBg="0"/>
      <p:bldP spid="44041" grpId="0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6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/>
              </a:gs>
              <a:gs pos="100000">
                <a:srgbClr val="9966FF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hlink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58" name="AutoShape 2"/>
          <p:cNvSpPr>
            <a:spLocks noChangeArrowheads="1"/>
          </p:cNvSpPr>
          <p:nvPr/>
        </p:nvSpPr>
        <p:spPr bwMode="auto">
          <a:xfrm>
            <a:off x="257175" y="161925"/>
            <a:ext cx="85169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5050"/>
              </a:gs>
              <a:gs pos="50000">
                <a:srgbClr val="FFCCCC"/>
              </a:gs>
              <a:gs pos="100000">
                <a:srgbClr val="FF505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59" name="AutoShape 3"/>
          <p:cNvSpPr>
            <a:spLocks noChangeArrowheads="1"/>
          </p:cNvSpPr>
          <p:nvPr/>
        </p:nvSpPr>
        <p:spPr bwMode="auto">
          <a:xfrm>
            <a:off x="5205413" y="3429000"/>
            <a:ext cx="3373437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60" name="AutoShape 4"/>
          <p:cNvSpPr>
            <a:spLocks noChangeArrowheads="1"/>
          </p:cNvSpPr>
          <p:nvPr/>
        </p:nvSpPr>
        <p:spPr bwMode="auto">
          <a:xfrm>
            <a:off x="549275" y="3429000"/>
            <a:ext cx="33734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61" name="Text Box 5"/>
          <p:cNvSpPr txBox="1">
            <a:spLocks noChangeArrowheads="1"/>
          </p:cNvSpPr>
          <p:nvPr/>
        </p:nvSpPr>
        <p:spPr bwMode="auto">
          <a:xfrm>
            <a:off x="195263" y="617538"/>
            <a:ext cx="87503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chemeClr val="accent2"/>
                </a:solidFill>
                <a:latin typeface="Comic Sans MS" pitchFamily="66" charset="0"/>
              </a:rPr>
              <a:t>21, 65, 98, 78, 65,</a:t>
            </a:r>
          </a:p>
          <a:p>
            <a:pPr algn="ctr"/>
            <a:r>
              <a:rPr lang="en-GB" b="1">
                <a:solidFill>
                  <a:schemeClr val="accent2"/>
                </a:solidFill>
                <a:latin typeface="Comic Sans MS" pitchFamily="66" charset="0"/>
              </a:rPr>
              <a:t>45, 65, 78, 20, 22 </a:t>
            </a:r>
            <a:endParaRPr lang="en-US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5062" name="Text Box 6"/>
          <p:cNvSpPr txBox="1">
            <a:spLocks noChangeArrowheads="1"/>
          </p:cNvSpPr>
          <p:nvPr/>
        </p:nvSpPr>
        <p:spPr bwMode="auto">
          <a:xfrm>
            <a:off x="473075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>
                <a:solidFill>
                  <a:schemeClr val="accent2"/>
                </a:solidFill>
                <a:latin typeface="Comic Sans MS" pitchFamily="66" charset="0"/>
              </a:rPr>
              <a:t>Mode</a:t>
            </a:r>
            <a:endParaRPr lang="en-US" sz="5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5063" name="Text Box 7"/>
          <p:cNvSpPr txBox="1">
            <a:spLocks noChangeArrowheads="1"/>
          </p:cNvSpPr>
          <p:nvPr/>
        </p:nvSpPr>
        <p:spPr bwMode="auto">
          <a:xfrm>
            <a:off x="554038" y="4611688"/>
            <a:ext cx="336391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65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5064" name="Text Box 8"/>
          <p:cNvSpPr txBox="1">
            <a:spLocks noChangeArrowheads="1"/>
          </p:cNvSpPr>
          <p:nvPr/>
        </p:nvSpPr>
        <p:spPr bwMode="auto">
          <a:xfrm>
            <a:off x="5130800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>
                <a:solidFill>
                  <a:schemeClr val="accent2"/>
                </a:solidFill>
                <a:latin typeface="Comic Sans MS" pitchFamily="66" charset="0"/>
              </a:rPr>
              <a:t>Range</a:t>
            </a:r>
            <a:endParaRPr lang="en-US" sz="5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5065" name="Text Box 9"/>
          <p:cNvSpPr txBox="1">
            <a:spLocks noChangeArrowheads="1"/>
          </p:cNvSpPr>
          <p:nvPr/>
        </p:nvSpPr>
        <p:spPr bwMode="auto">
          <a:xfrm>
            <a:off x="5210175" y="4610100"/>
            <a:ext cx="336391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78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5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50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63" grpId="0" autoUpdateAnimBg="0"/>
      <p:bldP spid="45065" grpId="0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9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/>
              </a:gs>
              <a:gs pos="100000">
                <a:srgbClr val="9966FF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hlink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82" name="AutoShape 2"/>
          <p:cNvSpPr>
            <a:spLocks noChangeArrowheads="1"/>
          </p:cNvSpPr>
          <p:nvPr/>
        </p:nvSpPr>
        <p:spPr bwMode="auto">
          <a:xfrm>
            <a:off x="257175" y="161925"/>
            <a:ext cx="85169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5050"/>
              </a:gs>
              <a:gs pos="50000">
                <a:srgbClr val="FFCCCC"/>
              </a:gs>
              <a:gs pos="100000">
                <a:srgbClr val="FF505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83" name="AutoShape 3"/>
          <p:cNvSpPr>
            <a:spLocks noChangeArrowheads="1"/>
          </p:cNvSpPr>
          <p:nvPr/>
        </p:nvSpPr>
        <p:spPr bwMode="auto">
          <a:xfrm>
            <a:off x="5205413" y="3429000"/>
            <a:ext cx="3373437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84" name="AutoShape 4"/>
          <p:cNvSpPr>
            <a:spLocks noChangeArrowheads="1"/>
          </p:cNvSpPr>
          <p:nvPr/>
        </p:nvSpPr>
        <p:spPr bwMode="auto">
          <a:xfrm>
            <a:off x="549275" y="3429000"/>
            <a:ext cx="33734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85" name="Text Box 5"/>
          <p:cNvSpPr txBox="1">
            <a:spLocks noChangeArrowheads="1"/>
          </p:cNvSpPr>
          <p:nvPr/>
        </p:nvSpPr>
        <p:spPr bwMode="auto">
          <a:xfrm>
            <a:off x="204788" y="617538"/>
            <a:ext cx="87201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chemeClr val="accent2"/>
                </a:solidFill>
                <a:latin typeface="Comic Sans MS" pitchFamily="66" charset="0"/>
              </a:rPr>
              <a:t>13, 77, 56, 21, 77,</a:t>
            </a:r>
          </a:p>
          <a:p>
            <a:pPr algn="ctr"/>
            <a:r>
              <a:rPr lang="en-GB" b="1">
                <a:solidFill>
                  <a:schemeClr val="accent2"/>
                </a:solidFill>
                <a:latin typeface="Comic Sans MS" pitchFamily="66" charset="0"/>
              </a:rPr>
              <a:t>56, 13, 13, 22, 11</a:t>
            </a:r>
            <a:endParaRPr lang="en-US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6086" name="Text Box 6"/>
          <p:cNvSpPr txBox="1">
            <a:spLocks noChangeArrowheads="1"/>
          </p:cNvSpPr>
          <p:nvPr/>
        </p:nvSpPr>
        <p:spPr bwMode="auto">
          <a:xfrm>
            <a:off x="473075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>
                <a:solidFill>
                  <a:schemeClr val="accent2"/>
                </a:solidFill>
                <a:latin typeface="Comic Sans MS" pitchFamily="66" charset="0"/>
              </a:rPr>
              <a:t>Mode</a:t>
            </a:r>
            <a:endParaRPr lang="en-US" sz="5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6087" name="Text Box 7"/>
          <p:cNvSpPr txBox="1">
            <a:spLocks noChangeArrowheads="1"/>
          </p:cNvSpPr>
          <p:nvPr/>
        </p:nvSpPr>
        <p:spPr bwMode="auto">
          <a:xfrm>
            <a:off x="554038" y="4611688"/>
            <a:ext cx="336391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13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6088" name="Text Box 8"/>
          <p:cNvSpPr txBox="1">
            <a:spLocks noChangeArrowheads="1"/>
          </p:cNvSpPr>
          <p:nvPr/>
        </p:nvSpPr>
        <p:spPr bwMode="auto">
          <a:xfrm>
            <a:off x="5130800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>
                <a:solidFill>
                  <a:schemeClr val="accent2"/>
                </a:solidFill>
                <a:latin typeface="Comic Sans MS" pitchFamily="66" charset="0"/>
              </a:rPr>
              <a:t>Range</a:t>
            </a:r>
            <a:endParaRPr lang="en-US" sz="5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6089" name="Text Box 9"/>
          <p:cNvSpPr txBox="1">
            <a:spLocks noChangeArrowheads="1"/>
          </p:cNvSpPr>
          <p:nvPr/>
        </p:nvSpPr>
        <p:spPr bwMode="auto">
          <a:xfrm>
            <a:off x="5210175" y="4610100"/>
            <a:ext cx="336391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66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6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6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7" grpId="0" autoUpdateAnimBg="0"/>
      <p:bldP spid="46089" grpId="0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1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/>
              </a:gs>
              <a:gs pos="100000">
                <a:srgbClr val="9966FF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hlink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06" name="AutoShape 2"/>
          <p:cNvSpPr>
            <a:spLocks noChangeArrowheads="1"/>
          </p:cNvSpPr>
          <p:nvPr/>
        </p:nvSpPr>
        <p:spPr bwMode="auto">
          <a:xfrm>
            <a:off x="257175" y="161925"/>
            <a:ext cx="85169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5050"/>
              </a:gs>
              <a:gs pos="50000">
                <a:srgbClr val="FFCCCC"/>
              </a:gs>
              <a:gs pos="100000">
                <a:srgbClr val="FF505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07" name="AutoShape 3"/>
          <p:cNvSpPr>
            <a:spLocks noChangeArrowheads="1"/>
          </p:cNvSpPr>
          <p:nvPr/>
        </p:nvSpPr>
        <p:spPr bwMode="auto">
          <a:xfrm>
            <a:off x="5205413" y="3429000"/>
            <a:ext cx="3373437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08" name="AutoShape 4"/>
          <p:cNvSpPr>
            <a:spLocks noChangeArrowheads="1"/>
          </p:cNvSpPr>
          <p:nvPr/>
        </p:nvSpPr>
        <p:spPr bwMode="auto">
          <a:xfrm>
            <a:off x="549275" y="3429000"/>
            <a:ext cx="33734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09" name="Text Box 5"/>
          <p:cNvSpPr txBox="1">
            <a:spLocks noChangeArrowheads="1"/>
          </p:cNvSpPr>
          <p:nvPr/>
        </p:nvSpPr>
        <p:spPr bwMode="auto">
          <a:xfrm>
            <a:off x="204788" y="617538"/>
            <a:ext cx="86899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chemeClr val="accent2"/>
                </a:solidFill>
                <a:latin typeface="Comic Sans MS" pitchFamily="66" charset="0"/>
              </a:rPr>
              <a:t>54, 31, 46, 29, 8, 31, 55, 8, 78, 8</a:t>
            </a:r>
            <a:endParaRPr lang="en-US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7110" name="Text Box 6"/>
          <p:cNvSpPr txBox="1">
            <a:spLocks noChangeArrowheads="1"/>
          </p:cNvSpPr>
          <p:nvPr/>
        </p:nvSpPr>
        <p:spPr bwMode="auto">
          <a:xfrm>
            <a:off x="473075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>
                <a:solidFill>
                  <a:schemeClr val="accent2"/>
                </a:solidFill>
                <a:latin typeface="Comic Sans MS" pitchFamily="66" charset="0"/>
              </a:rPr>
              <a:t>Mode</a:t>
            </a:r>
            <a:endParaRPr lang="en-US" sz="5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7111" name="Text Box 7"/>
          <p:cNvSpPr txBox="1">
            <a:spLocks noChangeArrowheads="1"/>
          </p:cNvSpPr>
          <p:nvPr/>
        </p:nvSpPr>
        <p:spPr bwMode="auto">
          <a:xfrm>
            <a:off x="554038" y="4611688"/>
            <a:ext cx="336391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8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7112" name="Text Box 8"/>
          <p:cNvSpPr txBox="1">
            <a:spLocks noChangeArrowheads="1"/>
          </p:cNvSpPr>
          <p:nvPr/>
        </p:nvSpPr>
        <p:spPr bwMode="auto">
          <a:xfrm>
            <a:off x="5130800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>
                <a:solidFill>
                  <a:schemeClr val="accent2"/>
                </a:solidFill>
                <a:latin typeface="Comic Sans MS" pitchFamily="66" charset="0"/>
              </a:rPr>
              <a:t>Range</a:t>
            </a:r>
            <a:endParaRPr lang="en-US" sz="5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7113" name="Text Box 9"/>
          <p:cNvSpPr txBox="1">
            <a:spLocks noChangeArrowheads="1"/>
          </p:cNvSpPr>
          <p:nvPr/>
        </p:nvSpPr>
        <p:spPr bwMode="auto">
          <a:xfrm>
            <a:off x="5210175" y="4610100"/>
            <a:ext cx="336391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70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7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7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11" grpId="0" autoUpdateAnimBg="0"/>
      <p:bldP spid="47113" grpId="0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/>
              </a:gs>
              <a:gs pos="100000">
                <a:srgbClr val="9966FF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hlink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0" name="AutoShape 2"/>
          <p:cNvSpPr>
            <a:spLocks noChangeArrowheads="1"/>
          </p:cNvSpPr>
          <p:nvPr/>
        </p:nvSpPr>
        <p:spPr bwMode="auto">
          <a:xfrm>
            <a:off x="257175" y="161925"/>
            <a:ext cx="85169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5050"/>
              </a:gs>
              <a:gs pos="50000">
                <a:srgbClr val="FFCCCC"/>
              </a:gs>
              <a:gs pos="100000">
                <a:srgbClr val="FF505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1" name="AutoShape 3"/>
          <p:cNvSpPr>
            <a:spLocks noChangeArrowheads="1"/>
          </p:cNvSpPr>
          <p:nvPr/>
        </p:nvSpPr>
        <p:spPr bwMode="auto">
          <a:xfrm>
            <a:off x="5205413" y="3429000"/>
            <a:ext cx="3373437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2" name="AutoShape 4"/>
          <p:cNvSpPr>
            <a:spLocks noChangeArrowheads="1"/>
          </p:cNvSpPr>
          <p:nvPr/>
        </p:nvSpPr>
        <p:spPr bwMode="auto">
          <a:xfrm>
            <a:off x="549275" y="3429000"/>
            <a:ext cx="33734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3" name="Text Box 5"/>
          <p:cNvSpPr txBox="1">
            <a:spLocks noChangeArrowheads="1"/>
          </p:cNvSpPr>
          <p:nvPr/>
        </p:nvSpPr>
        <p:spPr bwMode="auto">
          <a:xfrm>
            <a:off x="184150" y="617538"/>
            <a:ext cx="87503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chemeClr val="accent2"/>
                </a:solidFill>
                <a:latin typeface="Comic Sans MS" pitchFamily="66" charset="0"/>
              </a:rPr>
              <a:t>19, 17, 18, 17, 19,</a:t>
            </a:r>
          </a:p>
          <a:p>
            <a:pPr algn="ctr"/>
            <a:r>
              <a:rPr lang="en-GB" b="1">
                <a:solidFill>
                  <a:schemeClr val="accent2"/>
                </a:solidFill>
                <a:latin typeface="Comic Sans MS" pitchFamily="66" charset="0"/>
              </a:rPr>
              <a:t>19, 18, 17, 19, 18</a:t>
            </a:r>
            <a:endParaRPr lang="en-US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8134" name="Text Box 6"/>
          <p:cNvSpPr txBox="1">
            <a:spLocks noChangeArrowheads="1"/>
          </p:cNvSpPr>
          <p:nvPr/>
        </p:nvSpPr>
        <p:spPr bwMode="auto">
          <a:xfrm>
            <a:off x="473075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>
                <a:solidFill>
                  <a:schemeClr val="accent2"/>
                </a:solidFill>
                <a:latin typeface="Comic Sans MS" pitchFamily="66" charset="0"/>
              </a:rPr>
              <a:t>Mode</a:t>
            </a:r>
            <a:endParaRPr lang="en-US" sz="5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8135" name="Text Box 7"/>
          <p:cNvSpPr txBox="1">
            <a:spLocks noChangeArrowheads="1"/>
          </p:cNvSpPr>
          <p:nvPr/>
        </p:nvSpPr>
        <p:spPr bwMode="auto">
          <a:xfrm>
            <a:off x="554038" y="4611688"/>
            <a:ext cx="336391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19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8136" name="Text Box 8"/>
          <p:cNvSpPr txBox="1">
            <a:spLocks noChangeArrowheads="1"/>
          </p:cNvSpPr>
          <p:nvPr/>
        </p:nvSpPr>
        <p:spPr bwMode="auto">
          <a:xfrm>
            <a:off x="5130800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>
                <a:solidFill>
                  <a:schemeClr val="accent2"/>
                </a:solidFill>
                <a:latin typeface="Comic Sans MS" pitchFamily="66" charset="0"/>
              </a:rPr>
              <a:t>Range</a:t>
            </a:r>
            <a:endParaRPr lang="en-US" sz="5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8137" name="Text Box 9"/>
          <p:cNvSpPr txBox="1">
            <a:spLocks noChangeArrowheads="1"/>
          </p:cNvSpPr>
          <p:nvPr/>
        </p:nvSpPr>
        <p:spPr bwMode="auto">
          <a:xfrm>
            <a:off x="5210175" y="4610100"/>
            <a:ext cx="336391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2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8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8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5" grpId="0" autoUpdateAnimBg="0"/>
      <p:bldP spid="48137" grpId="0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6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/>
              </a:gs>
              <a:gs pos="100000">
                <a:srgbClr val="9966FF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chemeClr val="hlink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54" name="AutoShape 2"/>
          <p:cNvSpPr>
            <a:spLocks noChangeArrowheads="1"/>
          </p:cNvSpPr>
          <p:nvPr/>
        </p:nvSpPr>
        <p:spPr bwMode="auto">
          <a:xfrm>
            <a:off x="257175" y="161925"/>
            <a:ext cx="85169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5050"/>
              </a:gs>
              <a:gs pos="50000">
                <a:srgbClr val="FFCCCC"/>
              </a:gs>
              <a:gs pos="100000">
                <a:srgbClr val="FF505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55" name="AutoShape 3"/>
          <p:cNvSpPr>
            <a:spLocks noChangeArrowheads="1"/>
          </p:cNvSpPr>
          <p:nvPr/>
        </p:nvSpPr>
        <p:spPr bwMode="auto">
          <a:xfrm>
            <a:off x="5205413" y="3429000"/>
            <a:ext cx="3373437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56" name="AutoShape 4"/>
          <p:cNvSpPr>
            <a:spLocks noChangeArrowheads="1"/>
          </p:cNvSpPr>
          <p:nvPr/>
        </p:nvSpPr>
        <p:spPr bwMode="auto">
          <a:xfrm>
            <a:off x="549275" y="3429000"/>
            <a:ext cx="3373438" cy="3140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00CC"/>
              </a:gs>
              <a:gs pos="50000">
                <a:srgbClr val="FFCCCC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57" name="Text Box 5"/>
          <p:cNvSpPr txBox="1">
            <a:spLocks noChangeArrowheads="1"/>
          </p:cNvSpPr>
          <p:nvPr/>
        </p:nvSpPr>
        <p:spPr bwMode="auto">
          <a:xfrm>
            <a:off x="165100" y="617538"/>
            <a:ext cx="87503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chemeClr val="accent2"/>
                </a:solidFill>
                <a:latin typeface="Comic Sans MS" pitchFamily="66" charset="0"/>
              </a:rPr>
              <a:t>78, 98, 12, 66, 45,</a:t>
            </a:r>
          </a:p>
          <a:p>
            <a:pPr algn="ctr"/>
            <a:r>
              <a:rPr lang="en-GB" b="1">
                <a:solidFill>
                  <a:schemeClr val="accent2"/>
                </a:solidFill>
                <a:latin typeface="Comic Sans MS" pitchFamily="66" charset="0"/>
              </a:rPr>
              <a:t>12, 44, 66, 77, 66</a:t>
            </a:r>
            <a:endParaRPr lang="en-US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9158" name="Text Box 6"/>
          <p:cNvSpPr txBox="1">
            <a:spLocks noChangeArrowheads="1"/>
          </p:cNvSpPr>
          <p:nvPr/>
        </p:nvSpPr>
        <p:spPr bwMode="auto">
          <a:xfrm>
            <a:off x="473075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>
                <a:solidFill>
                  <a:schemeClr val="accent2"/>
                </a:solidFill>
                <a:latin typeface="Comic Sans MS" pitchFamily="66" charset="0"/>
              </a:rPr>
              <a:t>Mode</a:t>
            </a:r>
            <a:endParaRPr lang="en-US" sz="5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9159" name="Text Box 7"/>
          <p:cNvSpPr txBox="1">
            <a:spLocks noChangeArrowheads="1"/>
          </p:cNvSpPr>
          <p:nvPr/>
        </p:nvSpPr>
        <p:spPr bwMode="auto">
          <a:xfrm>
            <a:off x="554038" y="4611688"/>
            <a:ext cx="3363912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66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9160" name="Text Box 8"/>
          <p:cNvSpPr txBox="1">
            <a:spLocks noChangeArrowheads="1"/>
          </p:cNvSpPr>
          <p:nvPr/>
        </p:nvSpPr>
        <p:spPr bwMode="auto">
          <a:xfrm>
            <a:off x="5130800" y="3429000"/>
            <a:ext cx="352425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400" b="1">
                <a:solidFill>
                  <a:schemeClr val="accent2"/>
                </a:solidFill>
                <a:latin typeface="Comic Sans MS" pitchFamily="66" charset="0"/>
              </a:rPr>
              <a:t>Range</a:t>
            </a:r>
            <a:endParaRPr lang="en-US" sz="5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9161" name="Text Box 9"/>
          <p:cNvSpPr txBox="1">
            <a:spLocks noChangeArrowheads="1"/>
          </p:cNvSpPr>
          <p:nvPr/>
        </p:nvSpPr>
        <p:spPr bwMode="auto">
          <a:xfrm>
            <a:off x="5210175" y="4610100"/>
            <a:ext cx="3363913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00"/>
                </a:solidFill>
                <a:latin typeface="Comic Sans MS" pitchFamily="66" charset="0"/>
              </a:rPr>
              <a:t>86</a:t>
            </a:r>
            <a:endParaRPr lang="en-US" sz="90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9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9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9" grpId="0" autoUpdateAnimBg="0"/>
      <p:bldP spid="49161" grpId="0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0" name="Text Box 4"/>
          <p:cNvSpPr txBox="1">
            <a:spLocks noChangeArrowheads="1"/>
          </p:cNvSpPr>
          <p:nvPr/>
        </p:nvSpPr>
        <p:spPr bwMode="auto"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</TotalTime>
  <Words>373</Words>
  <Application>Microsoft Office PowerPoint</Application>
  <PresentationFormat>On-screen Show (4:3)</PresentationFormat>
  <Paragraphs>115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25</cp:revision>
  <dcterms:created xsi:type="dcterms:W3CDTF">2006-03-03T16:34:11Z</dcterms:created>
  <dcterms:modified xsi:type="dcterms:W3CDTF">2011-11-25T20:22:40Z</dcterms:modified>
</cp:coreProperties>
</file>