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sldIdLst>
    <p:sldId id="256" r:id="rId2"/>
    <p:sldId id="294" r:id="rId3"/>
    <p:sldId id="311" r:id="rId4"/>
    <p:sldId id="350" r:id="rId5"/>
    <p:sldId id="351" r:id="rId6"/>
    <p:sldId id="352" r:id="rId7"/>
    <p:sldId id="353" r:id="rId8"/>
    <p:sldId id="354" r:id="rId9"/>
    <p:sldId id="362" r:id="rId10"/>
    <p:sldId id="355" r:id="rId11"/>
    <p:sldId id="356" r:id="rId12"/>
    <p:sldId id="357" r:id="rId13"/>
    <p:sldId id="358" r:id="rId14"/>
    <p:sldId id="359" r:id="rId15"/>
    <p:sldId id="360" r:id="rId16"/>
    <p:sldId id="361" r:id="rId17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10"/>
    <p:restoredTop sz="93224"/>
  </p:normalViewPr>
  <p:slideViewPr>
    <p:cSldViewPr>
      <p:cViewPr varScale="1">
        <p:scale>
          <a:sx n="66" d="100"/>
          <a:sy n="66" d="100"/>
        </p:scale>
        <p:origin x="126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78E62-39F3-8C4C-BA68-398230AFA956}" type="datetimeFigureOut">
              <a:rPr lang="en-GB" smtClean="0"/>
              <a:t>06/11/2017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EF7E9-CF21-A643-BD19-255580BE3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35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DA8DEF35-6AE3-7A48-A391-7EA3E11513A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4038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BDB15-24C6-C54C-9483-9DD530D03FB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531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1D8884-FD74-DD44-8411-1EABD6297D1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8787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7DA1B-3DD8-094F-9DA2-2805780FF34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980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4F2B4-BDDB-8E41-B8C9-65B955086BB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478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59E97-E4E8-794C-BAAD-97ACE59D56B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78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FD295-E9F9-8142-8164-2BFE9963219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2868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9CC7E-0846-734F-AFFF-8830566540D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75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" y="5105400"/>
            <a:ext cx="8417859" cy="1752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AEF78-2586-2C4B-848C-86700E23F7B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55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4D724-410D-2948-AA0F-7FF886E2436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257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DE01E-6039-844E-80A7-AC5103E6E78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09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C3EC882-7FAB-9C4E-86FB-B36C6C52ADD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018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2060848"/>
            <a:ext cx="7772400" cy="9366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4800" dirty="0" smtClean="0">
                <a:ea typeface="ＭＳ Ｐゴシック" charset="-128"/>
              </a:rPr>
              <a:t>INTRODUCTION TO SPORTS THERAPY </a:t>
            </a:r>
            <a:br>
              <a:rPr lang="en-GB" altLang="en-US" sz="4800" dirty="0" smtClean="0">
                <a:ea typeface="ＭＳ Ｐゴシック" charset="-128"/>
              </a:rPr>
            </a:br>
            <a:r>
              <a:rPr lang="en-GB" altLang="en-US" sz="4800" dirty="0" smtClean="0">
                <a:ea typeface="ＭＳ Ｐゴシック" charset="-128"/>
              </a:rPr>
              <a:t>Practical – Petrissage and </a:t>
            </a:r>
            <a:r>
              <a:rPr lang="en-GB" altLang="en-US" sz="4800" dirty="0" err="1" smtClean="0">
                <a:ea typeface="ＭＳ Ｐゴシック" charset="-128"/>
              </a:rPr>
              <a:t>Tapotement</a:t>
            </a:r>
            <a:endParaRPr lang="en-GB" altLang="en-US" sz="4800" dirty="0">
              <a:ea typeface="ＭＳ Ｐゴシック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661248"/>
            <a:ext cx="2273448" cy="89319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By the end of today students should be able to:</a:t>
            </a:r>
          </a:p>
          <a:p>
            <a:r>
              <a:rPr lang="en-GB" dirty="0" smtClean="0"/>
              <a:t>Know the physiological effects associated </a:t>
            </a:r>
            <a:r>
              <a:rPr lang="en-GB" dirty="0" err="1" smtClean="0"/>
              <a:t>tapotement</a:t>
            </a:r>
            <a:r>
              <a:rPr lang="en-GB" dirty="0" smtClean="0"/>
              <a:t> and </a:t>
            </a:r>
            <a:r>
              <a:rPr lang="en-GB" dirty="0" err="1" smtClean="0"/>
              <a:t>petrissage</a:t>
            </a:r>
            <a:endParaRPr lang="en-GB" dirty="0" smtClean="0"/>
          </a:p>
          <a:p>
            <a:r>
              <a:rPr lang="en-GB" dirty="0" smtClean="0"/>
              <a:t>Practise the techniques learnt from experienced clinician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58924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4203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620688"/>
            <a:ext cx="4489692" cy="792088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</a:t>
            </a:r>
            <a:r>
              <a:rPr lang="en-GB" dirty="0" smtClean="0"/>
              <a:t>Recap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3" y="1828801"/>
            <a:ext cx="4782867" cy="3112367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Effleurage</a:t>
            </a:r>
          </a:p>
          <a:p>
            <a:pPr lvl="1"/>
            <a:r>
              <a:rPr lang="en-GB" dirty="0" smtClean="0"/>
              <a:t>16 techniques</a:t>
            </a:r>
          </a:p>
          <a:p>
            <a:r>
              <a:rPr lang="en-GB" dirty="0" smtClean="0"/>
              <a:t>Effects of Effleurage</a:t>
            </a:r>
          </a:p>
          <a:p>
            <a:r>
              <a:rPr lang="en-GB" dirty="0" smtClean="0"/>
              <a:t>Proper Technique 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291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rance Fla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09600"/>
            <a:ext cx="7212724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0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Petrissage</a:t>
            </a:r>
            <a:r>
              <a:rPr lang="en-GB" dirty="0" smtClean="0"/>
              <a:t> (knead)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“Cleansing” stroke</a:t>
            </a:r>
          </a:p>
          <a:p>
            <a:r>
              <a:rPr lang="en-US" dirty="0" smtClean="0"/>
              <a:t>Uses </a:t>
            </a:r>
            <a:r>
              <a:rPr lang="en-US" dirty="0"/>
              <a:t>a rhythmical kneading action</a:t>
            </a:r>
          </a:p>
          <a:p>
            <a:r>
              <a:rPr lang="en-US" dirty="0" smtClean="0"/>
              <a:t>Concentrates </a:t>
            </a:r>
            <a:r>
              <a:rPr lang="en-US" dirty="0"/>
              <a:t>on lifting muscle</a:t>
            </a:r>
          </a:p>
          <a:p>
            <a:r>
              <a:rPr lang="en-US" dirty="0" smtClean="0"/>
              <a:t>Emphasis </a:t>
            </a:r>
            <a:r>
              <a:rPr lang="en-US" dirty="0"/>
              <a:t>is a “vertical” action</a:t>
            </a:r>
          </a:p>
          <a:p>
            <a:r>
              <a:rPr lang="en-US" dirty="0" smtClean="0"/>
              <a:t>Variety </a:t>
            </a:r>
            <a:r>
              <a:rPr lang="en-US" dirty="0"/>
              <a:t>of techniques can be used</a:t>
            </a:r>
          </a:p>
        </p:txBody>
      </p:sp>
    </p:spTree>
    <p:extLst>
      <p:ext uri="{BB962C8B-B14F-4D97-AF65-F5344CB8AC3E}">
        <p14:creationId xmlns:p14="http://schemas.microsoft.com/office/powerpoint/2010/main" val="131066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Effects of Petrissage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Raises tissue temperature</a:t>
            </a:r>
          </a:p>
          <a:p>
            <a:r>
              <a:rPr lang="en-US" dirty="0" smtClean="0"/>
              <a:t>Increased </a:t>
            </a:r>
            <a:r>
              <a:rPr lang="en-US" dirty="0"/>
              <a:t>local circulation and lymphatic flow</a:t>
            </a:r>
          </a:p>
          <a:p>
            <a:r>
              <a:rPr lang="en-US" dirty="0" smtClean="0"/>
              <a:t>Increased </a:t>
            </a:r>
            <a:r>
              <a:rPr lang="en-US" dirty="0"/>
              <a:t>absorption of fluids/ elimination of waste</a:t>
            </a:r>
          </a:p>
          <a:p>
            <a:r>
              <a:rPr lang="en-US" dirty="0" smtClean="0"/>
              <a:t>Increases </a:t>
            </a:r>
            <a:r>
              <a:rPr lang="en-US" dirty="0"/>
              <a:t>cell permeability</a:t>
            </a:r>
          </a:p>
          <a:p>
            <a:r>
              <a:rPr lang="en-US" dirty="0" smtClean="0"/>
              <a:t>Reduction </a:t>
            </a:r>
            <a:r>
              <a:rPr lang="en-US" dirty="0"/>
              <a:t>of subcutaneous lipids (?)</a:t>
            </a:r>
          </a:p>
          <a:p>
            <a:r>
              <a:rPr lang="en-US" dirty="0" smtClean="0"/>
              <a:t>Stretches </a:t>
            </a:r>
            <a:r>
              <a:rPr lang="en-US" dirty="0"/>
              <a:t>some muscles</a:t>
            </a:r>
          </a:p>
          <a:p>
            <a:r>
              <a:rPr lang="en-US" dirty="0" smtClean="0"/>
              <a:t>Increases </a:t>
            </a:r>
            <a:r>
              <a:rPr lang="en-US" dirty="0"/>
              <a:t>mobility of muscles and fascia</a:t>
            </a:r>
          </a:p>
        </p:txBody>
      </p:sp>
    </p:spTree>
    <p:extLst>
      <p:ext uri="{BB962C8B-B14F-4D97-AF65-F5344CB8AC3E}">
        <p14:creationId xmlns:p14="http://schemas.microsoft.com/office/powerpoint/2010/main" val="154846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Application of Petrissage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Rhythmical grasping of the tissues, each hand in turn</a:t>
            </a:r>
          </a:p>
          <a:p>
            <a:r>
              <a:rPr lang="en-US" dirty="0" smtClean="0"/>
              <a:t>Tissue </a:t>
            </a:r>
            <a:r>
              <a:rPr lang="en-US" dirty="0"/>
              <a:t>gripped and lifted away </a:t>
            </a:r>
            <a:r>
              <a:rPr lang="en-US" dirty="0" smtClean="0"/>
              <a:t>from </a:t>
            </a:r>
            <a:r>
              <a:rPr lang="en-US" dirty="0"/>
              <a:t>the underlying bone</a:t>
            </a:r>
          </a:p>
          <a:p>
            <a:r>
              <a:rPr lang="en-US" dirty="0" smtClean="0"/>
              <a:t>Move </a:t>
            </a:r>
            <a:r>
              <a:rPr lang="en-US" dirty="0"/>
              <a:t>up and down area to be treated</a:t>
            </a:r>
          </a:p>
          <a:p>
            <a:r>
              <a:rPr lang="en-US" dirty="0" smtClean="0"/>
              <a:t>Whole </a:t>
            </a:r>
            <a:r>
              <a:rPr lang="en-US" dirty="0"/>
              <a:t>hand on large areas, working down to finger tips on small areas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THREE MAIN TYPES</a:t>
            </a:r>
          </a:p>
          <a:p>
            <a:pPr lvl="1"/>
            <a:r>
              <a:rPr lang="en-US" dirty="0" smtClean="0"/>
              <a:t>Wringing</a:t>
            </a:r>
          </a:p>
          <a:p>
            <a:pPr lvl="1"/>
            <a:r>
              <a:rPr lang="en-US" dirty="0" smtClean="0"/>
              <a:t>Rolling</a:t>
            </a:r>
          </a:p>
          <a:p>
            <a:pPr lvl="1"/>
            <a:r>
              <a:rPr lang="en-US" dirty="0" smtClean="0"/>
              <a:t>Kneading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12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Application of Petrissage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Not too much oil!</a:t>
            </a:r>
          </a:p>
          <a:p>
            <a:r>
              <a:rPr lang="en-US" dirty="0" err="1" smtClean="0"/>
              <a:t>Latissimus</a:t>
            </a:r>
            <a:r>
              <a:rPr lang="en-US" dirty="0" smtClean="0"/>
              <a:t> </a:t>
            </a:r>
            <a:r>
              <a:rPr lang="en-US" dirty="0" err="1"/>
              <a:t>Dorsi</a:t>
            </a:r>
            <a:endParaRPr lang="en-US" dirty="0"/>
          </a:p>
          <a:p>
            <a:r>
              <a:rPr lang="en-US" dirty="0" smtClean="0"/>
              <a:t>Upper </a:t>
            </a:r>
            <a:r>
              <a:rPr lang="en-US" dirty="0" err="1"/>
              <a:t>Fibres</a:t>
            </a:r>
            <a:r>
              <a:rPr lang="en-US" dirty="0"/>
              <a:t> of Trapezius</a:t>
            </a:r>
          </a:p>
          <a:p>
            <a:r>
              <a:rPr lang="en-US" dirty="0" smtClean="0"/>
              <a:t>Posterior </a:t>
            </a:r>
            <a:r>
              <a:rPr lang="en-US" dirty="0"/>
              <a:t>cervical spine</a:t>
            </a:r>
          </a:p>
          <a:p>
            <a:r>
              <a:rPr lang="en-US" dirty="0" smtClean="0"/>
              <a:t>Triceps</a:t>
            </a:r>
            <a:endParaRPr lang="en-US" dirty="0"/>
          </a:p>
          <a:p>
            <a:r>
              <a:rPr lang="en-US" dirty="0" smtClean="0"/>
              <a:t>Hamstrings</a:t>
            </a:r>
            <a:r>
              <a:rPr lang="en-US" dirty="0"/>
              <a:t>?</a:t>
            </a:r>
          </a:p>
          <a:p>
            <a:r>
              <a:rPr lang="en-US" dirty="0" smtClean="0"/>
              <a:t>Medial </a:t>
            </a:r>
            <a:r>
              <a:rPr lang="en-US" dirty="0" err="1"/>
              <a:t>gastroc</a:t>
            </a:r>
            <a:endParaRPr lang="en-US" dirty="0"/>
          </a:p>
          <a:p>
            <a:r>
              <a:rPr lang="en-US" dirty="0" smtClean="0"/>
              <a:t>If </a:t>
            </a:r>
            <a:r>
              <a:rPr lang="en-US" dirty="0"/>
              <a:t>you can’t lift it you can’t Petrissage it</a:t>
            </a:r>
          </a:p>
        </p:txBody>
      </p:sp>
    </p:spTree>
    <p:extLst>
      <p:ext uri="{BB962C8B-B14F-4D97-AF65-F5344CB8AC3E}">
        <p14:creationId xmlns:p14="http://schemas.microsoft.com/office/powerpoint/2010/main" val="28057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Effects </a:t>
            </a:r>
            <a:r>
              <a:rPr lang="en-GB" dirty="0" smtClean="0"/>
              <a:t>of Petrissage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Petrissage techniques collectively may promote reflex vasodilation and </a:t>
            </a:r>
            <a:r>
              <a:rPr lang="en-US" dirty="0" err="1"/>
              <a:t>hyperaemia</a:t>
            </a:r>
            <a:r>
              <a:rPr lang="en-US" dirty="0"/>
              <a:t> that can lead to a decrease in tissue swelling. </a:t>
            </a:r>
            <a:endParaRPr lang="en-US" dirty="0" smtClean="0"/>
          </a:p>
          <a:p>
            <a:r>
              <a:rPr lang="en-US" dirty="0" smtClean="0"/>
              <a:t>Vigorous </a:t>
            </a:r>
            <a:r>
              <a:rPr lang="en-US" dirty="0"/>
              <a:t>kneading may cause a decrease in muscle spasm and stretch tissues shortened by injury.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27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wedish Fla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03" y="990600"/>
            <a:ext cx="6780107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37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Tapotement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Percussive technique</a:t>
            </a:r>
          </a:p>
          <a:p>
            <a:r>
              <a:rPr lang="en-US" dirty="0" smtClean="0"/>
              <a:t>Alternate </a:t>
            </a:r>
            <a:r>
              <a:rPr lang="en-US" dirty="0"/>
              <a:t>hands striking skin in rapid succession</a:t>
            </a:r>
          </a:p>
          <a:p>
            <a:r>
              <a:rPr lang="en-US" dirty="0" smtClean="0"/>
              <a:t>Pressure </a:t>
            </a:r>
            <a:r>
              <a:rPr lang="en-US" dirty="0"/>
              <a:t>variable</a:t>
            </a:r>
          </a:p>
        </p:txBody>
      </p:sp>
    </p:spTree>
    <p:extLst>
      <p:ext uri="{BB962C8B-B14F-4D97-AF65-F5344CB8AC3E}">
        <p14:creationId xmlns:p14="http://schemas.microsoft.com/office/powerpoint/2010/main" val="69557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Effects of Tapotement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Fast erythema of the skin</a:t>
            </a:r>
          </a:p>
          <a:p>
            <a:r>
              <a:rPr lang="en-US" dirty="0" smtClean="0"/>
              <a:t>Stimulates </a:t>
            </a:r>
            <a:r>
              <a:rPr lang="en-US" dirty="0"/>
              <a:t>fight or flight</a:t>
            </a:r>
          </a:p>
          <a:p>
            <a:r>
              <a:rPr lang="en-US" dirty="0" smtClean="0"/>
              <a:t>Stimulates </a:t>
            </a:r>
            <a:r>
              <a:rPr lang="en-US" dirty="0"/>
              <a:t>aggressiveness</a:t>
            </a:r>
          </a:p>
          <a:p>
            <a:r>
              <a:rPr lang="en-US" dirty="0" smtClean="0"/>
              <a:t>Stimulates </a:t>
            </a:r>
            <a:r>
              <a:rPr lang="en-US" dirty="0"/>
              <a:t>peripheral nerves</a:t>
            </a:r>
          </a:p>
        </p:txBody>
      </p:sp>
    </p:spTree>
    <p:extLst>
      <p:ext uri="{BB962C8B-B14F-4D97-AF65-F5344CB8AC3E}">
        <p14:creationId xmlns:p14="http://schemas.microsoft.com/office/powerpoint/2010/main" val="18180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Tapotement Application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Hacking</a:t>
            </a:r>
          </a:p>
          <a:p>
            <a:pPr lvl="1"/>
            <a:r>
              <a:rPr lang="en-US" dirty="0" smtClean="0"/>
              <a:t>Fingers </a:t>
            </a:r>
            <a:r>
              <a:rPr lang="en-US" dirty="0"/>
              <a:t>loose, chopping action</a:t>
            </a:r>
          </a:p>
          <a:p>
            <a:pPr marL="0" indent="0">
              <a:buNone/>
            </a:pPr>
            <a:r>
              <a:rPr lang="en-US" dirty="0" smtClean="0"/>
              <a:t>Slapping</a:t>
            </a:r>
            <a:endParaRPr lang="en-US" dirty="0"/>
          </a:p>
          <a:p>
            <a:pPr lvl="1"/>
            <a:r>
              <a:rPr lang="en-US" dirty="0" smtClean="0"/>
              <a:t>Deflected </a:t>
            </a:r>
            <a:r>
              <a:rPr lang="en-US" dirty="0"/>
              <a:t>slaps or rotary brush</a:t>
            </a:r>
          </a:p>
          <a:p>
            <a:pPr marL="0" indent="0">
              <a:buNone/>
            </a:pPr>
            <a:r>
              <a:rPr lang="en-US" dirty="0" smtClean="0"/>
              <a:t>Cupping</a:t>
            </a:r>
            <a:endParaRPr lang="en-US" dirty="0"/>
          </a:p>
          <a:p>
            <a:pPr lvl="1"/>
            <a:r>
              <a:rPr lang="en-US" dirty="0" smtClean="0"/>
              <a:t>Close </a:t>
            </a:r>
            <a:r>
              <a:rPr lang="en-US" dirty="0"/>
              <a:t>fingers and thumb, hollow hand, hollow noise</a:t>
            </a:r>
          </a:p>
          <a:p>
            <a:pPr marL="0" indent="0">
              <a:buNone/>
            </a:pPr>
            <a:r>
              <a:rPr lang="en-US" dirty="0" smtClean="0"/>
              <a:t>Flicking</a:t>
            </a:r>
            <a:endParaRPr lang="en-US" dirty="0"/>
          </a:p>
          <a:p>
            <a:pPr lvl="1"/>
            <a:r>
              <a:rPr lang="en-US" dirty="0" smtClean="0"/>
              <a:t>Brush </a:t>
            </a:r>
            <a:r>
              <a:rPr lang="en-US" dirty="0"/>
              <a:t>fingers, both hands any direction</a:t>
            </a:r>
          </a:p>
          <a:p>
            <a:pPr marL="0" indent="0">
              <a:buNone/>
            </a:pPr>
            <a:r>
              <a:rPr lang="en-US" dirty="0" smtClean="0"/>
              <a:t>Pinching</a:t>
            </a:r>
            <a:endParaRPr lang="en-US" dirty="0"/>
          </a:p>
          <a:p>
            <a:pPr lvl="1"/>
            <a:r>
              <a:rPr lang="en-US" dirty="0" smtClean="0"/>
              <a:t>Pigeon </a:t>
            </a:r>
            <a:r>
              <a:rPr lang="en-US" dirty="0"/>
              <a:t>pecks on surface, 2 fingers 1 thumb</a:t>
            </a:r>
          </a:p>
        </p:txBody>
      </p:sp>
    </p:spTree>
    <p:extLst>
      <p:ext uri="{BB962C8B-B14F-4D97-AF65-F5344CB8AC3E}">
        <p14:creationId xmlns:p14="http://schemas.microsoft.com/office/powerpoint/2010/main" val="82393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Clinic Preparation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Consultation forms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998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ports Massage Consultation Form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07" b="28807"/>
          <a:stretch>
            <a:fillRect/>
          </a:stretch>
        </p:blipFill>
        <p:spPr>
          <a:xfrm>
            <a:off x="498475" y="228600"/>
            <a:ext cx="6283326" cy="5410199"/>
          </a:xfrm>
        </p:spPr>
      </p:pic>
    </p:spTree>
    <p:extLst>
      <p:ext uri="{BB962C8B-B14F-4D97-AF65-F5344CB8AC3E}">
        <p14:creationId xmlns:p14="http://schemas.microsoft.com/office/powerpoint/2010/main" val="111999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ports Massage Consultation Form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79400"/>
            <a:ext cx="5083464" cy="657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25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8831</TotalTime>
  <Words>304</Words>
  <Application>Microsoft Macintosh PowerPoint</Application>
  <PresentationFormat>On-screen Show (4:3)</PresentationFormat>
  <Paragraphs>69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Calibri</vt:lpstr>
      <vt:lpstr>Century Schoolbook</vt:lpstr>
      <vt:lpstr>ＭＳ Ｐゴシック</vt:lpstr>
      <vt:lpstr>Wingdings 2</vt:lpstr>
      <vt:lpstr>Arial</vt:lpstr>
      <vt:lpstr>View</vt:lpstr>
      <vt:lpstr>INTRODUCTION TO SPORTS THERAPY  Practical – Petrissage and Tapotement</vt:lpstr>
      <vt:lpstr>Learning Outcomes </vt:lpstr>
      <vt:lpstr>   Recap</vt:lpstr>
      <vt:lpstr>PowerPoint Presentation</vt:lpstr>
      <vt:lpstr>Petrissage (knead) </vt:lpstr>
      <vt:lpstr>Effects of Petrissage </vt:lpstr>
      <vt:lpstr>Application of Petrissage </vt:lpstr>
      <vt:lpstr>Application of Petrissage </vt:lpstr>
      <vt:lpstr>Effects of Petrissage </vt:lpstr>
      <vt:lpstr>PowerPoint Presentation</vt:lpstr>
      <vt:lpstr>Tapotement </vt:lpstr>
      <vt:lpstr>Effects of Tapotement </vt:lpstr>
      <vt:lpstr>Tapotement Application </vt:lpstr>
      <vt:lpstr>Clinic Preparation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Anatomy &amp; Physiology – Overview</dc:title>
  <dc:creator>Daniel Martin</dc:creator>
  <cp:lastModifiedBy>Daniel Martin</cp:lastModifiedBy>
  <cp:revision>105</cp:revision>
  <cp:lastPrinted>2016-10-17T06:40:20Z</cp:lastPrinted>
  <dcterms:created xsi:type="dcterms:W3CDTF">2016-09-15T12:23:08Z</dcterms:created>
  <dcterms:modified xsi:type="dcterms:W3CDTF">2017-11-07T06:48:17Z</dcterms:modified>
</cp:coreProperties>
</file>