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BE703F-32EF-401B-A0D7-04F1AF8AF381}" v="8" dt="2021-11-25T12:57:49.6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K" userId="d3a5820e141e3572" providerId="LiveId" clId="{AEBE703F-32EF-401B-A0D7-04F1AF8AF381}"/>
    <pc:docChg chg="undo custSel addSld delSld modSld sldOrd">
      <pc:chgData name="J K" userId="d3a5820e141e3572" providerId="LiveId" clId="{AEBE703F-32EF-401B-A0D7-04F1AF8AF381}" dt="2021-11-25T13:01:16.408" v="948"/>
      <pc:docMkLst>
        <pc:docMk/>
      </pc:docMkLst>
      <pc:sldChg chg="addSp modSp mod">
        <pc:chgData name="J K" userId="d3a5820e141e3572" providerId="LiveId" clId="{AEBE703F-32EF-401B-A0D7-04F1AF8AF381}" dt="2021-11-25T12:40:36.722" v="701" actId="20577"/>
        <pc:sldMkLst>
          <pc:docMk/>
          <pc:sldMk cId="2635838856" sldId="257"/>
        </pc:sldMkLst>
        <pc:spChg chg="mod">
          <ac:chgData name="J K" userId="d3a5820e141e3572" providerId="LiveId" clId="{AEBE703F-32EF-401B-A0D7-04F1AF8AF381}" dt="2021-11-25T12:40:36.722" v="701" actId="20577"/>
          <ac:spMkLst>
            <pc:docMk/>
            <pc:sldMk cId="2635838856" sldId="257"/>
            <ac:spMk id="3" creationId="{4F884868-D2D0-4106-82B1-B5D853B39D6C}"/>
          </ac:spMkLst>
        </pc:spChg>
        <pc:spChg chg="add mod">
          <ac:chgData name="J K" userId="d3a5820e141e3572" providerId="LiveId" clId="{AEBE703F-32EF-401B-A0D7-04F1AF8AF381}" dt="2021-11-25T12:40:31.709" v="699" actId="20577"/>
          <ac:spMkLst>
            <pc:docMk/>
            <pc:sldMk cId="2635838856" sldId="257"/>
            <ac:spMk id="6" creationId="{562C3251-BF57-46C6-AA1C-C0EAB55A9727}"/>
          </ac:spMkLst>
        </pc:spChg>
      </pc:sldChg>
      <pc:sldChg chg="modSp mod ord">
        <pc:chgData name="J K" userId="d3a5820e141e3572" providerId="LiveId" clId="{AEBE703F-32EF-401B-A0D7-04F1AF8AF381}" dt="2021-11-25T13:01:16.408" v="948"/>
        <pc:sldMkLst>
          <pc:docMk/>
          <pc:sldMk cId="3002646037" sldId="260"/>
        </pc:sldMkLst>
        <pc:spChg chg="mod">
          <ac:chgData name="J K" userId="d3a5820e141e3572" providerId="LiveId" clId="{AEBE703F-32EF-401B-A0D7-04F1AF8AF381}" dt="2021-11-25T12:46:41.368" v="734" actId="5793"/>
          <ac:spMkLst>
            <pc:docMk/>
            <pc:sldMk cId="3002646037" sldId="260"/>
            <ac:spMk id="4" creationId="{087E7873-AA07-4E5F-80DD-5DA4A5AF9B05}"/>
          </ac:spMkLst>
        </pc:spChg>
      </pc:sldChg>
      <pc:sldChg chg="modSp mod">
        <pc:chgData name="J K" userId="d3a5820e141e3572" providerId="LiveId" clId="{AEBE703F-32EF-401B-A0D7-04F1AF8AF381}" dt="2021-11-25T12:43:35.624" v="730" actId="20577"/>
        <pc:sldMkLst>
          <pc:docMk/>
          <pc:sldMk cId="2604816000" sldId="262"/>
        </pc:sldMkLst>
        <pc:spChg chg="mod">
          <ac:chgData name="J K" userId="d3a5820e141e3572" providerId="LiveId" clId="{AEBE703F-32EF-401B-A0D7-04F1AF8AF381}" dt="2021-11-25T12:43:35.624" v="730" actId="20577"/>
          <ac:spMkLst>
            <pc:docMk/>
            <pc:sldMk cId="2604816000" sldId="262"/>
            <ac:spMk id="4" creationId="{CBD1420D-BBFE-4DF4-865B-7247F205D4EE}"/>
          </ac:spMkLst>
        </pc:spChg>
      </pc:sldChg>
      <pc:sldChg chg="addSp delSp modSp new mod setBg setClrOvrMap">
        <pc:chgData name="J K" userId="d3a5820e141e3572" providerId="LiveId" clId="{AEBE703F-32EF-401B-A0D7-04F1AF8AF381}" dt="2021-11-25T12:40:12.804" v="695" actId="1076"/>
        <pc:sldMkLst>
          <pc:docMk/>
          <pc:sldMk cId="3552288241" sldId="263"/>
        </pc:sldMkLst>
        <pc:spChg chg="mod">
          <ac:chgData name="J K" userId="d3a5820e141e3572" providerId="LiveId" clId="{AEBE703F-32EF-401B-A0D7-04F1AF8AF381}" dt="2021-11-25T12:38:02.021" v="651" actId="26606"/>
          <ac:spMkLst>
            <pc:docMk/>
            <pc:sldMk cId="3552288241" sldId="263"/>
            <ac:spMk id="2" creationId="{88C56D3B-5AC9-4BCE-A9D7-FD9599CF4134}"/>
          </ac:spMkLst>
        </pc:spChg>
        <pc:spChg chg="add del mod">
          <ac:chgData name="J K" userId="d3a5820e141e3572" providerId="LiveId" clId="{AEBE703F-32EF-401B-A0D7-04F1AF8AF381}" dt="2021-11-25T12:38:02.021" v="651" actId="26606"/>
          <ac:spMkLst>
            <pc:docMk/>
            <pc:sldMk cId="3552288241" sldId="263"/>
            <ac:spMk id="3" creationId="{161222A0-231A-4F24-8614-97809D55822D}"/>
          </ac:spMkLst>
        </pc:spChg>
        <pc:spChg chg="add mod">
          <ac:chgData name="J K" userId="d3a5820e141e3572" providerId="LiveId" clId="{AEBE703F-32EF-401B-A0D7-04F1AF8AF381}" dt="2021-11-25T12:40:12.804" v="695" actId="1076"/>
          <ac:spMkLst>
            <pc:docMk/>
            <pc:sldMk cId="3552288241" sldId="263"/>
            <ac:spMk id="4" creationId="{E0515548-270C-46D7-9842-946701584CB8}"/>
          </ac:spMkLst>
        </pc:spChg>
        <pc:spChg chg="add del">
          <ac:chgData name="J K" userId="d3a5820e141e3572" providerId="LiveId" clId="{AEBE703F-32EF-401B-A0D7-04F1AF8AF381}" dt="2021-11-25T12:37:55.460" v="646" actId="26606"/>
          <ac:spMkLst>
            <pc:docMk/>
            <pc:sldMk cId="3552288241" sldId="263"/>
            <ac:spMk id="8" creationId="{AD21898E-86C0-4C8A-A76C-DF33E844C87A}"/>
          </ac:spMkLst>
        </pc:spChg>
        <pc:spChg chg="add del">
          <ac:chgData name="J K" userId="d3a5820e141e3572" providerId="LiveId" clId="{AEBE703F-32EF-401B-A0D7-04F1AF8AF381}" dt="2021-11-25T12:37:50.989" v="644" actId="26606"/>
          <ac:spMkLst>
            <pc:docMk/>
            <pc:sldMk cId="3552288241" sldId="263"/>
            <ac:spMk id="9" creationId="{BACC6370-2D7E-4714-9D71-7542949D7D5D}"/>
          </ac:spMkLst>
        </pc:spChg>
        <pc:spChg chg="add del">
          <ac:chgData name="J K" userId="d3a5820e141e3572" providerId="LiveId" clId="{AEBE703F-32EF-401B-A0D7-04F1AF8AF381}" dt="2021-11-25T12:37:55.460" v="646" actId="26606"/>
          <ac:spMkLst>
            <pc:docMk/>
            <pc:sldMk cId="3552288241" sldId="263"/>
            <ac:spMk id="10" creationId="{5C8F04BD-D093-45D0-B54C-50FDB308B4EE}"/>
          </ac:spMkLst>
        </pc:spChg>
        <pc:spChg chg="add del">
          <ac:chgData name="J K" userId="d3a5820e141e3572" providerId="LiveId" clId="{AEBE703F-32EF-401B-A0D7-04F1AF8AF381}" dt="2021-11-25T12:37:50.989" v="644" actId="26606"/>
          <ac:spMkLst>
            <pc:docMk/>
            <pc:sldMk cId="3552288241" sldId="263"/>
            <ac:spMk id="11" creationId="{256B2C21-A230-48C0-8DF1-C46611373C44}"/>
          </ac:spMkLst>
        </pc:spChg>
        <pc:spChg chg="add del">
          <ac:chgData name="J K" userId="d3a5820e141e3572" providerId="LiveId" clId="{AEBE703F-32EF-401B-A0D7-04F1AF8AF381}" dt="2021-11-25T12:38:00.001" v="648" actId="26606"/>
          <ac:spMkLst>
            <pc:docMk/>
            <pc:sldMk cId="3552288241" sldId="263"/>
            <ac:spMk id="12" creationId="{A580F890-B085-4E95-96AA-55AEBEC5CE6E}"/>
          </ac:spMkLst>
        </pc:spChg>
        <pc:spChg chg="add del">
          <ac:chgData name="J K" userId="d3a5820e141e3572" providerId="LiveId" clId="{AEBE703F-32EF-401B-A0D7-04F1AF8AF381}" dt="2021-11-25T12:37:50.989" v="644" actId="26606"/>
          <ac:spMkLst>
            <pc:docMk/>
            <pc:sldMk cId="3552288241" sldId="263"/>
            <ac:spMk id="13" creationId="{3847E18C-932D-4C95-AABA-FEC7C9499AD7}"/>
          </ac:spMkLst>
        </pc:spChg>
        <pc:spChg chg="add del">
          <ac:chgData name="J K" userId="d3a5820e141e3572" providerId="LiveId" clId="{AEBE703F-32EF-401B-A0D7-04F1AF8AF381}" dt="2021-11-25T12:38:00.001" v="648" actId="26606"/>
          <ac:spMkLst>
            <pc:docMk/>
            <pc:sldMk cId="3552288241" sldId="263"/>
            <ac:spMk id="14" creationId="{D3F51FEB-38FB-4F6C-9F7B-2F2AFAB65463}"/>
          </ac:spMkLst>
        </pc:spChg>
        <pc:spChg chg="add del">
          <ac:chgData name="J K" userId="d3a5820e141e3572" providerId="LiveId" clId="{AEBE703F-32EF-401B-A0D7-04F1AF8AF381}" dt="2021-11-25T12:37:50.989" v="644" actId="26606"/>
          <ac:spMkLst>
            <pc:docMk/>
            <pc:sldMk cId="3552288241" sldId="263"/>
            <ac:spMk id="15" creationId="{3150CB11-0C61-439E-910F-5787759E72A0}"/>
          </ac:spMkLst>
        </pc:spChg>
        <pc:spChg chg="add del">
          <ac:chgData name="J K" userId="d3a5820e141e3572" providerId="LiveId" clId="{AEBE703F-32EF-401B-A0D7-04F1AF8AF381}" dt="2021-11-25T12:38:00.001" v="648" actId="26606"/>
          <ac:spMkLst>
            <pc:docMk/>
            <pc:sldMk cId="3552288241" sldId="263"/>
            <ac:spMk id="16" creationId="{1E547BA6-BAE0-43BB-A7CA-60F69CE252F0}"/>
          </ac:spMkLst>
        </pc:spChg>
        <pc:spChg chg="add del">
          <ac:chgData name="J K" userId="d3a5820e141e3572" providerId="LiveId" clId="{AEBE703F-32EF-401B-A0D7-04F1AF8AF381}" dt="2021-11-25T12:37:50.989" v="644" actId="26606"/>
          <ac:spMkLst>
            <pc:docMk/>
            <pc:sldMk cId="3552288241" sldId="263"/>
            <ac:spMk id="17" creationId="{43F8A58B-5155-44CE-A5FF-7647B47D0A7A}"/>
          </ac:spMkLst>
        </pc:spChg>
        <pc:spChg chg="add del">
          <ac:chgData name="J K" userId="d3a5820e141e3572" providerId="LiveId" clId="{AEBE703F-32EF-401B-A0D7-04F1AF8AF381}" dt="2021-11-25T12:37:50.989" v="644" actId="26606"/>
          <ac:spMkLst>
            <pc:docMk/>
            <pc:sldMk cId="3552288241" sldId="263"/>
            <ac:spMk id="19" creationId="{443F2ACA-E6D6-4028-82DD-F03C262D5DE6}"/>
          </ac:spMkLst>
        </pc:spChg>
        <pc:spChg chg="add del">
          <ac:chgData name="J K" userId="d3a5820e141e3572" providerId="LiveId" clId="{AEBE703F-32EF-401B-A0D7-04F1AF8AF381}" dt="2021-11-25T12:37:55.460" v="646" actId="26606"/>
          <ac:spMkLst>
            <pc:docMk/>
            <pc:sldMk cId="3552288241" sldId="263"/>
            <ac:spMk id="21" creationId="{161222A0-231A-4F24-8614-97809D55822D}"/>
          </ac:spMkLst>
        </pc:spChg>
        <pc:spChg chg="add del">
          <ac:chgData name="J K" userId="d3a5820e141e3572" providerId="LiveId" clId="{AEBE703F-32EF-401B-A0D7-04F1AF8AF381}" dt="2021-11-25T12:38:00.001" v="648" actId="26606"/>
          <ac:spMkLst>
            <pc:docMk/>
            <pc:sldMk cId="3552288241" sldId="263"/>
            <ac:spMk id="23" creationId="{2B566528-1B12-4246-9431-5C2D7D081168}"/>
          </ac:spMkLst>
        </pc:spChg>
        <pc:spChg chg="add del">
          <ac:chgData name="J K" userId="d3a5820e141e3572" providerId="LiveId" clId="{AEBE703F-32EF-401B-A0D7-04F1AF8AF381}" dt="2021-11-25T12:38:00.001" v="648" actId="26606"/>
          <ac:spMkLst>
            <pc:docMk/>
            <pc:sldMk cId="3552288241" sldId="263"/>
            <ac:spMk id="24" creationId="{161222A0-231A-4F24-8614-97809D55822D}"/>
          </ac:spMkLst>
        </pc:spChg>
        <pc:spChg chg="add del">
          <ac:chgData name="J K" userId="d3a5820e141e3572" providerId="LiveId" clId="{AEBE703F-32EF-401B-A0D7-04F1AF8AF381}" dt="2021-11-25T12:38:00.001" v="648" actId="26606"/>
          <ac:spMkLst>
            <pc:docMk/>
            <pc:sldMk cId="3552288241" sldId="263"/>
            <ac:spMk id="25" creationId="{2E80C965-DB6D-4F81-9E9E-B027384D0BD6}"/>
          </ac:spMkLst>
        </pc:spChg>
        <pc:spChg chg="add del">
          <ac:chgData name="J K" userId="d3a5820e141e3572" providerId="LiveId" clId="{AEBE703F-32EF-401B-A0D7-04F1AF8AF381}" dt="2021-11-25T12:38:02.006" v="650" actId="26606"/>
          <ac:spMkLst>
            <pc:docMk/>
            <pc:sldMk cId="3552288241" sldId="263"/>
            <ac:spMk id="27" creationId="{C7FA33FF-088D-4F16-95A2-2C64D353DEA8}"/>
          </ac:spMkLst>
        </pc:spChg>
        <pc:spChg chg="add del">
          <ac:chgData name="J K" userId="d3a5820e141e3572" providerId="LiveId" clId="{AEBE703F-32EF-401B-A0D7-04F1AF8AF381}" dt="2021-11-25T12:38:02.006" v="650" actId="26606"/>
          <ac:spMkLst>
            <pc:docMk/>
            <pc:sldMk cId="3552288241" sldId="263"/>
            <ac:spMk id="28" creationId="{A376EFB1-01CF-419F-ABF1-2AF02BBFCBD1}"/>
          </ac:spMkLst>
        </pc:spChg>
        <pc:spChg chg="add del">
          <ac:chgData name="J K" userId="d3a5820e141e3572" providerId="LiveId" clId="{AEBE703F-32EF-401B-A0D7-04F1AF8AF381}" dt="2021-11-25T12:38:02.006" v="650" actId="26606"/>
          <ac:spMkLst>
            <pc:docMk/>
            <pc:sldMk cId="3552288241" sldId="263"/>
            <ac:spMk id="29" creationId="{FF9DEA15-78BD-4750-AA18-B9F28A6D5AB8}"/>
          </ac:spMkLst>
        </pc:spChg>
        <pc:spChg chg="add del">
          <ac:chgData name="J K" userId="d3a5820e141e3572" providerId="LiveId" clId="{AEBE703F-32EF-401B-A0D7-04F1AF8AF381}" dt="2021-11-25T12:38:02.006" v="650" actId="26606"/>
          <ac:spMkLst>
            <pc:docMk/>
            <pc:sldMk cId="3552288241" sldId="263"/>
            <ac:spMk id="30" creationId="{161222A0-231A-4F24-8614-97809D55822D}"/>
          </ac:spMkLst>
        </pc:spChg>
        <pc:spChg chg="add">
          <ac:chgData name="J K" userId="d3a5820e141e3572" providerId="LiveId" clId="{AEBE703F-32EF-401B-A0D7-04F1AF8AF381}" dt="2021-11-25T12:38:02.021" v="651" actId="26606"/>
          <ac:spMkLst>
            <pc:docMk/>
            <pc:sldMk cId="3552288241" sldId="263"/>
            <ac:spMk id="32" creationId="{2B566528-1B12-4246-9431-5C2D7D081168}"/>
          </ac:spMkLst>
        </pc:spChg>
        <pc:spChg chg="add mod">
          <ac:chgData name="J K" userId="d3a5820e141e3572" providerId="LiveId" clId="{AEBE703F-32EF-401B-A0D7-04F1AF8AF381}" dt="2021-11-25T12:38:53.590" v="666" actId="20577"/>
          <ac:spMkLst>
            <pc:docMk/>
            <pc:sldMk cId="3552288241" sldId="263"/>
            <ac:spMk id="33" creationId="{161222A0-231A-4F24-8614-97809D55822D}"/>
          </ac:spMkLst>
        </pc:spChg>
        <pc:spChg chg="add">
          <ac:chgData name="J K" userId="d3a5820e141e3572" providerId="LiveId" clId="{AEBE703F-32EF-401B-A0D7-04F1AF8AF381}" dt="2021-11-25T12:38:02.021" v="651" actId="26606"/>
          <ac:spMkLst>
            <pc:docMk/>
            <pc:sldMk cId="3552288241" sldId="263"/>
            <ac:spMk id="34" creationId="{2E80C965-DB6D-4F81-9E9E-B027384D0BD6}"/>
          </ac:spMkLst>
        </pc:spChg>
        <pc:spChg chg="add">
          <ac:chgData name="J K" userId="d3a5820e141e3572" providerId="LiveId" clId="{AEBE703F-32EF-401B-A0D7-04F1AF8AF381}" dt="2021-11-25T12:38:02.021" v="651" actId="26606"/>
          <ac:spMkLst>
            <pc:docMk/>
            <pc:sldMk cId="3552288241" sldId="263"/>
            <ac:spMk id="35" creationId="{A580F890-B085-4E95-96AA-55AEBEC5CE6E}"/>
          </ac:spMkLst>
        </pc:spChg>
        <pc:spChg chg="add">
          <ac:chgData name="J K" userId="d3a5820e141e3572" providerId="LiveId" clId="{AEBE703F-32EF-401B-A0D7-04F1AF8AF381}" dt="2021-11-25T12:38:02.021" v="651" actId="26606"/>
          <ac:spMkLst>
            <pc:docMk/>
            <pc:sldMk cId="3552288241" sldId="263"/>
            <ac:spMk id="36" creationId="{D3F51FEB-38FB-4F6C-9F7B-2F2AFAB65463}"/>
          </ac:spMkLst>
        </pc:spChg>
        <pc:spChg chg="add">
          <ac:chgData name="J K" userId="d3a5820e141e3572" providerId="LiveId" clId="{AEBE703F-32EF-401B-A0D7-04F1AF8AF381}" dt="2021-11-25T12:38:02.021" v="651" actId="26606"/>
          <ac:spMkLst>
            <pc:docMk/>
            <pc:sldMk cId="3552288241" sldId="263"/>
            <ac:spMk id="37" creationId="{1E547BA6-BAE0-43BB-A7CA-60F69CE252F0}"/>
          </ac:spMkLst>
        </pc:spChg>
        <pc:graphicFrameChg chg="add del">
          <ac:chgData name="J K" userId="d3a5820e141e3572" providerId="LiveId" clId="{AEBE703F-32EF-401B-A0D7-04F1AF8AF381}" dt="2021-11-25T12:37:50.989" v="644" actId="26606"/>
          <ac:graphicFrameMkLst>
            <pc:docMk/>
            <pc:sldMk cId="3552288241" sldId="263"/>
            <ac:graphicFrameMk id="5" creationId="{18AE808B-AA66-46EA-ACB9-EE58605E9CCD}"/>
          </ac:graphicFrameMkLst>
        </pc:graphicFrameChg>
      </pc:sldChg>
      <pc:sldChg chg="modSp new mod">
        <pc:chgData name="J K" userId="d3a5820e141e3572" providerId="LiveId" clId="{AEBE703F-32EF-401B-A0D7-04F1AF8AF381}" dt="2021-11-25T12:53:28.753" v="741"/>
        <pc:sldMkLst>
          <pc:docMk/>
          <pc:sldMk cId="3249408324" sldId="264"/>
        </pc:sldMkLst>
        <pc:spChg chg="mod">
          <ac:chgData name="J K" userId="d3a5820e141e3572" providerId="LiveId" clId="{AEBE703F-32EF-401B-A0D7-04F1AF8AF381}" dt="2021-11-25T12:39:32.476" v="692" actId="20577"/>
          <ac:spMkLst>
            <pc:docMk/>
            <pc:sldMk cId="3249408324" sldId="264"/>
            <ac:spMk id="2" creationId="{187C4DC1-AD7E-43C9-9FC5-9840026F9767}"/>
          </ac:spMkLst>
        </pc:spChg>
        <pc:spChg chg="mod">
          <ac:chgData name="J K" userId="d3a5820e141e3572" providerId="LiveId" clId="{AEBE703F-32EF-401B-A0D7-04F1AF8AF381}" dt="2021-11-25T12:53:28.753" v="741"/>
          <ac:spMkLst>
            <pc:docMk/>
            <pc:sldMk cId="3249408324" sldId="264"/>
            <ac:spMk id="3" creationId="{FD9F68B5-5B78-4AEC-9E62-7C06F86BFCF2}"/>
          </ac:spMkLst>
        </pc:spChg>
      </pc:sldChg>
      <pc:sldChg chg="new del">
        <pc:chgData name="J K" userId="d3a5820e141e3572" providerId="LiveId" clId="{AEBE703F-32EF-401B-A0D7-04F1AF8AF381}" dt="2021-11-25T12:55:30.850" v="743" actId="680"/>
        <pc:sldMkLst>
          <pc:docMk/>
          <pc:sldMk cId="482952056" sldId="265"/>
        </pc:sldMkLst>
      </pc:sldChg>
      <pc:sldChg chg="addSp modSp new mod">
        <pc:chgData name="J K" userId="d3a5820e141e3572" providerId="LiveId" clId="{AEBE703F-32EF-401B-A0D7-04F1AF8AF381}" dt="2021-11-25T12:58:06.804" v="946" actId="1076"/>
        <pc:sldMkLst>
          <pc:docMk/>
          <pc:sldMk cId="3388352156" sldId="265"/>
        </pc:sldMkLst>
        <pc:spChg chg="add mod">
          <ac:chgData name="J K" userId="d3a5820e141e3572" providerId="LiveId" clId="{AEBE703F-32EF-401B-A0D7-04F1AF8AF381}" dt="2021-11-25T12:56:23.349" v="776" actId="20577"/>
          <ac:spMkLst>
            <pc:docMk/>
            <pc:sldMk cId="3388352156" sldId="265"/>
            <ac:spMk id="3" creationId="{A7023992-A944-4673-96DB-A7BD4C317E25}"/>
          </ac:spMkLst>
        </pc:spChg>
        <pc:spChg chg="add mod">
          <ac:chgData name="J K" userId="d3a5820e141e3572" providerId="LiveId" clId="{AEBE703F-32EF-401B-A0D7-04F1AF8AF381}" dt="2021-11-25T12:56:40.948" v="801" actId="20577"/>
          <ac:spMkLst>
            <pc:docMk/>
            <pc:sldMk cId="3388352156" sldId="265"/>
            <ac:spMk id="4" creationId="{AE9BB488-2320-410D-8087-F4BEF8E7693D}"/>
          </ac:spMkLst>
        </pc:spChg>
        <pc:spChg chg="add mod">
          <ac:chgData name="J K" userId="d3a5820e141e3572" providerId="LiveId" clId="{AEBE703F-32EF-401B-A0D7-04F1AF8AF381}" dt="2021-11-25T12:56:59.309" v="848" actId="20577"/>
          <ac:spMkLst>
            <pc:docMk/>
            <pc:sldMk cId="3388352156" sldId="265"/>
            <ac:spMk id="5" creationId="{00538590-8AE0-4A16-9465-9860C39275C8}"/>
          </ac:spMkLst>
        </pc:spChg>
        <pc:spChg chg="add mod">
          <ac:chgData name="J K" userId="d3a5820e141e3572" providerId="LiveId" clId="{AEBE703F-32EF-401B-A0D7-04F1AF8AF381}" dt="2021-11-25T12:57:36.526" v="887" actId="20577"/>
          <ac:spMkLst>
            <pc:docMk/>
            <pc:sldMk cId="3388352156" sldId="265"/>
            <ac:spMk id="6" creationId="{0B9FC642-E79C-4F5B-B78E-E5D127F52F08}"/>
          </ac:spMkLst>
        </pc:spChg>
        <pc:spChg chg="add mod">
          <ac:chgData name="J K" userId="d3a5820e141e3572" providerId="LiveId" clId="{AEBE703F-32EF-401B-A0D7-04F1AF8AF381}" dt="2021-11-25T12:58:06.804" v="946" actId="1076"/>
          <ac:spMkLst>
            <pc:docMk/>
            <pc:sldMk cId="3388352156" sldId="265"/>
            <ac:spMk id="7" creationId="{0B3A09C0-A965-47BD-BC99-61CF954E57F3}"/>
          </ac:spMkLst>
        </pc:spChg>
        <pc:picChg chg="add mod">
          <ac:chgData name="J K" userId="d3a5820e141e3572" providerId="LiveId" clId="{AEBE703F-32EF-401B-A0D7-04F1AF8AF381}" dt="2021-11-25T12:55:38.034" v="745"/>
          <ac:picMkLst>
            <pc:docMk/>
            <pc:sldMk cId="3388352156" sldId="265"/>
            <ac:picMk id="2" creationId="{3D842E4C-88A4-449D-B5A1-597CC0613287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8FEB1D-E9CF-43ED-A9A1-171BD5E8B74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7B4DD71-09F1-4E34-912A-D7DFAA2F89EB}">
      <dgm:prSet/>
      <dgm:spPr/>
      <dgm:t>
        <a:bodyPr/>
        <a:lstStyle/>
        <a:p>
          <a:r>
            <a:rPr lang="en-GB"/>
            <a:t>Communication can take place Internally and Externally</a:t>
          </a:r>
          <a:endParaRPr lang="en-US"/>
        </a:p>
      </dgm:t>
    </dgm:pt>
    <dgm:pt modelId="{D07A5267-A651-409A-B3D8-B81093BB17B8}" type="parTrans" cxnId="{799E3566-5A20-457E-ACD2-E52F5A995331}">
      <dgm:prSet/>
      <dgm:spPr/>
      <dgm:t>
        <a:bodyPr/>
        <a:lstStyle/>
        <a:p>
          <a:endParaRPr lang="en-US"/>
        </a:p>
      </dgm:t>
    </dgm:pt>
    <dgm:pt modelId="{AA488E83-79DF-421A-9F01-566439C65B94}" type="sibTrans" cxnId="{799E3566-5A20-457E-ACD2-E52F5A995331}">
      <dgm:prSet/>
      <dgm:spPr/>
      <dgm:t>
        <a:bodyPr/>
        <a:lstStyle/>
        <a:p>
          <a:endParaRPr lang="en-US"/>
        </a:p>
      </dgm:t>
    </dgm:pt>
    <dgm:pt modelId="{23884331-BAF5-4362-B825-81B068D7BEE7}">
      <dgm:prSet/>
      <dgm:spPr/>
      <dgm:t>
        <a:bodyPr/>
        <a:lstStyle/>
        <a:p>
          <a:r>
            <a:rPr lang="en-GB"/>
            <a:t>Internally</a:t>
          </a:r>
          <a:endParaRPr lang="en-US"/>
        </a:p>
      </dgm:t>
    </dgm:pt>
    <dgm:pt modelId="{3916752F-D8C3-4131-970E-6D29F10C3F7E}" type="parTrans" cxnId="{83590A96-90A7-40E2-B1E0-390252F56255}">
      <dgm:prSet/>
      <dgm:spPr/>
      <dgm:t>
        <a:bodyPr/>
        <a:lstStyle/>
        <a:p>
          <a:endParaRPr lang="en-US"/>
        </a:p>
      </dgm:t>
    </dgm:pt>
    <dgm:pt modelId="{54FCB509-E8F3-4BB7-8FBD-5F2EFF3FF59A}" type="sibTrans" cxnId="{83590A96-90A7-40E2-B1E0-390252F56255}">
      <dgm:prSet/>
      <dgm:spPr/>
      <dgm:t>
        <a:bodyPr/>
        <a:lstStyle/>
        <a:p>
          <a:endParaRPr lang="en-US"/>
        </a:p>
      </dgm:t>
    </dgm:pt>
    <dgm:pt modelId="{054EC8F7-E4DC-4569-ACCC-2B7F9F37B5B1}">
      <dgm:prSet/>
      <dgm:spPr/>
      <dgm:t>
        <a:bodyPr/>
        <a:lstStyle/>
        <a:p>
          <a:r>
            <a:rPr lang="en-GB"/>
            <a:t>Managers</a:t>
          </a:r>
          <a:endParaRPr lang="en-US"/>
        </a:p>
      </dgm:t>
    </dgm:pt>
    <dgm:pt modelId="{11E1E017-AED0-473C-A7A2-022D5CD1741D}" type="parTrans" cxnId="{5DEBB67A-EEF8-44B8-ABEC-08CC825B954D}">
      <dgm:prSet/>
      <dgm:spPr/>
      <dgm:t>
        <a:bodyPr/>
        <a:lstStyle/>
        <a:p>
          <a:endParaRPr lang="en-US"/>
        </a:p>
      </dgm:t>
    </dgm:pt>
    <dgm:pt modelId="{7A76E3F6-25AC-4D2C-A527-81B09F18111F}" type="sibTrans" cxnId="{5DEBB67A-EEF8-44B8-ABEC-08CC825B954D}">
      <dgm:prSet/>
      <dgm:spPr/>
      <dgm:t>
        <a:bodyPr/>
        <a:lstStyle/>
        <a:p>
          <a:endParaRPr lang="en-US"/>
        </a:p>
      </dgm:t>
    </dgm:pt>
    <dgm:pt modelId="{167005C6-0DC4-4566-BD7C-D0ACA7AB20DD}">
      <dgm:prSet/>
      <dgm:spPr/>
      <dgm:t>
        <a:bodyPr/>
        <a:lstStyle/>
        <a:p>
          <a:r>
            <a:rPr lang="en-GB"/>
            <a:t>Employers</a:t>
          </a:r>
          <a:endParaRPr lang="en-US"/>
        </a:p>
      </dgm:t>
    </dgm:pt>
    <dgm:pt modelId="{197E7BFB-056E-424E-B389-F6C4830ABF82}" type="parTrans" cxnId="{455D8C9E-530A-44EF-A074-4BA41CDDBD75}">
      <dgm:prSet/>
      <dgm:spPr/>
      <dgm:t>
        <a:bodyPr/>
        <a:lstStyle/>
        <a:p>
          <a:endParaRPr lang="en-US"/>
        </a:p>
      </dgm:t>
    </dgm:pt>
    <dgm:pt modelId="{2EE3F5EA-ACA4-4250-9B69-D93397FEECFB}" type="sibTrans" cxnId="{455D8C9E-530A-44EF-A074-4BA41CDDBD75}">
      <dgm:prSet/>
      <dgm:spPr/>
      <dgm:t>
        <a:bodyPr/>
        <a:lstStyle/>
        <a:p>
          <a:endParaRPr lang="en-US"/>
        </a:p>
      </dgm:t>
    </dgm:pt>
    <dgm:pt modelId="{3E528D45-7861-4A8E-9035-13CF3B5703BB}">
      <dgm:prSet/>
      <dgm:spPr/>
      <dgm:t>
        <a:bodyPr/>
        <a:lstStyle/>
        <a:p>
          <a:r>
            <a:rPr lang="en-GB"/>
            <a:t>Subordinates</a:t>
          </a:r>
          <a:endParaRPr lang="en-US"/>
        </a:p>
      </dgm:t>
    </dgm:pt>
    <dgm:pt modelId="{D773147E-98E2-4C58-ADA6-3C9B485C41B8}" type="parTrans" cxnId="{064B93F4-DF29-4904-AE1E-E6A78B662393}">
      <dgm:prSet/>
      <dgm:spPr/>
      <dgm:t>
        <a:bodyPr/>
        <a:lstStyle/>
        <a:p>
          <a:endParaRPr lang="en-US"/>
        </a:p>
      </dgm:t>
    </dgm:pt>
    <dgm:pt modelId="{76EECBAF-72D9-4305-AF7E-5E40A3245CD3}" type="sibTrans" cxnId="{064B93F4-DF29-4904-AE1E-E6A78B662393}">
      <dgm:prSet/>
      <dgm:spPr/>
      <dgm:t>
        <a:bodyPr/>
        <a:lstStyle/>
        <a:p>
          <a:endParaRPr lang="en-US"/>
        </a:p>
      </dgm:t>
    </dgm:pt>
    <dgm:pt modelId="{4A5FEB76-ED55-4EF8-A4F5-D1DB5ECA7C3C}">
      <dgm:prSet/>
      <dgm:spPr/>
      <dgm:t>
        <a:bodyPr/>
        <a:lstStyle/>
        <a:p>
          <a:r>
            <a:rPr lang="en-GB"/>
            <a:t>colleagues</a:t>
          </a:r>
          <a:endParaRPr lang="en-US"/>
        </a:p>
      </dgm:t>
    </dgm:pt>
    <dgm:pt modelId="{8AED8044-963F-4DA4-9A9C-918B2AEEF512}" type="parTrans" cxnId="{65C77E97-E970-4431-950E-100F6F574C56}">
      <dgm:prSet/>
      <dgm:spPr/>
      <dgm:t>
        <a:bodyPr/>
        <a:lstStyle/>
        <a:p>
          <a:endParaRPr lang="en-US"/>
        </a:p>
      </dgm:t>
    </dgm:pt>
    <dgm:pt modelId="{4AD77B4D-8B96-4E53-9742-4506512AF681}" type="sibTrans" cxnId="{65C77E97-E970-4431-950E-100F6F574C56}">
      <dgm:prSet/>
      <dgm:spPr/>
      <dgm:t>
        <a:bodyPr/>
        <a:lstStyle/>
        <a:p>
          <a:endParaRPr lang="en-US"/>
        </a:p>
      </dgm:t>
    </dgm:pt>
    <dgm:pt modelId="{54936175-DECF-4BD7-9347-ED28FA685E95}">
      <dgm:prSet/>
      <dgm:spPr/>
      <dgm:t>
        <a:bodyPr/>
        <a:lstStyle/>
        <a:p>
          <a:r>
            <a:rPr lang="en-GB"/>
            <a:t>Externally</a:t>
          </a:r>
          <a:endParaRPr lang="en-US"/>
        </a:p>
      </dgm:t>
    </dgm:pt>
    <dgm:pt modelId="{BB9818BC-93D2-42F1-958A-74417DD2DF24}" type="parTrans" cxnId="{B1DC547C-156E-4F6E-8F95-DAFDAF3CFA4E}">
      <dgm:prSet/>
      <dgm:spPr/>
      <dgm:t>
        <a:bodyPr/>
        <a:lstStyle/>
        <a:p>
          <a:endParaRPr lang="en-US"/>
        </a:p>
      </dgm:t>
    </dgm:pt>
    <dgm:pt modelId="{177819FD-0350-465E-93F3-764BA80810B0}" type="sibTrans" cxnId="{B1DC547C-156E-4F6E-8F95-DAFDAF3CFA4E}">
      <dgm:prSet/>
      <dgm:spPr/>
      <dgm:t>
        <a:bodyPr/>
        <a:lstStyle/>
        <a:p>
          <a:endParaRPr lang="en-US"/>
        </a:p>
      </dgm:t>
    </dgm:pt>
    <dgm:pt modelId="{E732DE73-9DCD-45B9-BBCB-85F21814D405}">
      <dgm:prSet/>
      <dgm:spPr/>
      <dgm:t>
        <a:bodyPr/>
        <a:lstStyle/>
        <a:p>
          <a:r>
            <a:rPr lang="en-GB"/>
            <a:t>Shareholders</a:t>
          </a:r>
          <a:endParaRPr lang="en-US"/>
        </a:p>
      </dgm:t>
    </dgm:pt>
    <dgm:pt modelId="{4288B9AC-E110-4151-82E5-B64D2969E9D6}" type="parTrans" cxnId="{27703424-B4BA-4476-B24E-5BB514DBA1BF}">
      <dgm:prSet/>
      <dgm:spPr/>
      <dgm:t>
        <a:bodyPr/>
        <a:lstStyle/>
        <a:p>
          <a:endParaRPr lang="en-US"/>
        </a:p>
      </dgm:t>
    </dgm:pt>
    <dgm:pt modelId="{580D2D12-3632-417B-B55C-6761A596FF44}" type="sibTrans" cxnId="{27703424-B4BA-4476-B24E-5BB514DBA1BF}">
      <dgm:prSet/>
      <dgm:spPr/>
      <dgm:t>
        <a:bodyPr/>
        <a:lstStyle/>
        <a:p>
          <a:endParaRPr lang="en-US"/>
        </a:p>
      </dgm:t>
    </dgm:pt>
    <dgm:pt modelId="{BAC6A726-341D-413A-B47F-096469D73CC0}">
      <dgm:prSet/>
      <dgm:spPr/>
      <dgm:t>
        <a:bodyPr/>
        <a:lstStyle/>
        <a:p>
          <a:r>
            <a:rPr lang="en-GB"/>
            <a:t>Customers</a:t>
          </a:r>
          <a:endParaRPr lang="en-US"/>
        </a:p>
      </dgm:t>
    </dgm:pt>
    <dgm:pt modelId="{4519C5E1-FE51-42B3-B2D5-0BD693B2BF3D}" type="parTrans" cxnId="{82781B04-630D-4839-81BC-0AA934B1D299}">
      <dgm:prSet/>
      <dgm:spPr/>
      <dgm:t>
        <a:bodyPr/>
        <a:lstStyle/>
        <a:p>
          <a:endParaRPr lang="en-US"/>
        </a:p>
      </dgm:t>
    </dgm:pt>
    <dgm:pt modelId="{1CE86E32-3351-4BBB-9DE5-D572C539FC4D}" type="sibTrans" cxnId="{82781B04-630D-4839-81BC-0AA934B1D299}">
      <dgm:prSet/>
      <dgm:spPr/>
      <dgm:t>
        <a:bodyPr/>
        <a:lstStyle/>
        <a:p>
          <a:endParaRPr lang="en-US"/>
        </a:p>
      </dgm:t>
    </dgm:pt>
    <dgm:pt modelId="{128D0EBE-B8FE-405E-BB5C-06279B9BE910}">
      <dgm:prSet/>
      <dgm:spPr/>
      <dgm:t>
        <a:bodyPr/>
        <a:lstStyle/>
        <a:p>
          <a:r>
            <a:rPr lang="en-GB"/>
            <a:t>Suppliers</a:t>
          </a:r>
          <a:endParaRPr lang="en-US"/>
        </a:p>
      </dgm:t>
    </dgm:pt>
    <dgm:pt modelId="{18F1EA81-4326-41E4-89B5-971634C4C23A}" type="parTrans" cxnId="{42BADC7A-739D-4ABB-97C7-A56560A231FD}">
      <dgm:prSet/>
      <dgm:spPr/>
      <dgm:t>
        <a:bodyPr/>
        <a:lstStyle/>
        <a:p>
          <a:endParaRPr lang="en-US"/>
        </a:p>
      </dgm:t>
    </dgm:pt>
    <dgm:pt modelId="{8DD5E519-98EB-4495-804C-A98B1304EC60}" type="sibTrans" cxnId="{42BADC7A-739D-4ABB-97C7-A56560A231FD}">
      <dgm:prSet/>
      <dgm:spPr/>
      <dgm:t>
        <a:bodyPr/>
        <a:lstStyle/>
        <a:p>
          <a:endParaRPr lang="en-US"/>
        </a:p>
      </dgm:t>
    </dgm:pt>
    <dgm:pt modelId="{64600F60-ACBE-44EC-9A0E-17CCBF50928C}">
      <dgm:prSet/>
      <dgm:spPr/>
      <dgm:t>
        <a:bodyPr/>
        <a:lstStyle/>
        <a:p>
          <a:r>
            <a:rPr lang="en-GB"/>
            <a:t>Media</a:t>
          </a:r>
          <a:endParaRPr lang="en-US"/>
        </a:p>
      </dgm:t>
    </dgm:pt>
    <dgm:pt modelId="{5F392DA1-5446-4C0F-AC41-D5DEA89F8473}" type="parTrans" cxnId="{C4CB4411-72E3-4860-A37B-073FBD77B2A4}">
      <dgm:prSet/>
      <dgm:spPr/>
      <dgm:t>
        <a:bodyPr/>
        <a:lstStyle/>
        <a:p>
          <a:endParaRPr lang="en-US"/>
        </a:p>
      </dgm:t>
    </dgm:pt>
    <dgm:pt modelId="{E3EE2F8C-C326-48F9-9470-D83388980DF3}" type="sibTrans" cxnId="{C4CB4411-72E3-4860-A37B-073FBD77B2A4}">
      <dgm:prSet/>
      <dgm:spPr/>
      <dgm:t>
        <a:bodyPr/>
        <a:lstStyle/>
        <a:p>
          <a:endParaRPr lang="en-US"/>
        </a:p>
      </dgm:t>
    </dgm:pt>
    <dgm:pt modelId="{5DB6F820-8A89-4502-88B4-E866497F5A14}" type="pres">
      <dgm:prSet presAssocID="{1D8FEB1D-E9CF-43ED-A9A1-171BD5E8B746}" presName="root" presStyleCnt="0">
        <dgm:presLayoutVars>
          <dgm:dir/>
          <dgm:resizeHandles val="exact"/>
        </dgm:presLayoutVars>
      </dgm:prSet>
      <dgm:spPr/>
    </dgm:pt>
    <dgm:pt modelId="{A514451B-D32F-4F0F-890E-628BB756F1B1}" type="pres">
      <dgm:prSet presAssocID="{07B4DD71-09F1-4E34-912A-D7DFAA2F89EB}" presName="compNode" presStyleCnt="0"/>
      <dgm:spPr/>
    </dgm:pt>
    <dgm:pt modelId="{2D533636-B58A-40F2-9115-6B3E8EA5016E}" type="pres">
      <dgm:prSet presAssocID="{07B4DD71-09F1-4E34-912A-D7DFAA2F89EB}" presName="bgRect" presStyleLbl="bgShp" presStyleIdx="0" presStyleCnt="3"/>
      <dgm:spPr/>
    </dgm:pt>
    <dgm:pt modelId="{E690064C-EDD5-44A3-A556-9DDA51E4CD81}" type="pres">
      <dgm:prSet presAssocID="{07B4DD71-09F1-4E34-912A-D7DFAA2F89E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6F32ECB5-B1EA-443E-8002-FFBDE545D622}" type="pres">
      <dgm:prSet presAssocID="{07B4DD71-09F1-4E34-912A-D7DFAA2F89EB}" presName="spaceRect" presStyleCnt="0"/>
      <dgm:spPr/>
    </dgm:pt>
    <dgm:pt modelId="{839DE146-0106-4CBB-9327-E5DF2B374CA9}" type="pres">
      <dgm:prSet presAssocID="{07B4DD71-09F1-4E34-912A-D7DFAA2F89EB}" presName="parTx" presStyleLbl="revTx" presStyleIdx="0" presStyleCnt="5">
        <dgm:presLayoutVars>
          <dgm:chMax val="0"/>
          <dgm:chPref val="0"/>
        </dgm:presLayoutVars>
      </dgm:prSet>
      <dgm:spPr/>
    </dgm:pt>
    <dgm:pt modelId="{DCFB694A-7B47-4CE3-9E13-52693CB2068E}" type="pres">
      <dgm:prSet presAssocID="{AA488E83-79DF-421A-9F01-566439C65B94}" presName="sibTrans" presStyleCnt="0"/>
      <dgm:spPr/>
    </dgm:pt>
    <dgm:pt modelId="{54A4899C-2C1B-47B4-AC1E-52B966DEBA9C}" type="pres">
      <dgm:prSet presAssocID="{23884331-BAF5-4362-B825-81B068D7BEE7}" presName="compNode" presStyleCnt="0"/>
      <dgm:spPr/>
    </dgm:pt>
    <dgm:pt modelId="{91501033-C89D-4280-847A-AE8BE5BDC8BB}" type="pres">
      <dgm:prSet presAssocID="{23884331-BAF5-4362-B825-81B068D7BEE7}" presName="bgRect" presStyleLbl="bgShp" presStyleIdx="1" presStyleCnt="3"/>
      <dgm:spPr/>
    </dgm:pt>
    <dgm:pt modelId="{879BD5EC-6AE9-4254-8083-E6F23921230A}" type="pres">
      <dgm:prSet presAssocID="{23884331-BAF5-4362-B825-81B068D7BEE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220F98D-B585-44BC-AF26-590B4B527FFA}" type="pres">
      <dgm:prSet presAssocID="{23884331-BAF5-4362-B825-81B068D7BEE7}" presName="spaceRect" presStyleCnt="0"/>
      <dgm:spPr/>
    </dgm:pt>
    <dgm:pt modelId="{ECD12BA1-D1B4-49DF-B07B-1BD894D64240}" type="pres">
      <dgm:prSet presAssocID="{23884331-BAF5-4362-B825-81B068D7BEE7}" presName="parTx" presStyleLbl="revTx" presStyleIdx="1" presStyleCnt="5">
        <dgm:presLayoutVars>
          <dgm:chMax val="0"/>
          <dgm:chPref val="0"/>
        </dgm:presLayoutVars>
      </dgm:prSet>
      <dgm:spPr/>
    </dgm:pt>
    <dgm:pt modelId="{D6033923-A17F-4F49-B7B1-A724537CD61B}" type="pres">
      <dgm:prSet presAssocID="{23884331-BAF5-4362-B825-81B068D7BEE7}" presName="desTx" presStyleLbl="revTx" presStyleIdx="2" presStyleCnt="5">
        <dgm:presLayoutVars/>
      </dgm:prSet>
      <dgm:spPr/>
    </dgm:pt>
    <dgm:pt modelId="{E277E5ED-AA69-47B7-9719-154DB6C95805}" type="pres">
      <dgm:prSet presAssocID="{54FCB509-E8F3-4BB7-8FBD-5F2EFF3FF59A}" presName="sibTrans" presStyleCnt="0"/>
      <dgm:spPr/>
    </dgm:pt>
    <dgm:pt modelId="{636AB02B-E26C-4D61-B5D7-627EE4FD38FC}" type="pres">
      <dgm:prSet presAssocID="{54936175-DECF-4BD7-9347-ED28FA685E95}" presName="compNode" presStyleCnt="0"/>
      <dgm:spPr/>
    </dgm:pt>
    <dgm:pt modelId="{BADB4E37-FC80-4355-81CD-293D8D3017EB}" type="pres">
      <dgm:prSet presAssocID="{54936175-DECF-4BD7-9347-ED28FA685E95}" presName="bgRect" presStyleLbl="bgShp" presStyleIdx="2" presStyleCnt="3"/>
      <dgm:spPr/>
    </dgm:pt>
    <dgm:pt modelId="{3E6FF433-DA8E-4139-B4BC-8B8C2490CDD9}" type="pres">
      <dgm:prSet presAssocID="{54936175-DECF-4BD7-9347-ED28FA685E9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8E102471-77B8-47B4-ADCB-02CE4D1763F7}" type="pres">
      <dgm:prSet presAssocID="{54936175-DECF-4BD7-9347-ED28FA685E95}" presName="spaceRect" presStyleCnt="0"/>
      <dgm:spPr/>
    </dgm:pt>
    <dgm:pt modelId="{DF5D35B9-5C51-4DAB-9C20-682824F25C93}" type="pres">
      <dgm:prSet presAssocID="{54936175-DECF-4BD7-9347-ED28FA685E95}" presName="parTx" presStyleLbl="revTx" presStyleIdx="3" presStyleCnt="5">
        <dgm:presLayoutVars>
          <dgm:chMax val="0"/>
          <dgm:chPref val="0"/>
        </dgm:presLayoutVars>
      </dgm:prSet>
      <dgm:spPr/>
    </dgm:pt>
    <dgm:pt modelId="{1D3613B1-5C62-478C-B7AE-4AC13B405A64}" type="pres">
      <dgm:prSet presAssocID="{54936175-DECF-4BD7-9347-ED28FA685E95}" presName="desTx" presStyleLbl="revTx" presStyleIdx="4" presStyleCnt="5">
        <dgm:presLayoutVars/>
      </dgm:prSet>
      <dgm:spPr/>
    </dgm:pt>
  </dgm:ptLst>
  <dgm:cxnLst>
    <dgm:cxn modelId="{C1482602-57B0-48F3-BA11-1816BA90D6CA}" type="presOf" srcId="{BAC6A726-341D-413A-B47F-096469D73CC0}" destId="{1D3613B1-5C62-478C-B7AE-4AC13B405A64}" srcOrd="0" destOrd="1" presId="urn:microsoft.com/office/officeart/2018/2/layout/IconVerticalSolidList"/>
    <dgm:cxn modelId="{82781B04-630D-4839-81BC-0AA934B1D299}" srcId="{54936175-DECF-4BD7-9347-ED28FA685E95}" destId="{BAC6A726-341D-413A-B47F-096469D73CC0}" srcOrd="1" destOrd="0" parTransId="{4519C5E1-FE51-42B3-B2D5-0BD693B2BF3D}" sibTransId="{1CE86E32-3351-4BBB-9DE5-D572C539FC4D}"/>
    <dgm:cxn modelId="{C4CB4411-72E3-4860-A37B-073FBD77B2A4}" srcId="{54936175-DECF-4BD7-9347-ED28FA685E95}" destId="{64600F60-ACBE-44EC-9A0E-17CCBF50928C}" srcOrd="3" destOrd="0" parTransId="{5F392DA1-5446-4C0F-AC41-D5DEA89F8473}" sibTransId="{E3EE2F8C-C326-48F9-9470-D83388980DF3}"/>
    <dgm:cxn modelId="{27703424-B4BA-4476-B24E-5BB514DBA1BF}" srcId="{54936175-DECF-4BD7-9347-ED28FA685E95}" destId="{E732DE73-9DCD-45B9-BBCB-85F21814D405}" srcOrd="0" destOrd="0" parTransId="{4288B9AC-E110-4151-82E5-B64D2969E9D6}" sibTransId="{580D2D12-3632-417B-B55C-6761A596FF44}"/>
    <dgm:cxn modelId="{5F67CB2C-144E-4F7F-869F-3924101EAD8C}" type="presOf" srcId="{128D0EBE-B8FE-405E-BB5C-06279B9BE910}" destId="{1D3613B1-5C62-478C-B7AE-4AC13B405A64}" srcOrd="0" destOrd="2" presId="urn:microsoft.com/office/officeart/2018/2/layout/IconVerticalSolidList"/>
    <dgm:cxn modelId="{1B78F442-0290-4513-B336-8B4116486857}" type="presOf" srcId="{54936175-DECF-4BD7-9347-ED28FA685E95}" destId="{DF5D35B9-5C51-4DAB-9C20-682824F25C93}" srcOrd="0" destOrd="0" presId="urn:microsoft.com/office/officeart/2018/2/layout/IconVerticalSolidList"/>
    <dgm:cxn modelId="{B8EA7244-50E1-47B7-A2AD-CD13101410E0}" type="presOf" srcId="{4A5FEB76-ED55-4EF8-A4F5-D1DB5ECA7C3C}" destId="{D6033923-A17F-4F49-B7B1-A724537CD61B}" srcOrd="0" destOrd="3" presId="urn:microsoft.com/office/officeart/2018/2/layout/IconVerticalSolidList"/>
    <dgm:cxn modelId="{799E3566-5A20-457E-ACD2-E52F5A995331}" srcId="{1D8FEB1D-E9CF-43ED-A9A1-171BD5E8B746}" destId="{07B4DD71-09F1-4E34-912A-D7DFAA2F89EB}" srcOrd="0" destOrd="0" parTransId="{D07A5267-A651-409A-B3D8-B81093BB17B8}" sibTransId="{AA488E83-79DF-421A-9F01-566439C65B94}"/>
    <dgm:cxn modelId="{94CF7B46-0E8D-4F09-AFAB-3B4D94E02306}" type="presOf" srcId="{64600F60-ACBE-44EC-9A0E-17CCBF50928C}" destId="{1D3613B1-5C62-478C-B7AE-4AC13B405A64}" srcOrd="0" destOrd="3" presId="urn:microsoft.com/office/officeart/2018/2/layout/IconVerticalSolidList"/>
    <dgm:cxn modelId="{3FE4C64B-161F-402D-9BA2-37AF64B57412}" type="presOf" srcId="{1D8FEB1D-E9CF-43ED-A9A1-171BD5E8B746}" destId="{5DB6F820-8A89-4502-88B4-E866497F5A14}" srcOrd="0" destOrd="0" presId="urn:microsoft.com/office/officeart/2018/2/layout/IconVerticalSolidList"/>
    <dgm:cxn modelId="{BA956574-E360-4D1B-B9BF-1C7F04C04D3F}" type="presOf" srcId="{167005C6-0DC4-4566-BD7C-D0ACA7AB20DD}" destId="{D6033923-A17F-4F49-B7B1-A724537CD61B}" srcOrd="0" destOrd="1" presId="urn:microsoft.com/office/officeart/2018/2/layout/IconVerticalSolidList"/>
    <dgm:cxn modelId="{5DEBB67A-EEF8-44B8-ABEC-08CC825B954D}" srcId="{23884331-BAF5-4362-B825-81B068D7BEE7}" destId="{054EC8F7-E4DC-4569-ACCC-2B7F9F37B5B1}" srcOrd="0" destOrd="0" parTransId="{11E1E017-AED0-473C-A7A2-022D5CD1741D}" sibTransId="{7A76E3F6-25AC-4D2C-A527-81B09F18111F}"/>
    <dgm:cxn modelId="{42BADC7A-739D-4ABB-97C7-A56560A231FD}" srcId="{54936175-DECF-4BD7-9347-ED28FA685E95}" destId="{128D0EBE-B8FE-405E-BB5C-06279B9BE910}" srcOrd="2" destOrd="0" parTransId="{18F1EA81-4326-41E4-89B5-971634C4C23A}" sibTransId="{8DD5E519-98EB-4495-804C-A98B1304EC60}"/>
    <dgm:cxn modelId="{C6A9EE5A-CEEA-4366-9F99-76EDE9936319}" type="presOf" srcId="{07B4DD71-09F1-4E34-912A-D7DFAA2F89EB}" destId="{839DE146-0106-4CBB-9327-E5DF2B374CA9}" srcOrd="0" destOrd="0" presId="urn:microsoft.com/office/officeart/2018/2/layout/IconVerticalSolidList"/>
    <dgm:cxn modelId="{B1DC547C-156E-4F6E-8F95-DAFDAF3CFA4E}" srcId="{1D8FEB1D-E9CF-43ED-A9A1-171BD5E8B746}" destId="{54936175-DECF-4BD7-9347-ED28FA685E95}" srcOrd="2" destOrd="0" parTransId="{BB9818BC-93D2-42F1-958A-74417DD2DF24}" sibTransId="{177819FD-0350-465E-93F3-764BA80810B0}"/>
    <dgm:cxn modelId="{83590A96-90A7-40E2-B1E0-390252F56255}" srcId="{1D8FEB1D-E9CF-43ED-A9A1-171BD5E8B746}" destId="{23884331-BAF5-4362-B825-81B068D7BEE7}" srcOrd="1" destOrd="0" parTransId="{3916752F-D8C3-4131-970E-6D29F10C3F7E}" sibTransId="{54FCB509-E8F3-4BB7-8FBD-5F2EFF3FF59A}"/>
    <dgm:cxn modelId="{65C77E97-E970-4431-950E-100F6F574C56}" srcId="{23884331-BAF5-4362-B825-81B068D7BEE7}" destId="{4A5FEB76-ED55-4EF8-A4F5-D1DB5ECA7C3C}" srcOrd="3" destOrd="0" parTransId="{8AED8044-963F-4DA4-9A9C-918B2AEEF512}" sibTransId="{4AD77B4D-8B96-4E53-9742-4506512AF681}"/>
    <dgm:cxn modelId="{455D8C9E-530A-44EF-A074-4BA41CDDBD75}" srcId="{23884331-BAF5-4362-B825-81B068D7BEE7}" destId="{167005C6-0DC4-4566-BD7C-D0ACA7AB20DD}" srcOrd="1" destOrd="0" parTransId="{197E7BFB-056E-424E-B389-F6C4830ABF82}" sibTransId="{2EE3F5EA-ACA4-4250-9B69-D93397FEECFB}"/>
    <dgm:cxn modelId="{CF9707C2-D51C-4B15-9A4D-A8FBA016141D}" type="presOf" srcId="{054EC8F7-E4DC-4569-ACCC-2B7F9F37B5B1}" destId="{D6033923-A17F-4F49-B7B1-A724537CD61B}" srcOrd="0" destOrd="0" presId="urn:microsoft.com/office/officeart/2018/2/layout/IconVerticalSolidList"/>
    <dgm:cxn modelId="{1E4EB8D9-337F-44CF-B14F-2C50C3CAE1AB}" type="presOf" srcId="{23884331-BAF5-4362-B825-81B068D7BEE7}" destId="{ECD12BA1-D1B4-49DF-B07B-1BD894D64240}" srcOrd="0" destOrd="0" presId="urn:microsoft.com/office/officeart/2018/2/layout/IconVerticalSolidList"/>
    <dgm:cxn modelId="{DA8852DD-3848-43F6-917F-55829E127C06}" type="presOf" srcId="{E732DE73-9DCD-45B9-BBCB-85F21814D405}" destId="{1D3613B1-5C62-478C-B7AE-4AC13B405A64}" srcOrd="0" destOrd="0" presId="urn:microsoft.com/office/officeart/2018/2/layout/IconVerticalSolidList"/>
    <dgm:cxn modelId="{064B93F4-DF29-4904-AE1E-E6A78B662393}" srcId="{23884331-BAF5-4362-B825-81B068D7BEE7}" destId="{3E528D45-7861-4A8E-9035-13CF3B5703BB}" srcOrd="2" destOrd="0" parTransId="{D773147E-98E2-4C58-ADA6-3C9B485C41B8}" sibTransId="{76EECBAF-72D9-4305-AF7E-5E40A3245CD3}"/>
    <dgm:cxn modelId="{B09DACFA-5A0C-48B3-A088-ABC885212CD5}" type="presOf" srcId="{3E528D45-7861-4A8E-9035-13CF3B5703BB}" destId="{D6033923-A17F-4F49-B7B1-A724537CD61B}" srcOrd="0" destOrd="2" presId="urn:microsoft.com/office/officeart/2018/2/layout/IconVerticalSolidList"/>
    <dgm:cxn modelId="{091421ED-C520-46A3-9988-9617F619FD48}" type="presParOf" srcId="{5DB6F820-8A89-4502-88B4-E866497F5A14}" destId="{A514451B-D32F-4F0F-890E-628BB756F1B1}" srcOrd="0" destOrd="0" presId="urn:microsoft.com/office/officeart/2018/2/layout/IconVerticalSolidList"/>
    <dgm:cxn modelId="{F3991697-B104-4694-94F2-8DB432771F0A}" type="presParOf" srcId="{A514451B-D32F-4F0F-890E-628BB756F1B1}" destId="{2D533636-B58A-40F2-9115-6B3E8EA5016E}" srcOrd="0" destOrd="0" presId="urn:microsoft.com/office/officeart/2018/2/layout/IconVerticalSolidList"/>
    <dgm:cxn modelId="{4768FAAC-7380-4FE0-A00B-E728A78B0A71}" type="presParOf" srcId="{A514451B-D32F-4F0F-890E-628BB756F1B1}" destId="{E690064C-EDD5-44A3-A556-9DDA51E4CD81}" srcOrd="1" destOrd="0" presId="urn:microsoft.com/office/officeart/2018/2/layout/IconVerticalSolidList"/>
    <dgm:cxn modelId="{937514CB-B97D-4D6B-A0B6-2B1EC0F72267}" type="presParOf" srcId="{A514451B-D32F-4F0F-890E-628BB756F1B1}" destId="{6F32ECB5-B1EA-443E-8002-FFBDE545D622}" srcOrd="2" destOrd="0" presId="urn:microsoft.com/office/officeart/2018/2/layout/IconVerticalSolidList"/>
    <dgm:cxn modelId="{2EFB04C5-3147-4CA3-B433-322A342A272C}" type="presParOf" srcId="{A514451B-D32F-4F0F-890E-628BB756F1B1}" destId="{839DE146-0106-4CBB-9327-E5DF2B374CA9}" srcOrd="3" destOrd="0" presId="urn:microsoft.com/office/officeart/2018/2/layout/IconVerticalSolidList"/>
    <dgm:cxn modelId="{46D3B41F-E133-4A1F-BCCD-7893055553B3}" type="presParOf" srcId="{5DB6F820-8A89-4502-88B4-E866497F5A14}" destId="{DCFB694A-7B47-4CE3-9E13-52693CB2068E}" srcOrd="1" destOrd="0" presId="urn:microsoft.com/office/officeart/2018/2/layout/IconVerticalSolidList"/>
    <dgm:cxn modelId="{CD3B56AA-4AE9-44ED-A873-01EDA2D05F1B}" type="presParOf" srcId="{5DB6F820-8A89-4502-88B4-E866497F5A14}" destId="{54A4899C-2C1B-47B4-AC1E-52B966DEBA9C}" srcOrd="2" destOrd="0" presId="urn:microsoft.com/office/officeart/2018/2/layout/IconVerticalSolidList"/>
    <dgm:cxn modelId="{623BC3CB-14E3-464F-A907-3A6528B4BE6D}" type="presParOf" srcId="{54A4899C-2C1B-47B4-AC1E-52B966DEBA9C}" destId="{91501033-C89D-4280-847A-AE8BE5BDC8BB}" srcOrd="0" destOrd="0" presId="urn:microsoft.com/office/officeart/2018/2/layout/IconVerticalSolidList"/>
    <dgm:cxn modelId="{F84B9F6B-6B65-40A4-9E08-344C1BE0C829}" type="presParOf" srcId="{54A4899C-2C1B-47B4-AC1E-52B966DEBA9C}" destId="{879BD5EC-6AE9-4254-8083-E6F23921230A}" srcOrd="1" destOrd="0" presId="urn:microsoft.com/office/officeart/2018/2/layout/IconVerticalSolidList"/>
    <dgm:cxn modelId="{9269F6D2-9ACE-4D2E-8660-441E2C6164E9}" type="presParOf" srcId="{54A4899C-2C1B-47B4-AC1E-52B966DEBA9C}" destId="{D220F98D-B585-44BC-AF26-590B4B527FFA}" srcOrd="2" destOrd="0" presId="urn:microsoft.com/office/officeart/2018/2/layout/IconVerticalSolidList"/>
    <dgm:cxn modelId="{80BD3648-1415-4D2E-A790-F1CE01A38B28}" type="presParOf" srcId="{54A4899C-2C1B-47B4-AC1E-52B966DEBA9C}" destId="{ECD12BA1-D1B4-49DF-B07B-1BD894D64240}" srcOrd="3" destOrd="0" presId="urn:microsoft.com/office/officeart/2018/2/layout/IconVerticalSolidList"/>
    <dgm:cxn modelId="{FEBBB8C2-8409-4D39-8B30-40AC8AE2F0A7}" type="presParOf" srcId="{54A4899C-2C1B-47B4-AC1E-52B966DEBA9C}" destId="{D6033923-A17F-4F49-B7B1-A724537CD61B}" srcOrd="4" destOrd="0" presId="urn:microsoft.com/office/officeart/2018/2/layout/IconVerticalSolidList"/>
    <dgm:cxn modelId="{C4B8B671-3370-4346-9A77-F861F4D62743}" type="presParOf" srcId="{5DB6F820-8A89-4502-88B4-E866497F5A14}" destId="{E277E5ED-AA69-47B7-9719-154DB6C95805}" srcOrd="3" destOrd="0" presId="urn:microsoft.com/office/officeart/2018/2/layout/IconVerticalSolidList"/>
    <dgm:cxn modelId="{94D6167F-C068-40CC-AD72-A3C2F5BE731B}" type="presParOf" srcId="{5DB6F820-8A89-4502-88B4-E866497F5A14}" destId="{636AB02B-E26C-4D61-B5D7-627EE4FD38FC}" srcOrd="4" destOrd="0" presId="urn:microsoft.com/office/officeart/2018/2/layout/IconVerticalSolidList"/>
    <dgm:cxn modelId="{474DF6D6-1E71-4DAA-B734-014B7CC3E07D}" type="presParOf" srcId="{636AB02B-E26C-4D61-B5D7-627EE4FD38FC}" destId="{BADB4E37-FC80-4355-81CD-293D8D3017EB}" srcOrd="0" destOrd="0" presId="urn:microsoft.com/office/officeart/2018/2/layout/IconVerticalSolidList"/>
    <dgm:cxn modelId="{6F16E62B-6E69-46E1-A973-3F387C6B821D}" type="presParOf" srcId="{636AB02B-E26C-4D61-B5D7-627EE4FD38FC}" destId="{3E6FF433-DA8E-4139-B4BC-8B8C2490CDD9}" srcOrd="1" destOrd="0" presId="urn:microsoft.com/office/officeart/2018/2/layout/IconVerticalSolidList"/>
    <dgm:cxn modelId="{171EEDAE-8A34-4B5B-9478-8DF37A00D0D7}" type="presParOf" srcId="{636AB02B-E26C-4D61-B5D7-627EE4FD38FC}" destId="{8E102471-77B8-47B4-ADCB-02CE4D1763F7}" srcOrd="2" destOrd="0" presId="urn:microsoft.com/office/officeart/2018/2/layout/IconVerticalSolidList"/>
    <dgm:cxn modelId="{1E175AAA-D93A-4830-8ED5-5F8161EC4E2E}" type="presParOf" srcId="{636AB02B-E26C-4D61-B5D7-627EE4FD38FC}" destId="{DF5D35B9-5C51-4DAB-9C20-682824F25C93}" srcOrd="3" destOrd="0" presId="urn:microsoft.com/office/officeart/2018/2/layout/IconVerticalSolidList"/>
    <dgm:cxn modelId="{453815C9-5895-4B75-965F-CDCF77DD116C}" type="presParOf" srcId="{636AB02B-E26C-4D61-B5D7-627EE4FD38FC}" destId="{1D3613B1-5C62-478C-B7AE-4AC13B405A64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33636-B58A-40F2-9115-6B3E8EA5016E}">
      <dsp:nvSpPr>
        <dsp:cNvPr id="0" name=""/>
        <dsp:cNvSpPr/>
      </dsp:nvSpPr>
      <dsp:spPr>
        <a:xfrm>
          <a:off x="0" y="719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90064C-EDD5-44A3-A556-9DDA51E4CD81}">
      <dsp:nvSpPr>
        <dsp:cNvPr id="0" name=""/>
        <dsp:cNvSpPr/>
      </dsp:nvSpPr>
      <dsp:spPr>
        <a:xfrm>
          <a:off x="509522" y="379703"/>
          <a:ext cx="926404" cy="9264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9DE146-0106-4CBB-9327-E5DF2B374CA9}">
      <dsp:nvSpPr>
        <dsp:cNvPr id="0" name=""/>
        <dsp:cNvSpPr/>
      </dsp:nvSpPr>
      <dsp:spPr>
        <a:xfrm>
          <a:off x="1945450" y="719"/>
          <a:ext cx="464324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Communication can take place Internally and Externally</a:t>
          </a:r>
          <a:endParaRPr lang="en-US" sz="2500" kern="1200"/>
        </a:p>
      </dsp:txBody>
      <dsp:txXfrm>
        <a:off x="1945450" y="719"/>
        <a:ext cx="4643240" cy="1684372"/>
      </dsp:txXfrm>
    </dsp:sp>
    <dsp:sp modelId="{91501033-C89D-4280-847A-AE8BE5BDC8BB}">
      <dsp:nvSpPr>
        <dsp:cNvPr id="0" name=""/>
        <dsp:cNvSpPr/>
      </dsp:nvSpPr>
      <dsp:spPr>
        <a:xfrm>
          <a:off x="0" y="2106185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9BD5EC-6AE9-4254-8083-E6F23921230A}">
      <dsp:nvSpPr>
        <dsp:cNvPr id="0" name=""/>
        <dsp:cNvSpPr/>
      </dsp:nvSpPr>
      <dsp:spPr>
        <a:xfrm>
          <a:off x="509522" y="2485169"/>
          <a:ext cx="926404" cy="9264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D12BA1-D1B4-49DF-B07B-1BD894D64240}">
      <dsp:nvSpPr>
        <dsp:cNvPr id="0" name=""/>
        <dsp:cNvSpPr/>
      </dsp:nvSpPr>
      <dsp:spPr>
        <a:xfrm>
          <a:off x="1945450" y="2106185"/>
          <a:ext cx="296491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Internally</a:t>
          </a:r>
          <a:endParaRPr lang="en-US" sz="2500" kern="1200"/>
        </a:p>
      </dsp:txBody>
      <dsp:txXfrm>
        <a:off x="1945450" y="2106185"/>
        <a:ext cx="2964910" cy="1684372"/>
      </dsp:txXfrm>
    </dsp:sp>
    <dsp:sp modelId="{D6033923-A17F-4F49-B7B1-A724537CD61B}">
      <dsp:nvSpPr>
        <dsp:cNvPr id="0" name=""/>
        <dsp:cNvSpPr/>
      </dsp:nvSpPr>
      <dsp:spPr>
        <a:xfrm>
          <a:off x="4910361" y="2106185"/>
          <a:ext cx="1678329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Managers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Employers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Subordinates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colleagues</a:t>
          </a:r>
          <a:endParaRPr lang="en-US" sz="1700" kern="1200"/>
        </a:p>
      </dsp:txBody>
      <dsp:txXfrm>
        <a:off x="4910361" y="2106185"/>
        <a:ext cx="1678329" cy="1684372"/>
      </dsp:txXfrm>
    </dsp:sp>
    <dsp:sp modelId="{BADB4E37-FC80-4355-81CD-293D8D3017EB}">
      <dsp:nvSpPr>
        <dsp:cNvPr id="0" name=""/>
        <dsp:cNvSpPr/>
      </dsp:nvSpPr>
      <dsp:spPr>
        <a:xfrm>
          <a:off x="0" y="4211650"/>
          <a:ext cx="6588691" cy="16843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6FF433-DA8E-4139-B4BC-8B8C2490CDD9}">
      <dsp:nvSpPr>
        <dsp:cNvPr id="0" name=""/>
        <dsp:cNvSpPr/>
      </dsp:nvSpPr>
      <dsp:spPr>
        <a:xfrm>
          <a:off x="509522" y="4590634"/>
          <a:ext cx="926404" cy="9264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5D35B9-5C51-4DAB-9C20-682824F25C93}">
      <dsp:nvSpPr>
        <dsp:cNvPr id="0" name=""/>
        <dsp:cNvSpPr/>
      </dsp:nvSpPr>
      <dsp:spPr>
        <a:xfrm>
          <a:off x="1945450" y="4211650"/>
          <a:ext cx="2964910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Externally</a:t>
          </a:r>
          <a:endParaRPr lang="en-US" sz="2500" kern="1200"/>
        </a:p>
      </dsp:txBody>
      <dsp:txXfrm>
        <a:off x="1945450" y="4211650"/>
        <a:ext cx="2964910" cy="1684372"/>
      </dsp:txXfrm>
    </dsp:sp>
    <dsp:sp modelId="{1D3613B1-5C62-478C-B7AE-4AC13B405A64}">
      <dsp:nvSpPr>
        <dsp:cNvPr id="0" name=""/>
        <dsp:cNvSpPr/>
      </dsp:nvSpPr>
      <dsp:spPr>
        <a:xfrm>
          <a:off x="4910361" y="4211650"/>
          <a:ext cx="1678329" cy="16843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178263" rIns="178263" bIns="178263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Shareholders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Customers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Suppliers</a:t>
          </a:r>
          <a:endParaRPr lang="en-US" sz="1700" kern="120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Media</a:t>
          </a:r>
          <a:endParaRPr lang="en-US" sz="1700" kern="1200"/>
        </a:p>
      </dsp:txBody>
      <dsp:txXfrm>
        <a:off x="4910361" y="4211650"/>
        <a:ext cx="1678329" cy="1684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39A13-0615-4165-BDE5-ED4B128005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BC0D03-AABF-4508-A454-FA4B30EC59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67D6D-AE7D-471B-8DAB-3C3A10737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5F18C5-5ADB-49E6-AB69-69279D11F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A955E-B455-4481-98F2-7E2761E82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89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6D107-4067-44AB-8BB9-D5DFFB7D3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FF76C-D5B5-4F46-B7D4-25E644F16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E3D16-7E64-4B4B-AB69-BC5498AEA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E3200-32A1-4BD9-AD6F-81B9E371C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95C34-9BF1-48C3-9E38-2A0956FBF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252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EC7DC-824B-4848-A26B-A0FC5164F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E44596-B12E-4648-A224-E976192EE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39628E-8A5B-4765-A1C5-6090FCD16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09441-C9E5-48C6-BC93-1D9862279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674646-F86F-4187-AFA0-02B69AFDB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1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796D4-F2E8-4350-BA42-7B32291E4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CF825-FB55-4599-8865-0B9843AEE2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95A09E-641E-44D9-8271-AB7F90A874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4AB38E-A224-4506-897B-DCFB5F5B9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A2C63F-E33D-4D07-8030-E04484891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5A8B8F-1ABC-4F93-A3DB-0940EA9B4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759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D494A-3B9C-445E-9BE2-3402A710D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95533C-8F67-4508-9C3C-0AAB30C0C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E1D94B-DEA0-4772-AD14-77DE014FF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BB8501-ED44-45A2-8E5E-4C1B4A81AB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B4FE7-246E-401D-8CB4-FA3D0C089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C5B101-B4DD-46C1-95D9-51680272A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FD1ACA-5512-458F-8FE1-08F5CC6BD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15B358-C620-4008-ADC6-9E4426C40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542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B076C-E4B4-4031-9007-D9A2EE791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E50466-B57B-4B39-A7B1-B57791F3A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EAA711-D035-4F55-B736-438677D34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E52909-FDE8-4644-818B-E4F8C9DDD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379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2A19E7-2104-43A4-909D-C2F1D7132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AD9790-2E45-4F46-9D1D-E400D6126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54564-14BD-4183-8433-BF5FD0AE8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014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241F8-15D0-4F40-9132-1F3416920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E3A6E5-7F9D-49EA-A3A0-51E192574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B9B0C7-0655-418A-8469-155F8655C8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724378-88DB-4248-A95C-A2A9870F2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2CAEB3-2DA6-41F8-90FA-BE206194A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1857D7-2C5C-47DE-9EBA-8AFE118B7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800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3EA8F-8676-4BF0-AB4F-AE8444D28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BA972D-A696-46B8-964F-B8BFD64766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1FD114-5394-4C5D-96D8-FB3B11DF4B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25F40C-3DE8-4C32-98D6-E64744384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4A150B-E8C1-4AC8-98CA-DF58703D6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BF8FD5-58C5-4086-9ACC-52CE4BFF4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875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03428-DA84-4716-B06A-6ABA43B38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7225D3-AAD7-4E3B-A933-10CF185B2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F741F-C179-4839-A02B-7B23E23F1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BF30AA-7301-4069-8BF1-936CCA4D3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395B35-8935-4FC4-A514-59B6533C0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93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A33E3E-CF45-4265-8C87-1EFAE10E77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76E0E1-2216-48BA-901A-7F035C7F6C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4C99F-8BDE-4924-9AE2-2FF2E6F96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A5F79-3B95-46A3-BA7B-8C2E77442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35CE46-9477-45CE-BD74-20958E06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88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740EF6-F653-49D1-8268-A8D2403B3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43B4A-BFEA-4680-A258-04E8557834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C6BD30-5F7B-4802-83CD-056F93E455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78312-F725-4878-8022-D56AFE928373}" type="datetimeFigureOut">
              <a:rPr lang="en-GB" smtClean="0"/>
              <a:t>25/11/2021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8A2E9-0C5D-4CEE-BAE9-05E79C7064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8A220-1F31-4224-8178-8F113AE43C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5D82B-CD8F-436A-A23C-E525F91A99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6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7">
            <a:extLst>
              <a:ext uri="{FF2B5EF4-FFF2-40B4-BE49-F238E27FC236}">
                <a16:creationId xmlns:a16="http://schemas.microsoft.com/office/drawing/2014/main" id="{B9008973-65FB-40C1-893A-A58712593D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9">
            <a:extLst>
              <a:ext uri="{FF2B5EF4-FFF2-40B4-BE49-F238E27FC236}">
                <a16:creationId xmlns:a16="http://schemas.microsoft.com/office/drawing/2014/main" id="{2558829B-C7EF-4D51-94DF-A8B1A80C2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0605" y="1"/>
            <a:ext cx="2681395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11">
            <a:extLst>
              <a:ext uri="{FF2B5EF4-FFF2-40B4-BE49-F238E27FC236}">
                <a16:creationId xmlns:a16="http://schemas.microsoft.com/office/drawing/2014/main" id="{090A6D10-3F68-4EAB-9085-93C36B5FC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94507" y="767714"/>
            <a:ext cx="3860055" cy="5322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AE33EF-C0D4-4A24-A47C-16BA0A3228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80073" y="1002453"/>
            <a:ext cx="3392353" cy="4856480"/>
          </a:xfrm>
        </p:spPr>
        <p:txBody>
          <a:bodyPr anchor="ctr">
            <a:normAutofit/>
          </a:bodyPr>
          <a:lstStyle/>
          <a:p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Student Name: </a:t>
            </a:r>
            <a:r>
              <a:rPr lang="en-US" sz="1800" b="1" dirty="0" err="1">
                <a:solidFill>
                  <a:srgbClr val="FFFFFF"/>
                </a:solidFill>
                <a:ea typeface="+mj-lt"/>
                <a:cs typeface="+mj-lt"/>
              </a:rPr>
              <a:t>Colwin</a:t>
            </a:r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 Kelly</a:t>
            </a:r>
            <a:r>
              <a:rPr lang="en-GB" sz="1800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endParaRPr lang="en-US" sz="1800" dirty="0">
              <a:solidFill>
                <a:srgbClr val="FFFFFF"/>
              </a:solidFill>
              <a:ea typeface="+mj-lt"/>
              <a:cs typeface="+mj-lt"/>
            </a:endParaRPr>
          </a:p>
          <a:p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 sz="1800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</a:p>
          <a:p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Student ID: 2027494</a:t>
            </a:r>
            <a:r>
              <a:rPr lang="en-GB" sz="1800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</a:p>
          <a:p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 sz="1800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</a:p>
          <a:p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Module code: </a:t>
            </a:r>
            <a:r>
              <a:rPr lang="en-US" sz="18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BMSW4002 - Effective Team Working and Communication</a:t>
            </a:r>
            <a:endParaRPr lang="en-GB" sz="1800" dirty="0">
              <a:solidFill>
                <a:srgbClr val="FFFFFF"/>
              </a:solidFill>
              <a:ea typeface="+mj-lt"/>
              <a:cs typeface="+mj-lt"/>
            </a:endParaRPr>
          </a:p>
          <a:p>
            <a:r>
              <a:rPr lang="en-GB" sz="1800" b="1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 sz="1800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</a:p>
          <a:p>
            <a:r>
              <a:rPr lang="en-GB" sz="1800" b="1" dirty="0">
                <a:solidFill>
                  <a:srgbClr val="FFFFFF"/>
                </a:solidFill>
                <a:ea typeface="+mj-lt"/>
                <a:cs typeface="+mj-lt"/>
              </a:rPr>
              <a:t>Assignment title</a:t>
            </a:r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: </a:t>
            </a:r>
            <a:r>
              <a:rPr lang="en-US" sz="1800" b="1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Presentation – Strategies for Effective Communication in a Business Setting.</a:t>
            </a:r>
            <a:endParaRPr lang="en-GB" sz="1800" dirty="0">
              <a:solidFill>
                <a:srgbClr val="FFFFFF"/>
              </a:solidFill>
              <a:ea typeface="+mj-lt"/>
              <a:cs typeface="+mj-lt"/>
            </a:endParaRPr>
          </a:p>
          <a:p>
            <a:r>
              <a:rPr lang="en-US" sz="1800" b="1" dirty="0">
                <a:solidFill>
                  <a:srgbClr val="FFFFFF"/>
                </a:solidFill>
                <a:ea typeface="+mj-lt"/>
                <a:cs typeface="+mj-lt"/>
              </a:rPr>
              <a:t>Lecturer’s name: </a:t>
            </a:r>
            <a:r>
              <a:rPr lang="en-US" sz="1800" b="1" dirty="0" err="1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Sujeewa</a:t>
            </a:r>
            <a:r>
              <a:rPr lang="en-US" sz="1800" b="1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Herath </a:t>
            </a:r>
            <a:endParaRPr lang="en-GB" sz="1800" dirty="0">
              <a:solidFill>
                <a:srgbClr val="FFFFFF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en-GB" sz="1800" dirty="0">
              <a:solidFill>
                <a:srgbClr val="FFFFFF"/>
              </a:solidFill>
            </a:endParaRPr>
          </a:p>
        </p:txBody>
      </p:sp>
      <p:grpSp>
        <p:nvGrpSpPr>
          <p:cNvPr id="38" name="Group 13">
            <a:extLst>
              <a:ext uri="{FF2B5EF4-FFF2-40B4-BE49-F238E27FC236}">
                <a16:creationId xmlns:a16="http://schemas.microsoft.com/office/drawing/2014/main" id="{C38C6B01-5C30-47AE-94D3-B54B34D688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167" y="2761488"/>
            <a:ext cx="242107" cy="1340860"/>
            <a:chOff x="56167" y="2761488"/>
            <a:chExt cx="242107" cy="1340860"/>
          </a:xfrm>
        </p:grpSpPr>
        <p:sp>
          <p:nvSpPr>
            <p:cNvPr id="15" name="Rectangle 2">
              <a:extLst>
                <a:ext uri="{FF2B5EF4-FFF2-40B4-BE49-F238E27FC236}">
                  <a16:creationId xmlns:a16="http://schemas.microsoft.com/office/drawing/2014/main" id="{8C957847-7C0E-48CD-A0C7-E8F76FCB0D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59">
              <a:extLst>
                <a:ext uri="{FF2B5EF4-FFF2-40B4-BE49-F238E27FC236}">
                  <a16:creationId xmlns:a16="http://schemas.microsoft.com/office/drawing/2014/main" id="{750A171B-FE02-4328-8218-84B8A73D22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33124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2">
              <a:extLst>
                <a:ext uri="{FF2B5EF4-FFF2-40B4-BE49-F238E27FC236}">
                  <a16:creationId xmlns:a16="http://schemas.microsoft.com/office/drawing/2014/main" id="{D250ED76-8AAB-4BA3-8FB9-7D9DAD1EFC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59">
              <a:extLst>
                <a:ext uri="{FF2B5EF4-FFF2-40B4-BE49-F238E27FC236}">
                  <a16:creationId xmlns:a16="http://schemas.microsoft.com/office/drawing/2014/main" id="{90E9A077-3D43-42CE-A80F-4D77A9640A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18913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2">
              <a:extLst>
                <a:ext uri="{FF2B5EF4-FFF2-40B4-BE49-F238E27FC236}">
                  <a16:creationId xmlns:a16="http://schemas.microsoft.com/office/drawing/2014/main" id="{13B87A5D-9EA1-4543-A4CB-0E744C224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59">
              <a:extLst>
                <a:ext uri="{FF2B5EF4-FFF2-40B4-BE49-F238E27FC236}">
                  <a16:creationId xmlns:a16="http://schemas.microsoft.com/office/drawing/2014/main" id="{95211382-25DA-4D78-8A2A-65BF812E1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04701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2">
              <a:extLst>
                <a:ext uri="{FF2B5EF4-FFF2-40B4-BE49-F238E27FC236}">
                  <a16:creationId xmlns:a16="http://schemas.microsoft.com/office/drawing/2014/main" id="{DB854E96-4BF7-41B7-98ED-218896E4B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59">
              <a:extLst>
                <a:ext uri="{FF2B5EF4-FFF2-40B4-BE49-F238E27FC236}">
                  <a16:creationId xmlns:a16="http://schemas.microsoft.com/office/drawing/2014/main" id="{37D8D120-EF4A-4300-A248-1F0A6EF04F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90490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2">
              <a:extLst>
                <a:ext uri="{FF2B5EF4-FFF2-40B4-BE49-F238E27FC236}">
                  <a16:creationId xmlns:a16="http://schemas.microsoft.com/office/drawing/2014/main" id="{AC2782E1-E97A-4860-805A-381C628EF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59">
              <a:extLst>
                <a:ext uri="{FF2B5EF4-FFF2-40B4-BE49-F238E27FC236}">
                  <a16:creationId xmlns:a16="http://schemas.microsoft.com/office/drawing/2014/main" id="{DA923931-3C79-451C-B0DD-D8C5C9B12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276279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">
              <a:extLst>
                <a:ext uri="{FF2B5EF4-FFF2-40B4-BE49-F238E27FC236}">
                  <a16:creationId xmlns:a16="http://schemas.microsoft.com/office/drawing/2014/main" id="{96552411-1484-4559-9B19-D82BA727FE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59">
              <a:extLst>
                <a:ext uri="{FF2B5EF4-FFF2-40B4-BE49-F238E27FC236}">
                  <a16:creationId xmlns:a16="http://schemas.microsoft.com/office/drawing/2014/main" id="{96625486-87AB-40D0-B29C-F061F36B0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40418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">
              <a:extLst>
                <a:ext uri="{FF2B5EF4-FFF2-40B4-BE49-F238E27FC236}">
                  <a16:creationId xmlns:a16="http://schemas.microsoft.com/office/drawing/2014/main" id="{5CF69521-6B14-449B-AFAD-5246F7BBF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59">
              <a:extLst>
                <a:ext uri="{FF2B5EF4-FFF2-40B4-BE49-F238E27FC236}">
                  <a16:creationId xmlns:a16="http://schemas.microsoft.com/office/drawing/2014/main" id="{FCCB1E40-AD9F-4FDE-9794-BA67A8F09D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899703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">
              <a:extLst>
                <a:ext uri="{FF2B5EF4-FFF2-40B4-BE49-F238E27FC236}">
                  <a16:creationId xmlns:a16="http://schemas.microsoft.com/office/drawing/2014/main" id="{072A675B-C9E6-4B87-B488-FB7450C0AA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59">
              <a:extLst>
                <a:ext uri="{FF2B5EF4-FFF2-40B4-BE49-F238E27FC236}">
                  <a16:creationId xmlns:a16="http://schemas.microsoft.com/office/drawing/2014/main" id="{07438C80-8A3A-4E13-838D-B676C615B1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757589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2">
              <a:extLst>
                <a:ext uri="{FF2B5EF4-FFF2-40B4-BE49-F238E27FC236}">
                  <a16:creationId xmlns:a16="http://schemas.microsoft.com/office/drawing/2014/main" id="{03A1462E-5653-41AA-9086-553DD10C1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59">
              <a:extLst>
                <a:ext uri="{FF2B5EF4-FFF2-40B4-BE49-F238E27FC236}">
                  <a16:creationId xmlns:a16="http://schemas.microsoft.com/office/drawing/2014/main" id="{C5D0C27E-61AE-48DC-95B4-5FEBCE413A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615475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2">
              <a:extLst>
                <a:ext uri="{FF2B5EF4-FFF2-40B4-BE49-F238E27FC236}">
                  <a16:creationId xmlns:a16="http://schemas.microsoft.com/office/drawing/2014/main" id="{AE1C1E45-C712-4F12-B421-9DBD634FCE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3774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59">
              <a:extLst>
                <a:ext uri="{FF2B5EF4-FFF2-40B4-BE49-F238E27FC236}">
                  <a16:creationId xmlns:a16="http://schemas.microsoft.com/office/drawing/2014/main" id="{6537F337-22CC-46D3-8A70-335E1E44E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54864" y="347336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91363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4A5A85-07C0-4EB8-B7FF-2FE021F0F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18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84868-D2D0-4106-82B1-B5D853B39D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023391"/>
          </a:xfrm>
        </p:spPr>
        <p:txBody>
          <a:bodyPr anchor="ctr">
            <a:normAutofit/>
          </a:bodyPr>
          <a:lstStyle/>
          <a:p>
            <a:r>
              <a:rPr lang="en-GB" dirty="0"/>
              <a:t>Tesco</a:t>
            </a:r>
          </a:p>
          <a:p>
            <a:pPr lvl="1"/>
            <a:r>
              <a:rPr lang="en-GB" b="1" dirty="0"/>
              <a:t>Retail Industry</a:t>
            </a:r>
          </a:p>
          <a:p>
            <a:pPr lvl="1"/>
            <a:r>
              <a:rPr lang="en-GB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Customer type – B2C (business to consumer)</a:t>
            </a:r>
          </a:p>
          <a:p>
            <a:pPr lvl="1"/>
            <a:r>
              <a:rPr lang="en-GB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Organisation / Company  type: MNE (multinational Enterprise)/ Large organisation </a:t>
            </a:r>
          </a:p>
          <a:p>
            <a:pPr marL="457200" lvl="1" indent="0">
              <a:buNone/>
            </a:pP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1"/>
            <a:r>
              <a:rPr lang="en-US" b="1" spc="-1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What are the channels of communication used by the organization and channels that can be</a:t>
            </a:r>
            <a:r>
              <a:rPr lang="en-US" b="1" spc="-4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b="1" spc="-1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used to improve communication?</a:t>
            </a:r>
            <a:endParaRPr lang="en-GB" spc="-15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 lvl="1" indent="0">
              <a:buNone/>
            </a:pP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2C3251-BF57-46C6-AA1C-C0EAB55A9727}"/>
              </a:ext>
            </a:extLst>
          </p:cNvPr>
          <p:cNvSpPr txBox="1"/>
          <p:nvPr/>
        </p:nvSpPr>
        <p:spPr>
          <a:xfrm>
            <a:off x="4923296" y="4876071"/>
            <a:ext cx="663797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Effective communication plays a major role in the development of a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organisation. Organisations such as Tesco use various channels of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communication to ensure the business runs efficiently. </a:t>
            </a:r>
          </a:p>
          <a:p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These channels of communication are </a:t>
            </a:r>
            <a:b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838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92EC4-A374-4E59-9649-B1B94386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sz="4100" dirty="0"/>
              <a:t>Channels of communication used by Tesco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C8406-80BE-4BF7-A599-D5706DEBD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Tescos uses various communication methods to keep in contact with their Customers, Stakeholders, Suppliers etc.</a:t>
            </a:r>
          </a:p>
          <a:p>
            <a:r>
              <a:rPr lang="en-GB" sz="2000"/>
              <a:t>Official Website</a:t>
            </a:r>
          </a:p>
          <a:p>
            <a:r>
              <a:rPr lang="en-GB" sz="2000"/>
              <a:t>Press releases</a:t>
            </a:r>
          </a:p>
          <a:p>
            <a:r>
              <a:rPr lang="en-GB" sz="2000"/>
              <a:t>Advertising campaign</a:t>
            </a:r>
          </a:p>
          <a:p>
            <a:r>
              <a:rPr lang="en-GB" sz="2000"/>
              <a:t>Email</a:t>
            </a:r>
          </a:p>
          <a:p>
            <a:r>
              <a:rPr lang="en-GB" sz="2000"/>
              <a:t>Telephone</a:t>
            </a:r>
          </a:p>
          <a:p>
            <a:r>
              <a:rPr lang="en-GB" sz="2000"/>
              <a:t>Online conversation through social media</a:t>
            </a:r>
          </a:p>
          <a:p>
            <a:r>
              <a:rPr lang="en-GB" sz="2000"/>
              <a:t>Face to face</a:t>
            </a:r>
          </a:p>
          <a:p>
            <a:endParaRPr lang="en-GB" sz="2000"/>
          </a:p>
          <a:p>
            <a:pPr marL="0" indent="0">
              <a:buNone/>
            </a:pPr>
            <a:endParaRPr lang="en-GB" sz="2000"/>
          </a:p>
          <a:p>
            <a:endParaRPr lang="en-GB" sz="2000"/>
          </a:p>
          <a:p>
            <a:endParaRPr lang="en-GB" sz="2000"/>
          </a:p>
        </p:txBody>
      </p:sp>
      <p:pic>
        <p:nvPicPr>
          <p:cNvPr id="11" name="Picture 4" descr="Mobile device with apps">
            <a:extLst>
              <a:ext uri="{FF2B5EF4-FFF2-40B4-BE49-F238E27FC236}">
                <a16:creationId xmlns:a16="http://schemas.microsoft.com/office/drawing/2014/main" id="{3731818F-A00F-4BE3-BD99-C2BB68BAAE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75" r="11204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2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3A6B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8857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1CDB4-71AE-412F-A8C9-0E7DE0C53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15009"/>
            <a:ext cx="10515600" cy="143123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Website</a:t>
            </a:r>
          </a:p>
          <a:p>
            <a:pPr lvl="1"/>
            <a:r>
              <a:rPr lang="en-GB" dirty="0"/>
              <a:t>Official website contains information about the company such as products, services, careers and opportunities.</a:t>
            </a:r>
          </a:p>
          <a:p>
            <a:pPr lvl="1"/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85C1FAA-31BF-4A7D-B8EA-C4E41ABB0279}"/>
              </a:ext>
            </a:extLst>
          </p:cNvPr>
          <p:cNvSpPr txBox="1">
            <a:spLocks/>
          </p:cNvSpPr>
          <p:nvPr/>
        </p:nvSpPr>
        <p:spPr>
          <a:xfrm>
            <a:off x="838200" y="2454966"/>
            <a:ext cx="10515600" cy="143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Press Releases</a:t>
            </a:r>
          </a:p>
          <a:p>
            <a:pPr lvl="1"/>
            <a:r>
              <a:rPr lang="en-GB" dirty="0"/>
              <a:t>Providing stake holders with new updates and business developments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10679C2-6DA1-4E53-95D7-8776A80DC390}"/>
              </a:ext>
            </a:extLst>
          </p:cNvPr>
          <p:cNvSpPr txBox="1">
            <a:spLocks/>
          </p:cNvSpPr>
          <p:nvPr/>
        </p:nvSpPr>
        <p:spPr>
          <a:xfrm>
            <a:off x="838200" y="3886200"/>
            <a:ext cx="10515600" cy="143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Advertising campaign</a:t>
            </a:r>
          </a:p>
          <a:p>
            <a:pPr lvl="1"/>
            <a:r>
              <a:rPr lang="en-GB" dirty="0"/>
              <a:t>Regularly carries out advertising campaigns for potential new customers and existing ones</a:t>
            </a:r>
          </a:p>
        </p:txBody>
      </p:sp>
    </p:spTree>
    <p:extLst>
      <p:ext uri="{BB962C8B-B14F-4D97-AF65-F5344CB8AC3E}">
        <p14:creationId xmlns:p14="http://schemas.microsoft.com/office/powerpoint/2010/main" val="3783871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A2C336-0A64-4FC1-B20F-72721756A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r>
              <a:rPr lang="en-GB"/>
              <a:t>Communication Process in Tescos</a:t>
            </a:r>
            <a:endParaRPr lang="en-GB" dirty="0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5360330-1020-40EC-842A-C6CCD44B5E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7256742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BD1420D-BBFE-4DF4-865B-7247F205D4EE}"/>
              </a:ext>
            </a:extLst>
          </p:cNvPr>
          <p:cNvSpPr txBox="1"/>
          <p:nvPr/>
        </p:nvSpPr>
        <p:spPr>
          <a:xfrm>
            <a:off x="338328" y="6349202"/>
            <a:ext cx="1741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Ukessays</a:t>
            </a:r>
            <a:r>
              <a:rPr lang="en-GB" dirty="0"/>
              <a:t>, 2018)</a:t>
            </a:r>
          </a:p>
        </p:txBody>
      </p:sp>
    </p:spTree>
    <p:extLst>
      <p:ext uri="{BB962C8B-B14F-4D97-AF65-F5344CB8AC3E}">
        <p14:creationId xmlns:p14="http://schemas.microsoft.com/office/powerpoint/2010/main" val="2604816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42A5316D-ED2F-4F89-B4B4-8D9240B1A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1B7A5F-3545-4835-AFEF-BF426DC3E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510" y="1487272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b="0" i="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Channels to answer customer concerns</a:t>
            </a:r>
            <a:endParaRPr lang="en-US" sz="2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table1">
            <a:extLst>
              <a:ext uri="{FF2B5EF4-FFF2-40B4-BE49-F238E27FC236}">
                <a16:creationId xmlns:a16="http://schemas.microsoft.com/office/drawing/2014/main" id="{8BB8625F-D5C4-4178-AEA3-278CA688B60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8600" y="1313299"/>
            <a:ext cx="5519903" cy="309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7E7873-AA07-4E5F-80DD-5DA4A5AF9B05}"/>
              </a:ext>
            </a:extLst>
          </p:cNvPr>
          <p:cNvSpPr txBox="1"/>
          <p:nvPr/>
        </p:nvSpPr>
        <p:spPr>
          <a:xfrm>
            <a:off x="4038600" y="4884873"/>
            <a:ext cx="7188199" cy="1292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646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316D72B-C5CB-4180-9748-555253B9858D}"/>
              </a:ext>
            </a:extLst>
          </p:cNvPr>
          <p:cNvSpPr/>
          <p:nvPr/>
        </p:nvSpPr>
        <p:spPr>
          <a:xfrm>
            <a:off x="1000533" y="2315816"/>
            <a:ext cx="2027583" cy="536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statements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1D8767-99FD-4B76-8513-2791CCD0569E}"/>
              </a:ext>
            </a:extLst>
          </p:cNvPr>
          <p:cNvSpPr/>
          <p:nvPr/>
        </p:nvSpPr>
        <p:spPr>
          <a:xfrm>
            <a:off x="1000534" y="3637719"/>
            <a:ext cx="2027583" cy="536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Video Interviews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0C6E8A-AD43-444D-8B60-B9021FA008CC}"/>
              </a:ext>
            </a:extLst>
          </p:cNvPr>
          <p:cNvSpPr/>
          <p:nvPr/>
        </p:nvSpPr>
        <p:spPr>
          <a:xfrm>
            <a:off x="1000535" y="4840355"/>
            <a:ext cx="2027583" cy="536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Blogs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6DB245-153B-4F9D-8912-773C4595CD88}"/>
              </a:ext>
            </a:extLst>
          </p:cNvPr>
          <p:cNvSpPr/>
          <p:nvPr/>
        </p:nvSpPr>
        <p:spPr>
          <a:xfrm>
            <a:off x="4283765" y="3637720"/>
            <a:ext cx="2027583" cy="536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Tesco website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F2F9E6-0618-423D-B659-9E1F46BC4D55}"/>
              </a:ext>
            </a:extLst>
          </p:cNvPr>
          <p:cNvSpPr/>
          <p:nvPr/>
        </p:nvSpPr>
        <p:spPr>
          <a:xfrm>
            <a:off x="7673010" y="4840355"/>
            <a:ext cx="2027583" cy="536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Facebook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3F5BA1-1759-4507-AFB9-195C678B0E58}"/>
              </a:ext>
            </a:extLst>
          </p:cNvPr>
          <p:cNvSpPr/>
          <p:nvPr/>
        </p:nvSpPr>
        <p:spPr>
          <a:xfrm>
            <a:off x="7673010" y="3687414"/>
            <a:ext cx="2027583" cy="536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Twitter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CBF011-BA84-466D-B6D3-E38645A4E405}"/>
              </a:ext>
            </a:extLst>
          </p:cNvPr>
          <p:cNvSpPr/>
          <p:nvPr/>
        </p:nvSpPr>
        <p:spPr>
          <a:xfrm>
            <a:off x="7673010" y="2315815"/>
            <a:ext cx="2027583" cy="536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Email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F8140AA-A6A0-4603-9838-02880C015A32}"/>
              </a:ext>
            </a:extLst>
          </p:cNvPr>
          <p:cNvCxnSpPr>
            <a:cxnSpLocks/>
          </p:cNvCxnSpPr>
          <p:nvPr/>
        </p:nvCxnSpPr>
        <p:spPr>
          <a:xfrm>
            <a:off x="3028116" y="2464904"/>
            <a:ext cx="3511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8D77D61-F562-40AE-B671-040A06A79647}"/>
              </a:ext>
            </a:extLst>
          </p:cNvPr>
          <p:cNvCxnSpPr>
            <a:cxnSpLocks/>
          </p:cNvCxnSpPr>
          <p:nvPr/>
        </p:nvCxnSpPr>
        <p:spPr>
          <a:xfrm>
            <a:off x="2985043" y="5151781"/>
            <a:ext cx="4042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4D948B-DAFD-4241-9B12-E98D3950A8B6}"/>
              </a:ext>
            </a:extLst>
          </p:cNvPr>
          <p:cNvCxnSpPr>
            <a:cxnSpLocks/>
          </p:cNvCxnSpPr>
          <p:nvPr/>
        </p:nvCxnSpPr>
        <p:spPr>
          <a:xfrm>
            <a:off x="3004919" y="3982274"/>
            <a:ext cx="3511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BA20BCE-8B85-42CC-8491-58A1EBEFFD66}"/>
              </a:ext>
            </a:extLst>
          </p:cNvPr>
          <p:cNvCxnSpPr>
            <a:cxnSpLocks/>
          </p:cNvCxnSpPr>
          <p:nvPr/>
        </p:nvCxnSpPr>
        <p:spPr>
          <a:xfrm>
            <a:off x="3389244" y="2464904"/>
            <a:ext cx="0" cy="26868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A3A06A-1763-48DA-BB87-0DE54BA28BBE}"/>
              </a:ext>
            </a:extLst>
          </p:cNvPr>
          <p:cNvCxnSpPr>
            <a:cxnSpLocks/>
          </p:cNvCxnSpPr>
          <p:nvPr/>
        </p:nvCxnSpPr>
        <p:spPr>
          <a:xfrm>
            <a:off x="3379305" y="3982274"/>
            <a:ext cx="9044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987A885-341A-48C5-B6D9-0E87A0DF48FD}"/>
              </a:ext>
            </a:extLst>
          </p:cNvPr>
          <p:cNvCxnSpPr>
            <a:cxnSpLocks/>
          </p:cNvCxnSpPr>
          <p:nvPr/>
        </p:nvCxnSpPr>
        <p:spPr>
          <a:xfrm>
            <a:off x="7335072" y="2562636"/>
            <a:ext cx="0" cy="25891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1DCC0D7-1D0F-4623-A752-211846AAB1A2}"/>
              </a:ext>
            </a:extLst>
          </p:cNvPr>
          <p:cNvCxnSpPr>
            <a:cxnSpLocks/>
          </p:cNvCxnSpPr>
          <p:nvPr/>
        </p:nvCxnSpPr>
        <p:spPr>
          <a:xfrm>
            <a:off x="6311348" y="3955770"/>
            <a:ext cx="1186066" cy="26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CAE1FFB-978B-4146-8A4B-91C7CCD63F44}"/>
              </a:ext>
            </a:extLst>
          </p:cNvPr>
          <p:cNvCxnSpPr>
            <a:cxnSpLocks/>
          </p:cNvCxnSpPr>
          <p:nvPr/>
        </p:nvCxnSpPr>
        <p:spPr>
          <a:xfrm>
            <a:off x="7321821" y="2580858"/>
            <a:ext cx="3511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192C8B7-4B2B-451B-AE3F-4B32EF198764}"/>
              </a:ext>
            </a:extLst>
          </p:cNvPr>
          <p:cNvCxnSpPr>
            <a:cxnSpLocks/>
          </p:cNvCxnSpPr>
          <p:nvPr/>
        </p:nvCxnSpPr>
        <p:spPr>
          <a:xfrm>
            <a:off x="7321821" y="3982274"/>
            <a:ext cx="3511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1C58CCD-8268-4DD6-B124-A948175DAA87}"/>
              </a:ext>
            </a:extLst>
          </p:cNvPr>
          <p:cNvCxnSpPr>
            <a:cxnSpLocks/>
          </p:cNvCxnSpPr>
          <p:nvPr/>
        </p:nvCxnSpPr>
        <p:spPr>
          <a:xfrm>
            <a:off x="7321820" y="5151781"/>
            <a:ext cx="3511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6279D68E-1564-4F00-B2F5-E3273E832208}"/>
              </a:ext>
            </a:extLst>
          </p:cNvPr>
          <p:cNvSpPr txBox="1"/>
          <p:nvPr/>
        </p:nvSpPr>
        <p:spPr>
          <a:xfrm>
            <a:off x="10380184" y="2315815"/>
            <a:ext cx="1347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To </a:t>
            </a:r>
            <a:r>
              <a:rPr lang="en-GB" dirty="0" err="1"/>
              <a:t>cusomers</a:t>
            </a:r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D7B4BFD-FF4A-4C36-B754-536BE1E111A3}"/>
              </a:ext>
            </a:extLst>
          </p:cNvPr>
          <p:cNvSpPr txBox="1"/>
          <p:nvPr/>
        </p:nvSpPr>
        <p:spPr>
          <a:xfrm>
            <a:off x="10601784" y="3771104"/>
            <a:ext cx="1036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To media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4620B45-786F-4FB6-8507-DD3292550A09}"/>
              </a:ext>
            </a:extLst>
          </p:cNvPr>
          <p:cNvSpPr txBox="1"/>
          <p:nvPr/>
        </p:nvSpPr>
        <p:spPr>
          <a:xfrm>
            <a:off x="10601784" y="4969565"/>
            <a:ext cx="1389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Customers &amp;</a:t>
            </a:r>
          </a:p>
          <a:p>
            <a:r>
              <a:rPr lang="en-GB" dirty="0"/>
              <a:t>media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360182DB-68A9-4874-A64C-86DDA30DA777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9700593" y="2584172"/>
            <a:ext cx="78519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F60F70D-3674-4C15-B743-F8699FA532ED}"/>
              </a:ext>
            </a:extLst>
          </p:cNvPr>
          <p:cNvCxnSpPr>
            <a:cxnSpLocks/>
          </p:cNvCxnSpPr>
          <p:nvPr/>
        </p:nvCxnSpPr>
        <p:spPr>
          <a:xfrm>
            <a:off x="9852993" y="5194849"/>
            <a:ext cx="78519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256E051-A6F5-449D-90B1-BA15444914F0}"/>
              </a:ext>
            </a:extLst>
          </p:cNvPr>
          <p:cNvCxnSpPr>
            <a:cxnSpLocks/>
          </p:cNvCxnSpPr>
          <p:nvPr/>
        </p:nvCxnSpPr>
        <p:spPr>
          <a:xfrm>
            <a:off x="9852993" y="3982274"/>
            <a:ext cx="78519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EBFA2547-1422-4655-885B-7D8DA606C844}"/>
              </a:ext>
            </a:extLst>
          </p:cNvPr>
          <p:cNvSpPr txBox="1"/>
          <p:nvPr/>
        </p:nvSpPr>
        <p:spPr>
          <a:xfrm>
            <a:off x="2280472" y="499258"/>
            <a:ext cx="78127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Networking is becoming more important as social media grows, business are </a:t>
            </a:r>
          </a:p>
          <a:p>
            <a:r>
              <a:rPr lang="en-GB" dirty="0"/>
              <a:t>Finding it more difficult to deal with crisis online. This is how Tesco uses social</a:t>
            </a:r>
          </a:p>
          <a:p>
            <a:r>
              <a:rPr lang="en-GB" dirty="0"/>
              <a:t>Media as an effective communication tool and improving how they get messages </a:t>
            </a:r>
          </a:p>
          <a:p>
            <a:r>
              <a:rPr lang="en-GB" dirty="0"/>
              <a:t>across to targeted stakeholders </a:t>
            </a:r>
          </a:p>
        </p:txBody>
      </p:sp>
    </p:spTree>
    <p:extLst>
      <p:ext uri="{BB962C8B-B14F-4D97-AF65-F5344CB8AC3E}">
        <p14:creationId xmlns:p14="http://schemas.microsoft.com/office/powerpoint/2010/main" val="2082006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C56D3B-5AC9-4BCE-A9D7-FD9599CF4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3600" b="1" spc="-15">
                <a:latin typeface="Arial" panose="020B0604020202020204" pitchFamily="34" charset="0"/>
                <a:ea typeface="Arial" panose="020B0604020202020204" pitchFamily="34" charset="0"/>
              </a:rPr>
              <a:t>C</a:t>
            </a:r>
            <a:r>
              <a:rPr lang="en-US" sz="3600" b="1" spc="-15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hannels that can be</a:t>
            </a:r>
            <a:r>
              <a:rPr lang="en-US" sz="3600" b="1" spc="-4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3600" b="1" spc="-15">
                <a:effectLst/>
                <a:latin typeface="Arial" panose="020B0604020202020204" pitchFamily="34" charset="0"/>
                <a:ea typeface="Arial" panose="020B0604020202020204" pitchFamily="34" charset="0"/>
              </a:rPr>
              <a:t>used to improve communication</a:t>
            </a:r>
            <a:endParaRPr lang="en-GB" sz="3600"/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161222A0-231A-4F24-8614-97809D558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Social Media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Start networking creating Partnerships with established social media influencers, they could help generate and bring more attention to the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Having more hands on approach with its own social media by keeping them updated, deal with customer queries professionally and quickly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Face to face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Promoting diversity and inclusion by doing Campaigns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Holding meetings with communities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Webinar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34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515548-270C-46D7-9842-946701584CB8}"/>
              </a:ext>
            </a:extLst>
          </p:cNvPr>
          <p:cNvSpPr txBox="1"/>
          <p:nvPr/>
        </p:nvSpPr>
        <p:spPr>
          <a:xfrm>
            <a:off x="825389" y="6362249"/>
            <a:ext cx="9933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https://www.shrm.org/resourcesandtools/tools-and-samples/toolkits/pages/managingsocialmedia.aspx</a:t>
            </a:r>
          </a:p>
        </p:txBody>
      </p:sp>
    </p:spTree>
    <p:extLst>
      <p:ext uri="{BB962C8B-B14F-4D97-AF65-F5344CB8AC3E}">
        <p14:creationId xmlns:p14="http://schemas.microsoft.com/office/powerpoint/2010/main" val="3552288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C4DC1-AD7E-43C9-9FC5-9840026F9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F68B5-5B78-4AEC-9E62-7C06F86BF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1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shrm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. (2016).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Managing and Leveraging Workplace Use of Social Media.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Available: https://www.shrm.org/resourcesandtools/tools-and-samples/toolkits/pages/managingsocialmedia.aspx. Last accessed 25 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nov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2021.</a:t>
            </a:r>
          </a:p>
          <a:p>
            <a:r>
              <a:rPr lang="en-GB" sz="11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tescos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. (2021). </a:t>
            </a:r>
            <a:r>
              <a:rPr lang="en-GB" sz="1100" b="0" i="1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Stakeholder engagement.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Available: https://www.tescoplc.com/sustainability/our-ambitions-and-approach/little-helps-plan/stakeholder-engagement/. Last accessed 25 </a:t>
            </a:r>
            <a:r>
              <a:rPr lang="en-GB" sz="1100" b="0" i="0" dirty="0" err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nov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 2021.</a:t>
            </a:r>
            <a:endParaRPr lang="en-GB" sz="1600" dirty="0"/>
          </a:p>
          <a:p>
            <a:r>
              <a:rPr lang="en-GB" sz="1600" dirty="0" err="1"/>
              <a:t>UKEssays</a:t>
            </a:r>
            <a:r>
              <a:rPr lang="en-GB" sz="1600" dirty="0"/>
              <a:t>. November 2018. Channels of communication in Multi national organisations. [online]. Available from: https://www.ukessays.com/essays/management/channels-of-communication-in-multi-national-organisations-management-essay.php?vref=1 [Accessed 25 November 2021].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249408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able">
            <a:extLst>
              <a:ext uri="{FF2B5EF4-FFF2-40B4-BE49-F238E27FC236}">
                <a16:creationId xmlns:a16="http://schemas.microsoft.com/office/drawing/2014/main" id="{3D842E4C-88A4-449D-B5A1-597CC0613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368" y="733557"/>
            <a:ext cx="10101264" cy="53908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023992-A944-4673-96DB-A7BD4C317E25}"/>
              </a:ext>
            </a:extLst>
          </p:cNvPr>
          <p:cNvSpPr txBox="1"/>
          <p:nvPr/>
        </p:nvSpPr>
        <p:spPr>
          <a:xfrm>
            <a:off x="5784574" y="2047461"/>
            <a:ext cx="2858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Colwin </a:t>
            </a:r>
            <a:r>
              <a:rPr lang="en-GB" dirty="0" err="1"/>
              <a:t>Shevorne</a:t>
            </a:r>
            <a:r>
              <a:rPr lang="en-GB" dirty="0"/>
              <a:t> and Joshua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9BB488-2320-410D-8087-F4BEF8E7693D}"/>
              </a:ext>
            </a:extLst>
          </p:cNvPr>
          <p:cNvSpPr txBox="1"/>
          <p:nvPr/>
        </p:nvSpPr>
        <p:spPr>
          <a:xfrm>
            <a:off x="5784574" y="2912165"/>
            <a:ext cx="2558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was working on my own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538590-8AE0-4A16-9465-9860C39275C8}"/>
              </a:ext>
            </a:extLst>
          </p:cNvPr>
          <p:cNvSpPr txBox="1"/>
          <p:nvPr/>
        </p:nvSpPr>
        <p:spPr>
          <a:xfrm>
            <a:off x="5695122" y="3756991"/>
            <a:ext cx="4337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Lack of communication from team members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9FC642-E79C-4F5B-B78E-E5D127F52F08}"/>
              </a:ext>
            </a:extLst>
          </p:cNvPr>
          <p:cNvSpPr txBox="1"/>
          <p:nvPr/>
        </p:nvSpPr>
        <p:spPr>
          <a:xfrm>
            <a:off x="5784574" y="4691270"/>
            <a:ext cx="3093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Call each member of the group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3A09C0-A965-47BD-BC99-61CF954E57F3}"/>
              </a:ext>
            </a:extLst>
          </p:cNvPr>
          <p:cNvSpPr txBox="1"/>
          <p:nvPr/>
        </p:nvSpPr>
        <p:spPr>
          <a:xfrm>
            <a:off x="5695122" y="5625549"/>
            <a:ext cx="4063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 was by myself so its hard to give a rating</a:t>
            </a:r>
          </a:p>
        </p:txBody>
      </p:sp>
    </p:spTree>
    <p:extLst>
      <p:ext uri="{BB962C8B-B14F-4D97-AF65-F5344CB8AC3E}">
        <p14:creationId xmlns:p14="http://schemas.microsoft.com/office/powerpoint/2010/main" val="3388352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535</Words>
  <Application>Microsoft Office PowerPoint</Application>
  <PresentationFormat>Widescreen</PresentationFormat>
  <Paragraphs>86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PowerPoint Presentation</vt:lpstr>
      <vt:lpstr>Introduction</vt:lpstr>
      <vt:lpstr>Channels of communication used by Tesco</vt:lpstr>
      <vt:lpstr>PowerPoint Presentation</vt:lpstr>
      <vt:lpstr>Communication Process in Tescos</vt:lpstr>
      <vt:lpstr>Channels to answer customer concerns</vt:lpstr>
      <vt:lpstr>PowerPoint Presentation</vt:lpstr>
      <vt:lpstr>Channels that can be used to improve communication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K</dc:creator>
  <cp:lastModifiedBy>J K</cp:lastModifiedBy>
  <cp:revision>1</cp:revision>
  <dcterms:created xsi:type="dcterms:W3CDTF">2021-11-25T09:30:55Z</dcterms:created>
  <dcterms:modified xsi:type="dcterms:W3CDTF">2021-11-25T13:01:42Z</dcterms:modified>
</cp:coreProperties>
</file>