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</p:sldMasterIdLst>
  <p:sldIdLst>
    <p:sldId id="257" r:id="rId2"/>
    <p:sldId id="256" r:id="rId3"/>
    <p:sldId id="258" r:id="rId4"/>
    <p:sldId id="270" r:id="rId5"/>
    <p:sldId id="271" r:id="rId6"/>
    <p:sldId id="265" r:id="rId7"/>
    <p:sldId id="260" r:id="rId8"/>
    <p:sldId id="266" r:id="rId9"/>
    <p:sldId id="267" r:id="rId10"/>
    <p:sldId id="264" r:id="rId11"/>
    <p:sldId id="269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D1AA72-FE54-4122-832E-3AAF1C4DEB37}" v="13" dt="2026-03-16T07:54:52.863"/>
    <p1510:client id="{F5747310-2615-41BD-B178-64F1E752CEF5}" v="146" dt="2026-03-17T06:58:32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os Conte" userId="2a7839fa7f8861c0" providerId="LiveId" clId="{D828BA49-B49E-4C0F-B702-F2146393E749}"/>
    <pc:docChg chg="undo redo custSel addSld delSld modSld sldOrd modMainMaster">
      <pc:chgData name="Carlos Conte" userId="2a7839fa7f8861c0" providerId="LiveId" clId="{D828BA49-B49E-4C0F-B702-F2146393E749}" dt="2026-03-17T07:04:59.235" v="7496" actId="5793"/>
      <pc:docMkLst>
        <pc:docMk/>
      </pc:docMkLst>
      <pc:sldChg chg="addSp modSp mod">
        <pc:chgData name="Carlos Conte" userId="2a7839fa7f8861c0" providerId="LiveId" clId="{D828BA49-B49E-4C0F-B702-F2146393E749}" dt="2026-03-16T20:10:07.098" v="4388"/>
        <pc:sldMkLst>
          <pc:docMk/>
          <pc:sldMk cId="894827353" sldId="256"/>
        </pc:sldMkLst>
        <pc:spChg chg="mod">
          <ac:chgData name="Carlos Conte" userId="2a7839fa7f8861c0" providerId="LiveId" clId="{D828BA49-B49E-4C0F-B702-F2146393E749}" dt="2026-03-16T20:08:12.498" v="4373" actId="1076"/>
          <ac:spMkLst>
            <pc:docMk/>
            <pc:sldMk cId="894827353" sldId="256"/>
            <ac:spMk id="2" creationId="{870A1FCC-EE14-C39A-D3C9-D35952E871E5}"/>
          </ac:spMkLst>
        </pc:spChg>
        <pc:spChg chg="mod">
          <ac:chgData name="Carlos Conte" userId="2a7839fa7f8861c0" providerId="LiveId" clId="{D828BA49-B49E-4C0F-B702-F2146393E749}" dt="2026-03-16T20:10:07.098" v="4388"/>
          <ac:spMkLst>
            <pc:docMk/>
            <pc:sldMk cId="894827353" sldId="256"/>
            <ac:spMk id="3" creationId="{A97B0C47-0B82-45EA-D8A3-15CFDDD663D8}"/>
          </ac:spMkLst>
        </pc:spChg>
        <pc:graphicFrameChg chg="mod modGraphic">
          <ac:chgData name="Carlos Conte" userId="2a7839fa7f8861c0" providerId="LiveId" clId="{D828BA49-B49E-4C0F-B702-F2146393E749}" dt="2026-03-16T19:44:21.460" v="4133" actId="1076"/>
          <ac:graphicFrameMkLst>
            <pc:docMk/>
            <pc:sldMk cId="894827353" sldId="256"/>
            <ac:graphicFrameMk id="4" creationId="{DC2A8BF5-5AE5-645C-233E-F042738A2A64}"/>
          </ac:graphicFrameMkLst>
        </pc:graphicFrameChg>
        <pc:graphicFrameChg chg="add mod modGraphic">
          <ac:chgData name="Carlos Conte" userId="2a7839fa7f8861c0" providerId="LiveId" clId="{D828BA49-B49E-4C0F-B702-F2146393E749}" dt="2026-03-16T19:44:29.662" v="4135" actId="1076"/>
          <ac:graphicFrameMkLst>
            <pc:docMk/>
            <pc:sldMk cId="894827353" sldId="256"/>
            <ac:graphicFrameMk id="5" creationId="{8279287D-7BBC-4E38-366C-C9215EE5F9E0}"/>
          </ac:graphicFrameMkLst>
        </pc:graphicFrameChg>
        <pc:graphicFrameChg chg="add mod modGraphic">
          <ac:chgData name="Carlos Conte" userId="2a7839fa7f8861c0" providerId="LiveId" clId="{D828BA49-B49E-4C0F-B702-F2146393E749}" dt="2026-03-16T19:44:32.645" v="4136" actId="1076"/>
          <ac:graphicFrameMkLst>
            <pc:docMk/>
            <pc:sldMk cId="894827353" sldId="256"/>
            <ac:graphicFrameMk id="6" creationId="{418455FC-7F3B-70F1-6C7C-53854A69265C}"/>
          </ac:graphicFrameMkLst>
        </pc:graphicFrameChg>
      </pc:sldChg>
      <pc:sldChg chg="addSp delSp modSp mod">
        <pc:chgData name="Carlos Conte" userId="2a7839fa7f8861c0" providerId="LiveId" clId="{D828BA49-B49E-4C0F-B702-F2146393E749}" dt="2026-03-17T06:32:48.252" v="6859" actId="20577"/>
        <pc:sldMkLst>
          <pc:docMk/>
          <pc:sldMk cId="2491075460" sldId="257"/>
        </pc:sldMkLst>
        <pc:spChg chg="del">
          <ac:chgData name="Carlos Conte" userId="2a7839fa7f8861c0" providerId="LiveId" clId="{D828BA49-B49E-4C0F-B702-F2146393E749}" dt="2026-03-16T07:07:48.154" v="2694" actId="478"/>
          <ac:spMkLst>
            <pc:docMk/>
            <pc:sldMk cId="2491075460" sldId="257"/>
            <ac:spMk id="2" creationId="{13212FDF-BA5A-1D7B-44DE-B1BDE8191E58}"/>
          </ac:spMkLst>
        </pc:spChg>
        <pc:spChg chg="del mod">
          <ac:chgData name="Carlos Conte" userId="2a7839fa7f8861c0" providerId="LiveId" clId="{D828BA49-B49E-4C0F-B702-F2146393E749}" dt="2026-03-16T19:16:46.910" v="4080" actId="26606"/>
          <ac:spMkLst>
            <pc:docMk/>
            <pc:sldMk cId="2491075460" sldId="257"/>
            <ac:spMk id="3" creationId="{07FFCC0E-739C-B705-908F-BC76806B0CDF}"/>
          </ac:spMkLst>
        </pc:spChg>
        <pc:graphicFrameChg chg="add mod modGraphic">
          <ac:chgData name="Carlos Conte" userId="2a7839fa7f8861c0" providerId="LiveId" clId="{D828BA49-B49E-4C0F-B702-F2146393E749}" dt="2026-03-17T06:32:48.252" v="6859" actId="20577"/>
          <ac:graphicFrameMkLst>
            <pc:docMk/>
            <pc:sldMk cId="2491075460" sldId="257"/>
            <ac:graphicFrameMk id="5" creationId="{E2738430-B52F-AD71-EF84-297F9443A5EF}"/>
          </ac:graphicFrameMkLst>
        </pc:graphicFrameChg>
      </pc:sldChg>
      <pc:sldChg chg="modSp mod">
        <pc:chgData name="Carlos Conte" userId="2a7839fa7f8861c0" providerId="LiveId" clId="{D828BA49-B49E-4C0F-B702-F2146393E749}" dt="2026-03-17T05:02:21.324" v="5856" actId="20577"/>
        <pc:sldMkLst>
          <pc:docMk/>
          <pc:sldMk cId="1126494356" sldId="258"/>
        </pc:sldMkLst>
        <pc:spChg chg="mod">
          <ac:chgData name="Carlos Conte" userId="2a7839fa7f8861c0" providerId="LiveId" clId="{D828BA49-B49E-4C0F-B702-F2146393E749}" dt="2026-03-16T20:10:07.098" v="4388"/>
          <ac:spMkLst>
            <pc:docMk/>
            <pc:sldMk cId="1126494356" sldId="258"/>
            <ac:spMk id="2" creationId="{44BF9803-E95E-FBB4-37F1-A510FB23CF88}"/>
          </ac:spMkLst>
        </pc:spChg>
        <pc:spChg chg="mod">
          <ac:chgData name="Carlos Conte" userId="2a7839fa7f8861c0" providerId="LiveId" clId="{D828BA49-B49E-4C0F-B702-F2146393E749}" dt="2026-03-17T05:02:21.324" v="5856" actId="20577"/>
          <ac:spMkLst>
            <pc:docMk/>
            <pc:sldMk cId="1126494356" sldId="258"/>
            <ac:spMk id="3" creationId="{5597DECC-2BE7-DF23-9219-F394D1CF408A}"/>
          </ac:spMkLst>
        </pc:spChg>
      </pc:sldChg>
      <pc:sldChg chg="addSp delSp modSp del mod">
        <pc:chgData name="Carlos Conte" userId="2a7839fa7f8861c0" providerId="LiveId" clId="{D828BA49-B49E-4C0F-B702-F2146393E749}" dt="2026-03-16T08:22:30.047" v="4067" actId="47"/>
        <pc:sldMkLst>
          <pc:docMk/>
          <pc:sldMk cId="1147920247" sldId="259"/>
        </pc:sldMkLst>
        <pc:spChg chg="del">
          <ac:chgData name="Carlos Conte" userId="2a7839fa7f8861c0" providerId="LiveId" clId="{D828BA49-B49E-4C0F-B702-F2146393E749}" dt="2026-03-16T07:55:39.924" v="3971" actId="478"/>
          <ac:spMkLst>
            <pc:docMk/>
            <pc:sldMk cId="1147920247" sldId="259"/>
            <ac:spMk id="2" creationId="{54D99D9A-B1B6-774F-480E-4A6C4E299858}"/>
          </ac:spMkLst>
        </pc:spChg>
        <pc:spChg chg="del mod">
          <ac:chgData name="Carlos Conte" userId="2a7839fa7f8861c0" providerId="LiveId" clId="{D828BA49-B49E-4C0F-B702-F2146393E749}" dt="2026-03-16T07:55:37.341" v="3970" actId="478"/>
          <ac:spMkLst>
            <pc:docMk/>
            <pc:sldMk cId="1147920247" sldId="259"/>
            <ac:spMk id="3" creationId="{B6878E82-ED1E-09CA-4895-C9B387854770}"/>
          </ac:spMkLst>
        </pc:spChg>
        <pc:spChg chg="add mod">
          <ac:chgData name="Carlos Conte" userId="2a7839fa7f8861c0" providerId="LiveId" clId="{D828BA49-B49E-4C0F-B702-F2146393E749}" dt="2026-03-16T07:55:39.924" v="3971" actId="478"/>
          <ac:spMkLst>
            <pc:docMk/>
            <pc:sldMk cId="1147920247" sldId="259"/>
            <ac:spMk id="5" creationId="{B5060AB9-2202-7A05-2D2C-24F6269464C9}"/>
          </ac:spMkLst>
        </pc:spChg>
      </pc:sldChg>
      <pc:sldChg chg="addSp delSp modSp mod">
        <pc:chgData name="Carlos Conte" userId="2a7839fa7f8861c0" providerId="LiveId" clId="{D828BA49-B49E-4C0F-B702-F2146393E749}" dt="2026-03-17T06:05:56.263" v="6359" actId="1076"/>
        <pc:sldMkLst>
          <pc:docMk/>
          <pc:sldMk cId="1795859953" sldId="260"/>
        </pc:sldMkLst>
        <pc:spChg chg="add del mod">
          <ac:chgData name="Carlos Conte" userId="2a7839fa7f8861c0" providerId="LiveId" clId="{D828BA49-B49E-4C0F-B702-F2146393E749}" dt="2026-03-16T20:49:23.144" v="4610" actId="478"/>
          <ac:spMkLst>
            <pc:docMk/>
            <pc:sldMk cId="1795859953" sldId="260"/>
            <ac:spMk id="2" creationId="{FA2A6A1C-7F29-14B4-D825-A84E282DB729}"/>
          </ac:spMkLst>
        </pc:spChg>
        <pc:spChg chg="mod">
          <ac:chgData name="Carlos Conte" userId="2a7839fa7f8861c0" providerId="LiveId" clId="{D828BA49-B49E-4C0F-B702-F2146393E749}" dt="2026-03-17T06:03:31.572" v="6352" actId="20577"/>
          <ac:spMkLst>
            <pc:docMk/>
            <pc:sldMk cId="1795859953" sldId="260"/>
            <ac:spMk id="3" creationId="{4AC7817D-8B0B-A1DD-597B-85BD1E9A3C2E}"/>
          </ac:spMkLst>
        </pc:spChg>
        <pc:spChg chg="add mod">
          <ac:chgData name="Carlos Conte" userId="2a7839fa7f8861c0" providerId="LiveId" clId="{D828BA49-B49E-4C0F-B702-F2146393E749}" dt="2026-03-16T20:50:05.366" v="4635" actId="1076"/>
          <ac:spMkLst>
            <pc:docMk/>
            <pc:sldMk cId="1795859953" sldId="260"/>
            <ac:spMk id="4" creationId="{BAE1D221-142B-5DCD-215D-350A8B451F11}"/>
          </ac:spMkLst>
        </pc:spChg>
        <pc:picChg chg="add mod">
          <ac:chgData name="Carlos Conte" userId="2a7839fa7f8861c0" providerId="LiveId" clId="{D828BA49-B49E-4C0F-B702-F2146393E749}" dt="2026-03-17T06:04:07.722" v="6354" actId="1076"/>
          <ac:picMkLst>
            <pc:docMk/>
            <pc:sldMk cId="1795859953" sldId="260"/>
            <ac:picMk id="6" creationId="{CC86E34D-7F76-1F5A-BA79-7DE81D0284C8}"/>
          </ac:picMkLst>
        </pc:picChg>
        <pc:picChg chg="add mod">
          <ac:chgData name="Carlos Conte" userId="2a7839fa7f8861c0" providerId="LiveId" clId="{D828BA49-B49E-4C0F-B702-F2146393E749}" dt="2026-03-17T06:04:27.101" v="6356" actId="1076"/>
          <ac:picMkLst>
            <pc:docMk/>
            <pc:sldMk cId="1795859953" sldId="260"/>
            <ac:picMk id="8" creationId="{2A5C20E4-361F-5579-4369-B9A9852821F4}"/>
          </ac:picMkLst>
        </pc:picChg>
        <pc:picChg chg="add mod">
          <ac:chgData name="Carlos Conte" userId="2a7839fa7f8861c0" providerId="LiveId" clId="{D828BA49-B49E-4C0F-B702-F2146393E749}" dt="2026-03-17T06:05:56.263" v="6359" actId="1076"/>
          <ac:picMkLst>
            <pc:docMk/>
            <pc:sldMk cId="1795859953" sldId="260"/>
            <ac:picMk id="10" creationId="{408331E0-1808-0268-8AF4-936FC0015D1B}"/>
          </ac:picMkLst>
        </pc:picChg>
      </pc:sldChg>
      <pc:sldChg chg="modSp del mod">
        <pc:chgData name="Carlos Conte" userId="2a7839fa7f8861c0" providerId="LiveId" clId="{D828BA49-B49E-4C0F-B702-F2146393E749}" dt="2026-03-16T07:55:13.289" v="3968" actId="47"/>
        <pc:sldMkLst>
          <pc:docMk/>
          <pc:sldMk cId="1785322249" sldId="261"/>
        </pc:sldMkLst>
        <pc:spChg chg="mod">
          <ac:chgData name="Carlos Conte" userId="2a7839fa7f8861c0" providerId="LiveId" clId="{D828BA49-B49E-4C0F-B702-F2146393E749}" dt="2026-03-16T07:54:38.987" v="3965" actId="14100"/>
          <ac:spMkLst>
            <pc:docMk/>
            <pc:sldMk cId="1785322249" sldId="261"/>
            <ac:spMk id="2" creationId="{6BE7D896-79A7-DBC1-CE5C-D0EB0843D188}"/>
          </ac:spMkLst>
        </pc:spChg>
      </pc:sldChg>
      <pc:sldChg chg="del">
        <pc:chgData name="Carlos Conte" userId="2a7839fa7f8861c0" providerId="LiveId" clId="{D828BA49-B49E-4C0F-B702-F2146393E749}" dt="2026-03-16T06:09:19.628" v="1756" actId="47"/>
        <pc:sldMkLst>
          <pc:docMk/>
          <pc:sldMk cId="3307991254" sldId="262"/>
        </pc:sldMkLst>
      </pc:sldChg>
      <pc:sldChg chg="del">
        <pc:chgData name="Carlos Conte" userId="2a7839fa7f8861c0" providerId="LiveId" clId="{D828BA49-B49E-4C0F-B702-F2146393E749}" dt="2026-03-16T07:06:51.888" v="2692" actId="47"/>
        <pc:sldMkLst>
          <pc:docMk/>
          <pc:sldMk cId="857711880" sldId="263"/>
        </pc:sldMkLst>
      </pc:sldChg>
      <pc:sldChg chg="addSp delSp modSp mod ord setBg">
        <pc:chgData name="Carlos Conte" userId="2a7839fa7f8861c0" providerId="LiveId" clId="{D828BA49-B49E-4C0F-B702-F2146393E749}" dt="2026-03-17T05:16:03.971" v="6058" actId="14100"/>
        <pc:sldMkLst>
          <pc:docMk/>
          <pc:sldMk cId="317985876" sldId="264"/>
        </pc:sldMkLst>
        <pc:spChg chg="del">
          <ac:chgData name="Carlos Conte" userId="2a7839fa7f8861c0" providerId="LiveId" clId="{D828BA49-B49E-4C0F-B702-F2146393E749}" dt="2026-03-16T06:09:26.718" v="1757" actId="478"/>
          <ac:spMkLst>
            <pc:docMk/>
            <pc:sldMk cId="317985876" sldId="264"/>
            <ac:spMk id="2" creationId="{9A8F55D5-F1D1-4123-6DC6-CD32B8732AE6}"/>
          </ac:spMkLst>
        </pc:spChg>
        <pc:spChg chg="del">
          <ac:chgData name="Carlos Conte" userId="2a7839fa7f8861c0" providerId="LiveId" clId="{D828BA49-B49E-4C0F-B702-F2146393E749}" dt="2026-03-16T06:09:30.132" v="1758" actId="478"/>
          <ac:spMkLst>
            <pc:docMk/>
            <pc:sldMk cId="317985876" sldId="264"/>
            <ac:spMk id="3" creationId="{3203F1A8-9250-B018-9BC8-9CBAAA14F869}"/>
          </ac:spMkLst>
        </pc:spChg>
        <pc:spChg chg="add mod">
          <ac:chgData name="Carlos Conte" userId="2a7839fa7f8861c0" providerId="LiveId" clId="{D828BA49-B49E-4C0F-B702-F2146393E749}" dt="2026-03-16T20:35:07.470" v="4523" actId="208"/>
          <ac:spMkLst>
            <pc:docMk/>
            <pc:sldMk cId="317985876" sldId="264"/>
            <ac:spMk id="4" creationId="{919FA252-2CB3-4B54-4B39-E26224AA8CAC}"/>
          </ac:spMkLst>
        </pc:spChg>
        <pc:spChg chg="mod">
          <ac:chgData name="Carlos Conte" userId="2a7839fa7f8861c0" providerId="LiveId" clId="{D828BA49-B49E-4C0F-B702-F2146393E749}" dt="2026-03-16T20:28:23.236" v="4484" actId="688"/>
          <ac:spMkLst>
            <pc:docMk/>
            <pc:sldMk cId="317985876" sldId="264"/>
            <ac:spMk id="21" creationId="{1187C321-26C2-2040-981E-2086C022818B}"/>
          </ac:spMkLst>
        </pc:spChg>
        <pc:spChg chg="add mod ord">
          <ac:chgData name="Carlos Conte" userId="2a7839fa7f8861c0" providerId="LiveId" clId="{D828BA49-B49E-4C0F-B702-F2146393E749}" dt="2026-03-16T20:28:28.611" v="4485" actId="167"/>
          <ac:spMkLst>
            <pc:docMk/>
            <pc:sldMk cId="317985876" sldId="264"/>
            <ac:spMk id="22" creationId="{732140E1-1EA8-478B-96E2-D4BC740263DA}"/>
          </ac:spMkLst>
        </pc:spChg>
        <pc:spChg chg="mod">
          <ac:chgData name="Carlos Conte" userId="2a7839fa7f8861c0" providerId="LiveId" clId="{D828BA49-B49E-4C0F-B702-F2146393E749}" dt="2026-03-16T20:32:45.799" v="4508" actId="1076"/>
          <ac:spMkLst>
            <pc:docMk/>
            <pc:sldMk cId="317985876" sldId="264"/>
            <ac:spMk id="23" creationId="{E6E3A87D-8E41-CCCE-468F-A206327B76DB}"/>
          </ac:spMkLst>
        </pc:spChg>
        <pc:spChg chg="mod ord">
          <ac:chgData name="Carlos Conte" userId="2a7839fa7f8861c0" providerId="LiveId" clId="{D828BA49-B49E-4C0F-B702-F2146393E749}" dt="2026-03-17T05:08:26.858" v="5895" actId="14100"/>
          <ac:spMkLst>
            <pc:docMk/>
            <pc:sldMk cId="317985876" sldId="264"/>
            <ac:spMk id="24" creationId="{13ED7B81-2FD8-4B11-DBA4-7BCF49A68FB6}"/>
          </ac:spMkLst>
        </pc:spChg>
        <pc:spChg chg="add mod">
          <ac:chgData name="Carlos Conte" userId="2a7839fa7f8861c0" providerId="LiveId" clId="{D828BA49-B49E-4C0F-B702-F2146393E749}" dt="2026-03-16T20:15:00.220" v="4423" actId="403"/>
          <ac:spMkLst>
            <pc:docMk/>
            <pc:sldMk cId="317985876" sldId="264"/>
            <ac:spMk id="25" creationId="{AD04D85D-C27B-6C98-E811-F44E816DAA96}"/>
          </ac:spMkLst>
        </pc:spChg>
        <pc:spChg chg="mod ord">
          <ac:chgData name="Carlos Conte" userId="2a7839fa7f8861c0" providerId="LiveId" clId="{D828BA49-B49E-4C0F-B702-F2146393E749}" dt="2026-03-17T05:08:04.295" v="5885" actId="20577"/>
          <ac:spMkLst>
            <pc:docMk/>
            <pc:sldMk cId="317985876" sldId="264"/>
            <ac:spMk id="26" creationId="{804FC983-5459-2ACC-0A9F-632FFCFF30A6}"/>
          </ac:spMkLst>
        </pc:spChg>
        <pc:spChg chg="add mod ord">
          <ac:chgData name="Carlos Conte" userId="2a7839fa7f8861c0" providerId="LiveId" clId="{D828BA49-B49E-4C0F-B702-F2146393E749}" dt="2026-03-16T20:35:57.568" v="4530" actId="167"/>
          <ac:spMkLst>
            <pc:docMk/>
            <pc:sldMk cId="317985876" sldId="264"/>
            <ac:spMk id="27" creationId="{D8853138-2824-2176-3D4F-ADF01264CAB7}"/>
          </ac:spMkLst>
        </pc:spChg>
        <pc:spChg chg="del mod">
          <ac:chgData name="Carlos Conte" userId="2a7839fa7f8861c0" providerId="LiveId" clId="{D828BA49-B49E-4C0F-B702-F2146393E749}" dt="2026-03-16T06:39:58.200" v="2218"/>
          <ac:spMkLst>
            <pc:docMk/>
            <pc:sldMk cId="317985876" sldId="264"/>
            <ac:spMk id="28" creationId="{1AD679B9-BDBC-BAFE-2698-40D90B91955A}"/>
          </ac:spMkLst>
        </pc:spChg>
        <pc:spChg chg="add mod ord">
          <ac:chgData name="Carlos Conte" userId="2a7839fa7f8861c0" providerId="LiveId" clId="{D828BA49-B49E-4C0F-B702-F2146393E749}" dt="2026-03-17T05:10:44.878" v="5958" actId="20577"/>
          <ac:spMkLst>
            <pc:docMk/>
            <pc:sldMk cId="317985876" sldId="264"/>
            <ac:spMk id="29" creationId="{041BA612-2239-A883-7717-CF1AA3440E8D}"/>
          </ac:spMkLst>
        </pc:spChg>
        <pc:spChg chg="add mod ord">
          <ac:chgData name="Carlos Conte" userId="2a7839fa7f8861c0" providerId="LiveId" clId="{D828BA49-B49E-4C0F-B702-F2146393E749}" dt="2026-03-16T20:35:44.584" v="4527" actId="167"/>
          <ac:spMkLst>
            <pc:docMk/>
            <pc:sldMk cId="317985876" sldId="264"/>
            <ac:spMk id="30" creationId="{0BCD9777-A121-A9E1-E769-AC1CAE813F60}"/>
          </ac:spMkLst>
        </pc:spChg>
        <pc:spChg chg="add mod ord">
          <ac:chgData name="Carlos Conte" userId="2a7839fa7f8861c0" providerId="LiveId" clId="{D828BA49-B49E-4C0F-B702-F2146393E749}" dt="2026-03-16T20:24:08.080" v="4467" actId="167"/>
          <ac:spMkLst>
            <pc:docMk/>
            <pc:sldMk cId="317985876" sldId="264"/>
            <ac:spMk id="31" creationId="{3B29D4E4-B28D-F084-8CE8-4A54A0D7B90E}"/>
          </ac:spMkLst>
        </pc:spChg>
        <pc:spChg chg="mod ord">
          <ac:chgData name="Carlos Conte" userId="2a7839fa7f8861c0" providerId="LiveId" clId="{D828BA49-B49E-4C0F-B702-F2146393E749}" dt="2026-03-16T20:35:53.549" v="4529" actId="167"/>
          <ac:spMkLst>
            <pc:docMk/>
            <pc:sldMk cId="317985876" sldId="264"/>
            <ac:spMk id="32" creationId="{16C3C75D-673B-29F6-FFB1-FA503C1A12D5}"/>
          </ac:spMkLst>
        </pc:spChg>
        <pc:spChg chg="add mod ord">
          <ac:chgData name="Carlos Conte" userId="2a7839fa7f8861c0" providerId="LiveId" clId="{D828BA49-B49E-4C0F-B702-F2146393E749}" dt="2026-03-16T20:22:34.662" v="4463" actId="167"/>
          <ac:spMkLst>
            <pc:docMk/>
            <pc:sldMk cId="317985876" sldId="264"/>
            <ac:spMk id="33" creationId="{BA0A9AF9-AAAD-3058-119E-6D579BD7831D}"/>
          </ac:spMkLst>
        </pc:spChg>
        <pc:spChg chg="add mod ord">
          <ac:chgData name="Carlos Conte" userId="2a7839fa7f8861c0" providerId="LiveId" clId="{D828BA49-B49E-4C0F-B702-F2146393E749}" dt="2026-03-17T05:16:03.971" v="6058" actId="14100"/>
          <ac:spMkLst>
            <pc:docMk/>
            <pc:sldMk cId="317985876" sldId="264"/>
            <ac:spMk id="34" creationId="{12A7CD73-F031-9455-1BF7-B940551D7713}"/>
          </ac:spMkLst>
        </pc:spChg>
        <pc:spChg chg="add del mod">
          <ac:chgData name="Carlos Conte" userId="2a7839fa7f8861c0" providerId="LiveId" clId="{D828BA49-B49E-4C0F-B702-F2146393E749}" dt="2026-03-16T06:12:10.213" v="1837"/>
          <ac:spMkLst>
            <pc:docMk/>
            <pc:sldMk cId="317985876" sldId="264"/>
            <ac:spMk id="35" creationId="{51629E1E-C52C-5974-6B39-DBE31849AA87}"/>
          </ac:spMkLst>
        </pc:spChg>
        <pc:spChg chg="add mod ord">
          <ac:chgData name="Carlos Conte" userId="2a7839fa7f8861c0" providerId="LiveId" clId="{D828BA49-B49E-4C0F-B702-F2146393E749}" dt="2026-03-16T20:25:51.722" v="4470" actId="167"/>
          <ac:spMkLst>
            <pc:docMk/>
            <pc:sldMk cId="317985876" sldId="264"/>
            <ac:spMk id="37" creationId="{50E6821F-2F4C-81BA-1F20-C29A0D79FB53}"/>
          </ac:spMkLst>
        </pc:spChg>
        <pc:spChg chg="add mod ord">
          <ac:chgData name="Carlos Conte" userId="2a7839fa7f8861c0" providerId="LiveId" clId="{D828BA49-B49E-4C0F-B702-F2146393E749}" dt="2026-03-16T20:38:48.980" v="4532" actId="167"/>
          <ac:spMkLst>
            <pc:docMk/>
            <pc:sldMk cId="317985876" sldId="264"/>
            <ac:spMk id="44" creationId="{4E1D5FDB-35EC-43C8-B1E1-4D56C4183302}"/>
          </ac:spMkLst>
        </pc:spChg>
        <pc:spChg chg="add mod ord">
          <ac:chgData name="Carlos Conte" userId="2a7839fa7f8861c0" providerId="LiveId" clId="{D828BA49-B49E-4C0F-B702-F2146393E749}" dt="2026-03-16T20:35:30.519" v="4524" actId="167"/>
          <ac:spMkLst>
            <pc:docMk/>
            <pc:sldMk cId="317985876" sldId="264"/>
            <ac:spMk id="45" creationId="{D2468F6F-62D3-FDB5-A314-E9E143C2F88C}"/>
          </ac:spMkLst>
        </pc:spChg>
        <pc:spChg chg="add mod ord">
          <ac:chgData name="Carlos Conte" userId="2a7839fa7f8861c0" providerId="LiveId" clId="{D828BA49-B49E-4C0F-B702-F2146393E749}" dt="2026-03-16T20:35:39.211" v="4526" actId="167"/>
          <ac:spMkLst>
            <pc:docMk/>
            <pc:sldMk cId="317985876" sldId="264"/>
            <ac:spMk id="46" creationId="{B14B2CF1-5607-1349-53B8-C38CE94B3207}"/>
          </ac:spMkLst>
        </pc:spChg>
        <pc:spChg chg="add mod ord">
          <ac:chgData name="Carlos Conte" userId="2a7839fa7f8861c0" providerId="LiveId" clId="{D828BA49-B49E-4C0F-B702-F2146393E749}" dt="2026-03-16T20:39:18.763" v="4535" actId="1076"/>
          <ac:spMkLst>
            <pc:docMk/>
            <pc:sldMk cId="317985876" sldId="264"/>
            <ac:spMk id="47" creationId="{35273B5A-A2FA-6ED7-C29A-3A5C0A9CA6AA}"/>
          </ac:spMkLst>
        </pc:spChg>
        <pc:spChg chg="add del mod">
          <ac:chgData name="Carlos Conte" userId="2a7839fa7f8861c0" providerId="LiveId" clId="{D828BA49-B49E-4C0F-B702-F2146393E749}" dt="2026-03-16T06:51:42.223" v="2424"/>
          <ac:spMkLst>
            <pc:docMk/>
            <pc:sldMk cId="317985876" sldId="264"/>
            <ac:spMk id="50" creationId="{06F49E5E-9642-A80E-7A4A-A498E59E0820}"/>
          </ac:spMkLst>
        </pc:spChg>
        <pc:spChg chg="add del mod">
          <ac:chgData name="Carlos Conte" userId="2a7839fa7f8861c0" providerId="LiveId" clId="{D828BA49-B49E-4C0F-B702-F2146393E749}" dt="2026-03-16T06:55:41.513" v="2499"/>
          <ac:spMkLst>
            <pc:docMk/>
            <pc:sldMk cId="317985876" sldId="264"/>
            <ac:spMk id="51" creationId="{1287B18D-93C5-A972-DBBC-CBADBA01AC93}"/>
          </ac:spMkLst>
        </pc:spChg>
        <pc:spChg chg="add mod ord">
          <ac:chgData name="Carlos Conte" userId="2a7839fa7f8861c0" providerId="LiveId" clId="{D828BA49-B49E-4C0F-B702-F2146393E749}" dt="2026-03-16T20:28:49.257" v="4488" actId="167"/>
          <ac:spMkLst>
            <pc:docMk/>
            <pc:sldMk cId="317985876" sldId="264"/>
            <ac:spMk id="52" creationId="{41765763-AE6D-B570-705E-046F1A199315}"/>
          </ac:spMkLst>
        </pc:spChg>
        <pc:spChg chg="add del mod">
          <ac:chgData name="Carlos Conte" userId="2a7839fa7f8861c0" providerId="LiveId" clId="{D828BA49-B49E-4C0F-B702-F2146393E749}" dt="2026-03-16T07:06:24.183" v="2691"/>
          <ac:spMkLst>
            <pc:docMk/>
            <pc:sldMk cId="317985876" sldId="264"/>
            <ac:spMk id="53" creationId="{A4113A5F-449D-E997-8016-F7EC158B7A5F}"/>
          </ac:spMkLst>
        </pc:spChg>
        <pc:spChg chg="add mod ord">
          <ac:chgData name="Carlos Conte" userId="2a7839fa7f8861c0" providerId="LiveId" clId="{D828BA49-B49E-4C0F-B702-F2146393E749}" dt="2026-03-16T20:29:30.433" v="4494" actId="167"/>
          <ac:spMkLst>
            <pc:docMk/>
            <pc:sldMk cId="317985876" sldId="264"/>
            <ac:spMk id="54" creationId="{B818035D-B592-3A18-9ED1-134EC1894528}"/>
          </ac:spMkLst>
        </pc:spChg>
        <pc:spChg chg="add mod">
          <ac:chgData name="Carlos Conte" userId="2a7839fa7f8861c0" providerId="LiveId" clId="{D828BA49-B49E-4C0F-B702-F2146393E749}" dt="2026-03-16T20:17:44.909" v="4440" actId="14100"/>
          <ac:spMkLst>
            <pc:docMk/>
            <pc:sldMk cId="317985876" sldId="264"/>
            <ac:spMk id="56" creationId="{08922996-B68D-5CB7-1483-504A234CDB30}"/>
          </ac:spMkLst>
        </pc:spChg>
        <pc:spChg chg="add mod">
          <ac:chgData name="Carlos Conte" userId="2a7839fa7f8861c0" providerId="LiveId" clId="{D828BA49-B49E-4C0F-B702-F2146393E749}" dt="2026-03-16T20:33:17.624" v="4512" actId="207"/>
          <ac:spMkLst>
            <pc:docMk/>
            <pc:sldMk cId="317985876" sldId="264"/>
            <ac:spMk id="78" creationId="{C0383C91-AAFF-2D80-B01F-42CBC8B007F7}"/>
          </ac:spMkLst>
        </pc:spChg>
        <pc:spChg chg="add mod">
          <ac:chgData name="Carlos Conte" userId="2a7839fa7f8861c0" providerId="LiveId" clId="{D828BA49-B49E-4C0F-B702-F2146393E749}" dt="2026-03-17T05:10:03.530" v="5902" actId="1076"/>
          <ac:spMkLst>
            <pc:docMk/>
            <pc:sldMk cId="317985876" sldId="264"/>
            <ac:spMk id="79" creationId="{A0B9099F-DD51-81B7-C65D-4ED22FE70CD8}"/>
          </ac:spMkLst>
        </pc:spChg>
        <pc:picChg chg="add del mod">
          <ac:chgData name="Carlos Conte" userId="2a7839fa7f8861c0" providerId="LiveId" clId="{D828BA49-B49E-4C0F-B702-F2146393E749}" dt="2026-03-16T20:12:47.928" v="4407" actId="478"/>
          <ac:picMkLst>
            <pc:docMk/>
            <pc:sldMk cId="317985876" sldId="264"/>
            <ac:picMk id="66" creationId="{4FA4A3D0-88DB-15E5-5005-3D654BB2674B}"/>
          </ac:picMkLst>
        </pc:picChg>
        <pc:picChg chg="add mod">
          <ac:chgData name="Carlos Conte" userId="2a7839fa7f8861c0" providerId="LiveId" clId="{D828BA49-B49E-4C0F-B702-F2146393E749}" dt="2026-03-16T20:31:13.105" v="4505" actId="207"/>
          <ac:picMkLst>
            <pc:docMk/>
            <pc:sldMk cId="317985876" sldId="264"/>
            <ac:picMk id="68" creationId="{76399480-5C53-154F-D530-99CBF8F0E108}"/>
          </ac:picMkLst>
        </pc:picChg>
        <pc:picChg chg="add mod">
          <ac:chgData name="Carlos Conte" userId="2a7839fa7f8861c0" providerId="LiveId" clId="{D828BA49-B49E-4C0F-B702-F2146393E749}" dt="2026-03-16T20:31:09.182" v="4504" actId="207"/>
          <ac:picMkLst>
            <pc:docMk/>
            <pc:sldMk cId="317985876" sldId="264"/>
            <ac:picMk id="69" creationId="{58B09FA1-3D0A-D851-982D-E38D65883DF8}"/>
          </ac:picMkLst>
        </pc:picChg>
        <pc:picChg chg="add mod">
          <ac:chgData name="Carlos Conte" userId="2a7839fa7f8861c0" providerId="LiveId" clId="{D828BA49-B49E-4C0F-B702-F2146393E749}" dt="2026-03-16T20:30:48.926" v="4499" actId="207"/>
          <ac:picMkLst>
            <pc:docMk/>
            <pc:sldMk cId="317985876" sldId="264"/>
            <ac:picMk id="70" creationId="{6B14E189-401E-AC82-EC17-7146E0D9AC9C}"/>
          </ac:picMkLst>
        </pc:picChg>
        <pc:picChg chg="add mod">
          <ac:chgData name="Carlos Conte" userId="2a7839fa7f8861c0" providerId="LiveId" clId="{D828BA49-B49E-4C0F-B702-F2146393E749}" dt="2026-03-16T20:31:04.393" v="4503" actId="207"/>
          <ac:picMkLst>
            <pc:docMk/>
            <pc:sldMk cId="317985876" sldId="264"/>
            <ac:picMk id="72" creationId="{A5E2C3C2-EF21-CDD5-3ECF-021592707553}"/>
          </ac:picMkLst>
        </pc:picChg>
        <pc:picChg chg="add del mod">
          <ac:chgData name="Carlos Conte" userId="2a7839fa7f8861c0" providerId="LiveId" clId="{D828BA49-B49E-4C0F-B702-F2146393E749}" dt="2026-03-16T20:14:23.617" v="4418" actId="478"/>
          <ac:picMkLst>
            <pc:docMk/>
            <pc:sldMk cId="317985876" sldId="264"/>
            <ac:picMk id="73" creationId="{5B11271F-162B-ECAA-680A-9E8740C5C77A}"/>
          </ac:picMkLst>
        </pc:picChg>
        <pc:picChg chg="add mod">
          <ac:chgData name="Carlos Conte" userId="2a7839fa7f8861c0" providerId="LiveId" clId="{D828BA49-B49E-4C0F-B702-F2146393E749}" dt="2026-03-16T20:30:56.927" v="4501" actId="207"/>
          <ac:picMkLst>
            <pc:docMk/>
            <pc:sldMk cId="317985876" sldId="264"/>
            <ac:picMk id="74" creationId="{70BEB105-79B1-5C83-0444-C3ED9E08E31C}"/>
          </ac:picMkLst>
        </pc:picChg>
        <pc:picChg chg="add mod">
          <ac:chgData name="Carlos Conte" userId="2a7839fa7f8861c0" providerId="LiveId" clId="{D828BA49-B49E-4C0F-B702-F2146393E749}" dt="2026-03-16T20:31:01.184" v="4502" actId="207"/>
          <ac:picMkLst>
            <pc:docMk/>
            <pc:sldMk cId="317985876" sldId="264"/>
            <ac:picMk id="75" creationId="{C0602E46-C537-A152-0D81-09EF89EFB5AE}"/>
          </ac:picMkLst>
        </pc:picChg>
        <pc:cxnChg chg="mod">
          <ac:chgData name="Carlos Conte" userId="2a7839fa7f8861c0" providerId="LiveId" clId="{D828BA49-B49E-4C0F-B702-F2146393E749}" dt="2026-03-16T20:40:18.174" v="4549" actId="1582"/>
          <ac:cxnSpMkLst>
            <pc:docMk/>
            <pc:sldMk cId="317985876" sldId="264"/>
            <ac:cxnSpMk id="5" creationId="{AEE75FB5-3363-C167-FB93-46FBF0E1FB86}"/>
          </ac:cxnSpMkLst>
        </pc:cxnChg>
        <pc:cxnChg chg="mod">
          <ac:chgData name="Carlos Conte" userId="2a7839fa7f8861c0" providerId="LiveId" clId="{D828BA49-B49E-4C0F-B702-F2146393E749}" dt="2026-03-16T20:27:12.133" v="4475" actId="208"/>
          <ac:cxnSpMkLst>
            <pc:docMk/>
            <pc:sldMk cId="317985876" sldId="264"/>
            <ac:cxnSpMk id="6" creationId="{D704BBA9-B2F4-67B2-6EA3-3FFBF19E6C91}"/>
          </ac:cxnSpMkLst>
        </pc:cxnChg>
        <pc:cxnChg chg="mod">
          <ac:chgData name="Carlos Conte" userId="2a7839fa7f8861c0" providerId="LiveId" clId="{D828BA49-B49E-4C0F-B702-F2146393E749}" dt="2026-03-16T20:40:50.768" v="4558" actId="1582"/>
          <ac:cxnSpMkLst>
            <pc:docMk/>
            <pc:sldMk cId="317985876" sldId="264"/>
            <ac:cxnSpMk id="7" creationId="{1B97EF0B-E46B-0DFA-6F4F-8B48AB663FC7}"/>
          </ac:cxnSpMkLst>
        </pc:cxnChg>
        <pc:cxnChg chg="mod">
          <ac:chgData name="Carlos Conte" userId="2a7839fa7f8861c0" providerId="LiveId" clId="{D828BA49-B49E-4C0F-B702-F2146393E749}" dt="2026-03-16T20:28:08.529" v="4482" actId="208"/>
          <ac:cxnSpMkLst>
            <pc:docMk/>
            <pc:sldMk cId="317985876" sldId="264"/>
            <ac:cxnSpMk id="8" creationId="{6BD33B20-7056-24D7-55A9-C75F875C0A04}"/>
          </ac:cxnSpMkLst>
        </pc:cxnChg>
        <pc:cxnChg chg="mod">
          <ac:chgData name="Carlos Conte" userId="2a7839fa7f8861c0" providerId="LiveId" clId="{D828BA49-B49E-4C0F-B702-F2146393E749}" dt="2026-03-16T20:40:33.885" v="4554" actId="1582"/>
          <ac:cxnSpMkLst>
            <pc:docMk/>
            <pc:sldMk cId="317985876" sldId="264"/>
            <ac:cxnSpMk id="9" creationId="{C65337E9-4A28-E908-8ACD-767DAAA22EFA}"/>
          </ac:cxnSpMkLst>
        </pc:cxnChg>
        <pc:cxnChg chg="mod">
          <ac:chgData name="Carlos Conte" userId="2a7839fa7f8861c0" providerId="LiveId" clId="{D828BA49-B49E-4C0F-B702-F2146393E749}" dt="2026-03-17T05:10:19.886" v="5904" actId="1076"/>
          <ac:cxnSpMkLst>
            <pc:docMk/>
            <pc:sldMk cId="317985876" sldId="264"/>
            <ac:cxnSpMk id="10" creationId="{F18C36B9-3B9D-58B6-591F-D9FEB16F6076}"/>
          </ac:cxnSpMkLst>
        </pc:cxnChg>
        <pc:cxnChg chg="mod">
          <ac:chgData name="Carlos Conte" userId="2a7839fa7f8861c0" providerId="LiveId" clId="{D828BA49-B49E-4C0F-B702-F2146393E749}" dt="2026-03-17T05:09:55.898" v="5901" actId="1076"/>
          <ac:cxnSpMkLst>
            <pc:docMk/>
            <pc:sldMk cId="317985876" sldId="264"/>
            <ac:cxnSpMk id="11" creationId="{4F589298-B55E-783F-426F-F16F3D1995A2}"/>
          </ac:cxnSpMkLst>
        </pc:cxnChg>
        <pc:cxnChg chg="mod">
          <ac:chgData name="Carlos Conte" userId="2a7839fa7f8861c0" providerId="LiveId" clId="{D828BA49-B49E-4C0F-B702-F2146393E749}" dt="2026-03-16T20:27:25.339" v="4478" actId="1076"/>
          <ac:cxnSpMkLst>
            <pc:docMk/>
            <pc:sldMk cId="317985876" sldId="264"/>
            <ac:cxnSpMk id="12" creationId="{67554E4F-5B13-1B17-DFD6-68509D7AA7C9}"/>
          </ac:cxnSpMkLst>
        </pc:cxnChg>
        <pc:cxnChg chg="mod">
          <ac:chgData name="Carlos Conte" userId="2a7839fa7f8861c0" providerId="LiveId" clId="{D828BA49-B49E-4C0F-B702-F2146393E749}" dt="2026-03-16T20:27:15.338" v="4476" actId="208"/>
          <ac:cxnSpMkLst>
            <pc:docMk/>
            <pc:sldMk cId="317985876" sldId="264"/>
            <ac:cxnSpMk id="13" creationId="{9D286790-B6F4-6448-2752-B07AF84996EB}"/>
          </ac:cxnSpMkLst>
        </pc:cxnChg>
        <pc:cxnChg chg="mod">
          <ac:chgData name="Carlos Conte" userId="2a7839fa7f8861c0" providerId="LiveId" clId="{D828BA49-B49E-4C0F-B702-F2146393E749}" dt="2026-03-16T20:27:06.751" v="4474" actId="208"/>
          <ac:cxnSpMkLst>
            <pc:docMk/>
            <pc:sldMk cId="317985876" sldId="264"/>
            <ac:cxnSpMk id="14" creationId="{31A97100-C99C-3BF9-3BAA-DA5FD08AF485}"/>
          </ac:cxnSpMkLst>
        </pc:cxnChg>
        <pc:cxnChg chg="mod">
          <ac:chgData name="Carlos Conte" userId="2a7839fa7f8861c0" providerId="LiveId" clId="{D828BA49-B49E-4C0F-B702-F2146393E749}" dt="2026-03-16T20:28:38.211" v="4487" actId="208"/>
          <ac:cxnSpMkLst>
            <pc:docMk/>
            <pc:sldMk cId="317985876" sldId="264"/>
            <ac:cxnSpMk id="15" creationId="{F9691290-DD64-F3AD-6FF7-1B3922043A10}"/>
          </ac:cxnSpMkLst>
        </pc:cxnChg>
        <pc:cxnChg chg="mod">
          <ac:chgData name="Carlos Conte" userId="2a7839fa7f8861c0" providerId="LiveId" clId="{D828BA49-B49E-4C0F-B702-F2146393E749}" dt="2026-03-16T20:28:56.741" v="4490" actId="208"/>
          <ac:cxnSpMkLst>
            <pc:docMk/>
            <pc:sldMk cId="317985876" sldId="264"/>
            <ac:cxnSpMk id="16" creationId="{98D77F07-6974-2C6B-F46D-5E28154F8628}"/>
          </ac:cxnSpMkLst>
        </pc:cxnChg>
        <pc:cxnChg chg="mod">
          <ac:chgData name="Carlos Conte" userId="2a7839fa7f8861c0" providerId="LiveId" clId="{D828BA49-B49E-4C0F-B702-F2146393E749}" dt="2026-03-16T20:29:38.868" v="4496" actId="208"/>
          <ac:cxnSpMkLst>
            <pc:docMk/>
            <pc:sldMk cId="317985876" sldId="264"/>
            <ac:cxnSpMk id="17" creationId="{34382E91-94C8-7D78-905D-180986834620}"/>
          </ac:cxnSpMkLst>
        </pc:cxnChg>
        <pc:cxnChg chg="mod">
          <ac:chgData name="Carlos Conte" userId="2a7839fa7f8861c0" providerId="LiveId" clId="{D828BA49-B49E-4C0F-B702-F2146393E749}" dt="2026-03-16T20:40:41.896" v="4556" actId="1582"/>
          <ac:cxnSpMkLst>
            <pc:docMk/>
            <pc:sldMk cId="317985876" sldId="264"/>
            <ac:cxnSpMk id="18" creationId="{BB0A819A-1134-50AB-C476-694D7B3C22BA}"/>
          </ac:cxnSpMkLst>
        </pc:cxnChg>
        <pc:cxnChg chg="mod">
          <ac:chgData name="Carlos Conte" userId="2a7839fa7f8861c0" providerId="LiveId" clId="{D828BA49-B49E-4C0F-B702-F2146393E749}" dt="2026-03-16T20:40:04.037" v="4545" actId="1582"/>
          <ac:cxnSpMkLst>
            <pc:docMk/>
            <pc:sldMk cId="317985876" sldId="264"/>
            <ac:cxnSpMk id="19" creationId="{771A6235-723E-5449-3A6E-A546FB165CEB}"/>
          </ac:cxnSpMkLst>
        </pc:cxnChg>
        <pc:cxnChg chg="mod">
          <ac:chgData name="Carlos Conte" userId="2a7839fa7f8861c0" providerId="LiveId" clId="{D828BA49-B49E-4C0F-B702-F2146393E749}" dt="2026-03-16T20:40:10.627" v="4547" actId="1582"/>
          <ac:cxnSpMkLst>
            <pc:docMk/>
            <pc:sldMk cId="317985876" sldId="264"/>
            <ac:cxnSpMk id="20" creationId="{4E98D1EB-94FD-3B00-2FF5-D763F90335CC}"/>
          </ac:cxnSpMkLst>
        </pc:cxnChg>
        <pc:cxnChg chg="add mod">
          <ac:chgData name="Carlos Conte" userId="2a7839fa7f8861c0" providerId="LiveId" clId="{D828BA49-B49E-4C0F-B702-F2146393E749}" dt="2026-03-16T20:29:47.736" v="4497" actId="208"/>
          <ac:cxnSpMkLst>
            <pc:docMk/>
            <pc:sldMk cId="317985876" sldId="264"/>
            <ac:cxnSpMk id="36" creationId="{02A9D6C8-2241-626F-828F-E3C1867F233A}"/>
          </ac:cxnSpMkLst>
        </pc:cxnChg>
        <pc:cxnChg chg="add mod">
          <ac:chgData name="Carlos Conte" userId="2a7839fa7f8861c0" providerId="LiveId" clId="{D828BA49-B49E-4C0F-B702-F2146393E749}" dt="2026-03-16T20:39:54.902" v="4543" actId="1582"/>
          <ac:cxnSpMkLst>
            <pc:docMk/>
            <pc:sldMk cId="317985876" sldId="264"/>
            <ac:cxnSpMk id="40" creationId="{72D03A93-18C0-4F07-4C6F-AC4898BA0504}"/>
          </ac:cxnSpMkLst>
        </pc:cxnChg>
        <pc:cxnChg chg="add mod">
          <ac:chgData name="Carlos Conte" userId="2a7839fa7f8861c0" providerId="LiveId" clId="{D828BA49-B49E-4C0F-B702-F2146393E749}" dt="2026-03-16T20:39:46.788" v="4541" actId="1582"/>
          <ac:cxnSpMkLst>
            <pc:docMk/>
            <pc:sldMk cId="317985876" sldId="264"/>
            <ac:cxnSpMk id="41" creationId="{C4BF833E-7E86-F8F3-897B-43254774B266}"/>
          </ac:cxnSpMkLst>
        </pc:cxnChg>
        <pc:cxnChg chg="add mod">
          <ac:chgData name="Carlos Conte" userId="2a7839fa7f8861c0" providerId="LiveId" clId="{D828BA49-B49E-4C0F-B702-F2146393E749}" dt="2026-03-16T20:39:38.758" v="4539" actId="1582"/>
          <ac:cxnSpMkLst>
            <pc:docMk/>
            <pc:sldMk cId="317985876" sldId="264"/>
            <ac:cxnSpMk id="42" creationId="{E3A69E79-D287-8B2D-B611-9E47921BEDE5}"/>
          </ac:cxnSpMkLst>
        </pc:cxnChg>
        <pc:cxnChg chg="add mod">
          <ac:chgData name="Carlos Conte" userId="2a7839fa7f8861c0" providerId="LiveId" clId="{D828BA49-B49E-4C0F-B702-F2146393E749}" dt="2026-03-16T20:39:32.121" v="4537" actId="1582"/>
          <ac:cxnSpMkLst>
            <pc:docMk/>
            <pc:sldMk cId="317985876" sldId="264"/>
            <ac:cxnSpMk id="43" creationId="{4A572333-5316-28B4-7B06-33879DB601DA}"/>
          </ac:cxnSpMkLst>
        </pc:cxnChg>
      </pc:sldChg>
      <pc:sldChg chg="addSp delSp modSp mod">
        <pc:chgData name="Carlos Conte" userId="2a7839fa7f8861c0" providerId="LiveId" clId="{D828BA49-B49E-4C0F-B702-F2146393E749}" dt="2026-03-17T07:00:20.129" v="7424" actId="20577"/>
        <pc:sldMkLst>
          <pc:docMk/>
          <pc:sldMk cId="1285013886" sldId="265"/>
        </pc:sldMkLst>
        <pc:spChg chg="add del mod">
          <ac:chgData name="Carlos Conte" userId="2a7839fa7f8861c0" providerId="LiveId" clId="{D828BA49-B49E-4C0F-B702-F2146393E749}" dt="2026-03-16T20:02:41.237" v="4347" actId="12084"/>
          <ac:spMkLst>
            <pc:docMk/>
            <pc:sldMk cId="1285013886" sldId="265"/>
            <ac:spMk id="3" creationId="{66F374FE-E16A-465A-65BC-46DEC4390FA6}"/>
          </ac:spMkLst>
        </pc:spChg>
        <pc:spChg chg="add mod">
          <ac:chgData name="Carlos Conte" userId="2a7839fa7f8861c0" providerId="LiveId" clId="{D828BA49-B49E-4C0F-B702-F2146393E749}" dt="2026-03-16T19:47:49.311" v="4198" actId="1076"/>
          <ac:spMkLst>
            <pc:docMk/>
            <pc:sldMk cId="1285013886" sldId="265"/>
            <ac:spMk id="4" creationId="{5A0481ED-3B1D-2479-DF66-800949A58FC3}"/>
          </ac:spMkLst>
        </pc:spChg>
        <pc:graphicFrameChg chg="add mod">
          <ac:chgData name="Carlos Conte" userId="2a7839fa7f8861c0" providerId="LiveId" clId="{D828BA49-B49E-4C0F-B702-F2146393E749}" dt="2026-03-16T19:50:04.171" v="4201" actId="12084"/>
          <ac:graphicFrameMkLst>
            <pc:docMk/>
            <pc:sldMk cId="1285013886" sldId="265"/>
            <ac:graphicFrameMk id="2" creationId="{3FE51ABB-B49B-0FB1-A0DF-A3BC00030CCF}"/>
          </ac:graphicFrameMkLst>
        </pc:graphicFrameChg>
        <pc:graphicFrameChg chg="add mod">
          <ac:chgData name="Carlos Conte" userId="2a7839fa7f8861c0" providerId="LiveId" clId="{D828BA49-B49E-4C0F-B702-F2146393E749}" dt="2026-03-16T20:00:27.778" v="4320" actId="12084"/>
          <ac:graphicFrameMkLst>
            <pc:docMk/>
            <pc:sldMk cId="1285013886" sldId="265"/>
            <ac:graphicFrameMk id="5" creationId="{DDD36254-A6D2-98DF-27C7-0D5F6BC42AED}"/>
          </ac:graphicFrameMkLst>
        </pc:graphicFrameChg>
        <pc:graphicFrameChg chg="add mod">
          <ac:chgData name="Carlos Conte" userId="2a7839fa7f8861c0" providerId="LiveId" clId="{D828BA49-B49E-4C0F-B702-F2146393E749}" dt="2026-03-16T20:01:56.980" v="4346" actId="12084"/>
          <ac:graphicFrameMkLst>
            <pc:docMk/>
            <pc:sldMk cId="1285013886" sldId="265"/>
            <ac:graphicFrameMk id="6" creationId="{84F689A0-DC80-A67D-4FC3-2BCBD7407B74}"/>
          </ac:graphicFrameMkLst>
        </pc:graphicFrameChg>
        <pc:graphicFrameChg chg="add mod modGraphic">
          <ac:chgData name="Carlos Conte" userId="2a7839fa7f8861c0" providerId="LiveId" clId="{D828BA49-B49E-4C0F-B702-F2146393E749}" dt="2026-03-17T07:00:20.129" v="7424" actId="20577"/>
          <ac:graphicFrameMkLst>
            <pc:docMk/>
            <pc:sldMk cId="1285013886" sldId="265"/>
            <ac:graphicFrameMk id="7" creationId="{98AA1384-C9F0-05AF-BE85-6E4F5150C586}"/>
          </ac:graphicFrameMkLst>
        </pc:graphicFrameChg>
      </pc:sldChg>
      <pc:sldChg chg="addSp modSp mod">
        <pc:chgData name="Carlos Conte" userId="2a7839fa7f8861c0" providerId="LiveId" clId="{D828BA49-B49E-4C0F-B702-F2146393E749}" dt="2026-03-17T05:57:08.891" v="6223" actId="1076"/>
        <pc:sldMkLst>
          <pc:docMk/>
          <pc:sldMk cId="3448302965" sldId="266"/>
        </pc:sldMkLst>
        <pc:spChg chg="mod">
          <ac:chgData name="Carlos Conte" userId="2a7839fa7f8861c0" providerId="LiveId" clId="{D828BA49-B49E-4C0F-B702-F2146393E749}" dt="2026-03-17T05:54:51.189" v="6219" actId="20577"/>
          <ac:spMkLst>
            <pc:docMk/>
            <pc:sldMk cId="3448302965" sldId="266"/>
            <ac:spMk id="3" creationId="{42B1BCC9-0FC2-95A5-54F4-EA2CC4337189}"/>
          </ac:spMkLst>
        </pc:spChg>
        <pc:picChg chg="add mod">
          <ac:chgData name="Carlos Conte" userId="2a7839fa7f8861c0" providerId="LiveId" clId="{D828BA49-B49E-4C0F-B702-F2146393E749}" dt="2026-03-16T21:05:02.533" v="4716" actId="207"/>
          <ac:picMkLst>
            <pc:docMk/>
            <pc:sldMk cId="3448302965" sldId="266"/>
            <ac:picMk id="4" creationId="{078CE0C1-92C3-51E6-4F3D-3DB0F45C17F9}"/>
          </ac:picMkLst>
        </pc:picChg>
        <pc:picChg chg="add mod">
          <ac:chgData name="Carlos Conte" userId="2a7839fa7f8861c0" providerId="LiveId" clId="{D828BA49-B49E-4C0F-B702-F2146393E749}" dt="2026-03-17T05:56:02.202" v="6221" actId="1076"/>
          <ac:picMkLst>
            <pc:docMk/>
            <pc:sldMk cId="3448302965" sldId="266"/>
            <ac:picMk id="6" creationId="{0A34A74E-3958-0BCE-87D1-41404A3E2A17}"/>
          </ac:picMkLst>
        </pc:picChg>
        <pc:picChg chg="add mod">
          <ac:chgData name="Carlos Conte" userId="2a7839fa7f8861c0" providerId="LiveId" clId="{D828BA49-B49E-4C0F-B702-F2146393E749}" dt="2026-03-17T05:57:08.891" v="6223" actId="1076"/>
          <ac:picMkLst>
            <pc:docMk/>
            <pc:sldMk cId="3448302965" sldId="266"/>
            <ac:picMk id="8" creationId="{D0E468CD-4C3D-5B41-51E9-446E5B1ADA36}"/>
          </ac:picMkLst>
        </pc:picChg>
      </pc:sldChg>
      <pc:sldChg chg="addSp delSp modSp new mod">
        <pc:chgData name="Carlos Conte" userId="2a7839fa7f8861c0" providerId="LiveId" clId="{D828BA49-B49E-4C0F-B702-F2146393E749}" dt="2026-03-17T06:17:19.004" v="6397" actId="1076"/>
        <pc:sldMkLst>
          <pc:docMk/>
          <pc:sldMk cId="3917799504" sldId="267"/>
        </pc:sldMkLst>
        <pc:spChg chg="del">
          <ac:chgData name="Carlos Conte" userId="2a7839fa7f8861c0" providerId="LiveId" clId="{D828BA49-B49E-4C0F-B702-F2146393E749}" dt="2026-03-16T05:41:11.002" v="751" actId="478"/>
          <ac:spMkLst>
            <pc:docMk/>
            <pc:sldMk cId="3917799504" sldId="267"/>
            <ac:spMk id="2" creationId="{C6909FAC-F618-A122-5807-49FE55C2AEE6}"/>
          </ac:spMkLst>
        </pc:spChg>
        <pc:spChg chg="mod">
          <ac:chgData name="Carlos Conte" userId="2a7839fa7f8861c0" providerId="LiveId" clId="{D828BA49-B49E-4C0F-B702-F2146393E749}" dt="2026-03-17T05:52:49.476" v="6177" actId="20577"/>
          <ac:spMkLst>
            <pc:docMk/>
            <pc:sldMk cId="3917799504" sldId="267"/>
            <ac:spMk id="3" creationId="{4D70C313-FAFB-EF0B-7D3A-E5F899F2FD6D}"/>
          </ac:spMkLst>
        </pc:spChg>
        <pc:picChg chg="add mod">
          <ac:chgData name="Carlos Conte" userId="2a7839fa7f8861c0" providerId="LiveId" clId="{D828BA49-B49E-4C0F-B702-F2146393E749}" dt="2026-03-17T06:16:10.509" v="6391" actId="1076"/>
          <ac:picMkLst>
            <pc:docMk/>
            <pc:sldMk cId="3917799504" sldId="267"/>
            <ac:picMk id="4" creationId="{F5302C0C-668C-1351-BC9D-5065B0BFF7A7}"/>
          </ac:picMkLst>
        </pc:picChg>
        <pc:picChg chg="add del mod">
          <ac:chgData name="Carlos Conte" userId="2a7839fa7f8861c0" providerId="LiveId" clId="{D828BA49-B49E-4C0F-B702-F2146393E749}" dt="2026-03-16T08:16:25.907" v="3997" actId="478"/>
          <ac:picMkLst>
            <pc:docMk/>
            <pc:sldMk cId="3917799504" sldId="267"/>
            <ac:picMk id="5" creationId="{C26AC22D-C9B1-DD19-AF12-3134B6080F39}"/>
          </ac:picMkLst>
        </pc:picChg>
        <pc:picChg chg="add del mod">
          <ac:chgData name="Carlos Conte" userId="2a7839fa7f8861c0" providerId="LiveId" clId="{D828BA49-B49E-4C0F-B702-F2146393E749}" dt="2026-03-17T06:16:44.303" v="6395" actId="478"/>
          <ac:picMkLst>
            <pc:docMk/>
            <pc:sldMk cId="3917799504" sldId="267"/>
            <ac:picMk id="6" creationId="{8A58BC72-0985-9A49-906C-923A6F834AEE}"/>
          </ac:picMkLst>
        </pc:picChg>
        <pc:picChg chg="add mod">
          <ac:chgData name="Carlos Conte" userId="2a7839fa7f8861c0" providerId="LiveId" clId="{D828BA49-B49E-4C0F-B702-F2146393E749}" dt="2026-03-17T06:17:19.004" v="6397" actId="1076"/>
          <ac:picMkLst>
            <pc:docMk/>
            <pc:sldMk cId="3917799504" sldId="267"/>
            <ac:picMk id="8" creationId="{93A44957-A94E-38C4-D3E4-F13A98678DF4}"/>
          </ac:picMkLst>
        </pc:picChg>
      </pc:sldChg>
      <pc:sldChg chg="delSp modSp new del mod">
        <pc:chgData name="Carlos Conte" userId="2a7839fa7f8861c0" providerId="LiveId" clId="{D828BA49-B49E-4C0F-B702-F2146393E749}" dt="2026-03-16T20:55:16.358" v="4669" actId="47"/>
        <pc:sldMkLst>
          <pc:docMk/>
          <pc:sldMk cId="3894840074" sldId="268"/>
        </pc:sldMkLst>
        <pc:spChg chg="del">
          <ac:chgData name="Carlos Conte" userId="2a7839fa7f8861c0" providerId="LiveId" clId="{D828BA49-B49E-4C0F-B702-F2146393E749}" dt="2026-03-16T05:59:54.112" v="1334" actId="478"/>
          <ac:spMkLst>
            <pc:docMk/>
            <pc:sldMk cId="3894840074" sldId="268"/>
            <ac:spMk id="2" creationId="{2685060A-5CF1-2EBB-70F5-777D6817CEE8}"/>
          </ac:spMkLst>
        </pc:spChg>
        <pc:spChg chg="mod">
          <ac:chgData name="Carlos Conte" userId="2a7839fa7f8861c0" providerId="LiveId" clId="{D828BA49-B49E-4C0F-B702-F2146393E749}" dt="2026-03-16T20:54:13.865" v="4662" actId="1076"/>
          <ac:spMkLst>
            <pc:docMk/>
            <pc:sldMk cId="3894840074" sldId="268"/>
            <ac:spMk id="3" creationId="{45A0A0FE-7553-DBC1-E6E0-7992DD2A15C5}"/>
          </ac:spMkLst>
        </pc:spChg>
      </pc:sldChg>
      <pc:sldChg chg="modSp new mod">
        <pc:chgData name="Carlos Conte" userId="2a7839fa7f8861c0" providerId="LiveId" clId="{D828BA49-B49E-4C0F-B702-F2146393E749}" dt="2026-03-17T06:29:55.009" v="6854" actId="12"/>
        <pc:sldMkLst>
          <pc:docMk/>
          <pc:sldMk cId="3338191986" sldId="269"/>
        </pc:sldMkLst>
        <pc:spChg chg="mod">
          <ac:chgData name="Carlos Conte" userId="2a7839fa7f8861c0" providerId="LiveId" clId="{D828BA49-B49E-4C0F-B702-F2146393E749}" dt="2026-03-16T20:10:07.098" v="4388"/>
          <ac:spMkLst>
            <pc:docMk/>
            <pc:sldMk cId="3338191986" sldId="269"/>
            <ac:spMk id="2" creationId="{FC5EE8E2-339A-D007-A7FB-327299306DAF}"/>
          </ac:spMkLst>
        </pc:spChg>
        <pc:spChg chg="mod">
          <ac:chgData name="Carlos Conte" userId="2a7839fa7f8861c0" providerId="LiveId" clId="{D828BA49-B49E-4C0F-B702-F2146393E749}" dt="2026-03-17T06:29:55.009" v="6854" actId="12"/>
          <ac:spMkLst>
            <pc:docMk/>
            <pc:sldMk cId="3338191986" sldId="269"/>
            <ac:spMk id="3" creationId="{F6BA98A6-13E3-AB33-43DD-75616FB42421}"/>
          </ac:spMkLst>
        </pc:spChg>
      </pc:sldChg>
      <pc:sldChg chg="modSp new mod">
        <pc:chgData name="Carlos Conte" userId="2a7839fa7f8861c0" providerId="LiveId" clId="{D828BA49-B49E-4C0F-B702-F2146393E749}" dt="2026-03-17T07:04:59.235" v="7496" actId="5793"/>
        <pc:sldMkLst>
          <pc:docMk/>
          <pc:sldMk cId="1007082891" sldId="270"/>
        </pc:sldMkLst>
        <pc:spChg chg="mod">
          <ac:chgData name="Carlos Conte" userId="2a7839fa7f8861c0" providerId="LiveId" clId="{D828BA49-B49E-4C0F-B702-F2146393E749}" dt="2026-03-16T20:10:07.098" v="4388"/>
          <ac:spMkLst>
            <pc:docMk/>
            <pc:sldMk cId="1007082891" sldId="270"/>
            <ac:spMk id="2" creationId="{A3B91405-50CB-ABDF-9C74-B36AF1A5F05B}"/>
          </ac:spMkLst>
        </pc:spChg>
        <pc:spChg chg="mod">
          <ac:chgData name="Carlos Conte" userId="2a7839fa7f8861c0" providerId="LiveId" clId="{D828BA49-B49E-4C0F-B702-F2146393E749}" dt="2026-03-17T07:04:59.235" v="7496" actId="5793"/>
          <ac:spMkLst>
            <pc:docMk/>
            <pc:sldMk cId="1007082891" sldId="270"/>
            <ac:spMk id="3" creationId="{DE58DE4D-6398-E423-9036-D3DA66C60A32}"/>
          </ac:spMkLst>
        </pc:spChg>
      </pc:sldChg>
      <pc:sldChg chg="modSp new mod">
        <pc:chgData name="Carlos Conte" userId="2a7839fa7f8861c0" providerId="LiveId" clId="{D828BA49-B49E-4C0F-B702-F2146393E749}" dt="2026-03-17T05:01:03.667" v="5807" actId="1076"/>
        <pc:sldMkLst>
          <pc:docMk/>
          <pc:sldMk cId="1506206995" sldId="271"/>
        </pc:sldMkLst>
        <pc:spChg chg="mod">
          <ac:chgData name="Carlos Conte" userId="2a7839fa7f8861c0" providerId="LiveId" clId="{D828BA49-B49E-4C0F-B702-F2146393E749}" dt="2026-03-17T05:01:03.667" v="5807" actId="1076"/>
          <ac:spMkLst>
            <pc:docMk/>
            <pc:sldMk cId="1506206995" sldId="271"/>
            <ac:spMk id="2" creationId="{98068C03-1684-A515-9A04-4940245642C3}"/>
          </ac:spMkLst>
        </pc:spChg>
        <pc:spChg chg="mod">
          <ac:chgData name="Carlos Conte" userId="2a7839fa7f8861c0" providerId="LiveId" clId="{D828BA49-B49E-4C0F-B702-F2146393E749}" dt="2026-03-17T05:00:47.762" v="5805" actId="20577"/>
          <ac:spMkLst>
            <pc:docMk/>
            <pc:sldMk cId="1506206995" sldId="271"/>
            <ac:spMk id="3" creationId="{6FCCB23B-E07B-7147-1447-7A5BBB29FF53}"/>
          </ac:spMkLst>
        </pc:spChg>
      </pc:sldChg>
      <pc:sldChg chg="modSp new mod">
        <pc:chgData name="Carlos Conte" userId="2a7839fa7f8861c0" providerId="LiveId" clId="{D828BA49-B49E-4C0F-B702-F2146393E749}" dt="2026-03-17T06:15:20.347" v="6389" actId="12"/>
        <pc:sldMkLst>
          <pc:docMk/>
          <pc:sldMk cId="2137879668" sldId="272"/>
        </pc:sldMkLst>
        <pc:spChg chg="mod">
          <ac:chgData name="Carlos Conte" userId="2a7839fa7f8861c0" providerId="LiveId" clId="{D828BA49-B49E-4C0F-B702-F2146393E749}" dt="2026-03-17T05:02:57.303" v="5869" actId="20577"/>
          <ac:spMkLst>
            <pc:docMk/>
            <pc:sldMk cId="2137879668" sldId="272"/>
            <ac:spMk id="2" creationId="{9DEC5FDF-DF15-2AAB-7FA9-D5EB610D6E40}"/>
          </ac:spMkLst>
        </pc:spChg>
        <pc:spChg chg="mod">
          <ac:chgData name="Carlos Conte" userId="2a7839fa7f8861c0" providerId="LiveId" clId="{D828BA49-B49E-4C0F-B702-F2146393E749}" dt="2026-03-17T06:15:20.347" v="6389" actId="12"/>
          <ac:spMkLst>
            <pc:docMk/>
            <pc:sldMk cId="2137879668" sldId="272"/>
            <ac:spMk id="3" creationId="{1D94B548-62E5-69AD-CB1D-FDB1DD556B7C}"/>
          </ac:spMkLst>
        </pc:spChg>
      </pc:sldChg>
      <pc:sldMasterChg chg="setBg modSldLayout">
        <pc:chgData name="Carlos Conte" userId="2a7839fa7f8861c0" providerId="LiveId" clId="{D828BA49-B49E-4C0F-B702-F2146393E749}" dt="2026-03-16T19:18:30.274" v="4093"/>
        <pc:sldMasterMkLst>
          <pc:docMk/>
          <pc:sldMasterMk cId="2720245877" sldId="2147483723"/>
        </pc:sldMasterMkLst>
        <pc:sldLayoutChg chg="delSp">
          <pc:chgData name="Carlos Conte" userId="2a7839fa7f8861c0" providerId="LiveId" clId="{D828BA49-B49E-4C0F-B702-F2146393E749}" dt="2026-03-16T19:18:10.629" v="4088"/>
          <pc:sldLayoutMkLst>
            <pc:docMk/>
            <pc:sldMasterMk cId="2720245877" sldId="2147483723"/>
            <pc:sldLayoutMk cId="299653791" sldId="2147483741"/>
          </pc:sldLayoutMkLst>
          <pc:cxnChg chg="del">
            <ac:chgData name="Carlos Conte" userId="2a7839fa7f8861c0" providerId="LiveId" clId="{D828BA49-B49E-4C0F-B702-F2146393E749}" dt="2026-03-16T19:18:10.629" v="4088"/>
            <ac:cxnSpMkLst>
              <pc:docMk/>
              <pc:sldMasterMk cId="2720245877" sldId="2147483723"/>
              <pc:sldLayoutMk cId="299653791" sldId="2147483741"/>
              <ac:cxnSpMk id="33" creationId="{00000000-0000-0000-0000-000000000000}"/>
            </ac:cxnSpMkLst>
          </pc:cxn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59E687-CE6C-4537-901C-5AFDDBD31088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19795AA-C180-4A46-9410-9BDBE8FC2AC3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LCLM4004 </a:t>
          </a:r>
          <a:endParaRPr lang="en-US">
            <a:solidFill>
              <a:schemeClr val="bg1"/>
            </a:solidFill>
          </a:endParaRPr>
        </a:p>
      </dgm:t>
    </dgm:pt>
    <dgm:pt modelId="{E1F5548C-D8A5-4409-8E3F-5B14ADC1AEF4}" type="parTrans" cxnId="{95B18189-228F-4118-8EF7-6FC34F2EB98D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299F41C2-D2BD-4BB8-A0A2-88AAB898747F}" type="sibTrans" cxnId="{95B18189-228F-4118-8EF7-6FC34F2EB98D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2E7EA662-8C59-44B3-A747-37199517B6ED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Carlos Conte</a:t>
          </a:r>
          <a:endParaRPr lang="en-US">
            <a:solidFill>
              <a:schemeClr val="bg1"/>
            </a:solidFill>
          </a:endParaRPr>
        </a:p>
      </dgm:t>
    </dgm:pt>
    <dgm:pt modelId="{E48EB623-B625-43E1-9AB3-DFEAA6754156}" type="parTrans" cxnId="{CC6955DA-033A-48A4-8A4A-6BE570BE6ED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1A6FAC0-E7E0-41F4-8821-8916E5F4CD31}" type="sibTrans" cxnId="{CC6955DA-033A-48A4-8A4A-6BE570BE6ED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E6E12910-6EA9-4C30-9903-0E8430639F7F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2515313</a:t>
          </a:r>
          <a:endParaRPr lang="en-US">
            <a:solidFill>
              <a:schemeClr val="bg1"/>
            </a:solidFill>
          </a:endParaRPr>
        </a:p>
      </dgm:t>
    </dgm:pt>
    <dgm:pt modelId="{B1331269-C49F-49B5-A753-467A39E9A6AF}" type="parTrans" cxnId="{977A292F-31E3-4EB4-86C0-1673F96BFDB7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2EA17DE-45E1-4BF0-93D1-C7BE47867B9C}" type="sibTrans" cxnId="{977A292F-31E3-4EB4-86C0-1673F96BFDB7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CE1DD79-B393-4B4D-AB67-01A682E2D21D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Dr S.Usman</a:t>
          </a:r>
          <a:endParaRPr lang="en-US">
            <a:solidFill>
              <a:schemeClr val="bg1"/>
            </a:solidFill>
          </a:endParaRPr>
        </a:p>
      </dgm:t>
    </dgm:pt>
    <dgm:pt modelId="{1F77A683-9EF4-4282-A4D8-5DD635C09A20}" type="parTrans" cxnId="{A62FC360-A216-4833-9C14-C6B695882A8E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D3CCB28B-1132-4CBC-8BB5-2E4B4C4CEE67}" type="sibTrans" cxnId="{A62FC360-A216-4833-9C14-C6B695882A8E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2F57DAA8-F7A7-4230-9737-8ACCD6523BB2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Assignment 1: Green Haven Florists </a:t>
          </a:r>
          <a:endParaRPr lang="en-US" dirty="0">
            <a:solidFill>
              <a:schemeClr val="bg1"/>
            </a:solidFill>
          </a:endParaRPr>
        </a:p>
      </dgm:t>
    </dgm:pt>
    <dgm:pt modelId="{4067C1F9-EE60-46BE-A8B4-63AB10868748}" type="parTrans" cxnId="{017288A2-3502-4226-9689-2FC1E5AA312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DB442804-F4D0-466D-8847-B45BC4DC1E08}" type="sibTrans" cxnId="{017288A2-3502-4226-9689-2FC1E5AA312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D67A459-1C1B-4634-944B-F0B402A80266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Problem Solving and Decision making </a:t>
          </a:r>
          <a:endParaRPr lang="en-US" dirty="0">
            <a:solidFill>
              <a:schemeClr val="bg1"/>
            </a:solidFill>
          </a:endParaRPr>
        </a:p>
      </dgm:t>
    </dgm:pt>
    <dgm:pt modelId="{6597AACD-790D-4790-91CA-782671A0C9A3}" type="sibTrans" cxnId="{EE5FD9F6-2068-47C1-8EE1-F41E2134B03C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A8E3F46-6DA5-448B-99E4-ED5AD0B8FF70}" type="parTrans" cxnId="{EE5FD9F6-2068-47C1-8EE1-F41E2134B03C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31F127C-6B79-49CA-BE31-F993E58F9FA6}" type="pres">
      <dgm:prSet presAssocID="{1459E687-CE6C-4537-901C-5AFDDBD31088}" presName="linear" presStyleCnt="0">
        <dgm:presLayoutVars>
          <dgm:animLvl val="lvl"/>
          <dgm:resizeHandles val="exact"/>
        </dgm:presLayoutVars>
      </dgm:prSet>
      <dgm:spPr/>
    </dgm:pt>
    <dgm:pt modelId="{62D338A3-1D34-41FE-88FF-9C32DE5BDFB4}" type="pres">
      <dgm:prSet presAssocID="{8D67A459-1C1B-4634-944B-F0B402A8026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6B75228-F4F6-45DF-9B38-9C6C0F258ADC}" type="pres">
      <dgm:prSet presAssocID="{6597AACD-790D-4790-91CA-782671A0C9A3}" presName="spacer" presStyleCnt="0"/>
      <dgm:spPr/>
    </dgm:pt>
    <dgm:pt modelId="{73B7B27B-C8DA-46F7-BBA9-59277EE5947B}" type="pres">
      <dgm:prSet presAssocID="{119795AA-C180-4A46-9410-9BDBE8FC2AC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1F99E98-6F36-429A-91DA-9ECD1E69A154}" type="pres">
      <dgm:prSet presAssocID="{299F41C2-D2BD-4BB8-A0A2-88AAB898747F}" presName="spacer" presStyleCnt="0"/>
      <dgm:spPr/>
    </dgm:pt>
    <dgm:pt modelId="{0BB0AA14-A241-468F-8912-3A0FB80E9E99}" type="pres">
      <dgm:prSet presAssocID="{2E7EA662-8C59-44B3-A747-37199517B6E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87CDC15-58F0-4181-B456-ECACC4C409A2}" type="pres">
      <dgm:prSet presAssocID="{81A6FAC0-E7E0-41F4-8821-8916E5F4CD31}" presName="spacer" presStyleCnt="0"/>
      <dgm:spPr/>
    </dgm:pt>
    <dgm:pt modelId="{721AABFF-3E70-4F27-9020-C47B8ECA227E}" type="pres">
      <dgm:prSet presAssocID="{E6E12910-6EA9-4C30-9903-0E8430639F7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DA4EA9A-ED4E-46EC-A7DD-5A3449EA1DE6}" type="pres">
      <dgm:prSet presAssocID="{82EA17DE-45E1-4BF0-93D1-C7BE47867B9C}" presName="spacer" presStyleCnt="0"/>
      <dgm:spPr/>
    </dgm:pt>
    <dgm:pt modelId="{F6467D65-EEBD-46DD-A8A3-D14C3570CC2E}" type="pres">
      <dgm:prSet presAssocID="{8CE1DD79-B393-4B4D-AB67-01A682E2D21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992D018-A382-432E-835F-C745710B28D0}" type="pres">
      <dgm:prSet presAssocID="{D3CCB28B-1132-4CBC-8BB5-2E4B4C4CEE67}" presName="spacer" presStyleCnt="0"/>
      <dgm:spPr/>
    </dgm:pt>
    <dgm:pt modelId="{F3C5CB80-1FCB-4A2E-A54D-DA287686AB54}" type="pres">
      <dgm:prSet presAssocID="{2F57DAA8-F7A7-4230-9737-8ACCD6523BB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F35E508-C465-4F91-BF41-FC3AAE3E8E3C}" type="presOf" srcId="{119795AA-C180-4A46-9410-9BDBE8FC2AC3}" destId="{73B7B27B-C8DA-46F7-BBA9-59277EE5947B}" srcOrd="0" destOrd="0" presId="urn:microsoft.com/office/officeart/2005/8/layout/vList2"/>
    <dgm:cxn modelId="{977A292F-31E3-4EB4-86C0-1673F96BFDB7}" srcId="{1459E687-CE6C-4537-901C-5AFDDBD31088}" destId="{E6E12910-6EA9-4C30-9903-0E8430639F7F}" srcOrd="3" destOrd="0" parTransId="{B1331269-C49F-49B5-A753-467A39E9A6AF}" sibTransId="{82EA17DE-45E1-4BF0-93D1-C7BE47867B9C}"/>
    <dgm:cxn modelId="{A62FC360-A216-4833-9C14-C6B695882A8E}" srcId="{1459E687-CE6C-4537-901C-5AFDDBD31088}" destId="{8CE1DD79-B393-4B4D-AB67-01A682E2D21D}" srcOrd="4" destOrd="0" parTransId="{1F77A683-9EF4-4282-A4D8-5DD635C09A20}" sibTransId="{D3CCB28B-1132-4CBC-8BB5-2E4B4C4CEE67}"/>
    <dgm:cxn modelId="{64B78C7F-1156-42C3-8F29-C3FFFC9367C5}" type="presOf" srcId="{2E7EA662-8C59-44B3-A747-37199517B6ED}" destId="{0BB0AA14-A241-468F-8912-3A0FB80E9E99}" srcOrd="0" destOrd="0" presId="urn:microsoft.com/office/officeart/2005/8/layout/vList2"/>
    <dgm:cxn modelId="{95B18189-228F-4118-8EF7-6FC34F2EB98D}" srcId="{1459E687-CE6C-4537-901C-5AFDDBD31088}" destId="{119795AA-C180-4A46-9410-9BDBE8FC2AC3}" srcOrd="1" destOrd="0" parTransId="{E1F5548C-D8A5-4409-8E3F-5B14ADC1AEF4}" sibTransId="{299F41C2-D2BD-4BB8-A0A2-88AAB898747F}"/>
    <dgm:cxn modelId="{BE88CB94-9CF2-4E0C-8A71-BFCB31D3F7B6}" type="presOf" srcId="{2F57DAA8-F7A7-4230-9737-8ACCD6523BB2}" destId="{F3C5CB80-1FCB-4A2E-A54D-DA287686AB54}" srcOrd="0" destOrd="0" presId="urn:microsoft.com/office/officeart/2005/8/layout/vList2"/>
    <dgm:cxn modelId="{F99F1F96-CF54-48C5-9EC4-B77D5C53893E}" type="presOf" srcId="{8D67A459-1C1B-4634-944B-F0B402A80266}" destId="{62D338A3-1D34-41FE-88FF-9C32DE5BDFB4}" srcOrd="0" destOrd="0" presId="urn:microsoft.com/office/officeart/2005/8/layout/vList2"/>
    <dgm:cxn modelId="{017288A2-3502-4226-9689-2FC1E5AA3129}" srcId="{1459E687-CE6C-4537-901C-5AFDDBD31088}" destId="{2F57DAA8-F7A7-4230-9737-8ACCD6523BB2}" srcOrd="5" destOrd="0" parTransId="{4067C1F9-EE60-46BE-A8B4-63AB10868748}" sibTransId="{DB442804-F4D0-466D-8847-B45BC4DC1E08}"/>
    <dgm:cxn modelId="{7402D4CB-001C-45F1-9FA8-7BC938313AAD}" type="presOf" srcId="{E6E12910-6EA9-4C30-9903-0E8430639F7F}" destId="{721AABFF-3E70-4F27-9020-C47B8ECA227E}" srcOrd="0" destOrd="0" presId="urn:microsoft.com/office/officeart/2005/8/layout/vList2"/>
    <dgm:cxn modelId="{CC6955DA-033A-48A4-8A4A-6BE570BE6ED5}" srcId="{1459E687-CE6C-4537-901C-5AFDDBD31088}" destId="{2E7EA662-8C59-44B3-A747-37199517B6ED}" srcOrd="2" destOrd="0" parTransId="{E48EB623-B625-43E1-9AB3-DFEAA6754156}" sibTransId="{81A6FAC0-E7E0-41F4-8821-8916E5F4CD31}"/>
    <dgm:cxn modelId="{127558DF-BA54-4392-B100-4BB76956570E}" type="presOf" srcId="{8CE1DD79-B393-4B4D-AB67-01A682E2D21D}" destId="{F6467D65-EEBD-46DD-A8A3-D14C3570CC2E}" srcOrd="0" destOrd="0" presId="urn:microsoft.com/office/officeart/2005/8/layout/vList2"/>
    <dgm:cxn modelId="{EE5FD9F6-2068-47C1-8EE1-F41E2134B03C}" srcId="{1459E687-CE6C-4537-901C-5AFDDBD31088}" destId="{8D67A459-1C1B-4634-944B-F0B402A80266}" srcOrd="0" destOrd="0" parTransId="{FA8E3F46-6DA5-448B-99E4-ED5AD0B8FF70}" sibTransId="{6597AACD-790D-4790-91CA-782671A0C9A3}"/>
    <dgm:cxn modelId="{6E8A33FE-3EC3-4A8C-8248-F3D337E3EE24}" type="presOf" srcId="{1459E687-CE6C-4537-901C-5AFDDBD31088}" destId="{631F127C-6B79-49CA-BE31-F993E58F9FA6}" srcOrd="0" destOrd="0" presId="urn:microsoft.com/office/officeart/2005/8/layout/vList2"/>
    <dgm:cxn modelId="{51EE2A58-4EB1-4584-9BC2-BDD0FC8B2FD0}" type="presParOf" srcId="{631F127C-6B79-49CA-BE31-F993E58F9FA6}" destId="{62D338A3-1D34-41FE-88FF-9C32DE5BDFB4}" srcOrd="0" destOrd="0" presId="urn:microsoft.com/office/officeart/2005/8/layout/vList2"/>
    <dgm:cxn modelId="{80A0B615-8C0E-481C-A05D-C87CDF85F502}" type="presParOf" srcId="{631F127C-6B79-49CA-BE31-F993E58F9FA6}" destId="{06B75228-F4F6-45DF-9B38-9C6C0F258ADC}" srcOrd="1" destOrd="0" presId="urn:microsoft.com/office/officeart/2005/8/layout/vList2"/>
    <dgm:cxn modelId="{E3463074-A6BD-4E4B-BBB3-9A328C90076F}" type="presParOf" srcId="{631F127C-6B79-49CA-BE31-F993E58F9FA6}" destId="{73B7B27B-C8DA-46F7-BBA9-59277EE5947B}" srcOrd="2" destOrd="0" presId="urn:microsoft.com/office/officeart/2005/8/layout/vList2"/>
    <dgm:cxn modelId="{5DD41C34-99E9-4297-897A-D4B924E38B1E}" type="presParOf" srcId="{631F127C-6B79-49CA-BE31-F993E58F9FA6}" destId="{A1F99E98-6F36-429A-91DA-9ECD1E69A154}" srcOrd="3" destOrd="0" presId="urn:microsoft.com/office/officeart/2005/8/layout/vList2"/>
    <dgm:cxn modelId="{DF8F5C04-4DF3-43DF-8D74-46BCE96413DD}" type="presParOf" srcId="{631F127C-6B79-49CA-BE31-F993E58F9FA6}" destId="{0BB0AA14-A241-468F-8912-3A0FB80E9E99}" srcOrd="4" destOrd="0" presId="urn:microsoft.com/office/officeart/2005/8/layout/vList2"/>
    <dgm:cxn modelId="{261856C1-D8F5-49D4-A017-28D03FF23404}" type="presParOf" srcId="{631F127C-6B79-49CA-BE31-F993E58F9FA6}" destId="{687CDC15-58F0-4181-B456-ECACC4C409A2}" srcOrd="5" destOrd="0" presId="urn:microsoft.com/office/officeart/2005/8/layout/vList2"/>
    <dgm:cxn modelId="{32176E78-4776-480C-9EDD-FF6D2BF18557}" type="presParOf" srcId="{631F127C-6B79-49CA-BE31-F993E58F9FA6}" destId="{721AABFF-3E70-4F27-9020-C47B8ECA227E}" srcOrd="6" destOrd="0" presId="urn:microsoft.com/office/officeart/2005/8/layout/vList2"/>
    <dgm:cxn modelId="{19C38150-F6E8-4CD2-BD4E-ECF4FAB72248}" type="presParOf" srcId="{631F127C-6B79-49CA-BE31-F993E58F9FA6}" destId="{5DA4EA9A-ED4E-46EC-A7DD-5A3449EA1DE6}" srcOrd="7" destOrd="0" presId="urn:microsoft.com/office/officeart/2005/8/layout/vList2"/>
    <dgm:cxn modelId="{533AFBCA-3004-4885-95EB-78917564A3CE}" type="presParOf" srcId="{631F127C-6B79-49CA-BE31-F993E58F9FA6}" destId="{F6467D65-EEBD-46DD-A8A3-D14C3570CC2E}" srcOrd="8" destOrd="0" presId="urn:microsoft.com/office/officeart/2005/8/layout/vList2"/>
    <dgm:cxn modelId="{172164F3-363B-4352-B366-92E9BB638695}" type="presParOf" srcId="{631F127C-6B79-49CA-BE31-F993E58F9FA6}" destId="{B992D018-A382-432E-835F-C745710B28D0}" srcOrd="9" destOrd="0" presId="urn:microsoft.com/office/officeart/2005/8/layout/vList2"/>
    <dgm:cxn modelId="{47849011-08C9-4913-A3BA-FC7599BAEAEC}" type="presParOf" srcId="{631F127C-6B79-49CA-BE31-F993E58F9FA6}" destId="{F3C5CB80-1FCB-4A2E-A54D-DA287686AB5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EE2898-39F1-4CDA-B742-C183F91FB02A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BB6339D-337F-497D-AAB5-6ECA2D48D0B0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Who? Liam and Priya founders of Green haven Florists</a:t>
          </a:r>
          <a:endParaRPr lang="en-GB" dirty="0">
            <a:solidFill>
              <a:schemeClr val="bg1"/>
            </a:solidFill>
          </a:endParaRPr>
        </a:p>
      </dgm:t>
    </dgm:pt>
    <dgm:pt modelId="{9659A51D-F2E4-4676-9AF9-E43610D6CC73}" type="parTrans" cxnId="{3EF5C5C8-BD9A-4C91-B055-EEC8C040B2B7}">
      <dgm:prSet/>
      <dgm:spPr/>
      <dgm:t>
        <a:bodyPr/>
        <a:lstStyle/>
        <a:p>
          <a:endParaRPr lang="en-GB"/>
        </a:p>
      </dgm:t>
    </dgm:pt>
    <dgm:pt modelId="{4F98A096-6B18-4712-877A-62746AE6D08D}" type="sibTrans" cxnId="{3EF5C5C8-BD9A-4C91-B055-EEC8C040B2B7}">
      <dgm:prSet/>
      <dgm:spPr/>
      <dgm:t>
        <a:bodyPr/>
        <a:lstStyle/>
        <a:p>
          <a:endParaRPr lang="en-GB"/>
        </a:p>
      </dgm:t>
    </dgm:pt>
    <dgm:pt modelId="{493A9BDC-2661-4754-98A6-100B7FF9F20E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What? Loss of revenue and reduced foot traffic</a:t>
          </a:r>
          <a:endParaRPr lang="en-GB" dirty="0">
            <a:solidFill>
              <a:schemeClr val="bg1"/>
            </a:solidFill>
          </a:endParaRPr>
        </a:p>
      </dgm:t>
    </dgm:pt>
    <dgm:pt modelId="{74797BDB-3C17-4347-ACD1-7B521E153DCC}" type="parTrans" cxnId="{FD59E7DD-DCD0-4EE5-AE92-68D96D9D89FF}">
      <dgm:prSet/>
      <dgm:spPr/>
      <dgm:t>
        <a:bodyPr/>
        <a:lstStyle/>
        <a:p>
          <a:endParaRPr lang="en-GB"/>
        </a:p>
      </dgm:t>
    </dgm:pt>
    <dgm:pt modelId="{0F99619B-8B19-4B12-8CF3-C5361D6373BF}" type="sibTrans" cxnId="{FD59E7DD-DCD0-4EE5-AE92-68D96D9D89FF}">
      <dgm:prSet/>
      <dgm:spPr/>
      <dgm:t>
        <a:bodyPr/>
        <a:lstStyle/>
        <a:p>
          <a:endParaRPr lang="en-GB"/>
        </a:p>
      </dgm:t>
    </dgm:pt>
    <dgm:pt modelId="{6D01F3D5-2DA8-4953-938B-DDAD6B78D2D0}">
      <dgm:prSet/>
      <dgm:spPr/>
      <dgm:t>
        <a:bodyPr/>
        <a:lstStyle/>
        <a:p>
          <a:r>
            <a:rPr lang="en-GB" b="1" dirty="0"/>
            <a:t>When? Over the last 12 months</a:t>
          </a:r>
          <a:endParaRPr lang="en-GB" dirty="0"/>
        </a:p>
      </dgm:t>
    </dgm:pt>
    <dgm:pt modelId="{73BC9CFE-B180-4784-AE58-EC0C871CA5CE}" type="sibTrans" cxnId="{DAB06834-E2B9-4959-BF03-C035110CF4E1}">
      <dgm:prSet/>
      <dgm:spPr/>
      <dgm:t>
        <a:bodyPr/>
        <a:lstStyle/>
        <a:p>
          <a:endParaRPr lang="en-GB"/>
        </a:p>
      </dgm:t>
    </dgm:pt>
    <dgm:pt modelId="{627C499B-8B21-4DD1-9072-32FAA72A1F74}" type="parTrans" cxnId="{DAB06834-E2B9-4959-BF03-C035110CF4E1}">
      <dgm:prSet/>
      <dgm:spPr/>
      <dgm:t>
        <a:bodyPr/>
        <a:lstStyle/>
        <a:p>
          <a:endParaRPr lang="en-GB"/>
        </a:p>
      </dgm:t>
    </dgm:pt>
    <dgm:pt modelId="{878B6E7C-94F9-44EC-99D2-366F159815B9}">
      <dgm:prSet/>
      <dgm:spPr/>
      <dgm:t>
        <a:bodyPr/>
        <a:lstStyle/>
        <a:p>
          <a:r>
            <a:rPr lang="en-GB" b="1" dirty="0"/>
            <a:t>Where? Norwich, UK In a flower store located in a high street</a:t>
          </a:r>
          <a:endParaRPr lang="en-GB" dirty="0"/>
        </a:p>
      </dgm:t>
    </dgm:pt>
    <dgm:pt modelId="{DB24DB7B-F526-4CF3-B3C3-620AF9BB971E}" type="sibTrans" cxnId="{055FC000-B345-4FEF-8FC6-804408B90CA6}">
      <dgm:prSet/>
      <dgm:spPr/>
      <dgm:t>
        <a:bodyPr/>
        <a:lstStyle/>
        <a:p>
          <a:endParaRPr lang="en-GB"/>
        </a:p>
      </dgm:t>
    </dgm:pt>
    <dgm:pt modelId="{E4180A02-2148-47F8-8977-E11724401E19}" type="parTrans" cxnId="{055FC000-B345-4FEF-8FC6-804408B90CA6}">
      <dgm:prSet/>
      <dgm:spPr/>
      <dgm:t>
        <a:bodyPr/>
        <a:lstStyle/>
        <a:p>
          <a:endParaRPr lang="en-GB"/>
        </a:p>
      </dgm:t>
    </dgm:pt>
    <dgm:pt modelId="{4860D8A2-7BE6-4488-87BE-9051E8C67A6B}">
      <dgm:prSet/>
      <dgm:spPr/>
      <dgm:t>
        <a:bodyPr/>
        <a:lstStyle/>
        <a:p>
          <a:r>
            <a:rPr lang="en-GB" b="1" dirty="0"/>
            <a:t>How many? </a:t>
          </a:r>
          <a:r>
            <a:rPr lang="en-GB" b="1" dirty="0">
              <a:solidFill>
                <a:schemeClr val="bg1"/>
              </a:solidFill>
            </a:rPr>
            <a:t>30% loss of in store sales</a:t>
          </a:r>
          <a:endParaRPr lang="en-GB" dirty="0"/>
        </a:p>
      </dgm:t>
    </dgm:pt>
    <dgm:pt modelId="{4386C5DA-C8BD-4232-BB7A-C68F95221F29}" type="sibTrans" cxnId="{E4E7A9CD-EA6F-4D35-8278-6AA4959083E0}">
      <dgm:prSet/>
      <dgm:spPr/>
      <dgm:t>
        <a:bodyPr/>
        <a:lstStyle/>
        <a:p>
          <a:endParaRPr lang="en-GB"/>
        </a:p>
      </dgm:t>
    </dgm:pt>
    <dgm:pt modelId="{0F4827B8-24EA-4E7D-8DA1-BCB461310BD2}" type="parTrans" cxnId="{E4E7A9CD-EA6F-4D35-8278-6AA4959083E0}">
      <dgm:prSet/>
      <dgm:spPr/>
      <dgm:t>
        <a:bodyPr/>
        <a:lstStyle/>
        <a:p>
          <a:endParaRPr lang="en-GB"/>
        </a:p>
      </dgm:t>
    </dgm:pt>
    <dgm:pt modelId="{8A0E8420-6B1A-4F44-8991-F21C35ECEDF2}">
      <dgm:prSet/>
      <dgm:spPr/>
      <dgm:t>
        <a:bodyPr/>
        <a:lstStyle/>
        <a:p>
          <a:r>
            <a:rPr lang="en-GB" b="1" dirty="0"/>
            <a:t>How? By not keeping up with digital trends   </a:t>
          </a:r>
          <a:endParaRPr lang="en-GB" dirty="0"/>
        </a:p>
      </dgm:t>
    </dgm:pt>
    <dgm:pt modelId="{47B927A6-A7C0-4DEA-AC17-00F8174AB084}" type="sibTrans" cxnId="{92BF0AA9-EB3B-4797-AF32-041D42140D5F}">
      <dgm:prSet/>
      <dgm:spPr/>
      <dgm:t>
        <a:bodyPr/>
        <a:lstStyle/>
        <a:p>
          <a:endParaRPr lang="en-GB"/>
        </a:p>
      </dgm:t>
    </dgm:pt>
    <dgm:pt modelId="{AED499BB-E905-4744-AC8D-074918146421}" type="parTrans" cxnId="{92BF0AA9-EB3B-4797-AF32-041D42140D5F}">
      <dgm:prSet/>
      <dgm:spPr/>
      <dgm:t>
        <a:bodyPr/>
        <a:lstStyle/>
        <a:p>
          <a:endParaRPr lang="en-GB"/>
        </a:p>
      </dgm:t>
    </dgm:pt>
    <dgm:pt modelId="{56902AAB-D81C-409B-BCC5-76312593195D}">
      <dgm:prSet/>
      <dgm:spPr/>
      <dgm:t>
        <a:bodyPr/>
        <a:lstStyle/>
        <a:p>
          <a:r>
            <a:rPr lang="en-GB" b="1" dirty="0"/>
            <a:t>Why? Closure of nearby business and online shopping increase</a:t>
          </a:r>
          <a:endParaRPr lang="en-GB" dirty="0"/>
        </a:p>
      </dgm:t>
    </dgm:pt>
    <dgm:pt modelId="{CB8D0138-163C-4E65-8398-B7D9EE237949}" type="sibTrans" cxnId="{29457284-8FD0-4194-8394-95869FEA0640}">
      <dgm:prSet/>
      <dgm:spPr/>
      <dgm:t>
        <a:bodyPr/>
        <a:lstStyle/>
        <a:p>
          <a:endParaRPr lang="en-GB"/>
        </a:p>
      </dgm:t>
    </dgm:pt>
    <dgm:pt modelId="{C7F3FB6F-7C6B-4D8E-8C79-5D0465B8534E}" type="parTrans" cxnId="{29457284-8FD0-4194-8394-95869FEA0640}">
      <dgm:prSet/>
      <dgm:spPr/>
      <dgm:t>
        <a:bodyPr/>
        <a:lstStyle/>
        <a:p>
          <a:endParaRPr lang="en-GB"/>
        </a:p>
      </dgm:t>
    </dgm:pt>
    <dgm:pt modelId="{DD8BFC43-6415-4BAA-950F-FA802BCF0832}" type="pres">
      <dgm:prSet presAssocID="{95EE2898-39F1-4CDA-B742-C183F91FB02A}" presName="linear" presStyleCnt="0">
        <dgm:presLayoutVars>
          <dgm:animLvl val="lvl"/>
          <dgm:resizeHandles val="exact"/>
        </dgm:presLayoutVars>
      </dgm:prSet>
      <dgm:spPr/>
    </dgm:pt>
    <dgm:pt modelId="{91D8F76A-8BEE-497C-B02B-C9540949664A}" type="pres">
      <dgm:prSet presAssocID="{CBB6339D-337F-497D-AAB5-6ECA2D48D0B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7077D16-A704-4D77-9697-E2EE62124A7E}" type="pres">
      <dgm:prSet presAssocID="{4F98A096-6B18-4712-877A-62746AE6D08D}" presName="spacer" presStyleCnt="0"/>
      <dgm:spPr/>
    </dgm:pt>
    <dgm:pt modelId="{ACCE206A-B73F-4AD9-9A5D-930E5ED8FB43}" type="pres">
      <dgm:prSet presAssocID="{493A9BDC-2661-4754-98A6-100B7FF9F20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FCEF100-072E-4AA2-8B12-419BEE36ACBB}" type="pres">
      <dgm:prSet presAssocID="{0F99619B-8B19-4B12-8CF3-C5361D6373BF}" presName="spacer" presStyleCnt="0"/>
      <dgm:spPr/>
    </dgm:pt>
    <dgm:pt modelId="{5504C68E-F3F1-4B3E-817D-69ECD743318E}" type="pres">
      <dgm:prSet presAssocID="{6D01F3D5-2DA8-4953-938B-DDAD6B78D2D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C66A9FB-8A43-485F-B844-9B258E9A17C0}" type="pres">
      <dgm:prSet presAssocID="{73BC9CFE-B180-4784-AE58-EC0C871CA5CE}" presName="spacer" presStyleCnt="0"/>
      <dgm:spPr/>
    </dgm:pt>
    <dgm:pt modelId="{42B6257A-2049-4577-939E-B7DDDFD1BAE3}" type="pres">
      <dgm:prSet presAssocID="{878B6E7C-94F9-44EC-99D2-366F159815B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FEF472C-47CE-493E-B7D4-BF7FE9956C7D}" type="pres">
      <dgm:prSet presAssocID="{DB24DB7B-F526-4CF3-B3C3-620AF9BB971E}" presName="spacer" presStyleCnt="0"/>
      <dgm:spPr/>
    </dgm:pt>
    <dgm:pt modelId="{B95FF5CC-9B00-43FB-B928-86D6E5504578}" type="pres">
      <dgm:prSet presAssocID="{56902AAB-D81C-409B-BCC5-76312593195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6B94FC8-B455-4D1D-A248-BD45DF1E3007}" type="pres">
      <dgm:prSet presAssocID="{CB8D0138-163C-4E65-8398-B7D9EE237949}" presName="spacer" presStyleCnt="0"/>
      <dgm:spPr/>
    </dgm:pt>
    <dgm:pt modelId="{BA578399-C614-4272-8271-88B6547E071A}" type="pres">
      <dgm:prSet presAssocID="{8A0E8420-6B1A-4F44-8991-F21C35ECEDF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D496613-3D9D-4908-93F0-D1D9A3241B94}" type="pres">
      <dgm:prSet presAssocID="{47B927A6-A7C0-4DEA-AC17-00F8174AB084}" presName="spacer" presStyleCnt="0"/>
      <dgm:spPr/>
    </dgm:pt>
    <dgm:pt modelId="{F8213F3D-A875-446E-870B-65835C9AC58C}" type="pres">
      <dgm:prSet presAssocID="{4860D8A2-7BE6-4488-87BE-9051E8C67A6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055FC000-B345-4FEF-8FC6-804408B90CA6}" srcId="{95EE2898-39F1-4CDA-B742-C183F91FB02A}" destId="{878B6E7C-94F9-44EC-99D2-366F159815B9}" srcOrd="3" destOrd="0" parTransId="{E4180A02-2148-47F8-8977-E11724401E19}" sibTransId="{DB24DB7B-F526-4CF3-B3C3-620AF9BB971E}"/>
    <dgm:cxn modelId="{223D7027-246F-4AF4-BC7A-2D5B60A55104}" type="presOf" srcId="{6D01F3D5-2DA8-4953-938B-DDAD6B78D2D0}" destId="{5504C68E-F3F1-4B3E-817D-69ECD743318E}" srcOrd="0" destOrd="0" presId="urn:microsoft.com/office/officeart/2005/8/layout/vList2"/>
    <dgm:cxn modelId="{2B7BCC32-0CD4-4220-AC95-D3175AEE4C50}" type="presOf" srcId="{878B6E7C-94F9-44EC-99D2-366F159815B9}" destId="{42B6257A-2049-4577-939E-B7DDDFD1BAE3}" srcOrd="0" destOrd="0" presId="urn:microsoft.com/office/officeart/2005/8/layout/vList2"/>
    <dgm:cxn modelId="{DAB06834-E2B9-4959-BF03-C035110CF4E1}" srcId="{95EE2898-39F1-4CDA-B742-C183F91FB02A}" destId="{6D01F3D5-2DA8-4953-938B-DDAD6B78D2D0}" srcOrd="2" destOrd="0" parTransId="{627C499B-8B21-4DD1-9072-32FAA72A1F74}" sibTransId="{73BC9CFE-B180-4784-AE58-EC0C871CA5CE}"/>
    <dgm:cxn modelId="{D647275B-A277-4B5F-A8F4-49F15244EE93}" type="presOf" srcId="{95EE2898-39F1-4CDA-B742-C183F91FB02A}" destId="{DD8BFC43-6415-4BAA-950F-FA802BCF0832}" srcOrd="0" destOrd="0" presId="urn:microsoft.com/office/officeart/2005/8/layout/vList2"/>
    <dgm:cxn modelId="{29457284-8FD0-4194-8394-95869FEA0640}" srcId="{95EE2898-39F1-4CDA-B742-C183F91FB02A}" destId="{56902AAB-D81C-409B-BCC5-76312593195D}" srcOrd="4" destOrd="0" parTransId="{C7F3FB6F-7C6B-4D8E-8C79-5D0465B8534E}" sibTransId="{CB8D0138-163C-4E65-8398-B7D9EE237949}"/>
    <dgm:cxn modelId="{A95313A8-8486-4ECA-9510-AD067A7C24D8}" type="presOf" srcId="{8A0E8420-6B1A-4F44-8991-F21C35ECEDF2}" destId="{BA578399-C614-4272-8271-88B6547E071A}" srcOrd="0" destOrd="0" presId="urn:microsoft.com/office/officeart/2005/8/layout/vList2"/>
    <dgm:cxn modelId="{92BF0AA9-EB3B-4797-AF32-041D42140D5F}" srcId="{95EE2898-39F1-4CDA-B742-C183F91FB02A}" destId="{8A0E8420-6B1A-4F44-8991-F21C35ECEDF2}" srcOrd="5" destOrd="0" parTransId="{AED499BB-E905-4744-AC8D-074918146421}" sibTransId="{47B927A6-A7C0-4DEA-AC17-00F8174AB084}"/>
    <dgm:cxn modelId="{D958D8AC-56EA-424A-B130-BB51392CBD4D}" type="presOf" srcId="{493A9BDC-2661-4754-98A6-100B7FF9F20E}" destId="{ACCE206A-B73F-4AD9-9A5D-930E5ED8FB43}" srcOrd="0" destOrd="0" presId="urn:microsoft.com/office/officeart/2005/8/layout/vList2"/>
    <dgm:cxn modelId="{9E03DFBA-FB55-4426-BFE6-4D2DAD1FB50E}" type="presOf" srcId="{56902AAB-D81C-409B-BCC5-76312593195D}" destId="{B95FF5CC-9B00-43FB-B928-86D6E5504578}" srcOrd="0" destOrd="0" presId="urn:microsoft.com/office/officeart/2005/8/layout/vList2"/>
    <dgm:cxn modelId="{3EF5C5C8-BD9A-4C91-B055-EEC8C040B2B7}" srcId="{95EE2898-39F1-4CDA-B742-C183F91FB02A}" destId="{CBB6339D-337F-497D-AAB5-6ECA2D48D0B0}" srcOrd="0" destOrd="0" parTransId="{9659A51D-F2E4-4676-9AF9-E43610D6CC73}" sibTransId="{4F98A096-6B18-4712-877A-62746AE6D08D}"/>
    <dgm:cxn modelId="{E4E7A9CD-EA6F-4D35-8278-6AA4959083E0}" srcId="{95EE2898-39F1-4CDA-B742-C183F91FB02A}" destId="{4860D8A2-7BE6-4488-87BE-9051E8C67A6B}" srcOrd="6" destOrd="0" parTransId="{0F4827B8-24EA-4E7D-8DA1-BCB461310BD2}" sibTransId="{4386C5DA-C8BD-4232-BB7A-C68F95221F29}"/>
    <dgm:cxn modelId="{E4C0C6DB-371B-4442-BE4A-3D136AD3D788}" type="presOf" srcId="{4860D8A2-7BE6-4488-87BE-9051E8C67A6B}" destId="{F8213F3D-A875-446E-870B-65835C9AC58C}" srcOrd="0" destOrd="0" presId="urn:microsoft.com/office/officeart/2005/8/layout/vList2"/>
    <dgm:cxn modelId="{FD59E7DD-DCD0-4EE5-AE92-68D96D9D89FF}" srcId="{95EE2898-39F1-4CDA-B742-C183F91FB02A}" destId="{493A9BDC-2661-4754-98A6-100B7FF9F20E}" srcOrd="1" destOrd="0" parTransId="{74797BDB-3C17-4347-ACD1-7B521E153DCC}" sibTransId="{0F99619B-8B19-4B12-8CF3-C5361D6373BF}"/>
    <dgm:cxn modelId="{2E2230FE-CBC1-4B12-8AD4-A2E895B24974}" type="presOf" srcId="{CBB6339D-337F-497D-AAB5-6ECA2D48D0B0}" destId="{91D8F76A-8BEE-497C-B02B-C9540949664A}" srcOrd="0" destOrd="0" presId="urn:microsoft.com/office/officeart/2005/8/layout/vList2"/>
    <dgm:cxn modelId="{D246227E-0E4E-43BD-8A04-442E2090DDCB}" type="presParOf" srcId="{DD8BFC43-6415-4BAA-950F-FA802BCF0832}" destId="{91D8F76A-8BEE-497C-B02B-C9540949664A}" srcOrd="0" destOrd="0" presId="urn:microsoft.com/office/officeart/2005/8/layout/vList2"/>
    <dgm:cxn modelId="{A820D8FD-78C2-416D-B18E-3D32A945EF72}" type="presParOf" srcId="{DD8BFC43-6415-4BAA-950F-FA802BCF0832}" destId="{B7077D16-A704-4D77-9697-E2EE62124A7E}" srcOrd="1" destOrd="0" presId="urn:microsoft.com/office/officeart/2005/8/layout/vList2"/>
    <dgm:cxn modelId="{22579565-E908-47EB-A571-97FA3ECCC2B5}" type="presParOf" srcId="{DD8BFC43-6415-4BAA-950F-FA802BCF0832}" destId="{ACCE206A-B73F-4AD9-9A5D-930E5ED8FB43}" srcOrd="2" destOrd="0" presId="urn:microsoft.com/office/officeart/2005/8/layout/vList2"/>
    <dgm:cxn modelId="{799DD30F-09B0-44C2-8515-B3AE396DCC20}" type="presParOf" srcId="{DD8BFC43-6415-4BAA-950F-FA802BCF0832}" destId="{BFCEF100-072E-4AA2-8B12-419BEE36ACBB}" srcOrd="3" destOrd="0" presId="urn:microsoft.com/office/officeart/2005/8/layout/vList2"/>
    <dgm:cxn modelId="{22170DFB-5A96-4E8C-A537-E1A4F6827AE0}" type="presParOf" srcId="{DD8BFC43-6415-4BAA-950F-FA802BCF0832}" destId="{5504C68E-F3F1-4B3E-817D-69ECD743318E}" srcOrd="4" destOrd="0" presId="urn:microsoft.com/office/officeart/2005/8/layout/vList2"/>
    <dgm:cxn modelId="{1C73943F-879C-4AC9-86E7-F5639A87B393}" type="presParOf" srcId="{DD8BFC43-6415-4BAA-950F-FA802BCF0832}" destId="{BC66A9FB-8A43-485F-B844-9B258E9A17C0}" srcOrd="5" destOrd="0" presId="urn:microsoft.com/office/officeart/2005/8/layout/vList2"/>
    <dgm:cxn modelId="{50FBDC4C-63E4-464F-AD2E-E035427E8C07}" type="presParOf" srcId="{DD8BFC43-6415-4BAA-950F-FA802BCF0832}" destId="{42B6257A-2049-4577-939E-B7DDDFD1BAE3}" srcOrd="6" destOrd="0" presId="urn:microsoft.com/office/officeart/2005/8/layout/vList2"/>
    <dgm:cxn modelId="{2D21397B-C2AE-4A87-8969-A174FD2DE6BE}" type="presParOf" srcId="{DD8BFC43-6415-4BAA-950F-FA802BCF0832}" destId="{3FEF472C-47CE-493E-B7D4-BF7FE9956C7D}" srcOrd="7" destOrd="0" presId="urn:microsoft.com/office/officeart/2005/8/layout/vList2"/>
    <dgm:cxn modelId="{F9E5810D-3066-48D5-B148-A3611C145D6C}" type="presParOf" srcId="{DD8BFC43-6415-4BAA-950F-FA802BCF0832}" destId="{B95FF5CC-9B00-43FB-B928-86D6E5504578}" srcOrd="8" destOrd="0" presId="urn:microsoft.com/office/officeart/2005/8/layout/vList2"/>
    <dgm:cxn modelId="{D2E1A93F-3300-4C10-AB69-03A098CA3C54}" type="presParOf" srcId="{DD8BFC43-6415-4BAA-950F-FA802BCF0832}" destId="{76B94FC8-B455-4D1D-A248-BD45DF1E3007}" srcOrd="9" destOrd="0" presId="urn:microsoft.com/office/officeart/2005/8/layout/vList2"/>
    <dgm:cxn modelId="{56780624-5026-40EB-A5F2-89C443180AEE}" type="presParOf" srcId="{DD8BFC43-6415-4BAA-950F-FA802BCF0832}" destId="{BA578399-C614-4272-8271-88B6547E071A}" srcOrd="10" destOrd="0" presId="urn:microsoft.com/office/officeart/2005/8/layout/vList2"/>
    <dgm:cxn modelId="{2A741F6F-904B-41D2-A024-4B944CBEA7C4}" type="presParOf" srcId="{DD8BFC43-6415-4BAA-950F-FA802BCF0832}" destId="{0D496613-3D9D-4908-93F0-D1D9A3241B94}" srcOrd="11" destOrd="0" presId="urn:microsoft.com/office/officeart/2005/8/layout/vList2"/>
    <dgm:cxn modelId="{02777D09-B806-44BE-8F67-47C10DF491C4}" type="presParOf" srcId="{DD8BFC43-6415-4BAA-950F-FA802BCF0832}" destId="{F8213F3D-A875-446E-870B-65835C9AC58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D338A3-1D34-41FE-88FF-9C32DE5BDFB4}">
      <dsp:nvSpPr>
        <dsp:cNvPr id="0" name=""/>
        <dsp:cNvSpPr/>
      </dsp:nvSpPr>
      <dsp:spPr>
        <a:xfrm>
          <a:off x="0" y="68245"/>
          <a:ext cx="8915400" cy="55165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</a:rPr>
            <a:t>Problem Solving and Decision making </a:t>
          </a:r>
          <a:endParaRPr lang="en-US" sz="2300" kern="1200" dirty="0">
            <a:solidFill>
              <a:schemeClr val="bg1"/>
            </a:solidFill>
          </a:endParaRPr>
        </a:p>
      </dsp:txBody>
      <dsp:txXfrm>
        <a:off x="26930" y="95175"/>
        <a:ext cx="8861540" cy="497795"/>
      </dsp:txXfrm>
    </dsp:sp>
    <dsp:sp modelId="{73B7B27B-C8DA-46F7-BBA9-59277EE5947B}">
      <dsp:nvSpPr>
        <dsp:cNvPr id="0" name=""/>
        <dsp:cNvSpPr/>
      </dsp:nvSpPr>
      <dsp:spPr>
        <a:xfrm>
          <a:off x="0" y="686140"/>
          <a:ext cx="8915400" cy="55165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LCLM4004 </a:t>
          </a:r>
          <a:endParaRPr lang="en-US" sz="2300" kern="1200">
            <a:solidFill>
              <a:schemeClr val="bg1"/>
            </a:solidFill>
          </a:endParaRPr>
        </a:p>
      </dsp:txBody>
      <dsp:txXfrm>
        <a:off x="26930" y="713070"/>
        <a:ext cx="8861540" cy="497795"/>
      </dsp:txXfrm>
    </dsp:sp>
    <dsp:sp modelId="{0BB0AA14-A241-468F-8912-3A0FB80E9E99}">
      <dsp:nvSpPr>
        <dsp:cNvPr id="0" name=""/>
        <dsp:cNvSpPr/>
      </dsp:nvSpPr>
      <dsp:spPr>
        <a:xfrm>
          <a:off x="0" y="1304035"/>
          <a:ext cx="8915400" cy="55165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Carlos Conte</a:t>
          </a:r>
          <a:endParaRPr lang="en-US" sz="2300" kern="1200">
            <a:solidFill>
              <a:schemeClr val="bg1"/>
            </a:solidFill>
          </a:endParaRPr>
        </a:p>
      </dsp:txBody>
      <dsp:txXfrm>
        <a:off x="26930" y="1330965"/>
        <a:ext cx="8861540" cy="497795"/>
      </dsp:txXfrm>
    </dsp:sp>
    <dsp:sp modelId="{721AABFF-3E70-4F27-9020-C47B8ECA227E}">
      <dsp:nvSpPr>
        <dsp:cNvPr id="0" name=""/>
        <dsp:cNvSpPr/>
      </dsp:nvSpPr>
      <dsp:spPr>
        <a:xfrm>
          <a:off x="0" y="1921931"/>
          <a:ext cx="8915400" cy="55165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2515313</a:t>
          </a:r>
          <a:endParaRPr lang="en-US" sz="2300" kern="1200">
            <a:solidFill>
              <a:schemeClr val="bg1"/>
            </a:solidFill>
          </a:endParaRPr>
        </a:p>
      </dsp:txBody>
      <dsp:txXfrm>
        <a:off x="26930" y="1948861"/>
        <a:ext cx="8861540" cy="497795"/>
      </dsp:txXfrm>
    </dsp:sp>
    <dsp:sp modelId="{F6467D65-EEBD-46DD-A8A3-D14C3570CC2E}">
      <dsp:nvSpPr>
        <dsp:cNvPr id="0" name=""/>
        <dsp:cNvSpPr/>
      </dsp:nvSpPr>
      <dsp:spPr>
        <a:xfrm>
          <a:off x="0" y="2539826"/>
          <a:ext cx="8915400" cy="55165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bg1"/>
              </a:solidFill>
            </a:rPr>
            <a:t>Dr S.Usman</a:t>
          </a:r>
          <a:endParaRPr lang="en-US" sz="2300" kern="1200">
            <a:solidFill>
              <a:schemeClr val="bg1"/>
            </a:solidFill>
          </a:endParaRPr>
        </a:p>
      </dsp:txBody>
      <dsp:txXfrm>
        <a:off x="26930" y="2566756"/>
        <a:ext cx="8861540" cy="497795"/>
      </dsp:txXfrm>
    </dsp:sp>
    <dsp:sp modelId="{F3C5CB80-1FCB-4A2E-A54D-DA287686AB54}">
      <dsp:nvSpPr>
        <dsp:cNvPr id="0" name=""/>
        <dsp:cNvSpPr/>
      </dsp:nvSpPr>
      <dsp:spPr>
        <a:xfrm>
          <a:off x="0" y="3157721"/>
          <a:ext cx="8915400" cy="55165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</a:rPr>
            <a:t>Assignment 1: Green Haven Florists </a:t>
          </a:r>
          <a:endParaRPr lang="en-US" sz="2300" kern="1200" dirty="0">
            <a:solidFill>
              <a:schemeClr val="bg1"/>
            </a:solidFill>
          </a:endParaRPr>
        </a:p>
      </dsp:txBody>
      <dsp:txXfrm>
        <a:off x="26930" y="3184651"/>
        <a:ext cx="8861540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D8F76A-8BEE-497C-B02B-C9540949664A}">
      <dsp:nvSpPr>
        <dsp:cNvPr id="0" name=""/>
        <dsp:cNvSpPr/>
      </dsp:nvSpPr>
      <dsp:spPr>
        <a:xfrm>
          <a:off x="0" y="520981"/>
          <a:ext cx="9154886" cy="6236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bg1"/>
              </a:solidFill>
            </a:rPr>
            <a:t>Who? Liam and Priya founders of Green haven Florists</a:t>
          </a:r>
          <a:endParaRPr lang="en-GB" sz="2600" kern="1200" dirty="0">
            <a:solidFill>
              <a:schemeClr val="bg1"/>
            </a:solidFill>
          </a:endParaRPr>
        </a:p>
      </dsp:txBody>
      <dsp:txXfrm>
        <a:off x="30442" y="551423"/>
        <a:ext cx="9094002" cy="562726"/>
      </dsp:txXfrm>
    </dsp:sp>
    <dsp:sp modelId="{ACCE206A-B73F-4AD9-9A5D-930E5ED8FB43}">
      <dsp:nvSpPr>
        <dsp:cNvPr id="0" name=""/>
        <dsp:cNvSpPr/>
      </dsp:nvSpPr>
      <dsp:spPr>
        <a:xfrm>
          <a:off x="0" y="1219471"/>
          <a:ext cx="9154886" cy="623610"/>
        </a:xfrm>
        <a:prstGeom prst="roundRect">
          <a:avLst/>
        </a:prstGeom>
        <a:gradFill rotWithShape="0">
          <a:gsLst>
            <a:gs pos="0">
              <a:schemeClr val="accent2">
                <a:hueOff val="780253"/>
                <a:satOff val="-973"/>
                <a:lumOff val="229"/>
                <a:alphaOff val="0"/>
                <a:shade val="51000"/>
                <a:satMod val="130000"/>
              </a:schemeClr>
            </a:gs>
            <a:gs pos="80000">
              <a:schemeClr val="accent2">
                <a:hueOff val="780253"/>
                <a:satOff val="-973"/>
                <a:lumOff val="229"/>
                <a:alphaOff val="0"/>
                <a:shade val="93000"/>
                <a:satMod val="130000"/>
              </a:schemeClr>
            </a:gs>
            <a:gs pos="100000">
              <a:schemeClr val="accent2">
                <a:hueOff val="780253"/>
                <a:satOff val="-973"/>
                <a:lumOff val="2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bg1"/>
              </a:solidFill>
            </a:rPr>
            <a:t>What? Loss of revenue and reduced foot traffic</a:t>
          </a:r>
          <a:endParaRPr lang="en-GB" sz="2600" kern="1200" dirty="0">
            <a:solidFill>
              <a:schemeClr val="bg1"/>
            </a:solidFill>
          </a:endParaRPr>
        </a:p>
      </dsp:txBody>
      <dsp:txXfrm>
        <a:off x="30442" y="1249913"/>
        <a:ext cx="9094002" cy="562726"/>
      </dsp:txXfrm>
    </dsp:sp>
    <dsp:sp modelId="{5504C68E-F3F1-4B3E-817D-69ECD743318E}">
      <dsp:nvSpPr>
        <dsp:cNvPr id="0" name=""/>
        <dsp:cNvSpPr/>
      </dsp:nvSpPr>
      <dsp:spPr>
        <a:xfrm>
          <a:off x="0" y="1917962"/>
          <a:ext cx="9154886" cy="623610"/>
        </a:xfrm>
        <a:prstGeom prst="round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shade val="51000"/>
                <a:satMod val="130000"/>
              </a:schemeClr>
            </a:gs>
            <a:gs pos="80000">
              <a:schemeClr val="accent2">
                <a:hueOff val="1560506"/>
                <a:satOff val="-1946"/>
                <a:lumOff val="458"/>
                <a:alphaOff val="0"/>
                <a:shade val="93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When? Over the last 12 months</a:t>
          </a:r>
          <a:endParaRPr lang="en-GB" sz="2600" kern="1200" dirty="0"/>
        </a:p>
      </dsp:txBody>
      <dsp:txXfrm>
        <a:off x="30442" y="1948404"/>
        <a:ext cx="9094002" cy="562726"/>
      </dsp:txXfrm>
    </dsp:sp>
    <dsp:sp modelId="{42B6257A-2049-4577-939E-B7DDDFD1BAE3}">
      <dsp:nvSpPr>
        <dsp:cNvPr id="0" name=""/>
        <dsp:cNvSpPr/>
      </dsp:nvSpPr>
      <dsp:spPr>
        <a:xfrm>
          <a:off x="0" y="2616452"/>
          <a:ext cx="9154886" cy="623610"/>
        </a:xfrm>
        <a:prstGeom prst="round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shade val="51000"/>
                <a:satMod val="130000"/>
              </a:schemeClr>
            </a:gs>
            <a:gs pos="80000">
              <a:schemeClr val="accent2">
                <a:hueOff val="2340759"/>
                <a:satOff val="-2919"/>
                <a:lumOff val="686"/>
                <a:alphaOff val="0"/>
                <a:shade val="93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Where? Norwich, UK In a flower store located in a high street</a:t>
          </a:r>
          <a:endParaRPr lang="en-GB" sz="2600" kern="1200" dirty="0"/>
        </a:p>
      </dsp:txBody>
      <dsp:txXfrm>
        <a:off x="30442" y="2646894"/>
        <a:ext cx="9094002" cy="562726"/>
      </dsp:txXfrm>
    </dsp:sp>
    <dsp:sp modelId="{B95FF5CC-9B00-43FB-B928-86D6E5504578}">
      <dsp:nvSpPr>
        <dsp:cNvPr id="0" name=""/>
        <dsp:cNvSpPr/>
      </dsp:nvSpPr>
      <dsp:spPr>
        <a:xfrm>
          <a:off x="0" y="3314942"/>
          <a:ext cx="9154886" cy="623610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shade val="51000"/>
                <a:satMod val="130000"/>
              </a:schemeClr>
            </a:gs>
            <a:gs pos="80000">
              <a:schemeClr val="accent2">
                <a:hueOff val="3121013"/>
                <a:satOff val="-3893"/>
                <a:lumOff val="915"/>
                <a:alphaOff val="0"/>
                <a:shade val="93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Why? Closure of nearby business and online shopping increase</a:t>
          </a:r>
          <a:endParaRPr lang="en-GB" sz="2600" kern="1200" dirty="0"/>
        </a:p>
      </dsp:txBody>
      <dsp:txXfrm>
        <a:off x="30442" y="3345384"/>
        <a:ext cx="9094002" cy="562726"/>
      </dsp:txXfrm>
    </dsp:sp>
    <dsp:sp modelId="{BA578399-C614-4272-8271-88B6547E071A}">
      <dsp:nvSpPr>
        <dsp:cNvPr id="0" name=""/>
        <dsp:cNvSpPr/>
      </dsp:nvSpPr>
      <dsp:spPr>
        <a:xfrm>
          <a:off x="0" y="4013432"/>
          <a:ext cx="9154886" cy="623610"/>
        </a:xfrm>
        <a:prstGeom prst="roundRect">
          <a:avLst/>
        </a:prstGeom>
        <a:gradFill rotWithShape="0">
          <a:gsLst>
            <a:gs pos="0">
              <a:schemeClr val="accent2">
                <a:hueOff val="3901266"/>
                <a:satOff val="-4866"/>
                <a:lumOff val="1144"/>
                <a:alphaOff val="0"/>
                <a:shade val="51000"/>
                <a:satMod val="130000"/>
              </a:schemeClr>
            </a:gs>
            <a:gs pos="80000">
              <a:schemeClr val="accent2">
                <a:hueOff val="3901266"/>
                <a:satOff val="-4866"/>
                <a:lumOff val="1144"/>
                <a:alphaOff val="0"/>
                <a:shade val="93000"/>
                <a:satMod val="130000"/>
              </a:schemeClr>
            </a:gs>
            <a:gs pos="100000">
              <a:schemeClr val="accent2">
                <a:hueOff val="3901266"/>
                <a:satOff val="-4866"/>
                <a:lumOff val="11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How? By not keeping up with digital trends   </a:t>
          </a:r>
          <a:endParaRPr lang="en-GB" sz="2600" kern="1200" dirty="0"/>
        </a:p>
      </dsp:txBody>
      <dsp:txXfrm>
        <a:off x="30442" y="4043874"/>
        <a:ext cx="9094002" cy="562726"/>
      </dsp:txXfrm>
    </dsp:sp>
    <dsp:sp modelId="{F8213F3D-A875-446E-870B-65835C9AC58C}">
      <dsp:nvSpPr>
        <dsp:cNvPr id="0" name=""/>
        <dsp:cNvSpPr/>
      </dsp:nvSpPr>
      <dsp:spPr>
        <a:xfrm>
          <a:off x="0" y="4711922"/>
          <a:ext cx="9154886" cy="62361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How many? </a:t>
          </a:r>
          <a:r>
            <a:rPr lang="en-GB" sz="2600" b="1" kern="1200" dirty="0">
              <a:solidFill>
                <a:schemeClr val="bg1"/>
              </a:solidFill>
            </a:rPr>
            <a:t>30% loss of in store sales</a:t>
          </a:r>
          <a:endParaRPr lang="en-GB" sz="2600" kern="1200" dirty="0"/>
        </a:p>
      </dsp:txBody>
      <dsp:txXfrm>
        <a:off x="30442" y="4742364"/>
        <a:ext cx="9094002" cy="5627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802227" y="1800147"/>
            <a:ext cx="8347872" cy="1832460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4800">
                <a:solidFill>
                  <a:srgbClr val="FFC000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227" y="3632608"/>
            <a:ext cx="8347872" cy="1425245"/>
          </a:xfrm>
        </p:spPr>
        <p:txBody>
          <a:bodyPr>
            <a:normAutofit/>
          </a:bodyPr>
          <a:lstStyle>
            <a:lvl1pPr marL="0" indent="0" algn="l">
              <a:buNone/>
              <a:defRPr sz="3733" b="0" i="0">
                <a:solidFill>
                  <a:srgbClr val="5EEC3C"/>
                </a:solidFill>
              </a:defRPr>
            </a:lvl1pPr>
            <a:lvl2pPr marL="6095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1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3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0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6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74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0" y="374900"/>
            <a:ext cx="10994760" cy="814427"/>
          </a:xfrm>
        </p:spPr>
        <p:txBody>
          <a:bodyPr>
            <a:normAutofit/>
          </a:bodyPr>
          <a:lstStyle>
            <a:lvl1pPr algn="l">
              <a:defRPr sz="4800" baseline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621" y="2003754"/>
            <a:ext cx="10994760" cy="4275733"/>
          </a:xfrm>
        </p:spPr>
        <p:txBody>
          <a:bodyPr/>
          <a:lstStyle>
            <a:lvl1pPr algn="l">
              <a:defRPr sz="3733">
                <a:solidFill>
                  <a:srgbClr val="333300"/>
                </a:solidFill>
              </a:defRPr>
            </a:lvl1pPr>
            <a:lvl2pPr algn="l">
              <a:defRPr>
                <a:solidFill>
                  <a:srgbClr val="333300"/>
                </a:solidFill>
              </a:defRPr>
            </a:lvl2pPr>
            <a:lvl3pPr algn="l">
              <a:defRPr>
                <a:solidFill>
                  <a:srgbClr val="333300"/>
                </a:solidFill>
              </a:defRPr>
            </a:lvl3pPr>
            <a:lvl4pPr algn="l">
              <a:defRPr>
                <a:solidFill>
                  <a:srgbClr val="333300"/>
                </a:solidFill>
              </a:defRPr>
            </a:lvl4pPr>
            <a:lvl5pPr algn="l">
              <a:defRPr>
                <a:solidFill>
                  <a:srgbClr val="333300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341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1" y="578507"/>
            <a:ext cx="8347873" cy="763525"/>
          </a:xfrm>
        </p:spPr>
        <p:txBody>
          <a:bodyPr>
            <a:normAutofit/>
          </a:bodyPr>
          <a:lstStyle>
            <a:lvl1pPr algn="l">
              <a:defRPr sz="480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621" y="1596541"/>
            <a:ext cx="8347873" cy="4477808"/>
          </a:xfrm>
        </p:spPr>
        <p:txBody>
          <a:bodyPr/>
          <a:lstStyle>
            <a:lvl1pPr>
              <a:defRPr sz="3733">
                <a:solidFill>
                  <a:srgbClr val="333300"/>
                </a:solidFill>
              </a:defRPr>
            </a:lvl1pPr>
            <a:lvl2pPr>
              <a:defRPr>
                <a:solidFill>
                  <a:srgbClr val="333300"/>
                </a:solidFill>
              </a:defRPr>
            </a:lvl2pPr>
            <a:lvl3pPr>
              <a:defRPr>
                <a:solidFill>
                  <a:srgbClr val="333300"/>
                </a:solidFill>
              </a:defRPr>
            </a:lvl3pPr>
            <a:lvl4pPr>
              <a:defRPr>
                <a:solidFill>
                  <a:srgbClr val="333300"/>
                </a:solidFill>
              </a:defRPr>
            </a:lvl4pPr>
            <a:lvl5pPr>
              <a:defRPr>
                <a:solidFill>
                  <a:srgbClr val="333300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97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3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186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31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705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620" y="374900"/>
            <a:ext cx="10994761" cy="814427"/>
          </a:xfrm>
        </p:spPr>
        <p:txBody>
          <a:bodyPr>
            <a:normAutofit/>
          </a:bodyPr>
          <a:lstStyle>
            <a:lvl1pPr algn="l">
              <a:defRPr sz="4800" baseline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5839" y="2446427"/>
            <a:ext cx="5386917" cy="639763"/>
          </a:xfrm>
        </p:spPr>
        <p:txBody>
          <a:bodyPr anchor="b"/>
          <a:lstStyle>
            <a:lvl1pPr marL="0" indent="0" algn="ctr">
              <a:buNone/>
              <a:defRPr sz="3200" b="1">
                <a:solidFill>
                  <a:srgbClr val="333300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5839" y="3021787"/>
            <a:ext cx="5386917" cy="2850495"/>
          </a:xfrm>
        </p:spPr>
        <p:txBody>
          <a:bodyPr/>
          <a:lstStyle>
            <a:lvl1pPr algn="ctr">
              <a:defRPr sz="3200">
                <a:solidFill>
                  <a:srgbClr val="333300"/>
                </a:solidFill>
              </a:defRPr>
            </a:lvl1pPr>
            <a:lvl2pPr algn="ctr">
              <a:defRPr sz="2667">
                <a:solidFill>
                  <a:srgbClr val="333300"/>
                </a:solidFill>
              </a:defRPr>
            </a:lvl2pPr>
            <a:lvl3pPr algn="ctr">
              <a:defRPr sz="2400">
                <a:solidFill>
                  <a:srgbClr val="333300"/>
                </a:solidFill>
              </a:defRPr>
            </a:lvl3pPr>
            <a:lvl4pPr algn="ctr">
              <a:defRPr sz="2133">
                <a:solidFill>
                  <a:srgbClr val="333300"/>
                </a:solidFill>
              </a:defRPr>
            </a:lvl4pPr>
            <a:lvl5pPr algn="ctr">
              <a:defRPr sz="2133">
                <a:solidFill>
                  <a:srgbClr val="333300"/>
                </a:solidFill>
              </a:defRPr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1" y="2446427"/>
            <a:ext cx="5389033" cy="639763"/>
          </a:xfrm>
        </p:spPr>
        <p:txBody>
          <a:bodyPr anchor="b"/>
          <a:lstStyle>
            <a:lvl1pPr marL="0" indent="0" algn="ctr">
              <a:buNone/>
              <a:defRPr sz="3200" b="1">
                <a:solidFill>
                  <a:srgbClr val="333300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6001" y="3021787"/>
            <a:ext cx="5389033" cy="2850495"/>
          </a:xfrm>
        </p:spPr>
        <p:txBody>
          <a:bodyPr/>
          <a:lstStyle>
            <a:lvl1pPr algn="ctr">
              <a:defRPr sz="3200">
                <a:solidFill>
                  <a:srgbClr val="333300"/>
                </a:solidFill>
              </a:defRPr>
            </a:lvl1pPr>
            <a:lvl2pPr algn="ctr">
              <a:defRPr sz="2667">
                <a:solidFill>
                  <a:srgbClr val="333300"/>
                </a:solidFill>
              </a:defRPr>
            </a:lvl2pPr>
            <a:lvl3pPr algn="ctr">
              <a:defRPr sz="2400">
                <a:solidFill>
                  <a:srgbClr val="333300"/>
                </a:solidFill>
              </a:defRPr>
            </a:lvl3pPr>
            <a:lvl4pPr algn="ctr">
              <a:defRPr sz="2133">
                <a:solidFill>
                  <a:srgbClr val="333300"/>
                </a:solidFill>
              </a:defRPr>
            </a:lvl4pPr>
            <a:lvl5pPr algn="ctr">
              <a:defRPr sz="2133">
                <a:solidFill>
                  <a:srgbClr val="333300"/>
                </a:solidFill>
              </a:defRPr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037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994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596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49"/>
            <a:ext cx="4011084" cy="1162051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811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7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3"/>
          </a:xfrm>
        </p:spPr>
        <p:txBody>
          <a:bodyPr/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3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107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C3C5AA0A-20A1-4EE8-9421-11FE212A98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4408" y="3101618"/>
            <a:ext cx="1951712" cy="702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7020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F05FB-F7DE-4873-AC01-C2DBD66B476B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57A3D-1330-4017-8114-F41209506E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90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</p:sldLayoutIdLst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Relationship Id="rId6" Type="http://schemas.microsoft.com/office/2017/06/relationships/model3d" Target="../media/model3d3.glb"/><Relationship Id="rId5" Type="http://schemas.openxmlformats.org/officeDocument/2006/relationships/image" Target="../media/image6.png"/><Relationship Id="rId4" Type="http://schemas.microsoft.com/office/2017/06/relationships/model3d" Target="../media/model3d2.glb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research.org/online-retail.html" TargetMode="External"/><Relationship Id="rId2" Type="http://schemas.openxmlformats.org/officeDocument/2006/relationships/hyperlink" Target="https://organicblooms.co.uk/2024/03/07/cut-flowers-where-do-they-come-from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ideas.ted.com/the-environmental-impact-of-cut-flowers-not-so-ros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738430-B52F-AD71-EF84-297F9443A5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8872717"/>
              </p:ext>
            </p:extLst>
          </p:nvPr>
        </p:nvGraphicFramePr>
        <p:xfrm>
          <a:off x="107645" y="1794266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1075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A1FCC-EE14-C39A-D3C9-D35952E871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5195" y="3632608"/>
            <a:ext cx="7761609" cy="1628852"/>
          </a:xfrm>
        </p:spPr>
        <p:txBody>
          <a:bodyPr/>
          <a:lstStyle/>
          <a:p>
            <a:r>
              <a:rPr lang="en-GB" dirty="0"/>
              <a:t>Green Haven Florist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B0C47-0B82-45EA-D8A3-15CFDDD663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Sunflower">
                <a:extLst>
                  <a:ext uri="{FF2B5EF4-FFF2-40B4-BE49-F238E27FC236}">
                    <a16:creationId xmlns:a16="http://schemas.microsoft.com/office/drawing/2014/main" id="{DC2A8BF5-5AE5-645C-233E-F042738A2A6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153032791"/>
                  </p:ext>
                </p:extLst>
              </p:nvPr>
            </p:nvGraphicFramePr>
            <p:xfrm>
              <a:off x="3950618" y="54027"/>
              <a:ext cx="1798448" cy="3330207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798448" cy="3330207"/>
                    </a:xfrm>
                    <a:prstGeom prst="rect">
                      <a:avLst/>
                    </a:prstGeom>
                  </am3d:spPr>
                  <am3d:camera>
                    <am3d:pos x="0" y="0" z="5713732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2536180" d="1000000"/>
                    <am3d:preTrans dx="-197479" dy="-18000000" dz="-1406072"/>
                    <am3d:scale>
                      <am3d:sx n="1000000" d="1000000"/>
                      <am3d:sy n="1000000" d="1000000"/>
                      <am3d:sz n="1000000" d="1000000"/>
                    </am3d:scale>
                    <am3d:rot ax="-1057711" ay="-290951" az="9232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12025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Sunflower">
                <a:extLst>
                  <a:ext uri="{FF2B5EF4-FFF2-40B4-BE49-F238E27FC236}">
                    <a16:creationId xmlns:a16="http://schemas.microsoft.com/office/drawing/2014/main" id="{DC2A8BF5-5AE5-645C-233E-F042738A2A6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50618" y="54027"/>
                <a:ext cx="1798448" cy="333020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" name="3D Model 4" descr="Flower 01">
                <a:extLst>
                  <a:ext uri="{FF2B5EF4-FFF2-40B4-BE49-F238E27FC236}">
                    <a16:creationId xmlns:a16="http://schemas.microsoft.com/office/drawing/2014/main" id="{8279287D-7BBC-4E38-366C-C9215EE5F9E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178305318"/>
                  </p:ext>
                </p:extLst>
              </p:nvPr>
            </p:nvGraphicFramePr>
            <p:xfrm>
              <a:off x="-158226" y="3725175"/>
              <a:ext cx="2506260" cy="3132825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506260" cy="3132825"/>
                    </a:xfrm>
                    <a:prstGeom prst="rect">
                      <a:avLst/>
                    </a:prstGeom>
                  </am3d:spPr>
                  <am3d:camera>
                    <am3d:pos x="0" y="0" z="6463905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2784" d="1000000"/>
                    <am3d:preTrans dx="1209143" dy="-9543603" dz="2448810"/>
                    <am3d:scale>
                      <am3d:sx n="1000000" d="1000000"/>
                      <am3d:sy n="1000000" d="1000000"/>
                      <am3d:sz n="1000000" d="1000000"/>
                    </am3d:scale>
                    <am3d:rot ax="931544" ay="923017" az="252889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431633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" name="3D Model 4" descr="Flower 01">
                <a:extLst>
                  <a:ext uri="{FF2B5EF4-FFF2-40B4-BE49-F238E27FC236}">
                    <a16:creationId xmlns:a16="http://schemas.microsoft.com/office/drawing/2014/main" id="{8279287D-7BBC-4E38-366C-C9215EE5F9E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158226" y="3725175"/>
                <a:ext cx="2506260" cy="313282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Rose">
                <a:extLst>
                  <a:ext uri="{FF2B5EF4-FFF2-40B4-BE49-F238E27FC236}">
                    <a16:creationId xmlns:a16="http://schemas.microsoft.com/office/drawing/2014/main" id="{418455FC-7F3B-70F1-6C7C-53854A69265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633719"/>
                  </p:ext>
                </p:extLst>
              </p:nvPr>
            </p:nvGraphicFramePr>
            <p:xfrm>
              <a:off x="505805" y="453979"/>
              <a:ext cx="1983743" cy="3429000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1983743" cy="3429000"/>
                    </a:xfrm>
                    <a:prstGeom prst="rect">
                      <a:avLst/>
                    </a:prstGeom>
                  </am3d:spPr>
                  <am3d:camera>
                    <am3d:pos x="0" y="0" z="5854609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266536" d="1000000"/>
                    <am3d:preTrans dx="-458597" dy="-18000957" dz="-2705583"/>
                    <am3d:scale>
                      <am3d:sx n="1000000" d="1000000"/>
                      <am3d:sy n="1000000" d="1000000"/>
                      <am3d:sz n="1000000" d="1000000"/>
                    </am3d:scale>
                    <am3d:rot ax="1277405" ay="-1953418" az="-710612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432816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Rose">
                <a:extLst>
                  <a:ext uri="{FF2B5EF4-FFF2-40B4-BE49-F238E27FC236}">
                    <a16:creationId xmlns:a16="http://schemas.microsoft.com/office/drawing/2014/main" id="{418455FC-7F3B-70F1-6C7C-53854A69265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05805" y="453979"/>
                <a:ext cx="1983743" cy="3429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9482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mph" presetSubtype="128" accel="10000" decel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F9803-E95E-FBB4-37F1-A510FB23C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What will we discuss?/Structure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7DECC-2BE7-DF23-9219-F394D1CF4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4183" y="2260325"/>
            <a:ext cx="6380617" cy="329964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Calibri" panose="020F0502020204030204" pitchFamily="34" charset="0"/>
              <a:buChar char="֍"/>
            </a:pPr>
            <a:r>
              <a:rPr lang="en-GB" sz="3200" b="1" dirty="0"/>
              <a:t>Introduction/Company details)</a:t>
            </a:r>
          </a:p>
          <a:p>
            <a:pPr>
              <a:lnSpc>
                <a:spcPct val="150000"/>
              </a:lnSpc>
              <a:buFont typeface="Calibri" panose="020F0502020204030204" pitchFamily="34" charset="0"/>
              <a:buChar char="֍"/>
            </a:pPr>
            <a:r>
              <a:rPr lang="en-GB" sz="3200" b="1" dirty="0"/>
              <a:t>Issues impacting the company  </a:t>
            </a:r>
          </a:p>
          <a:p>
            <a:pPr>
              <a:lnSpc>
                <a:spcPct val="150000"/>
              </a:lnSpc>
              <a:buFont typeface="Calibri" panose="020F0502020204030204" pitchFamily="34" charset="0"/>
              <a:buChar char="֍"/>
            </a:pPr>
            <a:r>
              <a:rPr lang="en-GB" sz="3200" b="1" dirty="0"/>
              <a:t>5W2H model</a:t>
            </a:r>
          </a:p>
          <a:p>
            <a:pPr>
              <a:lnSpc>
                <a:spcPct val="150000"/>
              </a:lnSpc>
              <a:buFont typeface="Calibri" panose="020F0502020204030204" pitchFamily="34" charset="0"/>
              <a:buChar char="֍"/>
            </a:pPr>
            <a:r>
              <a:rPr lang="en-GB" sz="3200" b="1" dirty="0"/>
              <a:t>PESTLE analysis</a:t>
            </a:r>
          </a:p>
          <a:p>
            <a:pPr>
              <a:lnSpc>
                <a:spcPct val="150000"/>
              </a:lnSpc>
              <a:buFont typeface="Calibri" panose="020F0502020204030204" pitchFamily="34" charset="0"/>
              <a:buChar char="֍"/>
            </a:pPr>
            <a:r>
              <a:rPr lang="en-GB" sz="3200" b="1" dirty="0"/>
              <a:t>What I found/Key findings</a:t>
            </a:r>
          </a:p>
          <a:p>
            <a:pPr>
              <a:buFont typeface="Calibri" panose="020F0502020204030204" pitchFamily="34" charset="0"/>
              <a:buChar char="֍"/>
            </a:pPr>
            <a:endParaRPr lang="en-GB" sz="3200" b="1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26494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91405-50CB-ABDF-9C74-B36AF1A5F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Introduction/Company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DE4D-6398-E423-9036-D3DA66C60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694729"/>
            <a:ext cx="9252858" cy="502175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3000" b="1" dirty="0"/>
              <a:t>Green Haven Florists Founded by Lyam and Pryia in 2016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endParaRPr lang="en-GB" sz="3000" b="1" dirty="0"/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3000" b="1" dirty="0"/>
              <a:t>Small business 1 location based in Norwich, UK in what used to be a very busy high street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000" b="1" dirty="0"/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3000" b="1" dirty="0"/>
              <a:t>Known for their amazing flower arrangements and for being very environment friendly a bonus for conscious customers 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endParaRPr lang="en-GB" sz="3000" b="1" dirty="0"/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3000" b="1" dirty="0"/>
              <a:t>Their customer base varies from customers that walk-in online consumers, corporations and weddings.</a:t>
            </a:r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007082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68C03-1684-A515-9A04-494024564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20" y="401888"/>
            <a:ext cx="8347873" cy="763525"/>
          </a:xfrm>
        </p:spPr>
        <p:txBody>
          <a:bodyPr>
            <a:normAutofit fontScale="90000"/>
          </a:bodyPr>
          <a:lstStyle/>
          <a:p>
            <a:r>
              <a:rPr lang="en-GB" dirty="0"/>
              <a:t>Issues affecting the company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CB23B-E07B-7147-1447-7A5BBB29F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b="1" dirty="0"/>
              <a:t>30% decline on in-store sales</a:t>
            </a:r>
          </a:p>
          <a:p>
            <a:r>
              <a:rPr lang="en-GB" sz="2800" b="1" dirty="0"/>
              <a:t>Reduced activities due to closure of nearby businesses </a:t>
            </a:r>
          </a:p>
          <a:p>
            <a:r>
              <a:rPr lang="en-GB" sz="2800" b="1" dirty="0"/>
              <a:t>General shift towards online shopping due to comfortability and affordability</a:t>
            </a:r>
          </a:p>
          <a:p>
            <a:r>
              <a:rPr lang="en-GB" sz="2800" b="1" dirty="0"/>
              <a:t>Increasing inflation, disruptions to the supply chain, cost of eco-friendly options and imports. </a:t>
            </a:r>
          </a:p>
          <a:p>
            <a:r>
              <a:rPr lang="en-GB" sz="2800" b="1" dirty="0"/>
              <a:t>Outdated website and lack of methods it easier for loyal customers</a:t>
            </a:r>
          </a:p>
          <a:p>
            <a:r>
              <a:rPr lang="en-GB" sz="2800" b="1" dirty="0"/>
              <a:t>The appearance of 2 new competitors with better social media presence, pricing and delivery </a:t>
            </a:r>
          </a:p>
        </p:txBody>
      </p:sp>
    </p:spTree>
    <p:extLst>
      <p:ext uri="{BB962C8B-B14F-4D97-AF65-F5344CB8AC3E}">
        <p14:creationId xmlns:p14="http://schemas.microsoft.com/office/powerpoint/2010/main" val="1506206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8AA1384-C9F0-05AF-BE85-6E4F5150C5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9185445"/>
              </p:ext>
            </p:extLst>
          </p:nvPr>
        </p:nvGraphicFramePr>
        <p:xfrm>
          <a:off x="0" y="968475"/>
          <a:ext cx="9154886" cy="5856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A0481ED-3B1D-2479-DF66-800949A58FC3}"/>
              </a:ext>
            </a:extLst>
          </p:cNvPr>
          <p:cNvSpPr txBox="1"/>
          <p:nvPr/>
        </p:nvSpPr>
        <p:spPr>
          <a:xfrm>
            <a:off x="1556658" y="199034"/>
            <a:ext cx="439782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Calibri"/>
                <a:ea typeface="+mj-ea"/>
                <a:cs typeface="+mj-cs"/>
              </a:rPr>
              <a:t>5W2H Model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2850138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7817D-8B0B-A1DD-597B-85BD1E9A3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666" y="816427"/>
            <a:ext cx="8915400" cy="60415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Political </a:t>
            </a:r>
          </a:p>
          <a:p>
            <a:pPr marL="0" indent="0">
              <a:buNone/>
            </a:pPr>
            <a:r>
              <a:rPr lang="en-GB" sz="2400" b="1" dirty="0"/>
              <a:t>Increase in the price of imports due tariffs</a:t>
            </a:r>
          </a:p>
          <a:p>
            <a:pPr marL="0" indent="0">
              <a:buNone/>
            </a:pPr>
            <a:r>
              <a:rPr lang="en-GB" sz="2400" b="1" dirty="0"/>
              <a:t>UK Brexit which lead more border control, longer waiting times, delays and loss of Flowers and Plants which increases costs.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Economical </a:t>
            </a:r>
          </a:p>
          <a:p>
            <a:pPr marL="0" indent="0">
              <a:buNone/>
            </a:pPr>
            <a:r>
              <a:rPr lang="en-GB" sz="2400" b="1" dirty="0"/>
              <a:t>Local Businesses Closure( less foot traffic leads to reduced sales for businesses that survive. That eventually also must close.</a:t>
            </a:r>
          </a:p>
          <a:p>
            <a:pPr marL="0" indent="0">
              <a:buNone/>
            </a:pPr>
            <a:r>
              <a:rPr lang="en-GB" sz="2400" b="1" dirty="0"/>
              <a:t> </a:t>
            </a:r>
          </a:p>
          <a:p>
            <a:pPr marL="0" indent="0">
              <a:buNone/>
            </a:pPr>
            <a:r>
              <a:rPr lang="en-GB" sz="2400" b="1" dirty="0"/>
              <a:t>Inflation which lead to loss of customer buying power(ex families worried about more essential needs such as food and bills don’t have the luxury of thinking of buying flowers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AE1D221-142B-5DCD-215D-350A8B45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2909" y="97966"/>
            <a:ext cx="4199254" cy="718461"/>
          </a:xfrm>
        </p:spPr>
        <p:txBody>
          <a:bodyPr>
            <a:normAutofit fontScale="90000"/>
          </a:bodyPr>
          <a:lstStyle/>
          <a:p>
            <a:r>
              <a:rPr lang="en-GB" dirty="0"/>
              <a:t>PESTLE Analysis </a:t>
            </a:r>
          </a:p>
        </p:txBody>
      </p:sp>
      <p:pic>
        <p:nvPicPr>
          <p:cNvPr id="6" name="Graphic 5" descr="Flying Money with solid fill">
            <a:extLst>
              <a:ext uri="{FF2B5EF4-FFF2-40B4-BE49-F238E27FC236}">
                <a16:creationId xmlns:a16="http://schemas.microsoft.com/office/drawing/2014/main" id="{CC86E34D-7F76-1F5A-BA79-7DE81D0284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92163" y="3753131"/>
            <a:ext cx="914400" cy="914400"/>
          </a:xfrm>
          <a:prstGeom prst="rect">
            <a:avLst/>
          </a:prstGeom>
        </p:spPr>
      </p:pic>
      <p:pic>
        <p:nvPicPr>
          <p:cNvPr id="8" name="Graphic 7" descr="Flying Money outline">
            <a:extLst>
              <a:ext uri="{FF2B5EF4-FFF2-40B4-BE49-F238E27FC236}">
                <a16:creationId xmlns:a16="http://schemas.microsoft.com/office/drawing/2014/main" id="{2A5C20E4-361F-5579-4369-B9A9852821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06358" y="5410200"/>
            <a:ext cx="914400" cy="914400"/>
          </a:xfrm>
          <a:prstGeom prst="rect">
            <a:avLst/>
          </a:prstGeom>
        </p:spPr>
      </p:pic>
      <p:pic>
        <p:nvPicPr>
          <p:cNvPr id="10" name="Graphic 9" descr="Tax with solid fill">
            <a:extLst>
              <a:ext uri="{FF2B5EF4-FFF2-40B4-BE49-F238E27FC236}">
                <a16:creationId xmlns:a16="http://schemas.microsoft.com/office/drawing/2014/main" id="{408331E0-1808-0268-8AF4-936FC0015D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73722" y="8164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859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1BCC9-0FC2-95A5-54F4-EA2CC4337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441" y="677165"/>
            <a:ext cx="8915400" cy="5769429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Social</a:t>
            </a:r>
          </a:p>
          <a:p>
            <a:pPr marL="0" indent="0">
              <a:buNone/>
            </a:pPr>
            <a:r>
              <a:rPr lang="en-GB" sz="2400" b="1" dirty="0"/>
              <a:t>Environmental Conscience of customers knowing that the flower they buy are sold with environmentally friendly materials</a:t>
            </a:r>
          </a:p>
          <a:p>
            <a:pPr marL="0" indent="0">
              <a:buNone/>
            </a:pPr>
            <a:r>
              <a:rPr lang="en-GB" sz="2400" b="1" dirty="0"/>
              <a:t>Keeping up with social-media trends.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Covid-19 most of the population returned to their normal life but a lot kept their habits such as staying home and buying food and products online. In case of flower businesses, flower online shopping came from 19.2% in 2019 to 28% in 2025 an 8.8%  increase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Technology</a:t>
            </a:r>
          </a:p>
          <a:p>
            <a:pPr marL="0" indent="0">
              <a:buNone/>
            </a:pPr>
            <a:r>
              <a:rPr lang="en-GB" sz="2400" b="1" dirty="0"/>
              <a:t>The increase in online traffic and online orders demand </a:t>
            </a:r>
          </a:p>
          <a:p>
            <a:pPr marL="0" indent="0">
              <a:buNone/>
            </a:pPr>
            <a:r>
              <a:rPr lang="en-GB" sz="2400" b="1" dirty="0"/>
              <a:t>Outdated online selling structure(outdated website that makes it harder and inconvenient for customers to order</a:t>
            </a:r>
          </a:p>
          <a:p>
            <a:pPr marL="0" indent="0">
              <a:buNone/>
            </a:pPr>
            <a:endParaRPr lang="en-GB" sz="2400" b="1" dirty="0"/>
          </a:p>
        </p:txBody>
      </p:sp>
      <p:pic>
        <p:nvPicPr>
          <p:cNvPr id="4" name="Graphic 3" descr="Business Growth with solid fill">
            <a:extLst>
              <a:ext uri="{FF2B5EF4-FFF2-40B4-BE49-F238E27FC236}">
                <a16:creationId xmlns:a16="http://schemas.microsoft.com/office/drawing/2014/main" id="{078CE0C1-92C3-51E6-4F3D-3DB0F45C17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93421" y="3561879"/>
            <a:ext cx="914400" cy="914400"/>
          </a:xfrm>
          <a:prstGeom prst="rect">
            <a:avLst/>
          </a:prstGeom>
        </p:spPr>
      </p:pic>
      <p:pic>
        <p:nvPicPr>
          <p:cNvPr id="6" name="Graphic 5" descr="Blog with solid fill">
            <a:extLst>
              <a:ext uri="{FF2B5EF4-FFF2-40B4-BE49-F238E27FC236}">
                <a16:creationId xmlns:a16="http://schemas.microsoft.com/office/drawing/2014/main" id="{0A34A74E-3958-0BCE-87D1-41404A3E2A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90138" y="5532194"/>
            <a:ext cx="914400" cy="914400"/>
          </a:xfrm>
          <a:prstGeom prst="rect">
            <a:avLst/>
          </a:prstGeom>
        </p:spPr>
      </p:pic>
      <p:pic>
        <p:nvPicPr>
          <p:cNvPr id="8" name="Graphic 7" descr="Connections with solid fill">
            <a:extLst>
              <a:ext uri="{FF2B5EF4-FFF2-40B4-BE49-F238E27FC236}">
                <a16:creationId xmlns:a16="http://schemas.microsoft.com/office/drawing/2014/main" id="{D0E468CD-4C3D-5B41-51E9-446E5B1ADA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60731" y="17105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302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0C313-FAFB-EF0B-7D3A-E5F899F2F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803" y="632120"/>
            <a:ext cx="9199085" cy="58541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Legal</a:t>
            </a:r>
          </a:p>
          <a:p>
            <a:pPr marL="0" indent="0">
              <a:buNone/>
            </a:pPr>
            <a:r>
              <a:rPr lang="en-GB" sz="2400" b="1" dirty="0"/>
              <a:t>Waste management   </a:t>
            </a:r>
          </a:p>
          <a:p>
            <a:pPr marL="0" indent="0">
              <a:buNone/>
            </a:pPr>
            <a:r>
              <a:rPr lang="en-GB" sz="2400" b="1" dirty="0"/>
              <a:t>Health &amp; Safety procedures, Fire safety especially due to Flowers and Plants being highly flammable and burning a Flower shop will release all the co2 they retained after being cut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Environmental</a:t>
            </a:r>
          </a:p>
          <a:p>
            <a:pPr marL="0" indent="0">
              <a:buNone/>
            </a:pPr>
            <a:r>
              <a:rPr lang="en-GB" sz="2400" b="1" dirty="0"/>
              <a:t>Maintaining their sustainability Eco-friendly products( biodegradable packaging and wrapping) status.</a:t>
            </a:r>
          </a:p>
          <a:p>
            <a:pPr marL="0" indent="0">
              <a:buNone/>
            </a:pPr>
            <a:r>
              <a:rPr lang="en-GB" sz="2400" b="1" dirty="0"/>
              <a:t>Farming Eco damage, pesticides used to protect Plants and Flowers from insects, damage the soil or wash away with rain in rivers nearby killing fish and other animals</a:t>
            </a:r>
          </a:p>
        </p:txBody>
      </p:sp>
      <p:pic>
        <p:nvPicPr>
          <p:cNvPr id="4" name="Graphic 3" descr="Gavel with solid fill">
            <a:extLst>
              <a:ext uri="{FF2B5EF4-FFF2-40B4-BE49-F238E27FC236}">
                <a16:creationId xmlns:a16="http://schemas.microsoft.com/office/drawing/2014/main" id="{F5302C0C-668C-1351-BC9D-5065B0BFF7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33393" y="2644797"/>
            <a:ext cx="914400" cy="914400"/>
          </a:xfrm>
          <a:prstGeom prst="rect">
            <a:avLst/>
          </a:prstGeom>
        </p:spPr>
      </p:pic>
      <p:pic>
        <p:nvPicPr>
          <p:cNvPr id="8" name="Graphic 7" descr="Sustainability with solid fill">
            <a:extLst>
              <a:ext uri="{FF2B5EF4-FFF2-40B4-BE49-F238E27FC236}">
                <a16:creationId xmlns:a16="http://schemas.microsoft.com/office/drawing/2014/main" id="{93A44957-A94E-38C4-D3E4-F13A98678D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91688" y="44642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799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40000"/>
                <a:lumOff val="60000"/>
              </a:schemeClr>
            </a:gs>
            <a:gs pos="74000">
              <a:schemeClr val="accent5">
                <a:lumMod val="40000"/>
                <a:lumOff val="60000"/>
              </a:schemeClr>
            </a:gs>
            <a:gs pos="83000">
              <a:schemeClr val="accent5">
                <a:lumMod val="20000"/>
                <a:lumOff val="8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13ED7B81-2FD8-4B11-DBA4-7BCF49A68FB6}"/>
              </a:ext>
            </a:extLst>
          </p:cNvPr>
          <p:cNvSpPr txBox="1"/>
          <p:nvPr/>
        </p:nvSpPr>
        <p:spPr>
          <a:xfrm rot="18202245">
            <a:off x="2226125" y="1482167"/>
            <a:ext cx="2221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Marketing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04FC983-5459-2ACC-0A9F-632FFCFF30A6}"/>
              </a:ext>
            </a:extLst>
          </p:cNvPr>
          <p:cNvSpPr txBox="1"/>
          <p:nvPr/>
        </p:nvSpPr>
        <p:spPr>
          <a:xfrm rot="18002296">
            <a:off x="5204940" y="1533252"/>
            <a:ext cx="1998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Delivery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E1D5FDB-35EC-43C8-B1E1-4D56C4183302}"/>
              </a:ext>
            </a:extLst>
          </p:cNvPr>
          <p:cNvSpPr txBox="1"/>
          <p:nvPr/>
        </p:nvSpPr>
        <p:spPr>
          <a:xfrm rot="17957966">
            <a:off x="7900602" y="1695706"/>
            <a:ext cx="2543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Technology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41BA612-2239-A883-7717-CF1AA3440E8D}"/>
              </a:ext>
            </a:extLst>
          </p:cNvPr>
          <p:cNvSpPr txBox="1"/>
          <p:nvPr/>
        </p:nvSpPr>
        <p:spPr>
          <a:xfrm>
            <a:off x="3666524" y="1878989"/>
            <a:ext cx="21577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Lack of social media presence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8853138-2824-2176-3D4F-ADF01264CAB7}"/>
              </a:ext>
            </a:extLst>
          </p:cNvPr>
          <p:cNvSpPr txBox="1"/>
          <p:nvPr/>
        </p:nvSpPr>
        <p:spPr>
          <a:xfrm>
            <a:off x="4044098" y="1117447"/>
            <a:ext cx="20342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Increase in online shopping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6C3C75D-673B-29F6-FFB1-FA503C1A12D5}"/>
              </a:ext>
            </a:extLst>
          </p:cNvPr>
          <p:cNvSpPr txBox="1"/>
          <p:nvPr/>
        </p:nvSpPr>
        <p:spPr>
          <a:xfrm>
            <a:off x="6855498" y="1103417"/>
            <a:ext cx="2229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Lack of flexible delivery options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2A7CD73-F031-9455-1BF7-B940551D7713}"/>
              </a:ext>
            </a:extLst>
          </p:cNvPr>
          <p:cNvSpPr txBox="1"/>
          <p:nvPr/>
        </p:nvSpPr>
        <p:spPr>
          <a:xfrm>
            <a:off x="5993471" y="2640917"/>
            <a:ext cx="2157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No subscription re-order service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BCD9777-A121-A9E1-E769-AC1CAE813F60}"/>
              </a:ext>
            </a:extLst>
          </p:cNvPr>
          <p:cNvSpPr txBox="1"/>
          <p:nvPr/>
        </p:nvSpPr>
        <p:spPr>
          <a:xfrm>
            <a:off x="6416827" y="1870421"/>
            <a:ext cx="22982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Delays because of supply disruptions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14B2CF1-5607-1349-53B8-C38CE94B3207}"/>
              </a:ext>
            </a:extLst>
          </p:cNvPr>
          <p:cNvSpPr txBox="1"/>
          <p:nvPr/>
        </p:nvSpPr>
        <p:spPr>
          <a:xfrm>
            <a:off x="10005144" y="1225411"/>
            <a:ext cx="23135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Bad online service structure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5273B5A-A2FA-6ED7-C29A-3A5C0A9CA6AA}"/>
              </a:ext>
            </a:extLst>
          </p:cNvPr>
          <p:cNvSpPr txBox="1"/>
          <p:nvPr/>
        </p:nvSpPr>
        <p:spPr>
          <a:xfrm>
            <a:off x="9044534" y="2527411"/>
            <a:ext cx="2229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Behind on Digital market trends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2468F6F-62D3-FDB5-A314-E9E143C2F88C}"/>
              </a:ext>
            </a:extLst>
          </p:cNvPr>
          <p:cNvSpPr txBox="1"/>
          <p:nvPr/>
        </p:nvSpPr>
        <p:spPr>
          <a:xfrm>
            <a:off x="9557308" y="1926159"/>
            <a:ext cx="2229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Outdated website design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818035D-B592-3A18-9ED1-134EC1894528}"/>
              </a:ext>
            </a:extLst>
          </p:cNvPr>
          <p:cNvSpPr txBox="1"/>
          <p:nvPr/>
        </p:nvSpPr>
        <p:spPr>
          <a:xfrm>
            <a:off x="9051646" y="4804864"/>
            <a:ext cx="22639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Based in cold and windy Norwich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41765763-AE6D-B570-705E-046F1A199315}"/>
              </a:ext>
            </a:extLst>
          </p:cNvPr>
          <p:cNvSpPr txBox="1"/>
          <p:nvPr/>
        </p:nvSpPr>
        <p:spPr>
          <a:xfrm>
            <a:off x="8796782" y="4080218"/>
            <a:ext cx="266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Surrounded by failed businesses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2140E1-1EA8-478B-96E2-D4BC740263DA}"/>
              </a:ext>
            </a:extLst>
          </p:cNvPr>
          <p:cNvSpPr txBox="1"/>
          <p:nvPr/>
        </p:nvSpPr>
        <p:spPr>
          <a:xfrm>
            <a:off x="8475254" y="3582753"/>
            <a:ext cx="31362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Area with low foot traffic 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0E6821F-2F4C-81BA-1F20-C29A0D79FB53}"/>
              </a:ext>
            </a:extLst>
          </p:cNvPr>
          <p:cNvSpPr txBox="1"/>
          <p:nvPr/>
        </p:nvSpPr>
        <p:spPr>
          <a:xfrm>
            <a:off x="5789259" y="4850833"/>
            <a:ext cx="28170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Cost of environmentally friendly products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B29D4E4-B28D-F084-8CE8-4A54A0D7B90E}"/>
              </a:ext>
            </a:extLst>
          </p:cNvPr>
          <p:cNvSpPr txBox="1"/>
          <p:nvPr/>
        </p:nvSpPr>
        <p:spPr>
          <a:xfrm>
            <a:off x="5200535" y="3560086"/>
            <a:ext cx="2229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Higher prices with inflation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0A9AF9-AAAD-3058-119E-6D579BD7831D}"/>
              </a:ext>
            </a:extLst>
          </p:cNvPr>
          <p:cNvSpPr txBox="1"/>
          <p:nvPr/>
        </p:nvSpPr>
        <p:spPr>
          <a:xfrm>
            <a:off x="5459535" y="4205460"/>
            <a:ext cx="2229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Increase in competition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19FA252-2CB3-4B54-4B39-E26224AA8CAC}"/>
              </a:ext>
            </a:extLst>
          </p:cNvPr>
          <p:cNvSpPr/>
          <p:nvPr/>
        </p:nvSpPr>
        <p:spPr>
          <a:xfrm>
            <a:off x="51935" y="2327451"/>
            <a:ext cx="2557270" cy="1909030"/>
          </a:xfrm>
          <a:prstGeom prst="ellipse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EE75FB5-3363-C167-FB93-46FBF0E1FB86}"/>
              </a:ext>
            </a:extLst>
          </p:cNvPr>
          <p:cNvCxnSpPr>
            <a:cxnSpLocks/>
          </p:cNvCxnSpPr>
          <p:nvPr/>
        </p:nvCxnSpPr>
        <p:spPr>
          <a:xfrm flipV="1">
            <a:off x="2770362" y="1068150"/>
            <a:ext cx="1393372" cy="2209801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704BBA9-B2F4-67B2-6EA3-3FFBF19E6C91}"/>
              </a:ext>
            </a:extLst>
          </p:cNvPr>
          <p:cNvCxnSpPr>
            <a:cxnSpLocks/>
          </p:cNvCxnSpPr>
          <p:nvPr/>
        </p:nvCxnSpPr>
        <p:spPr>
          <a:xfrm flipH="1" flipV="1">
            <a:off x="4831978" y="3330666"/>
            <a:ext cx="1001485" cy="211182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B97EF0B-E46B-0DFA-6F4F-8B48AB663FC7}"/>
              </a:ext>
            </a:extLst>
          </p:cNvPr>
          <p:cNvCxnSpPr>
            <a:cxnSpLocks/>
          </p:cNvCxnSpPr>
          <p:nvPr/>
        </p:nvCxnSpPr>
        <p:spPr>
          <a:xfrm flipV="1">
            <a:off x="5561483" y="1155808"/>
            <a:ext cx="1386910" cy="2146529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D33B20-7056-24D7-55A9-C75F875C0A04}"/>
              </a:ext>
            </a:extLst>
          </p:cNvPr>
          <p:cNvCxnSpPr>
            <a:cxnSpLocks/>
          </p:cNvCxnSpPr>
          <p:nvPr/>
        </p:nvCxnSpPr>
        <p:spPr>
          <a:xfrm flipH="1" flipV="1">
            <a:off x="8182389" y="3394771"/>
            <a:ext cx="957946" cy="2102393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5337E9-4A28-E908-8ACD-767DAAA22EFA}"/>
              </a:ext>
            </a:extLst>
          </p:cNvPr>
          <p:cNvCxnSpPr>
            <a:cxnSpLocks/>
          </p:cNvCxnSpPr>
          <p:nvPr/>
        </p:nvCxnSpPr>
        <p:spPr>
          <a:xfrm flipH="1">
            <a:off x="3928463" y="1457360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8C36B9-3B9D-58B6-591F-D9FEB16F6076}"/>
              </a:ext>
            </a:extLst>
          </p:cNvPr>
          <p:cNvCxnSpPr>
            <a:cxnSpLocks/>
          </p:cNvCxnSpPr>
          <p:nvPr/>
        </p:nvCxnSpPr>
        <p:spPr>
          <a:xfrm flipH="1">
            <a:off x="3432509" y="2224364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589298-B55E-783F-426F-F16F3D1995A2}"/>
              </a:ext>
            </a:extLst>
          </p:cNvPr>
          <p:cNvCxnSpPr>
            <a:cxnSpLocks/>
          </p:cNvCxnSpPr>
          <p:nvPr/>
        </p:nvCxnSpPr>
        <p:spPr>
          <a:xfrm flipH="1">
            <a:off x="2992821" y="2910741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554E4F-5B13-1B17-DFD6-68509D7AA7C9}"/>
              </a:ext>
            </a:extLst>
          </p:cNvPr>
          <p:cNvCxnSpPr>
            <a:cxnSpLocks/>
          </p:cNvCxnSpPr>
          <p:nvPr/>
        </p:nvCxnSpPr>
        <p:spPr>
          <a:xfrm flipH="1">
            <a:off x="5125805" y="3914029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286790-B6F4-6448-2752-B07AF84996EB}"/>
              </a:ext>
            </a:extLst>
          </p:cNvPr>
          <p:cNvCxnSpPr>
            <a:cxnSpLocks/>
          </p:cNvCxnSpPr>
          <p:nvPr/>
        </p:nvCxnSpPr>
        <p:spPr>
          <a:xfrm flipH="1">
            <a:off x="5424177" y="4544864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1A97100-C99C-3BF9-3BAA-DA5FD08AF485}"/>
              </a:ext>
            </a:extLst>
          </p:cNvPr>
          <p:cNvCxnSpPr>
            <a:cxnSpLocks/>
          </p:cNvCxnSpPr>
          <p:nvPr/>
        </p:nvCxnSpPr>
        <p:spPr>
          <a:xfrm flipH="1">
            <a:off x="5743141" y="5204776"/>
            <a:ext cx="2097576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9691290-DD64-F3AD-6FF7-1B3922043A10}"/>
              </a:ext>
            </a:extLst>
          </p:cNvPr>
          <p:cNvCxnSpPr>
            <a:cxnSpLocks/>
          </p:cNvCxnSpPr>
          <p:nvPr/>
        </p:nvCxnSpPr>
        <p:spPr>
          <a:xfrm flipH="1">
            <a:off x="8475256" y="3922326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8D77F07-6974-2C6B-F46D-5E28154F8628}"/>
              </a:ext>
            </a:extLst>
          </p:cNvPr>
          <p:cNvCxnSpPr>
            <a:cxnSpLocks/>
          </p:cNvCxnSpPr>
          <p:nvPr/>
        </p:nvCxnSpPr>
        <p:spPr>
          <a:xfrm flipH="1">
            <a:off x="8661363" y="4425919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4382E91-94C8-7D78-905D-180986834620}"/>
              </a:ext>
            </a:extLst>
          </p:cNvPr>
          <p:cNvCxnSpPr>
            <a:cxnSpLocks/>
          </p:cNvCxnSpPr>
          <p:nvPr/>
        </p:nvCxnSpPr>
        <p:spPr>
          <a:xfrm flipH="1">
            <a:off x="9002537" y="5158807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B0A819A-1134-50AB-C476-694D7B3C22BA}"/>
              </a:ext>
            </a:extLst>
          </p:cNvPr>
          <p:cNvCxnSpPr>
            <a:cxnSpLocks/>
          </p:cNvCxnSpPr>
          <p:nvPr/>
        </p:nvCxnSpPr>
        <p:spPr>
          <a:xfrm flipH="1">
            <a:off x="6776440" y="1457360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71A6235-723E-5449-3A6E-A546FB165CEB}"/>
              </a:ext>
            </a:extLst>
          </p:cNvPr>
          <p:cNvCxnSpPr>
            <a:cxnSpLocks/>
          </p:cNvCxnSpPr>
          <p:nvPr/>
        </p:nvCxnSpPr>
        <p:spPr>
          <a:xfrm flipH="1">
            <a:off x="6277389" y="2225885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E98D1EB-94FD-3B00-2FF5-D763F90335CC}"/>
              </a:ext>
            </a:extLst>
          </p:cNvPr>
          <p:cNvCxnSpPr>
            <a:cxnSpLocks/>
          </p:cNvCxnSpPr>
          <p:nvPr/>
        </p:nvCxnSpPr>
        <p:spPr>
          <a:xfrm flipH="1">
            <a:off x="5786812" y="2972507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1187C321-26C2-2040-981E-2086C022818B}"/>
              </a:ext>
            </a:extLst>
          </p:cNvPr>
          <p:cNvSpPr txBox="1"/>
          <p:nvPr/>
        </p:nvSpPr>
        <p:spPr>
          <a:xfrm rot="3788175">
            <a:off x="7433672" y="4545991"/>
            <a:ext cx="23415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Location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6E3A87D-8E41-CCCE-468F-A206327B76DB}"/>
              </a:ext>
            </a:extLst>
          </p:cNvPr>
          <p:cNvSpPr txBox="1"/>
          <p:nvPr/>
        </p:nvSpPr>
        <p:spPr>
          <a:xfrm>
            <a:off x="422222" y="2679309"/>
            <a:ext cx="22175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Reduced in-store sales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D04D85D-C27B-6C98-E811-F44E816DAA96}"/>
              </a:ext>
            </a:extLst>
          </p:cNvPr>
          <p:cNvSpPr txBox="1"/>
          <p:nvPr/>
        </p:nvSpPr>
        <p:spPr>
          <a:xfrm rot="4090067">
            <a:off x="4315968" y="4542358"/>
            <a:ext cx="1631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Pricing 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02A9D6C8-2241-626F-828F-E3C1867F233A}"/>
              </a:ext>
            </a:extLst>
          </p:cNvPr>
          <p:cNvCxnSpPr>
            <a:cxnSpLocks/>
            <a:stCxn id="4" idx="6"/>
          </p:cNvCxnSpPr>
          <p:nvPr/>
        </p:nvCxnSpPr>
        <p:spPr>
          <a:xfrm>
            <a:off x="2609205" y="3281966"/>
            <a:ext cx="9279330" cy="12618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2D03A93-18C0-4F07-4C6F-AC4898BA0504}"/>
              </a:ext>
            </a:extLst>
          </p:cNvPr>
          <p:cNvCxnSpPr>
            <a:cxnSpLocks/>
          </p:cNvCxnSpPr>
          <p:nvPr/>
        </p:nvCxnSpPr>
        <p:spPr>
          <a:xfrm flipV="1">
            <a:off x="8670350" y="1222551"/>
            <a:ext cx="1386910" cy="2146529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C4BF833E-7E86-F8F3-897B-43254774B266}"/>
              </a:ext>
            </a:extLst>
          </p:cNvPr>
          <p:cNvCxnSpPr>
            <a:cxnSpLocks/>
          </p:cNvCxnSpPr>
          <p:nvPr/>
        </p:nvCxnSpPr>
        <p:spPr>
          <a:xfrm flipH="1">
            <a:off x="9849928" y="1569356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3A69E79-D287-8B2D-B611-9E47921BEDE5}"/>
              </a:ext>
            </a:extLst>
          </p:cNvPr>
          <p:cNvCxnSpPr>
            <a:cxnSpLocks/>
          </p:cNvCxnSpPr>
          <p:nvPr/>
        </p:nvCxnSpPr>
        <p:spPr>
          <a:xfrm flipH="1">
            <a:off x="9393576" y="2280102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4A572333-5316-28B4-7B06-33879DB601DA}"/>
              </a:ext>
            </a:extLst>
          </p:cNvPr>
          <p:cNvCxnSpPr>
            <a:cxnSpLocks/>
          </p:cNvCxnSpPr>
          <p:nvPr/>
        </p:nvCxnSpPr>
        <p:spPr>
          <a:xfrm flipH="1">
            <a:off x="9002537" y="2904230"/>
            <a:ext cx="190500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itle 1">
            <a:extLst>
              <a:ext uri="{FF2B5EF4-FFF2-40B4-BE49-F238E27FC236}">
                <a16:creationId xmlns:a16="http://schemas.microsoft.com/office/drawing/2014/main" id="{08922996-B68D-5CB7-1483-504A234CD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882" y="31587"/>
            <a:ext cx="4199254" cy="718461"/>
          </a:xfrm>
        </p:spPr>
        <p:txBody>
          <a:bodyPr>
            <a:normAutofit fontScale="90000"/>
          </a:bodyPr>
          <a:lstStyle/>
          <a:p>
            <a:r>
              <a:rPr lang="en-GB" dirty="0"/>
              <a:t>Fishbone Diagram </a:t>
            </a:r>
          </a:p>
        </p:txBody>
      </p:sp>
      <p:pic>
        <p:nvPicPr>
          <p:cNvPr id="68" name="Graphic 67" descr="Clownfish outline">
            <a:extLst>
              <a:ext uri="{FF2B5EF4-FFF2-40B4-BE49-F238E27FC236}">
                <a16:creationId xmlns:a16="http://schemas.microsoft.com/office/drawing/2014/main" id="{76399480-5C53-154F-D530-99CBF8F0E1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50790" y="4850833"/>
            <a:ext cx="914400" cy="914400"/>
          </a:xfrm>
          <a:prstGeom prst="rect">
            <a:avLst/>
          </a:prstGeom>
        </p:spPr>
      </p:pic>
      <p:pic>
        <p:nvPicPr>
          <p:cNvPr id="69" name="Graphic 68" descr="Clownfish outline">
            <a:extLst>
              <a:ext uri="{FF2B5EF4-FFF2-40B4-BE49-F238E27FC236}">
                <a16:creationId xmlns:a16="http://schemas.microsoft.com/office/drawing/2014/main" id="{58B09FA1-3D0A-D851-982D-E38D65883D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98633" y="31362"/>
            <a:ext cx="914400" cy="914400"/>
          </a:xfrm>
          <a:prstGeom prst="rect">
            <a:avLst/>
          </a:prstGeom>
        </p:spPr>
      </p:pic>
      <p:pic>
        <p:nvPicPr>
          <p:cNvPr id="70" name="Graphic 69" descr="Clownfish outline">
            <a:extLst>
              <a:ext uri="{FF2B5EF4-FFF2-40B4-BE49-F238E27FC236}">
                <a16:creationId xmlns:a16="http://schemas.microsoft.com/office/drawing/2014/main" id="{6B14E189-401E-AC82-EC17-7146E0D9A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5682" y="837467"/>
            <a:ext cx="914400" cy="914400"/>
          </a:xfrm>
          <a:prstGeom prst="rect">
            <a:avLst/>
          </a:prstGeom>
        </p:spPr>
      </p:pic>
      <p:pic>
        <p:nvPicPr>
          <p:cNvPr id="72" name="Graphic 71" descr="Clownfish with solid fill">
            <a:extLst>
              <a:ext uri="{FF2B5EF4-FFF2-40B4-BE49-F238E27FC236}">
                <a16:creationId xmlns:a16="http://schemas.microsoft.com/office/drawing/2014/main" id="{A5E2C3C2-EF21-CDD5-3ECF-0215927075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5629" y="4562919"/>
            <a:ext cx="914400" cy="914400"/>
          </a:xfrm>
          <a:prstGeom prst="rect">
            <a:avLst/>
          </a:prstGeom>
        </p:spPr>
      </p:pic>
      <p:pic>
        <p:nvPicPr>
          <p:cNvPr id="74" name="Graphic 73" descr="Clownfish with solid fill">
            <a:extLst>
              <a:ext uri="{FF2B5EF4-FFF2-40B4-BE49-F238E27FC236}">
                <a16:creationId xmlns:a16="http://schemas.microsoft.com/office/drawing/2014/main" id="{70BEB105-79B1-5C83-0444-C3ED9E08E3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64380" y="836547"/>
            <a:ext cx="914400" cy="914400"/>
          </a:xfrm>
          <a:prstGeom prst="rect">
            <a:avLst/>
          </a:prstGeom>
        </p:spPr>
      </p:pic>
      <p:pic>
        <p:nvPicPr>
          <p:cNvPr id="75" name="Graphic 74" descr="Clownfish with solid fill">
            <a:extLst>
              <a:ext uri="{FF2B5EF4-FFF2-40B4-BE49-F238E27FC236}">
                <a16:creationId xmlns:a16="http://schemas.microsoft.com/office/drawing/2014/main" id="{C0602E46-C537-A152-0D81-09EF89EFB5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33130" y="10249"/>
            <a:ext cx="914400" cy="914400"/>
          </a:xfrm>
          <a:prstGeom prst="rect">
            <a:avLst/>
          </a:prstGeom>
        </p:spPr>
      </p:pic>
      <p:sp>
        <p:nvSpPr>
          <p:cNvPr id="78" name="Oval 77">
            <a:extLst>
              <a:ext uri="{FF2B5EF4-FFF2-40B4-BE49-F238E27FC236}">
                <a16:creationId xmlns:a16="http://schemas.microsoft.com/office/drawing/2014/main" id="{C0383C91-AAFF-2D80-B01F-42CBC8B007F7}"/>
              </a:ext>
            </a:extLst>
          </p:cNvPr>
          <p:cNvSpPr/>
          <p:nvPr/>
        </p:nvSpPr>
        <p:spPr>
          <a:xfrm>
            <a:off x="178090" y="3081273"/>
            <a:ext cx="238891" cy="249393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A0B9099F-DD51-81B7-C65D-4ED22FE70CD8}"/>
              </a:ext>
            </a:extLst>
          </p:cNvPr>
          <p:cNvSpPr txBox="1"/>
          <p:nvPr/>
        </p:nvSpPr>
        <p:spPr>
          <a:xfrm>
            <a:off x="3156701" y="2556799"/>
            <a:ext cx="21577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Reliance on word-of-mouth</a:t>
            </a:r>
          </a:p>
        </p:txBody>
      </p:sp>
    </p:spTree>
    <p:extLst>
      <p:ext uri="{BB962C8B-B14F-4D97-AF65-F5344CB8AC3E}">
        <p14:creationId xmlns:p14="http://schemas.microsoft.com/office/powerpoint/2010/main" val="317985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EE8E2-339A-D007-A7FB-327299306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 found/Key findings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A98A6-13E3-AB33-43DD-75616FB42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The appearance of new competitors highlighted the weaknesses in the company's approach to the new market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They have an outdated product selling delivering system which needs to improve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There is a need for better marketing to increase online and in-store sales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Production cost are too high, so they need to find cheaper alternatives who are still environmentally friendly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38191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C5FDF-DF15-2AAB-7FA9-D5EB610D6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4B548-62E5-69AD-CB1D-FDB1DD556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620" y="1596540"/>
            <a:ext cx="8482317" cy="498293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Robinson, L. and Robinson, L. (2024). </a:t>
            </a:r>
            <a:r>
              <a:rPr lang="en-GB" sz="2400" b="1" i="1" dirty="0"/>
              <a:t>Cut flowers: where do they come from?</a:t>
            </a:r>
            <a:r>
              <a:rPr lang="en-GB" sz="2400" b="1" dirty="0"/>
              <a:t> [online] Organic Blooms. Available at: </a:t>
            </a:r>
            <a:r>
              <a:rPr lang="en-GB" sz="2400" b="1" dirty="0">
                <a:hlinkClick r:id="rId2"/>
              </a:rPr>
              <a:t>https://organicblooms.co.uk/2024/03/07/cut-flowers-where-do-they-come-from/</a:t>
            </a:r>
            <a:r>
              <a:rPr lang="en-GB" sz="2400" b="1" dirty="0"/>
              <a:t>.</a:t>
            </a:r>
          </a:p>
          <a:p>
            <a:endParaRPr lang="en-GB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Centre for Retail Research (2022). Online Retail : UK, Europe &amp; N. America : The Centre For Retail </a:t>
            </a:r>
            <a:r>
              <a:rPr lang="en-GB" sz="2400" b="1" dirty="0" err="1"/>
              <a:t>ResearchOnline</a:t>
            </a:r>
            <a:r>
              <a:rPr lang="en-GB" sz="2400" b="1" dirty="0"/>
              <a:t> Retail : UK, Europe &amp; N. America : The Centre For Retail Research. [online] Retailresearch.org. Available at: </a:t>
            </a:r>
            <a:r>
              <a:rPr lang="en-GB" sz="2400" b="1" dirty="0">
                <a:hlinkClick r:id="rId3"/>
              </a:rPr>
              <a:t>https://www.retailresearch.org/online-retail.html</a:t>
            </a:r>
            <a:r>
              <a:rPr lang="en-GB" sz="2400" b="1" dirty="0"/>
              <a:t>.</a:t>
            </a:r>
          </a:p>
          <a:p>
            <a:endParaRPr lang="en-GB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1" dirty="0"/>
              <a:t>Davidson, R. (2021). The environmental impact of cut flowers? Not so rosy. [online] ideas.ted.com. Available at: </a:t>
            </a:r>
            <a:r>
              <a:rPr lang="en-GB" sz="2400" b="1" dirty="0">
                <a:hlinkClick r:id="rId4"/>
              </a:rPr>
              <a:t>https://ideas.ted.com/the-environmental-impact-of-cut-flowers-not-so-rosy/</a:t>
            </a:r>
            <a:r>
              <a:rPr lang="en-GB" sz="2400" b="1" dirty="0"/>
              <a:t>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37879668"/>
      </p:ext>
    </p:extLst>
  </p:cSld>
  <p:clrMapOvr>
    <a:masterClrMapping/>
  </p:clrMapOvr>
</p:sld>
</file>

<file path=ppt/theme/theme1.xml><?xml version="1.0" encoding="utf-8"?>
<a:theme xmlns:a="http://schemas.openxmlformats.org/drawingml/2006/main" name="160223-bouquet-template-16x9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7810</TotalTime>
  <Words>807</Words>
  <Application>Microsoft Office PowerPoint</Application>
  <PresentationFormat>Widescreen</PresentationFormat>
  <Paragraphs>97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Wingdings</vt:lpstr>
      <vt:lpstr>160223-bouquet-template-16x9</vt:lpstr>
      <vt:lpstr>PowerPoint Presentation</vt:lpstr>
      <vt:lpstr>Green Haven Florist </vt:lpstr>
      <vt:lpstr>What will we discuss?/Structure </vt:lpstr>
      <vt:lpstr>Introduction/Company Details</vt:lpstr>
      <vt:lpstr>Issues affecting the company </vt:lpstr>
      <vt:lpstr>PowerPoint Presentation</vt:lpstr>
      <vt:lpstr>PESTLE Analysis </vt:lpstr>
      <vt:lpstr>PowerPoint Presentation</vt:lpstr>
      <vt:lpstr>PowerPoint Presentation</vt:lpstr>
      <vt:lpstr>Fishbone Diagram </vt:lpstr>
      <vt:lpstr>What I found/Key findings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Carlos Conte</dc:creator>
  <cp:lastModifiedBy>Carlos Conte</cp:lastModifiedBy>
  <cp:revision>2</cp:revision>
  <dcterms:created xsi:type="dcterms:W3CDTF">2026-03-10T14:06:47Z</dcterms:created>
  <dcterms:modified xsi:type="dcterms:W3CDTF">2026-03-17T07:05:00Z</dcterms:modified>
</cp:coreProperties>
</file>