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6"/>
  </p:notesMasterIdLst>
  <p:sldIdLst>
    <p:sldId id="256" r:id="rId5"/>
    <p:sldId id="257" r:id="rId6"/>
    <p:sldId id="258" r:id="rId7"/>
    <p:sldId id="261" r:id="rId8"/>
    <p:sldId id="259" r:id="rId9"/>
    <p:sldId id="260" r:id="rId10"/>
    <p:sldId id="266" r:id="rId11"/>
    <p:sldId id="262" r:id="rId12"/>
    <p:sldId id="263" r:id="rId13"/>
    <p:sldId id="264" r:id="rId14"/>
    <p:sldId id="265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B72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1C644D-7F72-448B-A7E1-26982098691B}" v="79" dt="2024-12-18T20:29:06.5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06" autoAdjust="0"/>
    <p:restoredTop sz="94660"/>
  </p:normalViewPr>
  <p:slideViewPr>
    <p:cSldViewPr snapToGrid="0">
      <p:cViewPr>
        <p:scale>
          <a:sx n="95" d="100"/>
          <a:sy n="95" d="100"/>
        </p:scale>
        <p:origin x="120" y="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inley Knowles (2304020)" userId="a390cc50-542a-4616-b428-b612ef97a388" providerId="ADAL" clId="{541C644D-7F72-448B-A7E1-26982098691B}"/>
    <pc:docChg chg="undo custSel addSld delSld modSld sldOrd">
      <pc:chgData name="Finley Knowles (2304020)" userId="a390cc50-542a-4616-b428-b612ef97a388" providerId="ADAL" clId="{541C644D-7F72-448B-A7E1-26982098691B}" dt="2024-12-18T20:29:06.529" v="2329" actId="1076"/>
      <pc:docMkLst>
        <pc:docMk/>
      </pc:docMkLst>
      <pc:sldChg chg="addSp delSp modSp new mod modNotesTx">
        <pc:chgData name="Finley Knowles (2304020)" userId="a390cc50-542a-4616-b428-b612ef97a388" providerId="ADAL" clId="{541C644D-7F72-448B-A7E1-26982098691B}" dt="2024-12-18T20:24:15.356" v="2306" actId="20577"/>
        <pc:sldMkLst>
          <pc:docMk/>
          <pc:sldMk cId="3099196943" sldId="257"/>
        </pc:sldMkLst>
        <pc:spChg chg="mod">
          <ac:chgData name="Finley Knowles (2304020)" userId="a390cc50-542a-4616-b428-b612ef97a388" providerId="ADAL" clId="{541C644D-7F72-448B-A7E1-26982098691B}" dt="2024-12-18T16:04:42.587" v="459" actId="20577"/>
          <ac:spMkLst>
            <pc:docMk/>
            <pc:sldMk cId="3099196943" sldId="257"/>
            <ac:spMk id="2" creationId="{37C1E62B-1E95-7708-791C-2E2805F0F54A}"/>
          </ac:spMkLst>
        </pc:spChg>
        <pc:spChg chg="mod">
          <ac:chgData name="Finley Knowles (2304020)" userId="a390cc50-542a-4616-b428-b612ef97a388" providerId="ADAL" clId="{541C644D-7F72-448B-A7E1-26982098691B}" dt="2024-12-18T17:16:25.366" v="1077" actId="20577"/>
          <ac:spMkLst>
            <pc:docMk/>
            <pc:sldMk cId="3099196943" sldId="257"/>
            <ac:spMk id="3" creationId="{91187D7A-6C08-0B12-97B0-2FFABB2CCEE4}"/>
          </ac:spMkLst>
        </pc:spChg>
        <pc:spChg chg="mod">
          <ac:chgData name="Finley Knowles (2304020)" userId="a390cc50-542a-4616-b428-b612ef97a388" providerId="ADAL" clId="{541C644D-7F72-448B-A7E1-26982098691B}" dt="2024-12-18T18:16:19.072" v="1354" actId="20577"/>
          <ac:spMkLst>
            <pc:docMk/>
            <pc:sldMk cId="3099196943" sldId="257"/>
            <ac:spMk id="4" creationId="{8CEE7BA9-996F-CE75-3C91-EA21C7DA98A9}"/>
          </ac:spMkLst>
        </pc:spChg>
        <pc:spChg chg="add mod">
          <ac:chgData name="Finley Knowles (2304020)" userId="a390cc50-542a-4616-b428-b612ef97a388" providerId="ADAL" clId="{541C644D-7F72-448B-A7E1-26982098691B}" dt="2024-12-17T14:46:31.477" v="32" actId="1076"/>
          <ac:spMkLst>
            <pc:docMk/>
            <pc:sldMk cId="3099196943" sldId="257"/>
            <ac:spMk id="5" creationId="{498C57B7-6D29-E0A4-6AF5-57AFC4722048}"/>
          </ac:spMkLst>
        </pc:spChg>
        <pc:spChg chg="add mod">
          <ac:chgData name="Finley Knowles (2304020)" userId="a390cc50-542a-4616-b428-b612ef97a388" providerId="ADAL" clId="{541C644D-7F72-448B-A7E1-26982098691B}" dt="2024-12-17T14:47:06.545" v="38" actId="1076"/>
          <ac:spMkLst>
            <pc:docMk/>
            <pc:sldMk cId="3099196943" sldId="257"/>
            <ac:spMk id="6" creationId="{8F8747E7-3088-888F-E7E3-4EE5E0CAA57E}"/>
          </ac:spMkLst>
        </pc:spChg>
        <pc:spChg chg="add del mod">
          <ac:chgData name="Finley Knowles (2304020)" userId="a390cc50-542a-4616-b428-b612ef97a388" providerId="ADAL" clId="{541C644D-7F72-448B-A7E1-26982098691B}" dt="2024-12-18T20:22:28.967" v="2300" actId="478"/>
          <ac:spMkLst>
            <pc:docMk/>
            <pc:sldMk cId="3099196943" sldId="257"/>
            <ac:spMk id="7" creationId="{4901F9DC-A6CE-3695-6C11-25E9BB3AF63F}"/>
          </ac:spMkLst>
        </pc:spChg>
        <pc:spChg chg="add mod">
          <ac:chgData name="Finley Knowles (2304020)" userId="a390cc50-542a-4616-b428-b612ef97a388" providerId="ADAL" clId="{541C644D-7F72-448B-A7E1-26982098691B}" dt="2024-12-18T20:24:15.356" v="2306" actId="20577"/>
          <ac:spMkLst>
            <pc:docMk/>
            <pc:sldMk cId="3099196943" sldId="257"/>
            <ac:spMk id="8" creationId="{2081C0B3-70DE-2FE1-01CD-5B73B2B8693A}"/>
          </ac:spMkLst>
        </pc:spChg>
      </pc:sldChg>
      <pc:sldChg chg="modSp new mod">
        <pc:chgData name="Finley Knowles (2304020)" userId="a390cc50-542a-4616-b428-b612ef97a388" providerId="ADAL" clId="{541C644D-7F72-448B-A7E1-26982098691B}" dt="2024-12-18T18:37:54.781" v="1513" actId="20577"/>
        <pc:sldMkLst>
          <pc:docMk/>
          <pc:sldMk cId="1012519550" sldId="258"/>
        </pc:sldMkLst>
        <pc:spChg chg="mod">
          <ac:chgData name="Finley Knowles (2304020)" userId="a390cc50-542a-4616-b428-b612ef97a388" providerId="ADAL" clId="{541C644D-7F72-448B-A7E1-26982098691B}" dt="2024-12-18T15:55:24.973" v="435" actId="20577"/>
          <ac:spMkLst>
            <pc:docMk/>
            <pc:sldMk cId="1012519550" sldId="258"/>
            <ac:spMk id="2" creationId="{461E6E17-325B-39FF-C2EB-3F18C47904BE}"/>
          </ac:spMkLst>
        </pc:spChg>
        <pc:spChg chg="mod">
          <ac:chgData name="Finley Knowles (2304020)" userId="a390cc50-542a-4616-b428-b612ef97a388" providerId="ADAL" clId="{541C644D-7F72-448B-A7E1-26982098691B}" dt="2024-12-18T18:37:54.781" v="1513" actId="20577"/>
          <ac:spMkLst>
            <pc:docMk/>
            <pc:sldMk cId="1012519550" sldId="258"/>
            <ac:spMk id="3" creationId="{D6CB7C73-1264-BAA1-E682-05B81482BA95}"/>
          </ac:spMkLst>
        </pc:spChg>
      </pc:sldChg>
      <pc:sldChg chg="modSp new del mod">
        <pc:chgData name="Finley Knowles (2304020)" userId="a390cc50-542a-4616-b428-b612ef97a388" providerId="ADAL" clId="{541C644D-7F72-448B-A7E1-26982098691B}" dt="2024-12-17T15:31:32.286" v="343" actId="47"/>
        <pc:sldMkLst>
          <pc:docMk/>
          <pc:sldMk cId="3781729711" sldId="258"/>
        </pc:sldMkLst>
        <pc:spChg chg="mod">
          <ac:chgData name="Finley Knowles (2304020)" userId="a390cc50-542a-4616-b428-b612ef97a388" providerId="ADAL" clId="{541C644D-7F72-448B-A7E1-26982098691B}" dt="2024-12-17T15:31:25.430" v="342" actId="15"/>
          <ac:spMkLst>
            <pc:docMk/>
            <pc:sldMk cId="3781729711" sldId="258"/>
            <ac:spMk id="3" creationId="{19A17462-C5A1-6A4F-FC09-2F3D80E2B209}"/>
          </ac:spMkLst>
        </pc:spChg>
      </pc:sldChg>
      <pc:sldChg chg="new del">
        <pc:chgData name="Finley Knowles (2304020)" userId="a390cc50-542a-4616-b428-b612ef97a388" providerId="ADAL" clId="{541C644D-7F72-448B-A7E1-26982098691B}" dt="2024-12-18T16:21:22.622" v="461" actId="47"/>
        <pc:sldMkLst>
          <pc:docMk/>
          <pc:sldMk cId="1379287227" sldId="259"/>
        </pc:sldMkLst>
      </pc:sldChg>
      <pc:sldChg chg="addSp delSp modSp new mod ord">
        <pc:chgData name="Finley Knowles (2304020)" userId="a390cc50-542a-4616-b428-b612ef97a388" providerId="ADAL" clId="{541C644D-7F72-448B-A7E1-26982098691B}" dt="2024-12-18T20:24:49.786" v="2309" actId="1076"/>
        <pc:sldMkLst>
          <pc:docMk/>
          <pc:sldMk cId="2160824579" sldId="259"/>
        </pc:sldMkLst>
        <pc:spChg chg="mod">
          <ac:chgData name="Finley Knowles (2304020)" userId="a390cc50-542a-4616-b428-b612ef97a388" providerId="ADAL" clId="{541C644D-7F72-448B-A7E1-26982098691B}" dt="2024-12-18T16:22:03.959" v="480" actId="20577"/>
          <ac:spMkLst>
            <pc:docMk/>
            <pc:sldMk cId="2160824579" sldId="259"/>
            <ac:spMk id="2" creationId="{BDBFB0E2-4EAB-C110-9F78-428A536EB256}"/>
          </ac:spMkLst>
        </pc:spChg>
        <pc:spChg chg="add mod">
          <ac:chgData name="Finley Knowles (2304020)" userId="a390cc50-542a-4616-b428-b612ef97a388" providerId="ADAL" clId="{541C644D-7F72-448B-A7E1-26982098691B}" dt="2024-12-18T16:40:03.828" v="720" actId="208"/>
          <ac:spMkLst>
            <pc:docMk/>
            <pc:sldMk cId="2160824579" sldId="259"/>
            <ac:spMk id="3" creationId="{5A9DB8A5-D98F-9F81-C1CD-91E21C5D2BDF}"/>
          </ac:spMkLst>
        </pc:spChg>
        <pc:spChg chg="add mod">
          <ac:chgData name="Finley Knowles (2304020)" userId="a390cc50-542a-4616-b428-b612ef97a388" providerId="ADAL" clId="{541C644D-7F72-448B-A7E1-26982098691B}" dt="2024-12-18T16:40:16.447" v="721" actId="207"/>
          <ac:spMkLst>
            <pc:docMk/>
            <pc:sldMk cId="2160824579" sldId="259"/>
            <ac:spMk id="4" creationId="{D1C1751E-DD73-EF0F-7D28-F4B7D96252C5}"/>
          </ac:spMkLst>
        </pc:spChg>
        <pc:spChg chg="add mod">
          <ac:chgData name="Finley Knowles (2304020)" userId="a390cc50-542a-4616-b428-b612ef97a388" providerId="ADAL" clId="{541C644D-7F72-448B-A7E1-26982098691B}" dt="2024-12-18T16:40:16.447" v="721" actId="207"/>
          <ac:spMkLst>
            <pc:docMk/>
            <pc:sldMk cId="2160824579" sldId="259"/>
            <ac:spMk id="5" creationId="{330BB361-7C1E-392D-222A-63E5260A31FE}"/>
          </ac:spMkLst>
        </pc:spChg>
        <pc:spChg chg="add mod">
          <ac:chgData name="Finley Knowles (2304020)" userId="a390cc50-542a-4616-b428-b612ef97a388" providerId="ADAL" clId="{541C644D-7F72-448B-A7E1-26982098691B}" dt="2024-12-18T16:40:16.447" v="721" actId="207"/>
          <ac:spMkLst>
            <pc:docMk/>
            <pc:sldMk cId="2160824579" sldId="259"/>
            <ac:spMk id="6" creationId="{2A83416D-E83B-0480-45EC-62BF8AA0D5B1}"/>
          </ac:spMkLst>
        </pc:spChg>
        <pc:spChg chg="add mod">
          <ac:chgData name="Finley Knowles (2304020)" userId="a390cc50-542a-4616-b428-b612ef97a388" providerId="ADAL" clId="{541C644D-7F72-448B-A7E1-26982098691B}" dt="2024-12-18T16:40:16.447" v="721" actId="207"/>
          <ac:spMkLst>
            <pc:docMk/>
            <pc:sldMk cId="2160824579" sldId="259"/>
            <ac:spMk id="7" creationId="{49B362AC-F64B-3E1A-F991-E4B2CD9F40DE}"/>
          </ac:spMkLst>
        </pc:spChg>
        <pc:spChg chg="add mod">
          <ac:chgData name="Finley Knowles (2304020)" userId="a390cc50-542a-4616-b428-b612ef97a388" providerId="ADAL" clId="{541C644D-7F72-448B-A7E1-26982098691B}" dt="2024-12-18T16:40:16.447" v="721" actId="207"/>
          <ac:spMkLst>
            <pc:docMk/>
            <pc:sldMk cId="2160824579" sldId="259"/>
            <ac:spMk id="8" creationId="{ACF55963-9BA9-A044-B4E7-60CF8CB04F8B}"/>
          </ac:spMkLst>
        </pc:spChg>
        <pc:spChg chg="add mod">
          <ac:chgData name="Finley Knowles (2304020)" userId="a390cc50-542a-4616-b428-b612ef97a388" providerId="ADAL" clId="{541C644D-7F72-448B-A7E1-26982098691B}" dt="2024-12-18T16:40:16.447" v="721" actId="207"/>
          <ac:spMkLst>
            <pc:docMk/>
            <pc:sldMk cId="2160824579" sldId="259"/>
            <ac:spMk id="9" creationId="{02955852-5B6D-F3C2-B9D9-6C2B626C2839}"/>
          </ac:spMkLst>
        </pc:spChg>
        <pc:spChg chg="add del mod">
          <ac:chgData name="Finley Knowles (2304020)" userId="a390cc50-542a-4616-b428-b612ef97a388" providerId="ADAL" clId="{541C644D-7F72-448B-A7E1-26982098691B}" dt="2024-12-18T16:35:53.278" v="594" actId="478"/>
          <ac:spMkLst>
            <pc:docMk/>
            <pc:sldMk cId="2160824579" sldId="259"/>
            <ac:spMk id="10" creationId="{1663EB5C-1FAB-3A80-8E77-C289BE4DC6A8}"/>
          </ac:spMkLst>
        </pc:spChg>
        <pc:spChg chg="add del mod">
          <ac:chgData name="Finley Knowles (2304020)" userId="a390cc50-542a-4616-b428-b612ef97a388" providerId="ADAL" clId="{541C644D-7F72-448B-A7E1-26982098691B}" dt="2024-12-18T16:41:42.612" v="742" actId="478"/>
          <ac:spMkLst>
            <pc:docMk/>
            <pc:sldMk cId="2160824579" sldId="259"/>
            <ac:spMk id="11" creationId="{E928F56D-2CBE-C8DF-1B27-40E9C8A8BA4C}"/>
          </ac:spMkLst>
        </pc:spChg>
        <pc:spChg chg="add del mod">
          <ac:chgData name="Finley Knowles (2304020)" userId="a390cc50-542a-4616-b428-b612ef97a388" providerId="ADAL" clId="{541C644D-7F72-448B-A7E1-26982098691B}" dt="2024-12-18T20:01:19.039" v="2220" actId="478"/>
          <ac:spMkLst>
            <pc:docMk/>
            <pc:sldMk cId="2160824579" sldId="259"/>
            <ac:spMk id="11" creationId="{ECCD1096-F0FC-66D8-CE97-C1C9EDE3BE2E}"/>
          </ac:spMkLst>
        </pc:spChg>
        <pc:spChg chg="add mod">
          <ac:chgData name="Finley Knowles (2304020)" userId="a390cc50-542a-4616-b428-b612ef97a388" providerId="ADAL" clId="{541C644D-7F72-448B-A7E1-26982098691B}" dt="2024-12-18T16:42:50.184" v="766" actId="1076"/>
          <ac:spMkLst>
            <pc:docMk/>
            <pc:sldMk cId="2160824579" sldId="259"/>
            <ac:spMk id="12" creationId="{B073AF73-9A97-7A88-93FB-11109855535B}"/>
          </ac:spMkLst>
        </pc:spChg>
        <pc:spChg chg="add del">
          <ac:chgData name="Finley Knowles (2304020)" userId="a390cc50-542a-4616-b428-b612ef97a388" providerId="ADAL" clId="{541C644D-7F72-448B-A7E1-26982098691B}" dt="2024-12-18T20:01:36.864" v="2222" actId="22"/>
          <ac:spMkLst>
            <pc:docMk/>
            <pc:sldMk cId="2160824579" sldId="259"/>
            <ac:spMk id="14" creationId="{D1CA5830-110C-9F74-6979-419832B3C162}"/>
          </ac:spMkLst>
        </pc:spChg>
        <pc:spChg chg="add del">
          <ac:chgData name="Finley Knowles (2304020)" userId="a390cc50-542a-4616-b428-b612ef97a388" providerId="ADAL" clId="{541C644D-7F72-448B-A7E1-26982098691B}" dt="2024-12-18T20:01:44.916" v="2224" actId="22"/>
          <ac:spMkLst>
            <pc:docMk/>
            <pc:sldMk cId="2160824579" sldId="259"/>
            <ac:spMk id="16" creationId="{0C405D5F-E35D-EA83-A5BA-F31354DFA14F}"/>
          </ac:spMkLst>
        </pc:spChg>
        <pc:spChg chg="add del mod">
          <ac:chgData name="Finley Knowles (2304020)" userId="a390cc50-542a-4616-b428-b612ef97a388" providerId="ADAL" clId="{541C644D-7F72-448B-A7E1-26982098691B}" dt="2024-12-18T20:24:40.426" v="2307" actId="478"/>
          <ac:spMkLst>
            <pc:docMk/>
            <pc:sldMk cId="2160824579" sldId="259"/>
            <ac:spMk id="18" creationId="{F9DC6995-DF1F-82DD-CBD1-AA0BD9CCA1C4}"/>
          </ac:spMkLst>
        </pc:spChg>
        <pc:spChg chg="add mod">
          <ac:chgData name="Finley Knowles (2304020)" userId="a390cc50-542a-4616-b428-b612ef97a388" providerId="ADAL" clId="{541C644D-7F72-448B-A7E1-26982098691B}" dt="2024-12-18T20:24:49.786" v="2309" actId="1076"/>
          <ac:spMkLst>
            <pc:docMk/>
            <pc:sldMk cId="2160824579" sldId="259"/>
            <ac:spMk id="19" creationId="{43D8CF33-EB53-0862-EFFB-2099CB9DC579}"/>
          </ac:spMkLst>
        </pc:spChg>
      </pc:sldChg>
      <pc:sldChg chg="addSp delSp modSp add mod modAnim">
        <pc:chgData name="Finley Knowles (2304020)" userId="a390cc50-542a-4616-b428-b612ef97a388" providerId="ADAL" clId="{541C644D-7F72-448B-A7E1-26982098691B}" dt="2024-12-18T17:12:46.321" v="929" actId="1076"/>
        <pc:sldMkLst>
          <pc:docMk/>
          <pc:sldMk cId="2696413938" sldId="260"/>
        </pc:sldMkLst>
        <pc:spChg chg="mod">
          <ac:chgData name="Finley Knowles (2304020)" userId="a390cc50-542a-4616-b428-b612ef97a388" providerId="ADAL" clId="{541C644D-7F72-448B-A7E1-26982098691B}" dt="2024-12-18T16:51:04.318" v="841" actId="1076"/>
          <ac:spMkLst>
            <pc:docMk/>
            <pc:sldMk cId="2696413938" sldId="260"/>
            <ac:spMk id="2" creationId="{546B427B-56D3-8E40-DF03-A1E6CFB42ED0}"/>
          </ac:spMkLst>
        </pc:spChg>
        <pc:spChg chg="add mod">
          <ac:chgData name="Finley Knowles (2304020)" userId="a390cc50-542a-4616-b428-b612ef97a388" providerId="ADAL" clId="{541C644D-7F72-448B-A7E1-26982098691B}" dt="2024-12-18T16:52:31.319" v="853" actId="1076"/>
          <ac:spMkLst>
            <pc:docMk/>
            <pc:sldMk cId="2696413938" sldId="260"/>
            <ac:spMk id="3" creationId="{D1F3EA6C-5656-F2CB-92A3-D2268D38F67A}"/>
          </ac:spMkLst>
        </pc:spChg>
        <pc:spChg chg="add mod">
          <ac:chgData name="Finley Knowles (2304020)" userId="a390cc50-542a-4616-b428-b612ef97a388" providerId="ADAL" clId="{541C644D-7F72-448B-A7E1-26982098691B}" dt="2024-12-18T16:52:31.319" v="853" actId="1076"/>
          <ac:spMkLst>
            <pc:docMk/>
            <pc:sldMk cId="2696413938" sldId="260"/>
            <ac:spMk id="4" creationId="{2847D5BD-F442-57E6-C0DF-F1786DD7875E}"/>
          </ac:spMkLst>
        </pc:spChg>
        <pc:spChg chg="add mod">
          <ac:chgData name="Finley Knowles (2304020)" userId="a390cc50-542a-4616-b428-b612ef97a388" providerId="ADAL" clId="{541C644D-7F72-448B-A7E1-26982098691B}" dt="2024-12-18T16:52:31.319" v="853" actId="1076"/>
          <ac:spMkLst>
            <pc:docMk/>
            <pc:sldMk cId="2696413938" sldId="260"/>
            <ac:spMk id="5" creationId="{8C9DA420-659D-C737-779A-B1797E4E8468}"/>
          </ac:spMkLst>
        </pc:spChg>
        <pc:spChg chg="add mod">
          <ac:chgData name="Finley Knowles (2304020)" userId="a390cc50-542a-4616-b428-b612ef97a388" providerId="ADAL" clId="{541C644D-7F72-448B-A7E1-26982098691B}" dt="2024-12-18T16:52:31.319" v="853" actId="1076"/>
          <ac:spMkLst>
            <pc:docMk/>
            <pc:sldMk cId="2696413938" sldId="260"/>
            <ac:spMk id="6" creationId="{C5419D52-6DC0-9639-D575-66F7C91FF98E}"/>
          </ac:spMkLst>
        </pc:spChg>
        <pc:spChg chg="add mod">
          <ac:chgData name="Finley Knowles (2304020)" userId="a390cc50-542a-4616-b428-b612ef97a388" providerId="ADAL" clId="{541C644D-7F72-448B-A7E1-26982098691B}" dt="2024-12-18T16:52:41.103" v="855" actId="14100"/>
          <ac:spMkLst>
            <pc:docMk/>
            <pc:sldMk cId="2696413938" sldId="260"/>
            <ac:spMk id="7" creationId="{FBBCECFE-9EB1-4263-8351-C9AB089F68EB}"/>
          </ac:spMkLst>
        </pc:spChg>
        <pc:spChg chg="add mod">
          <ac:chgData name="Finley Knowles (2304020)" userId="a390cc50-542a-4616-b428-b612ef97a388" providerId="ADAL" clId="{541C644D-7F72-448B-A7E1-26982098691B}" dt="2024-12-18T16:52:37.241" v="854" actId="14100"/>
          <ac:spMkLst>
            <pc:docMk/>
            <pc:sldMk cId="2696413938" sldId="260"/>
            <ac:spMk id="8" creationId="{439DA31C-18FD-5D26-4EF1-5EA584E6CB87}"/>
          </ac:spMkLst>
        </pc:spChg>
        <pc:spChg chg="add mod">
          <ac:chgData name="Finley Knowles (2304020)" userId="a390cc50-542a-4616-b428-b612ef97a388" providerId="ADAL" clId="{541C644D-7F72-448B-A7E1-26982098691B}" dt="2024-12-18T16:52:31.319" v="853" actId="1076"/>
          <ac:spMkLst>
            <pc:docMk/>
            <pc:sldMk cId="2696413938" sldId="260"/>
            <ac:spMk id="9" creationId="{11FC0F88-AD12-B05F-CED2-D217FE2B1BB8}"/>
          </ac:spMkLst>
        </pc:spChg>
        <pc:spChg chg="add mod">
          <ac:chgData name="Finley Knowles (2304020)" userId="a390cc50-542a-4616-b428-b612ef97a388" providerId="ADAL" clId="{541C644D-7F72-448B-A7E1-26982098691B}" dt="2024-12-18T16:52:31.319" v="853" actId="1076"/>
          <ac:spMkLst>
            <pc:docMk/>
            <pc:sldMk cId="2696413938" sldId="260"/>
            <ac:spMk id="10" creationId="{FCCCFB41-1252-C921-FEDE-EC827159B01C}"/>
          </ac:spMkLst>
        </pc:spChg>
        <pc:spChg chg="add mod">
          <ac:chgData name="Finley Knowles (2304020)" userId="a390cc50-542a-4616-b428-b612ef97a388" providerId="ADAL" clId="{541C644D-7F72-448B-A7E1-26982098691B}" dt="2024-12-18T16:50:56.722" v="838"/>
          <ac:spMkLst>
            <pc:docMk/>
            <pc:sldMk cId="2696413938" sldId="260"/>
            <ac:spMk id="11" creationId="{DC12DF65-B976-225F-89CF-2DD514B676AC}"/>
          </ac:spMkLst>
        </pc:spChg>
        <pc:spChg chg="add mod">
          <ac:chgData name="Finley Knowles (2304020)" userId="a390cc50-542a-4616-b428-b612ef97a388" providerId="ADAL" clId="{541C644D-7F72-448B-A7E1-26982098691B}" dt="2024-12-18T16:50:56.722" v="838"/>
          <ac:spMkLst>
            <pc:docMk/>
            <pc:sldMk cId="2696413938" sldId="260"/>
            <ac:spMk id="12" creationId="{68F2628C-60D0-7C69-EAA0-C316FC2CD406}"/>
          </ac:spMkLst>
        </pc:spChg>
        <pc:spChg chg="add mod">
          <ac:chgData name="Finley Knowles (2304020)" userId="a390cc50-542a-4616-b428-b612ef97a388" providerId="ADAL" clId="{541C644D-7F72-448B-A7E1-26982098691B}" dt="2024-12-18T16:50:56.722" v="838"/>
          <ac:spMkLst>
            <pc:docMk/>
            <pc:sldMk cId="2696413938" sldId="260"/>
            <ac:spMk id="13" creationId="{DBAC7AEB-A600-715C-1A32-F097DD96B66F}"/>
          </ac:spMkLst>
        </pc:spChg>
        <pc:spChg chg="add mod">
          <ac:chgData name="Finley Knowles (2304020)" userId="a390cc50-542a-4616-b428-b612ef97a388" providerId="ADAL" clId="{541C644D-7F72-448B-A7E1-26982098691B}" dt="2024-12-18T16:50:56.722" v="838"/>
          <ac:spMkLst>
            <pc:docMk/>
            <pc:sldMk cId="2696413938" sldId="260"/>
            <ac:spMk id="14" creationId="{B45EC38F-147A-997A-428A-D7E169E61F56}"/>
          </ac:spMkLst>
        </pc:spChg>
        <pc:spChg chg="add mod">
          <ac:chgData name="Finley Knowles (2304020)" userId="a390cc50-542a-4616-b428-b612ef97a388" providerId="ADAL" clId="{541C644D-7F72-448B-A7E1-26982098691B}" dt="2024-12-18T16:50:56.722" v="838"/>
          <ac:spMkLst>
            <pc:docMk/>
            <pc:sldMk cId="2696413938" sldId="260"/>
            <ac:spMk id="15" creationId="{D921DEF3-6A3A-6F62-1507-E8AB0EC8C86B}"/>
          </ac:spMkLst>
        </pc:spChg>
        <pc:spChg chg="add mod">
          <ac:chgData name="Finley Knowles (2304020)" userId="a390cc50-542a-4616-b428-b612ef97a388" providerId="ADAL" clId="{541C644D-7F72-448B-A7E1-26982098691B}" dt="2024-12-18T16:50:56.722" v="838"/>
          <ac:spMkLst>
            <pc:docMk/>
            <pc:sldMk cId="2696413938" sldId="260"/>
            <ac:spMk id="16" creationId="{F492B241-9500-9151-63C2-416D019FE678}"/>
          </ac:spMkLst>
        </pc:spChg>
        <pc:spChg chg="add mod">
          <ac:chgData name="Finley Knowles (2304020)" userId="a390cc50-542a-4616-b428-b612ef97a388" providerId="ADAL" clId="{541C644D-7F72-448B-A7E1-26982098691B}" dt="2024-12-18T16:50:56.722" v="838"/>
          <ac:spMkLst>
            <pc:docMk/>
            <pc:sldMk cId="2696413938" sldId="260"/>
            <ac:spMk id="17" creationId="{C4EDCE64-673D-8C40-2076-9F92F81CE0CC}"/>
          </ac:spMkLst>
        </pc:spChg>
        <pc:spChg chg="add mod">
          <ac:chgData name="Finley Knowles (2304020)" userId="a390cc50-542a-4616-b428-b612ef97a388" providerId="ADAL" clId="{541C644D-7F72-448B-A7E1-26982098691B}" dt="2024-12-18T16:50:56.722" v="838"/>
          <ac:spMkLst>
            <pc:docMk/>
            <pc:sldMk cId="2696413938" sldId="260"/>
            <ac:spMk id="18" creationId="{07A3EDA5-3330-6F9A-AD4E-CF2C8235CFF0}"/>
          </ac:spMkLst>
        </pc:spChg>
        <pc:spChg chg="add mod">
          <ac:chgData name="Finley Knowles (2304020)" userId="a390cc50-542a-4616-b428-b612ef97a388" providerId="ADAL" clId="{541C644D-7F72-448B-A7E1-26982098691B}" dt="2024-12-18T16:51:00.938" v="839"/>
          <ac:spMkLst>
            <pc:docMk/>
            <pc:sldMk cId="2696413938" sldId="260"/>
            <ac:spMk id="19" creationId="{443A8C2D-4173-3D80-530E-1DBE71A417A2}"/>
          </ac:spMkLst>
        </pc:spChg>
        <pc:spChg chg="add mod">
          <ac:chgData name="Finley Knowles (2304020)" userId="a390cc50-542a-4616-b428-b612ef97a388" providerId="ADAL" clId="{541C644D-7F72-448B-A7E1-26982098691B}" dt="2024-12-18T16:51:00.938" v="839"/>
          <ac:spMkLst>
            <pc:docMk/>
            <pc:sldMk cId="2696413938" sldId="260"/>
            <ac:spMk id="20" creationId="{A39986EC-125B-52BD-BBA2-E5580EBB5319}"/>
          </ac:spMkLst>
        </pc:spChg>
        <pc:spChg chg="add mod">
          <ac:chgData name="Finley Knowles (2304020)" userId="a390cc50-542a-4616-b428-b612ef97a388" providerId="ADAL" clId="{541C644D-7F72-448B-A7E1-26982098691B}" dt="2024-12-18T16:51:00.938" v="839"/>
          <ac:spMkLst>
            <pc:docMk/>
            <pc:sldMk cId="2696413938" sldId="260"/>
            <ac:spMk id="21" creationId="{42428CFD-4EA5-6EAF-00EE-054A36A476DD}"/>
          </ac:spMkLst>
        </pc:spChg>
        <pc:spChg chg="add mod">
          <ac:chgData name="Finley Knowles (2304020)" userId="a390cc50-542a-4616-b428-b612ef97a388" providerId="ADAL" clId="{541C644D-7F72-448B-A7E1-26982098691B}" dt="2024-12-18T16:51:00.938" v="839"/>
          <ac:spMkLst>
            <pc:docMk/>
            <pc:sldMk cId="2696413938" sldId="260"/>
            <ac:spMk id="22" creationId="{D811F6E1-4794-98A7-60D5-C7FAB7FBBF99}"/>
          </ac:spMkLst>
        </pc:spChg>
        <pc:spChg chg="add mod">
          <ac:chgData name="Finley Knowles (2304020)" userId="a390cc50-542a-4616-b428-b612ef97a388" providerId="ADAL" clId="{541C644D-7F72-448B-A7E1-26982098691B}" dt="2024-12-18T16:51:00.938" v="839"/>
          <ac:spMkLst>
            <pc:docMk/>
            <pc:sldMk cId="2696413938" sldId="260"/>
            <ac:spMk id="23" creationId="{B56FDA13-ACD7-B76D-B087-7B0F58CED982}"/>
          </ac:spMkLst>
        </pc:spChg>
        <pc:spChg chg="add mod">
          <ac:chgData name="Finley Knowles (2304020)" userId="a390cc50-542a-4616-b428-b612ef97a388" providerId="ADAL" clId="{541C644D-7F72-448B-A7E1-26982098691B}" dt="2024-12-18T16:51:00.938" v="839"/>
          <ac:spMkLst>
            <pc:docMk/>
            <pc:sldMk cId="2696413938" sldId="260"/>
            <ac:spMk id="24" creationId="{FEE718FE-5EDD-F264-5AA1-5496F7DEFE11}"/>
          </ac:spMkLst>
        </pc:spChg>
        <pc:spChg chg="add mod">
          <ac:chgData name="Finley Knowles (2304020)" userId="a390cc50-542a-4616-b428-b612ef97a388" providerId="ADAL" clId="{541C644D-7F72-448B-A7E1-26982098691B}" dt="2024-12-18T16:51:00.938" v="839"/>
          <ac:spMkLst>
            <pc:docMk/>
            <pc:sldMk cId="2696413938" sldId="260"/>
            <ac:spMk id="25" creationId="{ACBE1F0E-F9EB-37CD-0C68-856AF8830B0D}"/>
          </ac:spMkLst>
        </pc:spChg>
        <pc:spChg chg="add mod">
          <ac:chgData name="Finley Knowles (2304020)" userId="a390cc50-542a-4616-b428-b612ef97a388" providerId="ADAL" clId="{541C644D-7F72-448B-A7E1-26982098691B}" dt="2024-12-18T16:51:00.938" v="839"/>
          <ac:spMkLst>
            <pc:docMk/>
            <pc:sldMk cId="2696413938" sldId="260"/>
            <ac:spMk id="26" creationId="{21ACEF4B-D849-4D74-AC87-B2168531C402}"/>
          </ac:spMkLst>
        </pc:spChg>
        <pc:spChg chg="add mod">
          <ac:chgData name="Finley Knowles (2304020)" userId="a390cc50-542a-4616-b428-b612ef97a388" providerId="ADAL" clId="{541C644D-7F72-448B-A7E1-26982098691B}" dt="2024-12-18T17:06:50.145" v="902" actId="164"/>
          <ac:spMkLst>
            <pc:docMk/>
            <pc:sldMk cId="2696413938" sldId="260"/>
            <ac:spMk id="27" creationId="{634A0444-F585-EE11-9834-03C49D9F924D}"/>
          </ac:spMkLst>
        </pc:spChg>
        <pc:spChg chg="add del mod">
          <ac:chgData name="Finley Knowles (2304020)" userId="a390cc50-542a-4616-b428-b612ef97a388" providerId="ADAL" clId="{541C644D-7F72-448B-A7E1-26982098691B}" dt="2024-12-18T16:52:47.849" v="859" actId="478"/>
          <ac:spMkLst>
            <pc:docMk/>
            <pc:sldMk cId="2696413938" sldId="260"/>
            <ac:spMk id="28" creationId="{6B67734D-807B-0F2C-E6C5-F49E579D72BB}"/>
          </ac:spMkLst>
        </pc:spChg>
        <pc:spChg chg="add del mod">
          <ac:chgData name="Finley Knowles (2304020)" userId="a390cc50-542a-4616-b428-b612ef97a388" providerId="ADAL" clId="{541C644D-7F72-448B-A7E1-26982098691B}" dt="2024-12-18T16:52:49.897" v="861" actId="478"/>
          <ac:spMkLst>
            <pc:docMk/>
            <pc:sldMk cId="2696413938" sldId="260"/>
            <ac:spMk id="29" creationId="{305BAC7D-DA3E-228F-81E1-58222D17901D}"/>
          </ac:spMkLst>
        </pc:spChg>
        <pc:spChg chg="add mod">
          <ac:chgData name="Finley Knowles (2304020)" userId="a390cc50-542a-4616-b428-b612ef97a388" providerId="ADAL" clId="{541C644D-7F72-448B-A7E1-26982098691B}" dt="2024-12-18T17:06:50.145" v="902" actId="164"/>
          <ac:spMkLst>
            <pc:docMk/>
            <pc:sldMk cId="2696413938" sldId="260"/>
            <ac:spMk id="30" creationId="{9E062CC6-CBD5-ED86-3C41-89A4E5C6C5FB}"/>
          </ac:spMkLst>
        </pc:spChg>
        <pc:spChg chg="add del mod">
          <ac:chgData name="Finley Knowles (2304020)" userId="a390cc50-542a-4616-b428-b612ef97a388" providerId="ADAL" clId="{541C644D-7F72-448B-A7E1-26982098691B}" dt="2024-12-18T16:52:45.157" v="857" actId="478"/>
          <ac:spMkLst>
            <pc:docMk/>
            <pc:sldMk cId="2696413938" sldId="260"/>
            <ac:spMk id="31" creationId="{44D061EB-98E3-13DD-EEA1-028BE84ABE08}"/>
          </ac:spMkLst>
        </pc:spChg>
        <pc:spChg chg="add del mod">
          <ac:chgData name="Finley Knowles (2304020)" userId="a390cc50-542a-4616-b428-b612ef97a388" providerId="ADAL" clId="{541C644D-7F72-448B-A7E1-26982098691B}" dt="2024-12-18T16:52:46.588" v="858" actId="478"/>
          <ac:spMkLst>
            <pc:docMk/>
            <pc:sldMk cId="2696413938" sldId="260"/>
            <ac:spMk id="32" creationId="{5FCAF82C-E819-275B-14C6-366BF48B9457}"/>
          </ac:spMkLst>
        </pc:spChg>
        <pc:spChg chg="add del mod">
          <ac:chgData name="Finley Knowles (2304020)" userId="a390cc50-542a-4616-b428-b612ef97a388" providerId="ADAL" clId="{541C644D-7F72-448B-A7E1-26982098691B}" dt="2024-12-18T16:52:49.005" v="860" actId="478"/>
          <ac:spMkLst>
            <pc:docMk/>
            <pc:sldMk cId="2696413938" sldId="260"/>
            <ac:spMk id="33" creationId="{1ADCC8BE-F7FC-C733-F0B5-8FD19A4E74A0}"/>
          </ac:spMkLst>
        </pc:spChg>
        <pc:spChg chg="add mod">
          <ac:chgData name="Finley Knowles (2304020)" userId="a390cc50-542a-4616-b428-b612ef97a388" providerId="ADAL" clId="{541C644D-7F72-448B-A7E1-26982098691B}" dt="2024-12-18T17:06:50.145" v="902" actId="164"/>
          <ac:spMkLst>
            <pc:docMk/>
            <pc:sldMk cId="2696413938" sldId="260"/>
            <ac:spMk id="34" creationId="{3FAD8B83-78D7-24E6-6C2F-AB3CC92F9350}"/>
          </ac:spMkLst>
        </pc:spChg>
        <pc:spChg chg="add mod">
          <ac:chgData name="Finley Knowles (2304020)" userId="a390cc50-542a-4616-b428-b612ef97a388" providerId="ADAL" clId="{541C644D-7F72-448B-A7E1-26982098691B}" dt="2024-12-18T17:06:50.145" v="902" actId="164"/>
          <ac:spMkLst>
            <pc:docMk/>
            <pc:sldMk cId="2696413938" sldId="260"/>
            <ac:spMk id="35" creationId="{C9AAF500-E596-F6E3-E50A-EEB8AAD55219}"/>
          </ac:spMkLst>
        </pc:spChg>
        <pc:spChg chg="add mod">
          <ac:chgData name="Finley Knowles (2304020)" userId="a390cc50-542a-4616-b428-b612ef97a388" providerId="ADAL" clId="{541C644D-7F72-448B-A7E1-26982098691B}" dt="2024-12-18T17:06:50.145" v="902" actId="164"/>
          <ac:spMkLst>
            <pc:docMk/>
            <pc:sldMk cId="2696413938" sldId="260"/>
            <ac:spMk id="36" creationId="{0208B4E0-1687-FFAC-C13E-5DABCF9F2382}"/>
          </ac:spMkLst>
        </pc:spChg>
        <pc:spChg chg="add mod">
          <ac:chgData name="Finley Knowles (2304020)" userId="a390cc50-542a-4616-b428-b612ef97a388" providerId="ADAL" clId="{541C644D-7F72-448B-A7E1-26982098691B}" dt="2024-12-18T17:06:50.145" v="902" actId="164"/>
          <ac:spMkLst>
            <pc:docMk/>
            <pc:sldMk cId="2696413938" sldId="260"/>
            <ac:spMk id="37" creationId="{FD56480D-6754-430B-E510-152B622CDC22}"/>
          </ac:spMkLst>
        </pc:spChg>
        <pc:spChg chg="add mod">
          <ac:chgData name="Finley Knowles (2304020)" userId="a390cc50-542a-4616-b428-b612ef97a388" providerId="ADAL" clId="{541C644D-7F72-448B-A7E1-26982098691B}" dt="2024-12-18T17:06:50.145" v="902" actId="164"/>
          <ac:spMkLst>
            <pc:docMk/>
            <pc:sldMk cId="2696413938" sldId="260"/>
            <ac:spMk id="38" creationId="{DA1BE6F7-E5CC-F8BF-1AE9-3B4DABA8D7E0}"/>
          </ac:spMkLst>
        </pc:spChg>
        <pc:spChg chg="add mod">
          <ac:chgData name="Finley Knowles (2304020)" userId="a390cc50-542a-4616-b428-b612ef97a388" providerId="ADAL" clId="{541C644D-7F72-448B-A7E1-26982098691B}" dt="2024-12-18T17:06:50.145" v="902" actId="164"/>
          <ac:spMkLst>
            <pc:docMk/>
            <pc:sldMk cId="2696413938" sldId="260"/>
            <ac:spMk id="39" creationId="{4284F58E-73D7-A1B2-1640-D72EC9C9A1F5}"/>
          </ac:spMkLst>
        </pc:spChg>
        <pc:spChg chg="add mod">
          <ac:chgData name="Finley Knowles (2304020)" userId="a390cc50-542a-4616-b428-b612ef97a388" providerId="ADAL" clId="{541C644D-7F72-448B-A7E1-26982098691B}" dt="2024-12-18T17:12:46.321" v="929" actId="1076"/>
          <ac:spMkLst>
            <pc:docMk/>
            <pc:sldMk cId="2696413938" sldId="260"/>
            <ac:spMk id="41" creationId="{5828CC9A-2DCE-0E6D-1F01-CD83E0DAABB2}"/>
          </ac:spMkLst>
        </pc:spChg>
        <pc:grpChg chg="add mod">
          <ac:chgData name="Finley Knowles (2304020)" userId="a390cc50-542a-4616-b428-b612ef97a388" providerId="ADAL" clId="{541C644D-7F72-448B-A7E1-26982098691B}" dt="2024-12-18T17:06:50.145" v="902" actId="164"/>
          <ac:grpSpMkLst>
            <pc:docMk/>
            <pc:sldMk cId="2696413938" sldId="260"/>
            <ac:grpSpMk id="40" creationId="{FD88A9F9-1155-08F6-47F5-59A7C2DF5E98}"/>
          </ac:grpSpMkLst>
        </pc:grpChg>
      </pc:sldChg>
      <pc:sldChg chg="modSp new mod ord">
        <pc:chgData name="Finley Knowles (2304020)" userId="a390cc50-542a-4616-b428-b612ef97a388" providerId="ADAL" clId="{541C644D-7F72-448B-A7E1-26982098691B}" dt="2024-12-18T19:07:10.961" v="1613" actId="20577"/>
        <pc:sldMkLst>
          <pc:docMk/>
          <pc:sldMk cId="2143403538" sldId="261"/>
        </pc:sldMkLst>
        <pc:spChg chg="mod">
          <ac:chgData name="Finley Knowles (2304020)" userId="a390cc50-542a-4616-b428-b612ef97a388" providerId="ADAL" clId="{541C644D-7F72-448B-A7E1-26982098691B}" dt="2024-12-18T16:23:40.929" v="494" actId="313"/>
          <ac:spMkLst>
            <pc:docMk/>
            <pc:sldMk cId="2143403538" sldId="261"/>
            <ac:spMk id="2" creationId="{BA845694-B2AD-7608-A338-E99F66D4A218}"/>
          </ac:spMkLst>
        </pc:spChg>
        <pc:spChg chg="mod">
          <ac:chgData name="Finley Knowles (2304020)" userId="a390cc50-542a-4616-b428-b612ef97a388" providerId="ADAL" clId="{541C644D-7F72-448B-A7E1-26982098691B}" dt="2024-12-18T19:07:10.961" v="1613" actId="20577"/>
          <ac:spMkLst>
            <pc:docMk/>
            <pc:sldMk cId="2143403538" sldId="261"/>
            <ac:spMk id="3" creationId="{B6DD0A32-62D6-68B7-9AB8-51C01EF465D7}"/>
          </ac:spMkLst>
        </pc:spChg>
      </pc:sldChg>
      <pc:sldChg chg="modSp new mod">
        <pc:chgData name="Finley Knowles (2304020)" userId="a390cc50-542a-4616-b428-b612ef97a388" providerId="ADAL" clId="{541C644D-7F72-448B-A7E1-26982098691B}" dt="2024-12-18T19:20:41.546" v="1774" actId="20577"/>
        <pc:sldMkLst>
          <pc:docMk/>
          <pc:sldMk cId="3402364333" sldId="262"/>
        </pc:sldMkLst>
        <pc:spChg chg="mod">
          <ac:chgData name="Finley Knowles (2304020)" userId="a390cc50-542a-4616-b428-b612ef97a388" providerId="ADAL" clId="{541C644D-7F72-448B-A7E1-26982098691B}" dt="2024-12-18T16:27:24.443" v="505" actId="20577"/>
          <ac:spMkLst>
            <pc:docMk/>
            <pc:sldMk cId="3402364333" sldId="262"/>
            <ac:spMk id="2" creationId="{31301392-8A4E-68C7-669F-1FD1EF9F44ED}"/>
          </ac:spMkLst>
        </pc:spChg>
        <pc:spChg chg="mod">
          <ac:chgData name="Finley Knowles (2304020)" userId="a390cc50-542a-4616-b428-b612ef97a388" providerId="ADAL" clId="{541C644D-7F72-448B-A7E1-26982098691B}" dt="2024-12-18T19:20:41.546" v="1774" actId="20577"/>
          <ac:spMkLst>
            <pc:docMk/>
            <pc:sldMk cId="3402364333" sldId="262"/>
            <ac:spMk id="3" creationId="{1C17E951-1948-B2E9-330C-9B20B8188AF0}"/>
          </ac:spMkLst>
        </pc:spChg>
      </pc:sldChg>
      <pc:sldChg chg="addSp modSp new mod">
        <pc:chgData name="Finley Knowles (2304020)" userId="a390cc50-542a-4616-b428-b612ef97a388" providerId="ADAL" clId="{541C644D-7F72-448B-A7E1-26982098691B}" dt="2024-12-18T20:29:06.529" v="2329" actId="1076"/>
        <pc:sldMkLst>
          <pc:docMk/>
          <pc:sldMk cId="3839800625" sldId="263"/>
        </pc:sldMkLst>
        <pc:spChg chg="mod">
          <ac:chgData name="Finley Knowles (2304020)" userId="a390cc50-542a-4616-b428-b612ef97a388" providerId="ADAL" clId="{541C644D-7F72-448B-A7E1-26982098691B}" dt="2024-12-18T19:22:34.356" v="1796" actId="20577"/>
          <ac:spMkLst>
            <pc:docMk/>
            <pc:sldMk cId="3839800625" sldId="263"/>
            <ac:spMk id="2" creationId="{01FED2FA-00FC-8F2E-D591-D26545B6CF6C}"/>
          </ac:spMkLst>
        </pc:spChg>
        <pc:spChg chg="mod">
          <ac:chgData name="Finley Knowles (2304020)" userId="a390cc50-542a-4616-b428-b612ef97a388" providerId="ADAL" clId="{541C644D-7F72-448B-A7E1-26982098691B}" dt="2024-12-18T19:25:29.941" v="1891" actId="5793"/>
          <ac:spMkLst>
            <pc:docMk/>
            <pc:sldMk cId="3839800625" sldId="263"/>
            <ac:spMk id="3" creationId="{38AEA7EA-09A5-EBE6-37DE-94A547D93E21}"/>
          </ac:spMkLst>
        </pc:spChg>
        <pc:spChg chg="add mod">
          <ac:chgData name="Finley Knowles (2304020)" userId="a390cc50-542a-4616-b428-b612ef97a388" providerId="ADAL" clId="{541C644D-7F72-448B-A7E1-26982098691B}" dt="2024-12-18T20:29:06.529" v="2329" actId="1076"/>
          <ac:spMkLst>
            <pc:docMk/>
            <pc:sldMk cId="3839800625" sldId="263"/>
            <ac:spMk id="4" creationId="{EE984A1A-C211-5E25-97C5-1E52726C1BCA}"/>
          </ac:spMkLst>
        </pc:spChg>
      </pc:sldChg>
      <pc:sldChg chg="modSp new mod">
        <pc:chgData name="Finley Knowles (2304020)" userId="a390cc50-542a-4616-b428-b612ef97a388" providerId="ADAL" clId="{541C644D-7F72-448B-A7E1-26982098691B}" dt="2024-12-18T19:59:15.231" v="2216" actId="20577"/>
        <pc:sldMkLst>
          <pc:docMk/>
          <pc:sldMk cId="1198232324" sldId="264"/>
        </pc:sldMkLst>
        <pc:spChg chg="mod">
          <ac:chgData name="Finley Knowles (2304020)" userId="a390cc50-542a-4616-b428-b612ef97a388" providerId="ADAL" clId="{541C644D-7F72-448B-A7E1-26982098691B}" dt="2024-12-18T16:28:03.204" v="537" actId="20577"/>
          <ac:spMkLst>
            <pc:docMk/>
            <pc:sldMk cId="1198232324" sldId="264"/>
            <ac:spMk id="2" creationId="{9E79F5DE-9115-A180-3A4B-50C88EB1FD37}"/>
          </ac:spMkLst>
        </pc:spChg>
        <pc:spChg chg="mod">
          <ac:chgData name="Finley Knowles (2304020)" userId="a390cc50-542a-4616-b428-b612ef97a388" providerId="ADAL" clId="{541C644D-7F72-448B-A7E1-26982098691B}" dt="2024-12-18T19:59:15.231" v="2216" actId="20577"/>
          <ac:spMkLst>
            <pc:docMk/>
            <pc:sldMk cId="1198232324" sldId="264"/>
            <ac:spMk id="3" creationId="{775721B4-7B9C-89E2-2020-D01906B93755}"/>
          </ac:spMkLst>
        </pc:spChg>
      </pc:sldChg>
      <pc:sldChg chg="addSp delSp modSp new mod ord">
        <pc:chgData name="Finley Knowles (2304020)" userId="a390cc50-542a-4616-b428-b612ef97a388" providerId="ADAL" clId="{541C644D-7F72-448B-A7E1-26982098691B}" dt="2024-12-18T20:29:00.498" v="2327"/>
        <pc:sldMkLst>
          <pc:docMk/>
          <pc:sldMk cId="1284857509" sldId="265"/>
        </pc:sldMkLst>
        <pc:spChg chg="mod">
          <ac:chgData name="Finley Knowles (2304020)" userId="a390cc50-542a-4616-b428-b612ef97a388" providerId="ADAL" clId="{541C644D-7F72-448B-A7E1-26982098691B}" dt="2024-12-18T16:28:45.625" v="550" actId="20577"/>
          <ac:spMkLst>
            <pc:docMk/>
            <pc:sldMk cId="1284857509" sldId="265"/>
            <ac:spMk id="2" creationId="{856EDDA1-E30E-AB45-A66E-FF8E864F4BD6}"/>
          </ac:spMkLst>
        </pc:spChg>
        <pc:spChg chg="mod">
          <ac:chgData name="Finley Knowles (2304020)" userId="a390cc50-542a-4616-b428-b612ef97a388" providerId="ADAL" clId="{541C644D-7F72-448B-A7E1-26982098691B}" dt="2024-12-18T20:28:44.615" v="2325" actId="20577"/>
          <ac:spMkLst>
            <pc:docMk/>
            <pc:sldMk cId="1284857509" sldId="265"/>
            <ac:spMk id="3" creationId="{A3FEE03F-0701-473B-2F1F-87EF39D8CC36}"/>
          </ac:spMkLst>
        </pc:spChg>
        <pc:spChg chg="add">
          <ac:chgData name="Finley Knowles (2304020)" userId="a390cc50-542a-4616-b428-b612ef97a388" providerId="ADAL" clId="{541C644D-7F72-448B-A7E1-26982098691B}" dt="2024-12-18T20:14:37.677" v="2244"/>
          <ac:spMkLst>
            <pc:docMk/>
            <pc:sldMk cId="1284857509" sldId="265"/>
            <ac:spMk id="4" creationId="{5D754044-8A34-94A9-1572-3A8E9670F502}"/>
          </ac:spMkLst>
        </pc:spChg>
        <pc:spChg chg="add del mod">
          <ac:chgData name="Finley Knowles (2304020)" userId="a390cc50-542a-4616-b428-b612ef97a388" providerId="ADAL" clId="{541C644D-7F72-448B-A7E1-26982098691B}" dt="2024-12-18T20:15:10.542" v="2251" actId="478"/>
          <ac:spMkLst>
            <pc:docMk/>
            <pc:sldMk cId="1284857509" sldId="265"/>
            <ac:spMk id="5" creationId="{7E9BDA33-4921-A038-60B5-AE72CC063E6F}"/>
          </ac:spMkLst>
        </pc:spChg>
        <pc:spChg chg="add del">
          <ac:chgData name="Finley Knowles (2304020)" userId="a390cc50-542a-4616-b428-b612ef97a388" providerId="ADAL" clId="{541C644D-7F72-448B-A7E1-26982098691B}" dt="2024-12-18T20:16:30.751" v="2258" actId="478"/>
          <ac:spMkLst>
            <pc:docMk/>
            <pc:sldMk cId="1284857509" sldId="265"/>
            <ac:spMk id="6" creationId="{9C7D7ECF-03D5-FA3C-8DCB-6F3FF7B847DB}"/>
          </ac:spMkLst>
        </pc:spChg>
        <pc:spChg chg="add mod">
          <ac:chgData name="Finley Knowles (2304020)" userId="a390cc50-542a-4616-b428-b612ef97a388" providerId="ADAL" clId="{541C644D-7F72-448B-A7E1-26982098691B}" dt="2024-12-18T20:16:12.863" v="2254"/>
          <ac:spMkLst>
            <pc:docMk/>
            <pc:sldMk cId="1284857509" sldId="265"/>
            <ac:spMk id="7" creationId="{762798B7-AEBC-1180-E9D1-FD1D7D586C99}"/>
          </ac:spMkLst>
        </pc:spChg>
        <pc:spChg chg="add mod">
          <ac:chgData name="Finley Knowles (2304020)" userId="a390cc50-542a-4616-b428-b612ef97a388" providerId="ADAL" clId="{541C644D-7F72-448B-A7E1-26982098691B}" dt="2024-12-18T20:16:11.123" v="2253"/>
          <ac:spMkLst>
            <pc:docMk/>
            <pc:sldMk cId="1284857509" sldId="265"/>
            <ac:spMk id="8" creationId="{183E7242-559F-822D-D8B9-D2226954AD78}"/>
          </ac:spMkLst>
        </pc:spChg>
        <pc:spChg chg="add mod">
          <ac:chgData name="Finley Knowles (2304020)" userId="a390cc50-542a-4616-b428-b612ef97a388" providerId="ADAL" clId="{541C644D-7F72-448B-A7E1-26982098691B}" dt="2024-12-18T20:16:17.832" v="2256"/>
          <ac:spMkLst>
            <pc:docMk/>
            <pc:sldMk cId="1284857509" sldId="265"/>
            <ac:spMk id="9" creationId="{784F1609-C4B6-C6BB-41DC-4771F09FA9D1}"/>
          </ac:spMkLst>
        </pc:spChg>
        <pc:spChg chg="add mod">
          <ac:chgData name="Finley Knowles (2304020)" userId="a390cc50-542a-4616-b428-b612ef97a388" providerId="ADAL" clId="{541C644D-7F72-448B-A7E1-26982098691B}" dt="2024-12-18T20:16:15.981" v="2255"/>
          <ac:spMkLst>
            <pc:docMk/>
            <pc:sldMk cId="1284857509" sldId="265"/>
            <ac:spMk id="10" creationId="{5983C698-2863-F87A-22AD-C1A631170985}"/>
          </ac:spMkLst>
        </pc:spChg>
        <pc:spChg chg="add del mod">
          <ac:chgData name="Finley Knowles (2304020)" userId="a390cc50-542a-4616-b428-b612ef97a388" providerId="ADAL" clId="{541C644D-7F72-448B-A7E1-26982098691B}" dt="2024-12-18T20:29:00.498" v="2327"/>
          <ac:spMkLst>
            <pc:docMk/>
            <pc:sldMk cId="1284857509" sldId="265"/>
            <ac:spMk id="11" creationId="{0D3B8304-4558-ED93-513A-4D5D2C30B0C1}"/>
          </ac:spMkLst>
        </pc:spChg>
      </pc:sldChg>
      <pc:sldChg chg="new del">
        <pc:chgData name="Finley Knowles (2304020)" userId="a390cc50-542a-4616-b428-b612ef97a388" providerId="ADAL" clId="{541C644D-7F72-448B-A7E1-26982098691B}" dt="2024-12-18T16:28:57.359" v="552" actId="47"/>
        <pc:sldMkLst>
          <pc:docMk/>
          <pc:sldMk cId="655620151" sldId="266"/>
        </pc:sldMkLst>
      </pc:sldChg>
      <pc:sldChg chg="addSp modSp add mod ord">
        <pc:chgData name="Finley Knowles (2304020)" userId="a390cc50-542a-4616-b428-b612ef97a388" providerId="ADAL" clId="{541C644D-7F72-448B-A7E1-26982098691B}" dt="2024-12-18T20:25:49.579" v="2319" actId="20577"/>
        <pc:sldMkLst>
          <pc:docMk/>
          <pc:sldMk cId="2480114974" sldId="266"/>
        </pc:sldMkLst>
        <pc:spChg chg="mod">
          <ac:chgData name="Finley Knowles (2304020)" userId="a390cc50-542a-4616-b428-b612ef97a388" providerId="ADAL" clId="{541C644D-7F72-448B-A7E1-26982098691B}" dt="2024-12-18T19:09:38.888" v="1663" actId="20577"/>
          <ac:spMkLst>
            <pc:docMk/>
            <pc:sldMk cId="2480114974" sldId="266"/>
            <ac:spMk id="3" creationId="{815F545B-5389-8EB1-C499-A84E65643FCA}"/>
          </ac:spMkLst>
        </pc:spChg>
        <pc:spChg chg="add mod">
          <ac:chgData name="Finley Knowles (2304020)" userId="a390cc50-542a-4616-b428-b612ef97a388" providerId="ADAL" clId="{541C644D-7F72-448B-A7E1-26982098691B}" dt="2024-12-18T20:25:49.579" v="2319" actId="20577"/>
          <ac:spMkLst>
            <pc:docMk/>
            <pc:sldMk cId="2480114974" sldId="266"/>
            <ac:spMk id="4" creationId="{B9966291-E9EE-E7C2-E79E-72C6EEF151CD}"/>
          </ac:spMkLst>
        </pc:spChg>
      </pc:sldChg>
      <pc:sldChg chg="delSp modSp new del mod">
        <pc:chgData name="Finley Knowles (2304020)" userId="a390cc50-542a-4616-b428-b612ef97a388" providerId="ADAL" clId="{541C644D-7F72-448B-A7E1-26982098691B}" dt="2024-12-18T16:57:34.814" v="868" actId="47"/>
        <pc:sldMkLst>
          <pc:docMk/>
          <pc:sldMk cId="4249414105" sldId="266"/>
        </pc:sldMkLst>
        <pc:spChg chg="mod">
          <ac:chgData name="Finley Knowles (2304020)" userId="a390cc50-542a-4616-b428-b612ef97a388" providerId="ADAL" clId="{541C644D-7F72-448B-A7E1-26982098691B}" dt="2024-12-18T16:29:29.310" v="569" actId="1076"/>
          <ac:spMkLst>
            <pc:docMk/>
            <pc:sldMk cId="4249414105" sldId="266"/>
            <ac:spMk id="2" creationId="{30E92DE4-3F43-4CAF-0AA4-0F4B90F8B85C}"/>
          </ac:spMkLst>
        </pc:spChg>
        <pc:spChg chg="del">
          <ac:chgData name="Finley Knowles (2304020)" userId="a390cc50-542a-4616-b428-b612ef97a388" providerId="ADAL" clId="{541C644D-7F72-448B-A7E1-26982098691B}" dt="2024-12-18T16:29:19.532" v="568" actId="478"/>
          <ac:spMkLst>
            <pc:docMk/>
            <pc:sldMk cId="4249414105" sldId="266"/>
            <ac:spMk id="3" creationId="{7FC011E6-B01C-3E25-B734-219809F4942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1C7DB8-F44D-41EE-A4A9-45E69858D3E1}" type="datetimeFigureOut">
              <a:rPr lang="en-GB" smtClean="0"/>
              <a:t>18/12/2024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9F1E49-168A-4B24-9D40-BF38E1EEF6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7662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Brain is res </a:t>
            </a:r>
            <a:r>
              <a:rPr lang="en-GB" dirty="0" err="1"/>
              <a:t>extensia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9F1E49-168A-4B24-9D40-BF38E1EEF63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3484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6B0D5-4D12-4162-B016-F2D550726767}" type="datetimeFigureOut">
              <a:rPr lang="en-GB" smtClean="0"/>
              <a:t>18/12/2024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AD15C-0094-44C9-AEEF-246EC3156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0486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6B0D5-4D12-4162-B016-F2D550726767}" type="datetimeFigureOut">
              <a:rPr lang="en-GB" smtClean="0"/>
              <a:t>18/12/2024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AD15C-0094-44C9-AEEF-246EC3156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8360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6B0D5-4D12-4162-B016-F2D550726767}" type="datetimeFigureOut">
              <a:rPr lang="en-GB" smtClean="0"/>
              <a:t>18/12/2024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AD15C-0094-44C9-AEEF-246EC3156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7655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6B0D5-4D12-4162-B016-F2D550726767}" type="datetimeFigureOut">
              <a:rPr lang="en-GB" smtClean="0"/>
              <a:t>18/12/2024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AD15C-0094-44C9-AEEF-246EC3156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33794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6B0D5-4D12-4162-B016-F2D550726767}" type="datetimeFigureOut">
              <a:rPr lang="en-GB" smtClean="0"/>
              <a:t>18/12/2024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AD15C-0094-44C9-AEEF-246EC3156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8435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6B0D5-4D12-4162-B016-F2D550726767}" type="datetimeFigureOut">
              <a:rPr lang="en-GB" smtClean="0"/>
              <a:t>18/12/2024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AD15C-0094-44C9-AEEF-246EC3156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030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6B0D5-4D12-4162-B016-F2D550726767}" type="datetimeFigureOut">
              <a:rPr lang="en-GB" smtClean="0"/>
              <a:t>18/12/2024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AD15C-0094-44C9-AEEF-246EC3156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18825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6B0D5-4D12-4162-B016-F2D550726767}" type="datetimeFigureOut">
              <a:rPr lang="en-GB" smtClean="0"/>
              <a:t>18/12/2024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AD15C-0094-44C9-AEEF-246EC3156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892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6B0D5-4D12-4162-B016-F2D550726767}" type="datetimeFigureOut">
              <a:rPr lang="en-GB" smtClean="0"/>
              <a:t>18/12/2024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AD15C-0094-44C9-AEEF-246EC3156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610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6B0D5-4D12-4162-B016-F2D550726767}" type="datetimeFigureOut">
              <a:rPr lang="en-GB" smtClean="0"/>
              <a:t>18/12/2024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AD15C-0094-44C9-AEEF-246EC3156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3564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6B0D5-4D12-4162-B016-F2D550726767}" type="datetimeFigureOut">
              <a:rPr lang="en-GB" smtClean="0"/>
              <a:t>18/12/2024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AD15C-0094-44C9-AEEF-246EC3156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0157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6B0D5-4D12-4162-B016-F2D550726767}" type="datetimeFigureOut">
              <a:rPr lang="en-GB" smtClean="0"/>
              <a:t>18/12/2024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AD15C-0094-44C9-AEEF-246EC3156A80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315121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6B0D5-4D12-4162-B016-F2D550726767}" type="datetimeFigureOut">
              <a:rPr lang="en-GB" smtClean="0"/>
              <a:t>18/12/2024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AD15C-0094-44C9-AEEF-246EC3156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8289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6B0D5-4D12-4162-B016-F2D550726767}" type="datetimeFigureOut">
              <a:rPr lang="en-GB" smtClean="0"/>
              <a:t>18/12/2024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AD15C-0094-44C9-AEEF-246EC3156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6820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6B0D5-4D12-4162-B016-F2D550726767}" type="datetimeFigureOut">
              <a:rPr lang="en-GB" smtClean="0"/>
              <a:t>18/12/2024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AD15C-0094-44C9-AEEF-246EC3156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3576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6B0D5-4D12-4162-B016-F2D550726767}" type="datetimeFigureOut">
              <a:rPr lang="en-GB" smtClean="0"/>
              <a:t>18/12/2024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AD15C-0094-44C9-AEEF-246EC3156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3312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6B0D5-4D12-4162-B016-F2D550726767}" type="datetimeFigureOut">
              <a:rPr lang="en-GB" smtClean="0"/>
              <a:t>18/12/2024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AD15C-0094-44C9-AEEF-246EC3156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5451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98E6B0D5-4D12-4162-B016-F2D550726767}" type="datetimeFigureOut">
              <a:rPr lang="en-GB" smtClean="0"/>
              <a:t>18/12/2024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4AD15C-0094-44C9-AEEF-246EC3156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36044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D9C6F-DB9A-2B9C-F671-15678715AE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870227"/>
            <a:ext cx="9144000" cy="1117546"/>
          </a:xfrm>
        </p:spPr>
        <p:txBody>
          <a:bodyPr>
            <a:normAutofit fontScale="90000"/>
          </a:bodyPr>
          <a:lstStyle/>
          <a:p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Can behaviourism adequately explain the relationship between body and mind?</a:t>
            </a:r>
            <a:endParaRPr lang="en-GB" sz="3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81823A-6232-8A45-8A63-2564C6AEFF7B}"/>
              </a:ext>
            </a:extLst>
          </p:cNvPr>
          <p:cNvSpPr txBox="1"/>
          <p:nvPr/>
        </p:nvSpPr>
        <p:spPr>
          <a:xfrm>
            <a:off x="130315" y="152996"/>
            <a:ext cx="165737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HPPH5036</a:t>
            </a:r>
          </a:p>
          <a:p>
            <a:r>
              <a:rPr lang="en-GB" dirty="0"/>
              <a:t>Finley Knowles</a:t>
            </a:r>
          </a:p>
          <a:p>
            <a:r>
              <a:rPr lang="en-GB" dirty="0"/>
              <a:t>2304020</a:t>
            </a:r>
          </a:p>
        </p:txBody>
      </p:sp>
    </p:spTree>
    <p:extLst>
      <p:ext uri="{BB962C8B-B14F-4D97-AF65-F5344CB8AC3E}">
        <p14:creationId xmlns:p14="http://schemas.microsoft.com/office/powerpoint/2010/main" val="9166246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C1E62B-1E95-7708-791C-2E2805F0F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12465"/>
          </a:xfrm>
        </p:spPr>
        <p:txBody>
          <a:bodyPr/>
          <a:lstStyle/>
          <a:p>
            <a:r>
              <a:rPr lang="en-GB" dirty="0"/>
              <a:t>Body &amp; Mind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87D7A-6C08-0B12-97B0-2FFABB2CCEE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Res Extensa (Extended substance)</a:t>
            </a:r>
          </a:p>
          <a:p>
            <a:pPr lvl="1"/>
            <a:r>
              <a:rPr lang="en-GB" dirty="0"/>
              <a:t>Exists in Material time and space</a:t>
            </a:r>
          </a:p>
          <a:p>
            <a:pPr lvl="1"/>
            <a:r>
              <a:rPr lang="en-GB" dirty="0"/>
              <a:t>Extension</a:t>
            </a:r>
          </a:p>
          <a:p>
            <a:pPr lvl="2"/>
            <a:r>
              <a:rPr lang="en-GB" dirty="0"/>
              <a:t>Length, Width, Depth</a:t>
            </a:r>
          </a:p>
          <a:p>
            <a:pPr lvl="2"/>
            <a:r>
              <a:rPr lang="en-GB" dirty="0"/>
              <a:t>Occupies space</a:t>
            </a:r>
          </a:p>
          <a:p>
            <a:pPr lvl="2"/>
            <a:r>
              <a:rPr lang="en-GB" dirty="0"/>
              <a:t>Measured and Divided</a:t>
            </a:r>
          </a:p>
          <a:p>
            <a:r>
              <a:rPr lang="en-GB" dirty="0"/>
              <a:t>Mechanistic View</a:t>
            </a:r>
          </a:p>
          <a:p>
            <a:pPr lvl="1"/>
            <a:r>
              <a:rPr lang="en-GB" dirty="0"/>
              <a:t>The body is a machine, acts under natural laws</a:t>
            </a:r>
          </a:p>
          <a:p>
            <a:r>
              <a:rPr lang="en-GB" dirty="0"/>
              <a:t>Passive</a:t>
            </a:r>
          </a:p>
          <a:p>
            <a:pPr lvl="1"/>
            <a:r>
              <a:rPr lang="en-GB" dirty="0"/>
              <a:t>Responds to external stimuli (mind/other)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EE7BA9-996F-CE75-3C91-EA21C7DA98A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Res Cogitans (Thinking substance)</a:t>
            </a:r>
          </a:p>
          <a:p>
            <a:pPr lvl="1"/>
            <a:r>
              <a:rPr lang="en-GB" dirty="0"/>
              <a:t>Immaterial</a:t>
            </a:r>
          </a:p>
          <a:p>
            <a:pPr lvl="1"/>
            <a:r>
              <a:rPr lang="en-GB" dirty="0"/>
              <a:t>Indivisible</a:t>
            </a:r>
          </a:p>
          <a:p>
            <a:r>
              <a:rPr lang="en-GB" dirty="0"/>
              <a:t>Consciousness</a:t>
            </a:r>
          </a:p>
          <a:p>
            <a:pPr lvl="1"/>
            <a:r>
              <a:rPr lang="en-GB" dirty="0"/>
              <a:t>Defined by its ability to be self-aware</a:t>
            </a:r>
          </a:p>
          <a:p>
            <a:pPr lvl="1"/>
            <a:r>
              <a:rPr lang="en-GB" dirty="0"/>
              <a:t>Reason, Imagination, Perception</a:t>
            </a:r>
          </a:p>
          <a:p>
            <a:pPr lvl="1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8C57B7-6D29-E0A4-6AF5-57AFC4722048}"/>
              </a:ext>
            </a:extLst>
          </p:cNvPr>
          <p:cNvSpPr txBox="1"/>
          <p:nvPr/>
        </p:nvSpPr>
        <p:spPr>
          <a:xfrm>
            <a:off x="2769123" y="1399027"/>
            <a:ext cx="10647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Body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F8747E7-3088-888F-E7E3-4EE5E0CAA57E}"/>
              </a:ext>
            </a:extLst>
          </p:cNvPr>
          <p:cNvSpPr txBox="1"/>
          <p:nvPr/>
        </p:nvSpPr>
        <p:spPr>
          <a:xfrm>
            <a:off x="7326717" y="1399027"/>
            <a:ext cx="10518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Mind</a:t>
            </a: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2081C0B3-70DE-2FE1-01CD-5B73B2B869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13125" y="6494842"/>
            <a:ext cx="1627369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(René Descartes, 1951)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9196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E6E17-325B-39FF-C2EB-3F18C4790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CB7C73-1264-BAA1-E682-05B81482BA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links the Body and Mind</a:t>
            </a:r>
          </a:p>
          <a:p>
            <a:r>
              <a:rPr lang="en-GB" dirty="0"/>
              <a:t>Animals and others</a:t>
            </a:r>
          </a:p>
          <a:p>
            <a:r>
              <a:rPr lang="en-GB" dirty="0"/>
              <a:t>Qualia</a:t>
            </a:r>
          </a:p>
          <a:p>
            <a:pPr lvl="1"/>
            <a:r>
              <a:rPr lang="en-GB" dirty="0"/>
              <a:t>Subjective experiences of being conscious</a:t>
            </a:r>
          </a:p>
          <a:p>
            <a:pPr lvl="1"/>
            <a:r>
              <a:rPr lang="en-GB" dirty="0"/>
              <a:t>Private</a:t>
            </a:r>
          </a:p>
        </p:txBody>
      </p:sp>
    </p:spTree>
    <p:extLst>
      <p:ext uri="{BB962C8B-B14F-4D97-AF65-F5344CB8AC3E}">
        <p14:creationId xmlns:p14="http://schemas.microsoft.com/office/powerpoint/2010/main" val="10125195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45694-B2AD-7608-A338-E99F66D4A2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Behaviourism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DD0A32-62D6-68B7-9AB8-51C01EF465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Category Mistake</a:t>
            </a:r>
          </a:p>
          <a:p>
            <a:r>
              <a:rPr lang="en-GB" dirty="0"/>
              <a:t>Body integrated with mind</a:t>
            </a:r>
          </a:p>
          <a:p>
            <a:r>
              <a:rPr lang="en-GB" dirty="0"/>
              <a:t>Behaviours meanings</a:t>
            </a:r>
          </a:p>
          <a:p>
            <a:r>
              <a:rPr lang="en-GB" dirty="0"/>
              <a:t>Context</a:t>
            </a:r>
          </a:p>
        </p:txBody>
      </p:sp>
    </p:spTree>
    <p:extLst>
      <p:ext uri="{BB962C8B-B14F-4D97-AF65-F5344CB8AC3E}">
        <p14:creationId xmlns:p14="http://schemas.microsoft.com/office/powerpoint/2010/main" val="21434035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FB0E2-4EAB-C110-9F78-428A536EB2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Category Mistake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5A9DB8A5-D98F-9F81-C1CD-91E21C5D2BDF}"/>
              </a:ext>
            </a:extLst>
          </p:cNvPr>
          <p:cNvSpPr/>
          <p:nvPr/>
        </p:nvSpPr>
        <p:spPr>
          <a:xfrm>
            <a:off x="1027386" y="1682969"/>
            <a:ext cx="10137228" cy="4394638"/>
          </a:xfrm>
          <a:prstGeom prst="ellipse">
            <a:avLst/>
          </a:prstGeom>
          <a:noFill/>
          <a:ln w="5715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1C1751E-DD73-EF0F-7D28-F4B7D96252C5}"/>
              </a:ext>
            </a:extLst>
          </p:cNvPr>
          <p:cNvSpPr/>
          <p:nvPr/>
        </p:nvSpPr>
        <p:spPr>
          <a:xfrm>
            <a:off x="5326116" y="2057400"/>
            <a:ext cx="1263869" cy="52814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Colleges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30BB361-7C1E-392D-222A-63E5260A31FE}"/>
              </a:ext>
            </a:extLst>
          </p:cNvPr>
          <p:cNvSpPr/>
          <p:nvPr/>
        </p:nvSpPr>
        <p:spPr>
          <a:xfrm>
            <a:off x="2318844" y="2911366"/>
            <a:ext cx="1263869" cy="51763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Museums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A83416D-E83B-0480-45EC-62BF8AA0D5B1}"/>
              </a:ext>
            </a:extLst>
          </p:cNvPr>
          <p:cNvSpPr/>
          <p:nvPr/>
        </p:nvSpPr>
        <p:spPr>
          <a:xfrm>
            <a:off x="2950778" y="4228301"/>
            <a:ext cx="1819604" cy="51763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Administrative Offices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9B362AC-F64B-3E1A-F991-E4B2CD9F40DE}"/>
              </a:ext>
            </a:extLst>
          </p:cNvPr>
          <p:cNvSpPr/>
          <p:nvPr/>
        </p:nvSpPr>
        <p:spPr>
          <a:xfrm>
            <a:off x="5745872" y="4444419"/>
            <a:ext cx="1688225" cy="60303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Scientific Departments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CF55963-9BA9-A044-B4E7-60CF8CB04F8B}"/>
              </a:ext>
            </a:extLst>
          </p:cNvPr>
          <p:cNvSpPr/>
          <p:nvPr/>
        </p:nvSpPr>
        <p:spPr>
          <a:xfrm>
            <a:off x="8638189" y="3825766"/>
            <a:ext cx="982717" cy="702879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Playing Fields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2955852-5B6D-F3C2-B9D9-6C2B626C2839}"/>
              </a:ext>
            </a:extLst>
          </p:cNvPr>
          <p:cNvSpPr/>
          <p:nvPr/>
        </p:nvSpPr>
        <p:spPr>
          <a:xfrm>
            <a:off x="7102365" y="2514600"/>
            <a:ext cx="1174532" cy="39676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Libraries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073AF73-9A97-7A88-93FB-11109855535B}"/>
              </a:ext>
            </a:extLst>
          </p:cNvPr>
          <p:cNvSpPr txBox="1"/>
          <p:nvPr/>
        </p:nvSpPr>
        <p:spPr>
          <a:xfrm>
            <a:off x="5488330" y="1152983"/>
            <a:ext cx="12153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E6B729"/>
                </a:solidFill>
              </a:rPr>
              <a:t>Oxford</a:t>
            </a:r>
          </a:p>
        </p:txBody>
      </p:sp>
      <p:sp>
        <p:nvSpPr>
          <p:cNvPr id="19" name="Rectangle 1">
            <a:extLst>
              <a:ext uri="{FF2B5EF4-FFF2-40B4-BE49-F238E27FC236}">
                <a16:creationId xmlns:a16="http://schemas.microsoft.com/office/drawing/2014/main" id="{43D8CF33-EB53-0862-EFFB-2099CB9DC5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040979" y="657325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(Ryle, 1949)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08245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F7424F-FB7C-5114-E861-65213C0D51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B427B-56D3-8E40-DF03-A1E6CFB42E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Category Mistake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D1F3EA6C-5656-F2CB-92A3-D2268D38F67A}"/>
              </a:ext>
            </a:extLst>
          </p:cNvPr>
          <p:cNvSpPr/>
          <p:nvPr/>
        </p:nvSpPr>
        <p:spPr>
          <a:xfrm>
            <a:off x="6009377" y="1567068"/>
            <a:ext cx="5217441" cy="4792717"/>
          </a:xfrm>
          <a:prstGeom prst="ellipse">
            <a:avLst/>
          </a:prstGeom>
          <a:noFill/>
          <a:ln w="5715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90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847D5BD-F442-57E6-C0DF-F1786DD7875E}"/>
              </a:ext>
            </a:extLst>
          </p:cNvPr>
          <p:cNvSpPr/>
          <p:nvPr/>
        </p:nvSpPr>
        <p:spPr>
          <a:xfrm>
            <a:off x="8740210" y="2318218"/>
            <a:ext cx="678945" cy="39319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 b="1" dirty="0">
                <a:solidFill>
                  <a:schemeClr val="bg1"/>
                </a:solidFill>
              </a:rPr>
              <a:t>Brain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C9DA420-659D-C737-779A-B1797E4E8468}"/>
              </a:ext>
            </a:extLst>
          </p:cNvPr>
          <p:cNvSpPr/>
          <p:nvPr/>
        </p:nvSpPr>
        <p:spPr>
          <a:xfrm>
            <a:off x="6418026" y="3681164"/>
            <a:ext cx="805788" cy="41577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 b="1" dirty="0">
                <a:solidFill>
                  <a:schemeClr val="bg1"/>
                </a:solidFill>
              </a:rPr>
              <a:t>Stomach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5419D52-6DC0-9639-D575-66F7C91FF98E}"/>
              </a:ext>
            </a:extLst>
          </p:cNvPr>
          <p:cNvSpPr/>
          <p:nvPr/>
        </p:nvSpPr>
        <p:spPr>
          <a:xfrm>
            <a:off x="6757499" y="4837263"/>
            <a:ext cx="716347" cy="44966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 b="1" dirty="0">
                <a:solidFill>
                  <a:schemeClr val="bg1"/>
                </a:solidFill>
              </a:rPr>
              <a:t>Heart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BBCECFE-9EB1-4263-8351-C9AB089F68EB}"/>
              </a:ext>
            </a:extLst>
          </p:cNvPr>
          <p:cNvSpPr/>
          <p:nvPr/>
        </p:nvSpPr>
        <p:spPr>
          <a:xfrm>
            <a:off x="8427261" y="4572556"/>
            <a:ext cx="678945" cy="44966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 b="1" dirty="0">
                <a:solidFill>
                  <a:schemeClr val="bg1"/>
                </a:solidFill>
              </a:rPr>
              <a:t>Ears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39DA31C-18FD-5D26-4EF1-5EA584E6CB87}"/>
              </a:ext>
            </a:extLst>
          </p:cNvPr>
          <p:cNvSpPr/>
          <p:nvPr/>
        </p:nvSpPr>
        <p:spPr>
          <a:xfrm>
            <a:off x="10460858" y="3617849"/>
            <a:ext cx="527911" cy="379079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 b="1" dirty="0">
                <a:solidFill>
                  <a:schemeClr val="bg1"/>
                </a:solidFill>
              </a:rPr>
              <a:t>Skin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1FC0F88-AD12-B05F-CED2-D217FE2B1BB8}"/>
              </a:ext>
            </a:extLst>
          </p:cNvPr>
          <p:cNvSpPr/>
          <p:nvPr/>
        </p:nvSpPr>
        <p:spPr>
          <a:xfrm>
            <a:off x="7163094" y="2608309"/>
            <a:ext cx="733096" cy="39319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 b="1" dirty="0">
                <a:solidFill>
                  <a:schemeClr val="bg1"/>
                </a:solidFill>
              </a:rPr>
              <a:t>Lungs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CCCFB41-1252-C921-FEDE-EC827159B01C}"/>
              </a:ext>
            </a:extLst>
          </p:cNvPr>
          <p:cNvSpPr txBox="1"/>
          <p:nvPr/>
        </p:nvSpPr>
        <p:spPr>
          <a:xfrm>
            <a:off x="8078940" y="1011413"/>
            <a:ext cx="10007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E6B729"/>
                </a:solidFill>
              </a:rPr>
              <a:t>Body</a:t>
            </a:r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FD88A9F9-1155-08F6-47F5-59A7C2DF5E98}"/>
              </a:ext>
            </a:extLst>
          </p:cNvPr>
          <p:cNvGrpSpPr/>
          <p:nvPr/>
        </p:nvGrpSpPr>
        <p:grpSpPr>
          <a:xfrm>
            <a:off x="719580" y="1056910"/>
            <a:ext cx="4939454" cy="5351866"/>
            <a:chOff x="719580" y="1056910"/>
            <a:chExt cx="4939454" cy="5351866"/>
          </a:xfrm>
        </p:grpSpPr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634A0444-F585-EE11-9834-03C49D9F924D}"/>
                </a:ext>
              </a:extLst>
            </p:cNvPr>
            <p:cNvSpPr/>
            <p:nvPr/>
          </p:nvSpPr>
          <p:spPr>
            <a:xfrm>
              <a:off x="719580" y="1616059"/>
              <a:ext cx="4939454" cy="4792717"/>
            </a:xfrm>
            <a:prstGeom prst="ellipse">
              <a:avLst/>
            </a:prstGeom>
            <a:noFill/>
            <a:ln w="57150">
              <a:solidFill>
                <a:schemeClr val="accent3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900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9E062CC6-CBD5-ED86-3C41-89A4E5C6C5FB}"/>
                </a:ext>
              </a:extLst>
            </p:cNvPr>
            <p:cNvSpPr/>
            <p:nvPr/>
          </p:nvSpPr>
          <p:spPr>
            <a:xfrm>
              <a:off x="3282313" y="5425149"/>
              <a:ext cx="476724" cy="44966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900" b="1" dirty="0">
                  <a:solidFill>
                    <a:schemeClr val="bg1"/>
                  </a:solidFill>
                </a:rPr>
                <a:t>?</a:t>
              </a: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3FAD8B83-78D7-24E6-6C2F-AB3CC92F9350}"/>
                </a:ext>
              </a:extLst>
            </p:cNvPr>
            <p:cNvSpPr txBox="1"/>
            <p:nvPr/>
          </p:nvSpPr>
          <p:spPr>
            <a:xfrm>
              <a:off x="2839232" y="1056910"/>
              <a:ext cx="100074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rgbClr val="E6B729"/>
                  </a:solidFill>
                </a:rPr>
                <a:t>Mind</a:t>
              </a:r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C9AAF500-E596-F6E3-E50A-EEB8AAD55219}"/>
                </a:ext>
              </a:extLst>
            </p:cNvPr>
            <p:cNvSpPr/>
            <p:nvPr/>
          </p:nvSpPr>
          <p:spPr>
            <a:xfrm>
              <a:off x="3043951" y="3631757"/>
              <a:ext cx="476724" cy="44966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900" b="1" dirty="0">
                  <a:solidFill>
                    <a:schemeClr val="bg1"/>
                  </a:solidFill>
                </a:rPr>
                <a:t>?</a:t>
              </a:r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0208B4E0-1687-FFAC-C13E-5DABCF9F2382}"/>
                </a:ext>
              </a:extLst>
            </p:cNvPr>
            <p:cNvSpPr/>
            <p:nvPr/>
          </p:nvSpPr>
          <p:spPr>
            <a:xfrm>
              <a:off x="1894933" y="3058283"/>
              <a:ext cx="476724" cy="44966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900" b="1" dirty="0">
                  <a:solidFill>
                    <a:schemeClr val="bg1"/>
                  </a:solidFill>
                </a:rPr>
                <a:t>?</a:t>
              </a:r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FD56480D-6754-430B-E510-152B622CDC22}"/>
                </a:ext>
              </a:extLst>
            </p:cNvPr>
            <p:cNvSpPr/>
            <p:nvPr/>
          </p:nvSpPr>
          <p:spPr>
            <a:xfrm>
              <a:off x="2741475" y="2326910"/>
              <a:ext cx="476724" cy="44966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900" b="1" dirty="0">
                  <a:solidFill>
                    <a:schemeClr val="bg1"/>
                  </a:solidFill>
                </a:rPr>
                <a:t>?</a:t>
              </a:r>
            </a:p>
          </p:txBody>
        </p: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DA1BE6F7-E5CC-F8BF-1AE9-3B4DABA8D7E0}"/>
                </a:ext>
              </a:extLst>
            </p:cNvPr>
            <p:cNvSpPr/>
            <p:nvPr/>
          </p:nvSpPr>
          <p:spPr>
            <a:xfrm>
              <a:off x="1859040" y="5125015"/>
              <a:ext cx="476724" cy="44966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900" b="1" dirty="0">
                  <a:solidFill>
                    <a:schemeClr val="bg1"/>
                  </a:solidFill>
                </a:rPr>
                <a:t>?</a:t>
              </a:r>
            </a:p>
          </p:txBody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4284F58E-73D7-A1B2-1640-D72EC9C9A1F5}"/>
                </a:ext>
              </a:extLst>
            </p:cNvPr>
            <p:cNvSpPr/>
            <p:nvPr/>
          </p:nvSpPr>
          <p:spPr>
            <a:xfrm>
              <a:off x="4457666" y="3182090"/>
              <a:ext cx="476724" cy="44966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900" b="1" dirty="0">
                  <a:solidFill>
                    <a:schemeClr val="bg1"/>
                  </a:solidFill>
                </a:rPr>
                <a:t>?</a:t>
              </a:r>
            </a:p>
          </p:txBody>
        </p:sp>
      </p:grpSp>
      <p:sp>
        <p:nvSpPr>
          <p:cNvPr id="41" name="Rectangle 40">
            <a:extLst>
              <a:ext uri="{FF2B5EF4-FFF2-40B4-BE49-F238E27FC236}">
                <a16:creationId xmlns:a16="http://schemas.microsoft.com/office/drawing/2014/main" id="{5828CC9A-2DCE-0E6D-1F01-CD83E0DAABB2}"/>
              </a:ext>
            </a:extLst>
          </p:cNvPr>
          <p:cNvSpPr/>
          <p:nvPr/>
        </p:nvSpPr>
        <p:spPr>
          <a:xfrm>
            <a:off x="8952537" y="3008680"/>
            <a:ext cx="678945" cy="39319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 b="1" dirty="0">
                <a:solidFill>
                  <a:schemeClr val="bg1"/>
                </a:solidFill>
              </a:rPr>
              <a:t>Mind</a:t>
            </a:r>
          </a:p>
        </p:txBody>
      </p:sp>
    </p:spTree>
    <p:extLst>
      <p:ext uri="{BB962C8B-B14F-4D97-AF65-F5344CB8AC3E}">
        <p14:creationId xmlns:p14="http://schemas.microsoft.com/office/powerpoint/2010/main" val="2696413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93D2D7-C14F-95BD-4C8F-CC96A09D6D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9347F-9163-C9CE-2CDB-FA6DC5F4A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Behaviourism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5F545B-5389-8EB1-C499-A84E65643F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Ghost in the machine</a:t>
            </a:r>
          </a:p>
          <a:p>
            <a:pPr lvl="1"/>
            <a:r>
              <a:rPr lang="en-GB" dirty="0"/>
              <a:t>Category mistake</a:t>
            </a:r>
          </a:p>
          <a:p>
            <a:r>
              <a:rPr lang="en-GB" dirty="0"/>
              <a:t>Body integrated with mind</a:t>
            </a:r>
          </a:p>
          <a:p>
            <a:r>
              <a:rPr lang="en-GB" dirty="0"/>
              <a:t>Behaviours meanings</a:t>
            </a:r>
          </a:p>
          <a:p>
            <a:r>
              <a:rPr lang="en-GB" dirty="0"/>
              <a:t>Context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9966291-E9EE-E7C2-E79E-72C6EEF151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27094" y="2147501"/>
            <a:ext cx="1265346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(Ryle, 1949, p. 5)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01149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01392-8A4E-68C7-669F-1FD1EF9F44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7E951-1948-B2E9-330C-9B20B8188A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Subjective experiences</a:t>
            </a:r>
          </a:p>
          <a:p>
            <a:r>
              <a:rPr lang="en-GB" dirty="0"/>
              <a:t>Unseen phenomena</a:t>
            </a:r>
          </a:p>
          <a:p>
            <a:r>
              <a:rPr lang="en-GB" dirty="0"/>
              <a:t>Creativity</a:t>
            </a:r>
          </a:p>
          <a:p>
            <a:r>
              <a:rPr lang="en-GB" dirty="0"/>
              <a:t>Unknown Knowns</a:t>
            </a:r>
          </a:p>
          <a:p>
            <a:pPr lvl="1"/>
            <a:r>
              <a:rPr lang="en-GB" dirty="0"/>
              <a:t>How to Digest your food</a:t>
            </a:r>
          </a:p>
          <a:p>
            <a:r>
              <a:rPr lang="en-GB" dirty="0"/>
              <a:t>Biological Factors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23643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ED2FA-00FC-8F2E-D591-D26545B6CF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AEA7EA-09A5-EBE6-37DE-94A547D93E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Subjective experience</a:t>
            </a:r>
          </a:p>
          <a:p>
            <a:r>
              <a:rPr lang="en-GB" dirty="0"/>
              <a:t>Unseen Phenomena</a:t>
            </a:r>
          </a:p>
          <a:p>
            <a:r>
              <a:rPr lang="en-GB" dirty="0"/>
              <a:t>Creativity</a:t>
            </a:r>
          </a:p>
          <a:p>
            <a:pPr lvl="1"/>
            <a:r>
              <a:rPr lang="en-GB" dirty="0"/>
              <a:t>Pattern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E984A1A-C211-5E25-97C5-1E52726C1B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812379" y="657726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(Skinner, 1957)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98006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79F5DE-9115-A180-3A4B-50C88EB1FD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5721B4-7B9C-89E2-2020-D01906B937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+mn-lt"/>
              </a:rPr>
              <a:t>Behaviourism can not adequately explain the </a:t>
            </a:r>
            <a:r>
              <a:rPr lang="en-GB" sz="2000" dirty="0">
                <a:effectLst/>
                <a:latin typeface="+mn-lt"/>
                <a:ea typeface="Times New Roman" panose="02020603050405020304" pitchFamily="18" charset="0"/>
              </a:rPr>
              <a:t>explain the relationship between body and mind</a:t>
            </a:r>
          </a:p>
          <a:p>
            <a:r>
              <a:rPr lang="en-GB" dirty="0">
                <a:latin typeface="+mn-lt"/>
                <a:ea typeface="Times New Roman" panose="02020603050405020304" pitchFamily="18" charset="0"/>
              </a:rPr>
              <a:t>Does adequately explain how the mind works</a:t>
            </a:r>
            <a:endParaRPr lang="en-GB" sz="2000" dirty="0">
              <a:effectLst/>
              <a:latin typeface="+mn-lt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82323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EDDA1-E30E-AB45-A66E-FF8E864F4B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FEE03F-0701-473B-2F1F-87EF39D8CC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Ryle, G. (1949).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concept of mind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New York: Barnes &amp; Noble.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Descartes, R. (1951).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Meditations On First Philosophy.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Pearson.</a:t>
            </a:r>
            <a:endParaRPr lang="en-US" altLang="en-US" sz="32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Skinner, B.F. (1957).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Verbal </a:t>
            </a:r>
            <a:r>
              <a:rPr kumimoji="0" lang="en-US" altLang="en-U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behaviour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London: Methuen.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48575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d7316b1-23f1-480c-8fa6-cbf037f4db9c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C48B67E562FF45ADD1FE43E2BC7706" ma:contentTypeVersion="13" ma:contentTypeDescription="Create a new document." ma:contentTypeScope="" ma:versionID="e6c781611c0372eb7497953594f88138">
  <xsd:schema xmlns:xsd="http://www.w3.org/2001/XMLSchema" xmlns:xs="http://www.w3.org/2001/XMLSchema" xmlns:p="http://schemas.microsoft.com/office/2006/metadata/properties" xmlns:ns3="ad7316b1-23f1-480c-8fa6-cbf037f4db9c" xmlns:ns4="bd2b2a82-bc2e-4fcc-b8ad-fd63686c78d2" targetNamespace="http://schemas.microsoft.com/office/2006/metadata/properties" ma:root="true" ma:fieldsID="9c55f2ad754f8e4ce0504bb370a42bb9" ns3:_="" ns4:_="">
    <xsd:import namespace="ad7316b1-23f1-480c-8fa6-cbf037f4db9c"/>
    <xsd:import namespace="bd2b2a82-bc2e-4fcc-b8ad-fd63686c78d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7316b1-23f1-480c-8fa6-cbf037f4db9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d2b2a82-bc2e-4fcc-b8ad-fd63686c78d2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C47B254-4DBA-4264-BBB6-20F03A7CF135}">
  <ds:schemaRefs>
    <ds:schemaRef ds:uri="ad7316b1-23f1-480c-8fa6-cbf037f4db9c"/>
    <ds:schemaRef ds:uri="http://purl.org/dc/elements/1.1/"/>
    <ds:schemaRef ds:uri="http://www.w3.org/XML/1998/namespace"/>
    <ds:schemaRef ds:uri="http://purl.org/dc/dcmitype/"/>
    <ds:schemaRef ds:uri="http://schemas.openxmlformats.org/package/2006/metadata/core-properties"/>
    <ds:schemaRef ds:uri="http://schemas.microsoft.com/office/2006/metadata/properties"/>
    <ds:schemaRef ds:uri="http://schemas.microsoft.com/office/2006/documentManagement/types"/>
    <ds:schemaRef ds:uri="bd2b2a82-bc2e-4fcc-b8ad-fd63686c78d2"/>
    <ds:schemaRef ds:uri="http://schemas.microsoft.com/office/infopath/2007/PartnerControl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FF1D7B34-27CE-4C9E-A392-3937DE1C444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0709EC2-ABBA-44C7-BA03-759A8465996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d7316b1-23f1-480c-8fa6-cbf037f4db9c"/>
    <ds:schemaRef ds:uri="bd2b2a82-bc2e-4fcc-b8ad-fd63686c78d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1785</TotalTime>
  <Words>280</Words>
  <Application>Microsoft Office PowerPoint</Application>
  <PresentationFormat>Widescreen</PresentationFormat>
  <Paragraphs>89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Century Gothic</vt:lpstr>
      <vt:lpstr>Times New Roman</vt:lpstr>
      <vt:lpstr>Wingdings 3</vt:lpstr>
      <vt:lpstr>Ion</vt:lpstr>
      <vt:lpstr>Can behaviourism adequately explain the relationship between body and mind?</vt:lpstr>
      <vt:lpstr>Body &amp; Mind Problem</vt:lpstr>
      <vt:lpstr>Issues</vt:lpstr>
      <vt:lpstr>Behaviourism</vt:lpstr>
      <vt:lpstr>Category Mistake</vt:lpstr>
      <vt:lpstr>Category Mistake</vt:lpstr>
      <vt:lpstr>Behaviourism</vt:lpstr>
      <vt:lpstr>Issues</vt:lpstr>
      <vt:lpstr>Responses</vt:lpstr>
      <vt:lpstr>Conclusion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Finley Knowles (2304020)</dc:creator>
  <cp:lastModifiedBy>Finley Knowles (2304020)</cp:lastModifiedBy>
  <cp:revision>1</cp:revision>
  <dcterms:created xsi:type="dcterms:W3CDTF">2024-12-17T14:40:55Z</dcterms:created>
  <dcterms:modified xsi:type="dcterms:W3CDTF">2024-12-18T20:29:10Z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0x01010096C48B67E562FF45ADD1FE43E2BC7706</vt:lpwstr>
  </property>
</Properties>
</file>