
<file path=[Content_Types].xml><?xml version="1.0" encoding="utf-8"?>
<Types xmlns="http://schemas.openxmlformats.org/package/2006/content-types">
  <Default Extension="emf" ContentType="image/x-em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F03D3F-988E-43F4-B56D-0999D3FF85D7}" v="119" dt="2019-04-02T20:24:47.5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73925" autoAdjust="0"/>
  </p:normalViewPr>
  <p:slideViewPr>
    <p:cSldViewPr snapToGrid="0">
      <p:cViewPr varScale="1">
        <p:scale>
          <a:sx n="63" d="100"/>
          <a:sy n="63" d="100"/>
        </p:scale>
        <p:origin x="84" y="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norata Sieczych" userId="b48ea67307940b86" providerId="LiveId" clId="{0CF03D3F-988E-43F4-B56D-0999D3FF85D7}"/>
    <pc:docChg chg="undo custSel mod addSld delSld modSld sldOrd">
      <pc:chgData name="Honorata Sieczych" userId="b48ea67307940b86" providerId="LiveId" clId="{0CF03D3F-988E-43F4-B56D-0999D3FF85D7}" dt="2019-04-02T20:26:42.994" v="9385" actId="20577"/>
      <pc:docMkLst>
        <pc:docMk/>
      </pc:docMkLst>
      <pc:sldChg chg="addSp delSp modSp mod modTransition setBg modAnim modNotesTx">
        <pc:chgData name="Honorata Sieczych" userId="b48ea67307940b86" providerId="LiveId" clId="{0CF03D3F-988E-43F4-B56D-0999D3FF85D7}" dt="2019-04-02T18:55:51.480" v="5857" actId="20577"/>
        <pc:sldMkLst>
          <pc:docMk/>
          <pc:sldMk cId="3823739938" sldId="256"/>
        </pc:sldMkLst>
        <pc:spChg chg="mod">
          <ac:chgData name="Honorata Sieczych" userId="b48ea67307940b86" providerId="LiveId" clId="{0CF03D3F-988E-43F4-B56D-0999D3FF85D7}" dt="2019-04-02T15:06:56.084" v="3579" actId="26606"/>
          <ac:spMkLst>
            <pc:docMk/>
            <pc:sldMk cId="3823739938" sldId="256"/>
            <ac:spMk id="2" creationId="{BCF7EF17-6BF9-41DC-9B5D-776F6751AD5C}"/>
          </ac:spMkLst>
        </pc:spChg>
        <pc:spChg chg="mod">
          <ac:chgData name="Honorata Sieczych" userId="b48ea67307940b86" providerId="LiveId" clId="{0CF03D3F-988E-43F4-B56D-0999D3FF85D7}" dt="2019-04-02T15:06:56.084" v="3579" actId="26606"/>
          <ac:spMkLst>
            <pc:docMk/>
            <pc:sldMk cId="3823739938" sldId="256"/>
            <ac:spMk id="3" creationId="{FAB62C7B-E042-4A4C-A889-422B58AB7595}"/>
          </ac:spMkLst>
        </pc:spChg>
        <pc:spChg chg="add del">
          <ac:chgData name="Honorata Sieczych" userId="b48ea67307940b86" providerId="LiveId" clId="{0CF03D3F-988E-43F4-B56D-0999D3FF85D7}" dt="2019-03-27T19:36:46.310" v="1" actId="26606"/>
          <ac:spMkLst>
            <pc:docMk/>
            <pc:sldMk cId="3823739938" sldId="256"/>
            <ac:spMk id="8" creationId="{025670FA-84E9-4D3D-BFE1-5DD6C1EEDE8B}"/>
          </ac:spMkLst>
        </pc:spChg>
        <pc:spChg chg="add del">
          <ac:chgData name="Honorata Sieczych" userId="b48ea67307940b86" providerId="LiveId" clId="{0CF03D3F-988E-43F4-B56D-0999D3FF85D7}" dt="2019-03-27T19:36:46.310" v="1" actId="26606"/>
          <ac:spMkLst>
            <pc:docMk/>
            <pc:sldMk cId="3823739938" sldId="256"/>
            <ac:spMk id="10" creationId="{C857804E-7000-4D6F-BCB9-EB292DC3D2AF}"/>
          </ac:spMkLst>
        </pc:spChg>
        <pc:spChg chg="add del">
          <ac:chgData name="Honorata Sieczych" userId="b48ea67307940b86" providerId="LiveId" clId="{0CF03D3F-988E-43F4-B56D-0999D3FF85D7}" dt="2019-03-27T19:36:46.310" v="1" actId="26606"/>
          <ac:spMkLst>
            <pc:docMk/>
            <pc:sldMk cId="3823739938" sldId="256"/>
            <ac:spMk id="12" creationId="{ADB615E3-6869-4FBE-9989-6D9A8FB8BED3}"/>
          </ac:spMkLst>
        </pc:spChg>
        <pc:spChg chg="add del">
          <ac:chgData name="Honorata Sieczych" userId="b48ea67307940b86" providerId="LiveId" clId="{0CF03D3F-988E-43F4-B56D-0999D3FF85D7}" dt="2019-03-27T19:37:37.673" v="3" actId="26606"/>
          <ac:spMkLst>
            <pc:docMk/>
            <pc:sldMk cId="3823739938" sldId="256"/>
            <ac:spMk id="22" creationId="{C8BABCA7-C1E0-41BA-A822-5F61251AA6A4}"/>
          </ac:spMkLst>
        </pc:spChg>
        <pc:spChg chg="add del">
          <ac:chgData name="Honorata Sieczych" userId="b48ea67307940b86" providerId="LiveId" clId="{0CF03D3F-988E-43F4-B56D-0999D3FF85D7}" dt="2019-03-27T19:37:55.013" v="5" actId="26606"/>
          <ac:spMkLst>
            <pc:docMk/>
            <pc:sldMk cId="3823739938" sldId="256"/>
            <ac:spMk id="27" creationId="{4C8DEA17-7359-407D-A02A-A8CF271646CD}"/>
          </ac:spMkLst>
        </pc:spChg>
        <pc:spChg chg="add del">
          <ac:chgData name="Honorata Sieczych" userId="b48ea67307940b86" providerId="LiveId" clId="{0CF03D3F-988E-43F4-B56D-0999D3FF85D7}" dt="2019-03-27T19:37:55.013" v="5" actId="26606"/>
          <ac:spMkLst>
            <pc:docMk/>
            <pc:sldMk cId="3823739938" sldId="256"/>
            <ac:spMk id="28" creationId="{B00441CD-8CC9-4AD0-907B-02DF1B0014C1}"/>
          </ac:spMkLst>
        </pc:spChg>
        <pc:spChg chg="add del">
          <ac:chgData name="Honorata Sieczych" userId="b48ea67307940b86" providerId="LiveId" clId="{0CF03D3F-988E-43F4-B56D-0999D3FF85D7}" dt="2019-03-27T19:37:55.013" v="5" actId="26606"/>
          <ac:spMkLst>
            <pc:docMk/>
            <pc:sldMk cId="3823739938" sldId="256"/>
            <ac:spMk id="29" creationId="{DB6DA029-2D81-4CD3-94FD-0DE7C7C9891B}"/>
          </ac:spMkLst>
        </pc:spChg>
        <pc:spChg chg="add del">
          <ac:chgData name="Honorata Sieczych" userId="b48ea67307940b86" providerId="LiveId" clId="{0CF03D3F-988E-43F4-B56D-0999D3FF85D7}" dt="2019-03-27T19:46:09.723" v="167" actId="26606"/>
          <ac:spMkLst>
            <pc:docMk/>
            <pc:sldMk cId="3823739938" sldId="256"/>
            <ac:spMk id="34" creationId="{C8BABCA7-C1E0-41BA-A822-5F61251AA6A4}"/>
          </ac:spMkLst>
        </pc:spChg>
        <pc:spChg chg="add del">
          <ac:chgData name="Honorata Sieczych" userId="b48ea67307940b86" providerId="LiveId" clId="{0CF03D3F-988E-43F4-B56D-0999D3FF85D7}" dt="2019-03-27T19:46:09.598" v="166" actId="26606"/>
          <ac:spMkLst>
            <pc:docMk/>
            <pc:sldMk cId="3823739938" sldId="256"/>
            <ac:spMk id="43" creationId="{56F87C5C-DF35-42D8-B5FF-555DE35938EC}"/>
          </ac:spMkLst>
        </pc:spChg>
        <pc:spChg chg="add del">
          <ac:chgData name="Honorata Sieczych" userId="b48ea67307940b86" providerId="LiveId" clId="{0CF03D3F-988E-43F4-B56D-0999D3FF85D7}" dt="2019-03-27T19:46:09.598" v="166" actId="26606"/>
          <ac:spMkLst>
            <pc:docMk/>
            <pc:sldMk cId="3823739938" sldId="256"/>
            <ac:spMk id="45" creationId="{7B2D2BF3-27D6-4D20-A622-9DDF2ACE613E}"/>
          </ac:spMkLst>
        </pc:spChg>
        <pc:spChg chg="add del">
          <ac:chgData name="Honorata Sieczych" userId="b48ea67307940b86" providerId="LiveId" clId="{0CF03D3F-988E-43F4-B56D-0999D3FF85D7}" dt="2019-03-27T19:46:09.598" v="166" actId="26606"/>
          <ac:spMkLst>
            <pc:docMk/>
            <pc:sldMk cId="3823739938" sldId="256"/>
            <ac:spMk id="47" creationId="{64F3CC3B-9F6E-462F-947B-ABEDF0800462}"/>
          </ac:spMkLst>
        </pc:spChg>
        <pc:spChg chg="add del">
          <ac:chgData name="Honorata Sieczych" userId="b48ea67307940b86" providerId="LiveId" clId="{0CF03D3F-988E-43F4-B56D-0999D3FF85D7}" dt="2019-04-02T15:06:56.084" v="3579" actId="26606"/>
          <ac:spMkLst>
            <pc:docMk/>
            <pc:sldMk cId="3823739938" sldId="256"/>
            <ac:spMk id="52" creationId="{C8BABCA7-C1E0-41BA-A822-5F61251AA6A4}"/>
          </ac:spMkLst>
        </pc:spChg>
        <pc:spChg chg="add">
          <ac:chgData name="Honorata Sieczych" userId="b48ea67307940b86" providerId="LiveId" clId="{0CF03D3F-988E-43F4-B56D-0999D3FF85D7}" dt="2019-04-02T15:06:56.084" v="3579" actId="26606"/>
          <ac:spMkLst>
            <pc:docMk/>
            <pc:sldMk cId="3823739938" sldId="256"/>
            <ac:spMk id="60" creationId="{3D6DABB5-1FC3-4E21-AC84-4685B03C9F93}"/>
          </ac:spMkLst>
        </pc:spChg>
        <pc:spChg chg="add">
          <ac:chgData name="Honorata Sieczych" userId="b48ea67307940b86" providerId="LiveId" clId="{0CF03D3F-988E-43F4-B56D-0999D3FF85D7}" dt="2019-04-02T15:06:56.084" v="3579" actId="26606"/>
          <ac:spMkLst>
            <pc:docMk/>
            <pc:sldMk cId="3823739938" sldId="256"/>
            <ac:spMk id="62" creationId="{FC5790B5-250E-45E6-A05D-C3D1D459BC9D}"/>
          </ac:spMkLst>
        </pc:spChg>
        <pc:grpChg chg="add del">
          <ac:chgData name="Honorata Sieczych" userId="b48ea67307940b86" providerId="LiveId" clId="{0CF03D3F-988E-43F4-B56D-0999D3FF85D7}" dt="2019-03-27T19:36:46.310" v="1" actId="26606"/>
          <ac:grpSpMkLst>
            <pc:docMk/>
            <pc:sldMk cId="3823739938" sldId="256"/>
            <ac:grpSpMk id="14" creationId="{FE14D3C4-C240-43BC-99C8-DB470FE4660C}"/>
          </ac:grpSpMkLst>
        </pc:grpChg>
        <pc:grpChg chg="add del">
          <ac:chgData name="Honorata Sieczych" userId="b48ea67307940b86" providerId="LiveId" clId="{0CF03D3F-988E-43F4-B56D-0999D3FF85D7}" dt="2019-03-27T19:37:37.673" v="3" actId="26606"/>
          <ac:grpSpMkLst>
            <pc:docMk/>
            <pc:sldMk cId="3823739938" sldId="256"/>
            <ac:grpSpMk id="23" creationId="{2E5D6EB5-6FDB-477A-98F5-7409CD53754D}"/>
          </ac:grpSpMkLst>
        </pc:grpChg>
        <pc:grpChg chg="add del">
          <ac:chgData name="Honorata Sieczych" userId="b48ea67307940b86" providerId="LiveId" clId="{0CF03D3F-988E-43F4-B56D-0999D3FF85D7}" dt="2019-03-27T19:37:55.013" v="5" actId="26606"/>
          <ac:grpSpMkLst>
            <pc:docMk/>
            <pc:sldMk cId="3823739938" sldId="256"/>
            <ac:grpSpMk id="30" creationId="{BF97E00D-CA46-4017-A976-63BD0CB07E8E}"/>
          </ac:grpSpMkLst>
        </pc:grpChg>
        <pc:grpChg chg="add del">
          <ac:chgData name="Honorata Sieczych" userId="b48ea67307940b86" providerId="LiveId" clId="{0CF03D3F-988E-43F4-B56D-0999D3FF85D7}" dt="2019-03-27T19:46:09.723" v="167" actId="26606"/>
          <ac:grpSpMkLst>
            <pc:docMk/>
            <pc:sldMk cId="3823739938" sldId="256"/>
            <ac:grpSpMk id="35" creationId="{2E5D6EB5-6FDB-477A-98F5-7409CD53754D}"/>
          </ac:grpSpMkLst>
        </pc:grpChg>
        <pc:grpChg chg="add del">
          <ac:chgData name="Honorata Sieczych" userId="b48ea67307940b86" providerId="LiveId" clId="{0CF03D3F-988E-43F4-B56D-0999D3FF85D7}" dt="2019-04-02T15:06:56.084" v="3579" actId="26606"/>
          <ac:grpSpMkLst>
            <pc:docMk/>
            <pc:sldMk cId="3823739938" sldId="256"/>
            <ac:grpSpMk id="53" creationId="{2E5D6EB5-6FDB-477A-98F5-7409CD53754D}"/>
          </ac:grpSpMkLst>
        </pc:grpChg>
        <pc:grpChg chg="add">
          <ac:chgData name="Honorata Sieczych" userId="b48ea67307940b86" providerId="LiveId" clId="{0CF03D3F-988E-43F4-B56D-0999D3FF85D7}" dt="2019-04-02T15:06:56.084" v="3579" actId="26606"/>
          <ac:grpSpMkLst>
            <pc:docMk/>
            <pc:sldMk cId="3823739938" sldId="256"/>
            <ac:grpSpMk id="64" creationId="{68158C4B-1BFE-4F6D-B2C1-0066FA11935A}"/>
          </ac:grpSpMkLst>
        </pc:grpChg>
        <pc:cxnChg chg="add del">
          <ac:chgData name="Honorata Sieczych" userId="b48ea67307940b86" providerId="LiveId" clId="{0CF03D3F-988E-43F4-B56D-0999D3FF85D7}" dt="2019-03-27T19:37:37.673" v="3" actId="26606"/>
          <ac:cxnSpMkLst>
            <pc:docMk/>
            <pc:sldMk cId="3823739938" sldId="256"/>
            <ac:cxnSpMk id="16" creationId="{889FB2CC-C7A1-4A53-A088-636FB487FE67}"/>
          </ac:cxnSpMkLst>
        </pc:cxnChg>
        <pc:cxnChg chg="add del">
          <ac:chgData name="Honorata Sieczych" userId="b48ea67307940b86" providerId="LiveId" clId="{0CF03D3F-988E-43F4-B56D-0999D3FF85D7}" dt="2019-03-27T19:36:46.310" v="1" actId="26606"/>
          <ac:cxnSpMkLst>
            <pc:docMk/>
            <pc:sldMk cId="3823739938" sldId="256"/>
            <ac:cxnSpMk id="20" creationId="{30FF33BF-06A3-4D84-B5A1-313891C867F9}"/>
          </ac:cxnSpMkLst>
        </pc:cxnChg>
        <pc:cxnChg chg="add del">
          <ac:chgData name="Honorata Sieczych" userId="b48ea67307940b86" providerId="LiveId" clId="{0CF03D3F-988E-43F4-B56D-0999D3FF85D7}" dt="2019-03-27T19:37:55.013" v="5" actId="26606"/>
          <ac:cxnSpMkLst>
            <pc:docMk/>
            <pc:sldMk cId="3823739938" sldId="256"/>
            <ac:cxnSpMk id="32" creationId="{8B150E35-A777-4E6D-8905-130F608C6434}"/>
          </ac:cxnSpMkLst>
        </pc:cxnChg>
        <pc:cxnChg chg="add del">
          <ac:chgData name="Honorata Sieczych" userId="b48ea67307940b86" providerId="LiveId" clId="{0CF03D3F-988E-43F4-B56D-0999D3FF85D7}" dt="2019-03-27T19:46:09.723" v="167" actId="26606"/>
          <ac:cxnSpMkLst>
            <pc:docMk/>
            <pc:sldMk cId="3823739938" sldId="256"/>
            <ac:cxnSpMk id="38" creationId="{889FB2CC-C7A1-4A53-A088-636FB487FE67}"/>
          </ac:cxnSpMkLst>
        </pc:cxnChg>
        <pc:cxnChg chg="add del">
          <ac:chgData name="Honorata Sieczych" userId="b48ea67307940b86" providerId="LiveId" clId="{0CF03D3F-988E-43F4-B56D-0999D3FF85D7}" dt="2019-03-27T19:46:09.598" v="166" actId="26606"/>
          <ac:cxnSpMkLst>
            <pc:docMk/>
            <pc:sldMk cId="3823739938" sldId="256"/>
            <ac:cxnSpMk id="49" creationId="{D33B4346-E27D-4B30-9B39-4FD2767340FC}"/>
          </ac:cxnSpMkLst>
        </pc:cxnChg>
        <pc:cxnChg chg="add del">
          <ac:chgData name="Honorata Sieczych" userId="b48ea67307940b86" providerId="LiveId" clId="{0CF03D3F-988E-43F4-B56D-0999D3FF85D7}" dt="2019-04-02T15:06:56.084" v="3579" actId="26606"/>
          <ac:cxnSpMkLst>
            <pc:docMk/>
            <pc:sldMk cId="3823739938" sldId="256"/>
            <ac:cxnSpMk id="51" creationId="{889FB2CC-C7A1-4A53-A088-636FB487FE67}"/>
          </ac:cxnSpMkLst>
        </pc:cxnChg>
        <pc:cxnChg chg="add">
          <ac:chgData name="Honorata Sieczych" userId="b48ea67307940b86" providerId="LiveId" clId="{0CF03D3F-988E-43F4-B56D-0999D3FF85D7}" dt="2019-04-02T15:06:56.084" v="3579" actId="26606"/>
          <ac:cxnSpMkLst>
            <pc:docMk/>
            <pc:sldMk cId="3823739938" sldId="256"/>
            <ac:cxnSpMk id="70" creationId="{14319AF2-886A-4C5D-B34C-17FCB0267EEB}"/>
          </ac:cxnSpMkLst>
        </pc:cxnChg>
      </pc:sldChg>
      <pc:sldChg chg="addSp delSp modSp add mod setBg modNotesTx">
        <pc:chgData name="Honorata Sieczych" userId="b48ea67307940b86" providerId="LiveId" clId="{0CF03D3F-988E-43F4-B56D-0999D3FF85D7}" dt="2019-04-02T18:56:25.943" v="5902" actId="20577"/>
        <pc:sldMkLst>
          <pc:docMk/>
          <pc:sldMk cId="1950195698" sldId="257"/>
        </pc:sldMkLst>
        <pc:spChg chg="mod">
          <ac:chgData name="Honorata Sieczych" userId="b48ea67307940b86" providerId="LiveId" clId="{0CF03D3F-988E-43F4-B56D-0999D3FF85D7}" dt="2019-04-02T15:10:23.573" v="3589"/>
          <ac:spMkLst>
            <pc:docMk/>
            <pc:sldMk cId="1950195698" sldId="257"/>
            <ac:spMk id="2" creationId="{35967A1B-23DB-472D-AB2B-981B16DF9402}"/>
          </ac:spMkLst>
        </pc:spChg>
        <pc:spChg chg="add del mod ord">
          <ac:chgData name="Honorata Sieczych" userId="b48ea67307940b86" providerId="LiveId" clId="{0CF03D3F-988E-43F4-B56D-0999D3FF85D7}" dt="2019-04-02T18:02:03.679" v="5300" actId="255"/>
          <ac:spMkLst>
            <pc:docMk/>
            <pc:sldMk cId="1950195698" sldId="257"/>
            <ac:spMk id="3" creationId="{E6CF80D7-3E71-4831-8658-EE8BD1ED0B9F}"/>
          </ac:spMkLst>
        </pc:spChg>
        <pc:spChg chg="add del">
          <ac:chgData name="Honorata Sieczych" userId="b48ea67307940b86" providerId="LiveId" clId="{0CF03D3F-988E-43F4-B56D-0999D3FF85D7}" dt="2019-04-02T15:07:37.008" v="3581"/>
          <ac:spMkLst>
            <pc:docMk/>
            <pc:sldMk cId="1950195698" sldId="257"/>
            <ac:spMk id="7" creationId="{E3065188-9996-4371-9905-4FE38D3BF715}"/>
          </ac:spMkLst>
        </pc:spChg>
        <pc:spChg chg="add del">
          <ac:chgData name="Honorata Sieczych" userId="b48ea67307940b86" providerId="LiveId" clId="{0CF03D3F-988E-43F4-B56D-0999D3FF85D7}" dt="2019-03-30T13:18:47.500" v="396" actId="26606"/>
          <ac:spMkLst>
            <pc:docMk/>
            <pc:sldMk cId="1950195698" sldId="257"/>
            <ac:spMk id="8" creationId="{2EA69821-C239-4E8E-BE13-2F9DB3847490}"/>
          </ac:spMkLst>
        </pc:spChg>
        <pc:spChg chg="add del">
          <ac:chgData name="Honorata Sieczych" userId="b48ea67307940b86" providerId="LiveId" clId="{0CF03D3F-988E-43F4-B56D-0999D3FF85D7}" dt="2019-03-30T13:19:45.505" v="402" actId="26606"/>
          <ac:spMkLst>
            <pc:docMk/>
            <pc:sldMk cId="1950195698" sldId="257"/>
            <ac:spMk id="21" creationId="{22AC0F86-9A78-4E84-A4B4-ADB8B2629A0C}"/>
          </ac:spMkLst>
        </pc:spChg>
        <pc:spChg chg="add del">
          <ac:chgData name="Honorata Sieczych" userId="b48ea67307940b86" providerId="LiveId" clId="{0CF03D3F-988E-43F4-B56D-0999D3FF85D7}" dt="2019-03-27T19:53:05.848" v="315" actId="26606"/>
          <ac:spMkLst>
            <pc:docMk/>
            <pc:sldMk cId="1950195698" sldId="257"/>
            <ac:spMk id="23" creationId="{52BE4420-3B5F-4549-8B4A-77855B8215EC}"/>
          </ac:spMkLst>
        </pc:spChg>
        <pc:spChg chg="add del">
          <ac:chgData name="Honorata Sieczych" userId="b48ea67307940b86" providerId="LiveId" clId="{0CF03D3F-988E-43F4-B56D-0999D3FF85D7}" dt="2019-03-27T19:53:05.848" v="315" actId="26606"/>
          <ac:spMkLst>
            <pc:docMk/>
            <pc:sldMk cId="1950195698" sldId="257"/>
            <ac:spMk id="25" creationId="{A75876F6-95D4-48CB-8E3E-4401A96E25A4}"/>
          </ac:spMkLst>
        </pc:spChg>
        <pc:spChg chg="add del">
          <ac:chgData name="Honorata Sieczych" userId="b48ea67307940b86" providerId="LiveId" clId="{0CF03D3F-988E-43F4-B56D-0999D3FF85D7}" dt="2019-03-27T19:53:05.848" v="315" actId="26606"/>
          <ac:spMkLst>
            <pc:docMk/>
            <pc:sldMk cId="1950195698" sldId="257"/>
            <ac:spMk id="27" creationId="{D1B84719-90BB-4D0C-92D8-61DC5512B34B}"/>
          </ac:spMkLst>
        </pc:spChg>
        <pc:spChg chg="add del">
          <ac:chgData name="Honorata Sieczych" userId="b48ea67307940b86" providerId="LiveId" clId="{0CF03D3F-988E-43F4-B56D-0999D3FF85D7}" dt="2019-03-30T13:19:45.505" v="402" actId="26606"/>
          <ac:spMkLst>
            <pc:docMk/>
            <pc:sldMk cId="1950195698" sldId="257"/>
            <ac:spMk id="28" creationId="{69A54E25-1C05-48E5-A5CC-3778C1D3632D}"/>
          </ac:spMkLst>
        </pc:spChg>
        <pc:spChg chg="add del">
          <ac:chgData name="Honorata Sieczych" userId="b48ea67307940b86" providerId="LiveId" clId="{0CF03D3F-988E-43F4-B56D-0999D3FF85D7}" dt="2019-03-27T19:53:05.848" v="315" actId="26606"/>
          <ac:spMkLst>
            <pc:docMk/>
            <pc:sldMk cId="1950195698" sldId="257"/>
            <ac:spMk id="29" creationId="{7B407EC4-5D16-4845-9840-4E28622B6568}"/>
          </ac:spMkLst>
        </pc:spChg>
        <pc:spChg chg="add del">
          <ac:chgData name="Honorata Sieczych" userId="b48ea67307940b86" providerId="LiveId" clId="{0CF03D3F-988E-43F4-B56D-0999D3FF85D7}" dt="2019-03-27T19:53:08.099" v="317" actId="26606"/>
          <ac:spMkLst>
            <pc:docMk/>
            <pc:sldMk cId="1950195698" sldId="257"/>
            <ac:spMk id="31" creationId="{52BE4420-3B5F-4549-8B4A-77855B8215EC}"/>
          </ac:spMkLst>
        </pc:spChg>
        <pc:spChg chg="add del">
          <ac:chgData name="Honorata Sieczych" userId="b48ea67307940b86" providerId="LiveId" clId="{0CF03D3F-988E-43F4-B56D-0999D3FF85D7}" dt="2019-03-27T19:53:08.099" v="317" actId="26606"/>
          <ac:spMkLst>
            <pc:docMk/>
            <pc:sldMk cId="1950195698" sldId="257"/>
            <ac:spMk id="32" creationId="{A75876F6-95D4-48CB-8E3E-4401A96E25A4}"/>
          </ac:spMkLst>
        </pc:spChg>
        <pc:spChg chg="add del">
          <ac:chgData name="Honorata Sieczych" userId="b48ea67307940b86" providerId="LiveId" clId="{0CF03D3F-988E-43F4-B56D-0999D3FF85D7}" dt="2019-03-27T19:53:08.099" v="317" actId="26606"/>
          <ac:spMkLst>
            <pc:docMk/>
            <pc:sldMk cId="1950195698" sldId="257"/>
            <ac:spMk id="33" creationId="{D1B84719-90BB-4D0C-92D8-61DC5512B34B}"/>
          </ac:spMkLst>
        </pc:spChg>
        <pc:spChg chg="add del">
          <ac:chgData name="Honorata Sieczych" userId="b48ea67307940b86" providerId="LiveId" clId="{0CF03D3F-988E-43F4-B56D-0999D3FF85D7}" dt="2019-03-27T19:53:08.099" v="317" actId="26606"/>
          <ac:spMkLst>
            <pc:docMk/>
            <pc:sldMk cId="1950195698" sldId="257"/>
            <ac:spMk id="34" creationId="{7B407EC4-5D16-4845-9840-4E28622B6568}"/>
          </ac:spMkLst>
        </pc:spChg>
        <pc:spChg chg="add del">
          <ac:chgData name="Honorata Sieczych" userId="b48ea67307940b86" providerId="LiveId" clId="{0CF03D3F-988E-43F4-B56D-0999D3FF85D7}" dt="2019-03-30T13:19:42.433" v="399" actId="26606"/>
          <ac:spMkLst>
            <pc:docMk/>
            <pc:sldMk cId="1950195698" sldId="257"/>
            <ac:spMk id="36" creationId="{7E61F402-3445-458A-9A2B-D28FD288390C}"/>
          </ac:spMkLst>
        </pc:spChg>
        <pc:spChg chg="add del">
          <ac:chgData name="Honorata Sieczych" userId="b48ea67307940b86" providerId="LiveId" clId="{0CF03D3F-988E-43F4-B56D-0999D3FF85D7}" dt="2019-03-30T13:19:45.415" v="401" actId="26606"/>
          <ac:spMkLst>
            <pc:docMk/>
            <pc:sldMk cId="1950195698" sldId="257"/>
            <ac:spMk id="50" creationId="{75E66D3F-14EA-4BCD-819B-EEF581746B88}"/>
          </ac:spMkLst>
        </pc:spChg>
        <pc:spChg chg="add del">
          <ac:chgData name="Honorata Sieczych" userId="b48ea67307940b86" providerId="LiveId" clId="{0CF03D3F-988E-43F4-B56D-0999D3FF85D7}" dt="2019-03-27T19:53:50.042" v="327" actId="26606"/>
          <ac:spMkLst>
            <pc:docMk/>
            <pc:sldMk cId="1950195698" sldId="257"/>
            <ac:spMk id="51" creationId="{52BE4420-3B5F-4549-8B4A-77855B8215EC}"/>
          </ac:spMkLst>
        </pc:spChg>
        <pc:spChg chg="add del">
          <ac:chgData name="Honorata Sieczych" userId="b48ea67307940b86" providerId="LiveId" clId="{0CF03D3F-988E-43F4-B56D-0999D3FF85D7}" dt="2019-03-27T19:53:50.042" v="327" actId="26606"/>
          <ac:spMkLst>
            <pc:docMk/>
            <pc:sldMk cId="1950195698" sldId="257"/>
            <ac:spMk id="52" creationId="{A75876F6-95D4-48CB-8E3E-4401A96E25A4}"/>
          </ac:spMkLst>
        </pc:spChg>
        <pc:spChg chg="add del">
          <ac:chgData name="Honorata Sieczych" userId="b48ea67307940b86" providerId="LiveId" clId="{0CF03D3F-988E-43F4-B56D-0999D3FF85D7}" dt="2019-03-27T19:53:50.042" v="327" actId="26606"/>
          <ac:spMkLst>
            <pc:docMk/>
            <pc:sldMk cId="1950195698" sldId="257"/>
            <ac:spMk id="53" creationId="{D1B84719-90BB-4D0C-92D8-61DC5512B34B}"/>
          </ac:spMkLst>
        </pc:spChg>
        <pc:spChg chg="add del">
          <ac:chgData name="Honorata Sieczych" userId="b48ea67307940b86" providerId="LiveId" clId="{0CF03D3F-988E-43F4-B56D-0999D3FF85D7}" dt="2019-03-27T19:53:50.042" v="327" actId="26606"/>
          <ac:spMkLst>
            <pc:docMk/>
            <pc:sldMk cId="1950195698" sldId="257"/>
            <ac:spMk id="54" creationId="{7B407EC4-5D16-4845-9840-4E28622B6568}"/>
          </ac:spMkLst>
        </pc:spChg>
        <pc:spChg chg="add del">
          <ac:chgData name="Honorata Sieczych" userId="b48ea67307940b86" providerId="LiveId" clId="{0CF03D3F-988E-43F4-B56D-0999D3FF85D7}" dt="2019-03-30T13:19:45.415" v="401" actId="26606"/>
          <ac:spMkLst>
            <pc:docMk/>
            <pc:sldMk cId="1950195698" sldId="257"/>
            <ac:spMk id="58" creationId="{DD5289D1-D3B7-4C53-823E-280A79C02EBF}"/>
          </ac:spMkLst>
        </pc:spChg>
        <pc:spChg chg="add del">
          <ac:chgData name="Honorata Sieczych" userId="b48ea67307940b86" providerId="LiveId" clId="{0CF03D3F-988E-43F4-B56D-0999D3FF85D7}" dt="2019-04-02T15:07:49.766" v="3582" actId="26606"/>
          <ac:spMkLst>
            <pc:docMk/>
            <pc:sldMk cId="1950195698" sldId="257"/>
            <ac:spMk id="61" creationId="{7E61F402-3445-458A-9A2B-D28FD288390C}"/>
          </ac:spMkLst>
        </pc:spChg>
        <pc:spChg chg="add del">
          <ac:chgData name="Honorata Sieczych" userId="b48ea67307940b86" providerId="LiveId" clId="{0CF03D3F-988E-43F4-B56D-0999D3FF85D7}" dt="2019-04-02T15:09:55.852" v="3587" actId="26606"/>
          <ac:spMkLst>
            <pc:docMk/>
            <pc:sldMk cId="1950195698" sldId="257"/>
            <ac:spMk id="66" creationId="{1D39ECD8-0E3E-43C1-9E56-3604E9A15E7B}"/>
          </ac:spMkLst>
        </pc:spChg>
        <pc:spChg chg="add del">
          <ac:chgData name="Honorata Sieczych" userId="b48ea67307940b86" providerId="LiveId" clId="{0CF03D3F-988E-43F4-B56D-0999D3FF85D7}" dt="2019-04-02T14:26:15.499" v="2600" actId="26606"/>
          <ac:spMkLst>
            <pc:docMk/>
            <pc:sldMk cId="1950195698" sldId="257"/>
            <ac:spMk id="69" creationId="{4A2AAA7B-DD5A-486B-B28F-F19588315309}"/>
          </ac:spMkLst>
        </pc:spChg>
        <pc:spChg chg="add del">
          <ac:chgData name="Honorata Sieczych" userId="b48ea67307940b86" providerId="LiveId" clId="{0CF03D3F-988E-43F4-B56D-0999D3FF85D7}" dt="2019-04-02T15:09:55.852" v="3587" actId="26606"/>
          <ac:spMkLst>
            <pc:docMk/>
            <pc:sldMk cId="1950195698" sldId="257"/>
            <ac:spMk id="79" creationId="{018F8D27-BFDB-4BF9-A512-FF930275B484}"/>
          </ac:spMkLst>
        </pc:spChg>
        <pc:spChg chg="add del">
          <ac:chgData name="Honorata Sieczych" userId="b48ea67307940b86" providerId="LiveId" clId="{0CF03D3F-988E-43F4-B56D-0999D3FF85D7}" dt="2019-04-02T15:09:32.680" v="3584" actId="26606"/>
          <ac:spMkLst>
            <pc:docMk/>
            <pc:sldMk cId="1950195698" sldId="257"/>
            <ac:spMk id="81" creationId="{6A9BC876-571A-45A6-93A3-FB2839CE66CE}"/>
          </ac:spMkLst>
        </pc:spChg>
        <pc:spChg chg="add del">
          <ac:chgData name="Honorata Sieczych" userId="b48ea67307940b86" providerId="LiveId" clId="{0CF03D3F-988E-43F4-B56D-0999D3FF85D7}" dt="2019-04-02T14:24:44.614" v="2579" actId="26606"/>
          <ac:spMkLst>
            <pc:docMk/>
            <pc:sldMk cId="1950195698" sldId="257"/>
            <ac:spMk id="82" creationId="{1D39ECD8-0E3E-43C1-9E56-3604E9A15E7B}"/>
          </ac:spMkLst>
        </pc:spChg>
        <pc:spChg chg="add del">
          <ac:chgData name="Honorata Sieczych" userId="b48ea67307940b86" providerId="LiveId" clId="{0CF03D3F-988E-43F4-B56D-0999D3FF85D7}" dt="2019-04-02T15:09:55.789" v="3586" actId="26606"/>
          <ac:spMkLst>
            <pc:docMk/>
            <pc:sldMk cId="1950195698" sldId="257"/>
            <ac:spMk id="91" creationId="{AFF43104-F524-418A-A0E3-3146340ABA89}"/>
          </ac:spMkLst>
        </pc:spChg>
        <pc:spChg chg="add del">
          <ac:chgData name="Honorata Sieczych" userId="b48ea67307940b86" providerId="LiveId" clId="{0CF03D3F-988E-43F4-B56D-0999D3FF85D7}" dt="2019-04-02T14:24:44.614" v="2579" actId="26606"/>
          <ac:spMkLst>
            <pc:docMk/>
            <pc:sldMk cId="1950195698" sldId="257"/>
            <ac:spMk id="92" creationId="{018F8D27-BFDB-4BF9-A512-FF930275B484}"/>
          </ac:spMkLst>
        </pc:spChg>
        <pc:spChg chg="add del">
          <ac:chgData name="Honorata Sieczych" userId="b48ea67307940b86" providerId="LiveId" clId="{0CF03D3F-988E-43F4-B56D-0999D3FF85D7}" dt="2019-04-02T14:24:46.893" v="2581" actId="26606"/>
          <ac:spMkLst>
            <pc:docMk/>
            <pc:sldMk cId="1950195698" sldId="257"/>
            <ac:spMk id="94" creationId="{4A2AAA7B-DD5A-486B-B28F-F19588315309}"/>
          </ac:spMkLst>
        </pc:spChg>
        <pc:spChg chg="add del">
          <ac:chgData name="Honorata Sieczych" userId="b48ea67307940b86" providerId="LiveId" clId="{0CF03D3F-988E-43F4-B56D-0999D3FF85D7}" dt="2019-04-02T14:24:50.190" v="2583" actId="26606"/>
          <ac:spMkLst>
            <pc:docMk/>
            <pc:sldMk cId="1950195698" sldId="257"/>
            <ac:spMk id="98" creationId="{1D39ECD8-0E3E-43C1-9E56-3604E9A15E7B}"/>
          </ac:spMkLst>
        </pc:spChg>
        <pc:spChg chg="add del">
          <ac:chgData name="Honorata Sieczych" userId="b48ea67307940b86" providerId="LiveId" clId="{0CF03D3F-988E-43F4-B56D-0999D3FF85D7}" dt="2019-04-02T14:24:50.190" v="2583" actId="26606"/>
          <ac:spMkLst>
            <pc:docMk/>
            <pc:sldMk cId="1950195698" sldId="257"/>
            <ac:spMk id="101" creationId="{018F8D27-BFDB-4BF9-A512-FF930275B484}"/>
          </ac:spMkLst>
        </pc:spChg>
        <pc:spChg chg="add del">
          <ac:chgData name="Honorata Sieczych" userId="b48ea67307940b86" providerId="LiveId" clId="{0CF03D3F-988E-43F4-B56D-0999D3FF85D7}" dt="2019-04-02T15:09:55.789" v="3586" actId="26606"/>
          <ac:spMkLst>
            <pc:docMk/>
            <pc:sldMk cId="1950195698" sldId="257"/>
            <ac:spMk id="102" creationId="{B6ABA3F9-ECC4-45D8-8538-B7EEC4D27651}"/>
          </ac:spMkLst>
        </pc:spChg>
        <pc:spChg chg="add del">
          <ac:chgData name="Honorata Sieczych" userId="b48ea67307940b86" providerId="LiveId" clId="{0CF03D3F-988E-43F4-B56D-0999D3FF85D7}" dt="2019-04-02T14:25:01.055" v="2585" actId="26606"/>
          <ac:spMkLst>
            <pc:docMk/>
            <pc:sldMk cId="1950195698" sldId="257"/>
            <ac:spMk id="103" creationId="{6A9BC876-571A-45A6-93A3-FB2839CE66CE}"/>
          </ac:spMkLst>
        </pc:spChg>
        <pc:spChg chg="add del">
          <ac:chgData name="Honorata Sieczych" userId="b48ea67307940b86" providerId="LiveId" clId="{0CF03D3F-988E-43F4-B56D-0999D3FF85D7}" dt="2019-04-02T14:25:10.832" v="2587" actId="26606"/>
          <ac:spMkLst>
            <pc:docMk/>
            <pc:sldMk cId="1950195698" sldId="257"/>
            <ac:spMk id="107" creationId="{3095096E-C9EB-4C55-8BBC-C921DA8A5008}"/>
          </ac:spMkLst>
        </pc:spChg>
        <pc:spChg chg="add del">
          <ac:chgData name="Honorata Sieczych" userId="b48ea67307940b86" providerId="LiveId" clId="{0CF03D3F-988E-43F4-B56D-0999D3FF85D7}" dt="2019-04-02T14:25:10.832" v="2587" actId="26606"/>
          <ac:spMkLst>
            <pc:docMk/>
            <pc:sldMk cId="1950195698" sldId="257"/>
            <ac:spMk id="110" creationId="{AAC0C532-00FD-4EE5-9001-97375502DCBC}"/>
          </ac:spMkLst>
        </pc:spChg>
        <pc:spChg chg="add del">
          <ac:chgData name="Honorata Sieczych" userId="b48ea67307940b86" providerId="LiveId" clId="{0CF03D3F-988E-43F4-B56D-0999D3FF85D7}" dt="2019-04-02T14:25:10.832" v="2587" actId="26606"/>
          <ac:spMkLst>
            <pc:docMk/>
            <pc:sldMk cId="1950195698" sldId="257"/>
            <ac:spMk id="111" creationId="{82CEA73A-8A4A-4099-81EE-FB4D99DDE0FB}"/>
          </ac:spMkLst>
        </pc:spChg>
        <pc:spChg chg="add">
          <ac:chgData name="Honorata Sieczych" userId="b48ea67307940b86" providerId="LiveId" clId="{0CF03D3F-988E-43F4-B56D-0999D3FF85D7}" dt="2019-04-02T15:09:55.852" v="3587" actId="26606"/>
          <ac:spMkLst>
            <pc:docMk/>
            <pc:sldMk cId="1950195698" sldId="257"/>
            <ac:spMk id="112" creationId="{1D39ECD8-0E3E-43C1-9E56-3604E9A15E7B}"/>
          </ac:spMkLst>
        </pc:spChg>
        <pc:spChg chg="add del">
          <ac:chgData name="Honorata Sieczych" userId="b48ea67307940b86" providerId="LiveId" clId="{0CF03D3F-988E-43F4-B56D-0999D3FF85D7}" dt="2019-04-02T14:25:26.983" v="2589" actId="26606"/>
          <ac:spMkLst>
            <pc:docMk/>
            <pc:sldMk cId="1950195698" sldId="257"/>
            <ac:spMk id="113" creationId="{41708EBE-8F1C-4F88-9893-363C6C6929F4}"/>
          </ac:spMkLst>
        </pc:spChg>
        <pc:spChg chg="add del">
          <ac:chgData name="Honorata Sieczych" userId="b48ea67307940b86" providerId="LiveId" clId="{0CF03D3F-988E-43F4-B56D-0999D3FF85D7}" dt="2019-04-02T14:26:08.568" v="2597" actId="26606"/>
          <ac:spMkLst>
            <pc:docMk/>
            <pc:sldMk cId="1950195698" sldId="257"/>
            <ac:spMk id="117" creationId="{4A2AAA7B-DD5A-486B-B28F-F19588315309}"/>
          </ac:spMkLst>
        </pc:spChg>
        <pc:spChg chg="add">
          <ac:chgData name="Honorata Sieczych" userId="b48ea67307940b86" providerId="LiveId" clId="{0CF03D3F-988E-43F4-B56D-0999D3FF85D7}" dt="2019-04-02T15:09:55.852" v="3587" actId="26606"/>
          <ac:spMkLst>
            <pc:docMk/>
            <pc:sldMk cId="1950195698" sldId="257"/>
            <ac:spMk id="122" creationId="{018F8D27-BFDB-4BF9-A512-FF930275B484}"/>
          </ac:spMkLst>
        </pc:spChg>
        <pc:spChg chg="add del">
          <ac:chgData name="Honorata Sieczych" userId="b48ea67307940b86" providerId="LiveId" clId="{0CF03D3F-988E-43F4-B56D-0999D3FF85D7}" dt="2019-04-02T14:26:05.917" v="2595" actId="26606"/>
          <ac:spMkLst>
            <pc:docMk/>
            <pc:sldMk cId="1950195698" sldId="257"/>
            <ac:spMk id="124" creationId="{22AC0F86-9A78-4E84-A4B4-ADB8B2629A0C}"/>
          </ac:spMkLst>
        </pc:spChg>
        <pc:spChg chg="add del">
          <ac:chgData name="Honorata Sieczych" userId="b48ea67307940b86" providerId="LiveId" clId="{0CF03D3F-988E-43F4-B56D-0999D3FF85D7}" dt="2019-04-02T14:26:05.917" v="2595" actId="26606"/>
          <ac:spMkLst>
            <pc:docMk/>
            <pc:sldMk cId="1950195698" sldId="257"/>
            <ac:spMk id="132" creationId="{69A54E25-1C05-48E5-A5CC-3778C1D3632D}"/>
          </ac:spMkLst>
        </pc:spChg>
        <pc:grpChg chg="add del">
          <ac:chgData name="Honorata Sieczych" userId="b48ea67307940b86" providerId="LiveId" clId="{0CF03D3F-988E-43F4-B56D-0999D3FF85D7}" dt="2019-03-30T13:18:47.500" v="396" actId="26606"/>
          <ac:grpSpMkLst>
            <pc:docMk/>
            <pc:sldMk cId="1950195698" sldId="257"/>
            <ac:grpSpMk id="10" creationId="{EB1E5758-C4C6-4881-AAD9-E5EE115DE267}"/>
          </ac:grpSpMkLst>
        </pc:grpChg>
        <pc:grpChg chg="add del">
          <ac:chgData name="Honorata Sieczych" userId="b48ea67307940b86" providerId="LiveId" clId="{0CF03D3F-988E-43F4-B56D-0999D3FF85D7}" dt="2019-03-30T13:19:45.505" v="402" actId="26606"/>
          <ac:grpSpMkLst>
            <pc:docMk/>
            <pc:sldMk cId="1950195698" sldId="257"/>
            <ac:grpSpMk id="19" creationId="{4AF78B9E-8BE2-4706-9377-A05FA25ABABF}"/>
          </ac:grpSpMkLst>
        </pc:grpChg>
        <pc:grpChg chg="add del">
          <ac:chgData name="Honorata Sieczych" userId="b48ea67307940b86" providerId="LiveId" clId="{0CF03D3F-988E-43F4-B56D-0999D3FF85D7}" dt="2019-03-27T19:53:18.213" v="321" actId="26606"/>
          <ac:grpSpMkLst>
            <pc:docMk/>
            <pc:sldMk cId="1950195698" sldId="257"/>
            <ac:grpSpMk id="39" creationId="{E7DEDD00-5E71-418B-9C3C-9B71B018221A}"/>
          </ac:grpSpMkLst>
        </pc:grpChg>
        <pc:grpChg chg="add del">
          <ac:chgData name="Honorata Sieczych" userId="b48ea67307940b86" providerId="LiveId" clId="{0CF03D3F-988E-43F4-B56D-0999D3FF85D7}" dt="2019-03-30T13:19:42.433" v="399" actId="26606"/>
          <ac:grpSpMkLst>
            <pc:docMk/>
            <pc:sldMk cId="1950195698" sldId="257"/>
            <ac:grpSpMk id="45" creationId="{A673C096-95AE-4644-B76C-1DF1B667DC44}"/>
          </ac:grpSpMkLst>
        </pc:grpChg>
        <pc:grpChg chg="add del">
          <ac:chgData name="Honorata Sieczych" userId="b48ea67307940b86" providerId="LiveId" clId="{0CF03D3F-988E-43F4-B56D-0999D3FF85D7}" dt="2019-03-27T19:53:42.772" v="325" actId="26606"/>
          <ac:grpSpMkLst>
            <pc:docMk/>
            <pc:sldMk cId="1950195698" sldId="257"/>
            <ac:grpSpMk id="46" creationId="{E7DEDD00-5E71-418B-9C3C-9B71B018221A}"/>
          </ac:grpSpMkLst>
        </pc:grpChg>
        <pc:grpChg chg="add del">
          <ac:chgData name="Honorata Sieczych" userId="b48ea67307940b86" providerId="LiveId" clId="{0CF03D3F-988E-43F4-B56D-0999D3FF85D7}" dt="2019-03-30T13:19:45.415" v="401" actId="26606"/>
          <ac:grpSpMkLst>
            <pc:docMk/>
            <pc:sldMk cId="1950195698" sldId="257"/>
            <ac:grpSpMk id="56" creationId="{D49D3EDE-CC3B-4573-A04B-26F32F1B2E7C}"/>
          </ac:grpSpMkLst>
        </pc:grpChg>
        <pc:grpChg chg="add del">
          <ac:chgData name="Honorata Sieczych" userId="b48ea67307940b86" providerId="LiveId" clId="{0CF03D3F-988E-43F4-B56D-0999D3FF85D7}" dt="2019-04-02T15:07:49.766" v="3582" actId="26606"/>
          <ac:grpSpMkLst>
            <pc:docMk/>
            <pc:sldMk cId="1950195698" sldId="257"/>
            <ac:grpSpMk id="62" creationId="{A673C096-95AE-4644-B76C-1DF1B667DC44}"/>
          </ac:grpSpMkLst>
        </pc:grpChg>
        <pc:grpChg chg="add del">
          <ac:chgData name="Honorata Sieczych" userId="b48ea67307940b86" providerId="LiveId" clId="{0CF03D3F-988E-43F4-B56D-0999D3FF85D7}" dt="2019-04-02T15:09:55.852" v="3587" actId="26606"/>
          <ac:grpSpMkLst>
            <pc:docMk/>
            <pc:sldMk cId="1950195698" sldId="257"/>
            <ac:grpSpMk id="67" creationId="{1B592F0F-402B-4FF5-BC6B-00A024655AB3}"/>
          </ac:grpSpMkLst>
        </pc:grpChg>
        <pc:grpChg chg="add del">
          <ac:chgData name="Honorata Sieczych" userId="b48ea67307940b86" providerId="LiveId" clId="{0CF03D3F-988E-43F4-B56D-0999D3FF85D7}" dt="2019-04-02T14:26:15.499" v="2600" actId="26606"/>
          <ac:grpSpMkLst>
            <pc:docMk/>
            <pc:sldMk cId="1950195698" sldId="257"/>
            <ac:grpSpMk id="71" creationId="{3DB99B21-A649-42D2-BB86-486C2E73A089}"/>
          </ac:grpSpMkLst>
        </pc:grpChg>
        <pc:grpChg chg="add del">
          <ac:chgData name="Honorata Sieczych" userId="b48ea67307940b86" providerId="LiveId" clId="{0CF03D3F-988E-43F4-B56D-0999D3FF85D7}" dt="2019-04-02T14:24:44.614" v="2579" actId="26606"/>
          <ac:grpSpMkLst>
            <pc:docMk/>
            <pc:sldMk cId="1950195698" sldId="257"/>
            <ac:grpSpMk id="84" creationId="{1B592F0F-402B-4FF5-BC6B-00A024655AB3}"/>
          </ac:grpSpMkLst>
        </pc:grpChg>
        <pc:grpChg chg="add del">
          <ac:chgData name="Honorata Sieczych" userId="b48ea67307940b86" providerId="LiveId" clId="{0CF03D3F-988E-43F4-B56D-0999D3FF85D7}" dt="2019-04-02T15:09:32.680" v="3584" actId="26606"/>
          <ac:grpSpMkLst>
            <pc:docMk/>
            <pc:sldMk cId="1950195698" sldId="257"/>
            <ac:grpSpMk id="86" creationId="{F484B2EA-E61C-489C-A595-1601912470C5}"/>
          </ac:grpSpMkLst>
        </pc:grpChg>
        <pc:grpChg chg="add del">
          <ac:chgData name="Honorata Sieczych" userId="b48ea67307940b86" providerId="LiveId" clId="{0CF03D3F-988E-43F4-B56D-0999D3FF85D7}" dt="2019-04-02T15:09:55.789" v="3586" actId="26606"/>
          <ac:grpSpMkLst>
            <pc:docMk/>
            <pc:sldMk cId="1950195698" sldId="257"/>
            <ac:grpSpMk id="93" creationId="{323E5CD5-3226-4DDD-97AC-81C8F40E0963}"/>
          </ac:grpSpMkLst>
        </pc:grpChg>
        <pc:grpChg chg="add del">
          <ac:chgData name="Honorata Sieczych" userId="b48ea67307940b86" providerId="LiveId" clId="{0CF03D3F-988E-43F4-B56D-0999D3FF85D7}" dt="2019-04-02T14:24:46.893" v="2581" actId="26606"/>
          <ac:grpSpMkLst>
            <pc:docMk/>
            <pc:sldMk cId="1950195698" sldId="257"/>
            <ac:grpSpMk id="95" creationId="{3DB99B21-A649-42D2-BB86-486C2E73A089}"/>
          </ac:grpSpMkLst>
        </pc:grpChg>
        <pc:grpChg chg="add del">
          <ac:chgData name="Honorata Sieczych" userId="b48ea67307940b86" providerId="LiveId" clId="{0CF03D3F-988E-43F4-B56D-0999D3FF85D7}" dt="2019-04-02T14:24:50.190" v="2583" actId="26606"/>
          <ac:grpSpMkLst>
            <pc:docMk/>
            <pc:sldMk cId="1950195698" sldId="257"/>
            <ac:grpSpMk id="99" creationId="{1B592F0F-402B-4FF5-BC6B-00A024655AB3}"/>
          </ac:grpSpMkLst>
        </pc:grpChg>
        <pc:grpChg chg="add del">
          <ac:chgData name="Honorata Sieczych" userId="b48ea67307940b86" providerId="LiveId" clId="{0CF03D3F-988E-43F4-B56D-0999D3FF85D7}" dt="2019-04-02T14:25:01.055" v="2585" actId="26606"/>
          <ac:grpSpMkLst>
            <pc:docMk/>
            <pc:sldMk cId="1950195698" sldId="257"/>
            <ac:grpSpMk id="104" creationId="{F484B2EA-E61C-489C-A595-1601912470C5}"/>
          </ac:grpSpMkLst>
        </pc:grpChg>
        <pc:grpChg chg="add del">
          <ac:chgData name="Honorata Sieczych" userId="b48ea67307940b86" providerId="LiveId" clId="{0CF03D3F-988E-43F4-B56D-0999D3FF85D7}" dt="2019-04-02T14:25:10.832" v="2587" actId="26606"/>
          <ac:grpSpMkLst>
            <pc:docMk/>
            <pc:sldMk cId="1950195698" sldId="257"/>
            <ac:grpSpMk id="108" creationId="{5E452E66-EBC2-4EB1-9374-6678C4D04E28}"/>
          </ac:grpSpMkLst>
        </pc:grpChg>
        <pc:grpChg chg="add del">
          <ac:chgData name="Honorata Sieczych" userId="b48ea67307940b86" providerId="LiveId" clId="{0CF03D3F-988E-43F4-B56D-0999D3FF85D7}" dt="2019-04-02T14:25:26.983" v="2589" actId="26606"/>
          <ac:grpSpMkLst>
            <pc:docMk/>
            <pc:sldMk cId="1950195698" sldId="257"/>
            <ac:grpSpMk id="114" creationId="{03008F04-25AC-4851-913F-8E3AE20B177E}"/>
          </ac:grpSpMkLst>
        </pc:grpChg>
        <pc:grpChg chg="add">
          <ac:chgData name="Honorata Sieczych" userId="b48ea67307940b86" providerId="LiveId" clId="{0CF03D3F-988E-43F4-B56D-0999D3FF85D7}" dt="2019-04-02T15:09:55.852" v="3587" actId="26606"/>
          <ac:grpSpMkLst>
            <pc:docMk/>
            <pc:sldMk cId="1950195698" sldId="257"/>
            <ac:grpSpMk id="116" creationId="{1B592F0F-402B-4FF5-BC6B-00A024655AB3}"/>
          </ac:grpSpMkLst>
        </pc:grpChg>
        <pc:grpChg chg="add del">
          <ac:chgData name="Honorata Sieczych" userId="b48ea67307940b86" providerId="LiveId" clId="{0CF03D3F-988E-43F4-B56D-0999D3FF85D7}" dt="2019-04-02T14:26:08.568" v="2597" actId="26606"/>
          <ac:grpSpMkLst>
            <pc:docMk/>
            <pc:sldMk cId="1950195698" sldId="257"/>
            <ac:grpSpMk id="118" creationId="{3DB99B21-A649-42D2-BB86-486C2E73A089}"/>
          </ac:grpSpMkLst>
        </pc:grpChg>
        <pc:grpChg chg="add del">
          <ac:chgData name="Honorata Sieczych" userId="b48ea67307940b86" providerId="LiveId" clId="{0CF03D3F-988E-43F4-B56D-0999D3FF85D7}" dt="2019-04-02T14:26:05.917" v="2595" actId="26606"/>
          <ac:grpSpMkLst>
            <pc:docMk/>
            <pc:sldMk cId="1950195698" sldId="257"/>
            <ac:grpSpMk id="126" creationId="{4AF78B9E-8BE2-4706-9377-A05FA25ABABF}"/>
          </ac:grpSpMkLst>
        </pc:grpChg>
        <pc:graphicFrameChg chg="add del">
          <ac:chgData name="Honorata Sieczych" userId="b48ea67307940b86" providerId="LiveId" clId="{0CF03D3F-988E-43F4-B56D-0999D3FF85D7}" dt="2019-03-27T19:53:05.848" v="315" actId="26606"/>
          <ac:graphicFrameMkLst>
            <pc:docMk/>
            <pc:sldMk cId="1950195698" sldId="257"/>
            <ac:graphicFrameMk id="18" creationId="{D74B47B6-5DC0-4274-997E-53A8034CFD13}"/>
          </ac:graphicFrameMkLst>
        </pc:graphicFrameChg>
        <pc:graphicFrameChg chg="add del">
          <ac:chgData name="Honorata Sieczych" userId="b48ea67307940b86" providerId="LiveId" clId="{0CF03D3F-988E-43F4-B56D-0999D3FF85D7}" dt="2019-03-27T19:53:08.099" v="317" actId="26606"/>
          <ac:graphicFrameMkLst>
            <pc:docMk/>
            <pc:sldMk cId="1950195698" sldId="257"/>
            <ac:graphicFrameMk id="35" creationId="{400DC8C3-07AE-46DF-88D8-99B4CFE6E43C}"/>
          </ac:graphicFrameMkLst>
        </pc:graphicFrameChg>
        <pc:graphicFrameChg chg="add del">
          <ac:chgData name="Honorata Sieczych" userId="b48ea67307940b86" providerId="LiveId" clId="{0CF03D3F-988E-43F4-B56D-0999D3FF85D7}" dt="2019-03-27T19:53:15.321" v="319" actId="26606"/>
          <ac:graphicFrameMkLst>
            <pc:docMk/>
            <pc:sldMk cId="1950195698" sldId="257"/>
            <ac:graphicFrameMk id="37" creationId="{D34685DA-57D7-4F88-B5DE-A34673A6B157}"/>
          </ac:graphicFrameMkLst>
        </pc:graphicFrameChg>
        <pc:graphicFrameChg chg="add del">
          <ac:chgData name="Honorata Sieczych" userId="b48ea67307940b86" providerId="LiveId" clId="{0CF03D3F-988E-43F4-B56D-0999D3FF85D7}" dt="2019-03-27T19:53:18.213" v="321" actId="26606"/>
          <ac:graphicFrameMkLst>
            <pc:docMk/>
            <pc:sldMk cId="1950195698" sldId="257"/>
            <ac:graphicFrameMk id="42" creationId="{41BFB755-3304-41F4-8C14-7E941367B49D}"/>
          </ac:graphicFrameMkLst>
        </pc:graphicFrameChg>
        <pc:graphicFrameChg chg="add del">
          <ac:chgData name="Honorata Sieczych" userId="b48ea67307940b86" providerId="LiveId" clId="{0CF03D3F-988E-43F4-B56D-0999D3FF85D7}" dt="2019-03-27T19:53:19.839" v="323" actId="26606"/>
          <ac:graphicFrameMkLst>
            <pc:docMk/>
            <pc:sldMk cId="1950195698" sldId="257"/>
            <ac:graphicFrameMk id="44" creationId="{D34685DA-57D7-4F88-B5DE-A34673A6B157}"/>
          </ac:graphicFrameMkLst>
        </pc:graphicFrameChg>
        <pc:graphicFrameChg chg="add del">
          <ac:chgData name="Honorata Sieczych" userId="b48ea67307940b86" providerId="LiveId" clId="{0CF03D3F-988E-43F4-B56D-0999D3FF85D7}" dt="2019-03-27T19:53:42.772" v="325" actId="26606"/>
          <ac:graphicFrameMkLst>
            <pc:docMk/>
            <pc:sldMk cId="1950195698" sldId="257"/>
            <ac:graphicFrameMk id="49" creationId="{B65E4D0E-8A7D-45AE-ABBB-3EA335A117FE}"/>
          </ac:graphicFrameMkLst>
        </pc:graphicFrameChg>
        <pc:graphicFrameChg chg="add del">
          <ac:chgData name="Honorata Sieczych" userId="b48ea67307940b86" providerId="LiveId" clId="{0CF03D3F-988E-43F4-B56D-0999D3FF85D7}" dt="2019-03-27T19:53:50.042" v="327" actId="26606"/>
          <ac:graphicFrameMkLst>
            <pc:docMk/>
            <pc:sldMk cId="1950195698" sldId="257"/>
            <ac:graphicFrameMk id="55" creationId="{D74B47B6-5DC0-4274-997E-53A8034CFD13}"/>
          </ac:graphicFrameMkLst>
        </pc:graphicFrameChg>
        <pc:picChg chg="add del mod ord">
          <ac:chgData name="Honorata Sieczych" userId="b48ea67307940b86" providerId="LiveId" clId="{0CF03D3F-988E-43F4-B56D-0999D3FF85D7}" dt="2019-04-02T15:09:55.789" v="3586" actId="26606"/>
          <ac:picMkLst>
            <pc:docMk/>
            <pc:sldMk cId="1950195698" sldId="257"/>
            <ac:picMk id="5" creationId="{3434E804-E750-458E-9D9E-55B34AAD7E01}"/>
          </ac:picMkLst>
        </pc:picChg>
        <pc:picChg chg="add mod">
          <ac:chgData name="Honorata Sieczych" userId="b48ea67307940b86" providerId="LiveId" clId="{0CF03D3F-988E-43F4-B56D-0999D3FF85D7}" dt="2019-04-02T15:09:55.789" v="3586" actId="26606"/>
          <ac:picMkLst>
            <pc:docMk/>
            <pc:sldMk cId="1950195698" sldId="257"/>
            <ac:picMk id="6" creationId="{43A0DFB5-C3A7-4DF1-ADC8-A6DC7B880EE0}"/>
          </ac:picMkLst>
        </pc:picChg>
        <pc:cxnChg chg="add del">
          <ac:chgData name="Honorata Sieczych" userId="b48ea67307940b86" providerId="LiveId" clId="{0CF03D3F-988E-43F4-B56D-0999D3FF85D7}" dt="2019-03-30T13:18:47.500" v="396" actId="26606"/>
          <ac:cxnSpMkLst>
            <pc:docMk/>
            <pc:sldMk cId="1950195698" sldId="257"/>
            <ac:cxnSpMk id="16" creationId="{684DB465-2C98-4EF6-AB2C-BA288ACCB5BA}"/>
          </ac:cxnSpMkLst>
        </pc:cxnChg>
        <pc:cxnChg chg="add del">
          <ac:chgData name="Honorata Sieczych" userId="b48ea67307940b86" providerId="LiveId" clId="{0CF03D3F-988E-43F4-B56D-0999D3FF85D7}" dt="2019-03-30T13:19:45.505" v="402" actId="26606"/>
          <ac:cxnSpMkLst>
            <pc:docMk/>
            <pc:sldMk cId="1950195698" sldId="257"/>
            <ac:cxnSpMk id="30" creationId="{0E5D0023-B23E-4823-8D72-B07FFF8CAE96}"/>
          </ac:cxnSpMkLst>
        </pc:cxnChg>
        <pc:cxnChg chg="add del">
          <ac:chgData name="Honorata Sieczych" userId="b48ea67307940b86" providerId="LiveId" clId="{0CF03D3F-988E-43F4-B56D-0999D3FF85D7}" dt="2019-03-30T13:19:42.433" v="399" actId="26606"/>
          <ac:cxnSpMkLst>
            <pc:docMk/>
            <pc:sldMk cId="1950195698" sldId="257"/>
            <ac:cxnSpMk id="43" creationId="{2BE880E9-2B86-4CDB-B5B7-308745CDD19D}"/>
          </ac:cxnSpMkLst>
        </pc:cxnChg>
        <pc:cxnChg chg="add del">
          <ac:chgData name="Honorata Sieczych" userId="b48ea67307940b86" providerId="LiveId" clId="{0CF03D3F-988E-43F4-B56D-0999D3FF85D7}" dt="2019-03-30T13:19:45.415" v="401" actId="26606"/>
          <ac:cxnSpMkLst>
            <pc:docMk/>
            <pc:sldMk cId="1950195698" sldId="257"/>
            <ac:cxnSpMk id="59" creationId="{A456CE10-0EE3-4503-ACF3-1D53A6FDBBBF}"/>
          </ac:cxnSpMkLst>
        </pc:cxnChg>
        <pc:cxnChg chg="add del">
          <ac:chgData name="Honorata Sieczych" userId="b48ea67307940b86" providerId="LiveId" clId="{0CF03D3F-988E-43F4-B56D-0999D3FF85D7}" dt="2019-04-02T15:07:49.766" v="3582" actId="26606"/>
          <ac:cxnSpMkLst>
            <pc:docMk/>
            <pc:sldMk cId="1950195698" sldId="257"/>
            <ac:cxnSpMk id="64" creationId="{2BE880E9-2B86-4CDB-B5B7-308745CDD19D}"/>
          </ac:cxnSpMkLst>
        </pc:cxnChg>
        <pc:cxnChg chg="add del">
          <ac:chgData name="Honorata Sieczych" userId="b48ea67307940b86" providerId="LiveId" clId="{0CF03D3F-988E-43F4-B56D-0999D3FF85D7}" dt="2019-04-02T15:09:55.852" v="3587" actId="26606"/>
          <ac:cxnSpMkLst>
            <pc:docMk/>
            <pc:sldMk cId="1950195698" sldId="257"/>
            <ac:cxnSpMk id="68" creationId="{DFBD34B5-7777-4A8A-8ED2-97A4A3C273A2}"/>
          </ac:cxnSpMkLst>
        </pc:cxnChg>
        <pc:cxnChg chg="add del">
          <ac:chgData name="Honorata Sieczych" userId="b48ea67307940b86" providerId="LiveId" clId="{0CF03D3F-988E-43F4-B56D-0999D3FF85D7}" dt="2019-04-02T14:26:15.499" v="2600" actId="26606"/>
          <ac:cxnSpMkLst>
            <pc:docMk/>
            <pc:sldMk cId="1950195698" sldId="257"/>
            <ac:cxnSpMk id="77" creationId="{496D98D9-A8AD-432E-BD4E-FF80012442F0}"/>
          </ac:cxnSpMkLst>
        </pc:cxnChg>
        <pc:cxnChg chg="add del">
          <ac:chgData name="Honorata Sieczych" userId="b48ea67307940b86" providerId="LiveId" clId="{0CF03D3F-988E-43F4-B56D-0999D3FF85D7}" dt="2019-04-02T15:09:32.680" v="3584" actId="26606"/>
          <ac:cxnSpMkLst>
            <pc:docMk/>
            <pc:sldMk cId="1950195698" sldId="257"/>
            <ac:cxnSpMk id="85" creationId="{1124B3AE-D38B-4A63-B422-F9792E745BDD}"/>
          </ac:cxnSpMkLst>
        </pc:cxnChg>
        <pc:cxnChg chg="add del">
          <ac:chgData name="Honorata Sieczych" userId="b48ea67307940b86" providerId="LiveId" clId="{0CF03D3F-988E-43F4-B56D-0999D3FF85D7}" dt="2019-04-02T14:24:44.614" v="2579" actId="26606"/>
          <ac:cxnSpMkLst>
            <pc:docMk/>
            <pc:sldMk cId="1950195698" sldId="257"/>
            <ac:cxnSpMk id="90" creationId="{DFBD34B5-7777-4A8A-8ED2-97A4A3C273A2}"/>
          </ac:cxnSpMkLst>
        </pc:cxnChg>
        <pc:cxnChg chg="add del">
          <ac:chgData name="Honorata Sieczych" userId="b48ea67307940b86" providerId="LiveId" clId="{0CF03D3F-988E-43F4-B56D-0999D3FF85D7}" dt="2019-04-02T14:24:46.893" v="2581" actId="26606"/>
          <ac:cxnSpMkLst>
            <pc:docMk/>
            <pc:sldMk cId="1950195698" sldId="257"/>
            <ac:cxnSpMk id="96" creationId="{496D98D9-A8AD-432E-BD4E-FF80012442F0}"/>
          </ac:cxnSpMkLst>
        </pc:cxnChg>
        <pc:cxnChg chg="add del">
          <ac:chgData name="Honorata Sieczych" userId="b48ea67307940b86" providerId="LiveId" clId="{0CF03D3F-988E-43F4-B56D-0999D3FF85D7}" dt="2019-04-02T14:24:50.190" v="2583" actId="26606"/>
          <ac:cxnSpMkLst>
            <pc:docMk/>
            <pc:sldMk cId="1950195698" sldId="257"/>
            <ac:cxnSpMk id="100" creationId="{DFBD34B5-7777-4A8A-8ED2-97A4A3C273A2}"/>
          </ac:cxnSpMkLst>
        </pc:cxnChg>
        <pc:cxnChg chg="add del">
          <ac:chgData name="Honorata Sieczych" userId="b48ea67307940b86" providerId="LiveId" clId="{0CF03D3F-988E-43F4-B56D-0999D3FF85D7}" dt="2019-04-02T14:25:01.055" v="2585" actId="26606"/>
          <ac:cxnSpMkLst>
            <pc:docMk/>
            <pc:sldMk cId="1950195698" sldId="257"/>
            <ac:cxnSpMk id="105" creationId="{1124B3AE-D38B-4A63-B422-F9792E745BDD}"/>
          </ac:cxnSpMkLst>
        </pc:cxnChg>
        <pc:cxnChg chg="add del">
          <ac:chgData name="Honorata Sieczych" userId="b48ea67307940b86" providerId="LiveId" clId="{0CF03D3F-988E-43F4-B56D-0999D3FF85D7}" dt="2019-04-02T15:09:55.789" v="3586" actId="26606"/>
          <ac:cxnSpMkLst>
            <pc:docMk/>
            <pc:sldMk cId="1950195698" sldId="257"/>
            <ac:cxnSpMk id="106" creationId="{420C8890-1E3E-474D-9D1E-D3E3062B61E4}"/>
          </ac:cxnSpMkLst>
        </pc:cxnChg>
        <pc:cxnChg chg="add del">
          <ac:chgData name="Honorata Sieczych" userId="b48ea67307940b86" providerId="LiveId" clId="{0CF03D3F-988E-43F4-B56D-0999D3FF85D7}" dt="2019-04-02T14:25:10.832" v="2587" actId="26606"/>
          <ac:cxnSpMkLst>
            <pc:docMk/>
            <pc:sldMk cId="1950195698" sldId="257"/>
            <ac:cxnSpMk id="109" creationId="{E2825180-B6B5-413D-ACBA-8E3DCCD03FAA}"/>
          </ac:cxnSpMkLst>
        </pc:cxnChg>
        <pc:cxnChg chg="add del">
          <ac:chgData name="Honorata Sieczych" userId="b48ea67307940b86" providerId="LiveId" clId="{0CF03D3F-988E-43F4-B56D-0999D3FF85D7}" dt="2019-04-02T14:25:26.983" v="2589" actId="26606"/>
          <ac:cxnSpMkLst>
            <pc:docMk/>
            <pc:sldMk cId="1950195698" sldId="257"/>
            <ac:cxnSpMk id="115" creationId="{34C3C3E8-6B5D-49DA-997A-3582B89CDD25}"/>
          </ac:cxnSpMkLst>
        </pc:cxnChg>
        <pc:cxnChg chg="add del">
          <ac:chgData name="Honorata Sieczych" userId="b48ea67307940b86" providerId="LiveId" clId="{0CF03D3F-988E-43F4-B56D-0999D3FF85D7}" dt="2019-04-02T14:26:08.568" v="2597" actId="26606"/>
          <ac:cxnSpMkLst>
            <pc:docMk/>
            <pc:sldMk cId="1950195698" sldId="257"/>
            <ac:cxnSpMk id="119" creationId="{496D98D9-A8AD-432E-BD4E-FF80012442F0}"/>
          </ac:cxnSpMkLst>
        </pc:cxnChg>
        <pc:cxnChg chg="add">
          <ac:chgData name="Honorata Sieczych" userId="b48ea67307940b86" providerId="LiveId" clId="{0CF03D3F-988E-43F4-B56D-0999D3FF85D7}" dt="2019-04-02T15:09:55.852" v="3587" actId="26606"/>
          <ac:cxnSpMkLst>
            <pc:docMk/>
            <pc:sldMk cId="1950195698" sldId="257"/>
            <ac:cxnSpMk id="121" creationId="{DFBD34B5-7777-4A8A-8ED2-97A4A3C273A2}"/>
          </ac:cxnSpMkLst>
        </pc:cxnChg>
        <pc:cxnChg chg="add del">
          <ac:chgData name="Honorata Sieczych" userId="b48ea67307940b86" providerId="LiveId" clId="{0CF03D3F-988E-43F4-B56D-0999D3FF85D7}" dt="2019-04-02T14:26:05.917" v="2595" actId="26606"/>
          <ac:cxnSpMkLst>
            <pc:docMk/>
            <pc:sldMk cId="1950195698" sldId="257"/>
            <ac:cxnSpMk id="134" creationId="{0E5D0023-B23E-4823-8D72-B07FFF8CAE96}"/>
          </ac:cxnSpMkLst>
        </pc:cxnChg>
      </pc:sldChg>
      <pc:sldChg chg="addSp delSp modSp add mod setBg modNotesTx">
        <pc:chgData name="Honorata Sieczych" userId="b48ea67307940b86" providerId="LiveId" clId="{0CF03D3F-988E-43F4-B56D-0999D3FF85D7}" dt="2019-04-02T20:19:31.583" v="7341" actId="20577"/>
        <pc:sldMkLst>
          <pc:docMk/>
          <pc:sldMk cId="1892310494" sldId="258"/>
        </pc:sldMkLst>
        <pc:spChg chg="mod">
          <ac:chgData name="Honorata Sieczych" userId="b48ea67307940b86" providerId="LiveId" clId="{0CF03D3F-988E-43F4-B56D-0999D3FF85D7}" dt="2019-04-02T18:22:24.202" v="5653" actId="26606"/>
          <ac:spMkLst>
            <pc:docMk/>
            <pc:sldMk cId="1892310494" sldId="258"/>
            <ac:spMk id="2" creationId="{96DB68DC-A490-493B-94C3-F837C501B403}"/>
          </ac:spMkLst>
        </pc:spChg>
        <pc:spChg chg="del">
          <ac:chgData name="Honorata Sieczych" userId="b48ea67307940b86" providerId="LiveId" clId="{0CF03D3F-988E-43F4-B56D-0999D3FF85D7}" dt="2019-03-30T13:20:51.379" v="404" actId="931"/>
          <ac:spMkLst>
            <pc:docMk/>
            <pc:sldMk cId="1892310494" sldId="258"/>
            <ac:spMk id="3" creationId="{834364A0-5A07-4D09-B8C0-B105F31D33D6}"/>
          </ac:spMkLst>
        </pc:spChg>
        <pc:spChg chg="add mod ord">
          <ac:chgData name="Honorata Sieczych" userId="b48ea67307940b86" providerId="LiveId" clId="{0CF03D3F-988E-43F4-B56D-0999D3FF85D7}" dt="2019-04-02T19:53:49.523" v="6622"/>
          <ac:spMkLst>
            <pc:docMk/>
            <pc:sldMk cId="1892310494" sldId="258"/>
            <ac:spMk id="10" creationId="{2982621C-862B-4D1F-8262-1374E39629C2}"/>
          </ac:spMkLst>
        </pc:spChg>
        <pc:spChg chg="add del">
          <ac:chgData name="Honorata Sieczych" userId="b48ea67307940b86" providerId="LiveId" clId="{0CF03D3F-988E-43F4-B56D-0999D3FF85D7}" dt="2019-03-30T13:28:49.542" v="772" actId="26606"/>
          <ac:spMkLst>
            <pc:docMk/>
            <pc:sldMk cId="1892310494" sldId="258"/>
            <ac:spMk id="13" creationId="{22AC0F86-9A78-4E84-A4B4-ADB8B2629A0C}"/>
          </ac:spMkLst>
        </pc:spChg>
        <pc:spChg chg="add del">
          <ac:chgData name="Honorata Sieczych" userId="b48ea67307940b86" providerId="LiveId" clId="{0CF03D3F-988E-43F4-B56D-0999D3FF85D7}" dt="2019-03-30T13:28:49.542" v="772" actId="26606"/>
          <ac:spMkLst>
            <pc:docMk/>
            <pc:sldMk cId="1892310494" sldId="258"/>
            <ac:spMk id="21" creationId="{69A54E25-1C05-48E5-A5CC-3778C1D3632D}"/>
          </ac:spMkLst>
        </pc:spChg>
        <pc:spChg chg="add del">
          <ac:chgData name="Honorata Sieczych" userId="b48ea67307940b86" providerId="LiveId" clId="{0CF03D3F-988E-43F4-B56D-0999D3FF85D7}" dt="2019-03-30T13:28:27.069" v="767" actId="26606"/>
          <ac:spMkLst>
            <pc:docMk/>
            <pc:sldMk cId="1892310494" sldId="258"/>
            <ac:spMk id="28" creationId="{ED56E41F-B8E0-4D18-B554-FD40260DE0E3}"/>
          </ac:spMkLst>
        </pc:spChg>
        <pc:spChg chg="add del">
          <ac:chgData name="Honorata Sieczych" userId="b48ea67307940b86" providerId="LiveId" clId="{0CF03D3F-988E-43F4-B56D-0999D3FF85D7}" dt="2019-03-30T13:28:49.454" v="771" actId="26606"/>
          <ac:spMkLst>
            <pc:docMk/>
            <pc:sldMk cId="1892310494" sldId="258"/>
            <ac:spMk id="32" creationId="{243462E7-1698-4B21-BE89-AEFAC7C2FEFA}"/>
          </ac:spMkLst>
        </pc:spChg>
        <pc:spChg chg="add del">
          <ac:chgData name="Honorata Sieczych" userId="b48ea67307940b86" providerId="LiveId" clId="{0CF03D3F-988E-43F4-B56D-0999D3FF85D7}" dt="2019-03-30T13:28:49.454" v="771" actId="26606"/>
          <ac:spMkLst>
            <pc:docMk/>
            <pc:sldMk cId="1892310494" sldId="258"/>
            <ac:spMk id="34" creationId="{6C22FCAC-D7EC-4A52-B153-FF761E2235B3}"/>
          </ac:spMkLst>
        </pc:spChg>
        <pc:spChg chg="add del">
          <ac:chgData name="Honorata Sieczych" userId="b48ea67307940b86" providerId="LiveId" clId="{0CF03D3F-988E-43F4-B56D-0999D3FF85D7}" dt="2019-03-30T13:28:27.069" v="767" actId="26606"/>
          <ac:spMkLst>
            <pc:docMk/>
            <pc:sldMk cId="1892310494" sldId="258"/>
            <ac:spMk id="36" creationId="{23E937B9-07EE-456A-A31C-41A8866E28A2}"/>
          </ac:spMkLst>
        </pc:spChg>
        <pc:spChg chg="add del">
          <ac:chgData name="Honorata Sieczych" userId="b48ea67307940b86" providerId="LiveId" clId="{0CF03D3F-988E-43F4-B56D-0999D3FF85D7}" dt="2019-03-30T13:28:39.886" v="769" actId="26606"/>
          <ac:spMkLst>
            <pc:docMk/>
            <pc:sldMk cId="1892310494" sldId="258"/>
            <ac:spMk id="40" creationId="{572F6A24-139E-4EB5-86D2-431F42EF85CB}"/>
          </ac:spMkLst>
        </pc:spChg>
        <pc:spChg chg="add del">
          <ac:chgData name="Honorata Sieczych" userId="b48ea67307940b86" providerId="LiveId" clId="{0CF03D3F-988E-43F4-B56D-0999D3FF85D7}" dt="2019-03-30T13:28:39.886" v="769" actId="26606"/>
          <ac:spMkLst>
            <pc:docMk/>
            <pc:sldMk cId="1892310494" sldId="258"/>
            <ac:spMk id="42" creationId="{C9DA5B05-DD14-4860-AC45-02A8D2EE1AA5}"/>
          </ac:spMkLst>
        </pc:spChg>
        <pc:spChg chg="add del">
          <ac:chgData name="Honorata Sieczych" userId="b48ea67307940b86" providerId="LiveId" clId="{0CF03D3F-988E-43F4-B56D-0999D3FF85D7}" dt="2019-03-30T13:28:49.454" v="771" actId="26606"/>
          <ac:spMkLst>
            <pc:docMk/>
            <pc:sldMk cId="1892310494" sldId="258"/>
            <ac:spMk id="45" creationId="{333F0879-3DA0-4CB8-B35E-A0AD42558191}"/>
          </ac:spMkLst>
        </pc:spChg>
        <pc:spChg chg="add del">
          <ac:chgData name="Honorata Sieczych" userId="b48ea67307940b86" providerId="LiveId" clId="{0CF03D3F-988E-43F4-B56D-0999D3FF85D7}" dt="2019-03-30T13:28:49.454" v="771" actId="26606"/>
          <ac:spMkLst>
            <pc:docMk/>
            <pc:sldMk cId="1892310494" sldId="258"/>
            <ac:spMk id="46" creationId="{324D2183-F388-476E-92A9-D6639D698580}"/>
          </ac:spMkLst>
        </pc:spChg>
        <pc:spChg chg="add del">
          <ac:chgData name="Honorata Sieczych" userId="b48ea67307940b86" providerId="LiveId" clId="{0CF03D3F-988E-43F4-B56D-0999D3FF85D7}" dt="2019-04-02T15:38:34.759" v="4324" actId="26606"/>
          <ac:spMkLst>
            <pc:docMk/>
            <pc:sldMk cId="1892310494" sldId="258"/>
            <ac:spMk id="48" creationId="{A440FBE6-72B7-43D4-A8EB-FDBC35FE56C6}"/>
          </ac:spMkLst>
        </pc:spChg>
        <pc:spChg chg="add del">
          <ac:chgData name="Honorata Sieczych" userId="b48ea67307940b86" providerId="LiveId" clId="{0CF03D3F-988E-43F4-B56D-0999D3FF85D7}" dt="2019-04-02T15:40:11.283" v="4334" actId="26606"/>
          <ac:spMkLst>
            <pc:docMk/>
            <pc:sldMk cId="1892310494" sldId="258"/>
            <ac:spMk id="57" creationId="{1D39ECD8-0E3E-43C1-9E56-3604E9A15E7B}"/>
          </ac:spMkLst>
        </pc:spChg>
        <pc:spChg chg="add del">
          <ac:chgData name="Honorata Sieczych" userId="b48ea67307940b86" providerId="LiveId" clId="{0CF03D3F-988E-43F4-B56D-0999D3FF85D7}" dt="2019-04-02T15:40:11.283" v="4334" actId="26606"/>
          <ac:spMkLst>
            <pc:docMk/>
            <pc:sldMk cId="1892310494" sldId="258"/>
            <ac:spMk id="67" creationId="{018F8D27-BFDB-4BF9-A512-FF930275B484}"/>
          </ac:spMkLst>
        </pc:spChg>
        <pc:spChg chg="add del">
          <ac:chgData name="Honorata Sieczych" userId="b48ea67307940b86" providerId="LiveId" clId="{0CF03D3F-988E-43F4-B56D-0999D3FF85D7}" dt="2019-04-02T15:39:59.754" v="4327" actId="26606"/>
          <ac:spMkLst>
            <pc:docMk/>
            <pc:sldMk cId="1892310494" sldId="258"/>
            <ac:spMk id="72" creationId="{E13EA690-3E46-4734-B577-2ABC2C11BBAA}"/>
          </ac:spMkLst>
        </pc:spChg>
        <pc:spChg chg="add del">
          <ac:chgData name="Honorata Sieczych" userId="b48ea67307940b86" providerId="LiveId" clId="{0CF03D3F-988E-43F4-B56D-0999D3FF85D7}" dt="2019-04-02T19:56:15.396" v="6653" actId="26606"/>
          <ac:spMkLst>
            <pc:docMk/>
            <pc:sldMk cId="1892310494" sldId="258"/>
            <ac:spMk id="77" creationId="{1D39ECD8-0E3E-43C1-9E56-3604E9A15E7B}"/>
          </ac:spMkLst>
        </pc:spChg>
        <pc:spChg chg="add del">
          <ac:chgData name="Honorata Sieczych" userId="b48ea67307940b86" providerId="LiveId" clId="{0CF03D3F-988E-43F4-B56D-0999D3FF85D7}" dt="2019-04-02T15:39:59.754" v="4327" actId="26606"/>
          <ac:spMkLst>
            <pc:docMk/>
            <pc:sldMk cId="1892310494" sldId="258"/>
            <ac:spMk id="80" creationId="{302D7A57-9708-42D3-BE0A-D2D5AEBBB7C6}"/>
          </ac:spMkLst>
        </pc:spChg>
        <pc:spChg chg="add del">
          <ac:chgData name="Honorata Sieczych" userId="b48ea67307940b86" providerId="LiveId" clId="{0CF03D3F-988E-43F4-B56D-0999D3FF85D7}" dt="2019-04-02T15:40:03.566" v="4329" actId="26606"/>
          <ac:spMkLst>
            <pc:docMk/>
            <pc:sldMk cId="1892310494" sldId="258"/>
            <ac:spMk id="84" creationId="{6A9BC876-571A-45A6-93A3-FB2839CE66CE}"/>
          </ac:spMkLst>
        </pc:spChg>
        <pc:spChg chg="add del">
          <ac:chgData name="Honorata Sieczych" userId="b48ea67307940b86" providerId="LiveId" clId="{0CF03D3F-988E-43F4-B56D-0999D3FF85D7}" dt="2019-04-02T19:56:15.396" v="6653" actId="26606"/>
          <ac:spMkLst>
            <pc:docMk/>
            <pc:sldMk cId="1892310494" sldId="258"/>
            <ac:spMk id="87" creationId="{018F8D27-BFDB-4BF9-A512-FF930275B484}"/>
          </ac:spMkLst>
        </pc:spChg>
        <pc:spChg chg="add del">
          <ac:chgData name="Honorata Sieczych" userId="b48ea67307940b86" providerId="LiveId" clId="{0CF03D3F-988E-43F4-B56D-0999D3FF85D7}" dt="2019-04-02T15:40:08.128" v="4331" actId="26606"/>
          <ac:spMkLst>
            <pc:docMk/>
            <pc:sldMk cId="1892310494" sldId="258"/>
            <ac:spMk id="88" creationId="{1D39ECD8-0E3E-43C1-9E56-3604E9A15E7B}"/>
          </ac:spMkLst>
        </pc:spChg>
        <pc:spChg chg="add del">
          <ac:chgData name="Honorata Sieczych" userId="b48ea67307940b86" providerId="LiveId" clId="{0CF03D3F-988E-43F4-B56D-0999D3FF85D7}" dt="2019-04-02T15:40:08.128" v="4331" actId="26606"/>
          <ac:spMkLst>
            <pc:docMk/>
            <pc:sldMk cId="1892310494" sldId="258"/>
            <ac:spMk id="91" creationId="{018F8D27-BFDB-4BF9-A512-FF930275B484}"/>
          </ac:spMkLst>
        </pc:spChg>
        <pc:spChg chg="add del">
          <ac:chgData name="Honorata Sieczych" userId="b48ea67307940b86" providerId="LiveId" clId="{0CF03D3F-988E-43F4-B56D-0999D3FF85D7}" dt="2019-04-02T15:40:11.221" v="4333" actId="26606"/>
          <ac:spMkLst>
            <pc:docMk/>
            <pc:sldMk cId="1892310494" sldId="258"/>
            <ac:spMk id="93" creationId="{4A2AAA7B-DD5A-486B-B28F-F19588315309}"/>
          </ac:spMkLst>
        </pc:spChg>
        <pc:spChg chg="add del">
          <ac:chgData name="Honorata Sieczych" userId="b48ea67307940b86" providerId="LiveId" clId="{0CF03D3F-988E-43F4-B56D-0999D3FF85D7}" dt="2019-04-02T15:41:14.487" v="4415" actId="26606"/>
          <ac:spMkLst>
            <pc:docMk/>
            <pc:sldMk cId="1892310494" sldId="258"/>
            <ac:spMk id="97" creationId="{1D39ECD8-0E3E-43C1-9E56-3604E9A15E7B}"/>
          </ac:spMkLst>
        </pc:spChg>
        <pc:spChg chg="add del">
          <ac:chgData name="Honorata Sieczych" userId="b48ea67307940b86" providerId="LiveId" clId="{0CF03D3F-988E-43F4-B56D-0999D3FF85D7}" dt="2019-04-02T15:41:14.487" v="4415" actId="26606"/>
          <ac:spMkLst>
            <pc:docMk/>
            <pc:sldMk cId="1892310494" sldId="258"/>
            <ac:spMk id="100" creationId="{018F8D27-BFDB-4BF9-A512-FF930275B484}"/>
          </ac:spMkLst>
        </pc:spChg>
        <pc:spChg chg="add del">
          <ac:chgData name="Honorata Sieczych" userId="b48ea67307940b86" providerId="LiveId" clId="{0CF03D3F-988E-43F4-B56D-0999D3FF85D7}" dt="2019-04-02T18:14:41.496" v="5538" actId="26606"/>
          <ac:spMkLst>
            <pc:docMk/>
            <pc:sldMk cId="1892310494" sldId="258"/>
            <ac:spMk id="113" creationId="{C458EB8A-C7C5-4211-9687-A5EE0C6DD06B}"/>
          </ac:spMkLst>
        </pc:spChg>
        <pc:spChg chg="add del">
          <ac:chgData name="Honorata Sieczych" userId="b48ea67307940b86" providerId="LiveId" clId="{0CF03D3F-988E-43F4-B56D-0999D3FF85D7}" dt="2019-04-02T18:14:41.496" v="5538" actId="26606"/>
          <ac:spMkLst>
            <pc:docMk/>
            <pc:sldMk cId="1892310494" sldId="258"/>
            <ac:spMk id="121" creationId="{B6E7B777-18B2-4C35-B506-702DC68D2584}"/>
          </ac:spMkLst>
        </pc:spChg>
        <pc:spChg chg="add del">
          <ac:chgData name="Honorata Sieczych" userId="b48ea67307940b86" providerId="LiveId" clId="{0CF03D3F-988E-43F4-B56D-0999D3FF85D7}" dt="2019-04-02T18:22:24.202" v="5653" actId="26606"/>
          <ac:spMkLst>
            <pc:docMk/>
            <pc:sldMk cId="1892310494" sldId="258"/>
            <ac:spMk id="128" creationId="{6A9BC876-571A-45A6-93A3-FB2839CE66CE}"/>
          </ac:spMkLst>
        </pc:spChg>
        <pc:spChg chg="add del">
          <ac:chgData name="Honorata Sieczych" userId="b48ea67307940b86" providerId="LiveId" clId="{0CF03D3F-988E-43F4-B56D-0999D3FF85D7}" dt="2019-04-02T19:56:15.396" v="6653" actId="26606"/>
          <ac:spMkLst>
            <pc:docMk/>
            <pc:sldMk cId="1892310494" sldId="258"/>
            <ac:spMk id="145" creationId="{1D39ECD8-0E3E-43C1-9E56-3604E9A15E7B}"/>
          </ac:spMkLst>
        </pc:spChg>
        <pc:spChg chg="add del">
          <ac:chgData name="Honorata Sieczych" userId="b48ea67307940b86" providerId="LiveId" clId="{0CF03D3F-988E-43F4-B56D-0999D3FF85D7}" dt="2019-04-02T19:56:15.396" v="6653" actId="26606"/>
          <ac:spMkLst>
            <pc:docMk/>
            <pc:sldMk cId="1892310494" sldId="258"/>
            <ac:spMk id="155" creationId="{018F8D27-BFDB-4BF9-A512-FF930275B484}"/>
          </ac:spMkLst>
        </pc:spChg>
        <pc:grpChg chg="add del">
          <ac:chgData name="Honorata Sieczych" userId="b48ea67307940b86" providerId="LiveId" clId="{0CF03D3F-988E-43F4-B56D-0999D3FF85D7}" dt="2019-03-30T13:28:49.542" v="772" actId="26606"/>
          <ac:grpSpMkLst>
            <pc:docMk/>
            <pc:sldMk cId="1892310494" sldId="258"/>
            <ac:grpSpMk id="15" creationId="{4AF78B9E-8BE2-4706-9377-A05FA25ABABF}"/>
          </ac:grpSpMkLst>
        </pc:grpChg>
        <pc:grpChg chg="add del">
          <ac:chgData name="Honorata Sieczych" userId="b48ea67307940b86" providerId="LiveId" clId="{0CF03D3F-988E-43F4-B56D-0999D3FF85D7}" dt="2019-03-30T13:28:27.069" v="767" actId="26606"/>
          <ac:grpSpMkLst>
            <pc:docMk/>
            <pc:sldMk cId="1892310494" sldId="258"/>
            <ac:grpSpMk id="30" creationId="{2DB31E17-E562-4F82-98D0-858C84120F34}"/>
          </ac:grpSpMkLst>
        </pc:grpChg>
        <pc:grpChg chg="add del">
          <ac:chgData name="Honorata Sieczych" userId="b48ea67307940b86" providerId="LiveId" clId="{0CF03D3F-988E-43F4-B56D-0999D3FF85D7}" dt="2019-03-30T13:28:39.886" v="769" actId="26606"/>
          <ac:grpSpMkLst>
            <pc:docMk/>
            <pc:sldMk cId="1892310494" sldId="258"/>
            <ac:grpSpMk id="41" creationId="{3963AE85-BE5D-4975-BACF-DDDCC9C2ACDE}"/>
          </ac:grpSpMkLst>
        </pc:grpChg>
        <pc:grpChg chg="add del">
          <ac:chgData name="Honorata Sieczych" userId="b48ea67307940b86" providerId="LiveId" clId="{0CF03D3F-988E-43F4-B56D-0999D3FF85D7}" dt="2019-04-02T15:38:34.759" v="4324" actId="26606"/>
          <ac:grpSpMkLst>
            <pc:docMk/>
            <pc:sldMk cId="1892310494" sldId="258"/>
            <ac:grpSpMk id="49" creationId="{647B8492-BC4D-4046-B35A-C38E03494068}"/>
          </ac:grpSpMkLst>
        </pc:grpChg>
        <pc:grpChg chg="add del">
          <ac:chgData name="Honorata Sieczych" userId="b48ea67307940b86" providerId="LiveId" clId="{0CF03D3F-988E-43F4-B56D-0999D3FF85D7}" dt="2019-04-02T15:40:11.283" v="4334" actId="26606"/>
          <ac:grpSpMkLst>
            <pc:docMk/>
            <pc:sldMk cId="1892310494" sldId="258"/>
            <ac:grpSpMk id="59" creationId="{1B592F0F-402B-4FF5-BC6B-00A024655AB3}"/>
          </ac:grpSpMkLst>
        </pc:grpChg>
        <pc:grpChg chg="add del">
          <ac:chgData name="Honorata Sieczych" userId="b48ea67307940b86" providerId="LiveId" clId="{0CF03D3F-988E-43F4-B56D-0999D3FF85D7}" dt="2019-04-02T15:39:59.754" v="4327" actId="26606"/>
          <ac:grpSpMkLst>
            <pc:docMk/>
            <pc:sldMk cId="1892310494" sldId="258"/>
            <ac:grpSpMk id="74" creationId="{51BDD458-A659-4F0A-8038-738C3F39D510}"/>
          </ac:grpSpMkLst>
        </pc:grpChg>
        <pc:grpChg chg="add del">
          <ac:chgData name="Honorata Sieczych" userId="b48ea67307940b86" providerId="LiveId" clId="{0CF03D3F-988E-43F4-B56D-0999D3FF85D7}" dt="2019-04-02T19:56:15.396" v="6653" actId="26606"/>
          <ac:grpSpMkLst>
            <pc:docMk/>
            <pc:sldMk cId="1892310494" sldId="258"/>
            <ac:grpSpMk id="79" creationId="{1B592F0F-402B-4FF5-BC6B-00A024655AB3}"/>
          </ac:grpSpMkLst>
        </pc:grpChg>
        <pc:grpChg chg="add del">
          <ac:chgData name="Honorata Sieczych" userId="b48ea67307940b86" providerId="LiveId" clId="{0CF03D3F-988E-43F4-B56D-0999D3FF85D7}" dt="2019-04-02T15:40:03.566" v="4329" actId="26606"/>
          <ac:grpSpMkLst>
            <pc:docMk/>
            <pc:sldMk cId="1892310494" sldId="258"/>
            <ac:grpSpMk id="85" creationId="{F484B2EA-E61C-489C-A595-1601912470C5}"/>
          </ac:grpSpMkLst>
        </pc:grpChg>
        <pc:grpChg chg="add del">
          <ac:chgData name="Honorata Sieczych" userId="b48ea67307940b86" providerId="LiveId" clId="{0CF03D3F-988E-43F4-B56D-0999D3FF85D7}" dt="2019-04-02T15:40:08.128" v="4331" actId="26606"/>
          <ac:grpSpMkLst>
            <pc:docMk/>
            <pc:sldMk cId="1892310494" sldId="258"/>
            <ac:grpSpMk id="89" creationId="{1B592F0F-402B-4FF5-BC6B-00A024655AB3}"/>
          </ac:grpSpMkLst>
        </pc:grpChg>
        <pc:grpChg chg="add del">
          <ac:chgData name="Honorata Sieczych" userId="b48ea67307940b86" providerId="LiveId" clId="{0CF03D3F-988E-43F4-B56D-0999D3FF85D7}" dt="2019-04-02T15:40:11.221" v="4333" actId="26606"/>
          <ac:grpSpMkLst>
            <pc:docMk/>
            <pc:sldMk cId="1892310494" sldId="258"/>
            <ac:grpSpMk id="94" creationId="{3DB99B21-A649-42D2-BB86-486C2E73A089}"/>
          </ac:grpSpMkLst>
        </pc:grpChg>
        <pc:grpChg chg="add del">
          <ac:chgData name="Honorata Sieczych" userId="b48ea67307940b86" providerId="LiveId" clId="{0CF03D3F-988E-43F4-B56D-0999D3FF85D7}" dt="2019-04-02T15:41:14.487" v="4415" actId="26606"/>
          <ac:grpSpMkLst>
            <pc:docMk/>
            <pc:sldMk cId="1892310494" sldId="258"/>
            <ac:grpSpMk id="98" creationId="{1B592F0F-402B-4FF5-BC6B-00A024655AB3}"/>
          </ac:grpSpMkLst>
        </pc:grpChg>
        <pc:grpChg chg="add del">
          <ac:chgData name="Honorata Sieczych" userId="b48ea67307940b86" providerId="LiveId" clId="{0CF03D3F-988E-43F4-B56D-0999D3FF85D7}" dt="2019-04-02T18:14:41.496" v="5538" actId="26606"/>
          <ac:grpSpMkLst>
            <pc:docMk/>
            <pc:sldMk cId="1892310494" sldId="258"/>
            <ac:grpSpMk id="105" creationId="{68D3EAE6-5AC4-4EF7-BA5E-FF047F0576D0}"/>
          </ac:grpSpMkLst>
        </pc:grpChg>
        <pc:grpChg chg="add del">
          <ac:chgData name="Honorata Sieczych" userId="b48ea67307940b86" providerId="LiveId" clId="{0CF03D3F-988E-43F4-B56D-0999D3FF85D7}" dt="2019-04-02T18:14:41.496" v="5538" actId="26606"/>
          <ac:grpSpMkLst>
            <pc:docMk/>
            <pc:sldMk cId="1892310494" sldId="258"/>
            <ac:grpSpMk id="115" creationId="{65D94D4E-6D90-4017-88B5-20FB900382FD}"/>
          </ac:grpSpMkLst>
        </pc:grpChg>
        <pc:grpChg chg="add del">
          <ac:chgData name="Honorata Sieczych" userId="b48ea67307940b86" providerId="LiveId" clId="{0CF03D3F-988E-43F4-B56D-0999D3FF85D7}" dt="2019-04-02T18:22:24.202" v="5653" actId="26606"/>
          <ac:grpSpMkLst>
            <pc:docMk/>
            <pc:sldMk cId="1892310494" sldId="258"/>
            <ac:grpSpMk id="130" creationId="{F484B2EA-E61C-489C-A595-1601912470C5}"/>
          </ac:grpSpMkLst>
        </pc:grpChg>
        <pc:grpChg chg="add del">
          <ac:chgData name="Honorata Sieczych" userId="b48ea67307940b86" providerId="LiveId" clId="{0CF03D3F-988E-43F4-B56D-0999D3FF85D7}" dt="2019-04-02T19:56:15.396" v="6653" actId="26606"/>
          <ac:grpSpMkLst>
            <pc:docMk/>
            <pc:sldMk cId="1892310494" sldId="258"/>
            <ac:grpSpMk id="147" creationId="{1B592F0F-402B-4FF5-BC6B-00A024655AB3}"/>
          </ac:grpSpMkLst>
        </pc:grpChg>
        <pc:picChg chg="add mod ord">
          <ac:chgData name="Honorata Sieczych" userId="b48ea67307940b86" providerId="LiveId" clId="{0CF03D3F-988E-43F4-B56D-0999D3FF85D7}" dt="2019-04-02T19:56:21.632" v="6654" actId="1076"/>
          <ac:picMkLst>
            <pc:docMk/>
            <pc:sldMk cId="1892310494" sldId="258"/>
            <ac:picMk id="4" creationId="{E04ABD8B-37F1-488F-AF3D-E3D05B985CBF}"/>
          </ac:picMkLst>
        </pc:picChg>
        <pc:picChg chg="add del mod">
          <ac:chgData name="Honorata Sieczych" userId="b48ea67307940b86" providerId="LiveId" clId="{0CF03D3F-988E-43F4-B56D-0999D3FF85D7}" dt="2019-03-30T13:21:04.800" v="407" actId="26606"/>
          <ac:picMkLst>
            <pc:docMk/>
            <pc:sldMk cId="1892310494" sldId="258"/>
            <ac:picMk id="5" creationId="{2098EFDB-7565-47FB-8B80-5CCEF2A93145}"/>
          </ac:picMkLst>
        </pc:picChg>
        <pc:picChg chg="add mod ord">
          <ac:chgData name="Honorata Sieczych" userId="b48ea67307940b86" providerId="LiveId" clId="{0CF03D3F-988E-43F4-B56D-0999D3FF85D7}" dt="2019-04-02T19:56:50.442" v="6657" actId="1076"/>
          <ac:picMkLst>
            <pc:docMk/>
            <pc:sldMk cId="1892310494" sldId="258"/>
            <ac:picMk id="8" creationId="{2098EFDB-7565-47FB-8B80-5CCEF2A93145}"/>
          </ac:picMkLst>
        </pc:picChg>
        <pc:cxnChg chg="add del">
          <ac:chgData name="Honorata Sieczych" userId="b48ea67307940b86" providerId="LiveId" clId="{0CF03D3F-988E-43F4-B56D-0999D3FF85D7}" dt="2019-03-30T13:28:49.542" v="772" actId="26606"/>
          <ac:cxnSpMkLst>
            <pc:docMk/>
            <pc:sldMk cId="1892310494" sldId="258"/>
            <ac:cxnSpMk id="23" creationId="{0E5D0023-B23E-4823-8D72-B07FFF8CAE96}"/>
          </ac:cxnSpMkLst>
        </pc:cxnChg>
        <pc:cxnChg chg="add del">
          <ac:chgData name="Honorata Sieczych" userId="b48ea67307940b86" providerId="LiveId" clId="{0CF03D3F-988E-43F4-B56D-0999D3FF85D7}" dt="2019-03-30T13:28:27.069" v="767" actId="26606"/>
          <ac:cxnSpMkLst>
            <pc:docMk/>
            <pc:sldMk cId="1892310494" sldId="258"/>
            <ac:cxnSpMk id="38" creationId="{FD2308B7-2829-44DD-B213-27EEBDED1411}"/>
          </ac:cxnSpMkLst>
        </pc:cxnChg>
        <pc:cxnChg chg="add del">
          <ac:chgData name="Honorata Sieczych" userId="b48ea67307940b86" providerId="LiveId" clId="{0CF03D3F-988E-43F4-B56D-0999D3FF85D7}" dt="2019-03-30T13:28:39.886" v="769" actId="26606"/>
          <ac:cxnSpMkLst>
            <pc:docMk/>
            <pc:sldMk cId="1892310494" sldId="258"/>
            <ac:cxnSpMk id="43" creationId="{36BE37AC-AD36-4C42-9B8C-C5500F4E7C63}"/>
          </ac:cxnSpMkLst>
        </pc:cxnChg>
        <pc:cxnChg chg="add del">
          <ac:chgData name="Honorata Sieczych" userId="b48ea67307940b86" providerId="LiveId" clId="{0CF03D3F-988E-43F4-B56D-0999D3FF85D7}" dt="2019-04-02T15:38:34.759" v="4324" actId="26606"/>
          <ac:cxnSpMkLst>
            <pc:docMk/>
            <pc:sldMk cId="1892310494" sldId="258"/>
            <ac:cxnSpMk id="52" creationId="{16652DC1-CA18-4263-AC06-BAB0B05EC783}"/>
          </ac:cxnSpMkLst>
        </pc:cxnChg>
        <pc:cxnChg chg="add del">
          <ac:chgData name="Honorata Sieczych" userId="b48ea67307940b86" providerId="LiveId" clId="{0CF03D3F-988E-43F4-B56D-0999D3FF85D7}" dt="2019-04-02T15:40:11.283" v="4334" actId="26606"/>
          <ac:cxnSpMkLst>
            <pc:docMk/>
            <pc:sldMk cId="1892310494" sldId="258"/>
            <ac:cxnSpMk id="65" creationId="{DFBD34B5-7777-4A8A-8ED2-97A4A3C273A2}"/>
          </ac:cxnSpMkLst>
        </pc:cxnChg>
        <pc:cxnChg chg="add del">
          <ac:chgData name="Honorata Sieczych" userId="b48ea67307940b86" providerId="LiveId" clId="{0CF03D3F-988E-43F4-B56D-0999D3FF85D7}" dt="2019-04-02T15:39:59.754" v="4327" actId="26606"/>
          <ac:cxnSpMkLst>
            <pc:docMk/>
            <pc:sldMk cId="1892310494" sldId="258"/>
            <ac:cxnSpMk id="82" creationId="{375B9B75-E178-411B-BA12-D67B08861BFC}"/>
          </ac:cxnSpMkLst>
        </pc:cxnChg>
        <pc:cxnChg chg="add del">
          <ac:chgData name="Honorata Sieczych" userId="b48ea67307940b86" providerId="LiveId" clId="{0CF03D3F-988E-43F4-B56D-0999D3FF85D7}" dt="2019-04-02T15:40:03.566" v="4329" actId="26606"/>
          <ac:cxnSpMkLst>
            <pc:docMk/>
            <pc:sldMk cId="1892310494" sldId="258"/>
            <ac:cxnSpMk id="86" creationId="{1124B3AE-D38B-4A63-B422-F9792E745BDD}"/>
          </ac:cxnSpMkLst>
        </pc:cxnChg>
        <pc:cxnChg chg="add del">
          <ac:chgData name="Honorata Sieczych" userId="b48ea67307940b86" providerId="LiveId" clId="{0CF03D3F-988E-43F4-B56D-0999D3FF85D7}" dt="2019-04-02T15:40:08.128" v="4331" actId="26606"/>
          <ac:cxnSpMkLst>
            <pc:docMk/>
            <pc:sldMk cId="1892310494" sldId="258"/>
            <ac:cxnSpMk id="90" creationId="{DFBD34B5-7777-4A8A-8ED2-97A4A3C273A2}"/>
          </ac:cxnSpMkLst>
        </pc:cxnChg>
        <pc:cxnChg chg="add del">
          <ac:chgData name="Honorata Sieczych" userId="b48ea67307940b86" providerId="LiveId" clId="{0CF03D3F-988E-43F4-B56D-0999D3FF85D7}" dt="2019-04-02T15:40:11.221" v="4333" actId="26606"/>
          <ac:cxnSpMkLst>
            <pc:docMk/>
            <pc:sldMk cId="1892310494" sldId="258"/>
            <ac:cxnSpMk id="95" creationId="{496D98D9-A8AD-432E-BD4E-FF80012442F0}"/>
          </ac:cxnSpMkLst>
        </pc:cxnChg>
        <pc:cxnChg chg="add del">
          <ac:chgData name="Honorata Sieczych" userId="b48ea67307940b86" providerId="LiveId" clId="{0CF03D3F-988E-43F4-B56D-0999D3FF85D7}" dt="2019-04-02T15:41:14.487" v="4415" actId="26606"/>
          <ac:cxnSpMkLst>
            <pc:docMk/>
            <pc:sldMk cId="1892310494" sldId="258"/>
            <ac:cxnSpMk id="99" creationId="{DFBD34B5-7777-4A8A-8ED2-97A4A3C273A2}"/>
          </ac:cxnSpMkLst>
        </pc:cxnChg>
        <pc:cxnChg chg="add del">
          <ac:chgData name="Honorata Sieczych" userId="b48ea67307940b86" providerId="LiveId" clId="{0CF03D3F-988E-43F4-B56D-0999D3FF85D7}" dt="2019-04-02T18:14:41.496" v="5538" actId="26606"/>
          <ac:cxnSpMkLst>
            <pc:docMk/>
            <pc:sldMk cId="1892310494" sldId="258"/>
            <ac:cxnSpMk id="111" creationId="{2127D324-ED99-4DAD-96B2-75E77B6EE6DC}"/>
          </ac:cxnSpMkLst>
        </pc:cxnChg>
        <pc:cxnChg chg="add del">
          <ac:chgData name="Honorata Sieczych" userId="b48ea67307940b86" providerId="LiveId" clId="{0CF03D3F-988E-43F4-B56D-0999D3FF85D7}" dt="2019-04-02T18:14:41.496" v="5538" actId="26606"/>
          <ac:cxnSpMkLst>
            <pc:docMk/>
            <pc:sldMk cId="1892310494" sldId="258"/>
            <ac:cxnSpMk id="123" creationId="{ADF7A100-AC98-48E5-8ADC-222C893FB29F}"/>
          </ac:cxnSpMkLst>
        </pc:cxnChg>
        <pc:cxnChg chg="add del">
          <ac:chgData name="Honorata Sieczych" userId="b48ea67307940b86" providerId="LiveId" clId="{0CF03D3F-988E-43F4-B56D-0999D3FF85D7}" dt="2019-04-02T18:22:24.202" v="5653" actId="26606"/>
          <ac:cxnSpMkLst>
            <pc:docMk/>
            <pc:sldMk cId="1892310494" sldId="258"/>
            <ac:cxnSpMk id="136" creationId="{1124B3AE-D38B-4A63-B422-F9792E745BDD}"/>
          </ac:cxnSpMkLst>
        </pc:cxnChg>
        <pc:cxnChg chg="add del">
          <ac:chgData name="Honorata Sieczych" userId="b48ea67307940b86" providerId="LiveId" clId="{0CF03D3F-988E-43F4-B56D-0999D3FF85D7}" dt="2019-04-02T19:56:15.396" v="6653" actId="26606"/>
          <ac:cxnSpMkLst>
            <pc:docMk/>
            <pc:sldMk cId="1892310494" sldId="258"/>
            <ac:cxnSpMk id="140" creationId="{DFBD34B5-7777-4A8A-8ED2-97A4A3C273A2}"/>
          </ac:cxnSpMkLst>
        </pc:cxnChg>
        <pc:cxnChg chg="add del">
          <ac:chgData name="Honorata Sieczych" userId="b48ea67307940b86" providerId="LiveId" clId="{0CF03D3F-988E-43F4-B56D-0999D3FF85D7}" dt="2019-04-02T19:56:15.396" v="6653" actId="26606"/>
          <ac:cxnSpMkLst>
            <pc:docMk/>
            <pc:sldMk cId="1892310494" sldId="258"/>
            <ac:cxnSpMk id="153" creationId="{DFBD34B5-7777-4A8A-8ED2-97A4A3C273A2}"/>
          </ac:cxnSpMkLst>
        </pc:cxnChg>
      </pc:sldChg>
      <pc:sldChg chg="addSp delSp modSp add mod setBg modNotesTx">
        <pc:chgData name="Honorata Sieczych" userId="b48ea67307940b86" providerId="LiveId" clId="{0CF03D3F-988E-43F4-B56D-0999D3FF85D7}" dt="2019-04-02T20:21:05.630" v="8261" actId="5793"/>
        <pc:sldMkLst>
          <pc:docMk/>
          <pc:sldMk cId="2987756259" sldId="259"/>
        </pc:sldMkLst>
        <pc:spChg chg="mod">
          <ac:chgData name="Honorata Sieczych" userId="b48ea67307940b86" providerId="LiveId" clId="{0CF03D3F-988E-43F4-B56D-0999D3FF85D7}" dt="2019-04-02T19:51:13.625" v="6557" actId="20577"/>
          <ac:spMkLst>
            <pc:docMk/>
            <pc:sldMk cId="2987756259" sldId="259"/>
            <ac:spMk id="2" creationId="{EBCEF4B6-804A-4A55-8CD5-C9D9EB69BB57}"/>
          </ac:spMkLst>
        </pc:spChg>
        <pc:spChg chg="add del">
          <ac:chgData name="Honorata Sieczych" userId="b48ea67307940b86" providerId="LiveId" clId="{0CF03D3F-988E-43F4-B56D-0999D3FF85D7}" dt="2019-04-02T13:53:49.076" v="1994" actId="931"/>
          <ac:spMkLst>
            <pc:docMk/>
            <pc:sldMk cId="2987756259" sldId="259"/>
            <ac:spMk id="3" creationId="{67D49D71-7D42-42A7-B87B-E35E436109E8}"/>
          </ac:spMkLst>
        </pc:spChg>
        <pc:spChg chg="add del mod">
          <ac:chgData name="Honorata Sieczych" userId="b48ea67307940b86" providerId="LiveId" clId="{0CF03D3F-988E-43F4-B56D-0999D3FF85D7}" dt="2019-04-02T13:53:25.577" v="1993" actId="931"/>
          <ac:spMkLst>
            <pc:docMk/>
            <pc:sldMk cId="2987756259" sldId="259"/>
            <ac:spMk id="6" creationId="{0B8E8B96-32ED-4A6A-8300-A168108C2E09}"/>
          </ac:spMkLst>
        </pc:spChg>
        <pc:spChg chg="add del mod">
          <ac:chgData name="Honorata Sieczych" userId="b48ea67307940b86" providerId="LiveId" clId="{0CF03D3F-988E-43F4-B56D-0999D3FF85D7}" dt="2019-04-02T13:53:21.717" v="1989"/>
          <ac:spMkLst>
            <pc:docMk/>
            <pc:sldMk cId="2987756259" sldId="259"/>
            <ac:spMk id="7" creationId="{08C07A02-D002-46BB-9F73-BE0BBEDA5E62}"/>
          </ac:spMkLst>
        </pc:spChg>
        <pc:spChg chg="add del mod">
          <ac:chgData name="Honorata Sieczych" userId="b48ea67307940b86" providerId="LiveId" clId="{0CF03D3F-988E-43F4-B56D-0999D3FF85D7}" dt="2019-04-02T13:44:50.274" v="1909" actId="931"/>
          <ac:spMkLst>
            <pc:docMk/>
            <pc:sldMk cId="2987756259" sldId="259"/>
            <ac:spMk id="11" creationId="{186639B5-01AA-4A17-912A-E7853ECF4E66}"/>
          </ac:spMkLst>
        </pc:spChg>
        <pc:spChg chg="add del">
          <ac:chgData name="Honorata Sieczych" userId="b48ea67307940b86" providerId="LiveId" clId="{0CF03D3F-988E-43F4-B56D-0999D3FF85D7}" dt="2019-04-02T13:53:23.742" v="1991" actId="26606"/>
          <ac:spMkLst>
            <pc:docMk/>
            <pc:sldMk cId="2987756259" sldId="259"/>
            <ac:spMk id="14" creationId="{7E61F402-3445-458A-9A2B-D28FD288390C}"/>
          </ac:spMkLst>
        </pc:spChg>
        <pc:spChg chg="add del mod">
          <ac:chgData name="Honorata Sieczych" userId="b48ea67307940b86" providerId="LiveId" clId="{0CF03D3F-988E-43F4-B56D-0999D3FF85D7}" dt="2019-04-02T13:53:20.389" v="1987" actId="931"/>
          <ac:spMkLst>
            <pc:docMk/>
            <pc:sldMk cId="2987756259" sldId="259"/>
            <ac:spMk id="15" creationId="{34EE6A4F-90AE-4F66-B39C-4CDC214B7036}"/>
          </ac:spMkLst>
        </pc:spChg>
        <pc:spChg chg="add del">
          <ac:chgData name="Honorata Sieczych" userId="b48ea67307940b86" providerId="LiveId" clId="{0CF03D3F-988E-43F4-B56D-0999D3FF85D7}" dt="2019-04-02T13:53:20.517" v="1988" actId="26606"/>
          <ac:spMkLst>
            <pc:docMk/>
            <pc:sldMk cId="2987756259" sldId="259"/>
            <ac:spMk id="24" creationId="{333F0879-3DA0-4CB8-B35E-A0AD42558191}"/>
          </ac:spMkLst>
        </pc:spChg>
        <pc:spChg chg="add del">
          <ac:chgData name="Honorata Sieczych" userId="b48ea67307940b86" providerId="LiveId" clId="{0CF03D3F-988E-43F4-B56D-0999D3FF85D7}" dt="2019-04-02T13:53:20.517" v="1988" actId="26606"/>
          <ac:spMkLst>
            <pc:docMk/>
            <pc:sldMk cId="2987756259" sldId="259"/>
            <ac:spMk id="25" creationId="{324D2183-F388-476E-92A9-D6639D698580}"/>
          </ac:spMkLst>
        </pc:spChg>
        <pc:spChg chg="add del">
          <ac:chgData name="Honorata Sieczych" userId="b48ea67307940b86" providerId="LiveId" clId="{0CF03D3F-988E-43F4-B56D-0999D3FF85D7}" dt="2019-04-02T13:53:20.517" v="1988" actId="26606"/>
          <ac:spMkLst>
            <pc:docMk/>
            <pc:sldMk cId="2987756259" sldId="259"/>
            <ac:spMk id="26" creationId="{243462E7-1698-4B21-BE89-AEFAC7C2FEFA}"/>
          </ac:spMkLst>
        </pc:spChg>
        <pc:spChg chg="add del">
          <ac:chgData name="Honorata Sieczych" userId="b48ea67307940b86" providerId="LiveId" clId="{0CF03D3F-988E-43F4-B56D-0999D3FF85D7}" dt="2019-04-02T13:45:06.303" v="1910" actId="26606"/>
          <ac:spMkLst>
            <pc:docMk/>
            <pc:sldMk cId="2987756259" sldId="259"/>
            <ac:spMk id="27" creationId="{333F0879-3DA0-4CB8-B35E-A0AD42558191}"/>
          </ac:spMkLst>
        </pc:spChg>
        <pc:spChg chg="add del">
          <ac:chgData name="Honorata Sieczych" userId="b48ea67307940b86" providerId="LiveId" clId="{0CF03D3F-988E-43F4-B56D-0999D3FF85D7}" dt="2019-04-02T13:53:20.517" v="1988" actId="26606"/>
          <ac:spMkLst>
            <pc:docMk/>
            <pc:sldMk cId="2987756259" sldId="259"/>
            <ac:spMk id="28" creationId="{6C22FCAC-D7EC-4A52-B153-FF761E2235B3}"/>
          </ac:spMkLst>
        </pc:spChg>
        <pc:spChg chg="add del">
          <ac:chgData name="Honorata Sieczych" userId="b48ea67307940b86" providerId="LiveId" clId="{0CF03D3F-988E-43F4-B56D-0999D3FF85D7}" dt="2019-04-02T13:45:06.303" v="1910" actId="26606"/>
          <ac:spMkLst>
            <pc:docMk/>
            <pc:sldMk cId="2987756259" sldId="259"/>
            <ac:spMk id="29" creationId="{324D2183-F388-476E-92A9-D6639D698580}"/>
          </ac:spMkLst>
        </pc:spChg>
        <pc:spChg chg="add del">
          <ac:chgData name="Honorata Sieczych" userId="b48ea67307940b86" providerId="LiveId" clId="{0CF03D3F-988E-43F4-B56D-0999D3FF85D7}" dt="2019-04-02T13:53:20.372" v="1985" actId="26606"/>
          <ac:spMkLst>
            <pc:docMk/>
            <pc:sldMk cId="2987756259" sldId="259"/>
            <ac:spMk id="30" creationId="{4A2AAA7B-DD5A-486B-B28F-F19588315309}"/>
          </ac:spMkLst>
        </pc:spChg>
        <pc:spChg chg="add del">
          <ac:chgData name="Honorata Sieczych" userId="b48ea67307940b86" providerId="LiveId" clId="{0CF03D3F-988E-43F4-B56D-0999D3FF85D7}" dt="2019-04-02T13:45:06.303" v="1910" actId="26606"/>
          <ac:spMkLst>
            <pc:docMk/>
            <pc:sldMk cId="2987756259" sldId="259"/>
            <ac:spMk id="31" creationId="{243462E7-1698-4B21-BE89-AEFAC7C2FEFA}"/>
          </ac:spMkLst>
        </pc:spChg>
        <pc:spChg chg="add del">
          <ac:chgData name="Honorata Sieczych" userId="b48ea67307940b86" providerId="LiveId" clId="{0CF03D3F-988E-43F4-B56D-0999D3FF85D7}" dt="2019-04-02T13:45:06.303" v="1910" actId="26606"/>
          <ac:spMkLst>
            <pc:docMk/>
            <pc:sldMk cId="2987756259" sldId="259"/>
            <ac:spMk id="33" creationId="{6C22FCAC-D7EC-4A52-B153-FF761E2235B3}"/>
          </ac:spMkLst>
        </pc:spChg>
        <pc:spChg chg="add del">
          <ac:chgData name="Honorata Sieczych" userId="b48ea67307940b86" providerId="LiveId" clId="{0CF03D3F-988E-43F4-B56D-0999D3FF85D7}" dt="2019-04-02T13:56:56.197" v="2265" actId="26606"/>
          <ac:spMkLst>
            <pc:docMk/>
            <pc:sldMk cId="2987756259" sldId="259"/>
            <ac:spMk id="34" creationId="{333F0879-3DA0-4CB8-B35E-A0AD42558191}"/>
          </ac:spMkLst>
        </pc:spChg>
        <pc:spChg chg="add del mod">
          <ac:chgData name="Honorata Sieczych" userId="b48ea67307940b86" providerId="LiveId" clId="{0CF03D3F-988E-43F4-B56D-0999D3FF85D7}" dt="2019-04-02T13:53:20.372" v="1985" actId="26606"/>
          <ac:spMkLst>
            <pc:docMk/>
            <pc:sldMk cId="2987756259" sldId="259"/>
            <ac:spMk id="35" creationId="{AB02F93C-2DBA-4CFE-B27F-3534589773FB}"/>
          </ac:spMkLst>
        </pc:spChg>
        <pc:spChg chg="add del">
          <ac:chgData name="Honorata Sieczych" userId="b48ea67307940b86" providerId="LiveId" clId="{0CF03D3F-988E-43F4-B56D-0999D3FF85D7}" dt="2019-04-02T13:44:48.440" v="1907" actId="26606"/>
          <ac:spMkLst>
            <pc:docMk/>
            <pc:sldMk cId="2987756259" sldId="259"/>
            <ac:spMk id="38" creationId="{C767F1E5-9B7B-4AE8-BDE6-71E930AD6BCE}"/>
          </ac:spMkLst>
        </pc:spChg>
        <pc:spChg chg="add del">
          <ac:chgData name="Honorata Sieczych" userId="b48ea67307940b86" providerId="LiveId" clId="{0CF03D3F-988E-43F4-B56D-0999D3FF85D7}" dt="2019-04-02T13:56:56.197" v="2265" actId="26606"/>
          <ac:spMkLst>
            <pc:docMk/>
            <pc:sldMk cId="2987756259" sldId="259"/>
            <ac:spMk id="39" creationId="{324D2183-F388-476E-92A9-D6639D698580}"/>
          </ac:spMkLst>
        </pc:spChg>
        <pc:spChg chg="add del">
          <ac:chgData name="Honorata Sieczych" userId="b48ea67307940b86" providerId="LiveId" clId="{0CF03D3F-988E-43F4-B56D-0999D3FF85D7}" dt="2019-04-02T13:56:56.197" v="2265" actId="26606"/>
          <ac:spMkLst>
            <pc:docMk/>
            <pc:sldMk cId="2987756259" sldId="259"/>
            <ac:spMk id="40" creationId="{243462E7-1698-4B21-BE89-AEFAC7C2FEFA}"/>
          </ac:spMkLst>
        </pc:spChg>
        <pc:spChg chg="add del">
          <ac:chgData name="Honorata Sieczych" userId="b48ea67307940b86" providerId="LiveId" clId="{0CF03D3F-988E-43F4-B56D-0999D3FF85D7}" dt="2019-04-02T13:44:48.440" v="1907" actId="26606"/>
          <ac:spMkLst>
            <pc:docMk/>
            <pc:sldMk cId="2987756259" sldId="259"/>
            <ac:spMk id="41" creationId="{4A2AAA7B-DD5A-486B-B28F-F19588315309}"/>
          </ac:spMkLst>
        </pc:spChg>
        <pc:spChg chg="add mod">
          <ac:chgData name="Honorata Sieczych" userId="b48ea67307940b86" providerId="LiveId" clId="{0CF03D3F-988E-43F4-B56D-0999D3FF85D7}" dt="2019-04-02T14:45:53.660" v="3032" actId="20577"/>
          <ac:spMkLst>
            <pc:docMk/>
            <pc:sldMk cId="2987756259" sldId="259"/>
            <ac:spMk id="42" creationId="{FDCA4489-55F0-4215-9FAC-E99F4C64B2E1}"/>
          </ac:spMkLst>
        </pc:spChg>
        <pc:spChg chg="add del">
          <ac:chgData name="Honorata Sieczych" userId="b48ea67307940b86" providerId="LiveId" clId="{0CF03D3F-988E-43F4-B56D-0999D3FF85D7}" dt="2019-04-02T13:56:56.197" v="2265" actId="26606"/>
          <ac:spMkLst>
            <pc:docMk/>
            <pc:sldMk cId="2987756259" sldId="259"/>
            <ac:spMk id="45" creationId="{6C22FCAC-D7EC-4A52-B153-FF761E2235B3}"/>
          </ac:spMkLst>
        </pc:spChg>
        <pc:spChg chg="add">
          <ac:chgData name="Honorata Sieczych" userId="b48ea67307940b86" providerId="LiveId" clId="{0CF03D3F-988E-43F4-B56D-0999D3FF85D7}" dt="2019-04-02T13:56:56.197" v="2265" actId="26606"/>
          <ac:spMkLst>
            <pc:docMk/>
            <pc:sldMk cId="2987756259" sldId="259"/>
            <ac:spMk id="51" creationId="{7E61F402-3445-458A-9A2B-D28FD288390C}"/>
          </ac:spMkLst>
        </pc:spChg>
        <pc:grpChg chg="add del">
          <ac:chgData name="Honorata Sieczych" userId="b48ea67307940b86" providerId="LiveId" clId="{0CF03D3F-988E-43F4-B56D-0999D3FF85D7}" dt="2019-04-02T13:53:23.742" v="1991" actId="26606"/>
          <ac:grpSpMkLst>
            <pc:docMk/>
            <pc:sldMk cId="2987756259" sldId="259"/>
            <ac:grpSpMk id="16" creationId="{A673C096-95AE-4644-B76C-1DF1B667DC44}"/>
          </ac:grpSpMkLst>
        </pc:grpChg>
        <pc:grpChg chg="add del">
          <ac:chgData name="Honorata Sieczych" userId="b48ea67307940b86" providerId="LiveId" clId="{0CF03D3F-988E-43F4-B56D-0999D3FF85D7}" dt="2019-04-02T13:53:20.372" v="1985" actId="26606"/>
          <ac:grpSpMkLst>
            <pc:docMk/>
            <pc:sldMk cId="2987756259" sldId="259"/>
            <ac:grpSpMk id="32" creationId="{3DB99B21-A649-42D2-BB86-486C2E73A089}"/>
          </ac:grpSpMkLst>
        </pc:grpChg>
        <pc:grpChg chg="add del">
          <ac:chgData name="Honorata Sieczych" userId="b48ea67307940b86" providerId="LiveId" clId="{0CF03D3F-988E-43F4-B56D-0999D3FF85D7}" dt="2019-04-02T13:44:48.440" v="1907" actId="26606"/>
          <ac:grpSpMkLst>
            <pc:docMk/>
            <pc:sldMk cId="2987756259" sldId="259"/>
            <ac:grpSpMk id="43" creationId="{3DB99B21-A649-42D2-BB86-486C2E73A089}"/>
          </ac:grpSpMkLst>
        </pc:grpChg>
        <pc:grpChg chg="add">
          <ac:chgData name="Honorata Sieczych" userId="b48ea67307940b86" providerId="LiveId" clId="{0CF03D3F-988E-43F4-B56D-0999D3FF85D7}" dt="2019-04-02T13:56:56.197" v="2265" actId="26606"/>
          <ac:grpSpMkLst>
            <pc:docMk/>
            <pc:sldMk cId="2987756259" sldId="259"/>
            <ac:grpSpMk id="53" creationId="{A673C096-95AE-4644-B76C-1DF1B667DC44}"/>
          </ac:grpSpMkLst>
        </pc:grpChg>
        <pc:picChg chg="add del mod">
          <ac:chgData name="Honorata Sieczych" userId="b48ea67307940b86" providerId="LiveId" clId="{0CF03D3F-988E-43F4-B56D-0999D3FF85D7}" dt="2019-04-02T13:53:25.577" v="1993" actId="931"/>
          <ac:picMkLst>
            <pc:docMk/>
            <pc:sldMk cId="2987756259" sldId="259"/>
            <ac:picMk id="5" creationId="{A21325E5-CEF7-4A20-A9A6-62EE2A196033}"/>
          </ac:picMkLst>
        </pc:picChg>
        <pc:picChg chg="add del mod ord">
          <ac:chgData name="Honorata Sieczych" userId="b48ea67307940b86" providerId="LiveId" clId="{0CF03D3F-988E-43F4-B56D-0999D3FF85D7}" dt="2019-04-02T13:53:23.742" v="1991" actId="26606"/>
          <ac:picMkLst>
            <pc:docMk/>
            <pc:sldMk cId="2987756259" sldId="259"/>
            <ac:picMk id="9" creationId="{A21325E5-CEF7-4A20-A9A6-62EE2A196033}"/>
          </ac:picMkLst>
        </pc:picChg>
        <pc:picChg chg="add del mod">
          <ac:chgData name="Honorata Sieczych" userId="b48ea67307940b86" providerId="LiveId" clId="{0CF03D3F-988E-43F4-B56D-0999D3FF85D7}" dt="2019-04-02T13:44:50.274" v="1909" actId="931"/>
          <ac:picMkLst>
            <pc:docMk/>
            <pc:sldMk cId="2987756259" sldId="259"/>
            <ac:picMk id="10" creationId="{24F083A8-2221-4DD2-A1D5-F8FE0FE5BCC9}"/>
          </ac:picMkLst>
        </pc:picChg>
        <pc:picChg chg="add del mod">
          <ac:chgData name="Honorata Sieczych" userId="b48ea67307940b86" providerId="LiveId" clId="{0CF03D3F-988E-43F4-B56D-0999D3FF85D7}" dt="2019-04-02T13:53:20.389" v="1987" actId="931"/>
          <ac:picMkLst>
            <pc:docMk/>
            <pc:sldMk cId="2987756259" sldId="259"/>
            <ac:picMk id="13" creationId="{548A39BD-47D8-4761-B711-AA254E2567E7}"/>
          </ac:picMkLst>
        </pc:picChg>
        <pc:picChg chg="add del mod">
          <ac:chgData name="Honorata Sieczych" userId="b48ea67307940b86" providerId="LiveId" clId="{0CF03D3F-988E-43F4-B56D-0999D3FF85D7}" dt="2019-04-02T13:54:01.100" v="1995" actId="26606"/>
          <ac:picMkLst>
            <pc:docMk/>
            <pc:sldMk cId="2987756259" sldId="259"/>
            <ac:picMk id="23" creationId="{A5756695-EDBD-4767-B681-83C128FC189A}"/>
          </ac:picMkLst>
        </pc:picChg>
        <pc:picChg chg="add del">
          <ac:chgData name="Honorata Sieczych" userId="b48ea67307940b86" providerId="LiveId" clId="{0CF03D3F-988E-43F4-B56D-0999D3FF85D7}" dt="2019-04-02T13:44:48.440" v="1907" actId="26606"/>
          <ac:picMkLst>
            <pc:docMk/>
            <pc:sldMk cId="2987756259" sldId="259"/>
            <ac:picMk id="36" creationId="{24F083A8-2221-4DD2-A1D5-F8FE0FE5BCC9}"/>
          </ac:picMkLst>
        </pc:picChg>
        <pc:picChg chg="add del">
          <ac:chgData name="Honorata Sieczych" userId="b48ea67307940b86" providerId="LiveId" clId="{0CF03D3F-988E-43F4-B56D-0999D3FF85D7}" dt="2019-04-02T13:53:20.372" v="1985" actId="26606"/>
          <ac:picMkLst>
            <pc:docMk/>
            <pc:sldMk cId="2987756259" sldId="259"/>
            <ac:picMk id="37" creationId="{548A39BD-47D8-4761-B711-AA254E2567E7}"/>
          </ac:picMkLst>
        </pc:picChg>
        <pc:picChg chg="add mod">
          <ac:chgData name="Honorata Sieczych" userId="b48ea67307940b86" providerId="LiveId" clId="{0CF03D3F-988E-43F4-B56D-0999D3FF85D7}" dt="2019-04-02T13:56:56.197" v="2265" actId="26606"/>
          <ac:picMkLst>
            <pc:docMk/>
            <pc:sldMk cId="2987756259" sldId="259"/>
            <ac:picMk id="46" creationId="{A5756695-EDBD-4767-B681-83C128FC189A}"/>
          </ac:picMkLst>
        </pc:picChg>
        <pc:cxnChg chg="add del">
          <ac:chgData name="Honorata Sieczych" userId="b48ea67307940b86" providerId="LiveId" clId="{0CF03D3F-988E-43F4-B56D-0999D3FF85D7}" dt="2019-04-02T13:53:23.742" v="1991" actId="26606"/>
          <ac:cxnSpMkLst>
            <pc:docMk/>
            <pc:sldMk cId="2987756259" sldId="259"/>
            <ac:cxnSpMk id="22" creationId="{2BE880E9-2B86-4CDB-B5B7-308745CDD19D}"/>
          </ac:cxnSpMkLst>
        </pc:cxnChg>
        <pc:cxnChg chg="add del">
          <ac:chgData name="Honorata Sieczych" userId="b48ea67307940b86" providerId="LiveId" clId="{0CF03D3F-988E-43F4-B56D-0999D3FF85D7}" dt="2019-04-02T13:53:20.372" v="1985" actId="26606"/>
          <ac:cxnSpMkLst>
            <pc:docMk/>
            <pc:sldMk cId="2987756259" sldId="259"/>
            <ac:cxnSpMk id="44" creationId="{496D98D9-A8AD-432E-BD4E-FF80012442F0}"/>
          </ac:cxnSpMkLst>
        </pc:cxnChg>
        <pc:cxnChg chg="add del">
          <ac:chgData name="Honorata Sieczych" userId="b48ea67307940b86" providerId="LiveId" clId="{0CF03D3F-988E-43F4-B56D-0999D3FF85D7}" dt="2019-04-02T13:44:48.440" v="1907" actId="26606"/>
          <ac:cxnSpMkLst>
            <pc:docMk/>
            <pc:sldMk cId="2987756259" sldId="259"/>
            <ac:cxnSpMk id="49" creationId="{496D98D9-A8AD-432E-BD4E-FF80012442F0}"/>
          </ac:cxnSpMkLst>
        </pc:cxnChg>
        <pc:cxnChg chg="add">
          <ac:chgData name="Honorata Sieczych" userId="b48ea67307940b86" providerId="LiveId" clId="{0CF03D3F-988E-43F4-B56D-0999D3FF85D7}" dt="2019-04-02T13:56:56.197" v="2265" actId="26606"/>
          <ac:cxnSpMkLst>
            <pc:docMk/>
            <pc:sldMk cId="2987756259" sldId="259"/>
            <ac:cxnSpMk id="59" creationId="{2BE880E9-2B86-4CDB-B5B7-308745CDD19D}"/>
          </ac:cxnSpMkLst>
        </pc:cxnChg>
      </pc:sldChg>
      <pc:sldChg chg="addSp delSp modSp add mod ord setBg modNotesTx">
        <pc:chgData name="Honorata Sieczych" userId="b48ea67307940b86" providerId="LiveId" clId="{0CF03D3F-988E-43F4-B56D-0999D3FF85D7}" dt="2019-04-02T20:26:42.994" v="9385" actId="20577"/>
        <pc:sldMkLst>
          <pc:docMk/>
          <pc:sldMk cId="3212056180" sldId="260"/>
        </pc:sldMkLst>
        <pc:spChg chg="mod">
          <ac:chgData name="Honorata Sieczych" userId="b48ea67307940b86" providerId="LiveId" clId="{0CF03D3F-988E-43F4-B56D-0999D3FF85D7}" dt="2019-04-02T20:26:42.994" v="9385" actId="20577"/>
          <ac:spMkLst>
            <pc:docMk/>
            <pc:sldMk cId="3212056180" sldId="260"/>
            <ac:spMk id="2" creationId="{7724C599-7FFB-4C77-BB3A-0A41FC429827}"/>
          </ac:spMkLst>
        </pc:spChg>
        <pc:spChg chg="del">
          <ac:chgData name="Honorata Sieczych" userId="b48ea67307940b86" providerId="LiveId" clId="{0CF03D3F-988E-43F4-B56D-0999D3FF85D7}" dt="2019-03-30T13:30:28.245" v="821" actId="931"/>
          <ac:spMkLst>
            <pc:docMk/>
            <pc:sldMk cId="3212056180" sldId="260"/>
            <ac:spMk id="3" creationId="{64F0E85A-D480-40D8-B85E-799AE0795E11}"/>
          </ac:spMkLst>
        </pc:spChg>
        <pc:spChg chg="add mod">
          <ac:chgData name="Honorata Sieczych" userId="b48ea67307940b86" providerId="LiveId" clId="{0CF03D3F-988E-43F4-B56D-0999D3FF85D7}" dt="2019-03-30T13:31:21.283" v="824" actId="26606"/>
          <ac:spMkLst>
            <pc:docMk/>
            <pc:sldMk cId="3212056180" sldId="260"/>
            <ac:spMk id="6" creationId="{F3AB6087-FAFB-4BDD-ABE0-CBC2AA1670C2}"/>
          </ac:spMkLst>
        </pc:spChg>
        <pc:spChg chg="add mod">
          <ac:chgData name="Honorata Sieczych" userId="b48ea67307940b86" providerId="LiveId" clId="{0CF03D3F-988E-43F4-B56D-0999D3FF85D7}" dt="2019-04-02T18:09:55.002" v="5443" actId="207"/>
          <ac:spMkLst>
            <pc:docMk/>
            <pc:sldMk cId="3212056180" sldId="260"/>
            <ac:spMk id="11" creationId="{B554B097-A3DA-41C4-B220-776039A6FD0C}"/>
          </ac:spMkLst>
        </pc:spChg>
        <pc:spChg chg="add del">
          <ac:chgData name="Honorata Sieczych" userId="b48ea67307940b86" providerId="LiveId" clId="{0CF03D3F-988E-43F4-B56D-0999D3FF85D7}" dt="2019-03-30T13:40:06.359" v="1368" actId="26606"/>
          <ac:spMkLst>
            <pc:docMk/>
            <pc:sldMk cId="3212056180" sldId="260"/>
            <ac:spMk id="14" creationId="{A440FBE6-72B7-43D4-A8EB-FDBC35FE56C6}"/>
          </ac:spMkLst>
        </pc:spChg>
        <pc:spChg chg="add del">
          <ac:chgData name="Honorata Sieczych" userId="b48ea67307940b86" providerId="LiveId" clId="{0CF03D3F-988E-43F4-B56D-0999D3FF85D7}" dt="2019-03-30T13:40:06.278" v="1367" actId="26606"/>
          <ac:spMkLst>
            <pc:docMk/>
            <pc:sldMk cId="3212056180" sldId="260"/>
            <ac:spMk id="27" creationId="{A440FBE6-72B7-43D4-A8EB-FDBC35FE56C6}"/>
          </ac:spMkLst>
        </pc:spChg>
        <pc:spChg chg="add">
          <ac:chgData name="Honorata Sieczych" userId="b48ea67307940b86" providerId="LiveId" clId="{0CF03D3F-988E-43F4-B56D-0999D3FF85D7}" dt="2019-03-30T13:40:06.359" v="1368" actId="26606"/>
          <ac:spMkLst>
            <pc:docMk/>
            <pc:sldMk cId="3212056180" sldId="260"/>
            <ac:spMk id="37" creationId="{7E61F402-3445-458A-9A2B-D28FD288390C}"/>
          </ac:spMkLst>
        </pc:spChg>
        <pc:grpChg chg="add del">
          <ac:chgData name="Honorata Sieczych" userId="b48ea67307940b86" providerId="LiveId" clId="{0CF03D3F-988E-43F4-B56D-0999D3FF85D7}" dt="2019-03-30T13:40:06.359" v="1368" actId="26606"/>
          <ac:grpSpMkLst>
            <pc:docMk/>
            <pc:sldMk cId="3212056180" sldId="260"/>
            <ac:grpSpMk id="16" creationId="{647B8492-BC4D-4046-B35A-C38E03494068}"/>
          </ac:grpSpMkLst>
        </pc:grpChg>
        <pc:grpChg chg="add del">
          <ac:chgData name="Honorata Sieczych" userId="b48ea67307940b86" providerId="LiveId" clId="{0CF03D3F-988E-43F4-B56D-0999D3FF85D7}" dt="2019-03-30T13:40:06.278" v="1367" actId="26606"/>
          <ac:grpSpMkLst>
            <pc:docMk/>
            <pc:sldMk cId="3212056180" sldId="260"/>
            <ac:grpSpMk id="29" creationId="{647B8492-BC4D-4046-B35A-C38E03494068}"/>
          </ac:grpSpMkLst>
        </pc:grpChg>
        <pc:grpChg chg="add">
          <ac:chgData name="Honorata Sieczych" userId="b48ea67307940b86" providerId="LiveId" clId="{0CF03D3F-988E-43F4-B56D-0999D3FF85D7}" dt="2019-03-30T13:40:06.359" v="1368" actId="26606"/>
          <ac:grpSpMkLst>
            <pc:docMk/>
            <pc:sldMk cId="3212056180" sldId="260"/>
            <ac:grpSpMk id="38" creationId="{A673C096-95AE-4644-B76C-1DF1B667DC44}"/>
          </ac:grpSpMkLst>
        </pc:grpChg>
        <pc:picChg chg="add del mod">
          <ac:chgData name="Honorata Sieczych" userId="b48ea67307940b86" providerId="LiveId" clId="{0CF03D3F-988E-43F4-B56D-0999D3FF85D7}" dt="2019-03-30T13:31:21.283" v="824" actId="26606"/>
          <ac:picMkLst>
            <pc:docMk/>
            <pc:sldMk cId="3212056180" sldId="260"/>
            <ac:picMk id="5" creationId="{267906F4-1415-4FD9-9044-8434FFDFE216}"/>
          </ac:picMkLst>
        </pc:picChg>
        <pc:picChg chg="add mod">
          <ac:chgData name="Honorata Sieczych" userId="b48ea67307940b86" providerId="LiveId" clId="{0CF03D3F-988E-43F4-B56D-0999D3FF85D7}" dt="2019-03-30T13:40:06.359" v="1368" actId="26606"/>
          <ac:picMkLst>
            <pc:docMk/>
            <pc:sldMk cId="3212056180" sldId="260"/>
            <ac:picMk id="9" creationId="{267906F4-1415-4FD9-9044-8434FFDFE216}"/>
          </ac:picMkLst>
        </pc:picChg>
        <pc:cxnChg chg="add del">
          <ac:chgData name="Honorata Sieczych" userId="b48ea67307940b86" providerId="LiveId" clId="{0CF03D3F-988E-43F4-B56D-0999D3FF85D7}" dt="2019-03-30T13:40:06.359" v="1368" actId="26606"/>
          <ac:cxnSpMkLst>
            <pc:docMk/>
            <pc:sldMk cId="3212056180" sldId="260"/>
            <ac:cxnSpMk id="22" creationId="{16652DC1-CA18-4263-AC06-BAB0B05EC783}"/>
          </ac:cxnSpMkLst>
        </pc:cxnChg>
        <pc:cxnChg chg="add del">
          <ac:chgData name="Honorata Sieczych" userId="b48ea67307940b86" providerId="LiveId" clId="{0CF03D3F-988E-43F4-B56D-0999D3FF85D7}" dt="2019-03-30T13:40:06.278" v="1367" actId="26606"/>
          <ac:cxnSpMkLst>
            <pc:docMk/>
            <pc:sldMk cId="3212056180" sldId="260"/>
            <ac:cxnSpMk id="35" creationId="{16652DC1-CA18-4263-AC06-BAB0B05EC783}"/>
          </ac:cxnSpMkLst>
        </pc:cxnChg>
        <pc:cxnChg chg="add">
          <ac:chgData name="Honorata Sieczych" userId="b48ea67307940b86" providerId="LiveId" clId="{0CF03D3F-988E-43F4-B56D-0999D3FF85D7}" dt="2019-03-30T13:40:06.359" v="1368" actId="26606"/>
          <ac:cxnSpMkLst>
            <pc:docMk/>
            <pc:sldMk cId="3212056180" sldId="260"/>
            <ac:cxnSpMk id="39" creationId="{2BE880E9-2B86-4CDB-B5B7-308745CDD19D}"/>
          </ac:cxnSpMkLst>
        </pc:cxnChg>
      </pc:sldChg>
      <pc:sldChg chg="add del">
        <pc:chgData name="Honorata Sieczych" userId="b48ea67307940b86" providerId="LiveId" clId="{0CF03D3F-988E-43F4-B56D-0999D3FF85D7}" dt="2019-04-02T13:30:29.835" v="1640" actId="2696"/>
        <pc:sldMkLst>
          <pc:docMk/>
          <pc:sldMk cId="1003671129" sldId="261"/>
        </pc:sldMkLst>
      </pc:sldChg>
      <pc:sldChg chg="addSp delSp modSp add mod setBg modNotesTx">
        <pc:chgData name="Honorata Sieczych" userId="b48ea67307940b86" providerId="LiveId" clId="{0CF03D3F-988E-43F4-B56D-0999D3FF85D7}" dt="2019-04-02T20:21:52.937" v="8449" actId="20577"/>
        <pc:sldMkLst>
          <pc:docMk/>
          <pc:sldMk cId="3715086163" sldId="261"/>
        </pc:sldMkLst>
        <pc:spChg chg="mod">
          <ac:chgData name="Honorata Sieczych" userId="b48ea67307940b86" providerId="LiveId" clId="{0CF03D3F-988E-43F4-B56D-0999D3FF85D7}" dt="2019-04-02T13:58:40.475" v="2291" actId="26606"/>
          <ac:spMkLst>
            <pc:docMk/>
            <pc:sldMk cId="3715086163" sldId="261"/>
            <ac:spMk id="2" creationId="{D43969B7-29EE-4DCD-81BE-EFA041F3F058}"/>
          </ac:spMkLst>
        </pc:spChg>
        <pc:spChg chg="del">
          <ac:chgData name="Honorata Sieczych" userId="b48ea67307940b86" providerId="LiveId" clId="{0CF03D3F-988E-43F4-B56D-0999D3FF85D7}" dt="2019-04-02T13:58:31.575" v="2288" actId="931"/>
          <ac:spMkLst>
            <pc:docMk/>
            <pc:sldMk cId="3715086163" sldId="261"/>
            <ac:spMk id="3" creationId="{60DB697F-92AF-4E60-BF84-1BBF00886749}"/>
          </ac:spMkLst>
        </pc:spChg>
        <pc:spChg chg="add mod">
          <ac:chgData name="Honorata Sieczych" userId="b48ea67307940b86" providerId="LiveId" clId="{0CF03D3F-988E-43F4-B56D-0999D3FF85D7}" dt="2019-04-02T13:58:40.475" v="2291" actId="26606"/>
          <ac:spMkLst>
            <pc:docMk/>
            <pc:sldMk cId="3715086163" sldId="261"/>
            <ac:spMk id="6" creationId="{96AA1295-4893-4CD5-AC4A-975ADE211819}"/>
          </ac:spMkLst>
        </pc:spChg>
        <pc:spChg chg="add mod">
          <ac:chgData name="Honorata Sieczych" userId="b48ea67307940b86" providerId="LiveId" clId="{0CF03D3F-988E-43F4-B56D-0999D3FF85D7}" dt="2019-04-02T15:49:29.414" v="4654" actId="120"/>
          <ac:spMkLst>
            <pc:docMk/>
            <pc:sldMk cId="3715086163" sldId="261"/>
            <ac:spMk id="11" creationId="{5EB464BF-1AC1-4984-B95E-7BDC8E74D816}"/>
          </ac:spMkLst>
        </pc:spChg>
        <pc:spChg chg="add">
          <ac:chgData name="Honorata Sieczych" userId="b48ea67307940b86" providerId="LiveId" clId="{0CF03D3F-988E-43F4-B56D-0999D3FF85D7}" dt="2019-04-02T13:58:40.475" v="2291" actId="26606"/>
          <ac:spMkLst>
            <pc:docMk/>
            <pc:sldMk cId="3715086163" sldId="261"/>
            <ac:spMk id="14" creationId="{A440FBE6-72B7-43D4-A8EB-FDBC35FE56C6}"/>
          </ac:spMkLst>
        </pc:spChg>
        <pc:grpChg chg="add">
          <ac:chgData name="Honorata Sieczych" userId="b48ea67307940b86" providerId="LiveId" clId="{0CF03D3F-988E-43F4-B56D-0999D3FF85D7}" dt="2019-04-02T13:58:40.475" v="2291" actId="26606"/>
          <ac:grpSpMkLst>
            <pc:docMk/>
            <pc:sldMk cId="3715086163" sldId="261"/>
            <ac:grpSpMk id="16" creationId="{647B8492-BC4D-4046-B35A-C38E03494068}"/>
          </ac:grpSpMkLst>
        </pc:grpChg>
        <pc:picChg chg="add del mod">
          <ac:chgData name="Honorata Sieczych" userId="b48ea67307940b86" providerId="LiveId" clId="{0CF03D3F-988E-43F4-B56D-0999D3FF85D7}" dt="2019-04-02T13:58:40.475" v="2291" actId="26606"/>
          <ac:picMkLst>
            <pc:docMk/>
            <pc:sldMk cId="3715086163" sldId="261"/>
            <ac:picMk id="5" creationId="{A10D5DC7-AC51-48C9-9AC8-C99356DEF860}"/>
          </ac:picMkLst>
        </pc:picChg>
        <pc:picChg chg="add">
          <ac:chgData name="Honorata Sieczych" userId="b48ea67307940b86" providerId="LiveId" clId="{0CF03D3F-988E-43F4-B56D-0999D3FF85D7}" dt="2019-04-02T13:58:40.475" v="2291" actId="26606"/>
          <ac:picMkLst>
            <pc:docMk/>
            <pc:sldMk cId="3715086163" sldId="261"/>
            <ac:picMk id="9" creationId="{A10D5DC7-AC51-48C9-9AC8-C99356DEF860}"/>
          </ac:picMkLst>
        </pc:picChg>
        <pc:cxnChg chg="add">
          <ac:chgData name="Honorata Sieczych" userId="b48ea67307940b86" providerId="LiveId" clId="{0CF03D3F-988E-43F4-B56D-0999D3FF85D7}" dt="2019-04-02T13:58:40.475" v="2291" actId="26606"/>
          <ac:cxnSpMkLst>
            <pc:docMk/>
            <pc:sldMk cId="3715086163" sldId="261"/>
            <ac:cxnSpMk id="22" creationId="{16652DC1-CA18-4263-AC06-BAB0B05EC783}"/>
          </ac:cxnSpMkLst>
        </pc:cxnChg>
      </pc:sldChg>
      <pc:sldChg chg="add del">
        <pc:chgData name="Honorata Sieczych" userId="b48ea67307940b86" providerId="LiveId" clId="{0CF03D3F-988E-43F4-B56D-0999D3FF85D7}" dt="2019-04-02T13:30:35.068" v="1641" actId="2696"/>
        <pc:sldMkLst>
          <pc:docMk/>
          <pc:sldMk cId="1152978985" sldId="262"/>
        </pc:sldMkLst>
      </pc:sldChg>
      <pc:sldChg chg="addSp delSp modSp add mod setBg modNotesTx">
        <pc:chgData name="Honorata Sieczych" userId="b48ea67307940b86" providerId="LiveId" clId="{0CF03D3F-988E-43F4-B56D-0999D3FF85D7}" dt="2019-04-02T20:22:39.144" v="8752" actId="5793"/>
        <pc:sldMkLst>
          <pc:docMk/>
          <pc:sldMk cId="3725548718" sldId="262"/>
        </pc:sldMkLst>
        <pc:spChg chg="mod">
          <ac:chgData name="Honorata Sieczych" userId="b48ea67307940b86" providerId="LiveId" clId="{0CF03D3F-988E-43F4-B56D-0999D3FF85D7}" dt="2019-04-02T14:03:35.451" v="2491" actId="26606"/>
          <ac:spMkLst>
            <pc:docMk/>
            <pc:sldMk cId="3725548718" sldId="262"/>
            <ac:spMk id="2" creationId="{2393F3DE-7DAB-4239-96C9-1B72955946F1}"/>
          </ac:spMkLst>
        </pc:spChg>
        <pc:spChg chg="del">
          <ac:chgData name="Honorata Sieczych" userId="b48ea67307940b86" providerId="LiveId" clId="{0CF03D3F-988E-43F4-B56D-0999D3FF85D7}" dt="2019-04-02T14:02:47.686" v="2488" actId="931"/>
          <ac:spMkLst>
            <pc:docMk/>
            <pc:sldMk cId="3725548718" sldId="262"/>
            <ac:spMk id="3" creationId="{37C70AD7-5E4F-41BD-8BBE-98F6AE8F5075}"/>
          </ac:spMkLst>
        </pc:spChg>
        <pc:spChg chg="add mod">
          <ac:chgData name="Honorata Sieczych" userId="b48ea67307940b86" providerId="LiveId" clId="{0CF03D3F-988E-43F4-B56D-0999D3FF85D7}" dt="2019-04-02T14:03:35.451" v="2491" actId="26606"/>
          <ac:spMkLst>
            <pc:docMk/>
            <pc:sldMk cId="3725548718" sldId="262"/>
            <ac:spMk id="6" creationId="{B696ECD1-666A-4459-8B28-CD5B93DD6AC6}"/>
          </ac:spMkLst>
        </pc:spChg>
        <pc:spChg chg="add mod">
          <ac:chgData name="Honorata Sieczych" userId="b48ea67307940b86" providerId="LiveId" clId="{0CF03D3F-988E-43F4-B56D-0999D3FF85D7}" dt="2019-04-02T14:03:35.451" v="2491" actId="26606"/>
          <ac:spMkLst>
            <pc:docMk/>
            <pc:sldMk cId="3725548718" sldId="262"/>
            <ac:spMk id="10" creationId="{6A8B3004-1BFA-4D20-AE19-1280E673475B}"/>
          </ac:spMkLst>
        </pc:spChg>
        <pc:spChg chg="add del">
          <ac:chgData name="Honorata Sieczych" userId="b48ea67307940b86" providerId="LiveId" clId="{0CF03D3F-988E-43F4-B56D-0999D3FF85D7}" dt="2019-04-02T14:03:21.953" v="2490" actId="931"/>
          <ac:spMkLst>
            <pc:docMk/>
            <pc:sldMk cId="3725548718" sldId="262"/>
            <ac:spMk id="11" creationId="{BAF1C525-ACAD-4094-8260-4FBC1476852D}"/>
          </ac:spMkLst>
        </pc:spChg>
        <pc:spChg chg="add del">
          <ac:chgData name="Honorata Sieczych" userId="b48ea67307940b86" providerId="LiveId" clId="{0CF03D3F-988E-43F4-B56D-0999D3FF85D7}" dt="2019-04-02T14:03:35.451" v="2491" actId="26606"/>
          <ac:spMkLst>
            <pc:docMk/>
            <pc:sldMk cId="3725548718" sldId="262"/>
            <ac:spMk id="14" creationId="{333F0879-3DA0-4CB8-B35E-A0AD42558191}"/>
          </ac:spMkLst>
        </pc:spChg>
        <pc:spChg chg="add mod">
          <ac:chgData name="Honorata Sieczych" userId="b48ea67307940b86" providerId="LiveId" clId="{0CF03D3F-988E-43F4-B56D-0999D3FF85D7}" dt="2019-04-02T14:07:38.858" v="2500" actId="1076"/>
          <ac:spMkLst>
            <pc:docMk/>
            <pc:sldMk cId="3725548718" sldId="262"/>
            <ac:spMk id="15" creationId="{C5523B24-6F20-4618-871D-803990C95F8B}"/>
          </ac:spMkLst>
        </pc:spChg>
        <pc:spChg chg="add del">
          <ac:chgData name="Honorata Sieczych" userId="b48ea67307940b86" providerId="LiveId" clId="{0CF03D3F-988E-43F4-B56D-0999D3FF85D7}" dt="2019-04-02T14:03:35.451" v="2491" actId="26606"/>
          <ac:spMkLst>
            <pc:docMk/>
            <pc:sldMk cId="3725548718" sldId="262"/>
            <ac:spMk id="16" creationId="{324D2183-F388-476E-92A9-D6639D698580}"/>
          </ac:spMkLst>
        </pc:spChg>
        <pc:spChg chg="add del">
          <ac:chgData name="Honorata Sieczych" userId="b48ea67307940b86" providerId="LiveId" clId="{0CF03D3F-988E-43F4-B56D-0999D3FF85D7}" dt="2019-04-02T14:03:35.451" v="2491" actId="26606"/>
          <ac:spMkLst>
            <pc:docMk/>
            <pc:sldMk cId="3725548718" sldId="262"/>
            <ac:spMk id="18" creationId="{243462E7-1698-4B21-BE89-AEFAC7C2FEFA}"/>
          </ac:spMkLst>
        </pc:spChg>
        <pc:spChg chg="add del">
          <ac:chgData name="Honorata Sieczych" userId="b48ea67307940b86" providerId="LiveId" clId="{0CF03D3F-988E-43F4-B56D-0999D3FF85D7}" dt="2019-04-02T14:03:35.451" v="2491" actId="26606"/>
          <ac:spMkLst>
            <pc:docMk/>
            <pc:sldMk cId="3725548718" sldId="262"/>
            <ac:spMk id="20" creationId="{6C22FCAC-D7EC-4A52-B153-FF761E2235B3}"/>
          </ac:spMkLst>
        </pc:spChg>
        <pc:spChg chg="add del">
          <ac:chgData name="Honorata Sieczych" userId="b48ea67307940b86" providerId="LiveId" clId="{0CF03D3F-988E-43F4-B56D-0999D3FF85D7}" dt="2019-04-02T14:05:22.865" v="2492" actId="931"/>
          <ac:spMkLst>
            <pc:docMk/>
            <pc:sldMk cId="3725548718" sldId="262"/>
            <ac:spMk id="25" creationId="{AB352224-0F9A-4D18-9988-A75AF1D67B5F}"/>
          </ac:spMkLst>
        </pc:spChg>
        <pc:spChg chg="add">
          <ac:chgData name="Honorata Sieczych" userId="b48ea67307940b86" providerId="LiveId" clId="{0CF03D3F-988E-43F4-B56D-0999D3FF85D7}" dt="2019-04-02T14:03:35.451" v="2491" actId="26606"/>
          <ac:spMkLst>
            <pc:docMk/>
            <pc:sldMk cId="3725548718" sldId="262"/>
            <ac:spMk id="28" creationId="{6A9BC876-571A-45A6-93A3-FB2839CE66CE}"/>
          </ac:spMkLst>
        </pc:spChg>
        <pc:grpChg chg="add">
          <ac:chgData name="Honorata Sieczych" userId="b48ea67307940b86" providerId="LiveId" clId="{0CF03D3F-988E-43F4-B56D-0999D3FF85D7}" dt="2019-04-02T14:03:35.451" v="2491" actId="26606"/>
          <ac:grpSpMkLst>
            <pc:docMk/>
            <pc:sldMk cId="3725548718" sldId="262"/>
            <ac:grpSpMk id="30" creationId="{F484B2EA-E61C-489C-A595-1601912470C5}"/>
          </ac:grpSpMkLst>
        </pc:grpChg>
        <pc:picChg chg="add del mod">
          <ac:chgData name="Honorata Sieczych" userId="b48ea67307940b86" providerId="LiveId" clId="{0CF03D3F-988E-43F4-B56D-0999D3FF85D7}" dt="2019-04-02T14:02:55.910" v="2489" actId="26606"/>
          <ac:picMkLst>
            <pc:docMk/>
            <pc:sldMk cId="3725548718" sldId="262"/>
            <ac:picMk id="5" creationId="{23689550-6EAB-4AF2-8B5B-D26CB2D970BB}"/>
          </ac:picMkLst>
        </pc:picChg>
        <pc:picChg chg="add del mod">
          <ac:chgData name="Honorata Sieczych" userId="b48ea67307940b86" providerId="LiveId" clId="{0CF03D3F-988E-43F4-B56D-0999D3FF85D7}" dt="2019-04-02T14:03:35.451" v="2491" actId="26606"/>
          <ac:picMkLst>
            <pc:docMk/>
            <pc:sldMk cId="3725548718" sldId="262"/>
            <ac:picMk id="8" creationId="{A3C0199D-1CB9-442C-8877-1EE777197C03}"/>
          </ac:picMkLst>
        </pc:picChg>
        <pc:picChg chg="add mod">
          <ac:chgData name="Honorata Sieczych" userId="b48ea67307940b86" providerId="LiveId" clId="{0CF03D3F-988E-43F4-B56D-0999D3FF85D7}" dt="2019-04-02T14:03:35.451" v="2491" actId="26606"/>
          <ac:picMkLst>
            <pc:docMk/>
            <pc:sldMk cId="3725548718" sldId="262"/>
            <ac:picMk id="9" creationId="{23689550-6EAB-4AF2-8B5B-D26CB2D970BB}"/>
          </ac:picMkLst>
        </pc:picChg>
        <pc:picChg chg="add mod">
          <ac:chgData name="Honorata Sieczych" userId="b48ea67307940b86" providerId="LiveId" clId="{0CF03D3F-988E-43F4-B56D-0999D3FF85D7}" dt="2019-04-02T14:07:13.462" v="2499" actId="14100"/>
          <ac:picMkLst>
            <pc:docMk/>
            <pc:sldMk cId="3725548718" sldId="262"/>
            <ac:picMk id="13" creationId="{49771F53-FB2C-4E5B-9EDF-D390869F8F11}"/>
          </ac:picMkLst>
        </pc:picChg>
        <pc:picChg chg="add">
          <ac:chgData name="Honorata Sieczych" userId="b48ea67307940b86" providerId="LiveId" clId="{0CF03D3F-988E-43F4-B56D-0999D3FF85D7}" dt="2019-04-02T14:03:35.451" v="2491" actId="26606"/>
          <ac:picMkLst>
            <pc:docMk/>
            <pc:sldMk cId="3725548718" sldId="262"/>
            <ac:picMk id="23" creationId="{A3C0199D-1CB9-442C-8877-1EE777197C03}"/>
          </ac:picMkLst>
        </pc:picChg>
        <pc:cxnChg chg="add">
          <ac:chgData name="Honorata Sieczych" userId="b48ea67307940b86" providerId="LiveId" clId="{0CF03D3F-988E-43F4-B56D-0999D3FF85D7}" dt="2019-04-02T14:03:35.451" v="2491" actId="26606"/>
          <ac:cxnSpMkLst>
            <pc:docMk/>
            <pc:sldMk cId="3725548718" sldId="262"/>
            <ac:cxnSpMk id="36" creationId="{1124B3AE-D38B-4A63-B422-F9792E745BDD}"/>
          </ac:cxnSpMkLst>
        </pc:cxnChg>
      </pc:sldChg>
      <pc:sldChg chg="addSp delSp modSp add mod setBg modNotesTx">
        <pc:chgData name="Honorata Sieczych" userId="b48ea67307940b86" providerId="LiveId" clId="{0CF03D3F-988E-43F4-B56D-0999D3FF85D7}" dt="2019-04-02T20:23:29.236" v="8937" actId="20577"/>
        <pc:sldMkLst>
          <pc:docMk/>
          <pc:sldMk cId="107230408" sldId="263"/>
        </pc:sldMkLst>
        <pc:spChg chg="mod">
          <ac:chgData name="Honorata Sieczych" userId="b48ea67307940b86" providerId="LiveId" clId="{0CF03D3F-988E-43F4-B56D-0999D3FF85D7}" dt="2019-04-02T19:52:13.374" v="6591" actId="20577"/>
          <ac:spMkLst>
            <pc:docMk/>
            <pc:sldMk cId="107230408" sldId="263"/>
            <ac:spMk id="2" creationId="{4CB39306-9C66-48EC-A223-F414ACFA93BC}"/>
          </ac:spMkLst>
        </pc:spChg>
        <pc:spChg chg="add del">
          <ac:chgData name="Honorata Sieczych" userId="b48ea67307940b86" providerId="LiveId" clId="{0CF03D3F-988E-43F4-B56D-0999D3FF85D7}" dt="2019-04-02T14:12:24.689" v="2524"/>
          <ac:spMkLst>
            <pc:docMk/>
            <pc:sldMk cId="107230408" sldId="263"/>
            <ac:spMk id="3" creationId="{6AC204D6-BB71-4E5C-BBD4-E50069B64F01}"/>
          </ac:spMkLst>
        </pc:spChg>
        <pc:spChg chg="add del mod">
          <ac:chgData name="Honorata Sieczych" userId="b48ea67307940b86" providerId="LiveId" clId="{0CF03D3F-988E-43F4-B56D-0999D3FF85D7}" dt="2019-04-02T14:11:37.453" v="2523" actId="931"/>
          <ac:spMkLst>
            <pc:docMk/>
            <pc:sldMk cId="107230408" sldId="263"/>
            <ac:spMk id="6" creationId="{33E2A6AF-FD08-4847-ADB2-3913A5258661}"/>
          </ac:spMkLst>
        </pc:spChg>
        <pc:spChg chg="add del mod">
          <ac:chgData name="Honorata Sieczych" userId="b48ea67307940b86" providerId="LiveId" clId="{0CF03D3F-988E-43F4-B56D-0999D3FF85D7}" dt="2019-04-02T14:15:48.427" v="2527" actId="931"/>
          <ac:spMkLst>
            <pc:docMk/>
            <pc:sldMk cId="107230408" sldId="263"/>
            <ac:spMk id="11" creationId="{5E5E4C34-265A-4A00-AE2E-9E464B387585}"/>
          </ac:spMkLst>
        </pc:spChg>
        <pc:spChg chg="add del">
          <ac:chgData name="Honorata Sieczych" userId="b48ea67307940b86" providerId="LiveId" clId="{0CF03D3F-988E-43F4-B56D-0999D3FF85D7}" dt="2019-04-02T14:21:14.802" v="2551" actId="931"/>
          <ac:spMkLst>
            <pc:docMk/>
            <pc:sldMk cId="107230408" sldId="263"/>
            <ac:spMk id="12" creationId="{3DCE588A-A5BD-41E2-A027-57ABAB38DBD1}"/>
          </ac:spMkLst>
        </pc:spChg>
        <pc:spChg chg="add del">
          <ac:chgData name="Honorata Sieczych" userId="b48ea67307940b86" providerId="LiveId" clId="{0CF03D3F-988E-43F4-B56D-0999D3FF85D7}" dt="2019-04-02T14:21:46.922" v="2557" actId="26606"/>
          <ac:spMkLst>
            <pc:docMk/>
            <pc:sldMk cId="107230408" sldId="263"/>
            <ac:spMk id="15" creationId="{A440FBE6-72B7-43D4-A8EB-FDBC35FE56C6}"/>
          </ac:spMkLst>
        </pc:spChg>
        <pc:spChg chg="add mod">
          <ac:chgData name="Honorata Sieczych" userId="b48ea67307940b86" providerId="LiveId" clId="{0CF03D3F-988E-43F4-B56D-0999D3FF85D7}" dt="2019-04-02T14:21:46.922" v="2557" actId="26606"/>
          <ac:spMkLst>
            <pc:docMk/>
            <pc:sldMk cId="107230408" sldId="263"/>
            <ac:spMk id="16" creationId="{90AF80D0-BA42-4CBB-B7B0-87D658DB09DA}"/>
          </ac:spMkLst>
        </pc:spChg>
        <pc:spChg chg="add del">
          <ac:chgData name="Honorata Sieczych" userId="b48ea67307940b86" providerId="LiveId" clId="{0CF03D3F-988E-43F4-B56D-0999D3FF85D7}" dt="2019-04-02T14:21:46.922" v="2557" actId="26606"/>
          <ac:spMkLst>
            <pc:docMk/>
            <pc:sldMk cId="107230408" sldId="263"/>
            <ac:spMk id="28" creationId="{B6C7D8AE-7201-497E-BACA-441A8903B23F}"/>
          </ac:spMkLst>
        </pc:spChg>
        <pc:spChg chg="add del">
          <ac:chgData name="Honorata Sieczych" userId="b48ea67307940b86" providerId="LiveId" clId="{0CF03D3F-988E-43F4-B56D-0999D3FF85D7}" dt="2019-04-02T14:21:46.922" v="2557" actId="26606"/>
          <ac:spMkLst>
            <pc:docMk/>
            <pc:sldMk cId="107230408" sldId="263"/>
            <ac:spMk id="31" creationId="{1D39ECD8-0E3E-43C1-9E56-3604E9A15E7B}"/>
          </ac:spMkLst>
        </pc:spChg>
        <pc:spChg chg="add del">
          <ac:chgData name="Honorata Sieczych" userId="b48ea67307940b86" providerId="LiveId" clId="{0CF03D3F-988E-43F4-B56D-0999D3FF85D7}" dt="2019-04-02T14:21:46.922" v="2557" actId="26606"/>
          <ac:spMkLst>
            <pc:docMk/>
            <pc:sldMk cId="107230408" sldId="263"/>
            <ac:spMk id="41" creationId="{018F8D27-BFDB-4BF9-A512-FF930275B484}"/>
          </ac:spMkLst>
        </pc:spChg>
        <pc:grpChg chg="add del">
          <ac:chgData name="Honorata Sieczych" userId="b48ea67307940b86" providerId="LiveId" clId="{0CF03D3F-988E-43F4-B56D-0999D3FF85D7}" dt="2019-04-02T14:21:46.922" v="2557" actId="26606"/>
          <ac:grpSpMkLst>
            <pc:docMk/>
            <pc:sldMk cId="107230408" sldId="263"/>
            <ac:grpSpMk id="17" creationId="{647B8492-BC4D-4046-B35A-C38E03494068}"/>
          </ac:grpSpMkLst>
        </pc:grpChg>
        <pc:grpChg chg="add del">
          <ac:chgData name="Honorata Sieczych" userId="b48ea67307940b86" providerId="LiveId" clId="{0CF03D3F-988E-43F4-B56D-0999D3FF85D7}" dt="2019-04-02T14:21:46.922" v="2557" actId="26606"/>
          <ac:grpSpMkLst>
            <pc:docMk/>
            <pc:sldMk cId="107230408" sldId="263"/>
            <ac:grpSpMk id="33" creationId="{1B592F0F-402B-4FF5-BC6B-00A024655AB3}"/>
          </ac:grpSpMkLst>
        </pc:grpChg>
        <pc:picChg chg="add del mod">
          <ac:chgData name="Honorata Sieczych" userId="b48ea67307940b86" providerId="LiveId" clId="{0CF03D3F-988E-43F4-B56D-0999D3FF85D7}" dt="2019-04-02T14:11:37.453" v="2523" actId="931"/>
          <ac:picMkLst>
            <pc:docMk/>
            <pc:sldMk cId="107230408" sldId="263"/>
            <ac:picMk id="5" creationId="{F986B3C4-39C7-48CB-A36B-42D41C8F4C29}"/>
          </ac:picMkLst>
        </pc:picChg>
        <pc:picChg chg="add del mod">
          <ac:chgData name="Honorata Sieczych" userId="b48ea67307940b86" providerId="LiveId" clId="{0CF03D3F-988E-43F4-B56D-0999D3FF85D7}" dt="2019-04-02T14:12:36.566" v="2525" actId="26606"/>
          <ac:picMkLst>
            <pc:docMk/>
            <pc:sldMk cId="107230408" sldId="263"/>
            <ac:picMk id="7" creationId="{5336EACF-8243-4113-B2CE-2A6DA62CDCB0}"/>
          </ac:picMkLst>
        </pc:picChg>
        <pc:picChg chg="add del mod">
          <ac:chgData name="Honorata Sieczych" userId="b48ea67307940b86" providerId="LiveId" clId="{0CF03D3F-988E-43F4-B56D-0999D3FF85D7}" dt="2019-04-02T14:15:48.427" v="2527" actId="931"/>
          <ac:picMkLst>
            <pc:docMk/>
            <pc:sldMk cId="107230408" sldId="263"/>
            <ac:picMk id="9" creationId="{68AEFC7B-7C1D-4F94-91E5-E225B654D050}"/>
          </ac:picMkLst>
        </pc:picChg>
        <pc:picChg chg="add mod">
          <ac:chgData name="Honorata Sieczych" userId="b48ea67307940b86" providerId="LiveId" clId="{0CF03D3F-988E-43F4-B56D-0999D3FF85D7}" dt="2019-04-02T14:21:46.922" v="2557" actId="26606"/>
          <ac:picMkLst>
            <pc:docMk/>
            <pc:sldMk cId="107230408" sldId="263"/>
            <ac:picMk id="10" creationId="{5336EACF-8243-4113-B2CE-2A6DA62CDCB0}"/>
          </ac:picMkLst>
        </pc:picChg>
        <pc:picChg chg="add del mod">
          <ac:chgData name="Honorata Sieczych" userId="b48ea67307940b86" providerId="LiveId" clId="{0CF03D3F-988E-43F4-B56D-0999D3FF85D7}" dt="2019-04-02T14:21:58.696" v="2559" actId="14100"/>
          <ac:picMkLst>
            <pc:docMk/>
            <pc:sldMk cId="107230408" sldId="263"/>
            <ac:picMk id="14" creationId="{061F5A14-7621-42E2-AB74-0DD284B4D064}"/>
          </ac:picMkLst>
        </pc:picChg>
        <pc:picChg chg="add del mod">
          <ac:chgData name="Honorata Sieczych" userId="b48ea67307940b86" providerId="LiveId" clId="{0CF03D3F-988E-43F4-B56D-0999D3FF85D7}" dt="2019-04-02T14:21:46.922" v="2557" actId="26606"/>
          <ac:picMkLst>
            <pc:docMk/>
            <pc:sldMk cId="107230408" sldId="263"/>
            <ac:picMk id="26" creationId="{061F5A14-7621-42E2-AB74-0DD284B4D064}"/>
          </ac:picMkLst>
        </pc:picChg>
        <pc:cxnChg chg="add del">
          <ac:chgData name="Honorata Sieczych" userId="b48ea67307940b86" providerId="LiveId" clId="{0CF03D3F-988E-43F4-B56D-0999D3FF85D7}" dt="2019-04-02T14:21:46.922" v="2557" actId="26606"/>
          <ac:cxnSpMkLst>
            <pc:docMk/>
            <pc:sldMk cId="107230408" sldId="263"/>
            <ac:cxnSpMk id="23" creationId="{16652DC1-CA18-4263-AC06-BAB0B05EC783}"/>
          </ac:cxnSpMkLst>
        </pc:cxnChg>
        <pc:cxnChg chg="add del">
          <ac:chgData name="Honorata Sieczych" userId="b48ea67307940b86" providerId="LiveId" clId="{0CF03D3F-988E-43F4-B56D-0999D3FF85D7}" dt="2019-04-02T14:21:46.922" v="2557" actId="26606"/>
          <ac:cxnSpMkLst>
            <pc:docMk/>
            <pc:sldMk cId="107230408" sldId="263"/>
            <ac:cxnSpMk id="39" creationId="{DFBD34B5-7777-4A8A-8ED2-97A4A3C273A2}"/>
          </ac:cxnSpMkLst>
        </pc:cxnChg>
      </pc:sldChg>
      <pc:sldChg chg="add del">
        <pc:chgData name="Honorata Sieczych" userId="b48ea67307940b86" providerId="LiveId" clId="{0CF03D3F-988E-43F4-B56D-0999D3FF85D7}" dt="2019-04-02T14:09:21.347" v="2502"/>
        <pc:sldMkLst>
          <pc:docMk/>
          <pc:sldMk cId="1939302928" sldId="263"/>
        </pc:sldMkLst>
      </pc:sldChg>
      <pc:sldChg chg="addSp delSp modSp add mod setBg modNotesTx">
        <pc:chgData name="Honorata Sieczych" userId="b48ea67307940b86" providerId="LiveId" clId="{0CF03D3F-988E-43F4-B56D-0999D3FF85D7}" dt="2019-04-02T20:24:55.103" v="9359" actId="20577"/>
        <pc:sldMkLst>
          <pc:docMk/>
          <pc:sldMk cId="4015677712" sldId="264"/>
        </pc:sldMkLst>
        <pc:spChg chg="mod">
          <ac:chgData name="Honorata Sieczych" userId="b48ea67307940b86" providerId="LiveId" clId="{0CF03D3F-988E-43F4-B56D-0999D3FF85D7}" dt="2019-04-02T19:52:34.362" v="6619" actId="20577"/>
          <ac:spMkLst>
            <pc:docMk/>
            <pc:sldMk cId="4015677712" sldId="264"/>
            <ac:spMk id="2" creationId="{12A2F59A-897A-40D3-8078-C84FC15BE2B4}"/>
          </ac:spMkLst>
        </pc:spChg>
        <pc:spChg chg="mod">
          <ac:chgData name="Honorata Sieczych" userId="b48ea67307940b86" providerId="LiveId" clId="{0CF03D3F-988E-43F4-B56D-0999D3FF85D7}" dt="2019-04-02T19:53:04.729" v="6621" actId="26606"/>
          <ac:spMkLst>
            <pc:docMk/>
            <pc:sldMk cId="4015677712" sldId="264"/>
            <ac:spMk id="3" creationId="{F66A60DF-E4A5-46D7-9DA9-6BB5CDE9B249}"/>
          </ac:spMkLst>
        </pc:spChg>
        <pc:spChg chg="add del">
          <ac:chgData name="Honorata Sieczych" userId="b48ea67307940b86" providerId="LiveId" clId="{0CF03D3F-988E-43F4-B56D-0999D3FF85D7}" dt="2019-04-02T15:05:42.069" v="3576" actId="26606"/>
          <ac:spMkLst>
            <pc:docMk/>
            <pc:sldMk cId="4015677712" sldId="264"/>
            <ac:spMk id="10" creationId="{333F0879-3DA0-4CB8-B35E-A0AD42558191}"/>
          </ac:spMkLst>
        </pc:spChg>
        <pc:spChg chg="add del">
          <ac:chgData name="Honorata Sieczych" userId="b48ea67307940b86" providerId="LiveId" clId="{0CF03D3F-988E-43F4-B56D-0999D3FF85D7}" dt="2019-04-02T15:05:42.069" v="3576" actId="26606"/>
          <ac:spMkLst>
            <pc:docMk/>
            <pc:sldMk cId="4015677712" sldId="264"/>
            <ac:spMk id="12" creationId="{324D2183-F388-476E-92A9-D6639D698580}"/>
          </ac:spMkLst>
        </pc:spChg>
        <pc:spChg chg="add del">
          <ac:chgData name="Honorata Sieczych" userId="b48ea67307940b86" providerId="LiveId" clId="{0CF03D3F-988E-43F4-B56D-0999D3FF85D7}" dt="2019-04-02T15:05:42.069" v="3576" actId="26606"/>
          <ac:spMkLst>
            <pc:docMk/>
            <pc:sldMk cId="4015677712" sldId="264"/>
            <ac:spMk id="14" creationId="{243462E7-1698-4B21-BE89-AEFAC7C2FEFA}"/>
          </ac:spMkLst>
        </pc:spChg>
        <pc:spChg chg="add del">
          <ac:chgData name="Honorata Sieczych" userId="b48ea67307940b86" providerId="LiveId" clId="{0CF03D3F-988E-43F4-B56D-0999D3FF85D7}" dt="2019-04-02T15:05:42.069" v="3576" actId="26606"/>
          <ac:spMkLst>
            <pc:docMk/>
            <pc:sldMk cId="4015677712" sldId="264"/>
            <ac:spMk id="16" creationId="{6C22FCAC-D7EC-4A52-B153-FF761E2235B3}"/>
          </ac:spMkLst>
        </pc:spChg>
        <pc:spChg chg="add del">
          <ac:chgData name="Honorata Sieczych" userId="b48ea67307940b86" providerId="LiveId" clId="{0CF03D3F-988E-43F4-B56D-0999D3FF85D7}" dt="2019-04-02T19:53:04.729" v="6621" actId="26606"/>
          <ac:spMkLst>
            <pc:docMk/>
            <pc:sldMk cId="4015677712" sldId="264"/>
            <ac:spMk id="19" creationId="{7E61F402-3445-458A-9A2B-D28FD288390C}"/>
          </ac:spMkLst>
        </pc:spChg>
        <pc:spChg chg="add del">
          <ac:chgData name="Honorata Sieczych" userId="b48ea67307940b86" providerId="LiveId" clId="{0CF03D3F-988E-43F4-B56D-0999D3FF85D7}" dt="2019-04-02T19:53:04.729" v="6621" actId="26606"/>
          <ac:spMkLst>
            <pc:docMk/>
            <pc:sldMk cId="4015677712" sldId="264"/>
            <ac:spMk id="27" creationId="{7E61F402-3445-458A-9A2B-D28FD288390C}"/>
          </ac:spMkLst>
        </pc:spChg>
        <pc:grpChg chg="add del">
          <ac:chgData name="Honorata Sieczych" userId="b48ea67307940b86" providerId="LiveId" clId="{0CF03D3F-988E-43F4-B56D-0999D3FF85D7}" dt="2019-04-02T19:53:04.729" v="6621" actId="26606"/>
          <ac:grpSpMkLst>
            <pc:docMk/>
            <pc:sldMk cId="4015677712" sldId="264"/>
            <ac:grpSpMk id="20" creationId="{A673C096-95AE-4644-B76C-1DF1B667DC44}"/>
          </ac:grpSpMkLst>
        </pc:grpChg>
        <pc:grpChg chg="add del">
          <ac:chgData name="Honorata Sieczych" userId="b48ea67307940b86" providerId="LiveId" clId="{0CF03D3F-988E-43F4-B56D-0999D3FF85D7}" dt="2019-04-02T19:53:04.729" v="6621" actId="26606"/>
          <ac:grpSpMkLst>
            <pc:docMk/>
            <pc:sldMk cId="4015677712" sldId="264"/>
            <ac:grpSpMk id="29" creationId="{A673C096-95AE-4644-B76C-1DF1B667DC44}"/>
          </ac:grpSpMkLst>
        </pc:grpChg>
        <pc:picChg chg="add mod">
          <ac:chgData name="Honorata Sieczych" userId="b48ea67307940b86" providerId="LiveId" clId="{0CF03D3F-988E-43F4-B56D-0999D3FF85D7}" dt="2019-04-02T15:05:42.216" v="3577" actId="26606"/>
          <ac:picMkLst>
            <pc:docMk/>
            <pc:sldMk cId="4015677712" sldId="264"/>
            <ac:picMk id="5" creationId="{3FD29AD7-239E-4AA4-9120-30F936BC508C}"/>
          </ac:picMkLst>
        </pc:picChg>
        <pc:cxnChg chg="add del">
          <ac:chgData name="Honorata Sieczych" userId="b48ea67307940b86" providerId="LiveId" clId="{0CF03D3F-988E-43F4-B56D-0999D3FF85D7}" dt="2019-04-02T19:53:04.729" v="6621" actId="26606"/>
          <ac:cxnSpMkLst>
            <pc:docMk/>
            <pc:sldMk cId="4015677712" sldId="264"/>
            <ac:cxnSpMk id="18" creationId="{2BE880E9-2B86-4CDB-B5B7-308745CDD19D}"/>
          </ac:cxnSpMkLst>
        </pc:cxnChg>
        <pc:cxnChg chg="add del">
          <ac:chgData name="Honorata Sieczych" userId="b48ea67307940b86" providerId="LiveId" clId="{0CF03D3F-988E-43F4-B56D-0999D3FF85D7}" dt="2019-04-02T19:53:04.729" v="6621" actId="26606"/>
          <ac:cxnSpMkLst>
            <pc:docMk/>
            <pc:sldMk cId="4015677712" sldId="264"/>
            <ac:cxnSpMk id="35" creationId="{2BE880E9-2B86-4CDB-B5B7-308745CDD19D}"/>
          </ac:cxnSpMkLst>
        </pc:cxnChg>
      </pc:sldChg>
      <pc:sldChg chg="addSp delSp modSp add mod setBg">
        <pc:chgData name="Honorata Sieczych" userId="b48ea67307940b86" providerId="LiveId" clId="{0CF03D3F-988E-43F4-B56D-0999D3FF85D7}" dt="2019-04-02T15:06:05.841" v="3578" actId="26606"/>
        <pc:sldMkLst>
          <pc:docMk/>
          <pc:sldMk cId="1153043440" sldId="265"/>
        </pc:sldMkLst>
        <pc:spChg chg="mod">
          <ac:chgData name="Honorata Sieczych" userId="b48ea67307940b86" providerId="LiveId" clId="{0CF03D3F-988E-43F4-B56D-0999D3FF85D7}" dt="2019-04-02T15:06:05.841" v="3578" actId="26606"/>
          <ac:spMkLst>
            <pc:docMk/>
            <pc:sldMk cId="1153043440" sldId="265"/>
            <ac:spMk id="2" creationId="{7FC1D8AB-5D66-45B7-8EF6-E5C228EC27D1}"/>
          </ac:spMkLst>
        </pc:spChg>
        <pc:spChg chg="mod">
          <ac:chgData name="Honorata Sieczych" userId="b48ea67307940b86" providerId="LiveId" clId="{0CF03D3F-988E-43F4-B56D-0999D3FF85D7}" dt="2019-04-02T15:06:05.841" v="3578" actId="26606"/>
          <ac:spMkLst>
            <pc:docMk/>
            <pc:sldMk cId="1153043440" sldId="265"/>
            <ac:spMk id="3" creationId="{4D4BCC0B-11B6-4F99-A65E-257EC37704E2}"/>
          </ac:spMkLst>
        </pc:spChg>
        <pc:spChg chg="add del">
          <ac:chgData name="Honorata Sieczych" userId="b48ea67307940b86" providerId="LiveId" clId="{0CF03D3F-988E-43F4-B56D-0999D3FF85D7}" dt="2019-04-02T14:59:36.045" v="3488" actId="26606"/>
          <ac:spMkLst>
            <pc:docMk/>
            <pc:sldMk cId="1153043440" sldId="265"/>
            <ac:spMk id="10" creationId="{333F0879-3DA0-4CB8-B35E-A0AD42558191}"/>
          </ac:spMkLst>
        </pc:spChg>
        <pc:spChg chg="add del">
          <ac:chgData name="Honorata Sieczych" userId="b48ea67307940b86" providerId="LiveId" clId="{0CF03D3F-988E-43F4-B56D-0999D3FF85D7}" dt="2019-04-02T14:59:36.045" v="3488" actId="26606"/>
          <ac:spMkLst>
            <pc:docMk/>
            <pc:sldMk cId="1153043440" sldId="265"/>
            <ac:spMk id="12" creationId="{324D2183-F388-476E-92A9-D6639D698580}"/>
          </ac:spMkLst>
        </pc:spChg>
        <pc:spChg chg="add del">
          <ac:chgData name="Honorata Sieczych" userId="b48ea67307940b86" providerId="LiveId" clId="{0CF03D3F-988E-43F4-B56D-0999D3FF85D7}" dt="2019-04-02T14:59:36.045" v="3488" actId="26606"/>
          <ac:spMkLst>
            <pc:docMk/>
            <pc:sldMk cId="1153043440" sldId="265"/>
            <ac:spMk id="14" creationId="{243462E7-1698-4B21-BE89-AEFAC7C2FEFA}"/>
          </ac:spMkLst>
        </pc:spChg>
        <pc:spChg chg="add del">
          <ac:chgData name="Honorata Sieczych" userId="b48ea67307940b86" providerId="LiveId" clId="{0CF03D3F-988E-43F4-B56D-0999D3FF85D7}" dt="2019-04-02T14:59:36.045" v="3488" actId="26606"/>
          <ac:spMkLst>
            <pc:docMk/>
            <pc:sldMk cId="1153043440" sldId="265"/>
            <ac:spMk id="16" creationId="{6C22FCAC-D7EC-4A52-B153-FF761E2235B3}"/>
          </ac:spMkLst>
        </pc:spChg>
        <pc:spChg chg="add del">
          <ac:chgData name="Honorata Sieczych" userId="b48ea67307940b86" providerId="LiveId" clId="{0CF03D3F-988E-43F4-B56D-0999D3FF85D7}" dt="2019-04-02T15:06:05.841" v="3578" actId="26606"/>
          <ac:spMkLst>
            <pc:docMk/>
            <pc:sldMk cId="1153043440" sldId="265"/>
            <ac:spMk id="21" creationId="{333F0879-3DA0-4CB8-B35E-A0AD42558191}"/>
          </ac:spMkLst>
        </pc:spChg>
        <pc:spChg chg="add del">
          <ac:chgData name="Honorata Sieczych" userId="b48ea67307940b86" providerId="LiveId" clId="{0CF03D3F-988E-43F4-B56D-0999D3FF85D7}" dt="2019-04-02T15:06:05.841" v="3578" actId="26606"/>
          <ac:spMkLst>
            <pc:docMk/>
            <pc:sldMk cId="1153043440" sldId="265"/>
            <ac:spMk id="23" creationId="{324D2183-F388-476E-92A9-D6639D698580}"/>
          </ac:spMkLst>
        </pc:spChg>
        <pc:spChg chg="add del">
          <ac:chgData name="Honorata Sieczych" userId="b48ea67307940b86" providerId="LiveId" clId="{0CF03D3F-988E-43F4-B56D-0999D3FF85D7}" dt="2019-04-02T15:06:05.841" v="3578" actId="26606"/>
          <ac:spMkLst>
            <pc:docMk/>
            <pc:sldMk cId="1153043440" sldId="265"/>
            <ac:spMk id="25" creationId="{243462E7-1698-4B21-BE89-AEFAC7C2FEFA}"/>
          </ac:spMkLst>
        </pc:spChg>
        <pc:spChg chg="add del">
          <ac:chgData name="Honorata Sieczych" userId="b48ea67307940b86" providerId="LiveId" clId="{0CF03D3F-988E-43F4-B56D-0999D3FF85D7}" dt="2019-04-02T15:06:05.841" v="3578" actId="26606"/>
          <ac:spMkLst>
            <pc:docMk/>
            <pc:sldMk cId="1153043440" sldId="265"/>
            <ac:spMk id="27" creationId="{6C22FCAC-D7EC-4A52-B153-FF761E2235B3}"/>
          </ac:spMkLst>
        </pc:spChg>
        <pc:picChg chg="add mod">
          <ac:chgData name="Honorata Sieczych" userId="b48ea67307940b86" providerId="LiveId" clId="{0CF03D3F-988E-43F4-B56D-0999D3FF85D7}" dt="2019-04-02T15:06:05.841" v="3578" actId="26606"/>
          <ac:picMkLst>
            <pc:docMk/>
            <pc:sldMk cId="1153043440" sldId="265"/>
            <ac:picMk id="7" creationId="{D490B839-6DEB-4E0E-BAA1-A1A43FA75F36}"/>
          </ac:picMkLst>
        </pc:picChg>
      </pc:sldChg>
      <pc:sldChg chg="add del">
        <pc:chgData name="Honorata Sieczych" userId="b48ea67307940b86" providerId="LiveId" clId="{0CF03D3F-988E-43F4-B56D-0999D3FF85D7}" dt="2019-04-02T14:30:40.011" v="2715"/>
        <pc:sldMkLst>
          <pc:docMk/>
          <pc:sldMk cId="1513567154" sldId="266"/>
        </pc:sldMkLst>
      </pc:sldChg>
      <pc:sldChg chg="addSp delSp modSp add mod setBg">
        <pc:chgData name="Honorata Sieczych" userId="b48ea67307940b86" providerId="LiveId" clId="{0CF03D3F-988E-43F4-B56D-0999D3FF85D7}" dt="2019-04-02T19:13:00.212" v="6072" actId="962"/>
        <pc:sldMkLst>
          <pc:docMk/>
          <pc:sldMk cId="1548289629" sldId="266"/>
        </pc:sldMkLst>
        <pc:spChg chg="mod">
          <ac:chgData name="Honorata Sieczych" userId="b48ea67307940b86" providerId="LiveId" clId="{0CF03D3F-988E-43F4-B56D-0999D3FF85D7}" dt="2019-04-02T19:12:08.250" v="6069" actId="26606"/>
          <ac:spMkLst>
            <pc:docMk/>
            <pc:sldMk cId="1548289629" sldId="266"/>
            <ac:spMk id="2" creationId="{ABAF3671-4EAB-4B5C-B058-25AF9D7858A3}"/>
          </ac:spMkLst>
        </pc:spChg>
        <pc:spChg chg="del mod">
          <ac:chgData name="Honorata Sieczych" userId="b48ea67307940b86" providerId="LiveId" clId="{0CF03D3F-988E-43F4-B56D-0999D3FF85D7}" dt="2019-04-02T19:11:14.770" v="6067"/>
          <ac:spMkLst>
            <pc:docMk/>
            <pc:sldMk cId="1548289629" sldId="266"/>
            <ac:spMk id="3" creationId="{A096A3AB-467B-4BDE-9128-53C939CF736C}"/>
          </ac:spMkLst>
        </pc:spChg>
        <pc:spChg chg="add mod">
          <ac:chgData name="Honorata Sieczych" userId="b48ea67307940b86" providerId="LiveId" clId="{0CF03D3F-988E-43F4-B56D-0999D3FF85D7}" dt="2019-04-02T19:13:00.212" v="6072" actId="962"/>
          <ac:spMkLst>
            <pc:docMk/>
            <pc:sldMk cId="1548289629" sldId="266"/>
            <ac:spMk id="8" creationId="{2F29616D-7F6C-44CE-854F-5D880BEE8E87}"/>
          </ac:spMkLst>
        </pc:spChg>
        <pc:spChg chg="add del mod ord">
          <ac:chgData name="Honorata Sieczych" userId="b48ea67307940b86" providerId="LiveId" clId="{0CF03D3F-988E-43F4-B56D-0999D3FF85D7}" dt="2019-04-02T19:12:58.405" v="6070" actId="931"/>
          <ac:spMkLst>
            <pc:docMk/>
            <pc:sldMk cId="1548289629" sldId="266"/>
            <ac:spMk id="9" creationId="{E916D07A-B952-465C-9AA1-F7A575781046}"/>
          </ac:spMkLst>
        </pc:spChg>
        <pc:spChg chg="add del">
          <ac:chgData name="Honorata Sieczych" userId="b48ea67307940b86" providerId="LiveId" clId="{0CF03D3F-988E-43F4-B56D-0999D3FF85D7}" dt="2019-04-02T19:12:08.250" v="6069" actId="26606"/>
          <ac:spMkLst>
            <pc:docMk/>
            <pc:sldMk cId="1548289629" sldId="266"/>
            <ac:spMk id="12" creationId="{333F0879-3DA0-4CB8-B35E-A0AD42558191}"/>
          </ac:spMkLst>
        </pc:spChg>
        <pc:spChg chg="add del">
          <ac:chgData name="Honorata Sieczych" userId="b48ea67307940b86" providerId="LiveId" clId="{0CF03D3F-988E-43F4-B56D-0999D3FF85D7}" dt="2019-04-02T19:12:08.250" v="6069" actId="26606"/>
          <ac:spMkLst>
            <pc:docMk/>
            <pc:sldMk cId="1548289629" sldId="266"/>
            <ac:spMk id="14" creationId="{324D2183-F388-476E-92A9-D6639D698580}"/>
          </ac:spMkLst>
        </pc:spChg>
        <pc:spChg chg="add del">
          <ac:chgData name="Honorata Sieczych" userId="b48ea67307940b86" providerId="LiveId" clId="{0CF03D3F-988E-43F4-B56D-0999D3FF85D7}" dt="2019-04-02T19:12:08.250" v="6069" actId="26606"/>
          <ac:spMkLst>
            <pc:docMk/>
            <pc:sldMk cId="1548289629" sldId="266"/>
            <ac:spMk id="16" creationId="{243462E7-1698-4B21-BE89-AEFAC7C2FEFA}"/>
          </ac:spMkLst>
        </pc:spChg>
        <pc:spChg chg="add del">
          <ac:chgData name="Honorata Sieczych" userId="b48ea67307940b86" providerId="LiveId" clId="{0CF03D3F-988E-43F4-B56D-0999D3FF85D7}" dt="2019-04-02T19:12:08.250" v="6069" actId="26606"/>
          <ac:spMkLst>
            <pc:docMk/>
            <pc:sldMk cId="1548289629" sldId="266"/>
            <ac:spMk id="18" creationId="{6C22FCAC-D7EC-4A52-B153-FF761E2235B3}"/>
          </ac:spMkLst>
        </pc:spChg>
        <pc:spChg chg="add">
          <ac:chgData name="Honorata Sieczych" userId="b48ea67307940b86" providerId="LiveId" clId="{0CF03D3F-988E-43F4-B56D-0999D3FF85D7}" dt="2019-04-02T19:12:08.250" v="6069" actId="26606"/>
          <ac:spMkLst>
            <pc:docMk/>
            <pc:sldMk cId="1548289629" sldId="266"/>
            <ac:spMk id="23" creationId="{ED56E41F-B8E0-4D18-B554-FD40260DE0E3}"/>
          </ac:spMkLst>
        </pc:spChg>
        <pc:spChg chg="add">
          <ac:chgData name="Honorata Sieczych" userId="b48ea67307940b86" providerId="LiveId" clId="{0CF03D3F-988E-43F4-B56D-0999D3FF85D7}" dt="2019-04-02T19:12:08.250" v="6069" actId="26606"/>
          <ac:spMkLst>
            <pc:docMk/>
            <pc:sldMk cId="1548289629" sldId="266"/>
            <ac:spMk id="31" creationId="{23E937B9-07EE-456A-A31C-41A8866E28A2}"/>
          </ac:spMkLst>
        </pc:spChg>
        <pc:grpChg chg="add">
          <ac:chgData name="Honorata Sieczych" userId="b48ea67307940b86" providerId="LiveId" clId="{0CF03D3F-988E-43F4-B56D-0999D3FF85D7}" dt="2019-04-02T19:12:08.250" v="6069" actId="26606"/>
          <ac:grpSpMkLst>
            <pc:docMk/>
            <pc:sldMk cId="1548289629" sldId="266"/>
            <ac:grpSpMk id="25" creationId="{2DB31E17-E562-4F82-98D0-858C84120F34}"/>
          </ac:grpSpMkLst>
        </pc:grpChg>
        <pc:picChg chg="add del mod">
          <ac:chgData name="Honorata Sieczych" userId="b48ea67307940b86" providerId="LiveId" clId="{0CF03D3F-988E-43F4-B56D-0999D3FF85D7}" dt="2019-04-02T19:11:35.816" v="6068" actId="26606"/>
          <ac:picMkLst>
            <pc:docMk/>
            <pc:sldMk cId="1548289629" sldId="266"/>
            <ac:picMk id="4" creationId="{5582F8B7-E10A-4CE4-A92E-6494AB706FEC}"/>
          </ac:picMkLst>
        </pc:picChg>
        <pc:picChg chg="add mod">
          <ac:chgData name="Honorata Sieczych" userId="b48ea67307940b86" providerId="LiveId" clId="{0CF03D3F-988E-43F4-B56D-0999D3FF85D7}" dt="2019-04-02T19:13:00.212" v="6072" actId="962"/>
          <ac:picMkLst>
            <pc:docMk/>
            <pc:sldMk cId="1548289629" sldId="266"/>
            <ac:picMk id="6" creationId="{0C1A0DBC-311F-410C-A04A-F4B6E0DDB188}"/>
          </ac:picMkLst>
        </pc:picChg>
        <pc:picChg chg="add mod">
          <ac:chgData name="Honorata Sieczych" userId="b48ea67307940b86" providerId="LiveId" clId="{0CF03D3F-988E-43F4-B56D-0999D3FF85D7}" dt="2019-04-02T19:12:08.250" v="6069" actId="26606"/>
          <ac:picMkLst>
            <pc:docMk/>
            <pc:sldMk cId="1548289629" sldId="266"/>
            <ac:picMk id="7" creationId="{5582F8B7-E10A-4CE4-A92E-6494AB706FEC}"/>
          </ac:picMkLst>
        </pc:picChg>
        <pc:cxnChg chg="add">
          <ac:chgData name="Honorata Sieczych" userId="b48ea67307940b86" providerId="LiveId" clId="{0CF03D3F-988E-43F4-B56D-0999D3FF85D7}" dt="2019-04-02T19:12:08.250" v="6069" actId="26606"/>
          <ac:cxnSpMkLst>
            <pc:docMk/>
            <pc:sldMk cId="1548289629" sldId="266"/>
            <ac:cxnSpMk id="33" creationId="{FD2308B7-2829-44DD-B213-27EEBDED1411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FC8B14-C516-45D8-B6B0-24F91E25CF6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A4E4B-9972-48D8-847C-8B92CE573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780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Hello, </a:t>
            </a:r>
          </a:p>
          <a:p>
            <a:r>
              <a:rPr lang="en-GB" dirty="0"/>
              <a:t>My name is Honi and today I am going to tell you a story about my learning of project management module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0A4E4B-9972-48D8-847C-8B92CE57366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836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will explain my learning path within project management.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0A4E4B-9972-48D8-847C-8B92CE57366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3792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kern="12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+mn-ea"/>
              </a:rPr>
              <a:t>The project management is unique and temporary and must possess all the above features such as scope, quality, time and cost etc.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Consists of people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Those individuals must be highly skilled with good knowledge of tools and techniques of project management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Project management highlights the importance of collaboration, coordination and communication within the project management team and stakeholders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430"/>
              </a:spcBef>
              <a:spcAft>
                <a:spcPts val="600"/>
              </a:spcAf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(Association for Project Management, 2019; Marcelino-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Sadaba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Gonzalez- Jaen, &amp; Perez-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Ezcurdia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2015)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</a:rPr>
              <a:t>Citation by professor Kate Tate quoted in AZ Quotes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1200" i="1" kern="1200" dirty="0">
                <a:solidFill>
                  <a:srgbClr val="3C977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“Trying to manage a project without project management is like trying to play a football game without a game plan "</a:t>
            </a:r>
            <a:r>
              <a:rPr lang="en-GB" sz="1200" kern="1200" dirty="0">
                <a:solidFill>
                  <a:srgbClr val="3C977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(AZ Quotes, 2019)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0A4E4B-9972-48D8-847C-8B92CE57366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2372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100" kern="12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+mn-ea"/>
              </a:rPr>
              <a:t>In order to manage a team and good communication between all stakeholders, the project manager must possess soft skills, which will help to provide successful project management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kern="12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The project manager must guide, integrate and motivate their team  </a:t>
            </a:r>
            <a:endParaRPr lang="en-GB" sz="1600" dirty="0">
              <a:effectLst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kern="12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The project manager must be creative and innovative</a:t>
            </a:r>
            <a:endParaRPr lang="en-GB" sz="1600" dirty="0">
              <a:effectLst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kern="12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The project manager must maintain a good relationship between all stakeholders and project sponsor</a:t>
            </a:r>
            <a:r>
              <a:rPr lang="en-GB" sz="16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6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Rezvani</a:t>
            </a:r>
            <a:r>
              <a:rPr lang="en-GB" sz="16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et al., 2016; Atkinson, Crawford, &amp; Ward, 2006)</a:t>
            </a:r>
            <a:endParaRPr lang="en-GB" sz="1600" dirty="0">
              <a:effectLst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en-GB" sz="11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Peter Drucker citation quoted by Ratcliffe (2016).</a:t>
            </a:r>
            <a:endParaRPr lang="en-GB" sz="1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0A4E4B-9972-48D8-847C-8B92CE57366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698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kern="12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This methodology is divided into sprints which last between 1-4 weeks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kern="12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It highlights the importance of collaboration and the voice of all stakeholders 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kern="12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The team will adapt, adjust and develop a product by collaboration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kern="12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The project manager must listen to the needs of a sponsor of the project. Therefore, the outcome will meet the criteria and expectation of the project’s sponsor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385"/>
              </a:spcBef>
              <a:spcAft>
                <a:spcPts val="600"/>
              </a:spcAft>
            </a:pPr>
            <a:r>
              <a:rPr lang="en-GB" sz="16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</a:t>
            </a:r>
            <a:r>
              <a:rPr lang="en-GB" sz="16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Mihalache</a:t>
            </a:r>
            <a:r>
              <a:rPr lang="en-GB" sz="16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2017; </a:t>
            </a:r>
            <a:r>
              <a:rPr lang="en-GB" sz="16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Buturugă</a:t>
            </a:r>
            <a:r>
              <a:rPr lang="en-GB" sz="16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6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Gogoi</a:t>
            </a:r>
            <a:r>
              <a:rPr lang="en-GB" sz="16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&amp; Prodan, 2016)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0A4E4B-9972-48D8-847C-8B92CE57366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0199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</a:rPr>
              <a:t>Waterfall approach is bureaucratic approach focuses on documentation rather than people. The stages of the waterfall are illustrated as above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(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Mihalache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2017;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Buturugă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Gogoi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&amp; Prodan, 2016)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0A4E4B-9972-48D8-847C-8B92CE57366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307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This methodology is used in the public sector such as  governmental setting in the United Kingdom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Furthermore, PRINCE 2 is commonly known across the globe, therefore is based on experiences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Hence, PRINCE 2 is a universal approach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</a:rPr>
              <a:t>This approach consists of 7 themes, 7 principles and 7 processes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(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Valek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2014)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0A4E4B-9972-48D8-847C-8B92CE57366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4373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</a:rPr>
              <a:t>Risk management can be calculated by the above equation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(Marcelino-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Sádaba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Pérez-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Ezcurdia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Echeverría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Lazcano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&amp; Villanueva, 2014).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Risk analysis: identity, prioritise and manage the risks.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0A4E4B-9972-48D8-847C-8B92CE57366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0806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</a:rPr>
              <a:t>In order to identify stakeholders and find their needs, PESTLE and SWOT analysis must be performed. There are two types of stakeholders: internal such as project sponsor, project manager and their team. External stakeholders can be classified as suppliers, public and individuals that will use the final product of project management. 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 (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Assudani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&amp;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Kloppenborg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2010). Identify, prioritise, manage= analysis of stakeholders.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0A4E4B-9972-48D8-847C-8B92CE57366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6951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0192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849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7115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674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6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4199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949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9351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270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240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0966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9484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9846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08121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31592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6837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9073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14836DF-29EB-4765-9327-D4C536BF1CBF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9ED9D41-44C3-49C3-900B-F956B1B7F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622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9.jf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fif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fif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/3.0/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svprojectmanagement.com/what-can-project-management-learn-from-product-management/product-manager-skill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s://en.wikibooks.org/wiki/Information_Technology_and_Ethics/Steps_for_Software_Development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2.jpeg"/><Relationship Id="rId7" Type="http://schemas.openxmlformats.org/officeDocument/2006/relationships/hyperlink" Target="https://en.wikipedia.org/wiki/PRINCE2" TargetMode="External"/><Relationship Id="rId12" Type="http://schemas.openxmlformats.org/officeDocument/2006/relationships/hyperlink" Target="https://creativecommons.org/licenses/by-sa/3.0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hyperlink" Target="https://creativecommons.org/licenses/by-nc-sa/3.0/" TargetMode="External"/><Relationship Id="rId5" Type="http://schemas.openxmlformats.org/officeDocument/2006/relationships/image" Target="../media/image4.png"/><Relationship Id="rId10" Type="http://schemas.openxmlformats.org/officeDocument/2006/relationships/image" Target="../media/image17.png"/><Relationship Id="rId4" Type="http://schemas.openxmlformats.org/officeDocument/2006/relationships/image" Target="../media/image3.png"/><Relationship Id="rId9" Type="http://schemas.openxmlformats.org/officeDocument/2006/relationships/hyperlink" Target="http://p2.tech-academy.co.uk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.jpeg"/><Relationship Id="rId7" Type="http://schemas.openxmlformats.org/officeDocument/2006/relationships/hyperlink" Target="http://security.stackexchange.com/questions/63981/formula-used-in-qualitative-risk-scale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fif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www.flickr.com/photos/bertop/2485992973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g"/><Relationship Id="rId5" Type="http://schemas.openxmlformats.org/officeDocument/2006/relationships/image" Target="../media/image23.emf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3D6DABB5-1FC3-4E21-AC84-4685B03C9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2616" y="1411015"/>
            <a:ext cx="7808159" cy="4103960"/>
          </a:xfrm>
          <a:prstGeom prst="rect">
            <a:avLst/>
          </a:prstGeom>
          <a:blipFill dpi="0" rotWithShape="1">
            <a:blip r:embed="rId4">
              <a:alphaModFix amt="86000"/>
              <a:duotone>
                <a:schemeClr val="bg2">
                  <a:shade val="45000"/>
                  <a:satMod val="135000"/>
                </a:schemeClr>
                <a:prstClr val="white"/>
              </a:duotone>
              <a:extLst/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FC5790B5-250E-45E6-A05D-C3D1D459B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28332" y="1540931"/>
            <a:ext cx="7543802" cy="3835401"/>
          </a:xfrm>
          <a:prstGeom prst="rect">
            <a:avLst/>
          </a:prstGeom>
          <a:noFill/>
          <a:ln w="15875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68158C4B-1BFE-4F6D-B2C1-0066FA119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3631"/>
            <a:ext cx="12231160" cy="659658"/>
            <a:chOff x="-16934" y="3123631"/>
            <a:chExt cx="12231160" cy="659658"/>
          </a:xfrm>
        </p:grpSpPr>
        <p:sp>
          <p:nvSpPr>
            <p:cNvPr id="65" name="Rounded Rectangle 17">
              <a:extLst>
                <a:ext uri="{FF2B5EF4-FFF2-40B4-BE49-F238E27FC236}">
                  <a16:creationId xmlns:a16="http://schemas.microsoft.com/office/drawing/2014/main" id="{4A8E3562-03A2-4AF3-89BB-B227ED326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30976" y="312363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6" name="Picture 65">
              <a:extLst>
                <a:ext uri="{FF2B5EF4-FFF2-40B4-BE49-F238E27FC236}">
                  <a16:creationId xmlns:a16="http://schemas.microsoft.com/office/drawing/2014/main" id="{BD9DF111-5BF8-4312-BECB-94BBCF29E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5536"/>
              <a:ext cx="2478024" cy="612648"/>
            </a:xfrm>
            <a:prstGeom prst="rect">
              <a:avLst/>
            </a:prstGeom>
          </p:spPr>
        </p:pic>
        <p:sp>
          <p:nvSpPr>
            <p:cNvPr id="67" name="Rounded Rectangle 20">
              <a:extLst>
                <a:ext uri="{FF2B5EF4-FFF2-40B4-BE49-F238E27FC236}">
                  <a16:creationId xmlns:a16="http://schemas.microsoft.com/office/drawing/2014/main" id="{9EEB3A31-82B4-41D6-BEAB-3CC49BBCBE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17803" y="312492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8" name="Picture 67">
              <a:extLst>
                <a:ext uri="{FF2B5EF4-FFF2-40B4-BE49-F238E27FC236}">
                  <a16:creationId xmlns:a16="http://schemas.microsoft.com/office/drawing/2014/main" id="{28C66B30-E9F1-40DD-A809-6A1282E23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5536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F7EF17-6BF9-41DC-9B5D-776F6751AD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b="1" dirty="0"/>
              <a:t>Project Management</a:t>
            </a:r>
            <a:br>
              <a:rPr lang="en-GB" sz="2200" b="1" dirty="0"/>
            </a:br>
            <a:r>
              <a:rPr lang="en-GB" sz="2200" b="1" dirty="0"/>
              <a:t>Critical Reflection of my Learning</a:t>
            </a:r>
            <a:br>
              <a:rPr lang="en-GB" sz="2200" b="1" dirty="0"/>
            </a:br>
            <a:r>
              <a:rPr lang="en-GB" sz="2200" b="1" dirty="0"/>
              <a:t>Tutor: Glenn Behenna</a:t>
            </a:r>
            <a:br>
              <a:rPr lang="en-GB" sz="2200" b="1" dirty="0"/>
            </a:br>
            <a:r>
              <a:rPr lang="en-GB" sz="2200" b="1" dirty="0"/>
              <a:t>BMSP 5008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B62C7B-E042-4A4C-A889-422B58AB75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Honorata Sieczych</a:t>
            </a:r>
          </a:p>
          <a:p>
            <a:pPr>
              <a:lnSpc>
                <a:spcPct val="90000"/>
              </a:lnSpc>
            </a:pPr>
            <a:r>
              <a:rPr lang="en-GB" dirty="0"/>
              <a:t>Student No. 1708007</a:t>
            </a:r>
          </a:p>
          <a:p>
            <a:pPr>
              <a:lnSpc>
                <a:spcPct val="90000"/>
              </a:lnSpc>
            </a:pPr>
            <a:r>
              <a:rPr lang="en-GB" dirty="0"/>
              <a:t>Submission Date: 3/04/2019</a:t>
            </a: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14319AF2-886A-4C5D-B34C-17FCB0267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3739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" name="Rectangle 83">
            <a:extLst>
              <a:ext uri="{FF2B5EF4-FFF2-40B4-BE49-F238E27FC236}">
                <a16:creationId xmlns:a16="http://schemas.microsoft.com/office/drawing/2014/main" id="{1D39ECD8-0E3E-43C1-9E56-3604E9A15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6" name="Group 85">
            <a:extLst>
              <a:ext uri="{FF2B5EF4-FFF2-40B4-BE49-F238E27FC236}">
                <a16:creationId xmlns:a16="http://schemas.microsoft.com/office/drawing/2014/main" id="{1B592F0F-402B-4FF5-BC6B-00A02465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7" name="Picture 86">
              <a:extLst>
                <a:ext uri="{FF2B5EF4-FFF2-40B4-BE49-F238E27FC236}">
                  <a16:creationId xmlns:a16="http://schemas.microsoft.com/office/drawing/2014/main" id="{8EF0DA20-3B85-45BF-BA3A-BFB1E8447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8777C3F1-A465-43B3-85B0-DD54F9F15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89" name="Picture 88">
              <a:extLst>
                <a:ext uri="{FF2B5EF4-FFF2-40B4-BE49-F238E27FC236}">
                  <a16:creationId xmlns:a16="http://schemas.microsoft.com/office/drawing/2014/main" id="{1DB29FDA-E291-482E-AAF5-3E0C5C321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20" name="Picture 89">
              <a:extLst>
                <a:ext uri="{FF2B5EF4-FFF2-40B4-BE49-F238E27FC236}">
                  <a16:creationId xmlns:a16="http://schemas.microsoft.com/office/drawing/2014/main" id="{00024A88-E45C-43D3-B94F-346AF518B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967A1B-23DB-472D-AB2B-981B16DF9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r>
              <a:rPr lang="en-GB" sz="4000" dirty="0"/>
              <a:t>What will I cover?</a:t>
            </a:r>
            <a:br>
              <a:rPr lang="en-GB" sz="4000" dirty="0"/>
            </a:br>
            <a:endParaRPr lang="en-GB" sz="4000" dirty="0"/>
          </a:p>
        </p:txBody>
      </p:sp>
      <p:cxnSp>
        <p:nvCxnSpPr>
          <p:cNvPr id="121" name="Straight Connector 91">
            <a:extLst>
              <a:ext uri="{FF2B5EF4-FFF2-40B4-BE49-F238E27FC236}">
                <a16:creationId xmlns:a16="http://schemas.microsoft.com/office/drawing/2014/main" id="{DFBD34B5-7777-4A8A-8ED2-97A4A3C27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F80D7-3E71-4831-8658-EE8BD1ED0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Project </a:t>
            </a:r>
            <a:r>
              <a:rPr lang="en-GB" sz="1600" dirty="0"/>
              <a:t>Management</a:t>
            </a:r>
            <a:r>
              <a:rPr lang="en-GB" sz="1700" dirty="0"/>
              <a:t> </a:t>
            </a:r>
            <a:r>
              <a:rPr lang="en-GB" sz="1600" dirty="0"/>
              <a:t>definition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Values of Good Project Manager                        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Project Management Methodology: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             Agile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            Waterfall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            PRINCE 2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 Management of risks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 Management of stakeholders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sp>
        <p:nvSpPr>
          <p:cNvPr id="122" name="Rectangle 93">
            <a:extLst>
              <a:ext uri="{FF2B5EF4-FFF2-40B4-BE49-F238E27FC236}">
                <a16:creationId xmlns:a16="http://schemas.microsoft.com/office/drawing/2014/main" id="{018F8D27-BFDB-4BF9-A512-FF930275B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34E804-E750-458E-9D9E-55B34AAD7E0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77" r="20408" b="1"/>
          <a:stretch/>
        </p:blipFill>
        <p:spPr>
          <a:xfrm>
            <a:off x="8855486" y="821175"/>
            <a:ext cx="2510350" cy="2494531"/>
          </a:xfrm>
          <a:prstGeom prst="rect">
            <a:avLst/>
          </a:prstGeom>
        </p:spPr>
      </p:pic>
      <p:pic>
        <p:nvPicPr>
          <p:cNvPr id="6" name="Picture 5" descr="A picture containing accessory&#10;&#10;Description automatically generated">
            <a:extLst>
              <a:ext uri="{FF2B5EF4-FFF2-40B4-BE49-F238E27FC236}">
                <a16:creationId xmlns:a16="http://schemas.microsoft.com/office/drawing/2014/main" id="{43A0DFB5-C3A7-4DF1-ADC8-A6DC7B880EE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872" b="2"/>
          <a:stretch/>
        </p:blipFill>
        <p:spPr>
          <a:xfrm>
            <a:off x="6093448" y="3453833"/>
            <a:ext cx="5264080" cy="247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195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1D39ECD8-0E3E-43C1-9E56-3604E9A15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1B592F0F-402B-4FF5-BC6B-00A02465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8" name="Picture 79">
              <a:extLst>
                <a:ext uri="{FF2B5EF4-FFF2-40B4-BE49-F238E27FC236}">
                  <a16:creationId xmlns:a16="http://schemas.microsoft.com/office/drawing/2014/main" id="{8EF0DA20-3B85-45BF-BA3A-BFB1E8447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8777C3F1-A465-43B3-85B0-DD54F9F15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39" name="Picture 81">
              <a:extLst>
                <a:ext uri="{FF2B5EF4-FFF2-40B4-BE49-F238E27FC236}">
                  <a16:creationId xmlns:a16="http://schemas.microsoft.com/office/drawing/2014/main" id="{1DB29FDA-E291-482E-AAF5-3E0C5C321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83" name="Picture 82">
              <a:extLst>
                <a:ext uri="{FF2B5EF4-FFF2-40B4-BE49-F238E27FC236}">
                  <a16:creationId xmlns:a16="http://schemas.microsoft.com/office/drawing/2014/main" id="{00024A88-E45C-43D3-B94F-346AF518B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DB68DC-A490-493B-94C3-F837C501B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kern="1200" cap="none">
                <a:ln w="3175" cmpd="sng">
                  <a:noFill/>
                </a:ln>
                <a:effectLst/>
                <a:latin typeface="+mj-lt"/>
                <a:ea typeface="+mj-ea"/>
                <a:cs typeface="+mj-cs"/>
              </a:rPr>
              <a:t>Project Management</a:t>
            </a:r>
          </a:p>
        </p:txBody>
      </p:sp>
      <p:cxnSp>
        <p:nvCxnSpPr>
          <p:cNvPr id="140" name="Straight Connector 84">
            <a:extLst>
              <a:ext uri="{FF2B5EF4-FFF2-40B4-BE49-F238E27FC236}">
                <a16:creationId xmlns:a16="http://schemas.microsoft.com/office/drawing/2014/main" id="{DFBD34B5-7777-4A8A-8ED2-97A4A3C27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982621C-862B-4D1F-8262-1374E3962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1800" i="1" dirty="0"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sz="1800" i="1" dirty="0"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sz="1800" i="1" dirty="0">
              <a:ea typeface="Calibri" panose="020F0502020204030204" pitchFamily="34" charset="0"/>
            </a:endParaRP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018F8D27-BFDB-4BF9-A512-FF930275B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computer, laptop, indoor, object&#10;&#10;Description automatically generated">
            <a:extLst>
              <a:ext uri="{FF2B5EF4-FFF2-40B4-BE49-F238E27FC236}">
                <a16:creationId xmlns:a16="http://schemas.microsoft.com/office/drawing/2014/main" id="{E04ABD8B-37F1-488F-AF3D-E3D05B985CB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629"/>
          <a:stretch/>
        </p:blipFill>
        <p:spPr>
          <a:xfrm>
            <a:off x="8858665" y="821174"/>
            <a:ext cx="2510350" cy="2494531"/>
          </a:xfrm>
          <a:prstGeom prst="rect">
            <a:avLst/>
          </a:prstGeom>
        </p:spPr>
      </p:pic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2098EFDB-7565-47FB-8B80-5CCEF2A9314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6" r="-2" b="29649"/>
          <a:stretch/>
        </p:blipFill>
        <p:spPr>
          <a:xfrm>
            <a:off x="1167385" y="3106766"/>
            <a:ext cx="5264080" cy="247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310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26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28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24C599-7FFB-4C77-BB3A-0A41FC429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262626"/>
                </a:solidFill>
              </a:rPr>
              <a:t>Project </a:t>
            </a:r>
            <a:r>
              <a:rPr lang="en-GB" sz="2800">
                <a:solidFill>
                  <a:srgbClr val="262626"/>
                </a:solidFill>
              </a:rPr>
              <a:t>Manager should be:</a:t>
            </a:r>
          </a:p>
        </p:txBody>
      </p:sp>
      <p:cxnSp>
        <p:nvCxnSpPr>
          <p:cNvPr id="39" name="Straight Connector 34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554B097-A3DA-41C4-B220-776039A6FD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 lnSpcReduction="10000"/>
          </a:bodyPr>
          <a:lstStyle/>
          <a:p>
            <a:r>
              <a:rPr lang="en-US" sz="1600" dirty="0">
                <a:solidFill>
                  <a:srgbClr val="262626"/>
                </a:solidFill>
              </a:rPr>
              <a:t>Responsible</a:t>
            </a:r>
          </a:p>
          <a:p>
            <a:r>
              <a:rPr lang="en-US" sz="1600" dirty="0">
                <a:solidFill>
                  <a:srgbClr val="262626"/>
                </a:solidFill>
              </a:rPr>
              <a:t>Knowledgeable</a:t>
            </a:r>
          </a:p>
          <a:p>
            <a:r>
              <a:rPr lang="en-US" sz="1600" dirty="0">
                <a:solidFill>
                  <a:srgbClr val="262626"/>
                </a:solidFill>
              </a:rPr>
              <a:t>Motivative</a:t>
            </a:r>
          </a:p>
          <a:p>
            <a:r>
              <a:rPr lang="en-US" sz="1600" dirty="0">
                <a:solidFill>
                  <a:srgbClr val="262626"/>
                </a:solidFill>
              </a:rPr>
              <a:t>Creative</a:t>
            </a:r>
          </a:p>
          <a:p>
            <a:r>
              <a:rPr lang="en-US" sz="1600" dirty="0">
                <a:solidFill>
                  <a:srgbClr val="262626"/>
                </a:solidFill>
              </a:rPr>
              <a:t>Communicative with soft skills</a:t>
            </a:r>
          </a:p>
          <a:p>
            <a:r>
              <a:rPr lang="en-US" sz="1600" dirty="0">
                <a:solidFill>
                  <a:srgbClr val="262626"/>
                </a:solidFill>
              </a:rPr>
              <a:t>Engaging with all stakeholders</a:t>
            </a:r>
          </a:p>
          <a:p>
            <a:r>
              <a:rPr lang="en-US" sz="1600" dirty="0">
                <a:solidFill>
                  <a:srgbClr val="262626"/>
                </a:solidFill>
              </a:rPr>
              <a:t>Influencing others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accent2"/>
                </a:solidFill>
                <a:ea typeface="Calibri" panose="020F0502020204030204" pitchFamily="34" charset="0"/>
              </a:rPr>
              <a:t>“</a:t>
            </a:r>
            <a:r>
              <a:rPr lang="en-GB" sz="1600" i="1" dirty="0">
                <a:solidFill>
                  <a:schemeClr val="accent2"/>
                </a:solidFill>
                <a:ea typeface="Calibri" panose="020F0502020204030204" pitchFamily="34" charset="0"/>
              </a:rPr>
              <a:t>The most important thing in communication is hearing what is not said.</a:t>
            </a:r>
            <a:r>
              <a:rPr lang="en-GB" sz="1600" dirty="0">
                <a:solidFill>
                  <a:schemeClr val="accent2"/>
                </a:solidFill>
                <a:ea typeface="Calibri" panose="020F0502020204030204" pitchFamily="34" charset="0"/>
              </a:rPr>
              <a:t>”</a:t>
            </a:r>
            <a:r>
              <a:rPr lang="en-GB" sz="1600" dirty="0">
                <a:ea typeface="Calibri" panose="020F0502020204030204" pitchFamily="34" charset="0"/>
              </a:rPr>
              <a:t> Peter Drucker quoted by Ratcliffe(2016)</a:t>
            </a:r>
            <a:endParaRPr lang="en-US" sz="1600" i="1" dirty="0">
              <a:solidFill>
                <a:srgbClr val="262626"/>
              </a:solidFill>
            </a:endParaRPr>
          </a:p>
          <a:p>
            <a:endParaRPr lang="en-US" sz="1600" dirty="0">
              <a:solidFill>
                <a:srgbClr val="262626"/>
              </a:solidFill>
            </a:endParaRPr>
          </a:p>
          <a:p>
            <a:endParaRPr lang="en-US" sz="1600" dirty="0">
              <a:solidFill>
                <a:srgbClr val="262626"/>
              </a:solidFill>
            </a:endParaRPr>
          </a:p>
          <a:p>
            <a:pPr algn="ctr"/>
            <a:endParaRPr lang="en-US" sz="1600" dirty="0">
              <a:solidFill>
                <a:srgbClr val="262626"/>
              </a:solidFill>
            </a:endParaRPr>
          </a:p>
          <a:p>
            <a:pPr algn="ctr"/>
            <a:endParaRPr lang="en-US" sz="1600" dirty="0">
              <a:solidFill>
                <a:srgbClr val="262626"/>
              </a:solidFill>
            </a:endParaRPr>
          </a:p>
          <a:p>
            <a:pPr algn="ctr"/>
            <a:endParaRPr lang="en-US" sz="1600" dirty="0">
              <a:solidFill>
                <a:srgbClr val="262626"/>
              </a:solidFill>
            </a:endParaRPr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267906F4-1415-4FD9-9044-8434FFDFE21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042" r="4239" b="1"/>
          <a:stretch/>
        </p:blipFill>
        <p:spPr>
          <a:xfrm>
            <a:off x="5418668" y="982131"/>
            <a:ext cx="5469466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3AB6087-FAFB-4BDD-ABE0-CBC2AA1670C2}"/>
              </a:ext>
            </a:extLst>
          </p:cNvPr>
          <p:cNvSpPr txBox="1"/>
          <p:nvPr/>
        </p:nvSpPr>
        <p:spPr>
          <a:xfrm>
            <a:off x="8528194" y="5675811"/>
            <a:ext cx="235994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://svprojectmanagement.com/what-can-project-management-learn-from-product-management/product-manager-skill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2056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CEF4B6-804A-4A55-8CD5-C9D9EB69B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262626"/>
                </a:solidFill>
              </a:rPr>
              <a:t>Agile Approach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Content Placeholder 27">
            <a:extLst>
              <a:ext uri="{FF2B5EF4-FFF2-40B4-BE49-F238E27FC236}">
                <a16:creationId xmlns:a16="http://schemas.microsoft.com/office/drawing/2014/main" id="{FDCA4489-55F0-4215-9FAC-E99F4C64B2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3866" y="2500632"/>
            <a:ext cx="3660057" cy="3382094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rgbClr val="262626"/>
                </a:solidFill>
              </a:rPr>
              <a:t>Flexible approach</a:t>
            </a:r>
          </a:p>
          <a:p>
            <a:r>
              <a:rPr lang="en-US" sz="1600" dirty="0">
                <a:solidFill>
                  <a:srgbClr val="262626"/>
                </a:solidFill>
              </a:rPr>
              <a:t>Used in ICT industry</a:t>
            </a:r>
          </a:p>
          <a:p>
            <a:r>
              <a:rPr lang="en-US" sz="1600" dirty="0">
                <a:solidFill>
                  <a:srgbClr val="262626"/>
                </a:solidFill>
              </a:rPr>
              <a:t>Focuses on customer needs</a:t>
            </a:r>
          </a:p>
          <a:p>
            <a:r>
              <a:rPr lang="en-US" sz="1600" dirty="0">
                <a:solidFill>
                  <a:srgbClr val="262626"/>
                </a:solidFill>
              </a:rPr>
              <a:t>Reduces bureaucracy</a:t>
            </a:r>
          </a:p>
          <a:p>
            <a:endParaRPr lang="en-US" sz="1600" dirty="0">
              <a:solidFill>
                <a:srgbClr val="262626"/>
              </a:solidFill>
            </a:endParaRPr>
          </a:p>
          <a:p>
            <a:endParaRPr lang="en-US" sz="1600" dirty="0">
              <a:solidFill>
                <a:srgbClr val="262626"/>
              </a:solidFill>
            </a:endParaRPr>
          </a:p>
        </p:txBody>
      </p:sp>
      <p:pic>
        <p:nvPicPr>
          <p:cNvPr id="46" name="Content Placeholder 22">
            <a:extLst>
              <a:ext uri="{FF2B5EF4-FFF2-40B4-BE49-F238E27FC236}">
                <a16:creationId xmlns:a16="http://schemas.microsoft.com/office/drawing/2014/main" id="{A5756695-EDBD-4767-B681-83C128FC189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8668" y="1371112"/>
            <a:ext cx="5469466" cy="4115773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987756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440FBE6-72B7-43D4-A8EB-FDBC35FE5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47B8492-BC4D-4046-B35A-C38E03494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47264A7B-BD07-443B-B4AE-B7D112274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D9B85B4-ACC6-412B-BC6B-2163BCCDF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17D5E57D-F913-44D3-9AF3-FCDFAE64F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BCF01E4E-4102-455A-BC41-D5F848B94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43969B7-29EE-4DCD-81BE-EFA041F3F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GB" sz="2400" dirty="0"/>
              <a:t>Waterfall Methodology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6652DC1-CA18-4263-AC06-BAB0B05EC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EB464BF-1AC1-4984-B95E-7BDC8E74D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/>
          </a:bodyPr>
          <a:lstStyle/>
          <a:p>
            <a:r>
              <a:rPr lang="en-US" sz="1600" dirty="0"/>
              <a:t>It is traditional methodology</a:t>
            </a:r>
          </a:p>
          <a:p>
            <a:r>
              <a:rPr lang="en-US" sz="1600" dirty="0"/>
              <a:t>Rigid approach</a:t>
            </a:r>
          </a:p>
          <a:p>
            <a:r>
              <a:rPr lang="en-US" sz="1600" dirty="0"/>
              <a:t>Used in construction and building industry</a:t>
            </a:r>
          </a:p>
          <a:p>
            <a:r>
              <a:rPr lang="en-US" sz="1600" dirty="0"/>
              <a:t>Bureaucracy is a high aspect</a:t>
            </a:r>
          </a:p>
          <a:p>
            <a:r>
              <a:rPr lang="en-US" sz="1600" dirty="0"/>
              <a:t>Cannot reverse into previous stages without involvement from project manager </a:t>
            </a:r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A10D5DC7-AC51-48C9-9AC8-C99356DEF86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7213" r="6730" b="2"/>
          <a:stretch/>
        </p:blipFill>
        <p:spPr>
          <a:xfrm>
            <a:off x="5418668" y="982131"/>
            <a:ext cx="5469466" cy="4893735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AA1295-4893-4CD5-AC4A-975ADE211819}"/>
              </a:ext>
            </a:extLst>
          </p:cNvPr>
          <p:cNvSpPr txBox="1"/>
          <p:nvPr/>
        </p:nvSpPr>
        <p:spPr>
          <a:xfrm>
            <a:off x="8550636" y="5675811"/>
            <a:ext cx="23374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en.wikibooks.org/wiki/Information_Technology_and_Ethics/Steps_for_Software_Developmen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086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A9BC876-571A-45A6-93A3-FB2839CE6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484B2EA-E61C-489C-A595-160191247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9E987F02-C120-4654-AD1E-98AF4B643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64E470B5-B546-4390-9A0D-408D49895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D061B9CE-C400-4868-9385-01A0BBB98C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40C49D50-A49B-4F80-81C4-05BBCF4B5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393F3DE-7DAB-4239-96C9-1B7295594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101" y="982132"/>
            <a:ext cx="6354633" cy="1303867"/>
          </a:xfrm>
        </p:spPr>
        <p:txBody>
          <a:bodyPr>
            <a:normAutofit/>
          </a:bodyPr>
          <a:lstStyle/>
          <a:p>
            <a:r>
              <a:rPr lang="en-GB"/>
              <a:t>PRINCE 2 Methodology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124B3AE-D38B-4A63-B422-F9792E745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77057" y="2400639"/>
            <a:ext cx="57607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49771F53-FB2C-4E5B-9EDF-D390869F8F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026439" y="2515280"/>
            <a:ext cx="5059470" cy="2910156"/>
          </a:xfrm>
        </p:spPr>
      </p:pic>
      <p:pic>
        <p:nvPicPr>
          <p:cNvPr id="23" name="Content Placeholder 7">
            <a:extLst>
              <a:ext uri="{FF2B5EF4-FFF2-40B4-BE49-F238E27FC236}">
                <a16:creationId xmlns:a16="http://schemas.microsoft.com/office/drawing/2014/main" id="{A3C0199D-1CB9-442C-8877-1EE777197C0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502711" y="1158024"/>
            <a:ext cx="2108504" cy="2066544"/>
          </a:xfrm>
          <a:prstGeom prst="rect">
            <a:avLst/>
          </a:prstGeom>
          <a:ln w="57150" cmpd="thickThin">
            <a:noFill/>
            <a:miter lim="800000"/>
          </a:ln>
        </p:spPr>
      </p:pic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23689550-6EAB-4AF2-8B5B-D26CB2D970B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502115" y="3631646"/>
            <a:ext cx="2109696" cy="2066544"/>
          </a:xfrm>
          <a:prstGeom prst="rect">
            <a:avLst/>
          </a:prstGeom>
          <a:ln w="57150" cmpd="thickThin">
            <a:noFill/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96ECD1-666A-4459-8B28-CD5B93DD6AC6}"/>
              </a:ext>
            </a:extLst>
          </p:cNvPr>
          <p:cNvSpPr txBox="1"/>
          <p:nvPr/>
        </p:nvSpPr>
        <p:spPr>
          <a:xfrm>
            <a:off x="9699010" y="6870700"/>
            <a:ext cx="249299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://p2.tech-academy.co.uk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8B3004-1BFA-4D20-AE19-1280E673475B}"/>
              </a:ext>
            </a:extLst>
          </p:cNvPr>
          <p:cNvSpPr txBox="1"/>
          <p:nvPr/>
        </p:nvSpPr>
        <p:spPr>
          <a:xfrm>
            <a:off x="7193320" y="6870700"/>
            <a:ext cx="249299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9" tooltip="http://p2.tech-academy.co.uk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1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5523B24-6F20-4618-871D-803990C95F8B}"/>
              </a:ext>
            </a:extLst>
          </p:cNvPr>
          <p:cNvSpPr txBox="1"/>
          <p:nvPr/>
        </p:nvSpPr>
        <p:spPr>
          <a:xfrm>
            <a:off x="4304020" y="5207304"/>
            <a:ext cx="304265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7" tooltip="https://en.wikipedia.org/wiki/PRINCE2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2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725548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440FBE6-72B7-43D4-A8EB-FDBC35FE5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47B8492-BC4D-4046-B35A-C38E03494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47264A7B-BD07-443B-B4AE-B7D112274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8D9B85B4-ACC6-412B-BC6B-2163BCCDF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17D5E57D-F913-44D3-9AF3-FCDFAE64F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BCF01E4E-4102-455A-BC41-D5F848B94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CB39306-9C66-48EC-A223-F414ACFA9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 fontScale="90000"/>
          </a:bodyPr>
          <a:lstStyle/>
          <a:p>
            <a:r>
              <a:rPr lang="en-GB" sz="2400" b="1" dirty="0"/>
              <a:t>Risk Management</a:t>
            </a:r>
            <a:br>
              <a:rPr lang="en-GB" sz="2400" dirty="0"/>
            </a:br>
            <a:r>
              <a:rPr lang="en-GB" sz="2400" dirty="0"/>
              <a:t>Equation</a:t>
            </a:r>
            <a:br>
              <a:rPr lang="en-GB" sz="2400" dirty="0"/>
            </a:br>
            <a:r>
              <a:rPr lang="en-GB" sz="2400" dirty="0">
                <a:latin typeface="Times New Roman" panose="02020603050405020304" pitchFamily="18" charset="0"/>
                <a:ea typeface="Calibri" panose="020F0502020204030204" pitchFamily="34" charset="0"/>
              </a:rPr>
              <a:t>SEVERITY= PROBABILITY*IMPACT</a:t>
            </a:r>
            <a:endParaRPr lang="en-GB" sz="240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6652DC1-CA18-4263-AC06-BAB0B05EC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Content Placeholder 13" descr="A screenshot of a cell phone&#10;&#10;Description automatically generated">
            <a:extLst>
              <a:ext uri="{FF2B5EF4-FFF2-40B4-BE49-F238E27FC236}">
                <a16:creationId xmlns:a16="http://schemas.microsoft.com/office/drawing/2014/main" id="{061F5A14-7621-42E2-AB74-0DD284B4D0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295400" y="2641600"/>
            <a:ext cx="3660775" cy="2212947"/>
          </a:xfrm>
        </p:spPr>
      </p:pic>
      <p:pic>
        <p:nvPicPr>
          <p:cNvPr id="10" name="Content Placeholder 6">
            <a:extLst>
              <a:ext uri="{FF2B5EF4-FFF2-40B4-BE49-F238E27FC236}">
                <a16:creationId xmlns:a16="http://schemas.microsoft.com/office/drawing/2014/main" id="{5336EACF-8243-4113-B2CE-2A6DA62CDCB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481" r="5108" b="1"/>
          <a:stretch/>
        </p:blipFill>
        <p:spPr>
          <a:xfrm>
            <a:off x="5418668" y="982131"/>
            <a:ext cx="5469466" cy="4893735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0AF80D0-BA42-4CBB-B7B0-87D658DB09DA}"/>
              </a:ext>
            </a:extLst>
          </p:cNvPr>
          <p:cNvSpPr txBox="1"/>
          <p:nvPr/>
        </p:nvSpPr>
        <p:spPr>
          <a:xfrm>
            <a:off x="1295400" y="4840127"/>
            <a:ext cx="36607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://security.stackexchange.com/questions/63981/formula-used-in-qualitative-risk-scale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07230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1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1" name="Rectangle 13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2" name="Picture 15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2A2F59A-897A-40D3-8078-C84FC15BE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262626"/>
                </a:solidFill>
              </a:rPr>
              <a:t>Stakeholders Management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A60DF-E4A5-46D7-9DA9-6BB5CDE9B2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rgbClr val="262626"/>
                </a:solidFill>
              </a:rPr>
              <a:t>Stakeholder analysis: </a:t>
            </a:r>
          </a:p>
          <a:p>
            <a:pPr marL="0" indent="0">
              <a:buNone/>
            </a:pPr>
            <a:r>
              <a:rPr lang="en-GB" sz="1600">
                <a:solidFill>
                  <a:srgbClr val="262626"/>
                </a:solidFill>
              </a:rPr>
              <a:t>IDENTIFY, PRIORITISE, MANAGE</a:t>
            </a:r>
          </a:p>
          <a:p>
            <a:r>
              <a:rPr lang="en-GB" sz="1600">
                <a:solidFill>
                  <a:srgbClr val="262626"/>
                </a:solidFill>
              </a:rPr>
              <a:t>PESTEL</a:t>
            </a:r>
          </a:p>
          <a:p>
            <a:r>
              <a:rPr lang="en-GB" sz="1600">
                <a:solidFill>
                  <a:srgbClr val="262626"/>
                </a:solidFill>
              </a:rPr>
              <a:t>SWOT</a:t>
            </a:r>
          </a:p>
          <a:p>
            <a:pPr algn="ctr"/>
            <a:endParaRPr lang="en-GB" sz="1600" dirty="0">
              <a:solidFill>
                <a:srgbClr val="262626"/>
              </a:solidFill>
            </a:endParaRPr>
          </a:p>
        </p:txBody>
      </p:sp>
      <p:pic>
        <p:nvPicPr>
          <p:cNvPr id="5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3FD29AD7-239E-4AA4-9120-30F936BC508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8668" y="1746086"/>
            <a:ext cx="5469466" cy="336582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40156777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1D8AB-5D66-45B7-8EF6-E5C228EC2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Thank you all for your  attention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BCC0B-11B6-4F99-A65E-257EC3770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Glenn, thank you for teaching me an importance of project management within organisational setting </a:t>
            </a:r>
            <a:r>
              <a:rPr lang="en-GB">
                <a:solidFill>
                  <a:srgbClr val="262626"/>
                </a:solidFill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GB">
              <a:solidFill>
                <a:srgbClr val="262626"/>
              </a:solidFill>
            </a:endParaRP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D490B839-6DEB-4E0E-BAA1-A1A43FA75F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5026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153043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BAF3671-4EAB-4B5C-B058-25AF9D785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References: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5582F8B7-E10A-4CE4-A92E-6494AB706F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5817" y="1410208"/>
            <a:ext cx="3712509" cy="385878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0C1A0DBC-311F-410C-A04A-F4B6E0DDB1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557294" y="2557463"/>
            <a:ext cx="3317875" cy="331787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F29616D-7F6C-44CE-854F-5D880BEE8E87}"/>
              </a:ext>
            </a:extLst>
          </p:cNvPr>
          <p:cNvSpPr txBox="1"/>
          <p:nvPr/>
        </p:nvSpPr>
        <p:spPr>
          <a:xfrm>
            <a:off x="7557294" y="5875338"/>
            <a:ext cx="33178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www.flickr.com/photos/bertop/2485992973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5482896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767</Words>
  <Application>Microsoft Office PowerPoint</Application>
  <PresentationFormat>Widescreen</PresentationFormat>
  <Paragraphs>95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Garamond</vt:lpstr>
      <vt:lpstr>Symbol</vt:lpstr>
      <vt:lpstr>Times New Roman</vt:lpstr>
      <vt:lpstr>Organic</vt:lpstr>
      <vt:lpstr>Project Management Critical Reflection of my Learning Tutor: Glenn Behenna BMSP 5008</vt:lpstr>
      <vt:lpstr>What will I cover? </vt:lpstr>
      <vt:lpstr>Project Management</vt:lpstr>
      <vt:lpstr>Project Manager should be:</vt:lpstr>
      <vt:lpstr>Agile Approach</vt:lpstr>
      <vt:lpstr>Waterfall Methodology</vt:lpstr>
      <vt:lpstr>PRINCE 2 Methodology</vt:lpstr>
      <vt:lpstr>Risk Management Equation SEVERITY= PROBABILITY*IMPACT</vt:lpstr>
      <vt:lpstr>Stakeholders Management</vt:lpstr>
      <vt:lpstr>Thank you all for your  attention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Critical Reflection of my Learning Tutor: Glenn Behenna BMSP 5008</dc:title>
  <dc:creator>Honorata Sieczych</dc:creator>
  <cp:lastModifiedBy>Honorata Sieczych</cp:lastModifiedBy>
  <cp:revision>1</cp:revision>
  <dcterms:created xsi:type="dcterms:W3CDTF">2019-04-02T19:12:08Z</dcterms:created>
  <dcterms:modified xsi:type="dcterms:W3CDTF">2019-04-02T20:26:44Z</dcterms:modified>
</cp:coreProperties>
</file>