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62" r:id="rId2"/>
    <p:sldId id="272" r:id="rId3"/>
    <p:sldId id="263" r:id="rId4"/>
    <p:sldId id="270" r:id="rId5"/>
    <p:sldId id="264" r:id="rId6"/>
    <p:sldId id="266" r:id="rId7"/>
    <p:sldId id="265" r:id="rId8"/>
    <p:sldId id="267" r:id="rId9"/>
    <p:sldId id="268" r:id="rId10"/>
    <p:sldId id="269" r:id="rId11"/>
    <p:sldId id="271" r:id="rId12"/>
    <p:sldId id="280" r:id="rId13"/>
    <p:sldId id="274" r:id="rId14"/>
    <p:sldId id="275" r:id="rId15"/>
    <p:sldId id="276" r:id="rId16"/>
    <p:sldId id="277" r:id="rId17"/>
    <p:sldId id="278" r:id="rId18"/>
    <p:sldId id="279" r:id="rId19"/>
    <p:sldId id="273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8" autoAdjust="0"/>
    <p:restoredTop sz="94767"/>
  </p:normalViewPr>
  <p:slideViewPr>
    <p:cSldViewPr>
      <p:cViewPr varScale="1">
        <p:scale>
          <a:sx n="100" d="100"/>
          <a:sy n="100" d="100"/>
        </p:scale>
        <p:origin x="142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07/02/2020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07/02/2020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6.png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6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6.png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6.pn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uniwales.curatr3.com/courses/bmmb7002d-digital-entrepreneurship-feb-2019/home#object/39954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992888" cy="648072"/>
          </a:xfrm>
        </p:spPr>
        <p:txBody>
          <a:bodyPr>
            <a:normAutofit fontScale="90000"/>
          </a:bodyPr>
          <a:lstStyle/>
          <a:p>
            <a:pPr algn="l"/>
            <a:br>
              <a:rPr lang="en-GB" sz="3600" dirty="0">
                <a:solidFill>
                  <a:schemeClr val="bg1"/>
                </a:solidFill>
              </a:rPr>
            </a:b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5736" y="1628800"/>
            <a:ext cx="6120680" cy="36248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Digital Entrepreneurship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Assignment Guide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392" y="5589240"/>
            <a:ext cx="648072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142115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62577-AF6B-684F-BFB5-8D126772B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1FD1A-A415-F54C-A4C0-E4E498C1C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Task 1</a:t>
            </a:r>
          </a:p>
          <a:p>
            <a:pPr lvl="1"/>
            <a:r>
              <a:rPr lang="en-US" dirty="0"/>
              <a:t>Analysing a digital media company (or a company you have worked for in a management role)</a:t>
            </a:r>
          </a:p>
          <a:p>
            <a:r>
              <a:rPr lang="en-US" dirty="0"/>
              <a:t>Task 2</a:t>
            </a:r>
          </a:p>
          <a:p>
            <a:pPr lvl="1"/>
            <a:r>
              <a:rPr lang="en-US" dirty="0"/>
              <a:t>Creating a new business Venture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Slide 1">
            <a:hlinkClick r:id="" action="ppaction://media"/>
            <a:extLst>
              <a:ext uri="{FF2B5EF4-FFF2-40B4-BE49-F238E27FC236}">
                <a16:creationId xmlns:a16="http://schemas.microsoft.com/office/drawing/2014/main" id="{09BCFDE2-0BB9-8A4E-8598-19CD527141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10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FAE061C-7346-A248-A1EA-8CA8F0C883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88640"/>
            <a:ext cx="7214320" cy="5327923"/>
          </a:xfrm>
        </p:spPr>
      </p:pic>
      <p:pic>
        <p:nvPicPr>
          <p:cNvPr id="7" name="Task description">
            <a:hlinkClick r:id="" action="ppaction://media"/>
            <a:extLst>
              <a:ext uri="{FF2B5EF4-FFF2-40B4-BE49-F238E27FC236}">
                <a16:creationId xmlns:a16="http://schemas.microsoft.com/office/drawing/2014/main" id="{10E7502C-7F2E-2641-88B1-91250BC8A2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B81297-E95C-AF4D-99DA-8F245A8DD544}"/>
              </a:ext>
            </a:extLst>
          </p:cNvPr>
          <p:cNvSpPr txBox="1"/>
          <p:nvPr/>
        </p:nvSpPr>
        <p:spPr>
          <a:xfrm>
            <a:off x="2339752" y="4149080"/>
            <a:ext cx="5702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EXTERNAL: PEST; OPPORTUNITIES &amp; THREATS; COMPETITORS; CUSTOMERS</a:t>
            </a:r>
          </a:p>
          <a:p>
            <a:r>
              <a:rPr lang="en-US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B92291-BD23-3F4F-A35C-85DA2D785613}"/>
              </a:ext>
            </a:extLst>
          </p:cNvPr>
          <p:cNvSpPr txBox="1"/>
          <p:nvPr/>
        </p:nvSpPr>
        <p:spPr>
          <a:xfrm>
            <a:off x="2339752" y="5013176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INTERNAL: PORTERS VALUE CHAIN; STRENTHS &amp; WEAKNESSES;</a:t>
            </a:r>
          </a:p>
        </p:txBody>
      </p:sp>
    </p:spTree>
    <p:extLst>
      <p:ext uri="{BB962C8B-B14F-4D97-AF65-F5344CB8AC3E}">
        <p14:creationId xmlns:p14="http://schemas.microsoft.com/office/powerpoint/2010/main" val="134087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7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654C7-484A-9946-98E4-FE21F23FB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F4932-2469-EA44-96B2-044F59AA51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Task 1</a:t>
            </a:r>
          </a:p>
          <a:p>
            <a:pPr lvl="1"/>
            <a:r>
              <a:rPr lang="en-US" dirty="0"/>
              <a:t>Analysing a digital media company (or a company you have worked for in a management role)</a:t>
            </a:r>
          </a:p>
          <a:p>
            <a:pPr lvl="2"/>
            <a:r>
              <a:rPr lang="en-US" dirty="0"/>
              <a:t>Analysing the external marketplace (voiceover  PowerPoint)</a:t>
            </a:r>
          </a:p>
          <a:p>
            <a:pPr lvl="2"/>
            <a:r>
              <a:rPr lang="en-US" dirty="0"/>
              <a:t>Analysing the internal environment (written report)</a:t>
            </a:r>
          </a:p>
        </p:txBody>
      </p:sp>
      <p:pic>
        <p:nvPicPr>
          <p:cNvPr id="4" name="Slide 3">
            <a:hlinkClick r:id="" action="ppaction://media"/>
            <a:extLst>
              <a:ext uri="{FF2B5EF4-FFF2-40B4-BE49-F238E27FC236}">
                <a16:creationId xmlns:a16="http://schemas.microsoft.com/office/drawing/2014/main" id="{7646108F-810F-2A48-9D5A-C0AE1BB35E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31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1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EB967AD-914D-6046-8F2B-AC89463B15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32656"/>
            <a:ext cx="7785984" cy="5183907"/>
          </a:xfrm>
        </p:spPr>
      </p:pic>
      <p:pic>
        <p:nvPicPr>
          <p:cNvPr id="6" name="slide5">
            <a:hlinkClick r:id="" action="ppaction://media"/>
            <a:extLst>
              <a:ext uri="{FF2B5EF4-FFF2-40B4-BE49-F238E27FC236}">
                <a16:creationId xmlns:a16="http://schemas.microsoft.com/office/drawing/2014/main" id="{631207C6-1C7B-404C-8DEB-7299C7A6D5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27809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33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4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F0866D6-C1D7-C046-B820-7307C42CD2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59" y="260648"/>
            <a:ext cx="8169305" cy="5255915"/>
          </a:xfrm>
        </p:spPr>
      </p:pic>
      <p:pic>
        <p:nvPicPr>
          <p:cNvPr id="6" name="slide 6">
            <a:hlinkClick r:id="" action="ppaction://media"/>
            <a:extLst>
              <a:ext uri="{FF2B5EF4-FFF2-40B4-BE49-F238E27FC236}">
                <a16:creationId xmlns:a16="http://schemas.microsoft.com/office/drawing/2014/main" id="{47933612-CDB7-6447-B031-9F7B44581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87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E4BEFB6-4290-EE4C-B2D5-C8939277DC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80728"/>
            <a:ext cx="8597469" cy="4535835"/>
          </a:xfrm>
        </p:spPr>
      </p:pic>
      <p:pic>
        <p:nvPicPr>
          <p:cNvPr id="6" name="slide 7">
            <a:hlinkClick r:id="" action="ppaction://media"/>
            <a:extLst>
              <a:ext uri="{FF2B5EF4-FFF2-40B4-BE49-F238E27FC236}">
                <a16:creationId xmlns:a16="http://schemas.microsoft.com/office/drawing/2014/main" id="{F8E361B6-CA23-9543-9B89-A808CF5980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7170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329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688AE53-DF6E-6142-A7F9-1E2EF64B8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75766"/>
            <a:ext cx="7776864" cy="5140798"/>
          </a:xfrm>
        </p:spPr>
      </p:pic>
      <p:pic>
        <p:nvPicPr>
          <p:cNvPr id="6" name="Slide 8">
            <a:hlinkClick r:id="" action="ppaction://media"/>
            <a:extLst>
              <a:ext uri="{FF2B5EF4-FFF2-40B4-BE49-F238E27FC236}">
                <a16:creationId xmlns:a16="http://schemas.microsoft.com/office/drawing/2014/main" id="{89CB6A58-B037-8046-8869-348CF8360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04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5298098-0E0D-DC4B-B1C0-D26108FC38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70" y="620688"/>
            <a:ext cx="8843226" cy="4607843"/>
          </a:xfrm>
        </p:spPr>
      </p:pic>
      <p:pic>
        <p:nvPicPr>
          <p:cNvPr id="6" name="slide 9">
            <a:hlinkClick r:id="" action="ppaction://media"/>
            <a:extLst>
              <a:ext uri="{FF2B5EF4-FFF2-40B4-BE49-F238E27FC236}">
                <a16:creationId xmlns:a16="http://schemas.microsoft.com/office/drawing/2014/main" id="{9779A3FC-1C6D-6244-874E-E75A7E3D4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044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7727E9F-8F9C-AA4A-8B83-D3DD993F22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76" y="764704"/>
            <a:ext cx="7961280" cy="4751859"/>
          </a:xfrm>
        </p:spPr>
      </p:pic>
      <p:pic>
        <p:nvPicPr>
          <p:cNvPr id="6" name="slide 10">
            <a:hlinkClick r:id="" action="ppaction://media"/>
            <a:extLst>
              <a:ext uri="{FF2B5EF4-FFF2-40B4-BE49-F238E27FC236}">
                <a16:creationId xmlns:a16="http://schemas.microsoft.com/office/drawing/2014/main" id="{E0E51E0F-C445-D042-A0AD-29AD7908F6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3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654C7-484A-9946-98E4-FE21F23FB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F4932-2469-EA44-96B2-044F59AA5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US" dirty="0"/>
              <a:t>Task 2</a:t>
            </a:r>
          </a:p>
          <a:p>
            <a:pPr lvl="1"/>
            <a:r>
              <a:rPr lang="en-US" dirty="0"/>
              <a:t>Creating a new business Venture</a:t>
            </a:r>
          </a:p>
          <a:p>
            <a:pPr lvl="2"/>
            <a:r>
              <a:rPr lang="en-US" dirty="0"/>
              <a:t>Assessing feasibility using a business model framework (voiceover PowerPoint)</a:t>
            </a:r>
          </a:p>
          <a:p>
            <a:pPr lvl="2"/>
            <a:r>
              <a:rPr lang="en-US" dirty="0"/>
              <a:t>Crowdfunding pitch (using video, animation or presentation software)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6638A152-6913-FA48-8AE4-825163E006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40563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8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8347B-0D59-254F-88E6-00E27BF9C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77C23-A54A-B244-9750-4F1CC386F6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151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342C4CEC-5983-BD45-A62D-EFA7E6233D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974" y="260648"/>
            <a:ext cx="7601450" cy="5255915"/>
          </a:xfrm>
        </p:spPr>
      </p:pic>
      <p:pic>
        <p:nvPicPr>
          <p:cNvPr id="6" name="slide13">
            <a:hlinkClick r:id="" action="ppaction://media"/>
            <a:extLst>
              <a:ext uri="{FF2B5EF4-FFF2-40B4-BE49-F238E27FC236}">
                <a16:creationId xmlns:a16="http://schemas.microsoft.com/office/drawing/2014/main" id="{774D6D54-7579-2441-930E-C17DFC2CB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4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66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D59171AA-BB34-3049-A51F-4E5638755E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332656"/>
            <a:ext cx="6967170" cy="5183907"/>
          </a:xfrm>
        </p:spPr>
      </p:pic>
      <p:pic>
        <p:nvPicPr>
          <p:cNvPr id="6" name="slide 14">
            <a:hlinkClick r:id="" action="ppaction://media"/>
            <a:extLst>
              <a:ext uri="{FF2B5EF4-FFF2-40B4-BE49-F238E27FC236}">
                <a16:creationId xmlns:a16="http://schemas.microsoft.com/office/drawing/2014/main" id="{718A8863-FB26-B241-A42A-0BFF505EF7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88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8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E6AF179-1492-5C4F-A4FE-8FD98A12F7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0688"/>
            <a:ext cx="8715286" cy="4607843"/>
          </a:xfrm>
        </p:spPr>
      </p:pic>
      <p:pic>
        <p:nvPicPr>
          <p:cNvPr id="6" name="slide15">
            <a:hlinkClick r:id="" action="ppaction://media"/>
            <a:extLst>
              <a:ext uri="{FF2B5EF4-FFF2-40B4-BE49-F238E27FC236}">
                <a16:creationId xmlns:a16="http://schemas.microsoft.com/office/drawing/2014/main" id="{54BA7D80-4390-094E-9D68-60941B76E8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3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294E8B9-9C0F-6945-9B14-F166396B09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401" y="476672"/>
            <a:ext cx="7141999" cy="5039891"/>
          </a:xfrm>
        </p:spPr>
      </p:pic>
      <p:pic>
        <p:nvPicPr>
          <p:cNvPr id="6" name="slide 16">
            <a:hlinkClick r:id="" action="ppaction://media"/>
            <a:extLst>
              <a:ext uri="{FF2B5EF4-FFF2-40B4-BE49-F238E27FC236}">
                <a16:creationId xmlns:a16="http://schemas.microsoft.com/office/drawing/2014/main" id="{60FFA859-FEEF-2E48-8E8C-0F84F1CE6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10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C90168A-F8A0-0443-A023-9B81FF51AC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76672"/>
            <a:ext cx="8568952" cy="4719133"/>
          </a:xfrm>
        </p:spPr>
      </p:pic>
      <p:pic>
        <p:nvPicPr>
          <p:cNvPr id="6" name="Slide17">
            <a:hlinkClick r:id="" action="ppaction://media"/>
            <a:extLst>
              <a:ext uri="{FF2B5EF4-FFF2-40B4-BE49-F238E27FC236}">
                <a16:creationId xmlns:a16="http://schemas.microsoft.com/office/drawing/2014/main" id="{804E13FD-ACAD-D14A-9B98-16CB413F77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52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013BB07-EEA1-9D4A-BE65-28404EB02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76672"/>
            <a:ext cx="7364660" cy="5039891"/>
          </a:xfrm>
        </p:spPr>
      </p:pic>
      <p:pic>
        <p:nvPicPr>
          <p:cNvPr id="6" name="slide18">
            <a:hlinkClick r:id="" action="ppaction://media"/>
            <a:extLst>
              <a:ext uri="{FF2B5EF4-FFF2-40B4-BE49-F238E27FC236}">
                <a16:creationId xmlns:a16="http://schemas.microsoft.com/office/drawing/2014/main" id="{CB8F0D0A-E902-9E48-95A9-F6E13F4C36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5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27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B380D-73E7-E746-BB2E-E8B116A27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Further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D1D7A-2524-8040-B6EF-08D230511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Hopefully you have all looked at </a:t>
            </a:r>
            <a:r>
              <a:rPr lang="en-US" dirty="0" err="1"/>
              <a:t>Curatr</a:t>
            </a:r>
            <a:endParaRPr lang="en-US" dirty="0"/>
          </a:p>
          <a:p>
            <a:pPr lvl="1"/>
            <a:r>
              <a:rPr lang="en-US" dirty="0">
                <a:hlinkClick r:id="rId2"/>
              </a:rPr>
              <a:t>Assignment Info: Important Guidance on the Tasks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6708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12491</TotalTime>
  <Words>143</Words>
  <Application>Microsoft Office PowerPoint</Application>
  <PresentationFormat>On-screen Show (4:3)</PresentationFormat>
  <Paragraphs>26</Paragraphs>
  <Slides>19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  </vt:lpstr>
      <vt:lpstr>Assignment Overview</vt:lpstr>
      <vt:lpstr>PowerPoint Presentation</vt:lpstr>
      <vt:lpstr>Assignment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Assignment Overview</vt:lpstr>
      <vt:lpstr>Task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Further Guidance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Davina Wyn Evans</cp:lastModifiedBy>
  <cp:revision>336</cp:revision>
  <cp:lastPrinted>2016-02-08T18:19:33Z</cp:lastPrinted>
  <dcterms:created xsi:type="dcterms:W3CDTF">2015-05-19T15:55:27Z</dcterms:created>
  <dcterms:modified xsi:type="dcterms:W3CDTF">2020-02-07T15:14:53Z</dcterms:modified>
</cp:coreProperties>
</file>