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2" r:id="rId4"/>
  </p:sldMasterIdLst>
  <p:notesMasterIdLst>
    <p:notesMasterId r:id="rId15"/>
  </p:notesMasterIdLst>
  <p:handoutMasterIdLst>
    <p:handoutMasterId r:id="rId16"/>
  </p:handoutMasterIdLst>
  <p:sldIdLst>
    <p:sldId id="256" r:id="rId5"/>
    <p:sldId id="257" r:id="rId6"/>
    <p:sldId id="258" r:id="rId7"/>
    <p:sldId id="259" r:id="rId8"/>
    <p:sldId id="261" r:id="rId9"/>
    <p:sldId id="262" r:id="rId10"/>
    <p:sldId id="263" r:id="rId11"/>
    <p:sldId id="264" r:id="rId12"/>
    <p:sldId id="265" r:id="rId13"/>
    <p:sldId id="266" r:id="rId14"/>
  </p:sldIdLst>
  <p:sldSz cx="10058400" cy="77724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592" userDrawn="1">
          <p15:clr>
            <a:srgbClr val="A4A3A4"/>
          </p15:clr>
        </p15:guide>
        <p15:guide id="2" pos="3168">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996" autoAdjust="0"/>
    <p:restoredTop sz="94660"/>
  </p:normalViewPr>
  <p:slideViewPr>
    <p:cSldViewPr snapToGrid="0">
      <p:cViewPr varScale="1">
        <p:scale>
          <a:sx n="106" d="100"/>
          <a:sy n="106" d="100"/>
        </p:scale>
        <p:origin x="1014" y="102"/>
      </p:cViewPr>
      <p:guideLst>
        <p:guide orient="horz" pos="2592"/>
        <p:guide pos="3168"/>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BF83CAA-19A3-431C-9FB9-0C8A7794D9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8A1F0CBE-0106-4CE6-B904-9654ECB3ED7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5F9ED4F-7AA7-4F25-9929-44F367B1F208}" type="datetime1">
              <a:rPr lang="en-GB" smtClean="0"/>
              <a:t>07/11/2025</a:t>
            </a:fld>
            <a:endParaRPr lang="en-GB" dirty="0"/>
          </a:p>
        </p:txBody>
      </p:sp>
      <p:sp>
        <p:nvSpPr>
          <p:cNvPr id="4" name="Footer Placeholder 3">
            <a:extLst>
              <a:ext uri="{FF2B5EF4-FFF2-40B4-BE49-F238E27FC236}">
                <a16:creationId xmlns:a16="http://schemas.microsoft.com/office/drawing/2014/main" id="{92E45A6A-529E-4895-A383-76AC038FEFA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B76475E8-7392-4C82-9C6F-CA96C9BB665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984C797-27C9-41DB-8FBB-D57737C98E54}" type="slidenum">
              <a:rPr lang="en-GB" smtClean="0"/>
              <a:t>‹#›</a:t>
            </a:fld>
            <a:endParaRPr lang="en-GB"/>
          </a:p>
        </p:txBody>
      </p:sp>
    </p:spTree>
    <p:extLst>
      <p:ext uri="{BB962C8B-B14F-4D97-AF65-F5344CB8AC3E}">
        <p14:creationId xmlns:p14="http://schemas.microsoft.com/office/powerpoint/2010/main" val="167566334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22F67B-A035-4404-B493-1B6D91FD5FCD}" type="datetime1">
              <a:rPr lang="en-GB" smtClean="0"/>
              <a:pPr/>
              <a:t>07/11/2025</a:t>
            </a:fld>
            <a:endParaRPr lang="en-GB" dirty="0"/>
          </a:p>
        </p:txBody>
      </p:sp>
      <p:sp>
        <p:nvSpPr>
          <p:cNvPr id="4" name="Slide Image Placeholder 3"/>
          <p:cNvSpPr>
            <a:spLocks noGrp="1" noRot="1" noChangeAspect="1"/>
          </p:cNvSpPr>
          <p:nvPr>
            <p:ph type="sldImg" idx="2"/>
          </p:nvPr>
        </p:nvSpPr>
        <p:spPr>
          <a:xfrm>
            <a:off x="1431925" y="1143000"/>
            <a:ext cx="399415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270B335-5EFC-48DB-A3F5-7A74264EE478}" type="slidenum">
              <a:rPr lang="en-GB" noProof="0" smtClean="0"/>
              <a:t>‹#›</a:t>
            </a:fld>
            <a:endParaRPr lang="en-GB" noProof="0"/>
          </a:p>
        </p:txBody>
      </p:sp>
    </p:spTree>
    <p:extLst>
      <p:ext uri="{BB962C8B-B14F-4D97-AF65-F5344CB8AC3E}">
        <p14:creationId xmlns:p14="http://schemas.microsoft.com/office/powerpoint/2010/main" val="4076934286"/>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9270B335-5EFC-48DB-A3F5-7A74264EE478}" type="slidenum">
              <a:rPr lang="en-GB" smtClean="0"/>
              <a:t>1</a:t>
            </a:fld>
            <a:endParaRPr lang="en-GB"/>
          </a:p>
        </p:txBody>
      </p:sp>
    </p:spTree>
    <p:extLst>
      <p:ext uri="{BB962C8B-B14F-4D97-AF65-F5344CB8AC3E}">
        <p14:creationId xmlns:p14="http://schemas.microsoft.com/office/powerpoint/2010/main" val="36898022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9270B335-5EFC-48DB-A3F5-7A74264EE478}" type="slidenum">
              <a:rPr lang="en-GB" smtClean="0"/>
              <a:t>2</a:t>
            </a:fld>
            <a:endParaRPr lang="en-GB"/>
          </a:p>
        </p:txBody>
      </p:sp>
    </p:spTree>
    <p:extLst>
      <p:ext uri="{BB962C8B-B14F-4D97-AF65-F5344CB8AC3E}">
        <p14:creationId xmlns:p14="http://schemas.microsoft.com/office/powerpoint/2010/main" val="33376021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9270B335-5EFC-48DB-A3F5-7A74264EE478}" type="slidenum">
              <a:rPr lang="en-GB" smtClean="0"/>
              <a:t>3</a:t>
            </a:fld>
            <a:endParaRPr lang="en-GB"/>
          </a:p>
        </p:txBody>
      </p:sp>
    </p:spTree>
    <p:extLst>
      <p:ext uri="{BB962C8B-B14F-4D97-AF65-F5344CB8AC3E}">
        <p14:creationId xmlns:p14="http://schemas.microsoft.com/office/powerpoint/2010/main" val="16242264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1">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92A0BE05-A969-402E-AB9C-19308AB67F91}"/>
              </a:ext>
              <a:ext uri="{C183D7F6-B498-43B3-948B-1728B52AA6E4}">
                <adec:decorative xmlns:adec="http://schemas.microsoft.com/office/drawing/2017/decorative" val="1"/>
              </a:ext>
            </a:extLst>
          </p:cNvPr>
          <p:cNvSpPr/>
          <p:nvPr userDrawn="1"/>
        </p:nvSpPr>
        <p:spPr>
          <a:xfrm>
            <a:off x="0" y="0"/>
            <a:ext cx="5725886" cy="7772400"/>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Title 1">
            <a:extLst>
              <a:ext uri="{FF2B5EF4-FFF2-40B4-BE49-F238E27FC236}">
                <a16:creationId xmlns:a16="http://schemas.microsoft.com/office/drawing/2014/main" id="{7C19BC3A-2B08-4128-BB08-AC0515AFDF6E}"/>
              </a:ext>
            </a:extLst>
          </p:cNvPr>
          <p:cNvSpPr>
            <a:spLocks noGrp="1"/>
          </p:cNvSpPr>
          <p:nvPr>
            <p:ph type="title" hasCustomPrompt="1"/>
          </p:nvPr>
        </p:nvSpPr>
        <p:spPr>
          <a:xfrm>
            <a:off x="435423" y="2538716"/>
            <a:ext cx="4767944" cy="1573362"/>
          </a:xfrm>
        </p:spPr>
        <p:txBody>
          <a:bodyPr rtlCol="0">
            <a:noAutofit/>
          </a:bodyPr>
          <a:lstStyle>
            <a:lvl1pPr>
              <a:defRPr lang="en-US" sz="5400" b="1" kern="1200" dirty="0">
                <a:solidFill>
                  <a:schemeClr val="accent2"/>
                </a:solidFill>
                <a:latin typeface="+mj-lt"/>
                <a:ea typeface="+mn-ea"/>
                <a:cs typeface="+mn-cs"/>
              </a:defRPr>
            </a:lvl1pPr>
          </a:lstStyle>
          <a:p>
            <a:pPr rtl="0"/>
            <a:r>
              <a:rPr lang="en-GB" noProof="0"/>
              <a:t>CLICK TO EDIT</a:t>
            </a:r>
          </a:p>
        </p:txBody>
      </p:sp>
      <p:sp>
        <p:nvSpPr>
          <p:cNvPr id="13" name="Text Placeholder 12">
            <a:extLst>
              <a:ext uri="{FF2B5EF4-FFF2-40B4-BE49-F238E27FC236}">
                <a16:creationId xmlns:a16="http://schemas.microsoft.com/office/drawing/2014/main" id="{9676FE37-9B4F-46F3-A9E8-67F8B2BE22B0}"/>
              </a:ext>
            </a:extLst>
          </p:cNvPr>
          <p:cNvSpPr>
            <a:spLocks noGrp="1"/>
          </p:cNvSpPr>
          <p:nvPr>
            <p:ph type="body" sz="quarter" idx="10" hasCustomPrompt="1"/>
          </p:nvPr>
        </p:nvSpPr>
        <p:spPr>
          <a:xfrm>
            <a:off x="435426" y="1063398"/>
            <a:ext cx="4767941" cy="675595"/>
          </a:xfrm>
        </p:spPr>
        <p:txBody>
          <a:bodyPr rtlCol="0">
            <a:normAutofit/>
          </a:bodyPr>
          <a:lstStyle>
            <a:lvl1pPr marL="0" indent="0">
              <a:buNone/>
              <a:defRPr sz="1800" b="1">
                <a:solidFill>
                  <a:schemeClr val="accent2"/>
                </a:solidFill>
                <a:latin typeface="+mj-lt"/>
              </a:defRPr>
            </a:lvl1pPr>
          </a:lstStyle>
          <a:p>
            <a:pPr lvl="0" rtl="0"/>
            <a:r>
              <a:rPr lang="en-GB" noProof="0"/>
              <a:t>CLICK TO EDIT MASTER TEXT STYLES</a:t>
            </a:r>
          </a:p>
        </p:txBody>
      </p:sp>
      <p:sp>
        <p:nvSpPr>
          <p:cNvPr id="15" name="Text Placeholder 12">
            <a:extLst>
              <a:ext uri="{FF2B5EF4-FFF2-40B4-BE49-F238E27FC236}">
                <a16:creationId xmlns:a16="http://schemas.microsoft.com/office/drawing/2014/main" id="{33F2CC25-1459-4300-B21B-45223B9F2286}"/>
              </a:ext>
            </a:extLst>
          </p:cNvPr>
          <p:cNvSpPr>
            <a:spLocks noGrp="1"/>
          </p:cNvSpPr>
          <p:nvPr>
            <p:ph type="body" sz="quarter" idx="12" hasCustomPrompt="1"/>
          </p:nvPr>
        </p:nvSpPr>
        <p:spPr>
          <a:xfrm>
            <a:off x="435425" y="2133600"/>
            <a:ext cx="3320145" cy="364671"/>
          </a:xfrm>
        </p:spPr>
        <p:txBody>
          <a:bodyPr rtlCol="0">
            <a:normAutofit/>
          </a:bodyPr>
          <a:lstStyle>
            <a:lvl1pPr marL="0" indent="0">
              <a:lnSpc>
                <a:spcPct val="100000"/>
              </a:lnSpc>
              <a:buNone/>
              <a:defRPr sz="1600" b="0">
                <a:solidFill>
                  <a:schemeClr val="bg1"/>
                </a:solidFill>
                <a:latin typeface="+mn-lt"/>
                <a:cs typeface="Sabon Next LT" panose="02000500000000000000" pitchFamily="2" charset="0"/>
              </a:defRPr>
            </a:lvl1pPr>
          </a:lstStyle>
          <a:p>
            <a:pPr lvl="0" rtl="0"/>
            <a:r>
              <a:rPr lang="en-GB" noProof="0"/>
              <a:t>Click to edit master text styles</a:t>
            </a:r>
          </a:p>
        </p:txBody>
      </p:sp>
      <p:sp>
        <p:nvSpPr>
          <p:cNvPr id="16" name="Text Placeholder 12">
            <a:extLst>
              <a:ext uri="{FF2B5EF4-FFF2-40B4-BE49-F238E27FC236}">
                <a16:creationId xmlns:a16="http://schemas.microsoft.com/office/drawing/2014/main" id="{47556F87-28A1-46ED-A582-D02EB23E8000}"/>
              </a:ext>
            </a:extLst>
          </p:cNvPr>
          <p:cNvSpPr>
            <a:spLocks noGrp="1"/>
          </p:cNvSpPr>
          <p:nvPr>
            <p:ph type="body" sz="quarter" idx="13" hasCustomPrompt="1"/>
          </p:nvPr>
        </p:nvSpPr>
        <p:spPr>
          <a:xfrm>
            <a:off x="435424" y="4090306"/>
            <a:ext cx="4767944" cy="1047752"/>
          </a:xfrm>
        </p:spPr>
        <p:txBody>
          <a:bodyPr rtlCol="0">
            <a:normAutofit/>
          </a:bodyPr>
          <a:lstStyle>
            <a:lvl1pPr marL="0" indent="0">
              <a:lnSpc>
                <a:spcPct val="100000"/>
              </a:lnSpc>
              <a:buNone/>
              <a:defRPr sz="1600" b="0">
                <a:solidFill>
                  <a:schemeClr val="bg1"/>
                </a:solidFill>
                <a:latin typeface="+mn-lt"/>
                <a:cs typeface="Sabon Next LT" panose="02000500000000000000" pitchFamily="2" charset="0"/>
              </a:defRPr>
            </a:lvl1pPr>
          </a:lstStyle>
          <a:p>
            <a:pPr lvl="0" rtl="0"/>
            <a:r>
              <a:rPr lang="en-GB" noProof="0"/>
              <a:t>Click to edit master text styles</a:t>
            </a:r>
          </a:p>
        </p:txBody>
      </p:sp>
      <p:cxnSp>
        <p:nvCxnSpPr>
          <p:cNvPr id="20" name="Straight Connector 19">
            <a:extLst>
              <a:ext uri="{FF2B5EF4-FFF2-40B4-BE49-F238E27FC236}">
                <a16:creationId xmlns:a16="http://schemas.microsoft.com/office/drawing/2014/main" id="{18CEA0AE-D6C7-4812-BD6A-004B9A62BD7F}"/>
              </a:ext>
              <a:ext uri="{C183D7F6-B498-43B3-948B-1728B52AA6E4}">
                <adec:decorative xmlns:adec="http://schemas.microsoft.com/office/drawing/2017/decorative" val="1"/>
              </a:ext>
            </a:extLst>
          </p:cNvPr>
          <p:cNvCxnSpPr/>
          <p:nvPr userDrawn="1"/>
        </p:nvCxnSpPr>
        <p:spPr>
          <a:xfrm>
            <a:off x="522514" y="6466114"/>
            <a:ext cx="2013857" cy="0"/>
          </a:xfrm>
          <a:prstGeom prst="line">
            <a:avLst/>
          </a:prstGeom>
          <a:ln>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17" name="Text Placeholder 12">
            <a:extLst>
              <a:ext uri="{FF2B5EF4-FFF2-40B4-BE49-F238E27FC236}">
                <a16:creationId xmlns:a16="http://schemas.microsoft.com/office/drawing/2014/main" id="{F90262EC-A22E-4261-9718-D2E1A6F97C67}"/>
              </a:ext>
            </a:extLst>
          </p:cNvPr>
          <p:cNvSpPr>
            <a:spLocks noGrp="1"/>
          </p:cNvSpPr>
          <p:nvPr>
            <p:ph type="body" sz="quarter" idx="14"/>
          </p:nvPr>
        </p:nvSpPr>
        <p:spPr>
          <a:xfrm>
            <a:off x="435424" y="6578950"/>
            <a:ext cx="2100947" cy="318409"/>
          </a:xfrm>
        </p:spPr>
        <p:txBody>
          <a:bodyPr rtlCol="0">
            <a:normAutofit/>
          </a:bodyPr>
          <a:lstStyle>
            <a:lvl1pPr marL="0" indent="0">
              <a:buNone/>
              <a:defRPr sz="1400" b="0">
                <a:solidFill>
                  <a:schemeClr val="tx2">
                    <a:lumMod val="40000"/>
                    <a:lumOff val="60000"/>
                  </a:schemeClr>
                </a:solidFill>
                <a:latin typeface="+mn-lt"/>
                <a:cs typeface="Sabon Next LT" panose="02000500000000000000" pitchFamily="2" charset="0"/>
              </a:defRPr>
            </a:lvl1pPr>
          </a:lstStyle>
          <a:p>
            <a:pPr lvl="0" rtl="0"/>
            <a:r>
              <a:rPr lang="en-GB" noProof="0"/>
              <a:t>Click to edit Master text styles</a:t>
            </a:r>
          </a:p>
        </p:txBody>
      </p:sp>
      <p:sp>
        <p:nvSpPr>
          <p:cNvPr id="25" name="Text Placeholder 12">
            <a:extLst>
              <a:ext uri="{FF2B5EF4-FFF2-40B4-BE49-F238E27FC236}">
                <a16:creationId xmlns:a16="http://schemas.microsoft.com/office/drawing/2014/main" id="{E0C4E03D-A663-4212-B87A-5D812C60C783}"/>
              </a:ext>
            </a:extLst>
          </p:cNvPr>
          <p:cNvSpPr>
            <a:spLocks noGrp="1"/>
          </p:cNvSpPr>
          <p:nvPr>
            <p:ph type="body" sz="quarter" idx="17"/>
          </p:nvPr>
        </p:nvSpPr>
        <p:spPr>
          <a:xfrm>
            <a:off x="2982684" y="6095080"/>
            <a:ext cx="2100947" cy="318409"/>
          </a:xfrm>
          <a:ln>
            <a:noFill/>
          </a:ln>
        </p:spPr>
        <p:txBody>
          <a:bodyPr rtlCol="0">
            <a:normAutofit/>
          </a:bodyPr>
          <a:lstStyle>
            <a:lvl1pPr marL="0" indent="0" algn="l">
              <a:buNone/>
              <a:defRPr sz="1400" b="0">
                <a:solidFill>
                  <a:schemeClr val="bg1"/>
                </a:solidFill>
                <a:latin typeface="+mn-lt"/>
                <a:cs typeface="Sabon Next LT" panose="02000500000000000000" pitchFamily="2" charset="0"/>
              </a:defRPr>
            </a:lvl1pPr>
          </a:lstStyle>
          <a:p>
            <a:pPr lvl="0" rtl="0"/>
            <a:r>
              <a:rPr lang="en-GB" noProof="0"/>
              <a:t>Click to edit Master text styles</a:t>
            </a:r>
          </a:p>
        </p:txBody>
      </p:sp>
      <p:cxnSp>
        <p:nvCxnSpPr>
          <p:cNvPr id="22" name="Straight Connector 21">
            <a:extLst>
              <a:ext uri="{FF2B5EF4-FFF2-40B4-BE49-F238E27FC236}">
                <a16:creationId xmlns:a16="http://schemas.microsoft.com/office/drawing/2014/main" id="{B622B6EA-87B2-4005-886F-9C56CA410B59}"/>
              </a:ext>
              <a:ext uri="{C183D7F6-B498-43B3-948B-1728B52AA6E4}">
                <adec:decorative xmlns:adec="http://schemas.microsoft.com/office/drawing/2017/decorative" val="1"/>
              </a:ext>
            </a:extLst>
          </p:cNvPr>
          <p:cNvCxnSpPr>
            <a:cxnSpLocks/>
          </p:cNvCxnSpPr>
          <p:nvPr userDrawn="1"/>
        </p:nvCxnSpPr>
        <p:spPr>
          <a:xfrm>
            <a:off x="3072736" y="6466114"/>
            <a:ext cx="2013857" cy="0"/>
          </a:xfrm>
          <a:prstGeom prst="line">
            <a:avLst/>
          </a:prstGeom>
          <a:ln>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24" name="Text Placeholder 12">
            <a:extLst>
              <a:ext uri="{FF2B5EF4-FFF2-40B4-BE49-F238E27FC236}">
                <a16:creationId xmlns:a16="http://schemas.microsoft.com/office/drawing/2014/main" id="{973E5716-210F-4380-9984-AFBCD053E9D0}"/>
              </a:ext>
            </a:extLst>
          </p:cNvPr>
          <p:cNvSpPr>
            <a:spLocks noGrp="1"/>
          </p:cNvSpPr>
          <p:nvPr>
            <p:ph type="body" sz="quarter" idx="16"/>
          </p:nvPr>
        </p:nvSpPr>
        <p:spPr>
          <a:xfrm>
            <a:off x="2982685" y="6578950"/>
            <a:ext cx="2100947" cy="318409"/>
          </a:xfrm>
        </p:spPr>
        <p:txBody>
          <a:bodyPr rtlCol="0">
            <a:normAutofit/>
          </a:bodyPr>
          <a:lstStyle>
            <a:lvl1pPr marL="0" indent="0">
              <a:buNone/>
              <a:defRPr sz="1400" b="0">
                <a:solidFill>
                  <a:schemeClr val="tx2">
                    <a:lumMod val="40000"/>
                    <a:lumOff val="60000"/>
                  </a:schemeClr>
                </a:solidFill>
                <a:latin typeface="+mn-lt"/>
                <a:cs typeface="Sabon Next LT" panose="02000500000000000000" pitchFamily="2" charset="0"/>
              </a:defRPr>
            </a:lvl1pPr>
          </a:lstStyle>
          <a:p>
            <a:pPr lvl="0" rtl="0"/>
            <a:r>
              <a:rPr lang="en-GB" noProof="0"/>
              <a:t>Click to edit Master text styles</a:t>
            </a:r>
          </a:p>
        </p:txBody>
      </p:sp>
      <p:sp>
        <p:nvSpPr>
          <p:cNvPr id="3" name="Picture Placeholder 2">
            <a:extLst>
              <a:ext uri="{FF2B5EF4-FFF2-40B4-BE49-F238E27FC236}">
                <a16:creationId xmlns:a16="http://schemas.microsoft.com/office/drawing/2014/main" id="{4547E222-3CAD-4169-AA9F-275F892CDF3F}"/>
              </a:ext>
            </a:extLst>
          </p:cNvPr>
          <p:cNvSpPr>
            <a:spLocks noGrp="1"/>
          </p:cNvSpPr>
          <p:nvPr>
            <p:ph type="pic" sz="quarter" idx="18" hasCustomPrompt="1"/>
          </p:nvPr>
        </p:nvSpPr>
        <p:spPr>
          <a:xfrm>
            <a:off x="5725881" y="0"/>
            <a:ext cx="4332519" cy="7772400"/>
          </a:xfrm>
        </p:spPr>
        <p:txBody>
          <a:bodyPr rtlCol="0" anchor="ctr">
            <a:normAutofit/>
          </a:bodyPr>
          <a:lstStyle>
            <a:lvl1pPr marL="0" indent="0" algn="ctr">
              <a:buNone/>
              <a:defRPr sz="2400"/>
            </a:lvl1pPr>
          </a:lstStyle>
          <a:p>
            <a:pPr rtl="0"/>
            <a:r>
              <a:rPr lang="en-GB" noProof="0"/>
              <a:t>Click to add picture</a:t>
            </a:r>
          </a:p>
        </p:txBody>
      </p:sp>
    </p:spTree>
    <p:extLst>
      <p:ext uri="{BB962C8B-B14F-4D97-AF65-F5344CB8AC3E}">
        <p14:creationId xmlns:p14="http://schemas.microsoft.com/office/powerpoint/2010/main" val="1714523119"/>
      </p:ext>
    </p:extLst>
  </p:cSld>
  <p:clrMapOvr>
    <a:masterClrMapping/>
  </p:clrMapOvr>
  <p:extLst>
    <p:ext uri="{DCECCB84-F9BA-43D5-87BE-67443E8EF086}">
      <p15:sldGuideLst xmlns:p15="http://schemas.microsoft.com/office/powerpoint/2012/main">
        <p15:guide id="1" orient="horz" pos="816"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92A0BE05-A969-402E-AB9C-19308AB67F91}"/>
              </a:ext>
              <a:ext uri="{C183D7F6-B498-43B3-948B-1728B52AA6E4}">
                <adec:decorative xmlns:adec="http://schemas.microsoft.com/office/drawing/2017/decorative" val="1"/>
              </a:ext>
            </a:extLst>
          </p:cNvPr>
          <p:cNvSpPr/>
          <p:nvPr userDrawn="1"/>
        </p:nvSpPr>
        <p:spPr>
          <a:xfrm>
            <a:off x="0" y="0"/>
            <a:ext cx="5725886" cy="7772400"/>
          </a:xfrm>
          <a:prstGeom prst="rect">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8" name="Title 1">
            <a:extLst>
              <a:ext uri="{FF2B5EF4-FFF2-40B4-BE49-F238E27FC236}">
                <a16:creationId xmlns:a16="http://schemas.microsoft.com/office/drawing/2014/main" id="{AFF1F8C0-1DD4-478C-BCE9-FDBCA2191258}"/>
              </a:ext>
            </a:extLst>
          </p:cNvPr>
          <p:cNvSpPr>
            <a:spLocks noGrp="1"/>
          </p:cNvSpPr>
          <p:nvPr>
            <p:ph type="title" hasCustomPrompt="1"/>
          </p:nvPr>
        </p:nvSpPr>
        <p:spPr>
          <a:xfrm>
            <a:off x="435423" y="2538716"/>
            <a:ext cx="4767944" cy="1573362"/>
          </a:xfrm>
        </p:spPr>
        <p:txBody>
          <a:bodyPr rtlCol="0">
            <a:noAutofit/>
          </a:bodyPr>
          <a:lstStyle>
            <a:lvl1pPr>
              <a:defRPr lang="en-US" sz="5400" b="1" kern="1200" dirty="0">
                <a:solidFill>
                  <a:schemeClr val="accent4"/>
                </a:solidFill>
                <a:latin typeface="+mj-lt"/>
                <a:ea typeface="+mn-ea"/>
                <a:cs typeface="+mn-cs"/>
              </a:defRPr>
            </a:lvl1pPr>
          </a:lstStyle>
          <a:p>
            <a:pPr rtl="0"/>
            <a:r>
              <a:rPr lang="en-GB" noProof="0"/>
              <a:t>CLICK TO EDIT</a:t>
            </a:r>
          </a:p>
        </p:txBody>
      </p:sp>
      <p:sp>
        <p:nvSpPr>
          <p:cNvPr id="25" name="Text Placeholder 12">
            <a:extLst>
              <a:ext uri="{FF2B5EF4-FFF2-40B4-BE49-F238E27FC236}">
                <a16:creationId xmlns:a16="http://schemas.microsoft.com/office/drawing/2014/main" id="{87B7B22B-2F4D-42A3-AB1B-C4CEA6E06725}"/>
              </a:ext>
            </a:extLst>
          </p:cNvPr>
          <p:cNvSpPr>
            <a:spLocks noGrp="1"/>
          </p:cNvSpPr>
          <p:nvPr>
            <p:ph type="body" sz="quarter" idx="10" hasCustomPrompt="1"/>
          </p:nvPr>
        </p:nvSpPr>
        <p:spPr>
          <a:xfrm>
            <a:off x="435426" y="1063398"/>
            <a:ext cx="4767941" cy="675595"/>
          </a:xfrm>
        </p:spPr>
        <p:txBody>
          <a:bodyPr rtlCol="0">
            <a:normAutofit/>
          </a:bodyPr>
          <a:lstStyle>
            <a:lvl1pPr marL="0" indent="0">
              <a:buNone/>
              <a:defRPr sz="1800" b="1">
                <a:solidFill>
                  <a:schemeClr val="accent4"/>
                </a:solidFill>
                <a:latin typeface="+mj-lt"/>
              </a:defRPr>
            </a:lvl1pPr>
          </a:lstStyle>
          <a:p>
            <a:pPr lvl="0" rtl="0"/>
            <a:r>
              <a:rPr lang="en-GB" noProof="0"/>
              <a:t>CLICK TO EDIT MASTER TEXT STYLES</a:t>
            </a:r>
          </a:p>
        </p:txBody>
      </p:sp>
      <p:sp>
        <p:nvSpPr>
          <p:cNvPr id="26" name="Text Placeholder 12">
            <a:extLst>
              <a:ext uri="{FF2B5EF4-FFF2-40B4-BE49-F238E27FC236}">
                <a16:creationId xmlns:a16="http://schemas.microsoft.com/office/drawing/2014/main" id="{7392FC51-4759-4E71-A243-5A6A8418F49C}"/>
              </a:ext>
            </a:extLst>
          </p:cNvPr>
          <p:cNvSpPr>
            <a:spLocks noGrp="1"/>
          </p:cNvSpPr>
          <p:nvPr>
            <p:ph type="body" sz="quarter" idx="12" hasCustomPrompt="1"/>
          </p:nvPr>
        </p:nvSpPr>
        <p:spPr>
          <a:xfrm>
            <a:off x="435425" y="2133600"/>
            <a:ext cx="3320145" cy="364671"/>
          </a:xfrm>
        </p:spPr>
        <p:txBody>
          <a:bodyPr rtlCol="0">
            <a:normAutofit/>
          </a:bodyPr>
          <a:lstStyle>
            <a:lvl1pPr marL="0" indent="0">
              <a:lnSpc>
                <a:spcPct val="100000"/>
              </a:lnSpc>
              <a:buNone/>
              <a:defRPr sz="1600" b="0">
                <a:solidFill>
                  <a:schemeClr val="tx1"/>
                </a:solidFill>
                <a:latin typeface="+mn-lt"/>
                <a:cs typeface="Sabon Next LT" panose="02000500000000000000" pitchFamily="2" charset="0"/>
              </a:defRPr>
            </a:lvl1pPr>
          </a:lstStyle>
          <a:p>
            <a:pPr lvl="0" rtl="0"/>
            <a:r>
              <a:rPr lang="en-GB" noProof="0"/>
              <a:t>Click to edit master text styles</a:t>
            </a:r>
          </a:p>
        </p:txBody>
      </p:sp>
      <p:sp>
        <p:nvSpPr>
          <p:cNvPr id="29" name="Text Placeholder 12">
            <a:extLst>
              <a:ext uri="{FF2B5EF4-FFF2-40B4-BE49-F238E27FC236}">
                <a16:creationId xmlns:a16="http://schemas.microsoft.com/office/drawing/2014/main" id="{4170C802-BAB3-43E2-BCA8-111CEECB0B8B}"/>
              </a:ext>
            </a:extLst>
          </p:cNvPr>
          <p:cNvSpPr>
            <a:spLocks noGrp="1"/>
          </p:cNvSpPr>
          <p:nvPr>
            <p:ph type="body" sz="quarter" idx="13" hasCustomPrompt="1"/>
          </p:nvPr>
        </p:nvSpPr>
        <p:spPr>
          <a:xfrm>
            <a:off x="435424" y="4090306"/>
            <a:ext cx="4767944" cy="1047752"/>
          </a:xfrm>
        </p:spPr>
        <p:txBody>
          <a:bodyPr rtlCol="0">
            <a:normAutofit/>
          </a:bodyPr>
          <a:lstStyle>
            <a:lvl1pPr marL="0" indent="0">
              <a:lnSpc>
                <a:spcPct val="100000"/>
              </a:lnSpc>
              <a:buNone/>
              <a:defRPr sz="1600" b="0">
                <a:solidFill>
                  <a:schemeClr val="tx1"/>
                </a:solidFill>
                <a:latin typeface="+mn-lt"/>
                <a:cs typeface="Sabon Next LT" panose="02000500000000000000" pitchFamily="2" charset="0"/>
              </a:defRPr>
            </a:lvl1pPr>
          </a:lstStyle>
          <a:p>
            <a:pPr lvl="0" rtl="0"/>
            <a:r>
              <a:rPr lang="en-GB" noProof="0"/>
              <a:t>Click to edit master text styles</a:t>
            </a:r>
          </a:p>
        </p:txBody>
      </p:sp>
      <p:cxnSp>
        <p:nvCxnSpPr>
          <p:cNvPr id="30" name="Straight Connector 29">
            <a:extLst>
              <a:ext uri="{FF2B5EF4-FFF2-40B4-BE49-F238E27FC236}">
                <a16:creationId xmlns:a16="http://schemas.microsoft.com/office/drawing/2014/main" id="{219B7881-0DCF-4D14-A3BA-1B1D8C077C91}"/>
              </a:ext>
              <a:ext uri="{C183D7F6-B498-43B3-948B-1728B52AA6E4}">
                <adec:decorative xmlns:adec="http://schemas.microsoft.com/office/drawing/2017/decorative" val="1"/>
              </a:ext>
            </a:extLst>
          </p:cNvPr>
          <p:cNvCxnSpPr/>
          <p:nvPr userDrawn="1"/>
        </p:nvCxnSpPr>
        <p:spPr>
          <a:xfrm>
            <a:off x="522514" y="6466114"/>
            <a:ext cx="2013857" cy="0"/>
          </a:xfrm>
          <a:prstGeom prst="line">
            <a:avLst/>
          </a:prstGeom>
          <a:ln>
            <a:solidFill>
              <a:schemeClr val="accent3">
                <a:lumMod val="50000"/>
              </a:schemeClr>
            </a:solidFill>
          </a:ln>
        </p:spPr>
        <p:style>
          <a:lnRef idx="1">
            <a:schemeClr val="accent1"/>
          </a:lnRef>
          <a:fillRef idx="0">
            <a:schemeClr val="accent1"/>
          </a:fillRef>
          <a:effectRef idx="0">
            <a:schemeClr val="accent1"/>
          </a:effectRef>
          <a:fontRef idx="minor">
            <a:schemeClr val="tx1"/>
          </a:fontRef>
        </p:style>
      </p:cxnSp>
      <p:sp>
        <p:nvSpPr>
          <p:cNvPr id="31" name="Text Placeholder 12">
            <a:extLst>
              <a:ext uri="{FF2B5EF4-FFF2-40B4-BE49-F238E27FC236}">
                <a16:creationId xmlns:a16="http://schemas.microsoft.com/office/drawing/2014/main" id="{0EC8CABC-9A36-484F-A0BE-58A465241A61}"/>
              </a:ext>
            </a:extLst>
          </p:cNvPr>
          <p:cNvSpPr>
            <a:spLocks noGrp="1"/>
          </p:cNvSpPr>
          <p:nvPr>
            <p:ph type="body" sz="quarter" idx="14"/>
          </p:nvPr>
        </p:nvSpPr>
        <p:spPr>
          <a:xfrm>
            <a:off x="435424" y="6578950"/>
            <a:ext cx="2100947" cy="318409"/>
          </a:xfrm>
        </p:spPr>
        <p:txBody>
          <a:bodyPr rtlCol="0">
            <a:normAutofit/>
          </a:bodyPr>
          <a:lstStyle>
            <a:lvl1pPr marL="0" indent="0">
              <a:buNone/>
              <a:defRPr sz="1400" b="0">
                <a:solidFill>
                  <a:schemeClr val="accent3">
                    <a:lumMod val="50000"/>
                  </a:schemeClr>
                </a:solidFill>
                <a:latin typeface="+mn-lt"/>
                <a:cs typeface="Sabon Next LT" panose="02000500000000000000" pitchFamily="2" charset="0"/>
              </a:defRPr>
            </a:lvl1pPr>
          </a:lstStyle>
          <a:p>
            <a:pPr lvl="0" rtl="0"/>
            <a:r>
              <a:rPr lang="en-GB" noProof="0"/>
              <a:t>Click to edit Master text styles</a:t>
            </a:r>
          </a:p>
        </p:txBody>
      </p:sp>
      <p:sp>
        <p:nvSpPr>
          <p:cNvPr id="21" name="Text Placeholder 12">
            <a:extLst>
              <a:ext uri="{FF2B5EF4-FFF2-40B4-BE49-F238E27FC236}">
                <a16:creationId xmlns:a16="http://schemas.microsoft.com/office/drawing/2014/main" id="{6938F8EE-EBB0-4CBC-9759-A6C3F772541C}"/>
              </a:ext>
            </a:extLst>
          </p:cNvPr>
          <p:cNvSpPr>
            <a:spLocks noGrp="1"/>
          </p:cNvSpPr>
          <p:nvPr>
            <p:ph type="body" sz="quarter" idx="17"/>
          </p:nvPr>
        </p:nvSpPr>
        <p:spPr>
          <a:xfrm>
            <a:off x="2982684" y="6095080"/>
            <a:ext cx="2100947" cy="318409"/>
          </a:xfrm>
          <a:ln>
            <a:noFill/>
          </a:ln>
        </p:spPr>
        <p:txBody>
          <a:bodyPr rtlCol="0">
            <a:normAutofit/>
          </a:bodyPr>
          <a:lstStyle>
            <a:lvl1pPr marL="0" indent="0" algn="l">
              <a:buNone/>
              <a:defRPr sz="1400" b="0">
                <a:solidFill>
                  <a:schemeClr val="tx1"/>
                </a:solidFill>
                <a:latin typeface="+mn-lt"/>
                <a:cs typeface="Sabon Next LT" panose="02000500000000000000" pitchFamily="2" charset="0"/>
              </a:defRPr>
            </a:lvl1pPr>
          </a:lstStyle>
          <a:p>
            <a:pPr lvl="0" rtl="0"/>
            <a:r>
              <a:rPr lang="en-GB" noProof="0"/>
              <a:t>Click to edit Master text styles</a:t>
            </a:r>
          </a:p>
        </p:txBody>
      </p:sp>
      <p:cxnSp>
        <p:nvCxnSpPr>
          <p:cNvPr id="33" name="Straight Connector 32">
            <a:extLst>
              <a:ext uri="{FF2B5EF4-FFF2-40B4-BE49-F238E27FC236}">
                <a16:creationId xmlns:a16="http://schemas.microsoft.com/office/drawing/2014/main" id="{8AD03895-F705-4C9E-ABD8-A3C88A32B5AE}"/>
              </a:ext>
              <a:ext uri="{C183D7F6-B498-43B3-948B-1728B52AA6E4}">
                <adec:decorative xmlns:adec="http://schemas.microsoft.com/office/drawing/2017/decorative" val="1"/>
              </a:ext>
            </a:extLst>
          </p:cNvPr>
          <p:cNvCxnSpPr>
            <a:cxnSpLocks/>
          </p:cNvCxnSpPr>
          <p:nvPr userDrawn="1"/>
        </p:nvCxnSpPr>
        <p:spPr>
          <a:xfrm>
            <a:off x="3072736" y="6466114"/>
            <a:ext cx="2013857" cy="0"/>
          </a:xfrm>
          <a:prstGeom prst="line">
            <a:avLst/>
          </a:prstGeom>
          <a:ln>
            <a:solidFill>
              <a:schemeClr val="accent3">
                <a:lumMod val="50000"/>
              </a:schemeClr>
            </a:solidFill>
          </a:ln>
        </p:spPr>
        <p:style>
          <a:lnRef idx="1">
            <a:schemeClr val="accent1"/>
          </a:lnRef>
          <a:fillRef idx="0">
            <a:schemeClr val="accent1"/>
          </a:fillRef>
          <a:effectRef idx="0">
            <a:schemeClr val="accent1"/>
          </a:effectRef>
          <a:fontRef idx="minor">
            <a:schemeClr val="tx1"/>
          </a:fontRef>
        </p:style>
      </p:cxnSp>
      <p:sp>
        <p:nvSpPr>
          <p:cNvPr id="34" name="Text Placeholder 12">
            <a:extLst>
              <a:ext uri="{FF2B5EF4-FFF2-40B4-BE49-F238E27FC236}">
                <a16:creationId xmlns:a16="http://schemas.microsoft.com/office/drawing/2014/main" id="{F614189B-F4B8-4957-AF0D-902DE2538BE4}"/>
              </a:ext>
            </a:extLst>
          </p:cNvPr>
          <p:cNvSpPr>
            <a:spLocks noGrp="1"/>
          </p:cNvSpPr>
          <p:nvPr>
            <p:ph type="body" sz="quarter" idx="16"/>
          </p:nvPr>
        </p:nvSpPr>
        <p:spPr>
          <a:xfrm>
            <a:off x="2982685" y="6578950"/>
            <a:ext cx="2100947" cy="318409"/>
          </a:xfrm>
        </p:spPr>
        <p:txBody>
          <a:bodyPr rtlCol="0">
            <a:normAutofit/>
          </a:bodyPr>
          <a:lstStyle>
            <a:lvl1pPr marL="0" indent="0">
              <a:buNone/>
              <a:defRPr sz="1400" b="0">
                <a:solidFill>
                  <a:schemeClr val="accent3">
                    <a:lumMod val="50000"/>
                  </a:schemeClr>
                </a:solidFill>
                <a:latin typeface="+mn-lt"/>
                <a:cs typeface="Sabon Next LT" panose="02000500000000000000" pitchFamily="2" charset="0"/>
              </a:defRPr>
            </a:lvl1pPr>
          </a:lstStyle>
          <a:p>
            <a:pPr lvl="0" rtl="0"/>
            <a:r>
              <a:rPr lang="en-GB" noProof="0"/>
              <a:t>Click to edit Master text styles</a:t>
            </a:r>
          </a:p>
        </p:txBody>
      </p:sp>
      <p:sp>
        <p:nvSpPr>
          <p:cNvPr id="14" name="Picture Placeholder 2">
            <a:extLst>
              <a:ext uri="{FF2B5EF4-FFF2-40B4-BE49-F238E27FC236}">
                <a16:creationId xmlns:a16="http://schemas.microsoft.com/office/drawing/2014/main" id="{E7979D85-C208-4040-B2E7-82DAF8DC4084}"/>
              </a:ext>
            </a:extLst>
          </p:cNvPr>
          <p:cNvSpPr>
            <a:spLocks noGrp="1"/>
          </p:cNvSpPr>
          <p:nvPr>
            <p:ph type="pic" sz="quarter" idx="18" hasCustomPrompt="1"/>
          </p:nvPr>
        </p:nvSpPr>
        <p:spPr>
          <a:xfrm>
            <a:off x="5725881" y="0"/>
            <a:ext cx="4332519" cy="7772400"/>
          </a:xfrm>
        </p:spPr>
        <p:txBody>
          <a:bodyPr rtlCol="0" anchor="ctr">
            <a:normAutofit/>
          </a:bodyPr>
          <a:lstStyle>
            <a:lvl1pPr marL="0" indent="0" algn="ctr">
              <a:buNone/>
              <a:defRPr sz="2400"/>
            </a:lvl1pPr>
          </a:lstStyle>
          <a:p>
            <a:pPr rtl="0"/>
            <a:r>
              <a:rPr lang="en-GB" noProof="0"/>
              <a:t>Click to add picture</a:t>
            </a:r>
          </a:p>
        </p:txBody>
      </p:sp>
    </p:spTree>
    <p:extLst>
      <p:ext uri="{BB962C8B-B14F-4D97-AF65-F5344CB8AC3E}">
        <p14:creationId xmlns:p14="http://schemas.microsoft.com/office/powerpoint/2010/main" val="31410077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lide 3">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92A0BE05-A969-402E-AB9C-19308AB67F91}"/>
              </a:ext>
              <a:ext uri="{C183D7F6-B498-43B3-948B-1728B52AA6E4}">
                <adec:decorative xmlns:adec="http://schemas.microsoft.com/office/drawing/2017/decorative" val="1"/>
              </a:ext>
            </a:extLst>
          </p:cNvPr>
          <p:cNvSpPr/>
          <p:nvPr userDrawn="1"/>
        </p:nvSpPr>
        <p:spPr>
          <a:xfrm>
            <a:off x="0" y="0"/>
            <a:ext cx="5725886" cy="7772400"/>
          </a:xfrm>
          <a:prstGeom prst="rec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9" name="Title 1">
            <a:extLst>
              <a:ext uri="{FF2B5EF4-FFF2-40B4-BE49-F238E27FC236}">
                <a16:creationId xmlns:a16="http://schemas.microsoft.com/office/drawing/2014/main" id="{05C12FE9-ECDC-48E1-BAD1-B646D44451D6}"/>
              </a:ext>
            </a:extLst>
          </p:cNvPr>
          <p:cNvSpPr>
            <a:spLocks noGrp="1"/>
          </p:cNvSpPr>
          <p:nvPr>
            <p:ph type="title" hasCustomPrompt="1"/>
          </p:nvPr>
        </p:nvSpPr>
        <p:spPr>
          <a:xfrm>
            <a:off x="435423" y="2538716"/>
            <a:ext cx="4767944" cy="1573362"/>
          </a:xfrm>
        </p:spPr>
        <p:txBody>
          <a:bodyPr rtlCol="0">
            <a:noAutofit/>
          </a:bodyPr>
          <a:lstStyle>
            <a:lvl1pPr>
              <a:defRPr lang="en-US" sz="5400" b="1" kern="1200" dirty="0">
                <a:solidFill>
                  <a:schemeClr val="accent6"/>
                </a:solidFill>
                <a:latin typeface="+mj-lt"/>
                <a:ea typeface="+mn-ea"/>
                <a:cs typeface="+mn-cs"/>
              </a:defRPr>
            </a:lvl1pPr>
          </a:lstStyle>
          <a:p>
            <a:pPr rtl="0"/>
            <a:r>
              <a:rPr lang="en-GB" noProof="0"/>
              <a:t>CLICK TO EDIT</a:t>
            </a:r>
          </a:p>
        </p:txBody>
      </p:sp>
      <p:sp>
        <p:nvSpPr>
          <p:cNvPr id="26" name="Text Placeholder 12">
            <a:extLst>
              <a:ext uri="{FF2B5EF4-FFF2-40B4-BE49-F238E27FC236}">
                <a16:creationId xmlns:a16="http://schemas.microsoft.com/office/drawing/2014/main" id="{2558AAB5-4914-4DB5-94A8-493319C44127}"/>
              </a:ext>
            </a:extLst>
          </p:cNvPr>
          <p:cNvSpPr>
            <a:spLocks noGrp="1"/>
          </p:cNvSpPr>
          <p:nvPr>
            <p:ph type="body" sz="quarter" idx="10" hasCustomPrompt="1"/>
          </p:nvPr>
        </p:nvSpPr>
        <p:spPr>
          <a:xfrm>
            <a:off x="435426" y="1063398"/>
            <a:ext cx="4767941" cy="675595"/>
          </a:xfrm>
        </p:spPr>
        <p:txBody>
          <a:bodyPr rtlCol="0">
            <a:normAutofit/>
          </a:bodyPr>
          <a:lstStyle>
            <a:lvl1pPr marL="0" indent="0">
              <a:buNone/>
              <a:defRPr sz="1800" b="1">
                <a:solidFill>
                  <a:schemeClr val="accent6"/>
                </a:solidFill>
                <a:latin typeface="+mj-lt"/>
              </a:defRPr>
            </a:lvl1pPr>
          </a:lstStyle>
          <a:p>
            <a:pPr lvl="0" rtl="0"/>
            <a:r>
              <a:rPr lang="en-GB" noProof="0"/>
              <a:t>CLICK TO EDIT MASTER TEXT STYLES</a:t>
            </a:r>
          </a:p>
        </p:txBody>
      </p:sp>
      <p:sp>
        <p:nvSpPr>
          <p:cNvPr id="28" name="Text Placeholder 12">
            <a:extLst>
              <a:ext uri="{FF2B5EF4-FFF2-40B4-BE49-F238E27FC236}">
                <a16:creationId xmlns:a16="http://schemas.microsoft.com/office/drawing/2014/main" id="{E0BDC1AC-F84C-4FEF-B8D3-F7C6B7C6FA4F}"/>
              </a:ext>
            </a:extLst>
          </p:cNvPr>
          <p:cNvSpPr>
            <a:spLocks noGrp="1"/>
          </p:cNvSpPr>
          <p:nvPr>
            <p:ph type="body" sz="quarter" idx="12" hasCustomPrompt="1"/>
          </p:nvPr>
        </p:nvSpPr>
        <p:spPr>
          <a:xfrm>
            <a:off x="435425" y="2133600"/>
            <a:ext cx="3320145" cy="364671"/>
          </a:xfrm>
        </p:spPr>
        <p:txBody>
          <a:bodyPr rtlCol="0">
            <a:normAutofit/>
          </a:bodyPr>
          <a:lstStyle>
            <a:lvl1pPr marL="0" indent="0">
              <a:lnSpc>
                <a:spcPct val="100000"/>
              </a:lnSpc>
              <a:buNone/>
              <a:defRPr sz="1600" b="0">
                <a:solidFill>
                  <a:schemeClr val="bg1"/>
                </a:solidFill>
                <a:latin typeface="+mn-lt"/>
                <a:cs typeface="Sabon Next LT" panose="02000500000000000000" pitchFamily="2" charset="0"/>
              </a:defRPr>
            </a:lvl1pPr>
          </a:lstStyle>
          <a:p>
            <a:pPr lvl="0" rtl="0"/>
            <a:r>
              <a:rPr lang="en-GB" noProof="0"/>
              <a:t>Click to edit master text styles</a:t>
            </a:r>
          </a:p>
        </p:txBody>
      </p:sp>
      <p:sp>
        <p:nvSpPr>
          <p:cNvPr id="30" name="Text Placeholder 12">
            <a:extLst>
              <a:ext uri="{FF2B5EF4-FFF2-40B4-BE49-F238E27FC236}">
                <a16:creationId xmlns:a16="http://schemas.microsoft.com/office/drawing/2014/main" id="{0E5A60D7-6DA3-49CC-B75B-24009A5D2691}"/>
              </a:ext>
            </a:extLst>
          </p:cNvPr>
          <p:cNvSpPr>
            <a:spLocks noGrp="1"/>
          </p:cNvSpPr>
          <p:nvPr>
            <p:ph type="body" sz="quarter" idx="13" hasCustomPrompt="1"/>
          </p:nvPr>
        </p:nvSpPr>
        <p:spPr>
          <a:xfrm>
            <a:off x="435424" y="4090306"/>
            <a:ext cx="4767944" cy="1047752"/>
          </a:xfrm>
        </p:spPr>
        <p:txBody>
          <a:bodyPr rtlCol="0">
            <a:normAutofit/>
          </a:bodyPr>
          <a:lstStyle>
            <a:lvl1pPr marL="0" indent="0">
              <a:lnSpc>
                <a:spcPct val="100000"/>
              </a:lnSpc>
              <a:buNone/>
              <a:defRPr sz="1600" b="0">
                <a:solidFill>
                  <a:schemeClr val="bg1"/>
                </a:solidFill>
                <a:latin typeface="+mn-lt"/>
                <a:cs typeface="Sabon Next LT" panose="02000500000000000000" pitchFamily="2" charset="0"/>
              </a:defRPr>
            </a:lvl1pPr>
          </a:lstStyle>
          <a:p>
            <a:pPr lvl="0" rtl="0"/>
            <a:r>
              <a:rPr lang="en-GB" noProof="0"/>
              <a:t>Click to edit master text styles</a:t>
            </a:r>
          </a:p>
        </p:txBody>
      </p:sp>
      <p:cxnSp>
        <p:nvCxnSpPr>
          <p:cNvPr id="31" name="Straight Connector 30">
            <a:extLst>
              <a:ext uri="{FF2B5EF4-FFF2-40B4-BE49-F238E27FC236}">
                <a16:creationId xmlns:a16="http://schemas.microsoft.com/office/drawing/2014/main" id="{26A43F55-CF3F-422C-A4AE-51651C1707D2}"/>
              </a:ext>
              <a:ext uri="{C183D7F6-B498-43B3-948B-1728B52AA6E4}">
                <adec:decorative xmlns:adec="http://schemas.microsoft.com/office/drawing/2017/decorative" val="1"/>
              </a:ext>
            </a:extLst>
          </p:cNvPr>
          <p:cNvCxnSpPr/>
          <p:nvPr userDrawn="1"/>
        </p:nvCxnSpPr>
        <p:spPr>
          <a:xfrm>
            <a:off x="522514" y="6466114"/>
            <a:ext cx="2013857" cy="0"/>
          </a:xfrm>
          <a:prstGeom prst="line">
            <a:avLst/>
          </a:prstGeom>
          <a:ln>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3F7F899-EE0D-4B1C-8E75-09C182D4BC66}"/>
              </a:ext>
              <a:ext uri="{C183D7F6-B498-43B3-948B-1728B52AA6E4}">
                <adec:decorative xmlns:adec="http://schemas.microsoft.com/office/drawing/2017/decorative" val="1"/>
              </a:ext>
            </a:extLst>
          </p:cNvPr>
          <p:cNvCxnSpPr>
            <a:cxnSpLocks/>
          </p:cNvCxnSpPr>
          <p:nvPr userDrawn="1"/>
        </p:nvCxnSpPr>
        <p:spPr>
          <a:xfrm>
            <a:off x="3072736" y="6466114"/>
            <a:ext cx="2013857" cy="0"/>
          </a:xfrm>
          <a:prstGeom prst="line">
            <a:avLst/>
          </a:prstGeom>
          <a:ln>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25" name="Text Placeholder 12">
            <a:extLst>
              <a:ext uri="{FF2B5EF4-FFF2-40B4-BE49-F238E27FC236}">
                <a16:creationId xmlns:a16="http://schemas.microsoft.com/office/drawing/2014/main" id="{0BB9CA2C-0B63-4DF8-90AC-040245AC1395}"/>
              </a:ext>
            </a:extLst>
          </p:cNvPr>
          <p:cNvSpPr>
            <a:spLocks noGrp="1"/>
          </p:cNvSpPr>
          <p:nvPr>
            <p:ph type="body" sz="quarter" idx="17"/>
          </p:nvPr>
        </p:nvSpPr>
        <p:spPr>
          <a:xfrm>
            <a:off x="2982684" y="6095080"/>
            <a:ext cx="2100947" cy="318409"/>
          </a:xfrm>
          <a:ln>
            <a:noFill/>
          </a:ln>
        </p:spPr>
        <p:txBody>
          <a:bodyPr rtlCol="0">
            <a:normAutofit/>
          </a:bodyPr>
          <a:lstStyle>
            <a:lvl1pPr marL="0" indent="0" algn="l">
              <a:buNone/>
              <a:defRPr sz="1400" b="0">
                <a:solidFill>
                  <a:schemeClr val="bg1"/>
                </a:solidFill>
                <a:latin typeface="+mn-lt"/>
                <a:cs typeface="Sabon Next LT" panose="02000500000000000000" pitchFamily="2" charset="0"/>
              </a:defRPr>
            </a:lvl1pPr>
          </a:lstStyle>
          <a:p>
            <a:pPr lvl="0" rtl="0"/>
            <a:r>
              <a:rPr lang="en-GB" noProof="0"/>
              <a:t>Click to edit Master text styles</a:t>
            </a:r>
          </a:p>
        </p:txBody>
      </p:sp>
      <p:sp>
        <p:nvSpPr>
          <p:cNvPr id="32" name="Text Placeholder 12">
            <a:extLst>
              <a:ext uri="{FF2B5EF4-FFF2-40B4-BE49-F238E27FC236}">
                <a16:creationId xmlns:a16="http://schemas.microsoft.com/office/drawing/2014/main" id="{22C9185F-A4EB-4E67-A6BD-21061AB47EE0}"/>
              </a:ext>
            </a:extLst>
          </p:cNvPr>
          <p:cNvSpPr>
            <a:spLocks noGrp="1"/>
          </p:cNvSpPr>
          <p:nvPr>
            <p:ph type="body" sz="quarter" idx="14"/>
          </p:nvPr>
        </p:nvSpPr>
        <p:spPr>
          <a:xfrm>
            <a:off x="435424" y="6578950"/>
            <a:ext cx="2100947" cy="318409"/>
          </a:xfrm>
        </p:spPr>
        <p:txBody>
          <a:bodyPr rtlCol="0">
            <a:normAutofit/>
          </a:bodyPr>
          <a:lstStyle>
            <a:lvl1pPr marL="0" indent="0">
              <a:buNone/>
              <a:defRPr sz="1400" b="0">
                <a:solidFill>
                  <a:schemeClr val="accent5">
                    <a:lumMod val="40000"/>
                    <a:lumOff val="60000"/>
                  </a:schemeClr>
                </a:solidFill>
                <a:latin typeface="+mn-lt"/>
                <a:cs typeface="Sabon Next LT" panose="02000500000000000000" pitchFamily="2" charset="0"/>
              </a:defRPr>
            </a:lvl1pPr>
          </a:lstStyle>
          <a:p>
            <a:pPr lvl="0" rtl="0"/>
            <a:r>
              <a:rPr lang="en-GB" noProof="0"/>
              <a:t>Click to edit Master text styles</a:t>
            </a:r>
          </a:p>
        </p:txBody>
      </p:sp>
      <p:sp>
        <p:nvSpPr>
          <p:cNvPr id="35" name="Text Placeholder 12">
            <a:extLst>
              <a:ext uri="{FF2B5EF4-FFF2-40B4-BE49-F238E27FC236}">
                <a16:creationId xmlns:a16="http://schemas.microsoft.com/office/drawing/2014/main" id="{8F41DAE8-EFBF-4A03-92FF-62A46051C815}"/>
              </a:ext>
            </a:extLst>
          </p:cNvPr>
          <p:cNvSpPr>
            <a:spLocks noGrp="1"/>
          </p:cNvSpPr>
          <p:nvPr>
            <p:ph type="body" sz="quarter" idx="16"/>
          </p:nvPr>
        </p:nvSpPr>
        <p:spPr>
          <a:xfrm>
            <a:off x="2982685" y="6578950"/>
            <a:ext cx="2100947" cy="318409"/>
          </a:xfrm>
        </p:spPr>
        <p:txBody>
          <a:bodyPr rtlCol="0">
            <a:normAutofit/>
          </a:bodyPr>
          <a:lstStyle>
            <a:lvl1pPr marL="0" indent="0">
              <a:buNone/>
              <a:defRPr sz="1400" b="0">
                <a:solidFill>
                  <a:schemeClr val="accent5">
                    <a:lumMod val="40000"/>
                    <a:lumOff val="60000"/>
                  </a:schemeClr>
                </a:solidFill>
                <a:latin typeface="+mn-lt"/>
                <a:cs typeface="Sabon Next LT" panose="02000500000000000000" pitchFamily="2" charset="0"/>
              </a:defRPr>
            </a:lvl1pPr>
          </a:lstStyle>
          <a:p>
            <a:pPr lvl="0" rtl="0"/>
            <a:r>
              <a:rPr lang="en-GB" noProof="0"/>
              <a:t>Click to edit Master text styles</a:t>
            </a:r>
          </a:p>
        </p:txBody>
      </p:sp>
      <p:sp>
        <p:nvSpPr>
          <p:cNvPr id="14" name="Picture Placeholder 2">
            <a:extLst>
              <a:ext uri="{FF2B5EF4-FFF2-40B4-BE49-F238E27FC236}">
                <a16:creationId xmlns:a16="http://schemas.microsoft.com/office/drawing/2014/main" id="{90D11E73-4339-411B-87C6-6FB70C489B7F}"/>
              </a:ext>
            </a:extLst>
          </p:cNvPr>
          <p:cNvSpPr>
            <a:spLocks noGrp="1"/>
          </p:cNvSpPr>
          <p:nvPr>
            <p:ph type="pic" sz="quarter" idx="18" hasCustomPrompt="1"/>
          </p:nvPr>
        </p:nvSpPr>
        <p:spPr>
          <a:xfrm>
            <a:off x="5725881" y="0"/>
            <a:ext cx="4332519" cy="7772400"/>
          </a:xfrm>
        </p:spPr>
        <p:txBody>
          <a:bodyPr rtlCol="0" anchor="ctr">
            <a:normAutofit/>
          </a:bodyPr>
          <a:lstStyle>
            <a:lvl1pPr marL="0" indent="0" algn="ctr">
              <a:buNone/>
              <a:defRPr sz="2400"/>
            </a:lvl1pPr>
          </a:lstStyle>
          <a:p>
            <a:pPr rtl="0"/>
            <a:r>
              <a:rPr lang="en-GB" noProof="0"/>
              <a:t>Click to add picture</a:t>
            </a:r>
          </a:p>
        </p:txBody>
      </p:sp>
    </p:spTree>
    <p:extLst>
      <p:ext uri="{BB962C8B-B14F-4D97-AF65-F5344CB8AC3E}">
        <p14:creationId xmlns:p14="http://schemas.microsoft.com/office/powerpoint/2010/main" val="38813598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A2BC98-ADCB-4D10-9E11-ADCDF13DCB42}"/>
              </a:ext>
            </a:extLst>
          </p:cNvPr>
          <p:cNvSpPr>
            <a:spLocks noGrp="1"/>
          </p:cNvSpPr>
          <p:nvPr>
            <p:ph type="title"/>
          </p:nvPr>
        </p:nvSpPr>
        <p:spPr>
          <a:xfrm>
            <a:off x="691515" y="413809"/>
            <a:ext cx="8675370" cy="1502305"/>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FC175F48-47A7-4063-B99D-02C866D9783E}"/>
              </a:ext>
            </a:extLst>
          </p:cNvPr>
          <p:cNvSpPr>
            <a:spLocks noGrp="1"/>
          </p:cNvSpPr>
          <p:nvPr>
            <p:ph type="body" idx="1"/>
          </p:nvPr>
        </p:nvSpPr>
        <p:spPr>
          <a:xfrm>
            <a:off x="691515" y="2069042"/>
            <a:ext cx="8675370" cy="4931516"/>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B5065727-CE15-46BB-B89E-D0C2CACC6630}"/>
              </a:ext>
            </a:extLst>
          </p:cNvPr>
          <p:cNvSpPr>
            <a:spLocks noGrp="1"/>
          </p:cNvSpPr>
          <p:nvPr>
            <p:ph type="dt" sz="half" idx="2"/>
          </p:nvPr>
        </p:nvSpPr>
        <p:spPr>
          <a:xfrm>
            <a:off x="691515" y="7203864"/>
            <a:ext cx="2263140" cy="413808"/>
          </a:xfrm>
          <a:prstGeom prst="rect">
            <a:avLst/>
          </a:prstGeom>
        </p:spPr>
        <p:txBody>
          <a:bodyPr vert="horz" lIns="91440" tIns="45720" rIns="91440" bIns="45720" rtlCol="0" anchor="ctr"/>
          <a:lstStyle>
            <a:lvl1pPr algn="l">
              <a:defRPr sz="1360">
                <a:solidFill>
                  <a:schemeClr val="tx1">
                    <a:tint val="75000"/>
                  </a:schemeClr>
                </a:solidFill>
              </a:defRPr>
            </a:lvl1pPr>
          </a:lstStyle>
          <a:p>
            <a:pPr rtl="0"/>
            <a:fld id="{D4C6991F-E8DD-40B2-8D41-D865E48E6B38}" type="datetime1">
              <a:rPr lang="en-GB" noProof="0" smtClean="0"/>
              <a:t>07/11/2025</a:t>
            </a:fld>
            <a:endParaRPr lang="en-GB" noProof="0"/>
          </a:p>
        </p:txBody>
      </p:sp>
      <p:sp>
        <p:nvSpPr>
          <p:cNvPr id="5" name="Footer Placeholder 4">
            <a:extLst>
              <a:ext uri="{FF2B5EF4-FFF2-40B4-BE49-F238E27FC236}">
                <a16:creationId xmlns:a16="http://schemas.microsoft.com/office/drawing/2014/main" id="{9778A9B7-A4C2-4D0F-9D94-8413BD8049E5}"/>
              </a:ext>
            </a:extLst>
          </p:cNvPr>
          <p:cNvSpPr>
            <a:spLocks noGrp="1"/>
          </p:cNvSpPr>
          <p:nvPr>
            <p:ph type="ftr" sz="quarter" idx="3"/>
          </p:nvPr>
        </p:nvSpPr>
        <p:spPr>
          <a:xfrm>
            <a:off x="3331845" y="7203864"/>
            <a:ext cx="3394710" cy="413808"/>
          </a:xfrm>
          <a:prstGeom prst="rect">
            <a:avLst/>
          </a:prstGeom>
        </p:spPr>
        <p:txBody>
          <a:bodyPr vert="horz" lIns="91440" tIns="45720" rIns="91440" bIns="45720" rtlCol="0" anchor="ctr"/>
          <a:lstStyle>
            <a:lvl1pPr algn="ctr">
              <a:defRPr sz="1360">
                <a:solidFill>
                  <a:schemeClr val="tx1">
                    <a:tint val="75000"/>
                  </a:schemeClr>
                </a:solidFill>
              </a:defRPr>
            </a:lvl1pPr>
          </a:lstStyle>
          <a:p>
            <a:pPr rtl="0"/>
            <a:endParaRPr lang="en-GB" noProof="0"/>
          </a:p>
        </p:txBody>
      </p:sp>
      <p:sp>
        <p:nvSpPr>
          <p:cNvPr id="6" name="Slide Number Placeholder 5">
            <a:extLst>
              <a:ext uri="{FF2B5EF4-FFF2-40B4-BE49-F238E27FC236}">
                <a16:creationId xmlns:a16="http://schemas.microsoft.com/office/drawing/2014/main" id="{54CC9AC4-A9F6-4A94-8371-44EA283765DA}"/>
              </a:ext>
            </a:extLst>
          </p:cNvPr>
          <p:cNvSpPr>
            <a:spLocks noGrp="1"/>
          </p:cNvSpPr>
          <p:nvPr>
            <p:ph type="sldNum" sz="quarter" idx="4"/>
          </p:nvPr>
        </p:nvSpPr>
        <p:spPr>
          <a:xfrm>
            <a:off x="7103745" y="7203864"/>
            <a:ext cx="2263140" cy="413808"/>
          </a:xfrm>
          <a:prstGeom prst="rect">
            <a:avLst/>
          </a:prstGeom>
        </p:spPr>
        <p:txBody>
          <a:bodyPr vert="horz" lIns="91440" tIns="45720" rIns="91440" bIns="45720" rtlCol="0" anchor="ctr"/>
          <a:lstStyle>
            <a:lvl1pPr algn="r">
              <a:defRPr sz="1360">
                <a:solidFill>
                  <a:schemeClr val="tx1">
                    <a:tint val="75000"/>
                  </a:schemeClr>
                </a:solidFill>
              </a:defRPr>
            </a:lvl1pPr>
          </a:lstStyle>
          <a:p>
            <a:pPr rtl="0"/>
            <a:fld id="{3FFBBE21-3200-4947-B82C-CB4364B90106}" type="slidenum">
              <a:rPr lang="en-GB" noProof="0" smtClean="0"/>
              <a:t>‹#›</a:t>
            </a:fld>
            <a:endParaRPr lang="en-GB" noProof="0"/>
          </a:p>
        </p:txBody>
      </p:sp>
    </p:spTree>
    <p:extLst>
      <p:ext uri="{BB962C8B-B14F-4D97-AF65-F5344CB8AC3E}">
        <p14:creationId xmlns:p14="http://schemas.microsoft.com/office/powerpoint/2010/main" val="1890408908"/>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Lst>
  <p:hf sldNum="0" hdr="0" ftr="0" dt="0"/>
  <p:txStyles>
    <p:titleStyle>
      <a:lvl1pPr algn="l" defTabSz="1036290" rtl="0" eaLnBrk="1" latinLnBrk="0" hangingPunct="1">
        <a:lnSpc>
          <a:spcPct val="90000"/>
        </a:lnSpc>
        <a:spcBef>
          <a:spcPct val="0"/>
        </a:spcBef>
        <a:buNone/>
        <a:defRPr sz="4987" kern="1200">
          <a:solidFill>
            <a:schemeClr val="tx1"/>
          </a:solidFill>
          <a:latin typeface="+mj-lt"/>
          <a:ea typeface="+mj-ea"/>
          <a:cs typeface="+mj-cs"/>
        </a:defRPr>
      </a:lvl1pPr>
    </p:titleStyle>
    <p:bodyStyle>
      <a:lvl1pPr marL="259072" indent="-259072" algn="l" defTabSz="1036290" rtl="0" eaLnBrk="1" latinLnBrk="0" hangingPunct="1">
        <a:lnSpc>
          <a:spcPct val="90000"/>
        </a:lnSpc>
        <a:spcBef>
          <a:spcPts val="1133"/>
        </a:spcBef>
        <a:buFont typeface="Arial" panose="020B0604020202020204" pitchFamily="34" charset="0"/>
        <a:buChar char="•"/>
        <a:defRPr sz="3173" kern="1200">
          <a:solidFill>
            <a:schemeClr val="tx1"/>
          </a:solidFill>
          <a:latin typeface="+mn-lt"/>
          <a:ea typeface="+mn-ea"/>
          <a:cs typeface="+mn-cs"/>
        </a:defRPr>
      </a:lvl1pPr>
      <a:lvl2pPr marL="777217" indent="-259072" algn="l" defTabSz="1036290" rtl="0" eaLnBrk="1" latinLnBrk="0" hangingPunct="1">
        <a:lnSpc>
          <a:spcPct val="90000"/>
        </a:lnSpc>
        <a:spcBef>
          <a:spcPts val="567"/>
        </a:spcBef>
        <a:buFont typeface="Arial" panose="020B0604020202020204" pitchFamily="34" charset="0"/>
        <a:buChar char="•"/>
        <a:defRPr sz="2720" kern="1200">
          <a:solidFill>
            <a:schemeClr val="tx1"/>
          </a:solidFill>
          <a:latin typeface="+mn-lt"/>
          <a:ea typeface="+mn-ea"/>
          <a:cs typeface="+mn-cs"/>
        </a:defRPr>
      </a:lvl2pPr>
      <a:lvl3pPr marL="1295362" indent="-259072" algn="l" defTabSz="1036290" rtl="0" eaLnBrk="1" latinLnBrk="0" hangingPunct="1">
        <a:lnSpc>
          <a:spcPct val="90000"/>
        </a:lnSpc>
        <a:spcBef>
          <a:spcPts val="567"/>
        </a:spcBef>
        <a:buFont typeface="Arial" panose="020B0604020202020204" pitchFamily="34" charset="0"/>
        <a:buChar char="•"/>
        <a:defRPr sz="2267" kern="1200">
          <a:solidFill>
            <a:schemeClr val="tx1"/>
          </a:solidFill>
          <a:latin typeface="+mn-lt"/>
          <a:ea typeface="+mn-ea"/>
          <a:cs typeface="+mn-cs"/>
        </a:defRPr>
      </a:lvl3pPr>
      <a:lvl4pPr marL="1813507" indent="-259072" algn="l" defTabSz="1036290" rtl="0" eaLnBrk="1" latinLnBrk="0" hangingPunct="1">
        <a:lnSpc>
          <a:spcPct val="90000"/>
        </a:lnSpc>
        <a:spcBef>
          <a:spcPts val="567"/>
        </a:spcBef>
        <a:buFont typeface="Arial" panose="020B0604020202020204" pitchFamily="34" charset="0"/>
        <a:buChar char="•"/>
        <a:defRPr sz="2040" kern="1200">
          <a:solidFill>
            <a:schemeClr val="tx1"/>
          </a:solidFill>
          <a:latin typeface="+mn-lt"/>
          <a:ea typeface="+mn-ea"/>
          <a:cs typeface="+mn-cs"/>
        </a:defRPr>
      </a:lvl4pPr>
      <a:lvl5pPr marL="2331651" indent="-259072" algn="l" defTabSz="1036290" rtl="0" eaLnBrk="1" latinLnBrk="0" hangingPunct="1">
        <a:lnSpc>
          <a:spcPct val="90000"/>
        </a:lnSpc>
        <a:spcBef>
          <a:spcPts val="567"/>
        </a:spcBef>
        <a:buFont typeface="Arial" panose="020B0604020202020204" pitchFamily="34" charset="0"/>
        <a:buChar char="•"/>
        <a:defRPr sz="2040" kern="1200">
          <a:solidFill>
            <a:schemeClr val="tx1"/>
          </a:solidFill>
          <a:latin typeface="+mn-lt"/>
          <a:ea typeface="+mn-ea"/>
          <a:cs typeface="+mn-cs"/>
        </a:defRPr>
      </a:lvl5pPr>
      <a:lvl6pPr marL="2849796" indent="-259072" algn="l" defTabSz="1036290" rtl="0" eaLnBrk="1" latinLnBrk="0" hangingPunct="1">
        <a:lnSpc>
          <a:spcPct val="90000"/>
        </a:lnSpc>
        <a:spcBef>
          <a:spcPts val="567"/>
        </a:spcBef>
        <a:buFont typeface="Arial" panose="020B0604020202020204" pitchFamily="34" charset="0"/>
        <a:buChar char="•"/>
        <a:defRPr sz="2040" kern="1200">
          <a:solidFill>
            <a:schemeClr val="tx1"/>
          </a:solidFill>
          <a:latin typeface="+mn-lt"/>
          <a:ea typeface="+mn-ea"/>
          <a:cs typeface="+mn-cs"/>
        </a:defRPr>
      </a:lvl6pPr>
      <a:lvl7pPr marL="3367941" indent="-259072" algn="l" defTabSz="1036290" rtl="0" eaLnBrk="1" latinLnBrk="0" hangingPunct="1">
        <a:lnSpc>
          <a:spcPct val="90000"/>
        </a:lnSpc>
        <a:spcBef>
          <a:spcPts val="567"/>
        </a:spcBef>
        <a:buFont typeface="Arial" panose="020B0604020202020204" pitchFamily="34" charset="0"/>
        <a:buChar char="•"/>
        <a:defRPr sz="2040" kern="1200">
          <a:solidFill>
            <a:schemeClr val="tx1"/>
          </a:solidFill>
          <a:latin typeface="+mn-lt"/>
          <a:ea typeface="+mn-ea"/>
          <a:cs typeface="+mn-cs"/>
        </a:defRPr>
      </a:lvl7pPr>
      <a:lvl8pPr marL="3886086" indent="-259072" algn="l" defTabSz="1036290" rtl="0" eaLnBrk="1" latinLnBrk="0" hangingPunct="1">
        <a:lnSpc>
          <a:spcPct val="90000"/>
        </a:lnSpc>
        <a:spcBef>
          <a:spcPts val="567"/>
        </a:spcBef>
        <a:buFont typeface="Arial" panose="020B0604020202020204" pitchFamily="34" charset="0"/>
        <a:buChar char="•"/>
        <a:defRPr sz="2040" kern="1200">
          <a:solidFill>
            <a:schemeClr val="tx1"/>
          </a:solidFill>
          <a:latin typeface="+mn-lt"/>
          <a:ea typeface="+mn-ea"/>
          <a:cs typeface="+mn-cs"/>
        </a:defRPr>
      </a:lvl8pPr>
      <a:lvl9pPr marL="4404230" indent="-259072" algn="l" defTabSz="1036290" rtl="0" eaLnBrk="1" latinLnBrk="0" hangingPunct="1">
        <a:lnSpc>
          <a:spcPct val="90000"/>
        </a:lnSpc>
        <a:spcBef>
          <a:spcPts val="567"/>
        </a:spcBef>
        <a:buFont typeface="Arial" panose="020B0604020202020204" pitchFamily="34" charset="0"/>
        <a:buChar char="•"/>
        <a:defRPr sz="2040" kern="1200">
          <a:solidFill>
            <a:schemeClr val="tx1"/>
          </a:solidFill>
          <a:latin typeface="+mn-lt"/>
          <a:ea typeface="+mn-ea"/>
          <a:cs typeface="+mn-cs"/>
        </a:defRPr>
      </a:lvl9pPr>
    </p:bodyStyle>
    <p:otherStyle>
      <a:defPPr>
        <a:defRPr lang="en-US"/>
      </a:defPPr>
      <a:lvl1pPr marL="0" algn="l" defTabSz="1036290" rtl="0" eaLnBrk="1" latinLnBrk="0" hangingPunct="1">
        <a:defRPr sz="2040" kern="1200">
          <a:solidFill>
            <a:schemeClr val="tx1"/>
          </a:solidFill>
          <a:latin typeface="+mn-lt"/>
          <a:ea typeface="+mn-ea"/>
          <a:cs typeface="+mn-cs"/>
        </a:defRPr>
      </a:lvl1pPr>
      <a:lvl2pPr marL="518145" algn="l" defTabSz="1036290" rtl="0" eaLnBrk="1" latinLnBrk="0" hangingPunct="1">
        <a:defRPr sz="2040" kern="1200">
          <a:solidFill>
            <a:schemeClr val="tx1"/>
          </a:solidFill>
          <a:latin typeface="+mn-lt"/>
          <a:ea typeface="+mn-ea"/>
          <a:cs typeface="+mn-cs"/>
        </a:defRPr>
      </a:lvl2pPr>
      <a:lvl3pPr marL="1036290" algn="l" defTabSz="1036290" rtl="0" eaLnBrk="1" latinLnBrk="0" hangingPunct="1">
        <a:defRPr sz="2040" kern="1200">
          <a:solidFill>
            <a:schemeClr val="tx1"/>
          </a:solidFill>
          <a:latin typeface="+mn-lt"/>
          <a:ea typeface="+mn-ea"/>
          <a:cs typeface="+mn-cs"/>
        </a:defRPr>
      </a:lvl3pPr>
      <a:lvl4pPr marL="1554434" algn="l" defTabSz="1036290" rtl="0" eaLnBrk="1" latinLnBrk="0" hangingPunct="1">
        <a:defRPr sz="2040" kern="1200">
          <a:solidFill>
            <a:schemeClr val="tx1"/>
          </a:solidFill>
          <a:latin typeface="+mn-lt"/>
          <a:ea typeface="+mn-ea"/>
          <a:cs typeface="+mn-cs"/>
        </a:defRPr>
      </a:lvl4pPr>
      <a:lvl5pPr marL="2072579" algn="l" defTabSz="1036290" rtl="0" eaLnBrk="1" latinLnBrk="0" hangingPunct="1">
        <a:defRPr sz="2040" kern="1200">
          <a:solidFill>
            <a:schemeClr val="tx1"/>
          </a:solidFill>
          <a:latin typeface="+mn-lt"/>
          <a:ea typeface="+mn-ea"/>
          <a:cs typeface="+mn-cs"/>
        </a:defRPr>
      </a:lvl5pPr>
      <a:lvl6pPr marL="2590724" algn="l" defTabSz="1036290" rtl="0" eaLnBrk="1" latinLnBrk="0" hangingPunct="1">
        <a:defRPr sz="2040" kern="1200">
          <a:solidFill>
            <a:schemeClr val="tx1"/>
          </a:solidFill>
          <a:latin typeface="+mn-lt"/>
          <a:ea typeface="+mn-ea"/>
          <a:cs typeface="+mn-cs"/>
        </a:defRPr>
      </a:lvl6pPr>
      <a:lvl7pPr marL="3108869" algn="l" defTabSz="1036290" rtl="0" eaLnBrk="1" latinLnBrk="0" hangingPunct="1">
        <a:defRPr sz="2040" kern="1200">
          <a:solidFill>
            <a:schemeClr val="tx1"/>
          </a:solidFill>
          <a:latin typeface="+mn-lt"/>
          <a:ea typeface="+mn-ea"/>
          <a:cs typeface="+mn-cs"/>
        </a:defRPr>
      </a:lvl7pPr>
      <a:lvl8pPr marL="3627013" algn="l" defTabSz="1036290" rtl="0" eaLnBrk="1" latinLnBrk="0" hangingPunct="1">
        <a:defRPr sz="2040" kern="1200">
          <a:solidFill>
            <a:schemeClr val="tx1"/>
          </a:solidFill>
          <a:latin typeface="+mn-lt"/>
          <a:ea typeface="+mn-ea"/>
          <a:cs typeface="+mn-cs"/>
        </a:defRPr>
      </a:lvl8pPr>
      <a:lvl9pPr marL="4145158" algn="l" defTabSz="1036290" rtl="0" eaLnBrk="1" latinLnBrk="0" hangingPunct="1">
        <a:defRPr sz="204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hyperlink" Target="https://www.mckinsey.com/featured-insights/mckinsey-explainers/what-is-leadership" TargetMode="External"/><Relationship Id="rId2" Type="http://schemas.openxmlformats.org/officeDocument/2006/relationships/hyperlink" Target="https://commercebizhub.com/top-5-powerful-leadership-styles-in-ob/?amp=1" TargetMode="Externa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FB409ADC-B8F7-41B9-83CB-CDB8C67DDE81}"/>
              </a:ext>
              <a:ext uri="{C183D7F6-B498-43B3-948B-1728B52AA6E4}">
                <adec:decorative xmlns:adec="http://schemas.microsoft.com/office/drawing/2017/decorative" val="0"/>
              </a:ext>
            </a:extLst>
          </p:cNvPr>
          <p:cNvSpPr>
            <a:spLocks noGrp="1"/>
          </p:cNvSpPr>
          <p:nvPr>
            <p:ph type="body" sz="quarter" idx="10"/>
          </p:nvPr>
        </p:nvSpPr>
        <p:spPr>
          <a:xfrm>
            <a:off x="796614" y="862039"/>
            <a:ext cx="4767941" cy="1636232"/>
          </a:xfrm>
        </p:spPr>
        <p:txBody>
          <a:bodyPr rtlCol="0"/>
          <a:lstStyle/>
          <a:p>
            <a:pPr rtl="0"/>
            <a:r>
              <a:rPr lang="ro-RO" i="1" dirty="0"/>
              <a:t>Transformational </a:t>
            </a:r>
            <a:r>
              <a:rPr lang="ro-RO" i="1" dirty="0" err="1"/>
              <a:t>leadership</a:t>
            </a:r>
            <a:r>
              <a:rPr lang="ro-RO" i="1" dirty="0"/>
              <a:t> in Early </a:t>
            </a:r>
            <a:r>
              <a:rPr lang="ro-RO" i="1" dirty="0" err="1"/>
              <a:t>Years</a:t>
            </a:r>
            <a:endParaRPr lang="en-GB" i="1" dirty="0"/>
          </a:p>
        </p:txBody>
      </p:sp>
      <p:sp>
        <p:nvSpPr>
          <p:cNvPr id="6" name="Text Placeholder 5">
            <a:extLst>
              <a:ext uri="{FF2B5EF4-FFF2-40B4-BE49-F238E27FC236}">
                <a16:creationId xmlns:a16="http://schemas.microsoft.com/office/drawing/2014/main" id="{51D97C39-AD61-43DA-8343-9D67C7FA20E3}"/>
              </a:ext>
              <a:ext uri="{C183D7F6-B498-43B3-948B-1728B52AA6E4}">
                <adec:decorative xmlns:adec="http://schemas.microsoft.com/office/drawing/2017/decorative" val="0"/>
              </a:ext>
            </a:extLst>
          </p:cNvPr>
          <p:cNvSpPr>
            <a:spLocks noGrp="1"/>
          </p:cNvSpPr>
          <p:nvPr>
            <p:ph type="body" sz="quarter" idx="12"/>
          </p:nvPr>
        </p:nvSpPr>
        <p:spPr>
          <a:xfrm>
            <a:off x="435425" y="2133600"/>
            <a:ext cx="3320145" cy="364671"/>
          </a:xfrm>
        </p:spPr>
        <p:txBody>
          <a:bodyPr rtlCol="0">
            <a:normAutofit/>
          </a:bodyPr>
          <a:lstStyle/>
          <a:p>
            <a:pPr rtl="0"/>
            <a:r>
              <a:rPr lang="ro-RO" dirty="0" err="1"/>
              <a:t>Presented</a:t>
            </a:r>
            <a:r>
              <a:rPr lang="ro-RO" dirty="0"/>
              <a:t> by Mariana Alina </a:t>
            </a:r>
            <a:r>
              <a:rPr lang="ro-RO" dirty="0" err="1"/>
              <a:t>Orbeci</a:t>
            </a:r>
            <a:r>
              <a:rPr lang="ro-RO" dirty="0"/>
              <a:t> </a:t>
            </a:r>
            <a:endParaRPr lang="en-GB" dirty="0"/>
          </a:p>
        </p:txBody>
      </p:sp>
      <p:sp>
        <p:nvSpPr>
          <p:cNvPr id="7" name="Text Placeholder 6">
            <a:extLst>
              <a:ext uri="{FF2B5EF4-FFF2-40B4-BE49-F238E27FC236}">
                <a16:creationId xmlns:a16="http://schemas.microsoft.com/office/drawing/2014/main" id="{9FEDC3B5-D7F9-4731-B2C4-3DADFDACFBF0}"/>
              </a:ext>
              <a:ext uri="{C183D7F6-B498-43B3-948B-1728B52AA6E4}">
                <adec:decorative xmlns:adec="http://schemas.microsoft.com/office/drawing/2017/decorative" val="0"/>
              </a:ext>
            </a:extLst>
          </p:cNvPr>
          <p:cNvSpPr>
            <a:spLocks noGrp="1"/>
          </p:cNvSpPr>
          <p:nvPr>
            <p:ph type="body" sz="quarter" idx="13"/>
          </p:nvPr>
        </p:nvSpPr>
        <p:spPr>
          <a:xfrm>
            <a:off x="435424" y="4090306"/>
            <a:ext cx="4767944" cy="1047752"/>
          </a:xfrm>
        </p:spPr>
        <p:txBody>
          <a:bodyPr rtlCol="0"/>
          <a:lstStyle/>
          <a:p>
            <a:pPr rtl="0"/>
            <a:r>
              <a:rPr lang="ro-RO" dirty="0"/>
              <a:t>Module: BMSW6010-Leadership and Change</a:t>
            </a:r>
          </a:p>
          <a:p>
            <a:pPr rtl="0"/>
            <a:r>
              <a:rPr lang="ro-RO" dirty="0"/>
              <a:t>Date: </a:t>
            </a:r>
            <a:r>
              <a:rPr lang="ro-RO" dirty="0" err="1"/>
              <a:t>7th</a:t>
            </a:r>
            <a:r>
              <a:rPr lang="ro-RO" dirty="0"/>
              <a:t> of November 2025</a:t>
            </a:r>
            <a:endParaRPr lang="en-GB" dirty="0"/>
          </a:p>
        </p:txBody>
      </p:sp>
      <p:sp>
        <p:nvSpPr>
          <p:cNvPr id="11" name="Text Placeholder 10">
            <a:extLst>
              <a:ext uri="{FF2B5EF4-FFF2-40B4-BE49-F238E27FC236}">
                <a16:creationId xmlns:a16="http://schemas.microsoft.com/office/drawing/2014/main" id="{FA51EA63-CE51-417D-AB93-13D1563B68FC}"/>
              </a:ext>
              <a:ext uri="{C183D7F6-B498-43B3-948B-1728B52AA6E4}">
                <adec:decorative xmlns:adec="http://schemas.microsoft.com/office/drawing/2017/decorative" val="0"/>
              </a:ext>
            </a:extLst>
          </p:cNvPr>
          <p:cNvSpPr>
            <a:spLocks noGrp="1"/>
          </p:cNvSpPr>
          <p:nvPr>
            <p:ph type="body" sz="quarter" idx="17"/>
          </p:nvPr>
        </p:nvSpPr>
        <p:spPr>
          <a:xfrm>
            <a:off x="1297490" y="186444"/>
            <a:ext cx="2100947" cy="675595"/>
          </a:xfrm>
        </p:spPr>
        <p:txBody>
          <a:bodyPr rtlCol="0"/>
          <a:lstStyle/>
          <a:p>
            <a:pPr rtl="0"/>
            <a:r>
              <a:rPr lang="ro-RO" dirty="0"/>
              <a:t>Welcome</a:t>
            </a:r>
            <a:endParaRPr lang="en-GB" dirty="0"/>
          </a:p>
        </p:txBody>
      </p:sp>
      <p:pic>
        <p:nvPicPr>
          <p:cNvPr id="19" name="Picture Placeholder 18" descr="Background pattern geometric ">
            <a:extLst>
              <a:ext uri="{FF2B5EF4-FFF2-40B4-BE49-F238E27FC236}">
                <a16:creationId xmlns:a16="http://schemas.microsoft.com/office/drawing/2014/main" id="{B941C1CF-1C4B-4F78-950E-33F5AD08BE3E}"/>
              </a:ext>
            </a:extLst>
          </p:cNvPr>
          <p:cNvPicPr>
            <a:picLocks noGrp="1" noChangeAspect="1"/>
          </p:cNvPicPr>
          <p:nvPr>
            <p:ph type="pic" sz="quarter" idx="18"/>
          </p:nvPr>
        </p:nvPicPr>
        <p:blipFill rotWithShape="1">
          <a:blip r:embed="rId3" cstate="screen">
            <a:extLst>
              <a:ext uri="{28A0092B-C50C-407E-A947-70E740481C1C}">
                <a14:useLocalDpi xmlns:a14="http://schemas.microsoft.com/office/drawing/2010/main" val="0"/>
              </a:ext>
            </a:extLst>
          </a:blip>
          <a:srcRect/>
          <a:stretch/>
        </p:blipFill>
        <p:spPr>
          <a:xfrm>
            <a:off x="5715001" y="0"/>
            <a:ext cx="4343400" cy="7772400"/>
          </a:xfrm>
        </p:spPr>
      </p:pic>
      <p:pic>
        <p:nvPicPr>
          <p:cNvPr id="2" name="Picture 1">
            <a:extLst>
              <a:ext uri="{FF2B5EF4-FFF2-40B4-BE49-F238E27FC236}">
                <a16:creationId xmlns:a16="http://schemas.microsoft.com/office/drawing/2014/main" id="{DC9360A8-ACE6-F5B8-8E83-235AB2DDF912}"/>
              </a:ext>
            </a:extLst>
          </p:cNvPr>
          <p:cNvPicPr>
            <a:picLocks noChangeAspect="1"/>
          </p:cNvPicPr>
          <p:nvPr/>
        </p:nvPicPr>
        <p:blipFill>
          <a:blip r:embed="rId4"/>
          <a:stretch>
            <a:fillRect/>
          </a:stretch>
        </p:blipFill>
        <p:spPr>
          <a:xfrm>
            <a:off x="3651300" y="4090306"/>
            <a:ext cx="3976956" cy="3976956"/>
          </a:xfrm>
          <a:prstGeom prst="rect">
            <a:avLst/>
          </a:prstGeom>
        </p:spPr>
      </p:pic>
    </p:spTree>
    <p:extLst>
      <p:ext uri="{BB962C8B-B14F-4D97-AF65-F5344CB8AC3E}">
        <p14:creationId xmlns:p14="http://schemas.microsoft.com/office/powerpoint/2010/main" val="244236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FB409ADC-B8F7-41B9-83CB-CDB8C67DDE81}"/>
              </a:ext>
              <a:ext uri="{C183D7F6-B498-43B3-948B-1728B52AA6E4}">
                <adec:decorative xmlns:adec="http://schemas.microsoft.com/office/drawing/2017/decorative" val="0"/>
              </a:ext>
            </a:extLst>
          </p:cNvPr>
          <p:cNvSpPr>
            <a:spLocks noGrp="1"/>
          </p:cNvSpPr>
          <p:nvPr>
            <p:ph type="body" sz="quarter" idx="10"/>
          </p:nvPr>
        </p:nvSpPr>
        <p:spPr>
          <a:xfrm>
            <a:off x="395302" y="3626009"/>
            <a:ext cx="4767941" cy="2139294"/>
          </a:xfrm>
        </p:spPr>
        <p:txBody>
          <a:bodyPr rtlCol="0">
            <a:normAutofit fontScale="92500" lnSpcReduction="10000"/>
          </a:bodyPr>
          <a:lstStyle/>
          <a:p>
            <a:pPr rtl="0"/>
            <a:r>
              <a:rPr lang="ro-RO" dirty="0"/>
              <a:t>•</a:t>
            </a:r>
            <a:r>
              <a:rPr lang="ro-RO" dirty="0" err="1"/>
              <a:t>Identify</a:t>
            </a:r>
            <a:r>
              <a:rPr lang="ro-RO" dirty="0"/>
              <a:t> and </a:t>
            </a:r>
            <a:r>
              <a:rPr lang="ro-RO" dirty="0" err="1"/>
              <a:t>analyse</a:t>
            </a:r>
            <a:r>
              <a:rPr lang="ro-RO" dirty="0"/>
              <a:t> </a:t>
            </a:r>
            <a:r>
              <a:rPr lang="ro-RO" dirty="0" err="1"/>
              <a:t>own</a:t>
            </a:r>
            <a:r>
              <a:rPr lang="ro-RO" dirty="0"/>
              <a:t> </a:t>
            </a:r>
            <a:r>
              <a:rPr lang="ro-RO" dirty="0" err="1"/>
              <a:t>leadership</a:t>
            </a:r>
            <a:r>
              <a:rPr lang="ro-RO" dirty="0"/>
              <a:t> style </a:t>
            </a:r>
          </a:p>
          <a:p>
            <a:pPr rtl="0"/>
            <a:endParaRPr lang="ro-RO" dirty="0"/>
          </a:p>
          <a:p>
            <a:pPr rtl="0"/>
            <a:r>
              <a:rPr lang="ro-RO" dirty="0"/>
              <a:t>•Demonstrate why my </a:t>
            </a:r>
            <a:r>
              <a:rPr lang="ro-RO" dirty="0" err="1"/>
              <a:t>leadership</a:t>
            </a:r>
            <a:r>
              <a:rPr lang="ro-RO" dirty="0"/>
              <a:t> style is necessary in my </a:t>
            </a:r>
            <a:r>
              <a:rPr lang="ro-RO" dirty="0" err="1"/>
              <a:t>organisation</a:t>
            </a:r>
            <a:r>
              <a:rPr lang="ro-RO" dirty="0"/>
              <a:t> </a:t>
            </a:r>
          </a:p>
          <a:p>
            <a:pPr rtl="0"/>
            <a:endParaRPr lang="ro-RO" dirty="0"/>
          </a:p>
          <a:p>
            <a:pPr rtl="0"/>
            <a:r>
              <a:rPr lang="ro-RO" dirty="0"/>
              <a:t>•</a:t>
            </a:r>
            <a:r>
              <a:rPr lang="ro-RO" dirty="0" err="1"/>
              <a:t>Identity</a:t>
            </a:r>
            <a:r>
              <a:rPr lang="ro-RO" dirty="0"/>
              <a:t> future </a:t>
            </a:r>
            <a:r>
              <a:rPr lang="ro-RO" dirty="0" err="1"/>
              <a:t>challenges</a:t>
            </a:r>
            <a:r>
              <a:rPr lang="ro-RO" dirty="0"/>
              <a:t> in the Early </a:t>
            </a:r>
            <a:r>
              <a:rPr lang="ro-RO" dirty="0" err="1"/>
              <a:t>Years</a:t>
            </a:r>
            <a:r>
              <a:rPr lang="ro-RO" dirty="0"/>
              <a:t> sector</a:t>
            </a:r>
            <a:endParaRPr lang="en-GB" dirty="0"/>
          </a:p>
        </p:txBody>
      </p:sp>
      <p:sp>
        <p:nvSpPr>
          <p:cNvPr id="8" name="Text Placeholder 7">
            <a:extLst>
              <a:ext uri="{FF2B5EF4-FFF2-40B4-BE49-F238E27FC236}">
                <a16:creationId xmlns:a16="http://schemas.microsoft.com/office/drawing/2014/main" id="{7C294CA0-61D1-4D20-8FF9-F04C63520F3E}"/>
              </a:ext>
              <a:ext uri="{C183D7F6-B498-43B3-948B-1728B52AA6E4}">
                <adec:decorative xmlns:adec="http://schemas.microsoft.com/office/drawing/2017/decorative" val="0"/>
              </a:ext>
            </a:extLst>
          </p:cNvPr>
          <p:cNvSpPr>
            <a:spLocks noGrp="1"/>
          </p:cNvSpPr>
          <p:nvPr>
            <p:ph type="body" sz="quarter" idx="14"/>
          </p:nvPr>
        </p:nvSpPr>
        <p:spPr>
          <a:xfrm>
            <a:off x="435424" y="6578950"/>
            <a:ext cx="2100947" cy="318409"/>
          </a:xfrm>
        </p:spPr>
        <p:txBody>
          <a:bodyPr rtlCol="0">
            <a:normAutofit/>
          </a:bodyPr>
          <a:lstStyle/>
          <a:p>
            <a:pPr rtl="0"/>
            <a:r>
              <a:rPr lang="ro-RO" dirty="0" err="1"/>
              <a:t>Date:7th</a:t>
            </a:r>
            <a:r>
              <a:rPr lang="ro-RO" dirty="0"/>
              <a:t> November 2025</a:t>
            </a:r>
            <a:endParaRPr lang="en-GB" dirty="0"/>
          </a:p>
        </p:txBody>
      </p:sp>
      <p:pic>
        <p:nvPicPr>
          <p:cNvPr id="19" name="Picture Placeholder 18" descr="Background pattern geometric ">
            <a:extLst>
              <a:ext uri="{FF2B5EF4-FFF2-40B4-BE49-F238E27FC236}">
                <a16:creationId xmlns:a16="http://schemas.microsoft.com/office/drawing/2014/main" id="{546550F5-ED54-4DFA-B09C-3E617230FC8F}"/>
              </a:ext>
            </a:extLst>
          </p:cNvPr>
          <p:cNvPicPr>
            <a:picLocks noGrp="1" noChangeAspect="1"/>
          </p:cNvPicPr>
          <p:nvPr>
            <p:ph type="pic" sz="quarter" idx="18"/>
          </p:nvPr>
        </p:nvPicPr>
        <p:blipFill rotWithShape="1">
          <a:blip r:embed="rId3" cstate="screen">
            <a:extLst>
              <a:ext uri="{28A0092B-C50C-407E-A947-70E740481C1C}">
                <a14:useLocalDpi xmlns:a14="http://schemas.microsoft.com/office/drawing/2010/main" val="0"/>
              </a:ext>
            </a:extLst>
          </a:blip>
          <a:srcRect/>
          <a:stretch/>
        </p:blipFill>
        <p:spPr>
          <a:xfrm>
            <a:off x="5725881" y="0"/>
            <a:ext cx="4332519" cy="7772400"/>
          </a:xfrm>
        </p:spPr>
      </p:pic>
      <p:pic>
        <p:nvPicPr>
          <p:cNvPr id="2" name="Picture 1">
            <a:extLst>
              <a:ext uri="{FF2B5EF4-FFF2-40B4-BE49-F238E27FC236}">
                <a16:creationId xmlns:a16="http://schemas.microsoft.com/office/drawing/2014/main" id="{BE5DA9C9-A04B-A0EF-C360-AE669FA041B8}"/>
              </a:ext>
            </a:extLst>
          </p:cNvPr>
          <p:cNvPicPr>
            <a:picLocks noChangeAspect="1"/>
          </p:cNvPicPr>
          <p:nvPr/>
        </p:nvPicPr>
        <p:blipFill>
          <a:blip r:embed="rId4"/>
          <a:stretch>
            <a:fillRect/>
          </a:stretch>
        </p:blipFill>
        <p:spPr>
          <a:xfrm>
            <a:off x="1226026" y="123367"/>
            <a:ext cx="3106494" cy="2688996"/>
          </a:xfrm>
          <a:prstGeom prst="rect">
            <a:avLst/>
          </a:prstGeom>
        </p:spPr>
      </p:pic>
      <p:pic>
        <p:nvPicPr>
          <p:cNvPr id="6" name="Picture 5">
            <a:extLst>
              <a:ext uri="{FF2B5EF4-FFF2-40B4-BE49-F238E27FC236}">
                <a16:creationId xmlns:a16="http://schemas.microsoft.com/office/drawing/2014/main" id="{9F7D89B7-730E-7DDC-8B6B-113DEEBA2D22}"/>
              </a:ext>
            </a:extLst>
          </p:cNvPr>
          <p:cNvPicPr>
            <a:picLocks noChangeAspect="1"/>
          </p:cNvPicPr>
          <p:nvPr/>
        </p:nvPicPr>
        <p:blipFill>
          <a:blip r:embed="rId5"/>
          <a:stretch>
            <a:fillRect/>
          </a:stretch>
        </p:blipFill>
        <p:spPr>
          <a:xfrm>
            <a:off x="5725881" y="0"/>
            <a:ext cx="4491666" cy="7772400"/>
          </a:xfrm>
          <a:prstGeom prst="rect">
            <a:avLst/>
          </a:prstGeom>
        </p:spPr>
      </p:pic>
    </p:spTree>
    <p:extLst>
      <p:ext uri="{BB962C8B-B14F-4D97-AF65-F5344CB8AC3E}">
        <p14:creationId xmlns:p14="http://schemas.microsoft.com/office/powerpoint/2010/main" val="2835378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9FEDC3B5-D7F9-4731-B2C4-3DADFDACFBF0}"/>
              </a:ext>
            </a:extLst>
          </p:cNvPr>
          <p:cNvSpPr>
            <a:spLocks noGrp="1"/>
          </p:cNvSpPr>
          <p:nvPr>
            <p:ph type="body" sz="quarter" idx="13"/>
          </p:nvPr>
        </p:nvSpPr>
        <p:spPr>
          <a:xfrm>
            <a:off x="435424" y="4090306"/>
            <a:ext cx="4767944" cy="1047752"/>
          </a:xfrm>
        </p:spPr>
        <p:txBody>
          <a:bodyPr rtlCol="0">
            <a:normAutofit lnSpcReduction="10000"/>
          </a:bodyPr>
          <a:lstStyle/>
          <a:p>
            <a:pPr rtl="0"/>
            <a:r>
              <a:rPr lang="ro-RO" dirty="0"/>
              <a:t>Leadership means having the </a:t>
            </a:r>
            <a:r>
              <a:rPr lang="ro-RO" dirty="0" err="1"/>
              <a:t>right</a:t>
            </a:r>
            <a:r>
              <a:rPr lang="ro-RO" dirty="0"/>
              <a:t> </a:t>
            </a:r>
            <a:r>
              <a:rPr lang="ro-RO" dirty="0" err="1"/>
              <a:t>attitude</a:t>
            </a:r>
            <a:r>
              <a:rPr lang="ro-RO" dirty="0"/>
              <a:t> and taking actions that help </a:t>
            </a:r>
            <a:r>
              <a:rPr lang="ro-RO" dirty="0" err="1"/>
              <a:t>people</a:t>
            </a:r>
            <a:r>
              <a:rPr lang="ro-RO" dirty="0"/>
              <a:t> work together to reach common </a:t>
            </a:r>
            <a:r>
              <a:rPr lang="ro-RO" dirty="0" err="1"/>
              <a:t>goals</a:t>
            </a:r>
            <a:r>
              <a:rPr lang="ro-RO" dirty="0"/>
              <a:t> and </a:t>
            </a:r>
            <a:r>
              <a:rPr lang="ro-RO" dirty="0" err="1"/>
              <a:t>handle</a:t>
            </a:r>
            <a:r>
              <a:rPr lang="ro-RO" dirty="0"/>
              <a:t> </a:t>
            </a:r>
            <a:r>
              <a:rPr lang="ro-RO" dirty="0" err="1"/>
              <a:t>changes</a:t>
            </a:r>
            <a:r>
              <a:rPr lang="ro-RO" dirty="0"/>
              <a:t> and </a:t>
            </a:r>
            <a:r>
              <a:rPr lang="ro-RO" dirty="0" err="1"/>
              <a:t>challenges</a:t>
            </a:r>
            <a:r>
              <a:rPr lang="ro-RO" dirty="0"/>
              <a:t> </a:t>
            </a:r>
            <a:r>
              <a:rPr lang="ro-RO" dirty="0" err="1"/>
              <a:t>along</a:t>
            </a:r>
            <a:r>
              <a:rPr lang="ro-RO" dirty="0"/>
              <a:t> the way. </a:t>
            </a:r>
          </a:p>
        </p:txBody>
      </p:sp>
      <p:sp>
        <p:nvSpPr>
          <p:cNvPr id="11" name="Text Placeholder 10">
            <a:extLst>
              <a:ext uri="{FF2B5EF4-FFF2-40B4-BE49-F238E27FC236}">
                <a16:creationId xmlns:a16="http://schemas.microsoft.com/office/drawing/2014/main" id="{FA51EA63-CE51-417D-AB93-13D1563B68FC}"/>
              </a:ext>
            </a:extLst>
          </p:cNvPr>
          <p:cNvSpPr>
            <a:spLocks noGrp="1"/>
          </p:cNvSpPr>
          <p:nvPr>
            <p:ph type="body" sz="quarter" idx="17"/>
          </p:nvPr>
        </p:nvSpPr>
        <p:spPr>
          <a:xfrm>
            <a:off x="2982684" y="6095080"/>
            <a:ext cx="2100947" cy="318409"/>
          </a:xfrm>
        </p:spPr>
        <p:txBody>
          <a:bodyPr rtlCol="0">
            <a:normAutofit fontScale="77500" lnSpcReduction="20000"/>
          </a:bodyPr>
          <a:lstStyle/>
          <a:p>
            <a:pPr rtl="0"/>
            <a:r>
              <a:rPr lang="ro-RO" dirty="0"/>
              <a:t>(McKinsey &amp; Company, 2024)</a:t>
            </a:r>
            <a:endParaRPr lang="en-GB" dirty="0"/>
          </a:p>
        </p:txBody>
      </p:sp>
      <p:pic>
        <p:nvPicPr>
          <p:cNvPr id="19" name="Picture Placeholder 18" descr="Background pattern geometric ">
            <a:extLst>
              <a:ext uri="{FF2B5EF4-FFF2-40B4-BE49-F238E27FC236}">
                <a16:creationId xmlns:a16="http://schemas.microsoft.com/office/drawing/2014/main" id="{55F6F5A3-B8E8-44E2-877C-188EDDBD3D49}"/>
              </a:ext>
            </a:extLst>
          </p:cNvPr>
          <p:cNvPicPr>
            <a:picLocks noGrp="1" noChangeAspect="1"/>
          </p:cNvPicPr>
          <p:nvPr>
            <p:ph type="pic" sz="quarter" idx="18"/>
          </p:nvPr>
        </p:nvPicPr>
        <p:blipFill rotWithShape="1">
          <a:blip r:embed="rId3" cstate="screen">
            <a:extLst>
              <a:ext uri="{28A0092B-C50C-407E-A947-70E740481C1C}">
                <a14:useLocalDpi xmlns:a14="http://schemas.microsoft.com/office/drawing/2010/main" val="0"/>
              </a:ext>
            </a:extLst>
          </a:blip>
          <a:srcRect/>
          <a:stretch/>
        </p:blipFill>
        <p:spPr>
          <a:xfrm>
            <a:off x="5725881" y="0"/>
            <a:ext cx="4332519" cy="7772400"/>
          </a:xfrm>
        </p:spPr>
      </p:pic>
      <p:pic>
        <p:nvPicPr>
          <p:cNvPr id="23" name="Picture 22">
            <a:extLst>
              <a:ext uri="{FF2B5EF4-FFF2-40B4-BE49-F238E27FC236}">
                <a16:creationId xmlns:a16="http://schemas.microsoft.com/office/drawing/2014/main" id="{5DA23A03-90A5-2AAD-69AF-E1F8FE509808}"/>
              </a:ext>
            </a:extLst>
          </p:cNvPr>
          <p:cNvPicPr>
            <a:picLocks noChangeAspect="1"/>
          </p:cNvPicPr>
          <p:nvPr/>
        </p:nvPicPr>
        <p:blipFill>
          <a:blip r:embed="rId4"/>
          <a:stretch>
            <a:fillRect/>
          </a:stretch>
        </p:blipFill>
        <p:spPr>
          <a:xfrm>
            <a:off x="1" y="864378"/>
            <a:ext cx="5725880" cy="2217744"/>
          </a:xfrm>
          <a:prstGeom prst="rect">
            <a:avLst/>
          </a:prstGeom>
        </p:spPr>
      </p:pic>
      <p:pic>
        <p:nvPicPr>
          <p:cNvPr id="24" name="Picture 23">
            <a:extLst>
              <a:ext uri="{FF2B5EF4-FFF2-40B4-BE49-F238E27FC236}">
                <a16:creationId xmlns:a16="http://schemas.microsoft.com/office/drawing/2014/main" id="{AEED6C8D-6E08-7ED9-2745-544E37372F09}"/>
              </a:ext>
            </a:extLst>
          </p:cNvPr>
          <p:cNvPicPr>
            <a:picLocks noChangeAspect="1"/>
          </p:cNvPicPr>
          <p:nvPr/>
        </p:nvPicPr>
        <p:blipFill>
          <a:blip r:embed="rId5"/>
          <a:stretch>
            <a:fillRect/>
          </a:stretch>
        </p:blipFill>
        <p:spPr>
          <a:xfrm>
            <a:off x="5725880" y="4128463"/>
            <a:ext cx="4332519" cy="3643937"/>
          </a:xfrm>
          <a:prstGeom prst="rect">
            <a:avLst/>
          </a:prstGeom>
        </p:spPr>
      </p:pic>
    </p:spTree>
    <p:extLst>
      <p:ext uri="{BB962C8B-B14F-4D97-AF65-F5344CB8AC3E}">
        <p14:creationId xmlns:p14="http://schemas.microsoft.com/office/powerpoint/2010/main" val="25304363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a:extLst>
              <a:ext uri="{FF2B5EF4-FFF2-40B4-BE49-F238E27FC236}">
                <a16:creationId xmlns:a16="http://schemas.microsoft.com/office/drawing/2014/main" id="{F9442F62-88EC-4BD8-800E-05025BEB9410}"/>
              </a:ext>
            </a:extLst>
          </p:cNvPr>
          <p:cNvPicPr>
            <a:picLocks noGrp="1" noChangeAspect="1"/>
          </p:cNvPicPr>
          <p:nvPr>
            <p:ph type="pic" sz="quarter" idx="18"/>
          </p:nvPr>
        </p:nvPicPr>
        <p:blipFill>
          <a:blip r:embed="rId2"/>
          <a:srcRect l="33278" r="33278"/>
          <a:stretch/>
        </p:blipFill>
        <p:spPr>
          <a:xfrm>
            <a:off x="5529945" y="0"/>
            <a:ext cx="4528456" cy="7772400"/>
          </a:xfrm>
          <a:prstGeom prst="rect">
            <a:avLst/>
          </a:prstGeom>
        </p:spPr>
      </p:pic>
      <p:pic>
        <p:nvPicPr>
          <p:cNvPr id="11" name="Picture 10">
            <a:extLst>
              <a:ext uri="{FF2B5EF4-FFF2-40B4-BE49-F238E27FC236}">
                <a16:creationId xmlns:a16="http://schemas.microsoft.com/office/drawing/2014/main" id="{80E09557-42DA-60C4-B38D-D64FD5A129DA}"/>
              </a:ext>
            </a:extLst>
          </p:cNvPr>
          <p:cNvPicPr>
            <a:picLocks noChangeAspect="1"/>
          </p:cNvPicPr>
          <p:nvPr/>
        </p:nvPicPr>
        <p:blipFill>
          <a:blip r:embed="rId3"/>
          <a:stretch>
            <a:fillRect/>
          </a:stretch>
        </p:blipFill>
        <p:spPr>
          <a:xfrm>
            <a:off x="-1" y="0"/>
            <a:ext cx="5529945" cy="6447692"/>
          </a:xfrm>
          <a:prstGeom prst="rect">
            <a:avLst/>
          </a:prstGeom>
        </p:spPr>
      </p:pic>
      <p:sp>
        <p:nvSpPr>
          <p:cNvPr id="12" name="TextBox 11">
            <a:extLst>
              <a:ext uri="{FF2B5EF4-FFF2-40B4-BE49-F238E27FC236}">
                <a16:creationId xmlns:a16="http://schemas.microsoft.com/office/drawing/2014/main" id="{4C4E4EA2-3EA9-B453-E9F7-F0E4ADB4F0F3}"/>
              </a:ext>
            </a:extLst>
          </p:cNvPr>
          <p:cNvSpPr txBox="1"/>
          <p:nvPr/>
        </p:nvSpPr>
        <p:spPr>
          <a:xfrm>
            <a:off x="1344735" y="6786881"/>
            <a:ext cx="2856034" cy="369332"/>
          </a:xfrm>
          <a:prstGeom prst="rect">
            <a:avLst/>
          </a:prstGeom>
          <a:noFill/>
        </p:spPr>
        <p:txBody>
          <a:bodyPr wrap="square" rtlCol="0">
            <a:spAutoFit/>
          </a:bodyPr>
          <a:lstStyle/>
          <a:p>
            <a:pPr algn="l"/>
            <a:r>
              <a:rPr lang="ro-RO" dirty="0" err="1">
                <a:solidFill>
                  <a:schemeClr val="bg1"/>
                </a:solidFill>
              </a:rPr>
              <a:t>Afiya</a:t>
            </a:r>
            <a:r>
              <a:rPr lang="ro-RO" dirty="0">
                <a:solidFill>
                  <a:schemeClr val="bg1"/>
                </a:solidFill>
              </a:rPr>
              <a:t> Aga, May 4, 2025)</a:t>
            </a:r>
            <a:endParaRPr lang="en-US" dirty="0">
              <a:solidFill>
                <a:schemeClr val="bg1"/>
              </a:solidFill>
            </a:endParaRPr>
          </a:p>
        </p:txBody>
      </p:sp>
      <p:sp>
        <p:nvSpPr>
          <p:cNvPr id="2" name="TextBox 1">
            <a:extLst>
              <a:ext uri="{FF2B5EF4-FFF2-40B4-BE49-F238E27FC236}">
                <a16:creationId xmlns:a16="http://schemas.microsoft.com/office/drawing/2014/main" id="{FA5E26CA-9975-C29E-43E8-98E1277CC3B9}"/>
              </a:ext>
            </a:extLst>
          </p:cNvPr>
          <p:cNvSpPr txBox="1"/>
          <p:nvPr/>
        </p:nvSpPr>
        <p:spPr>
          <a:xfrm>
            <a:off x="6154615" y="1025769"/>
            <a:ext cx="3903785" cy="1200329"/>
          </a:xfrm>
          <a:prstGeom prst="rect">
            <a:avLst/>
          </a:prstGeom>
          <a:noFill/>
        </p:spPr>
        <p:txBody>
          <a:bodyPr wrap="square" rtlCol="0">
            <a:spAutoFit/>
          </a:bodyPr>
          <a:lstStyle/>
          <a:p>
            <a:pPr algn="l"/>
            <a:r>
              <a:rPr lang="ro-RO" b="1" dirty="0"/>
              <a:t>Leadership styles </a:t>
            </a:r>
            <a:r>
              <a:rPr lang="ro-RO" b="1" dirty="0" err="1"/>
              <a:t>refers</a:t>
            </a:r>
            <a:r>
              <a:rPr lang="ro-RO" b="1" dirty="0"/>
              <a:t> to how a manager/leader </a:t>
            </a:r>
            <a:r>
              <a:rPr lang="ro-RO" b="1" dirty="0" err="1"/>
              <a:t>behave</a:t>
            </a:r>
            <a:r>
              <a:rPr lang="ro-RO" b="1" dirty="0"/>
              <a:t> towards </a:t>
            </a:r>
            <a:r>
              <a:rPr lang="ro-RO" b="1" dirty="0" err="1"/>
              <a:t>his</a:t>
            </a:r>
            <a:r>
              <a:rPr lang="ro-RO" b="1" dirty="0"/>
              <a:t> team(</a:t>
            </a:r>
            <a:r>
              <a:rPr lang="ro-RO" b="1" dirty="0" err="1"/>
              <a:t>Akparep</a:t>
            </a:r>
            <a:r>
              <a:rPr lang="ro-RO" b="1" dirty="0"/>
              <a:t>, </a:t>
            </a:r>
            <a:r>
              <a:rPr lang="ro-RO" b="1" dirty="0" err="1"/>
              <a:t>Jengre</a:t>
            </a:r>
            <a:r>
              <a:rPr lang="ro-RO" b="1" dirty="0"/>
              <a:t> and </a:t>
            </a:r>
            <a:r>
              <a:rPr lang="ro-RO" b="1" dirty="0" err="1"/>
              <a:t>Mogre</a:t>
            </a:r>
            <a:r>
              <a:rPr lang="ro-RO" b="1" dirty="0"/>
              <a:t> 2019)</a:t>
            </a:r>
            <a:endParaRPr lang="en-US" b="1" dirty="0"/>
          </a:p>
        </p:txBody>
      </p:sp>
    </p:spTree>
    <p:extLst>
      <p:ext uri="{BB962C8B-B14F-4D97-AF65-F5344CB8AC3E}">
        <p14:creationId xmlns:p14="http://schemas.microsoft.com/office/powerpoint/2010/main" val="16798909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2586D-820E-A653-3E41-F6D98DF7D536}"/>
              </a:ext>
            </a:extLst>
          </p:cNvPr>
          <p:cNvSpPr>
            <a:spLocks noGrp="1"/>
          </p:cNvSpPr>
          <p:nvPr>
            <p:ph type="title"/>
          </p:nvPr>
        </p:nvSpPr>
        <p:spPr>
          <a:xfrm>
            <a:off x="343179" y="166772"/>
            <a:ext cx="6057630" cy="2373085"/>
          </a:xfrm>
        </p:spPr>
        <p:txBody>
          <a:bodyPr/>
          <a:lstStyle/>
          <a:p>
            <a:r>
              <a:rPr lang="ro-RO" dirty="0"/>
              <a:t>My leadership style</a:t>
            </a:r>
            <a:endParaRPr lang="en-US" dirty="0"/>
          </a:p>
        </p:txBody>
      </p:sp>
      <p:sp>
        <p:nvSpPr>
          <p:cNvPr id="6" name="Text Placeholder 5">
            <a:extLst>
              <a:ext uri="{FF2B5EF4-FFF2-40B4-BE49-F238E27FC236}">
                <a16:creationId xmlns:a16="http://schemas.microsoft.com/office/drawing/2014/main" id="{DD531D53-62F1-A948-9A97-361EC3AC9C90}"/>
              </a:ext>
            </a:extLst>
          </p:cNvPr>
          <p:cNvSpPr>
            <a:spLocks noGrp="1"/>
          </p:cNvSpPr>
          <p:nvPr>
            <p:ph type="body" sz="quarter" idx="17"/>
          </p:nvPr>
        </p:nvSpPr>
        <p:spPr/>
        <p:txBody>
          <a:bodyPr>
            <a:normAutofit fontScale="70000" lnSpcReduction="20000"/>
          </a:bodyPr>
          <a:lstStyle/>
          <a:p>
            <a:r>
              <a:rPr lang="en-GB" b="0" i="0" u="none" strike="noStrike" dirty="0">
                <a:effectLst/>
                <a:latin typeface="Source Sans Pro" panose="020B0503030403020204" pitchFamily="34" charset="0"/>
              </a:rPr>
              <a:t>Bernard M. Bass, Ronald E. Riggio.</a:t>
            </a:r>
            <a:r>
              <a:rPr lang="ro-RO" dirty="0">
                <a:latin typeface="Source Sans Pro" panose="020B0503030403020204" pitchFamily="34" charset="0"/>
              </a:rPr>
              <a:t>, 2006</a:t>
            </a:r>
            <a:endParaRPr lang="en-US" dirty="0"/>
          </a:p>
        </p:txBody>
      </p:sp>
      <p:sp>
        <p:nvSpPr>
          <p:cNvPr id="11" name="Text Placeholder 10">
            <a:extLst>
              <a:ext uri="{FF2B5EF4-FFF2-40B4-BE49-F238E27FC236}">
                <a16:creationId xmlns:a16="http://schemas.microsoft.com/office/drawing/2014/main" id="{4109CD0F-C49F-2FAD-C7C2-38EC33870BD5}"/>
              </a:ext>
            </a:extLst>
          </p:cNvPr>
          <p:cNvSpPr>
            <a:spLocks noGrp="1"/>
          </p:cNvSpPr>
          <p:nvPr>
            <p:ph type="body" sz="quarter" idx="13"/>
          </p:nvPr>
        </p:nvSpPr>
        <p:spPr>
          <a:xfrm>
            <a:off x="343179" y="4802417"/>
            <a:ext cx="4767944" cy="1047752"/>
          </a:xfrm>
        </p:spPr>
        <p:txBody>
          <a:bodyPr>
            <a:normAutofit fontScale="92500" lnSpcReduction="20000"/>
          </a:bodyPr>
          <a:lstStyle/>
          <a:p>
            <a:r>
              <a:rPr lang="ro-RO" dirty="0"/>
              <a:t>Transformational leadership is a style of leading that </a:t>
            </a:r>
            <a:r>
              <a:rPr lang="ro-RO" dirty="0" err="1"/>
              <a:t>aims</a:t>
            </a:r>
            <a:r>
              <a:rPr lang="ro-RO" dirty="0"/>
              <a:t> to motivate and support team </a:t>
            </a:r>
            <a:r>
              <a:rPr lang="ro-RO" dirty="0" err="1"/>
              <a:t>members</a:t>
            </a:r>
            <a:r>
              <a:rPr lang="ro-RO" dirty="0"/>
              <a:t> to reach </a:t>
            </a:r>
            <a:r>
              <a:rPr lang="ro-RO" dirty="0" err="1"/>
              <a:t>their</a:t>
            </a:r>
            <a:r>
              <a:rPr lang="ro-RO" dirty="0"/>
              <a:t> best and to </a:t>
            </a:r>
            <a:r>
              <a:rPr lang="ro-RO" dirty="0" err="1"/>
              <a:t>achieve</a:t>
            </a:r>
            <a:r>
              <a:rPr lang="ro-RO" dirty="0"/>
              <a:t> outstanding </a:t>
            </a:r>
            <a:r>
              <a:rPr lang="ro-RO" dirty="0" err="1"/>
              <a:t>results</a:t>
            </a:r>
            <a:r>
              <a:rPr lang="ro-RO" dirty="0"/>
              <a:t>. </a:t>
            </a:r>
            <a:r>
              <a:rPr lang="ro-RO" dirty="0" err="1"/>
              <a:t>These</a:t>
            </a:r>
            <a:r>
              <a:rPr lang="ro-RO" dirty="0"/>
              <a:t> leaders are </a:t>
            </a:r>
            <a:r>
              <a:rPr lang="ro-RO" dirty="0" err="1"/>
              <a:t>forward-thinking</a:t>
            </a:r>
            <a:r>
              <a:rPr lang="ro-RO" dirty="0"/>
              <a:t>, set </a:t>
            </a:r>
            <a:r>
              <a:rPr lang="ro-RO" dirty="0" err="1"/>
              <a:t>clear</a:t>
            </a:r>
            <a:r>
              <a:rPr lang="ro-RO" dirty="0"/>
              <a:t> </a:t>
            </a:r>
            <a:r>
              <a:rPr lang="ro-RO" dirty="0" err="1"/>
              <a:t>goals</a:t>
            </a:r>
            <a:r>
              <a:rPr lang="ro-RO" dirty="0"/>
              <a:t> and lead through example. </a:t>
            </a:r>
            <a:endParaRPr lang="en-US" dirty="0"/>
          </a:p>
        </p:txBody>
      </p:sp>
      <p:sp>
        <p:nvSpPr>
          <p:cNvPr id="13" name="Text Placeholder 12">
            <a:extLst>
              <a:ext uri="{FF2B5EF4-FFF2-40B4-BE49-F238E27FC236}">
                <a16:creationId xmlns:a16="http://schemas.microsoft.com/office/drawing/2014/main" id="{CA4D625A-476D-4ADC-5628-214C92C1B36B}"/>
              </a:ext>
            </a:extLst>
          </p:cNvPr>
          <p:cNvSpPr>
            <a:spLocks noGrp="1"/>
          </p:cNvSpPr>
          <p:nvPr>
            <p:ph type="body" sz="quarter" idx="10"/>
          </p:nvPr>
        </p:nvSpPr>
        <p:spPr>
          <a:xfrm>
            <a:off x="343182" y="2539857"/>
            <a:ext cx="4767941" cy="1586016"/>
          </a:xfrm>
        </p:spPr>
        <p:txBody>
          <a:bodyPr>
            <a:normAutofit/>
          </a:bodyPr>
          <a:lstStyle/>
          <a:p>
            <a:r>
              <a:rPr lang="ro-RO" dirty="0" err="1"/>
              <a:t>According</a:t>
            </a:r>
            <a:r>
              <a:rPr lang="ro-RO" dirty="0"/>
              <a:t> to </a:t>
            </a:r>
            <a:r>
              <a:rPr lang="ro-RO" dirty="0" err="1"/>
              <a:t>self-assest</a:t>
            </a:r>
            <a:r>
              <a:rPr lang="ro-RO" dirty="0"/>
              <a:t> questionnaire and feedback from </a:t>
            </a:r>
            <a:r>
              <a:rPr lang="ro-RO" dirty="0" err="1"/>
              <a:t>colleagues</a:t>
            </a:r>
            <a:r>
              <a:rPr lang="ro-RO" dirty="0"/>
              <a:t> and </a:t>
            </a:r>
            <a:r>
              <a:rPr lang="ro-RO" dirty="0" err="1"/>
              <a:t>managers</a:t>
            </a:r>
            <a:r>
              <a:rPr lang="ro-RO" dirty="0"/>
              <a:t>, my leadership style </a:t>
            </a:r>
            <a:r>
              <a:rPr lang="ro-RO" dirty="0" err="1"/>
              <a:t>fits</a:t>
            </a:r>
            <a:r>
              <a:rPr lang="ro-RO" dirty="0"/>
              <a:t> </a:t>
            </a:r>
            <a:r>
              <a:rPr lang="ro-RO" dirty="0" err="1"/>
              <a:t>into</a:t>
            </a:r>
            <a:r>
              <a:rPr lang="ro-RO" dirty="0"/>
              <a:t> Transformational leadership. </a:t>
            </a:r>
            <a:endParaRPr lang="en-US" dirty="0"/>
          </a:p>
        </p:txBody>
      </p:sp>
      <p:sp>
        <p:nvSpPr>
          <p:cNvPr id="22" name="TextBox 21">
            <a:extLst>
              <a:ext uri="{FF2B5EF4-FFF2-40B4-BE49-F238E27FC236}">
                <a16:creationId xmlns:a16="http://schemas.microsoft.com/office/drawing/2014/main" id="{20ADF20D-F7B4-DEB5-3E81-E51236A56F05}"/>
              </a:ext>
            </a:extLst>
          </p:cNvPr>
          <p:cNvSpPr txBox="1"/>
          <p:nvPr/>
        </p:nvSpPr>
        <p:spPr>
          <a:xfrm>
            <a:off x="6121409" y="613505"/>
            <a:ext cx="31593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ln w="0"/>
              <a:effectLst>
                <a:outerShdw blurRad="38100" dist="19050" dir="2700000" algn="tl" rotWithShape="0">
                  <a:schemeClr val="dk1">
                    <a:alpha val="40000"/>
                  </a:schemeClr>
                </a:outerShdw>
              </a:effectLst>
            </a:endParaRPr>
          </a:p>
        </p:txBody>
      </p:sp>
      <p:sp>
        <p:nvSpPr>
          <p:cNvPr id="5" name="TextBox 4">
            <a:extLst>
              <a:ext uri="{FF2B5EF4-FFF2-40B4-BE49-F238E27FC236}">
                <a16:creationId xmlns:a16="http://schemas.microsoft.com/office/drawing/2014/main" id="{3405D2F0-21D0-99E7-0790-93955DB4DF4C}"/>
              </a:ext>
            </a:extLst>
          </p:cNvPr>
          <p:cNvSpPr txBox="1"/>
          <p:nvPr/>
        </p:nvSpPr>
        <p:spPr>
          <a:xfrm>
            <a:off x="6247141" y="982837"/>
            <a:ext cx="3468077" cy="3970318"/>
          </a:xfrm>
          <a:prstGeom prst="rect">
            <a:avLst/>
          </a:prstGeom>
          <a:noFill/>
        </p:spPr>
        <p:txBody>
          <a:bodyPr wrap="square" rtlCol="0">
            <a:spAutoFit/>
          </a:bodyPr>
          <a:lstStyle/>
          <a:p>
            <a:r>
              <a:rPr lang="ro-RO" b="1" dirty="0"/>
              <a:t>Transformational leadership </a:t>
            </a:r>
          </a:p>
          <a:p>
            <a:endParaRPr lang="ro-RO" b="1" dirty="0"/>
          </a:p>
          <a:p>
            <a:r>
              <a:rPr lang="ro-RO" b="1" dirty="0"/>
              <a:t>• </a:t>
            </a:r>
            <a:r>
              <a:rPr lang="ro-RO" dirty="0"/>
              <a:t>Inspire </a:t>
            </a:r>
            <a:r>
              <a:rPr lang="en-GB" dirty="0"/>
              <a:t>the team and build trust (Blanchard, 2019).</a:t>
            </a:r>
          </a:p>
          <a:p>
            <a:endParaRPr lang="ro-RO" dirty="0"/>
          </a:p>
          <a:p>
            <a:r>
              <a:rPr lang="ro-RO" b="1" dirty="0"/>
              <a:t>•</a:t>
            </a:r>
            <a:r>
              <a:rPr lang="en-GB" dirty="0"/>
              <a:t>Encourages growth, learning, and reaching full potential (Eva &amp; Howard, 2024).</a:t>
            </a:r>
          </a:p>
          <a:p>
            <a:endParaRPr lang="ro-RO" dirty="0"/>
          </a:p>
          <a:p>
            <a:r>
              <a:rPr lang="ro-RO" b="1" dirty="0"/>
              <a:t>•</a:t>
            </a:r>
            <a:r>
              <a:rPr lang="en-GB" dirty="0"/>
              <a:t>Must balance inspiration with clear guidance to avoid pressure or unrealistic expectations (</a:t>
            </a:r>
            <a:r>
              <a:rPr lang="en-GB" dirty="0" err="1"/>
              <a:t>Yukl</a:t>
            </a:r>
            <a:r>
              <a:rPr lang="en-GB" dirty="0"/>
              <a:t> &amp; Gardner, 2020).</a:t>
            </a:r>
          </a:p>
          <a:p>
            <a:pPr algn="l"/>
            <a:endParaRPr lang="en-US" dirty="0"/>
          </a:p>
        </p:txBody>
      </p:sp>
    </p:spTree>
    <p:extLst>
      <p:ext uri="{BB962C8B-B14F-4D97-AF65-F5344CB8AC3E}">
        <p14:creationId xmlns:p14="http://schemas.microsoft.com/office/powerpoint/2010/main" val="2740994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0EA3AD-7026-65DD-6DD3-A344CC7F2DB8}"/>
              </a:ext>
            </a:extLst>
          </p:cNvPr>
          <p:cNvSpPr>
            <a:spLocks noGrp="1"/>
          </p:cNvSpPr>
          <p:nvPr>
            <p:ph type="body" sz="quarter" idx="10"/>
          </p:nvPr>
        </p:nvSpPr>
        <p:spPr>
          <a:xfrm>
            <a:off x="704362" y="355129"/>
            <a:ext cx="4324837" cy="506701"/>
          </a:xfrm>
        </p:spPr>
        <p:txBody>
          <a:bodyPr>
            <a:normAutofit fontScale="92500"/>
          </a:bodyPr>
          <a:lstStyle/>
          <a:p>
            <a:r>
              <a:rPr lang="ro-RO" dirty="0">
                <a:solidFill>
                  <a:schemeClr val="accent3">
                    <a:lumMod val="75000"/>
                  </a:schemeClr>
                </a:solidFill>
              </a:rPr>
              <a:t>Critical analysis of my leadership style</a:t>
            </a:r>
            <a:endParaRPr lang="en-US" dirty="0">
              <a:solidFill>
                <a:schemeClr val="accent3">
                  <a:lumMod val="75000"/>
                </a:schemeClr>
              </a:solidFill>
            </a:endParaRPr>
          </a:p>
        </p:txBody>
      </p:sp>
      <p:sp>
        <p:nvSpPr>
          <p:cNvPr id="10" name="TextBox 9">
            <a:extLst>
              <a:ext uri="{FF2B5EF4-FFF2-40B4-BE49-F238E27FC236}">
                <a16:creationId xmlns:a16="http://schemas.microsoft.com/office/drawing/2014/main" id="{04A005F5-DCD3-98D5-4AA1-5E84FA825760}"/>
              </a:ext>
            </a:extLst>
          </p:cNvPr>
          <p:cNvSpPr txBox="1"/>
          <p:nvPr/>
        </p:nvSpPr>
        <p:spPr>
          <a:xfrm>
            <a:off x="576595" y="4141506"/>
            <a:ext cx="4452603" cy="1477328"/>
          </a:xfrm>
          <a:prstGeom prst="rect">
            <a:avLst/>
          </a:prstGeom>
          <a:noFill/>
        </p:spPr>
        <p:txBody>
          <a:bodyPr wrap="square" rtlCol="0">
            <a:spAutoFit/>
          </a:bodyPr>
          <a:lstStyle/>
          <a:p>
            <a:pPr algn="l"/>
            <a:r>
              <a:rPr lang="ro-RO" dirty="0">
                <a:solidFill>
                  <a:schemeClr val="bg1"/>
                </a:solidFill>
              </a:rPr>
              <a:t>The </a:t>
            </a:r>
            <a:r>
              <a:rPr lang="ro-RO" dirty="0" err="1">
                <a:solidFill>
                  <a:schemeClr val="bg1"/>
                </a:solidFill>
              </a:rPr>
              <a:t>quantitative</a:t>
            </a:r>
            <a:r>
              <a:rPr lang="ro-RO" dirty="0">
                <a:solidFill>
                  <a:schemeClr val="bg1"/>
                </a:solidFill>
              </a:rPr>
              <a:t> result of 125 out of 150, </a:t>
            </a:r>
            <a:r>
              <a:rPr lang="ro-RO" dirty="0" err="1">
                <a:solidFill>
                  <a:schemeClr val="bg1"/>
                </a:solidFill>
              </a:rPr>
              <a:t>combined</a:t>
            </a:r>
            <a:r>
              <a:rPr lang="ro-RO" dirty="0">
                <a:solidFill>
                  <a:schemeClr val="bg1"/>
                </a:solidFill>
              </a:rPr>
              <a:t> with </a:t>
            </a:r>
            <a:r>
              <a:rPr lang="ro-RO" dirty="0" err="1">
                <a:solidFill>
                  <a:schemeClr val="bg1"/>
                </a:solidFill>
              </a:rPr>
              <a:t>colleagues</a:t>
            </a:r>
            <a:r>
              <a:rPr lang="ro-RO" dirty="0">
                <a:solidFill>
                  <a:schemeClr val="bg1"/>
                </a:solidFill>
              </a:rPr>
              <a:t>’ positive </a:t>
            </a:r>
            <a:r>
              <a:rPr lang="ro-RO" dirty="0" err="1">
                <a:solidFill>
                  <a:schemeClr val="bg1"/>
                </a:solidFill>
              </a:rPr>
              <a:t>perception</a:t>
            </a:r>
            <a:r>
              <a:rPr lang="ro-RO" dirty="0">
                <a:solidFill>
                  <a:schemeClr val="bg1"/>
                </a:solidFill>
              </a:rPr>
              <a:t> </a:t>
            </a:r>
            <a:r>
              <a:rPr lang="ro-RO" dirty="0" err="1">
                <a:solidFill>
                  <a:schemeClr val="bg1"/>
                </a:solidFill>
              </a:rPr>
              <a:t>clearly</a:t>
            </a:r>
            <a:r>
              <a:rPr lang="ro-RO" dirty="0">
                <a:solidFill>
                  <a:schemeClr val="bg1"/>
                </a:solidFill>
              </a:rPr>
              <a:t> </a:t>
            </a:r>
            <a:r>
              <a:rPr lang="ro-RO" dirty="0" err="1">
                <a:solidFill>
                  <a:schemeClr val="bg1"/>
                </a:solidFill>
              </a:rPr>
              <a:t>demonstrates</a:t>
            </a:r>
            <a:r>
              <a:rPr lang="ro-RO" dirty="0">
                <a:solidFill>
                  <a:schemeClr val="bg1"/>
                </a:solidFill>
              </a:rPr>
              <a:t> that my leadership style is </a:t>
            </a:r>
            <a:r>
              <a:rPr lang="ro-RO" dirty="0" err="1">
                <a:solidFill>
                  <a:schemeClr val="bg1"/>
                </a:solidFill>
              </a:rPr>
              <a:t>predominantly</a:t>
            </a:r>
            <a:r>
              <a:rPr lang="ro-RO" dirty="0">
                <a:solidFill>
                  <a:schemeClr val="bg1"/>
                </a:solidFill>
              </a:rPr>
              <a:t> transformational. </a:t>
            </a:r>
            <a:endParaRPr lang="en-US" dirty="0">
              <a:solidFill>
                <a:schemeClr val="bg1"/>
              </a:solidFill>
            </a:endParaRPr>
          </a:p>
        </p:txBody>
      </p:sp>
      <p:sp>
        <p:nvSpPr>
          <p:cNvPr id="5" name="TextBox 4">
            <a:extLst>
              <a:ext uri="{FF2B5EF4-FFF2-40B4-BE49-F238E27FC236}">
                <a16:creationId xmlns:a16="http://schemas.microsoft.com/office/drawing/2014/main" id="{04F6BB2D-A9BD-C64B-92D9-8D9871867DD0}"/>
              </a:ext>
            </a:extLst>
          </p:cNvPr>
          <p:cNvSpPr txBox="1"/>
          <p:nvPr/>
        </p:nvSpPr>
        <p:spPr>
          <a:xfrm>
            <a:off x="4299927" y="2968869"/>
            <a:ext cx="1828800" cy="1828800"/>
          </a:xfrm>
          <a:prstGeom prst="rect">
            <a:avLst/>
          </a:prstGeom>
          <a:noFill/>
        </p:spPr>
        <p:txBody>
          <a:bodyPr wrap="square" rtlCol="0">
            <a:spAutoFit/>
          </a:bodyPr>
          <a:lstStyle/>
          <a:p>
            <a:pPr algn="l"/>
            <a:endParaRPr lang="en-US"/>
          </a:p>
        </p:txBody>
      </p:sp>
      <p:sp>
        <p:nvSpPr>
          <p:cNvPr id="2" name="TextBox 1">
            <a:extLst>
              <a:ext uri="{FF2B5EF4-FFF2-40B4-BE49-F238E27FC236}">
                <a16:creationId xmlns:a16="http://schemas.microsoft.com/office/drawing/2014/main" id="{4B83EF9D-A046-01B8-1E87-CDD4B1E6E3AC}"/>
              </a:ext>
            </a:extLst>
          </p:cNvPr>
          <p:cNvSpPr txBox="1"/>
          <p:nvPr/>
        </p:nvSpPr>
        <p:spPr>
          <a:xfrm>
            <a:off x="5945555" y="3122857"/>
            <a:ext cx="4112846" cy="3693319"/>
          </a:xfrm>
          <a:prstGeom prst="rect">
            <a:avLst/>
          </a:prstGeom>
          <a:noFill/>
        </p:spPr>
        <p:txBody>
          <a:bodyPr wrap="square" rtlCol="0">
            <a:spAutoFit/>
          </a:bodyPr>
          <a:lstStyle/>
          <a:p>
            <a:r>
              <a:rPr lang="en-GB" dirty="0"/>
              <a:t>According to my EQ test</a:t>
            </a:r>
            <a:r>
              <a:rPr lang="ro-RO" dirty="0"/>
              <a:t> </a:t>
            </a:r>
            <a:r>
              <a:rPr lang="en-GB" dirty="0"/>
              <a:t>, I’m fairly aware of my own feelings, though sometimes I miss the deeper reasons behind them, which can make stress and decision-making tricky. I’m very good at staying calm, focused, and in control, even under pressure. I’m also strong at noticing how others feel and responding appropriately. I feel confident leading, motivating, and supporting people, which makes me effective in teamwork and leadership.</a:t>
            </a:r>
          </a:p>
          <a:p>
            <a:pPr algn="l"/>
            <a:endParaRPr lang="en-US" dirty="0"/>
          </a:p>
        </p:txBody>
      </p:sp>
      <p:sp>
        <p:nvSpPr>
          <p:cNvPr id="8" name="TextBox 7">
            <a:extLst>
              <a:ext uri="{FF2B5EF4-FFF2-40B4-BE49-F238E27FC236}">
                <a16:creationId xmlns:a16="http://schemas.microsoft.com/office/drawing/2014/main" id="{85943525-3AFC-E111-B014-CDEF60A74CC9}"/>
              </a:ext>
            </a:extLst>
          </p:cNvPr>
          <p:cNvSpPr txBox="1"/>
          <p:nvPr/>
        </p:nvSpPr>
        <p:spPr>
          <a:xfrm>
            <a:off x="158197" y="1199520"/>
            <a:ext cx="5560083" cy="2941986"/>
          </a:xfrm>
          <a:prstGeom prst="rect">
            <a:avLst/>
          </a:prstGeom>
          <a:noFill/>
        </p:spPr>
        <p:txBody>
          <a:bodyPr wrap="square" rtlCol="0">
            <a:spAutoFit/>
          </a:bodyPr>
          <a:ls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ro-RO" dirty="0">
                <a:solidFill>
                  <a:schemeClr val="bg1"/>
                </a:solidFill>
              </a:rPr>
              <a:t>Leadership style questionnaire</a:t>
            </a:r>
          </a:p>
          <a:p>
            <a:pPr algn="l"/>
            <a:endParaRPr lang="ro-RO" dirty="0">
              <a:solidFill>
                <a:schemeClr val="bg1"/>
              </a:solidFill>
            </a:endParaRPr>
          </a:p>
          <a:p>
            <a:pPr marL="342900" indent="-342900" algn="l">
              <a:buAutoNum type="arabicPeriod"/>
            </a:pPr>
            <a:r>
              <a:rPr lang="ro-RO" dirty="0">
                <a:solidFill>
                  <a:schemeClr val="bg1"/>
                </a:solidFill>
              </a:rPr>
              <a:t>On a scale of 1 to 5, how </a:t>
            </a:r>
            <a:r>
              <a:rPr lang="ro-RO" dirty="0" err="1">
                <a:solidFill>
                  <a:schemeClr val="bg1"/>
                </a:solidFill>
              </a:rPr>
              <a:t>effectively</a:t>
            </a:r>
            <a:r>
              <a:rPr lang="ro-RO" dirty="0">
                <a:solidFill>
                  <a:schemeClr val="bg1"/>
                </a:solidFill>
              </a:rPr>
              <a:t> do I </a:t>
            </a:r>
            <a:r>
              <a:rPr lang="ro-RO" dirty="0" err="1">
                <a:solidFill>
                  <a:schemeClr val="bg1"/>
                </a:solidFill>
              </a:rPr>
              <a:t>communicate</a:t>
            </a:r>
            <a:r>
              <a:rPr lang="ro-RO" dirty="0">
                <a:solidFill>
                  <a:schemeClr val="bg1"/>
                </a:solidFill>
              </a:rPr>
              <a:t> </a:t>
            </a:r>
            <a:r>
              <a:rPr lang="ro-RO" dirty="0" err="1">
                <a:solidFill>
                  <a:schemeClr val="bg1"/>
                </a:solidFill>
              </a:rPr>
              <a:t>goals</a:t>
            </a:r>
            <a:r>
              <a:rPr lang="ro-RO" dirty="0">
                <a:solidFill>
                  <a:schemeClr val="bg1"/>
                </a:solidFill>
              </a:rPr>
              <a:t> and </a:t>
            </a:r>
            <a:r>
              <a:rPr lang="ro-RO" dirty="0" err="1">
                <a:solidFill>
                  <a:schemeClr val="bg1"/>
                </a:solidFill>
              </a:rPr>
              <a:t>expectations</a:t>
            </a:r>
            <a:r>
              <a:rPr lang="ro-RO" dirty="0">
                <a:solidFill>
                  <a:schemeClr val="bg1"/>
                </a:solidFill>
              </a:rPr>
              <a:t>?</a:t>
            </a:r>
          </a:p>
          <a:p>
            <a:pPr marL="342900" indent="-342900" algn="l">
              <a:buAutoNum type="arabicPeriod"/>
            </a:pPr>
            <a:r>
              <a:rPr lang="ro-RO" dirty="0">
                <a:solidFill>
                  <a:schemeClr val="bg1"/>
                </a:solidFill>
              </a:rPr>
              <a:t>On a scale of 1 to 5, how </a:t>
            </a:r>
            <a:r>
              <a:rPr lang="ro-RO" dirty="0" err="1">
                <a:solidFill>
                  <a:schemeClr val="bg1"/>
                </a:solidFill>
              </a:rPr>
              <a:t>comfortable</a:t>
            </a:r>
            <a:r>
              <a:rPr lang="ro-RO" dirty="0">
                <a:solidFill>
                  <a:schemeClr val="bg1"/>
                </a:solidFill>
              </a:rPr>
              <a:t> do you feel </a:t>
            </a:r>
            <a:r>
              <a:rPr lang="ro-RO" dirty="0" err="1">
                <a:solidFill>
                  <a:schemeClr val="bg1"/>
                </a:solidFill>
              </a:rPr>
              <a:t>coming</a:t>
            </a:r>
            <a:r>
              <a:rPr lang="ro-RO" dirty="0">
                <a:solidFill>
                  <a:schemeClr val="bg1"/>
                </a:solidFill>
              </a:rPr>
              <a:t> to me with questions or concerns?</a:t>
            </a:r>
          </a:p>
          <a:p>
            <a:pPr marL="342900" indent="-342900" algn="l">
              <a:buAutoNum type="arabicPeriod"/>
            </a:pPr>
            <a:r>
              <a:rPr lang="ro-RO" dirty="0">
                <a:solidFill>
                  <a:schemeClr val="bg1"/>
                </a:solidFill>
              </a:rPr>
              <a:t>Please mark from 1 to 5 my decision </a:t>
            </a:r>
            <a:r>
              <a:rPr lang="ro-RO" dirty="0" err="1">
                <a:solidFill>
                  <a:schemeClr val="bg1"/>
                </a:solidFill>
              </a:rPr>
              <a:t>making</a:t>
            </a:r>
            <a:r>
              <a:rPr lang="ro-RO" dirty="0">
                <a:solidFill>
                  <a:schemeClr val="bg1"/>
                </a:solidFill>
              </a:rPr>
              <a:t> style </a:t>
            </a:r>
          </a:p>
          <a:p>
            <a:pPr marL="342900" indent="-342900" algn="l">
              <a:buAutoNum type="arabicPeriod"/>
            </a:pPr>
            <a:r>
              <a:rPr lang="ro-RO" dirty="0">
                <a:solidFill>
                  <a:schemeClr val="bg1"/>
                </a:solidFill>
              </a:rPr>
              <a:t>Mark 1 to 5 my support </a:t>
            </a:r>
            <a:r>
              <a:rPr lang="ro-RO" dirty="0" err="1">
                <a:solidFill>
                  <a:schemeClr val="bg1"/>
                </a:solidFill>
              </a:rPr>
              <a:t>offered</a:t>
            </a:r>
            <a:r>
              <a:rPr lang="ro-RO" dirty="0">
                <a:solidFill>
                  <a:schemeClr val="bg1"/>
                </a:solidFill>
              </a:rPr>
              <a:t> to you.</a:t>
            </a:r>
          </a:p>
          <a:p>
            <a:pPr marL="342900" indent="-342900" algn="l">
              <a:buAutoNum type="arabicPeriod"/>
            </a:pPr>
            <a:r>
              <a:rPr lang="ro-RO" dirty="0">
                <a:solidFill>
                  <a:schemeClr val="bg1"/>
                </a:solidFill>
              </a:rPr>
              <a:t>How well do I </a:t>
            </a:r>
            <a:r>
              <a:rPr lang="ro-RO" dirty="0" err="1">
                <a:solidFill>
                  <a:schemeClr val="bg1"/>
                </a:solidFill>
              </a:rPr>
              <a:t>handle</a:t>
            </a:r>
            <a:r>
              <a:rPr lang="ro-RO" dirty="0">
                <a:solidFill>
                  <a:schemeClr val="bg1"/>
                </a:solidFill>
              </a:rPr>
              <a:t> </a:t>
            </a:r>
            <a:r>
              <a:rPr lang="ro-RO" dirty="0" err="1">
                <a:solidFill>
                  <a:schemeClr val="bg1"/>
                </a:solidFill>
              </a:rPr>
              <a:t>conflicts</a:t>
            </a:r>
            <a:r>
              <a:rPr lang="ro-RO" dirty="0">
                <a:solidFill>
                  <a:schemeClr val="bg1"/>
                </a:solidFill>
              </a:rPr>
              <a:t> </a:t>
            </a:r>
            <a:r>
              <a:rPr lang="ro-RO" dirty="0" err="1">
                <a:solidFill>
                  <a:schemeClr val="bg1"/>
                </a:solidFill>
              </a:rPr>
              <a:t>within</a:t>
            </a:r>
            <a:r>
              <a:rPr lang="ro-RO" dirty="0">
                <a:solidFill>
                  <a:schemeClr val="bg1"/>
                </a:solidFill>
              </a:rPr>
              <a:t> the team?                                                          Result: 124 out of maximum of 150. </a:t>
            </a:r>
          </a:p>
        </p:txBody>
      </p:sp>
      <p:pic>
        <p:nvPicPr>
          <p:cNvPr id="11" name="Picture 10">
            <a:extLst>
              <a:ext uri="{FF2B5EF4-FFF2-40B4-BE49-F238E27FC236}">
                <a16:creationId xmlns:a16="http://schemas.microsoft.com/office/drawing/2014/main" id="{D510D006-D5B8-08D6-3570-2AE8ACC8797D}"/>
              </a:ext>
            </a:extLst>
          </p:cNvPr>
          <p:cNvPicPr>
            <a:picLocks noChangeAspect="1"/>
          </p:cNvPicPr>
          <p:nvPr/>
        </p:nvPicPr>
        <p:blipFill>
          <a:blip r:embed="rId2"/>
          <a:stretch>
            <a:fillRect/>
          </a:stretch>
        </p:blipFill>
        <p:spPr>
          <a:xfrm>
            <a:off x="5718280" y="263298"/>
            <a:ext cx="4245708" cy="2690144"/>
          </a:xfrm>
          <a:prstGeom prst="rect">
            <a:avLst/>
          </a:prstGeom>
        </p:spPr>
      </p:pic>
    </p:spTree>
    <p:extLst>
      <p:ext uri="{BB962C8B-B14F-4D97-AF65-F5344CB8AC3E}">
        <p14:creationId xmlns:p14="http://schemas.microsoft.com/office/powerpoint/2010/main" val="29587519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E83B4604-B03D-7AB3-0D4C-98E228A3F14A}"/>
              </a:ext>
            </a:extLst>
          </p:cNvPr>
          <p:cNvSpPr txBox="1"/>
          <p:nvPr/>
        </p:nvSpPr>
        <p:spPr>
          <a:xfrm>
            <a:off x="268655" y="2075961"/>
            <a:ext cx="5029200" cy="3970318"/>
          </a:xfrm>
          <a:prstGeom prst="rect">
            <a:avLst/>
          </a:prstGeom>
          <a:noFill/>
        </p:spPr>
        <p:txBody>
          <a:bodyPr wrap="square" rtlCol="0">
            <a:spAutoFit/>
          </a:bodyPr>
          <a:lstStyle/>
          <a:p>
            <a:r>
              <a:rPr lang="en-GB" dirty="0">
                <a:solidFill>
                  <a:schemeClr val="bg1"/>
                </a:solidFill>
              </a:rPr>
              <a:t>Nurseries face several big challenges. It’s often hard to find and keep staff because of low pay, heavy workloads, and burnout (</a:t>
            </a:r>
            <a:r>
              <a:rPr lang="en-GB" dirty="0" err="1">
                <a:solidFill>
                  <a:schemeClr val="bg1"/>
                </a:solidFill>
              </a:rPr>
              <a:t>Crowther</a:t>
            </a:r>
            <a:r>
              <a:rPr lang="en-GB" dirty="0">
                <a:solidFill>
                  <a:schemeClr val="bg1"/>
                </a:solidFill>
              </a:rPr>
              <a:t> &amp; </a:t>
            </a:r>
            <a:r>
              <a:rPr lang="en-GB" dirty="0" err="1">
                <a:solidFill>
                  <a:schemeClr val="bg1"/>
                </a:solidFill>
              </a:rPr>
              <a:t>Sakr</a:t>
            </a:r>
            <a:r>
              <a:rPr lang="en-GB" dirty="0">
                <a:solidFill>
                  <a:schemeClr val="bg1"/>
                </a:solidFill>
              </a:rPr>
              <a:t>, 2021). Money and funding are tight, and rules and policies change a lot, making planning difficult (Ince et al., 2024). Children and families are more diverse than ever, so nurseries need to meet different cultural, language, and social needs. Technology is also advancing quickly, and nurseries need to use it without affecting children’s learning. On top of this, looking after the wellbeing of both staff and children adds extra pressure.</a:t>
            </a:r>
          </a:p>
          <a:p>
            <a:pPr algn="l"/>
            <a:endParaRPr lang="en-US" dirty="0"/>
          </a:p>
        </p:txBody>
      </p:sp>
      <p:sp>
        <p:nvSpPr>
          <p:cNvPr id="11" name="TextBox 10">
            <a:extLst>
              <a:ext uri="{FF2B5EF4-FFF2-40B4-BE49-F238E27FC236}">
                <a16:creationId xmlns:a16="http://schemas.microsoft.com/office/drawing/2014/main" id="{63CB6528-B5FB-2DC1-D3FD-3A257110AEA3}"/>
              </a:ext>
            </a:extLst>
          </p:cNvPr>
          <p:cNvSpPr txBox="1"/>
          <p:nvPr/>
        </p:nvSpPr>
        <p:spPr>
          <a:xfrm>
            <a:off x="268655" y="634998"/>
            <a:ext cx="3272691" cy="369332"/>
          </a:xfrm>
          <a:prstGeom prst="rect">
            <a:avLst/>
          </a:prstGeom>
          <a:noFill/>
        </p:spPr>
        <p:txBody>
          <a:bodyPr wrap="square" rtlCol="0">
            <a:spAutoFit/>
          </a:bodyPr>
          <a:lstStyle/>
          <a:p>
            <a:pPr algn="l"/>
            <a:r>
              <a:rPr lang="ro-RO" b="1" dirty="0">
                <a:ln w="22225">
                  <a:solidFill>
                    <a:schemeClr val="accent2"/>
                  </a:solidFill>
                  <a:prstDash val="solid"/>
                </a:ln>
                <a:solidFill>
                  <a:schemeClr val="accent2">
                    <a:lumMod val="40000"/>
                    <a:lumOff val="60000"/>
                  </a:schemeClr>
                </a:solidFill>
              </a:rPr>
              <a:t>Future </a:t>
            </a:r>
            <a:r>
              <a:rPr lang="ro-RO" b="1" dirty="0" err="1">
                <a:ln w="22225">
                  <a:solidFill>
                    <a:schemeClr val="accent2"/>
                  </a:solidFill>
                  <a:prstDash val="solid"/>
                </a:ln>
                <a:solidFill>
                  <a:schemeClr val="accent2">
                    <a:lumMod val="40000"/>
                    <a:lumOff val="60000"/>
                  </a:schemeClr>
                </a:solidFill>
              </a:rPr>
              <a:t>challenges</a:t>
            </a:r>
            <a:r>
              <a:rPr lang="ro-RO" dirty="0">
                <a:solidFill>
                  <a:schemeClr val="bg1"/>
                </a:solidFill>
              </a:rPr>
              <a:t> </a:t>
            </a:r>
            <a:endParaRPr lang="en-US" dirty="0">
              <a:solidFill>
                <a:schemeClr val="bg1"/>
              </a:solidFill>
            </a:endParaRPr>
          </a:p>
        </p:txBody>
      </p:sp>
      <p:sp>
        <p:nvSpPr>
          <p:cNvPr id="12" name="TextBox 11">
            <a:extLst>
              <a:ext uri="{FF2B5EF4-FFF2-40B4-BE49-F238E27FC236}">
                <a16:creationId xmlns:a16="http://schemas.microsoft.com/office/drawing/2014/main" id="{55BFB296-63D9-5DA2-90AA-B70001B52745}"/>
              </a:ext>
            </a:extLst>
          </p:cNvPr>
          <p:cNvSpPr txBox="1"/>
          <p:nvPr/>
        </p:nvSpPr>
        <p:spPr>
          <a:xfrm>
            <a:off x="5983653" y="1643591"/>
            <a:ext cx="3541345" cy="5909310"/>
          </a:xfrm>
          <a:prstGeom prst="rect">
            <a:avLst/>
          </a:prstGeom>
          <a:noFill/>
        </p:spPr>
        <p:txBody>
          <a:bodyPr wrap="square" rtlCol="0">
            <a:spAutoFit/>
          </a:bodyPr>
          <a:lstStyle/>
          <a:p>
            <a:r>
              <a:rPr lang="en-GB" dirty="0"/>
              <a:t>Transformational leadership is very important in nurseries. Leaders like </a:t>
            </a:r>
            <a:r>
              <a:rPr lang="ro-RO" dirty="0"/>
              <a:t>me </a:t>
            </a:r>
            <a:r>
              <a:rPr lang="en-GB" dirty="0"/>
              <a:t>inspire and motivate their teams, create a shared vision, and encourage staff to work together (</a:t>
            </a:r>
            <a:r>
              <a:rPr lang="en-GB" dirty="0" err="1"/>
              <a:t>Heenan</a:t>
            </a:r>
            <a:r>
              <a:rPr lang="en-GB" dirty="0"/>
              <a:t> et al., 2023). They support professional development, staff wellbeing, and new ideas, helping nurseries adapt to changes. By building a positive and supportive culture, transformational leaders help staff do their best and improve children’s learning and care. This style also makes teams stronger and more resilient, so nurseries can handle challenges like policy changes, funding problems, and diverse children’s needs while keeping a high-quality, caring environment (Laurence &amp; </a:t>
            </a:r>
            <a:r>
              <a:rPr lang="en-GB" dirty="0" err="1"/>
              <a:t>Malomo</a:t>
            </a:r>
            <a:r>
              <a:rPr lang="en-GB" dirty="0"/>
              <a:t>, 2023).</a:t>
            </a:r>
          </a:p>
        </p:txBody>
      </p:sp>
      <p:sp>
        <p:nvSpPr>
          <p:cNvPr id="13" name="TextBox 12">
            <a:extLst>
              <a:ext uri="{FF2B5EF4-FFF2-40B4-BE49-F238E27FC236}">
                <a16:creationId xmlns:a16="http://schemas.microsoft.com/office/drawing/2014/main" id="{B28D35C6-2B09-ECEB-BCB3-64A8783C1145}"/>
              </a:ext>
            </a:extLst>
          </p:cNvPr>
          <p:cNvSpPr txBox="1"/>
          <p:nvPr/>
        </p:nvSpPr>
        <p:spPr>
          <a:xfrm>
            <a:off x="5983653" y="496498"/>
            <a:ext cx="3007942" cy="646331"/>
          </a:xfrm>
          <a:prstGeom prst="rect">
            <a:avLst/>
          </a:prstGeom>
          <a:noFill/>
        </p:spPr>
        <p:txBody>
          <a:bodyPr wrap="square" rtlCol="0">
            <a:spAutoFit/>
          </a:bodyPr>
          <a:lstStyle/>
          <a:p>
            <a:pPr algn="l"/>
            <a:r>
              <a:rPr lang="ro-RO" b="1" dirty="0">
                <a:solidFill>
                  <a:schemeClr val="accent1">
                    <a:lumMod val="60000"/>
                    <a:lumOff val="40000"/>
                  </a:schemeClr>
                </a:solidFill>
              </a:rPr>
              <a:t>Why is transformational leadership style necessary?</a:t>
            </a:r>
            <a:endParaRPr lang="en-US" b="1" dirty="0">
              <a:solidFill>
                <a:schemeClr val="accent1">
                  <a:lumMod val="60000"/>
                  <a:lumOff val="40000"/>
                </a:schemeClr>
              </a:solidFill>
            </a:endParaRPr>
          </a:p>
        </p:txBody>
      </p:sp>
    </p:spTree>
    <p:extLst>
      <p:ext uri="{BB962C8B-B14F-4D97-AF65-F5344CB8AC3E}">
        <p14:creationId xmlns:p14="http://schemas.microsoft.com/office/powerpoint/2010/main" val="10439566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1DA6E8AC-C8EA-3CC1-2458-C6E73BE7C090}"/>
              </a:ext>
            </a:extLst>
          </p:cNvPr>
          <p:cNvSpPr txBox="1"/>
          <p:nvPr/>
        </p:nvSpPr>
        <p:spPr>
          <a:xfrm>
            <a:off x="171096" y="2039540"/>
            <a:ext cx="5554785" cy="3693319"/>
          </a:xfrm>
          <a:prstGeom prst="rect">
            <a:avLst/>
          </a:prstGeom>
          <a:noFill/>
        </p:spPr>
        <p:txBody>
          <a:bodyPr wrap="square" rtlCol="0">
            <a:spAutoFit/>
          </a:bodyPr>
          <a:lstStyle/>
          <a:p>
            <a:r>
              <a:rPr lang="en-GB" dirty="0">
                <a:solidFill>
                  <a:srgbClr val="92D050"/>
                </a:solidFill>
              </a:rPr>
              <a:t>Reflecting on my leadership style, I see that I naturally focus on supporting and motivating my team, which aligns with transformational leadership. I build strong relationships and encourage collaboration, but I know I need to improve my self-awareness to understand how my actions affect others. In the future, I plan to seek feedback, attend development opportunities, and practise reflective leadership. Strengthening these areas will help me handle challenges, manage conflicts better, and adapt to change, while ensuring my team feels valued, motivated, and supported in providing high-quality care for children.</a:t>
            </a:r>
          </a:p>
          <a:p>
            <a:pPr algn="l"/>
            <a:endParaRPr lang="en-US" dirty="0"/>
          </a:p>
        </p:txBody>
      </p:sp>
      <p:sp>
        <p:nvSpPr>
          <p:cNvPr id="12" name="TextBox 11">
            <a:extLst>
              <a:ext uri="{FF2B5EF4-FFF2-40B4-BE49-F238E27FC236}">
                <a16:creationId xmlns:a16="http://schemas.microsoft.com/office/drawing/2014/main" id="{74CAF855-14F1-07EE-C885-D5A4906CBBD8}"/>
              </a:ext>
            </a:extLst>
          </p:cNvPr>
          <p:cNvSpPr txBox="1"/>
          <p:nvPr/>
        </p:nvSpPr>
        <p:spPr>
          <a:xfrm>
            <a:off x="4104542" y="2968869"/>
            <a:ext cx="1828800" cy="369332"/>
          </a:xfrm>
          <a:prstGeom prst="rect">
            <a:avLst/>
          </a:prstGeom>
          <a:noFill/>
        </p:spPr>
        <p:txBody>
          <a:bodyPr wrap="square" rtlCol="0">
            <a:spAutoFit/>
          </a:bodyPr>
          <a:lstStyle/>
          <a:p>
            <a:pPr algn="l"/>
            <a:endParaRPr lang="en-US" dirty="0">
              <a:solidFill>
                <a:srgbClr val="92D050"/>
              </a:solidFill>
            </a:endParaRPr>
          </a:p>
        </p:txBody>
      </p:sp>
      <p:sp>
        <p:nvSpPr>
          <p:cNvPr id="13" name="TextBox 12">
            <a:extLst>
              <a:ext uri="{FF2B5EF4-FFF2-40B4-BE49-F238E27FC236}">
                <a16:creationId xmlns:a16="http://schemas.microsoft.com/office/drawing/2014/main" id="{51A73C42-B5C4-81A1-B295-59E136FBFB3F}"/>
              </a:ext>
            </a:extLst>
          </p:cNvPr>
          <p:cNvSpPr txBox="1"/>
          <p:nvPr/>
        </p:nvSpPr>
        <p:spPr>
          <a:xfrm>
            <a:off x="732692" y="795682"/>
            <a:ext cx="3371850" cy="646331"/>
          </a:xfrm>
          <a:prstGeom prst="rect">
            <a:avLst/>
          </a:prstGeom>
          <a:noFill/>
        </p:spPr>
        <p:txBody>
          <a:bodyPr wrap="square" rtlCol="0">
            <a:spAutoFit/>
          </a:bodyPr>
          <a:lstStyle/>
          <a:p>
            <a:pPr algn="l"/>
            <a:r>
              <a:rPr lang="ro-RO" dirty="0" err="1">
                <a:solidFill>
                  <a:srgbClr val="92D050"/>
                </a:solidFill>
              </a:rPr>
              <a:t>Reflection</a:t>
            </a:r>
            <a:r>
              <a:rPr lang="ro-RO" dirty="0">
                <a:solidFill>
                  <a:srgbClr val="92D050"/>
                </a:solidFill>
              </a:rPr>
              <a:t> and future development </a:t>
            </a:r>
            <a:endParaRPr lang="en-US" dirty="0">
              <a:solidFill>
                <a:srgbClr val="92D050"/>
              </a:solidFill>
            </a:endParaRPr>
          </a:p>
        </p:txBody>
      </p:sp>
      <p:sp>
        <p:nvSpPr>
          <p:cNvPr id="14" name="TextBox 13">
            <a:extLst>
              <a:ext uri="{FF2B5EF4-FFF2-40B4-BE49-F238E27FC236}">
                <a16:creationId xmlns:a16="http://schemas.microsoft.com/office/drawing/2014/main" id="{D2754CB4-ACCD-9FD3-4695-096BA00490DA}"/>
              </a:ext>
            </a:extLst>
          </p:cNvPr>
          <p:cNvSpPr txBox="1"/>
          <p:nvPr/>
        </p:nvSpPr>
        <p:spPr>
          <a:xfrm>
            <a:off x="7604675" y="1381651"/>
            <a:ext cx="1551583" cy="369332"/>
          </a:xfrm>
          <a:prstGeom prst="rect">
            <a:avLst/>
          </a:prstGeom>
          <a:noFill/>
        </p:spPr>
        <p:txBody>
          <a:bodyPr wrap="square" rtlCol="0">
            <a:spAutoFit/>
          </a:bodyPr>
          <a:lstStyle/>
          <a:p>
            <a:pPr algn="l"/>
            <a:r>
              <a:rPr lang="ro-RO" b="1" dirty="0"/>
              <a:t>Conclusion</a:t>
            </a:r>
            <a:r>
              <a:rPr lang="ro-RO" dirty="0"/>
              <a:t> </a:t>
            </a:r>
            <a:endParaRPr lang="en-US" dirty="0"/>
          </a:p>
        </p:txBody>
      </p:sp>
      <p:sp>
        <p:nvSpPr>
          <p:cNvPr id="15" name="TextBox 14">
            <a:extLst>
              <a:ext uri="{FF2B5EF4-FFF2-40B4-BE49-F238E27FC236}">
                <a16:creationId xmlns:a16="http://schemas.microsoft.com/office/drawing/2014/main" id="{B3B9E4B8-43C4-55DB-2F6F-D48373295A7E}"/>
              </a:ext>
            </a:extLst>
          </p:cNvPr>
          <p:cNvSpPr txBox="1"/>
          <p:nvPr/>
        </p:nvSpPr>
        <p:spPr>
          <a:xfrm>
            <a:off x="5725881" y="2039540"/>
            <a:ext cx="4203792" cy="4524315"/>
          </a:xfrm>
          <a:prstGeom prst="rect">
            <a:avLst/>
          </a:prstGeom>
          <a:noFill/>
        </p:spPr>
        <p:txBody>
          <a:bodyPr wrap="square" rtlCol="0">
            <a:spAutoFit/>
          </a:bodyPr>
          <a:lstStyle/>
          <a:p>
            <a:r>
              <a:rPr lang="en-GB" dirty="0"/>
              <a:t>In conclusion, my leadership style is all about supporting and encouraging my team. I want to create a positive and friendly environment where everyone feels valued and confident in what they do. By working on being more aware of my own actions and how they affect others, I can become a better leader. This style helps staff grow, work well together, and provide the best care for children. Continuing to learn and improve means I can guide my team with empathy and understanding, making the nursery a place where both staff and children feel happy and supported.</a:t>
            </a:r>
          </a:p>
          <a:p>
            <a:pPr algn="l"/>
            <a:endParaRPr lang="en-US" dirty="0"/>
          </a:p>
        </p:txBody>
      </p:sp>
    </p:spTree>
    <p:extLst>
      <p:ext uri="{BB962C8B-B14F-4D97-AF65-F5344CB8AC3E}">
        <p14:creationId xmlns:p14="http://schemas.microsoft.com/office/powerpoint/2010/main" val="40148679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EEDFF1FD-E1DD-B453-0867-04FEE3D0387D}"/>
              </a:ext>
            </a:extLst>
          </p:cNvPr>
          <p:cNvSpPr txBox="1"/>
          <p:nvPr/>
        </p:nvSpPr>
        <p:spPr>
          <a:xfrm>
            <a:off x="4165600" y="3017715"/>
            <a:ext cx="1828800" cy="1828800"/>
          </a:xfrm>
          <a:prstGeom prst="rect">
            <a:avLst/>
          </a:prstGeom>
          <a:noFill/>
        </p:spPr>
        <p:txBody>
          <a:bodyPr wrap="square" rtlCol="0">
            <a:spAutoFit/>
          </a:bodyPr>
          <a:lstStyle/>
          <a:p>
            <a:pPr algn="l"/>
            <a:endParaRPr lang="en-US"/>
          </a:p>
        </p:txBody>
      </p:sp>
      <p:sp>
        <p:nvSpPr>
          <p:cNvPr id="2" name="TextBox 1">
            <a:extLst>
              <a:ext uri="{FF2B5EF4-FFF2-40B4-BE49-F238E27FC236}">
                <a16:creationId xmlns:a16="http://schemas.microsoft.com/office/drawing/2014/main" id="{07F55F22-A536-2A2B-23DA-D200BEAD5CA0}"/>
              </a:ext>
            </a:extLst>
          </p:cNvPr>
          <p:cNvSpPr txBox="1"/>
          <p:nvPr/>
        </p:nvSpPr>
        <p:spPr>
          <a:xfrm>
            <a:off x="132862" y="516046"/>
            <a:ext cx="5386753" cy="7294305"/>
          </a:xfrm>
          <a:prstGeom prst="rect">
            <a:avLst/>
          </a:prstGeom>
          <a:noFill/>
        </p:spPr>
        <p:txBody>
          <a:bodyPr wrap="square" rtlCol="0">
            <a:spAutoFit/>
          </a:bodyPr>
          <a:lstStyle/>
          <a:p>
            <a:r>
              <a:rPr lang="en-GB" b="1" i="0" dirty="0">
                <a:solidFill>
                  <a:schemeClr val="bg1"/>
                </a:solidFill>
                <a:effectLst/>
                <a:latin typeface="UICTFontTextStyleEmphasizedBody"/>
              </a:rPr>
              <a:t>References</a:t>
            </a:r>
            <a:endParaRPr lang="en-GB" dirty="0">
              <a:solidFill>
                <a:schemeClr val="bg1"/>
              </a:solidFill>
              <a:effectLst/>
              <a:latin typeface=".AppleSystemUIFont"/>
            </a:endParaRPr>
          </a:p>
          <a:p>
            <a:br>
              <a:rPr lang="en-GB" dirty="0">
                <a:solidFill>
                  <a:schemeClr val="bg1"/>
                </a:solidFill>
                <a:effectLst/>
                <a:latin typeface=".AppleSystemUIFont"/>
              </a:rPr>
            </a:br>
            <a:endParaRPr lang="en-GB" dirty="0">
              <a:solidFill>
                <a:schemeClr val="bg1"/>
              </a:solidFill>
              <a:effectLst/>
              <a:latin typeface=".AppleSystemUIFont"/>
            </a:endParaRPr>
          </a:p>
          <a:p>
            <a:r>
              <a:rPr lang="en-GB" b="0" i="0" dirty="0" err="1">
                <a:solidFill>
                  <a:schemeClr val="bg1"/>
                </a:solidFill>
                <a:effectLst/>
                <a:latin typeface="UICTFontTextStyleBody"/>
              </a:rPr>
              <a:t>Akparep,J</a:t>
            </a:r>
            <a:r>
              <a:rPr lang="en-GB" b="0" i="0" dirty="0">
                <a:solidFill>
                  <a:schemeClr val="bg1"/>
                </a:solidFill>
                <a:effectLst/>
                <a:latin typeface="UICTFontTextStyleBody"/>
              </a:rPr>
              <a:t>. Y., </a:t>
            </a:r>
            <a:r>
              <a:rPr lang="en-GB" b="0" i="0" dirty="0" err="1">
                <a:solidFill>
                  <a:schemeClr val="bg1"/>
                </a:solidFill>
                <a:effectLst/>
                <a:latin typeface="UICTFontTextStyleBody"/>
              </a:rPr>
              <a:t>Jengre</a:t>
            </a:r>
            <a:r>
              <a:rPr lang="en-GB" b="0" i="0" dirty="0">
                <a:solidFill>
                  <a:schemeClr val="bg1"/>
                </a:solidFill>
                <a:effectLst/>
                <a:latin typeface="UICTFontTextStyleBody"/>
              </a:rPr>
              <a:t>, E. &amp; </a:t>
            </a:r>
            <a:r>
              <a:rPr lang="en-GB" b="0" i="0" dirty="0" err="1">
                <a:solidFill>
                  <a:schemeClr val="bg1"/>
                </a:solidFill>
                <a:effectLst/>
                <a:latin typeface="UICTFontTextStyleBody"/>
              </a:rPr>
              <a:t>Mogre</a:t>
            </a:r>
            <a:r>
              <a:rPr lang="en-GB" b="0" i="0" dirty="0">
                <a:solidFill>
                  <a:schemeClr val="bg1"/>
                </a:solidFill>
                <a:effectLst/>
                <a:latin typeface="UICTFontTextStyleBody"/>
              </a:rPr>
              <a:t>, A. A.(2019) - The influence of leadership style on organisational performance at TumaKavi Development Association, Tamale, </a:t>
            </a:r>
            <a:r>
              <a:rPr lang="en-GB" b="0" i="0" dirty="0" err="1">
                <a:solidFill>
                  <a:schemeClr val="bg1"/>
                </a:solidFill>
                <a:effectLst/>
                <a:latin typeface="UICTFontTextStyleBody"/>
              </a:rPr>
              <a:t>Northen</a:t>
            </a:r>
            <a:r>
              <a:rPr lang="en-GB" b="0" i="0" dirty="0">
                <a:solidFill>
                  <a:schemeClr val="bg1"/>
                </a:solidFill>
                <a:effectLst/>
                <a:latin typeface="UICTFontTextStyleBody"/>
              </a:rPr>
              <a:t> Region of Ghana. Open Journal of Leadership, 8, 1-22</a:t>
            </a:r>
            <a:endParaRPr lang="en-GB" dirty="0">
              <a:solidFill>
                <a:schemeClr val="bg1"/>
              </a:solidFill>
              <a:effectLst/>
              <a:latin typeface=".AppleSystemUIFont"/>
            </a:endParaRPr>
          </a:p>
          <a:p>
            <a:br>
              <a:rPr lang="en-GB" dirty="0">
                <a:solidFill>
                  <a:schemeClr val="bg1"/>
                </a:solidFill>
                <a:effectLst/>
                <a:latin typeface=".AppleSystemUIFont"/>
              </a:rPr>
            </a:br>
            <a:endParaRPr lang="en-GB" dirty="0">
              <a:solidFill>
                <a:schemeClr val="bg1"/>
              </a:solidFill>
              <a:effectLst/>
              <a:latin typeface=".AppleSystemUIFont"/>
            </a:endParaRPr>
          </a:p>
          <a:p>
            <a:r>
              <a:rPr lang="en-GB" b="0" i="0" dirty="0" err="1">
                <a:solidFill>
                  <a:schemeClr val="bg1"/>
                </a:solidFill>
                <a:effectLst/>
                <a:latin typeface="UICTFontTextStyleBody"/>
              </a:rPr>
              <a:t>Afiya</a:t>
            </a:r>
            <a:r>
              <a:rPr lang="en-GB" b="0" i="0" dirty="0">
                <a:solidFill>
                  <a:schemeClr val="bg1"/>
                </a:solidFill>
                <a:effectLst/>
                <a:latin typeface="UICTFontTextStyleBody"/>
              </a:rPr>
              <a:t> Aga, May 4, 2025- Top 5 Powerful Leadership Styles in Organisational Behaviour </a:t>
            </a:r>
            <a:endParaRPr lang="en-GB" dirty="0">
              <a:solidFill>
                <a:schemeClr val="bg1"/>
              </a:solidFill>
              <a:effectLst/>
              <a:latin typeface=".AppleSystemUIFont"/>
            </a:endParaRPr>
          </a:p>
          <a:p>
            <a:r>
              <a:rPr lang="en-GB" b="0" i="0" dirty="0">
                <a:solidFill>
                  <a:schemeClr val="bg1"/>
                </a:solidFill>
                <a:effectLst/>
                <a:latin typeface="UICTFontTextStyleBody"/>
              </a:rPr>
              <a:t>Available at: </a:t>
            </a:r>
            <a:r>
              <a:rPr lang="en-GB" b="0" i="0" dirty="0">
                <a:solidFill>
                  <a:srgbClr val="0563C1"/>
                </a:solidFill>
                <a:effectLst/>
                <a:latin typeface="UICTFontTextStyleBody"/>
                <a:hlinkClick r:id="rId2">
                  <a:extLst>
                    <a:ext uri="{A12FA001-AC4F-418D-AE19-62706E023703}">
                      <ahyp:hlinkClr xmlns:ahyp="http://schemas.microsoft.com/office/drawing/2018/hyperlinkcolor" val="tx"/>
                    </a:ext>
                  </a:extLst>
                </a:hlinkClick>
              </a:rPr>
              <a:t>https://</a:t>
            </a:r>
            <a:r>
              <a:rPr lang="en-GB" b="0" i="0" dirty="0" err="1">
                <a:solidFill>
                  <a:srgbClr val="0563C1"/>
                </a:solidFill>
                <a:effectLst/>
                <a:latin typeface="UICTFontTextStyleBody"/>
                <a:hlinkClick r:id="rId2">
                  <a:extLst>
                    <a:ext uri="{A12FA001-AC4F-418D-AE19-62706E023703}">
                      <ahyp:hlinkClr xmlns:ahyp="http://schemas.microsoft.com/office/drawing/2018/hyperlinkcolor" val="tx"/>
                    </a:ext>
                  </a:extLst>
                </a:hlinkClick>
              </a:rPr>
              <a:t>commercebizhub.com</a:t>
            </a:r>
            <a:r>
              <a:rPr lang="en-GB" b="0" i="0" dirty="0">
                <a:solidFill>
                  <a:schemeClr val="bg1"/>
                </a:solidFill>
                <a:effectLst/>
                <a:latin typeface="UICTFontTextStyleBody"/>
                <a:hlinkClick r:id="rId2">
                  <a:extLst>
                    <a:ext uri="{A12FA001-AC4F-418D-AE19-62706E023703}">
                      <ahyp:hlinkClr xmlns:ahyp="http://schemas.microsoft.com/office/drawing/2018/hyperlinkcolor" val="tx"/>
                    </a:ext>
                  </a:extLst>
                </a:hlinkClick>
              </a:rPr>
              <a:t>/top-5-powerful-leadership-styles-in-ob/?amp=1</a:t>
            </a:r>
            <a:endParaRPr lang="en-GB" dirty="0">
              <a:solidFill>
                <a:schemeClr val="bg1"/>
              </a:solidFill>
              <a:effectLst/>
              <a:latin typeface=".AppleSystemUIFont"/>
            </a:endParaRPr>
          </a:p>
          <a:p>
            <a:br>
              <a:rPr lang="en-GB" dirty="0">
                <a:solidFill>
                  <a:schemeClr val="bg1"/>
                </a:solidFill>
                <a:effectLst/>
                <a:latin typeface=".AppleSystemUIFont"/>
              </a:rPr>
            </a:br>
            <a:endParaRPr lang="en-GB" dirty="0">
              <a:solidFill>
                <a:schemeClr val="bg1"/>
              </a:solidFill>
              <a:effectLst/>
              <a:latin typeface=".AppleSystemUIFont"/>
            </a:endParaRPr>
          </a:p>
          <a:p>
            <a:r>
              <a:rPr lang="en-GB" b="0" i="0" dirty="0">
                <a:solidFill>
                  <a:schemeClr val="bg1"/>
                </a:solidFill>
                <a:effectLst/>
                <a:latin typeface="UICTFontTextStyleBody"/>
              </a:rPr>
              <a:t>Bass, B.M. &amp; Riggio, R.E. (2006) Transformational Leadership. 2nd </a:t>
            </a:r>
            <a:r>
              <a:rPr lang="en-GB" b="0" i="0" dirty="0" err="1">
                <a:solidFill>
                  <a:schemeClr val="bg1"/>
                </a:solidFill>
                <a:effectLst/>
                <a:latin typeface="UICTFontTextStyleBody"/>
              </a:rPr>
              <a:t>edn</a:t>
            </a:r>
            <a:r>
              <a:rPr lang="en-GB" b="0" i="0" dirty="0">
                <a:solidFill>
                  <a:schemeClr val="bg1"/>
                </a:solidFill>
                <a:effectLst/>
                <a:latin typeface="UICTFontTextStyleBody"/>
              </a:rPr>
              <a:t>. </a:t>
            </a:r>
            <a:r>
              <a:rPr lang="en-GB" b="0" i="0" dirty="0" err="1">
                <a:solidFill>
                  <a:schemeClr val="bg1"/>
                </a:solidFill>
                <a:effectLst/>
                <a:latin typeface="UICTFontTextStyleBody"/>
              </a:rPr>
              <a:t>Mahwah</a:t>
            </a:r>
            <a:r>
              <a:rPr lang="en-GB" b="0" i="0" dirty="0">
                <a:solidFill>
                  <a:schemeClr val="bg1"/>
                </a:solidFill>
                <a:effectLst/>
                <a:latin typeface="UICTFontTextStyleBody"/>
              </a:rPr>
              <a:t>, NJ: Lawrence </a:t>
            </a:r>
            <a:r>
              <a:rPr lang="en-GB" b="0" i="0" dirty="0" err="1">
                <a:solidFill>
                  <a:schemeClr val="bg1"/>
                </a:solidFill>
                <a:effectLst/>
                <a:latin typeface="UICTFontTextStyleBody"/>
              </a:rPr>
              <a:t>Erlbaum</a:t>
            </a:r>
            <a:r>
              <a:rPr lang="en-GB" b="0" i="0" dirty="0">
                <a:solidFill>
                  <a:schemeClr val="bg1"/>
                </a:solidFill>
                <a:effectLst/>
                <a:latin typeface="UICTFontTextStyleBody"/>
              </a:rPr>
              <a:t> Associates.</a:t>
            </a:r>
            <a:endParaRPr lang="en-GB" dirty="0">
              <a:solidFill>
                <a:schemeClr val="bg1"/>
              </a:solidFill>
              <a:effectLst/>
              <a:latin typeface=".AppleSystemUIFont"/>
            </a:endParaRPr>
          </a:p>
          <a:p>
            <a:r>
              <a:rPr lang="en-GB" b="0" i="0" dirty="0">
                <a:solidFill>
                  <a:schemeClr val="bg1"/>
                </a:solidFill>
                <a:effectLst/>
                <a:latin typeface="UICTFontTextStyleBody"/>
              </a:rPr>
              <a:t>Available at: UWTSD Library website </a:t>
            </a:r>
            <a:endParaRPr lang="en-GB" dirty="0">
              <a:solidFill>
                <a:schemeClr val="bg1"/>
              </a:solidFill>
              <a:effectLst/>
              <a:latin typeface=".AppleSystemUIFont"/>
            </a:endParaRPr>
          </a:p>
          <a:p>
            <a:br>
              <a:rPr lang="en-GB" dirty="0">
                <a:solidFill>
                  <a:schemeClr val="bg1"/>
                </a:solidFill>
                <a:effectLst/>
                <a:latin typeface=".AppleSystemUIFont"/>
              </a:rPr>
            </a:br>
            <a:endParaRPr lang="en-GB" dirty="0">
              <a:solidFill>
                <a:schemeClr val="bg1"/>
              </a:solidFill>
              <a:effectLst/>
              <a:latin typeface=".AppleSystemUIFont"/>
            </a:endParaRPr>
          </a:p>
          <a:p>
            <a:r>
              <a:rPr lang="en-GB" b="0" i="0" dirty="0">
                <a:solidFill>
                  <a:schemeClr val="bg1"/>
                </a:solidFill>
                <a:effectLst/>
                <a:latin typeface="UICTFontTextStyleBody"/>
              </a:rPr>
              <a:t>Blanchard, K. (2019) Leading at a Higher Level: Blanchard on Leadership and Creating High Performing </a:t>
            </a:r>
            <a:r>
              <a:rPr lang="en-GB" b="0" i="0" dirty="0" err="1">
                <a:solidFill>
                  <a:schemeClr val="bg1"/>
                </a:solidFill>
                <a:effectLst/>
                <a:latin typeface="UICTFontTextStyleBody"/>
              </a:rPr>
              <a:t>Organizations</a:t>
            </a:r>
            <a:r>
              <a:rPr lang="en-GB" b="0" i="0" dirty="0">
                <a:solidFill>
                  <a:schemeClr val="bg1"/>
                </a:solidFill>
                <a:effectLst/>
                <a:latin typeface="UICTFontTextStyleBody"/>
              </a:rPr>
              <a:t>. 3rd </a:t>
            </a:r>
            <a:r>
              <a:rPr lang="en-GB" b="0" i="0" dirty="0" err="1">
                <a:solidFill>
                  <a:schemeClr val="bg1"/>
                </a:solidFill>
                <a:effectLst/>
                <a:latin typeface="UICTFontTextStyleBody"/>
              </a:rPr>
              <a:t>edn</a:t>
            </a:r>
            <a:r>
              <a:rPr lang="en-GB" b="0" i="0" dirty="0">
                <a:solidFill>
                  <a:schemeClr val="bg1"/>
                </a:solidFill>
                <a:effectLst/>
                <a:latin typeface="UICTFontTextStyleBody"/>
              </a:rPr>
              <a:t>. New York: FT Press.</a:t>
            </a:r>
            <a:endParaRPr lang="en-GB" dirty="0">
              <a:solidFill>
                <a:schemeClr val="bg1"/>
              </a:solidFill>
              <a:effectLst/>
              <a:latin typeface=".AppleSystemUIFont"/>
            </a:endParaRPr>
          </a:p>
          <a:p>
            <a:pPr algn="l"/>
            <a:endParaRPr lang="en-US" dirty="0">
              <a:solidFill>
                <a:schemeClr val="bg1"/>
              </a:solidFill>
            </a:endParaRPr>
          </a:p>
        </p:txBody>
      </p:sp>
      <p:sp>
        <p:nvSpPr>
          <p:cNvPr id="3" name="TextBox 2">
            <a:extLst>
              <a:ext uri="{FF2B5EF4-FFF2-40B4-BE49-F238E27FC236}">
                <a16:creationId xmlns:a16="http://schemas.microsoft.com/office/drawing/2014/main" id="{F193FD8F-575C-8A67-505D-B7E7DEC1BEC5}"/>
              </a:ext>
            </a:extLst>
          </p:cNvPr>
          <p:cNvSpPr txBox="1"/>
          <p:nvPr/>
        </p:nvSpPr>
        <p:spPr>
          <a:xfrm>
            <a:off x="4104542" y="2981081"/>
            <a:ext cx="1828800" cy="1828800"/>
          </a:xfrm>
          <a:prstGeom prst="rect">
            <a:avLst/>
          </a:prstGeom>
          <a:noFill/>
        </p:spPr>
        <p:txBody>
          <a:bodyPr wrap="square" rtlCol="0">
            <a:spAutoFit/>
          </a:bodyPr>
          <a:lstStyle/>
          <a:p>
            <a:pPr algn="l"/>
            <a:endParaRPr lang="en-US"/>
          </a:p>
        </p:txBody>
      </p:sp>
      <p:sp>
        <p:nvSpPr>
          <p:cNvPr id="4" name="TextBox 3">
            <a:extLst>
              <a:ext uri="{FF2B5EF4-FFF2-40B4-BE49-F238E27FC236}">
                <a16:creationId xmlns:a16="http://schemas.microsoft.com/office/drawing/2014/main" id="{FB769FE0-B290-97F2-B86F-9C1CA8FDBFEF}"/>
              </a:ext>
            </a:extLst>
          </p:cNvPr>
          <p:cNvSpPr txBox="1"/>
          <p:nvPr/>
        </p:nvSpPr>
        <p:spPr>
          <a:xfrm>
            <a:off x="5933342" y="239048"/>
            <a:ext cx="4186116" cy="7848302"/>
          </a:xfrm>
          <a:prstGeom prst="rect">
            <a:avLst/>
          </a:prstGeom>
          <a:noFill/>
        </p:spPr>
        <p:txBody>
          <a:bodyPr wrap="square" rtlCol="0">
            <a:spAutoFit/>
          </a:bodyPr>
          <a:lstStyle/>
          <a:p>
            <a:r>
              <a:rPr lang="en-GB" b="0" i="0" dirty="0">
                <a:effectLst/>
                <a:latin typeface="UICTFontTextStyleBody"/>
              </a:rPr>
              <a:t>Eva, N. &amp; Howard, J.L. (2024) Leadership in Early Childhood Education: Challenges and Opportunities. London: </a:t>
            </a:r>
            <a:r>
              <a:rPr lang="en-GB" b="0" i="0" dirty="0" err="1">
                <a:effectLst/>
                <a:latin typeface="UICTFontTextStyleBody"/>
              </a:rPr>
              <a:t>Routledge</a:t>
            </a:r>
            <a:r>
              <a:rPr lang="en-GB" b="0" i="0" dirty="0">
                <a:effectLst/>
                <a:latin typeface="UICTFontTextStyleBody"/>
              </a:rPr>
              <a:t>.</a:t>
            </a:r>
            <a:endParaRPr lang="en-GB" dirty="0">
              <a:effectLst/>
              <a:latin typeface=".AppleSystemUIFont"/>
            </a:endParaRPr>
          </a:p>
          <a:p>
            <a:br>
              <a:rPr lang="en-GB" dirty="0">
                <a:effectLst/>
                <a:latin typeface=".AppleSystemUIFont"/>
              </a:rPr>
            </a:br>
            <a:endParaRPr lang="en-GB" dirty="0">
              <a:effectLst/>
              <a:latin typeface=".AppleSystemUIFont"/>
            </a:endParaRPr>
          </a:p>
          <a:p>
            <a:r>
              <a:rPr lang="en-GB" b="0" i="0" dirty="0" err="1">
                <a:effectLst/>
                <a:latin typeface="UICTFontTextStyleBody"/>
              </a:rPr>
              <a:t>Heenan</a:t>
            </a:r>
            <a:r>
              <a:rPr lang="en-GB" b="0" i="0" dirty="0">
                <a:effectLst/>
                <a:latin typeface="UICTFontTextStyleBody"/>
              </a:rPr>
              <a:t>, I., De </a:t>
            </a:r>
            <a:r>
              <a:rPr lang="en-GB" b="0" i="0" dirty="0" err="1">
                <a:effectLst/>
                <a:latin typeface="UICTFontTextStyleBody"/>
              </a:rPr>
              <a:t>Paor</a:t>
            </a:r>
            <a:r>
              <a:rPr lang="en-GB" b="0" i="0" dirty="0">
                <a:effectLst/>
                <a:latin typeface="UICTFontTextStyleBody"/>
              </a:rPr>
              <a:t>, D., Lafferty, N. &amp; </a:t>
            </a:r>
            <a:r>
              <a:rPr lang="en-GB" b="0" i="0" dirty="0" err="1">
                <a:effectLst/>
                <a:latin typeface="UICTFontTextStyleBody"/>
              </a:rPr>
              <a:t>Mannix</a:t>
            </a:r>
            <a:r>
              <a:rPr lang="en-GB" b="0" i="0" dirty="0">
                <a:effectLst/>
                <a:latin typeface="UICTFontTextStyleBody"/>
              </a:rPr>
              <a:t> McNamara, P. (2023) ‘The impact of transformational school leadership on school staff and school culture in primary schools — a systematic review of international literature’, Societies, 13(6), 133.</a:t>
            </a:r>
            <a:endParaRPr lang="en-GB" dirty="0">
              <a:effectLst/>
              <a:latin typeface=".AppleSystemUIFont"/>
            </a:endParaRPr>
          </a:p>
          <a:p>
            <a:br>
              <a:rPr lang="en-GB" dirty="0">
                <a:effectLst/>
                <a:latin typeface=".AppleSystemUIFont"/>
              </a:rPr>
            </a:br>
            <a:endParaRPr lang="en-GB" dirty="0">
              <a:effectLst/>
              <a:latin typeface=".AppleSystemUIFont"/>
            </a:endParaRPr>
          </a:p>
          <a:p>
            <a:r>
              <a:rPr lang="en-GB" b="0" i="0" dirty="0">
                <a:effectLst/>
                <a:latin typeface="UICTFontTextStyleBody"/>
              </a:rPr>
              <a:t>McKinsey &amp; Company (2024) Leadership in Education: Driving Change and Collaboration. Available at: </a:t>
            </a:r>
            <a:r>
              <a:rPr lang="en-GB" b="0" i="0" dirty="0">
                <a:effectLst/>
                <a:latin typeface="UICTFontTextStyleBody"/>
                <a:hlinkClick r:id="rId3"/>
              </a:rPr>
              <a:t>https://</a:t>
            </a:r>
            <a:r>
              <a:rPr lang="en-GB" b="0" i="0" dirty="0" err="1">
                <a:effectLst/>
                <a:latin typeface="UICTFontTextStyleBody"/>
                <a:hlinkClick r:id="rId3"/>
              </a:rPr>
              <a:t>www.mckinsey.com</a:t>
            </a:r>
            <a:r>
              <a:rPr lang="en-GB" b="0" i="0" dirty="0">
                <a:effectLst/>
                <a:latin typeface="UICTFontTextStyleBody"/>
                <a:hlinkClick r:id="rId3"/>
              </a:rPr>
              <a:t>/featured-insights/</a:t>
            </a:r>
            <a:r>
              <a:rPr lang="en-GB" b="0" i="0" dirty="0" err="1">
                <a:effectLst/>
                <a:latin typeface="UICTFontTextStyleBody"/>
                <a:hlinkClick r:id="rId3"/>
              </a:rPr>
              <a:t>mckinsey-explainers</a:t>
            </a:r>
            <a:r>
              <a:rPr lang="en-GB" b="0" i="0" dirty="0">
                <a:effectLst/>
                <a:latin typeface="UICTFontTextStyleBody"/>
                <a:hlinkClick r:id="rId3"/>
              </a:rPr>
              <a:t>/what-is-leadership</a:t>
            </a:r>
            <a:endParaRPr lang="en-GB" dirty="0">
              <a:effectLst/>
              <a:latin typeface=".AppleSystemUIFont"/>
            </a:endParaRPr>
          </a:p>
          <a:p>
            <a:r>
              <a:rPr lang="en-GB" b="0" i="0" dirty="0">
                <a:effectLst/>
                <a:latin typeface="UICTFontTextStyleBody"/>
              </a:rPr>
              <a:t>Accessed: 7 November 2025</a:t>
            </a:r>
            <a:endParaRPr lang="en-GB" dirty="0">
              <a:effectLst/>
              <a:latin typeface=".AppleSystemUIFont"/>
            </a:endParaRPr>
          </a:p>
          <a:p>
            <a:br>
              <a:rPr lang="en-GB" dirty="0">
                <a:effectLst/>
                <a:latin typeface=".AppleSystemUIFont"/>
              </a:rPr>
            </a:br>
            <a:endParaRPr lang="en-GB" dirty="0">
              <a:effectLst/>
              <a:latin typeface=".AppleSystemUIFont"/>
            </a:endParaRPr>
          </a:p>
          <a:p>
            <a:r>
              <a:rPr lang="en-GB" b="0" i="0" dirty="0" err="1">
                <a:effectLst/>
                <a:latin typeface="UICTFontTextStyleBody"/>
              </a:rPr>
              <a:t>Yukl</a:t>
            </a:r>
            <a:r>
              <a:rPr lang="en-GB" b="0" i="0" dirty="0">
                <a:effectLst/>
                <a:latin typeface="UICTFontTextStyleBody"/>
              </a:rPr>
              <a:t>, G. &amp; Gardner, W.L. (2020) ‘Leadership in organisations: Current theories and future directions’, Journal of Management, 46(6), pp. 947‑975.</a:t>
            </a:r>
            <a:endParaRPr lang="en-GB" dirty="0">
              <a:effectLst/>
              <a:latin typeface=".AppleSystemUIFont"/>
            </a:endParaRPr>
          </a:p>
          <a:p>
            <a:pPr algn="l"/>
            <a:endParaRPr lang="en-US" dirty="0"/>
          </a:p>
        </p:txBody>
      </p:sp>
    </p:spTree>
    <p:extLst>
      <p:ext uri="{BB962C8B-B14F-4D97-AF65-F5344CB8AC3E}">
        <p14:creationId xmlns:p14="http://schemas.microsoft.com/office/powerpoint/2010/main" val="25429892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Placeholder 12">
            <a:extLst>
              <a:ext uri="{FF2B5EF4-FFF2-40B4-BE49-F238E27FC236}">
                <a16:creationId xmlns:a16="http://schemas.microsoft.com/office/drawing/2014/main" id="{2E6EB46C-2824-06E7-0667-6B9C9A15F8D2}"/>
              </a:ext>
            </a:extLst>
          </p:cNvPr>
          <p:cNvPicPr>
            <a:picLocks noGrp="1" noChangeAspect="1"/>
          </p:cNvPicPr>
          <p:nvPr>
            <p:ph type="pic" sz="quarter" idx="18"/>
          </p:nvPr>
        </p:nvPicPr>
        <p:blipFill>
          <a:blip r:embed="rId2"/>
          <a:srcRect l="22130" r="22130"/>
          <a:stretch/>
        </p:blipFill>
        <p:spPr>
          <a:prstGeom prst="rect">
            <a:avLst/>
          </a:prstGeom>
        </p:spPr>
      </p:pic>
      <p:sp>
        <p:nvSpPr>
          <p:cNvPr id="15" name="TextBox 14">
            <a:extLst>
              <a:ext uri="{FF2B5EF4-FFF2-40B4-BE49-F238E27FC236}">
                <a16:creationId xmlns:a16="http://schemas.microsoft.com/office/drawing/2014/main" id="{2D45A971-F9B4-9169-8C17-404E4E30D9B7}"/>
              </a:ext>
            </a:extLst>
          </p:cNvPr>
          <p:cNvSpPr txBox="1"/>
          <p:nvPr/>
        </p:nvSpPr>
        <p:spPr>
          <a:xfrm>
            <a:off x="2344615" y="2540000"/>
            <a:ext cx="3588727" cy="369332"/>
          </a:xfrm>
          <a:prstGeom prst="rect">
            <a:avLst/>
          </a:prstGeom>
          <a:noFill/>
        </p:spPr>
        <p:txBody>
          <a:bodyPr wrap="square" rtlCol="0">
            <a:spAutoFit/>
          </a:bodyPr>
          <a:lstStyle/>
          <a:p>
            <a:pPr algn="l"/>
            <a:r>
              <a:rPr lang="ro-RO" b="1" dirty="0">
                <a:solidFill>
                  <a:srgbClr val="92D050"/>
                </a:solidFill>
              </a:rPr>
              <a:t>Thank you </a:t>
            </a:r>
            <a:endParaRPr lang="en-US" b="1" dirty="0">
              <a:solidFill>
                <a:srgbClr val="92D050"/>
              </a:solidFill>
            </a:endParaRPr>
          </a:p>
        </p:txBody>
      </p:sp>
    </p:spTree>
    <p:extLst>
      <p:ext uri="{BB962C8B-B14F-4D97-AF65-F5344CB8AC3E}">
        <p14:creationId xmlns:p14="http://schemas.microsoft.com/office/powerpoint/2010/main" val="2167165786"/>
      </p:ext>
    </p:extLst>
  </p:cSld>
  <p:clrMapOvr>
    <a:masterClrMapping/>
  </p:clrMapOvr>
</p:sld>
</file>

<file path=ppt/theme/theme1.xml><?xml version="1.0" encoding="utf-8"?>
<a:theme xmlns:a="http://schemas.openxmlformats.org/drawingml/2006/main" name="Certificate of Accomplishment">
  <a:themeElements>
    <a:clrScheme name="Custom 88">
      <a:dk1>
        <a:sysClr val="windowText" lastClr="000000"/>
      </a:dk1>
      <a:lt1>
        <a:sysClr val="window" lastClr="FFFFFF"/>
      </a:lt1>
      <a:dk2>
        <a:srgbClr val="44546A"/>
      </a:dk2>
      <a:lt2>
        <a:srgbClr val="E7E6E6"/>
      </a:lt2>
      <a:accent1>
        <a:srgbClr val="243144"/>
      </a:accent1>
      <a:accent2>
        <a:srgbClr val="A1B9D6"/>
      </a:accent2>
      <a:accent3>
        <a:srgbClr val="BECCC1"/>
      </a:accent3>
      <a:accent4>
        <a:srgbClr val="304C32"/>
      </a:accent4>
      <a:accent5>
        <a:srgbClr val="3D453E"/>
      </a:accent5>
      <a:accent6>
        <a:srgbClr val="AAD1AE"/>
      </a:accent6>
      <a:hlink>
        <a:srgbClr val="0563C1"/>
      </a:hlink>
      <a:folHlink>
        <a:srgbClr val="954F72"/>
      </a:folHlink>
    </a:clrScheme>
    <a:fontScheme name="Certificate of Accomplishment">
      <a:majorFont>
        <a:latin typeface="Avenir Next LT Pro"/>
        <a:ea typeface=""/>
        <a:cs typeface=""/>
      </a:majorFont>
      <a:minorFont>
        <a:latin typeface="Sabon Next L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2289978_TF00783685_Win32" id="{D284FA02-D3B0-4AF4-ACB1-38F7381251FA}" vid="{48E474E5-18CD-48F4-9FC2-4726DA88F8F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d446c944705a322646ffb80e727be07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6fadf727bc34ad5af881c59f13619dcb"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BB1EF6E9-757C-4A68-B740-C470465B75CE}">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2.xml><?xml version="1.0" encoding="utf-8"?>
<ds:datastoreItem xmlns:ds="http://schemas.openxmlformats.org/officeDocument/2006/customXml" ds:itemID="{F829CC63-EE88-414D-979E-772EAEF04AF2}">
  <ds:schemaRefs>
    <ds:schemaRef ds:uri="http://schemas.microsoft.com/sharepoint/v3/contenttype/forms"/>
  </ds:schemaRefs>
</ds:datastoreItem>
</file>

<file path=customXml/itemProps3.xml><?xml version="1.0" encoding="utf-8"?>
<ds:datastoreItem xmlns:ds="http://schemas.openxmlformats.org/officeDocument/2006/customXml" ds:itemID="{9F52DF49-6152-4345-B380-F6E53548C31D}">
  <ds:schemaRefs>
    <ds:schemaRef ds:uri="http://schemas.microsoft.com/office/2006/metadata/properties"/>
    <ds:schemaRef ds:uri="http://www.w3.org/2000/xmlns/"/>
    <ds:schemaRef ds:uri="71af3243-3dd4-4a8d-8c0d-dd76da1f02a5"/>
    <ds:schemaRef ds:uri="http://schemas.microsoft.com/sharepoint/v3"/>
    <ds:schemaRef ds:uri="http://www.w3.org/2001/XMLSchema-instance"/>
    <ds:schemaRef ds:uri="http://schemas.microsoft.com/office/infopath/2007/PartnerControls"/>
    <ds:schemaRef ds:uri="230e9df3-be65-4c73-a93b-d1236ebd677e"/>
  </ds:schemaRefs>
</ds:datastoreItem>
</file>

<file path=docMetadata/LabelInfo.xml><?xml version="1.0" encoding="utf-8"?>
<clbl:labelList xmlns:clbl="http://schemas.microsoft.com/office/2020/mipLabelMetadata">
  <clbl:label id="{72f988bf-86f1-41af-91ab-2d7cd011db47}" enabled="0" method="" siteId="{72f988bf-86f1-41af-91ab-2d7cd011db47}" removed="1"/>
</clbl:labelList>
</file>

<file path=docProps/app.xml><?xml version="1.0" encoding="utf-8"?>
<Properties xmlns="http://schemas.openxmlformats.org/officeDocument/2006/extended-properties" xmlns:vt="http://schemas.openxmlformats.org/officeDocument/2006/docPropsVTypes">
  <Template/>
  <TotalTime>0</TotalTime>
  <Words>96</Words>
  <Application>Microsoft Office PowerPoint</Application>
  <PresentationFormat>Custom</PresentationFormat>
  <Paragraphs>24</Paragraphs>
  <Slides>10</Slides>
  <Notes>3</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Certificate of Accomplishment</vt:lpstr>
      <vt:lpstr>PowerPoint Presentation</vt:lpstr>
      <vt:lpstr>PowerPoint Presentation</vt:lpstr>
      <vt:lpstr>PowerPoint Presentation</vt:lpstr>
      <vt:lpstr>PowerPoint Presentation</vt:lpstr>
      <vt:lpstr>My leadership style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Mariana Orbeci</dc:creator>
  <cp:lastModifiedBy>Mariana Orbeci</cp:lastModifiedBy>
  <cp:revision>6</cp:revision>
  <dcterms:created xsi:type="dcterms:W3CDTF">2025-11-06T23:07:06Z</dcterms:created>
  <dcterms:modified xsi:type="dcterms:W3CDTF">2025-11-07T03:27:27Z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