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69" r:id="rId4"/>
    <p:sldId id="257" r:id="rId5"/>
    <p:sldId id="263" r:id="rId6"/>
    <p:sldId id="266" r:id="rId7"/>
    <p:sldId id="258" r:id="rId8"/>
    <p:sldId id="259" r:id="rId9"/>
    <p:sldId id="260" r:id="rId10"/>
    <p:sldId id="261" r:id="rId11"/>
    <p:sldId id="267" r:id="rId12"/>
    <p:sldId id="268" r:id="rId13"/>
    <p:sldId id="265"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85669E-0CD2-48AE-BB63-5CAF368FA1BB}" v="2393" dt="2022-07-03T11:40:59.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97" autoAdjust="0"/>
    <p:restoredTop sz="94660"/>
  </p:normalViewPr>
  <p:slideViewPr>
    <p:cSldViewPr snapToGrid="0">
      <p:cViewPr>
        <p:scale>
          <a:sx n="67" d="100"/>
          <a:sy n="67" d="100"/>
        </p:scale>
        <p:origin x="464"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athemba Socikwa (2128581)" userId="7b68f662-5006-4db0-849a-7699f769eb38" providerId="ADAL" clId="{3085669E-0CD2-48AE-BB63-5CAF368FA1BB}"/>
    <pc:docChg chg="undo redo custSel addSld delSld modSld sldOrd">
      <pc:chgData name="Nomathemba Socikwa (2128581)" userId="7b68f662-5006-4db0-849a-7699f769eb38" providerId="ADAL" clId="{3085669E-0CD2-48AE-BB63-5CAF368FA1BB}" dt="2022-07-03T11:40:59.197" v="6896" actId="207"/>
      <pc:docMkLst>
        <pc:docMk/>
      </pc:docMkLst>
      <pc:sldChg chg="delSp modSp mod modTransition modAnim delDesignElem">
        <pc:chgData name="Nomathemba Socikwa (2128581)" userId="7b68f662-5006-4db0-849a-7699f769eb38" providerId="ADAL" clId="{3085669E-0CD2-48AE-BB63-5CAF368FA1BB}" dt="2022-07-03T05:54:43.972" v="6360" actId="207"/>
        <pc:sldMkLst>
          <pc:docMk/>
          <pc:sldMk cId="3513187450" sldId="256"/>
        </pc:sldMkLst>
        <pc:spChg chg="mod">
          <ac:chgData name="Nomathemba Socikwa (2128581)" userId="7b68f662-5006-4db0-849a-7699f769eb38" providerId="ADAL" clId="{3085669E-0CD2-48AE-BB63-5CAF368FA1BB}" dt="2022-07-03T05:52:18.545" v="6344" actId="207"/>
          <ac:spMkLst>
            <pc:docMk/>
            <pc:sldMk cId="3513187450" sldId="256"/>
            <ac:spMk id="2" creationId="{2675DB90-6D36-DE43-5F1C-455AB106C150}"/>
          </ac:spMkLst>
        </pc:spChg>
        <pc:spChg chg="mod">
          <ac:chgData name="Nomathemba Socikwa (2128581)" userId="7b68f662-5006-4db0-849a-7699f769eb38" providerId="ADAL" clId="{3085669E-0CD2-48AE-BB63-5CAF368FA1BB}" dt="2022-07-03T05:54:43.972" v="6360" actId="207"/>
          <ac:spMkLst>
            <pc:docMk/>
            <pc:sldMk cId="3513187450" sldId="256"/>
            <ac:spMk id="3" creationId="{F935048B-0474-FF53-E048-FA403E368FD7}"/>
          </ac:spMkLst>
        </pc:spChg>
        <pc:spChg chg="del">
          <ac:chgData name="Nomathemba Socikwa (2128581)" userId="7b68f662-5006-4db0-849a-7699f769eb38" providerId="ADAL" clId="{3085669E-0CD2-48AE-BB63-5CAF368FA1BB}" dt="2022-06-30T10:07:36.819" v="69"/>
          <ac:spMkLst>
            <pc:docMk/>
            <pc:sldMk cId="3513187450" sldId="256"/>
            <ac:spMk id="9" creationId="{77432465-790D-4932-8561-FA94122DF07B}"/>
          </ac:spMkLst>
        </pc:spChg>
        <pc:spChg chg="del">
          <ac:chgData name="Nomathemba Socikwa (2128581)" userId="7b68f662-5006-4db0-849a-7699f769eb38" providerId="ADAL" clId="{3085669E-0CD2-48AE-BB63-5CAF368FA1BB}" dt="2022-06-30T10:07:36.819" v="69"/>
          <ac:spMkLst>
            <pc:docMk/>
            <pc:sldMk cId="3513187450" sldId="256"/>
            <ac:spMk id="11" creationId="{FA3AE6FB-5068-460B-B242-FA94B15DF4E0}"/>
          </ac:spMkLst>
        </pc:spChg>
        <pc:spChg chg="del">
          <ac:chgData name="Nomathemba Socikwa (2128581)" userId="7b68f662-5006-4db0-849a-7699f769eb38" providerId="ADAL" clId="{3085669E-0CD2-48AE-BB63-5CAF368FA1BB}" dt="2022-06-30T10:07:36.819" v="69"/>
          <ac:spMkLst>
            <pc:docMk/>
            <pc:sldMk cId="3513187450" sldId="256"/>
            <ac:spMk id="13" creationId="{26869613-60E9-449B-BA19-3DE083E71273}"/>
          </ac:spMkLst>
        </pc:spChg>
      </pc:sldChg>
      <pc:sldChg chg="delSp modSp mod modTransition modAnim delDesignElem">
        <pc:chgData name="Nomathemba Socikwa (2128581)" userId="7b68f662-5006-4db0-849a-7699f769eb38" providerId="ADAL" clId="{3085669E-0CD2-48AE-BB63-5CAF368FA1BB}" dt="2022-07-03T05:43:17.058" v="6289"/>
        <pc:sldMkLst>
          <pc:docMk/>
          <pc:sldMk cId="330697913" sldId="257"/>
        </pc:sldMkLst>
        <pc:spChg chg="mod">
          <ac:chgData name="Nomathemba Socikwa (2128581)" userId="7b68f662-5006-4db0-849a-7699f769eb38" providerId="ADAL" clId="{3085669E-0CD2-48AE-BB63-5CAF368FA1BB}" dt="2022-07-03T05:42:00.042" v="6285" actId="255"/>
          <ac:spMkLst>
            <pc:docMk/>
            <pc:sldMk cId="330697913" sldId="257"/>
            <ac:spMk id="2" creationId="{B99ACD12-DA85-2A08-6E9E-26F404F27519}"/>
          </ac:spMkLst>
        </pc:spChg>
        <pc:spChg chg="mod">
          <ac:chgData name="Nomathemba Socikwa (2128581)" userId="7b68f662-5006-4db0-849a-7699f769eb38" providerId="ADAL" clId="{3085669E-0CD2-48AE-BB63-5CAF368FA1BB}" dt="2022-07-03T05:42:38.379" v="6287" actId="255"/>
          <ac:spMkLst>
            <pc:docMk/>
            <pc:sldMk cId="330697913" sldId="257"/>
            <ac:spMk id="3" creationId="{341C182B-238A-55BE-62E0-721FB49A0A67}"/>
          </ac:spMkLst>
        </pc:spChg>
        <pc:spChg chg="del">
          <ac:chgData name="Nomathemba Socikwa (2128581)" userId="7b68f662-5006-4db0-849a-7699f769eb38" providerId="ADAL" clId="{3085669E-0CD2-48AE-BB63-5CAF368FA1BB}" dt="2022-06-30T10:07:36.819" v="69"/>
          <ac:spMkLst>
            <pc:docMk/>
            <pc:sldMk cId="330697913" sldId="257"/>
            <ac:spMk id="8" creationId="{B3E9F3C4-0623-4F2B-A4FE-187D7B73CDCF}"/>
          </ac:spMkLst>
        </pc:spChg>
        <pc:spChg chg="del">
          <ac:chgData name="Nomathemba Socikwa (2128581)" userId="7b68f662-5006-4db0-849a-7699f769eb38" providerId="ADAL" clId="{3085669E-0CD2-48AE-BB63-5CAF368FA1BB}" dt="2022-06-30T10:07:36.819" v="69"/>
          <ac:spMkLst>
            <pc:docMk/>
            <pc:sldMk cId="330697913" sldId="257"/>
            <ac:spMk id="10" creationId="{9DD24FF2-0EF7-4840-85F9-E82A0C371B48}"/>
          </ac:spMkLst>
        </pc:spChg>
        <pc:spChg chg="del">
          <ac:chgData name="Nomathemba Socikwa (2128581)" userId="7b68f662-5006-4db0-849a-7699f769eb38" providerId="ADAL" clId="{3085669E-0CD2-48AE-BB63-5CAF368FA1BB}" dt="2022-06-30T10:07:36.819" v="69"/>
          <ac:spMkLst>
            <pc:docMk/>
            <pc:sldMk cId="330697913" sldId="257"/>
            <ac:spMk id="12" creationId="{703DF8EC-903F-4FF4-B443-3B8B5DEF5F42}"/>
          </ac:spMkLst>
        </pc:spChg>
        <pc:spChg chg="del">
          <ac:chgData name="Nomathemba Socikwa (2128581)" userId="7b68f662-5006-4db0-849a-7699f769eb38" providerId="ADAL" clId="{3085669E-0CD2-48AE-BB63-5CAF368FA1BB}" dt="2022-06-30T10:07:36.819" v="69"/>
          <ac:spMkLst>
            <pc:docMk/>
            <pc:sldMk cId="330697913" sldId="257"/>
            <ac:spMk id="14" creationId="{00B4453B-3251-479A-995C-568CE6203671}"/>
          </ac:spMkLst>
        </pc:spChg>
        <pc:spChg chg="del">
          <ac:chgData name="Nomathemba Socikwa (2128581)" userId="7b68f662-5006-4db0-849a-7699f769eb38" providerId="ADAL" clId="{3085669E-0CD2-48AE-BB63-5CAF368FA1BB}" dt="2022-06-30T10:07:36.819" v="69"/>
          <ac:spMkLst>
            <pc:docMk/>
            <pc:sldMk cId="330697913" sldId="257"/>
            <ac:spMk id="16" creationId="{A4A5B20B-437F-4239-9753-30EB5AB90AB1}"/>
          </ac:spMkLst>
        </pc:spChg>
        <pc:spChg chg="del">
          <ac:chgData name="Nomathemba Socikwa (2128581)" userId="7b68f662-5006-4db0-849a-7699f769eb38" providerId="ADAL" clId="{3085669E-0CD2-48AE-BB63-5CAF368FA1BB}" dt="2022-06-30T10:07:36.819" v="69"/>
          <ac:spMkLst>
            <pc:docMk/>
            <pc:sldMk cId="330697913" sldId="257"/>
            <ac:spMk id="18" creationId="{14874823-A924-45C1-B19B-8468C071F7D1}"/>
          </ac:spMkLst>
        </pc:spChg>
        <pc:spChg chg="del">
          <ac:chgData name="Nomathemba Socikwa (2128581)" userId="7b68f662-5006-4db0-849a-7699f769eb38" providerId="ADAL" clId="{3085669E-0CD2-48AE-BB63-5CAF368FA1BB}" dt="2022-06-30T10:07:36.819" v="69"/>
          <ac:spMkLst>
            <pc:docMk/>
            <pc:sldMk cId="330697913" sldId="257"/>
            <ac:spMk id="20" creationId="{A9402C84-62F4-4868-AF08-B13A6194AC1F}"/>
          </ac:spMkLst>
        </pc:spChg>
        <pc:spChg chg="del">
          <ac:chgData name="Nomathemba Socikwa (2128581)" userId="7b68f662-5006-4db0-849a-7699f769eb38" providerId="ADAL" clId="{3085669E-0CD2-48AE-BB63-5CAF368FA1BB}" dt="2022-06-30T10:07:36.819" v="69"/>
          <ac:spMkLst>
            <pc:docMk/>
            <pc:sldMk cId="330697913" sldId="257"/>
            <ac:spMk id="22" creationId="{801ACD2F-9E03-4258-BB7D-5006BA0BDBE0}"/>
          </ac:spMkLst>
        </pc:spChg>
      </pc:sldChg>
      <pc:sldChg chg="delSp modSp mod modAnim delDesignElem">
        <pc:chgData name="Nomathemba Socikwa (2128581)" userId="7b68f662-5006-4db0-849a-7699f769eb38" providerId="ADAL" clId="{3085669E-0CD2-48AE-BB63-5CAF368FA1BB}" dt="2022-07-03T11:05:45.799" v="6596" actId="113"/>
        <pc:sldMkLst>
          <pc:docMk/>
          <pc:sldMk cId="3571943513" sldId="258"/>
        </pc:sldMkLst>
        <pc:spChg chg="mod">
          <ac:chgData name="Nomathemba Socikwa (2128581)" userId="7b68f662-5006-4db0-849a-7699f769eb38" providerId="ADAL" clId="{3085669E-0CD2-48AE-BB63-5CAF368FA1BB}" dt="2022-07-03T11:05:45.799" v="6596" actId="113"/>
          <ac:spMkLst>
            <pc:docMk/>
            <pc:sldMk cId="3571943513" sldId="258"/>
            <ac:spMk id="2" creationId="{A5EC3709-9769-277F-9F6E-97CC085880F8}"/>
          </ac:spMkLst>
        </pc:spChg>
        <pc:spChg chg="del">
          <ac:chgData name="Nomathemba Socikwa (2128581)" userId="7b68f662-5006-4db0-849a-7699f769eb38" providerId="ADAL" clId="{3085669E-0CD2-48AE-BB63-5CAF368FA1BB}" dt="2022-06-30T10:07:36.819" v="69"/>
          <ac:spMkLst>
            <pc:docMk/>
            <pc:sldMk cId="3571943513" sldId="258"/>
            <ac:spMk id="18" creationId="{308119F7-B84E-4EBF-919F-A9B0F6D92473}"/>
          </ac:spMkLst>
        </pc:spChg>
        <pc:spChg chg="del">
          <ac:chgData name="Nomathemba Socikwa (2128581)" userId="7b68f662-5006-4db0-849a-7699f769eb38" providerId="ADAL" clId="{3085669E-0CD2-48AE-BB63-5CAF368FA1BB}" dt="2022-06-30T10:07:36.819" v="69"/>
          <ac:spMkLst>
            <pc:docMk/>
            <pc:sldMk cId="3571943513" sldId="258"/>
            <ac:spMk id="20" creationId="{DAA17479-17CB-402A-8689-750C6F38584C}"/>
          </ac:spMkLst>
        </pc:spChg>
        <pc:spChg chg="del">
          <ac:chgData name="Nomathemba Socikwa (2128581)" userId="7b68f662-5006-4db0-849a-7699f769eb38" providerId="ADAL" clId="{3085669E-0CD2-48AE-BB63-5CAF368FA1BB}" dt="2022-06-30T10:07:36.819" v="69"/>
          <ac:spMkLst>
            <pc:docMk/>
            <pc:sldMk cId="3571943513" sldId="258"/>
            <ac:spMk id="22" creationId="{F534AA72-89BF-4BB0-B339-DEB9FC7F1BF2}"/>
          </ac:spMkLst>
        </pc:spChg>
        <pc:graphicFrameChg chg="mod">
          <ac:chgData name="Nomathemba Socikwa (2128581)" userId="7b68f662-5006-4db0-849a-7699f769eb38" providerId="ADAL" clId="{3085669E-0CD2-48AE-BB63-5CAF368FA1BB}" dt="2022-06-30T10:16:36.875" v="162" actId="20577"/>
          <ac:graphicFrameMkLst>
            <pc:docMk/>
            <pc:sldMk cId="3571943513" sldId="258"/>
            <ac:graphicFrameMk id="14" creationId="{B5CE2D7F-CA14-F714-FD1F-96A20BA7F5FF}"/>
          </ac:graphicFrameMkLst>
        </pc:graphicFrameChg>
      </pc:sldChg>
      <pc:sldChg chg="addSp delSp modSp mod modAnim delDesignElem">
        <pc:chgData name="Nomathemba Socikwa (2128581)" userId="7b68f662-5006-4db0-849a-7699f769eb38" providerId="ADAL" clId="{3085669E-0CD2-48AE-BB63-5CAF368FA1BB}" dt="2022-07-03T05:22:08.904" v="6184"/>
        <pc:sldMkLst>
          <pc:docMk/>
          <pc:sldMk cId="3700146361" sldId="259"/>
        </pc:sldMkLst>
        <pc:spChg chg="mod">
          <ac:chgData name="Nomathemba Socikwa (2128581)" userId="7b68f662-5006-4db0-849a-7699f769eb38" providerId="ADAL" clId="{3085669E-0CD2-48AE-BB63-5CAF368FA1BB}" dt="2022-07-02T15:29:39.316" v="2924" actId="26606"/>
          <ac:spMkLst>
            <pc:docMk/>
            <pc:sldMk cId="3700146361" sldId="259"/>
            <ac:spMk id="2" creationId="{45503A16-644E-7CFC-DAD0-0A85DC7C2EF8}"/>
          </ac:spMkLst>
        </pc:spChg>
        <pc:spChg chg="add del mod">
          <ac:chgData name="Nomathemba Socikwa (2128581)" userId="7b68f662-5006-4db0-849a-7699f769eb38" providerId="ADAL" clId="{3085669E-0CD2-48AE-BB63-5CAF368FA1BB}" dt="2022-07-02T15:29:39.316" v="2924" actId="26606"/>
          <ac:spMkLst>
            <pc:docMk/>
            <pc:sldMk cId="3700146361" sldId="259"/>
            <ac:spMk id="3" creationId="{1BFEBCE9-88A1-94FC-58C1-357268DD65D0}"/>
          </ac:spMkLst>
        </pc:spChg>
        <pc:spChg chg="del">
          <ac:chgData name="Nomathemba Socikwa (2128581)" userId="7b68f662-5006-4db0-849a-7699f769eb38" providerId="ADAL" clId="{3085669E-0CD2-48AE-BB63-5CAF368FA1BB}" dt="2022-06-30T10:07:36.819" v="69"/>
          <ac:spMkLst>
            <pc:docMk/>
            <pc:sldMk cId="3700146361" sldId="259"/>
            <ac:spMk id="8" creationId="{76A10F56-4600-4E72-882F-DF9A3D70548A}"/>
          </ac:spMkLst>
        </pc:spChg>
        <pc:spChg chg="add del">
          <ac:chgData name="Nomathemba Socikwa (2128581)" userId="7b68f662-5006-4db0-849a-7699f769eb38" providerId="ADAL" clId="{3085669E-0CD2-48AE-BB63-5CAF368FA1BB}" dt="2022-07-02T15:28:54.901" v="2919" actId="26606"/>
          <ac:spMkLst>
            <pc:docMk/>
            <pc:sldMk cId="3700146361" sldId="259"/>
            <ac:spMk id="9" creationId="{2BFB0E95-9CAE-4968-A118-2B9F7C8BBBEC}"/>
          </ac:spMkLst>
        </pc:spChg>
        <pc:spChg chg="del">
          <ac:chgData name="Nomathemba Socikwa (2128581)" userId="7b68f662-5006-4db0-849a-7699f769eb38" providerId="ADAL" clId="{3085669E-0CD2-48AE-BB63-5CAF368FA1BB}" dt="2022-06-30T10:07:36.819" v="69"/>
          <ac:spMkLst>
            <pc:docMk/>
            <pc:sldMk cId="3700146361" sldId="259"/>
            <ac:spMk id="10" creationId="{44E7C649-57E0-4A93-B134-67101C0725AD}"/>
          </ac:spMkLst>
        </pc:spChg>
        <pc:spChg chg="add del">
          <ac:chgData name="Nomathemba Socikwa (2128581)" userId="7b68f662-5006-4db0-849a-7699f769eb38" providerId="ADAL" clId="{3085669E-0CD2-48AE-BB63-5CAF368FA1BB}" dt="2022-07-02T15:28:54.901" v="2919" actId="26606"/>
          <ac:spMkLst>
            <pc:docMk/>
            <pc:sldMk cId="3700146361" sldId="259"/>
            <ac:spMk id="11" creationId="{72133437-BFEB-412D-978C-59379BF575EC}"/>
          </ac:spMkLst>
        </pc:spChg>
        <pc:spChg chg="del">
          <ac:chgData name="Nomathemba Socikwa (2128581)" userId="7b68f662-5006-4db0-849a-7699f769eb38" providerId="ADAL" clId="{3085669E-0CD2-48AE-BB63-5CAF368FA1BB}" dt="2022-06-30T10:07:36.819" v="69"/>
          <ac:spMkLst>
            <pc:docMk/>
            <pc:sldMk cId="3700146361" sldId="259"/>
            <ac:spMk id="12" creationId="{AA35AF4F-B82E-435B-8949-29173A0559E8}"/>
          </ac:spMkLst>
        </pc:spChg>
        <pc:spChg chg="add del">
          <ac:chgData name="Nomathemba Socikwa (2128581)" userId="7b68f662-5006-4db0-849a-7699f769eb38" providerId="ADAL" clId="{3085669E-0CD2-48AE-BB63-5CAF368FA1BB}" dt="2022-07-02T15:28:54.901" v="2919" actId="26606"/>
          <ac:spMkLst>
            <pc:docMk/>
            <pc:sldMk cId="3700146361" sldId="259"/>
            <ac:spMk id="23" creationId="{D277D65C-DA10-481D-B5A1-7DB78CF638DD}"/>
          </ac:spMkLst>
        </pc:spChg>
        <pc:spChg chg="add del">
          <ac:chgData name="Nomathemba Socikwa (2128581)" userId="7b68f662-5006-4db0-849a-7699f769eb38" providerId="ADAL" clId="{3085669E-0CD2-48AE-BB63-5CAF368FA1BB}" dt="2022-07-02T15:29:01.747" v="2921" actId="26606"/>
          <ac:spMkLst>
            <pc:docMk/>
            <pc:sldMk cId="3700146361" sldId="259"/>
            <ac:spMk id="25" creationId="{769CF112-CE49-4CE6-991F-E4A6FCAD4EC4}"/>
          </ac:spMkLst>
        </pc:spChg>
        <pc:spChg chg="add del">
          <ac:chgData name="Nomathemba Socikwa (2128581)" userId="7b68f662-5006-4db0-849a-7699f769eb38" providerId="ADAL" clId="{3085669E-0CD2-48AE-BB63-5CAF368FA1BB}" dt="2022-07-02T15:29:01.747" v="2921" actId="26606"/>
          <ac:spMkLst>
            <pc:docMk/>
            <pc:sldMk cId="3700146361" sldId="259"/>
            <ac:spMk id="27" creationId="{1BFEBCE9-88A1-94FC-58C1-357268DD65D0}"/>
          </ac:spMkLst>
        </pc:spChg>
        <pc:spChg chg="add del">
          <ac:chgData name="Nomathemba Socikwa (2128581)" userId="7b68f662-5006-4db0-849a-7699f769eb38" providerId="ADAL" clId="{3085669E-0CD2-48AE-BB63-5CAF368FA1BB}" dt="2022-07-02T15:29:39.192" v="2923" actId="26606"/>
          <ac:spMkLst>
            <pc:docMk/>
            <pc:sldMk cId="3700146361" sldId="259"/>
            <ac:spMk id="29" creationId="{2BFB0E95-9CAE-4968-A118-2B9F7C8BBBEC}"/>
          </ac:spMkLst>
        </pc:spChg>
        <pc:spChg chg="add del">
          <ac:chgData name="Nomathemba Socikwa (2128581)" userId="7b68f662-5006-4db0-849a-7699f769eb38" providerId="ADAL" clId="{3085669E-0CD2-48AE-BB63-5CAF368FA1BB}" dt="2022-07-02T15:29:39.192" v="2923" actId="26606"/>
          <ac:spMkLst>
            <pc:docMk/>
            <pc:sldMk cId="3700146361" sldId="259"/>
            <ac:spMk id="30" creationId="{90BBC371-361C-45F7-9235-C3252E336B5B}"/>
          </ac:spMkLst>
        </pc:spChg>
        <pc:spChg chg="add del">
          <ac:chgData name="Nomathemba Socikwa (2128581)" userId="7b68f662-5006-4db0-849a-7699f769eb38" providerId="ADAL" clId="{3085669E-0CD2-48AE-BB63-5CAF368FA1BB}" dt="2022-07-02T15:29:39.192" v="2923" actId="26606"/>
          <ac:spMkLst>
            <pc:docMk/>
            <pc:sldMk cId="3700146361" sldId="259"/>
            <ac:spMk id="31" creationId="{4172FA92-6FD3-495F-95A0-4FD85861D89C}"/>
          </ac:spMkLst>
        </pc:spChg>
        <pc:spChg chg="add del">
          <ac:chgData name="Nomathemba Socikwa (2128581)" userId="7b68f662-5006-4db0-849a-7699f769eb38" providerId="ADAL" clId="{3085669E-0CD2-48AE-BB63-5CAF368FA1BB}" dt="2022-07-03T04:43:21.301" v="5992"/>
          <ac:spMkLst>
            <pc:docMk/>
            <pc:sldMk cId="3700146361" sldId="259"/>
            <ac:spMk id="34" creationId="{2BFB0E95-9CAE-4968-A118-2B9F7C8BBBEC}"/>
          </ac:spMkLst>
        </pc:spChg>
        <pc:spChg chg="add del">
          <ac:chgData name="Nomathemba Socikwa (2128581)" userId="7b68f662-5006-4db0-849a-7699f769eb38" providerId="ADAL" clId="{3085669E-0CD2-48AE-BB63-5CAF368FA1BB}" dt="2022-07-03T04:43:21.301" v="5992"/>
          <ac:spMkLst>
            <pc:docMk/>
            <pc:sldMk cId="3700146361" sldId="259"/>
            <ac:spMk id="35" creationId="{90BBC371-361C-45F7-9235-C3252E336B5B}"/>
          </ac:spMkLst>
        </pc:spChg>
        <pc:spChg chg="add del">
          <ac:chgData name="Nomathemba Socikwa (2128581)" userId="7b68f662-5006-4db0-849a-7699f769eb38" providerId="ADAL" clId="{3085669E-0CD2-48AE-BB63-5CAF368FA1BB}" dt="2022-07-03T04:43:21.301" v="5992"/>
          <ac:spMkLst>
            <pc:docMk/>
            <pc:sldMk cId="3700146361" sldId="259"/>
            <ac:spMk id="36" creationId="{4172FA92-6FD3-495F-95A0-4FD85861D89C}"/>
          </ac:spMkLst>
        </pc:spChg>
        <pc:grpChg chg="add del">
          <ac:chgData name="Nomathemba Socikwa (2128581)" userId="7b68f662-5006-4db0-849a-7699f769eb38" providerId="ADAL" clId="{3085669E-0CD2-48AE-BB63-5CAF368FA1BB}" dt="2022-07-02T15:28:54.901" v="2919" actId="26606"/>
          <ac:grpSpMkLst>
            <pc:docMk/>
            <pc:sldMk cId="3700146361" sldId="259"/>
            <ac:grpSpMk id="13" creationId="{898907C4-FC8B-4436-8D59-610E3736136D}"/>
          </ac:grpSpMkLst>
        </pc:grpChg>
        <pc:grpChg chg="add del">
          <ac:chgData name="Nomathemba Socikwa (2128581)" userId="7b68f662-5006-4db0-849a-7699f769eb38" providerId="ADAL" clId="{3085669E-0CD2-48AE-BB63-5CAF368FA1BB}" dt="2022-07-02T15:28:54.901" v="2919" actId="26606"/>
          <ac:grpSpMkLst>
            <pc:docMk/>
            <pc:sldMk cId="3700146361" sldId="259"/>
            <ac:grpSpMk id="18" creationId="{9F9D18AC-8DBF-44B9-B251-652985A640D9}"/>
          </ac:grpSpMkLst>
        </pc:grpChg>
        <pc:graphicFrameChg chg="add del">
          <ac:chgData name="Nomathemba Socikwa (2128581)" userId="7b68f662-5006-4db0-849a-7699f769eb38" providerId="ADAL" clId="{3085669E-0CD2-48AE-BB63-5CAF368FA1BB}" dt="2022-07-02T15:28:54.901" v="2919" actId="26606"/>
          <ac:graphicFrameMkLst>
            <pc:docMk/>
            <pc:sldMk cId="3700146361" sldId="259"/>
            <ac:graphicFrameMk id="5" creationId="{5F66589B-AEC6-13A7-8FF9-7C351FDAF494}"/>
          </ac:graphicFrameMkLst>
        </pc:graphicFrameChg>
        <pc:graphicFrameChg chg="add del">
          <ac:chgData name="Nomathemba Socikwa (2128581)" userId="7b68f662-5006-4db0-849a-7699f769eb38" providerId="ADAL" clId="{3085669E-0CD2-48AE-BB63-5CAF368FA1BB}" dt="2022-07-02T15:29:39.192" v="2923" actId="26606"/>
          <ac:graphicFrameMkLst>
            <pc:docMk/>
            <pc:sldMk cId="3700146361" sldId="259"/>
            <ac:graphicFrameMk id="32" creationId="{79D4B412-9113-B43D-CD39-1F2B95DAFA3B}"/>
          </ac:graphicFrameMkLst>
        </pc:graphicFrameChg>
        <pc:graphicFrameChg chg="add mod">
          <ac:chgData name="Nomathemba Socikwa (2128581)" userId="7b68f662-5006-4db0-849a-7699f769eb38" providerId="ADAL" clId="{3085669E-0CD2-48AE-BB63-5CAF368FA1BB}" dt="2022-07-03T05:21:00.568" v="6174" actId="255"/>
          <ac:graphicFrameMkLst>
            <pc:docMk/>
            <pc:sldMk cId="3700146361" sldId="259"/>
            <ac:graphicFrameMk id="37" creationId="{028E4D6E-33C8-A70C-45BE-30C94889F1E1}"/>
          </ac:graphicFrameMkLst>
        </pc:graphicFrameChg>
        <pc:picChg chg="add del">
          <ac:chgData name="Nomathemba Socikwa (2128581)" userId="7b68f662-5006-4db0-849a-7699f769eb38" providerId="ADAL" clId="{3085669E-0CD2-48AE-BB63-5CAF368FA1BB}" dt="2022-07-02T15:29:01.747" v="2921" actId="26606"/>
          <ac:picMkLst>
            <pc:docMk/>
            <pc:sldMk cId="3700146361" sldId="259"/>
            <ac:picMk id="26" creationId="{BBB2C215-A291-3A34-7D71-F5B652C21146}"/>
          </ac:picMkLst>
        </pc:picChg>
      </pc:sldChg>
      <pc:sldChg chg="addSp delSp modSp mod modAnim delDesignElem">
        <pc:chgData name="Nomathemba Socikwa (2128581)" userId="7b68f662-5006-4db0-849a-7699f769eb38" providerId="ADAL" clId="{3085669E-0CD2-48AE-BB63-5CAF368FA1BB}" dt="2022-07-03T05:02:33.233" v="6152"/>
        <pc:sldMkLst>
          <pc:docMk/>
          <pc:sldMk cId="2219709990" sldId="260"/>
        </pc:sldMkLst>
        <pc:spChg chg="mod">
          <ac:chgData name="Nomathemba Socikwa (2128581)" userId="7b68f662-5006-4db0-849a-7699f769eb38" providerId="ADAL" clId="{3085669E-0CD2-48AE-BB63-5CAF368FA1BB}" dt="2022-07-03T05:00:35.659" v="6135" actId="13926"/>
          <ac:spMkLst>
            <pc:docMk/>
            <pc:sldMk cId="2219709990" sldId="260"/>
            <ac:spMk id="2" creationId="{C060C67D-F778-7E36-009C-6843ECB1AD9F}"/>
          </ac:spMkLst>
        </pc:spChg>
        <pc:spChg chg="del mod">
          <ac:chgData name="Nomathemba Socikwa (2128581)" userId="7b68f662-5006-4db0-849a-7699f769eb38" providerId="ADAL" clId="{3085669E-0CD2-48AE-BB63-5CAF368FA1BB}" dt="2022-07-02T15:30:25.646" v="2927" actId="26606"/>
          <ac:spMkLst>
            <pc:docMk/>
            <pc:sldMk cId="2219709990" sldId="260"/>
            <ac:spMk id="3" creationId="{556C1824-A566-EC7E-30F6-F4F999F94ABD}"/>
          </ac:spMkLst>
        </pc:spChg>
        <pc:spChg chg="del">
          <ac:chgData name="Nomathemba Socikwa (2128581)" userId="7b68f662-5006-4db0-849a-7699f769eb38" providerId="ADAL" clId="{3085669E-0CD2-48AE-BB63-5CAF368FA1BB}" dt="2022-06-30T10:07:36.819" v="69"/>
          <ac:spMkLst>
            <pc:docMk/>
            <pc:sldMk cId="2219709990" sldId="260"/>
            <ac:spMk id="8" creationId="{09646535-AEF6-4883-A4F9-EEC1F8B4319E}"/>
          </ac:spMkLst>
        </pc:spChg>
        <pc:spChg chg="add del">
          <ac:chgData name="Nomathemba Socikwa (2128581)" userId="7b68f662-5006-4db0-849a-7699f769eb38" providerId="ADAL" clId="{3085669E-0CD2-48AE-BB63-5CAF368FA1BB}" dt="2022-07-02T15:30:25.547" v="2926" actId="26606"/>
          <ac:spMkLst>
            <pc:docMk/>
            <pc:sldMk cId="2219709990" sldId="260"/>
            <ac:spMk id="9" creationId="{09646535-AEF6-4883-A4F9-EEC1F8B4319E}"/>
          </ac:spMkLst>
        </pc:spChg>
        <pc:spChg chg="del">
          <ac:chgData name="Nomathemba Socikwa (2128581)" userId="7b68f662-5006-4db0-849a-7699f769eb38" providerId="ADAL" clId="{3085669E-0CD2-48AE-BB63-5CAF368FA1BB}" dt="2022-06-30T10:07:36.819" v="69"/>
          <ac:spMkLst>
            <pc:docMk/>
            <pc:sldMk cId="2219709990" sldId="260"/>
            <ac:spMk id="10" creationId="{DB7EFF05-A8DA-4B3E-9C21-7A04283D4852}"/>
          </ac:spMkLst>
        </pc:spChg>
        <pc:spChg chg="add del">
          <ac:chgData name="Nomathemba Socikwa (2128581)" userId="7b68f662-5006-4db0-849a-7699f769eb38" providerId="ADAL" clId="{3085669E-0CD2-48AE-BB63-5CAF368FA1BB}" dt="2022-07-02T15:30:25.547" v="2926" actId="26606"/>
          <ac:spMkLst>
            <pc:docMk/>
            <pc:sldMk cId="2219709990" sldId="260"/>
            <ac:spMk id="11" creationId="{5ED9E2D9-EE69-4775-8CE5-9EAC35AD2F2E}"/>
          </ac:spMkLst>
        </pc:spChg>
        <pc:spChg chg="del">
          <ac:chgData name="Nomathemba Socikwa (2128581)" userId="7b68f662-5006-4db0-849a-7699f769eb38" providerId="ADAL" clId="{3085669E-0CD2-48AE-BB63-5CAF368FA1BB}" dt="2022-06-30T10:07:36.819" v="69"/>
          <ac:spMkLst>
            <pc:docMk/>
            <pc:sldMk cId="2219709990" sldId="260"/>
            <ac:spMk id="12" creationId="{76A10F56-4600-4E72-882F-DF9A3D70548A}"/>
          </ac:spMkLst>
        </pc:spChg>
        <pc:spChg chg="add del">
          <ac:chgData name="Nomathemba Socikwa (2128581)" userId="7b68f662-5006-4db0-849a-7699f769eb38" providerId="ADAL" clId="{3085669E-0CD2-48AE-BB63-5CAF368FA1BB}" dt="2022-07-02T15:30:25.547" v="2926" actId="26606"/>
          <ac:spMkLst>
            <pc:docMk/>
            <pc:sldMk cId="2219709990" sldId="260"/>
            <ac:spMk id="13" creationId="{3D75B673-1FA7-415E-8B2E-7A0550C8BDDF}"/>
          </ac:spMkLst>
        </pc:spChg>
        <pc:spChg chg="del">
          <ac:chgData name="Nomathemba Socikwa (2128581)" userId="7b68f662-5006-4db0-849a-7699f769eb38" providerId="ADAL" clId="{3085669E-0CD2-48AE-BB63-5CAF368FA1BB}" dt="2022-06-30T10:07:36.819" v="69"/>
          <ac:spMkLst>
            <pc:docMk/>
            <pc:sldMk cId="2219709990" sldId="260"/>
            <ac:spMk id="14" creationId="{44E7C649-57E0-4A93-B134-67101C0725AD}"/>
          </ac:spMkLst>
        </pc:spChg>
        <pc:spChg chg="del">
          <ac:chgData name="Nomathemba Socikwa (2128581)" userId="7b68f662-5006-4db0-849a-7699f769eb38" providerId="ADAL" clId="{3085669E-0CD2-48AE-BB63-5CAF368FA1BB}" dt="2022-06-30T10:07:36.819" v="69"/>
          <ac:spMkLst>
            <pc:docMk/>
            <pc:sldMk cId="2219709990" sldId="260"/>
            <ac:spMk id="16" creationId="{AA35AF4F-B82E-435B-8949-29173A0559E8}"/>
          </ac:spMkLst>
        </pc:spChg>
        <pc:spChg chg="add del">
          <ac:chgData name="Nomathemba Socikwa (2128581)" userId="7b68f662-5006-4db0-849a-7699f769eb38" providerId="ADAL" clId="{3085669E-0CD2-48AE-BB63-5CAF368FA1BB}" dt="2022-07-03T04:43:21.301" v="5992"/>
          <ac:spMkLst>
            <pc:docMk/>
            <pc:sldMk cId="2219709990" sldId="260"/>
            <ac:spMk id="19" creationId="{09646535-AEF6-4883-A4F9-EEC1F8B4319E}"/>
          </ac:spMkLst>
        </pc:spChg>
        <pc:spChg chg="add del">
          <ac:chgData name="Nomathemba Socikwa (2128581)" userId="7b68f662-5006-4db0-849a-7699f769eb38" providerId="ADAL" clId="{3085669E-0CD2-48AE-BB63-5CAF368FA1BB}" dt="2022-07-03T04:43:21.301" v="5992"/>
          <ac:spMkLst>
            <pc:docMk/>
            <pc:sldMk cId="2219709990" sldId="260"/>
            <ac:spMk id="24" creationId="{2BFB0E95-9CAE-4968-A118-2B9F7C8BBBEC}"/>
          </ac:spMkLst>
        </pc:spChg>
        <pc:spChg chg="add del">
          <ac:chgData name="Nomathemba Socikwa (2128581)" userId="7b68f662-5006-4db0-849a-7699f769eb38" providerId="ADAL" clId="{3085669E-0CD2-48AE-BB63-5CAF368FA1BB}" dt="2022-07-03T04:43:21.301" v="5992"/>
          <ac:spMkLst>
            <pc:docMk/>
            <pc:sldMk cId="2219709990" sldId="260"/>
            <ac:spMk id="25" creationId="{D277D65C-DA10-481D-B5A1-7DB78CF638DD}"/>
          </ac:spMkLst>
        </pc:spChg>
        <pc:spChg chg="add del">
          <ac:chgData name="Nomathemba Socikwa (2128581)" userId="7b68f662-5006-4db0-849a-7699f769eb38" providerId="ADAL" clId="{3085669E-0CD2-48AE-BB63-5CAF368FA1BB}" dt="2022-07-03T04:43:21.301" v="5992"/>
          <ac:spMkLst>
            <pc:docMk/>
            <pc:sldMk cId="2219709990" sldId="260"/>
            <ac:spMk id="26" creationId="{72133437-BFEB-412D-978C-59379BF575EC}"/>
          </ac:spMkLst>
        </pc:spChg>
        <pc:grpChg chg="add del">
          <ac:chgData name="Nomathemba Socikwa (2128581)" userId="7b68f662-5006-4db0-849a-7699f769eb38" providerId="ADAL" clId="{3085669E-0CD2-48AE-BB63-5CAF368FA1BB}" dt="2022-07-03T04:43:21.301" v="5992"/>
          <ac:grpSpMkLst>
            <pc:docMk/>
            <pc:sldMk cId="2219709990" sldId="260"/>
            <ac:grpSpMk id="15" creationId="{898907C4-FC8B-4436-8D59-610E3736136D}"/>
          </ac:grpSpMkLst>
        </pc:grpChg>
        <pc:grpChg chg="add del">
          <ac:chgData name="Nomathemba Socikwa (2128581)" userId="7b68f662-5006-4db0-849a-7699f769eb38" providerId="ADAL" clId="{3085669E-0CD2-48AE-BB63-5CAF368FA1BB}" dt="2022-07-03T04:43:21.301" v="5992"/>
          <ac:grpSpMkLst>
            <pc:docMk/>
            <pc:sldMk cId="2219709990" sldId="260"/>
            <ac:grpSpMk id="20" creationId="{9F9D18AC-8DBF-44B9-B251-652985A640D9}"/>
          </ac:grpSpMkLst>
        </pc:grpChg>
        <pc:graphicFrameChg chg="add">
          <ac:chgData name="Nomathemba Socikwa (2128581)" userId="7b68f662-5006-4db0-849a-7699f769eb38" providerId="ADAL" clId="{3085669E-0CD2-48AE-BB63-5CAF368FA1BB}" dt="2022-07-02T15:30:25.646" v="2927" actId="26606"/>
          <ac:graphicFrameMkLst>
            <pc:docMk/>
            <pc:sldMk cId="2219709990" sldId="260"/>
            <ac:graphicFrameMk id="28" creationId="{59FA5E4D-9A34-72B5-B71B-9291D7EC82D3}"/>
          </ac:graphicFrameMkLst>
        </pc:graphicFrameChg>
        <pc:picChg chg="add del">
          <ac:chgData name="Nomathemba Socikwa (2128581)" userId="7b68f662-5006-4db0-849a-7699f769eb38" providerId="ADAL" clId="{3085669E-0CD2-48AE-BB63-5CAF368FA1BB}" dt="2022-07-02T15:30:25.547" v="2926" actId="26606"/>
          <ac:picMkLst>
            <pc:docMk/>
            <pc:sldMk cId="2219709990" sldId="260"/>
            <ac:picMk id="5" creationId="{50821317-46BD-2876-4279-D9A5FD715DDD}"/>
          </ac:picMkLst>
        </pc:picChg>
      </pc:sldChg>
      <pc:sldChg chg="addSp delSp modSp mod ord modAnim delDesignElem">
        <pc:chgData name="Nomathemba Socikwa (2128581)" userId="7b68f662-5006-4db0-849a-7699f769eb38" providerId="ADAL" clId="{3085669E-0CD2-48AE-BB63-5CAF368FA1BB}" dt="2022-07-03T10:56:58.548" v="6546"/>
        <pc:sldMkLst>
          <pc:docMk/>
          <pc:sldMk cId="3507917245" sldId="261"/>
        </pc:sldMkLst>
        <pc:spChg chg="mod">
          <ac:chgData name="Nomathemba Socikwa (2128581)" userId="7b68f662-5006-4db0-849a-7699f769eb38" providerId="ADAL" clId="{3085669E-0CD2-48AE-BB63-5CAF368FA1BB}" dt="2022-07-03T05:22:41.235" v="6186" actId="14100"/>
          <ac:spMkLst>
            <pc:docMk/>
            <pc:sldMk cId="3507917245" sldId="261"/>
            <ac:spMk id="2" creationId="{17271FC3-3DDB-DD5B-8121-16C74444E12F}"/>
          </ac:spMkLst>
        </pc:spChg>
        <pc:spChg chg="del mod">
          <ac:chgData name="Nomathemba Socikwa (2128581)" userId="7b68f662-5006-4db0-849a-7699f769eb38" providerId="ADAL" clId="{3085669E-0CD2-48AE-BB63-5CAF368FA1BB}" dt="2022-07-02T15:30:56.479" v="2928" actId="26606"/>
          <ac:spMkLst>
            <pc:docMk/>
            <pc:sldMk cId="3507917245" sldId="261"/>
            <ac:spMk id="3" creationId="{34232268-DDE7-53EE-6F06-8F05B89B1502}"/>
          </ac:spMkLst>
        </pc:spChg>
        <pc:spChg chg="del">
          <ac:chgData name="Nomathemba Socikwa (2128581)" userId="7b68f662-5006-4db0-849a-7699f769eb38" providerId="ADAL" clId="{3085669E-0CD2-48AE-BB63-5CAF368FA1BB}" dt="2022-06-30T10:07:36.819" v="69"/>
          <ac:spMkLst>
            <pc:docMk/>
            <pc:sldMk cId="3507917245" sldId="261"/>
            <ac:spMk id="8" creationId="{09646535-AEF6-4883-A4F9-EEC1F8B4319E}"/>
          </ac:spMkLst>
        </pc:spChg>
        <pc:spChg chg="add del">
          <ac:chgData name="Nomathemba Socikwa (2128581)" userId="7b68f662-5006-4db0-849a-7699f769eb38" providerId="ADAL" clId="{3085669E-0CD2-48AE-BB63-5CAF368FA1BB}" dt="2022-07-03T04:43:21.301" v="5992"/>
          <ac:spMkLst>
            <pc:docMk/>
            <pc:sldMk cId="3507917245" sldId="261"/>
            <ac:spMk id="9" creationId="{09646535-AEF6-4883-A4F9-EEC1F8B4319E}"/>
          </ac:spMkLst>
        </pc:spChg>
        <pc:spChg chg="del">
          <ac:chgData name="Nomathemba Socikwa (2128581)" userId="7b68f662-5006-4db0-849a-7699f769eb38" providerId="ADAL" clId="{3085669E-0CD2-48AE-BB63-5CAF368FA1BB}" dt="2022-06-30T10:07:36.819" v="69"/>
          <ac:spMkLst>
            <pc:docMk/>
            <pc:sldMk cId="3507917245" sldId="261"/>
            <ac:spMk id="10" creationId="{DB7EFF05-A8DA-4B3E-9C21-7A04283D4852}"/>
          </ac:spMkLst>
        </pc:spChg>
        <pc:spChg chg="add del">
          <ac:chgData name="Nomathemba Socikwa (2128581)" userId="7b68f662-5006-4db0-849a-7699f769eb38" providerId="ADAL" clId="{3085669E-0CD2-48AE-BB63-5CAF368FA1BB}" dt="2022-07-03T04:43:21.301" v="5992"/>
          <ac:spMkLst>
            <pc:docMk/>
            <pc:sldMk cId="3507917245" sldId="261"/>
            <ac:spMk id="11" creationId="{308119F7-B84E-4EBF-919F-A9B0F6D92473}"/>
          </ac:spMkLst>
        </pc:spChg>
        <pc:spChg chg="del">
          <ac:chgData name="Nomathemba Socikwa (2128581)" userId="7b68f662-5006-4db0-849a-7699f769eb38" providerId="ADAL" clId="{3085669E-0CD2-48AE-BB63-5CAF368FA1BB}" dt="2022-06-30T10:07:36.819" v="69"/>
          <ac:spMkLst>
            <pc:docMk/>
            <pc:sldMk cId="3507917245" sldId="261"/>
            <ac:spMk id="12" creationId="{6E9D6223-8D87-4038-BE74-D5224B024FFD}"/>
          </ac:spMkLst>
        </pc:spChg>
        <pc:spChg chg="add del">
          <ac:chgData name="Nomathemba Socikwa (2128581)" userId="7b68f662-5006-4db0-849a-7699f769eb38" providerId="ADAL" clId="{3085669E-0CD2-48AE-BB63-5CAF368FA1BB}" dt="2022-07-03T04:43:21.301" v="5992"/>
          <ac:spMkLst>
            <pc:docMk/>
            <pc:sldMk cId="3507917245" sldId="261"/>
            <ac:spMk id="13" creationId="{DAA17479-17CB-402A-8689-750C6F38584C}"/>
          </ac:spMkLst>
        </pc:spChg>
        <pc:spChg chg="del">
          <ac:chgData name="Nomathemba Socikwa (2128581)" userId="7b68f662-5006-4db0-849a-7699f769eb38" providerId="ADAL" clId="{3085669E-0CD2-48AE-BB63-5CAF368FA1BB}" dt="2022-06-30T10:07:36.819" v="69"/>
          <ac:spMkLst>
            <pc:docMk/>
            <pc:sldMk cId="3507917245" sldId="261"/>
            <ac:spMk id="14" creationId="{A46FBF49-EC0D-4E09-A77B-DB4E8257E7EA}"/>
          </ac:spMkLst>
        </pc:spChg>
        <pc:spChg chg="add del">
          <ac:chgData name="Nomathemba Socikwa (2128581)" userId="7b68f662-5006-4db0-849a-7699f769eb38" providerId="ADAL" clId="{3085669E-0CD2-48AE-BB63-5CAF368FA1BB}" dt="2022-07-03T04:43:21.301" v="5992"/>
          <ac:spMkLst>
            <pc:docMk/>
            <pc:sldMk cId="3507917245" sldId="261"/>
            <ac:spMk id="15" creationId="{F534AA72-89BF-4BB0-B339-DEB9FC7F1BF2}"/>
          </ac:spMkLst>
        </pc:spChg>
        <pc:spChg chg="del">
          <ac:chgData name="Nomathemba Socikwa (2128581)" userId="7b68f662-5006-4db0-849a-7699f769eb38" providerId="ADAL" clId="{3085669E-0CD2-48AE-BB63-5CAF368FA1BB}" dt="2022-06-30T10:07:36.819" v="69"/>
          <ac:spMkLst>
            <pc:docMk/>
            <pc:sldMk cId="3507917245" sldId="261"/>
            <ac:spMk id="16" creationId="{63AA13D0-BF0A-4B8F-9FD6-CAE2DCD93980}"/>
          </ac:spMkLst>
        </pc:spChg>
        <pc:spChg chg="del">
          <ac:chgData name="Nomathemba Socikwa (2128581)" userId="7b68f662-5006-4db0-849a-7699f769eb38" providerId="ADAL" clId="{3085669E-0CD2-48AE-BB63-5CAF368FA1BB}" dt="2022-06-30T10:07:36.819" v="69"/>
          <ac:spMkLst>
            <pc:docMk/>
            <pc:sldMk cId="3507917245" sldId="261"/>
            <ac:spMk id="18" creationId="{15BE2CF8-7196-4BC3-B312-B0EE486D92FB}"/>
          </ac:spMkLst>
        </pc:spChg>
        <pc:graphicFrameChg chg="add mod">
          <ac:chgData name="Nomathemba Socikwa (2128581)" userId="7b68f662-5006-4db0-849a-7699f769eb38" providerId="ADAL" clId="{3085669E-0CD2-48AE-BB63-5CAF368FA1BB}" dt="2022-07-03T10:52:05.613" v="6532" actId="14100"/>
          <ac:graphicFrameMkLst>
            <pc:docMk/>
            <pc:sldMk cId="3507917245" sldId="261"/>
            <ac:graphicFrameMk id="5" creationId="{4CD86E5F-BCAF-3393-EF25-36C18DE9B569}"/>
          </ac:graphicFrameMkLst>
        </pc:graphicFrameChg>
      </pc:sldChg>
      <pc:sldChg chg="addSp delSp modSp mod modAnim delDesignElem">
        <pc:chgData name="Nomathemba Socikwa (2128581)" userId="7b68f662-5006-4db0-849a-7699f769eb38" providerId="ADAL" clId="{3085669E-0CD2-48AE-BB63-5CAF368FA1BB}" dt="2022-07-03T10:28:28.656" v="6374" actId="207"/>
        <pc:sldMkLst>
          <pc:docMk/>
          <pc:sldMk cId="2509715740" sldId="262"/>
        </pc:sldMkLst>
        <pc:spChg chg="mod ord">
          <ac:chgData name="Nomathemba Socikwa (2128581)" userId="7b68f662-5006-4db0-849a-7699f769eb38" providerId="ADAL" clId="{3085669E-0CD2-48AE-BB63-5CAF368FA1BB}" dt="2022-07-03T10:28:28.656" v="6374" actId="207"/>
          <ac:spMkLst>
            <pc:docMk/>
            <pc:sldMk cId="2509715740" sldId="262"/>
            <ac:spMk id="2" creationId="{711A7EA4-2C8E-8513-8759-5BED40F06910}"/>
          </ac:spMkLst>
        </pc:spChg>
        <pc:spChg chg="add del">
          <ac:chgData name="Nomathemba Socikwa (2128581)" userId="7b68f662-5006-4db0-849a-7699f769eb38" providerId="ADAL" clId="{3085669E-0CD2-48AE-BB63-5CAF368FA1BB}" dt="2022-07-02T15:33:16.523" v="2940" actId="26606"/>
          <ac:spMkLst>
            <pc:docMk/>
            <pc:sldMk cId="2509715740" sldId="262"/>
            <ac:spMk id="3" creationId="{5E3A6429-ADCA-756B-5798-237CBE822820}"/>
          </ac:spMkLst>
        </pc:spChg>
        <pc:spChg chg="del">
          <ac:chgData name="Nomathemba Socikwa (2128581)" userId="7b68f662-5006-4db0-849a-7699f769eb38" providerId="ADAL" clId="{3085669E-0CD2-48AE-BB63-5CAF368FA1BB}" dt="2022-06-30T10:07:36.819" v="69"/>
          <ac:spMkLst>
            <pc:docMk/>
            <pc:sldMk cId="2509715740" sldId="262"/>
            <ac:spMk id="8" creationId="{09646535-AEF6-4883-A4F9-EEC1F8B4319E}"/>
          </ac:spMkLst>
        </pc:spChg>
        <pc:spChg chg="add del">
          <ac:chgData name="Nomathemba Socikwa (2128581)" userId="7b68f662-5006-4db0-849a-7699f769eb38" providerId="ADAL" clId="{3085669E-0CD2-48AE-BB63-5CAF368FA1BB}" dt="2022-07-02T15:33:00.843" v="2935" actId="26606"/>
          <ac:spMkLst>
            <pc:docMk/>
            <pc:sldMk cId="2509715740" sldId="262"/>
            <ac:spMk id="9" creationId="{09646535-AEF6-4883-A4F9-EEC1F8B4319E}"/>
          </ac:spMkLst>
        </pc:spChg>
        <pc:spChg chg="del">
          <ac:chgData name="Nomathemba Socikwa (2128581)" userId="7b68f662-5006-4db0-849a-7699f769eb38" providerId="ADAL" clId="{3085669E-0CD2-48AE-BB63-5CAF368FA1BB}" dt="2022-06-30T10:07:36.819" v="69"/>
          <ac:spMkLst>
            <pc:docMk/>
            <pc:sldMk cId="2509715740" sldId="262"/>
            <ac:spMk id="10" creationId="{DB7EFF05-A8DA-4B3E-9C21-7A04283D4852}"/>
          </ac:spMkLst>
        </pc:spChg>
        <pc:spChg chg="add del">
          <ac:chgData name="Nomathemba Socikwa (2128581)" userId="7b68f662-5006-4db0-849a-7699f769eb38" providerId="ADAL" clId="{3085669E-0CD2-48AE-BB63-5CAF368FA1BB}" dt="2022-07-02T15:33:00.843" v="2935" actId="26606"/>
          <ac:spMkLst>
            <pc:docMk/>
            <pc:sldMk cId="2509715740" sldId="262"/>
            <ac:spMk id="11" creationId="{54F3A7E8-6DA9-4C2B-ACC8-475F34DAEA1B}"/>
          </ac:spMkLst>
        </pc:spChg>
        <pc:spChg chg="del">
          <ac:chgData name="Nomathemba Socikwa (2128581)" userId="7b68f662-5006-4db0-849a-7699f769eb38" providerId="ADAL" clId="{3085669E-0CD2-48AE-BB63-5CAF368FA1BB}" dt="2022-06-30T10:07:36.819" v="69"/>
          <ac:spMkLst>
            <pc:docMk/>
            <pc:sldMk cId="2509715740" sldId="262"/>
            <ac:spMk id="12" creationId="{6E9D6223-8D87-4038-BE74-D5224B024FFD}"/>
          </ac:spMkLst>
        </pc:spChg>
        <pc:spChg chg="add del">
          <ac:chgData name="Nomathemba Socikwa (2128581)" userId="7b68f662-5006-4db0-849a-7699f769eb38" providerId="ADAL" clId="{3085669E-0CD2-48AE-BB63-5CAF368FA1BB}" dt="2022-07-02T15:33:00.843" v="2935" actId="26606"/>
          <ac:spMkLst>
            <pc:docMk/>
            <pc:sldMk cId="2509715740" sldId="262"/>
            <ac:spMk id="13" creationId="{5B21CDF0-4D24-4190-9285-9016C19C164F}"/>
          </ac:spMkLst>
        </pc:spChg>
        <pc:spChg chg="del">
          <ac:chgData name="Nomathemba Socikwa (2128581)" userId="7b68f662-5006-4db0-849a-7699f769eb38" providerId="ADAL" clId="{3085669E-0CD2-48AE-BB63-5CAF368FA1BB}" dt="2022-06-30T10:07:36.819" v="69"/>
          <ac:spMkLst>
            <pc:docMk/>
            <pc:sldMk cId="2509715740" sldId="262"/>
            <ac:spMk id="14" creationId="{A46FBF49-EC0D-4E09-A77B-DB4E8257E7EA}"/>
          </ac:spMkLst>
        </pc:spChg>
        <pc:spChg chg="del">
          <ac:chgData name="Nomathemba Socikwa (2128581)" userId="7b68f662-5006-4db0-849a-7699f769eb38" providerId="ADAL" clId="{3085669E-0CD2-48AE-BB63-5CAF368FA1BB}" dt="2022-06-30T10:07:36.819" v="69"/>
          <ac:spMkLst>
            <pc:docMk/>
            <pc:sldMk cId="2509715740" sldId="262"/>
            <ac:spMk id="16" creationId="{63AA13D0-BF0A-4B8F-9FD6-CAE2DCD93980}"/>
          </ac:spMkLst>
        </pc:spChg>
        <pc:spChg chg="del">
          <ac:chgData name="Nomathemba Socikwa (2128581)" userId="7b68f662-5006-4db0-849a-7699f769eb38" providerId="ADAL" clId="{3085669E-0CD2-48AE-BB63-5CAF368FA1BB}" dt="2022-06-30T10:07:36.819" v="69"/>
          <ac:spMkLst>
            <pc:docMk/>
            <pc:sldMk cId="2509715740" sldId="262"/>
            <ac:spMk id="18" creationId="{15BE2CF8-7196-4BC3-B312-B0EE486D92FB}"/>
          </ac:spMkLst>
        </pc:spChg>
        <pc:spChg chg="add del">
          <ac:chgData name="Nomathemba Socikwa (2128581)" userId="7b68f662-5006-4db0-849a-7699f769eb38" providerId="ADAL" clId="{3085669E-0CD2-48AE-BB63-5CAF368FA1BB}" dt="2022-07-02T15:33:10.525" v="2937" actId="26606"/>
          <ac:spMkLst>
            <pc:docMk/>
            <pc:sldMk cId="2509715740" sldId="262"/>
            <ac:spMk id="25" creationId="{09646535-AEF6-4883-A4F9-EEC1F8B4319E}"/>
          </ac:spMkLst>
        </pc:spChg>
        <pc:spChg chg="add del">
          <ac:chgData name="Nomathemba Socikwa (2128581)" userId="7b68f662-5006-4db0-849a-7699f769eb38" providerId="ADAL" clId="{3085669E-0CD2-48AE-BB63-5CAF368FA1BB}" dt="2022-07-02T15:33:10.525" v="2937" actId="26606"/>
          <ac:spMkLst>
            <pc:docMk/>
            <pc:sldMk cId="2509715740" sldId="262"/>
            <ac:spMk id="26" creationId="{DB7EFF05-A8DA-4B3E-9C21-7A04283D4852}"/>
          </ac:spMkLst>
        </pc:spChg>
        <pc:spChg chg="add del">
          <ac:chgData name="Nomathemba Socikwa (2128581)" userId="7b68f662-5006-4db0-849a-7699f769eb38" providerId="ADAL" clId="{3085669E-0CD2-48AE-BB63-5CAF368FA1BB}" dt="2022-07-02T15:33:10.525" v="2937" actId="26606"/>
          <ac:spMkLst>
            <pc:docMk/>
            <pc:sldMk cId="2509715740" sldId="262"/>
            <ac:spMk id="27" creationId="{5173AA7E-FB13-4C7C-BE86-ECAD9E590461}"/>
          </ac:spMkLst>
        </pc:spChg>
        <pc:spChg chg="add del">
          <ac:chgData name="Nomathemba Socikwa (2128581)" userId="7b68f662-5006-4db0-849a-7699f769eb38" providerId="ADAL" clId="{3085669E-0CD2-48AE-BB63-5CAF368FA1BB}" dt="2022-07-02T15:33:10.525" v="2937" actId="26606"/>
          <ac:spMkLst>
            <pc:docMk/>
            <pc:sldMk cId="2509715740" sldId="262"/>
            <ac:spMk id="28" creationId="{1B6EC153-DED3-475F-9AE0-D69887DFC7D9}"/>
          </ac:spMkLst>
        </pc:spChg>
        <pc:spChg chg="add del">
          <ac:chgData name="Nomathemba Socikwa (2128581)" userId="7b68f662-5006-4db0-849a-7699f769eb38" providerId="ADAL" clId="{3085669E-0CD2-48AE-BB63-5CAF368FA1BB}" dt="2022-07-02T15:33:10.525" v="2937" actId="26606"/>
          <ac:spMkLst>
            <pc:docMk/>
            <pc:sldMk cId="2509715740" sldId="262"/>
            <ac:spMk id="29" creationId="{A8756A1B-6950-48DF-9439-2314515C3766}"/>
          </ac:spMkLst>
        </pc:spChg>
        <pc:spChg chg="add del">
          <ac:chgData name="Nomathemba Socikwa (2128581)" userId="7b68f662-5006-4db0-849a-7699f769eb38" providerId="ADAL" clId="{3085669E-0CD2-48AE-BB63-5CAF368FA1BB}" dt="2022-07-02T15:33:10.525" v="2937" actId="26606"/>
          <ac:spMkLst>
            <pc:docMk/>
            <pc:sldMk cId="2509715740" sldId="262"/>
            <ac:spMk id="30" creationId="{F85A6BBD-7399-450C-8FA5-F8AE24156BE5}"/>
          </ac:spMkLst>
        </pc:spChg>
        <pc:spChg chg="add del">
          <ac:chgData name="Nomathemba Socikwa (2128581)" userId="7b68f662-5006-4db0-849a-7699f769eb38" providerId="ADAL" clId="{3085669E-0CD2-48AE-BB63-5CAF368FA1BB}" dt="2022-07-02T15:33:10.525" v="2937" actId="26606"/>
          <ac:spMkLst>
            <pc:docMk/>
            <pc:sldMk cId="2509715740" sldId="262"/>
            <ac:spMk id="31" creationId="{5E3A6429-ADCA-756B-5798-237CBE822820}"/>
          </ac:spMkLst>
        </pc:spChg>
        <pc:spChg chg="add del">
          <ac:chgData name="Nomathemba Socikwa (2128581)" userId="7b68f662-5006-4db0-849a-7699f769eb38" providerId="ADAL" clId="{3085669E-0CD2-48AE-BB63-5CAF368FA1BB}" dt="2022-07-02T15:33:16.484" v="2939" actId="26606"/>
          <ac:spMkLst>
            <pc:docMk/>
            <pc:sldMk cId="2509715740" sldId="262"/>
            <ac:spMk id="33" creationId="{09646535-AEF6-4883-A4F9-EEC1F8B4319E}"/>
          </ac:spMkLst>
        </pc:spChg>
        <pc:spChg chg="add del">
          <ac:chgData name="Nomathemba Socikwa (2128581)" userId="7b68f662-5006-4db0-849a-7699f769eb38" providerId="ADAL" clId="{3085669E-0CD2-48AE-BB63-5CAF368FA1BB}" dt="2022-07-02T15:33:16.484" v="2939" actId="26606"/>
          <ac:spMkLst>
            <pc:docMk/>
            <pc:sldMk cId="2509715740" sldId="262"/>
            <ac:spMk id="34" creationId="{DB7EFF05-A8DA-4B3E-9C21-7A04283D4852}"/>
          </ac:spMkLst>
        </pc:spChg>
        <pc:spChg chg="add del">
          <ac:chgData name="Nomathemba Socikwa (2128581)" userId="7b68f662-5006-4db0-849a-7699f769eb38" providerId="ADAL" clId="{3085669E-0CD2-48AE-BB63-5CAF368FA1BB}" dt="2022-07-02T15:33:16.484" v="2939" actId="26606"/>
          <ac:spMkLst>
            <pc:docMk/>
            <pc:sldMk cId="2509715740" sldId="262"/>
            <ac:spMk id="35" creationId="{76A10F56-4600-4E72-882F-DF9A3D70548A}"/>
          </ac:spMkLst>
        </pc:spChg>
        <pc:spChg chg="add del">
          <ac:chgData name="Nomathemba Socikwa (2128581)" userId="7b68f662-5006-4db0-849a-7699f769eb38" providerId="ADAL" clId="{3085669E-0CD2-48AE-BB63-5CAF368FA1BB}" dt="2022-07-02T15:33:16.484" v="2939" actId="26606"/>
          <ac:spMkLst>
            <pc:docMk/>
            <pc:sldMk cId="2509715740" sldId="262"/>
            <ac:spMk id="36" creationId="{44E7C649-57E0-4A93-B134-67101C0725AD}"/>
          </ac:spMkLst>
        </pc:spChg>
        <pc:spChg chg="add del">
          <ac:chgData name="Nomathemba Socikwa (2128581)" userId="7b68f662-5006-4db0-849a-7699f769eb38" providerId="ADAL" clId="{3085669E-0CD2-48AE-BB63-5CAF368FA1BB}" dt="2022-07-02T15:33:16.484" v="2939" actId="26606"/>
          <ac:spMkLst>
            <pc:docMk/>
            <pc:sldMk cId="2509715740" sldId="262"/>
            <ac:spMk id="37" creationId="{AA35AF4F-B82E-435B-8949-29173A0559E8}"/>
          </ac:spMkLst>
        </pc:spChg>
        <pc:spChg chg="add del">
          <ac:chgData name="Nomathemba Socikwa (2128581)" userId="7b68f662-5006-4db0-849a-7699f769eb38" providerId="ADAL" clId="{3085669E-0CD2-48AE-BB63-5CAF368FA1BB}" dt="2022-07-02T15:33:16.484" v="2939" actId="26606"/>
          <ac:spMkLst>
            <pc:docMk/>
            <pc:sldMk cId="2509715740" sldId="262"/>
            <ac:spMk id="38" creationId="{5E3A6429-ADCA-756B-5798-237CBE822820}"/>
          </ac:spMkLst>
        </pc:spChg>
        <pc:spChg chg="add del">
          <ac:chgData name="Nomathemba Socikwa (2128581)" userId="7b68f662-5006-4db0-849a-7699f769eb38" providerId="ADAL" clId="{3085669E-0CD2-48AE-BB63-5CAF368FA1BB}" dt="2022-07-03T04:43:21.301" v="5992"/>
          <ac:spMkLst>
            <pc:docMk/>
            <pc:sldMk cId="2509715740" sldId="262"/>
            <ac:spMk id="40" creationId="{09646535-AEF6-4883-A4F9-EEC1F8B4319E}"/>
          </ac:spMkLst>
        </pc:spChg>
        <pc:spChg chg="add del">
          <ac:chgData name="Nomathemba Socikwa (2128581)" userId="7b68f662-5006-4db0-849a-7699f769eb38" providerId="ADAL" clId="{3085669E-0CD2-48AE-BB63-5CAF368FA1BB}" dt="2022-07-03T04:43:21.301" v="5992"/>
          <ac:spMkLst>
            <pc:docMk/>
            <pc:sldMk cId="2509715740" sldId="262"/>
            <ac:spMk id="41" creationId="{7FEECB93-933C-477B-BC7D-C2F2F6271A66}"/>
          </ac:spMkLst>
        </pc:spChg>
        <pc:spChg chg="add del">
          <ac:chgData name="Nomathemba Socikwa (2128581)" userId="7b68f662-5006-4db0-849a-7699f769eb38" providerId="ADAL" clId="{3085669E-0CD2-48AE-BB63-5CAF368FA1BB}" dt="2022-07-03T04:43:21.301" v="5992"/>
          <ac:spMkLst>
            <pc:docMk/>
            <pc:sldMk cId="2509715740" sldId="262"/>
            <ac:spMk id="43" creationId="{497BC505-FE0C-4637-A29D-B71DFBBBAA71}"/>
          </ac:spMkLst>
        </pc:spChg>
        <pc:spChg chg="add del">
          <ac:chgData name="Nomathemba Socikwa (2128581)" userId="7b68f662-5006-4db0-849a-7699f769eb38" providerId="ADAL" clId="{3085669E-0CD2-48AE-BB63-5CAF368FA1BB}" dt="2022-07-03T04:43:36.177" v="5995" actId="26606"/>
          <ac:spMkLst>
            <pc:docMk/>
            <pc:sldMk cId="2509715740" sldId="262"/>
            <ac:spMk id="48" creationId="{09646535-AEF6-4883-A4F9-EEC1F8B4319E}"/>
          </ac:spMkLst>
        </pc:spChg>
        <pc:spChg chg="add del">
          <ac:chgData name="Nomathemba Socikwa (2128581)" userId="7b68f662-5006-4db0-849a-7699f769eb38" providerId="ADAL" clId="{3085669E-0CD2-48AE-BB63-5CAF368FA1BB}" dt="2022-07-03T04:43:36.177" v="5995" actId="26606"/>
          <ac:spMkLst>
            <pc:docMk/>
            <pc:sldMk cId="2509715740" sldId="262"/>
            <ac:spMk id="49" creationId="{0149A9F6-B857-488C-AC3A-007B78165715}"/>
          </ac:spMkLst>
        </pc:spChg>
        <pc:spChg chg="add del">
          <ac:chgData name="Nomathemba Socikwa (2128581)" userId="7b68f662-5006-4db0-849a-7699f769eb38" providerId="ADAL" clId="{3085669E-0CD2-48AE-BB63-5CAF368FA1BB}" dt="2022-07-03T04:43:36.177" v="5995" actId="26606"/>
          <ac:spMkLst>
            <pc:docMk/>
            <pc:sldMk cId="2509715740" sldId="262"/>
            <ac:spMk id="51" creationId="{249EFD05-C377-44BE-91F0-1D17C1D9BF60}"/>
          </ac:spMkLst>
        </pc:spChg>
        <pc:spChg chg="add del">
          <ac:chgData name="Nomathemba Socikwa (2128581)" userId="7b68f662-5006-4db0-849a-7699f769eb38" providerId="ADAL" clId="{3085669E-0CD2-48AE-BB63-5CAF368FA1BB}" dt="2022-07-03T04:43:48.690" v="5998" actId="26606"/>
          <ac:spMkLst>
            <pc:docMk/>
            <pc:sldMk cId="2509715740" sldId="262"/>
            <ac:spMk id="63" creationId="{09646535-AEF6-4883-A4F9-EEC1F8B4319E}"/>
          </ac:spMkLst>
        </pc:spChg>
        <pc:spChg chg="add del">
          <ac:chgData name="Nomathemba Socikwa (2128581)" userId="7b68f662-5006-4db0-849a-7699f769eb38" providerId="ADAL" clId="{3085669E-0CD2-48AE-BB63-5CAF368FA1BB}" dt="2022-07-03T04:43:48.690" v="5998" actId="26606"/>
          <ac:spMkLst>
            <pc:docMk/>
            <pc:sldMk cId="2509715740" sldId="262"/>
            <ac:spMk id="64" creationId="{7FEECB93-933C-477B-BC7D-C2F2F6271A66}"/>
          </ac:spMkLst>
        </pc:spChg>
        <pc:spChg chg="add del">
          <ac:chgData name="Nomathemba Socikwa (2128581)" userId="7b68f662-5006-4db0-849a-7699f769eb38" providerId="ADAL" clId="{3085669E-0CD2-48AE-BB63-5CAF368FA1BB}" dt="2022-07-03T04:43:48.690" v="5998" actId="26606"/>
          <ac:spMkLst>
            <pc:docMk/>
            <pc:sldMk cId="2509715740" sldId="262"/>
            <ac:spMk id="65" creationId="{497BC505-FE0C-4637-A29D-B71DFBBBAA71}"/>
          </ac:spMkLst>
        </pc:spChg>
        <pc:spChg chg="add del">
          <ac:chgData name="Nomathemba Socikwa (2128581)" userId="7b68f662-5006-4db0-849a-7699f769eb38" providerId="ADAL" clId="{3085669E-0CD2-48AE-BB63-5CAF368FA1BB}" dt="2022-07-03T04:43:57.457" v="6001" actId="26606"/>
          <ac:spMkLst>
            <pc:docMk/>
            <pc:sldMk cId="2509715740" sldId="262"/>
            <ac:spMk id="75" creationId="{09646535-AEF6-4883-A4F9-EEC1F8B4319E}"/>
          </ac:spMkLst>
        </pc:spChg>
        <pc:spChg chg="add del">
          <ac:chgData name="Nomathemba Socikwa (2128581)" userId="7b68f662-5006-4db0-849a-7699f769eb38" providerId="ADAL" clId="{3085669E-0CD2-48AE-BB63-5CAF368FA1BB}" dt="2022-07-03T04:43:57.457" v="6001" actId="26606"/>
          <ac:spMkLst>
            <pc:docMk/>
            <pc:sldMk cId="2509715740" sldId="262"/>
            <ac:spMk id="76" creationId="{11F4D251-B7D8-402D-950A-F9D15396E94B}"/>
          </ac:spMkLst>
        </pc:spChg>
        <pc:spChg chg="add del">
          <ac:chgData name="Nomathemba Socikwa (2128581)" userId="7b68f662-5006-4db0-849a-7699f769eb38" providerId="ADAL" clId="{3085669E-0CD2-48AE-BB63-5CAF368FA1BB}" dt="2022-07-03T04:43:57.457" v="6001" actId="26606"/>
          <ac:spMkLst>
            <pc:docMk/>
            <pc:sldMk cId="2509715740" sldId="262"/>
            <ac:spMk id="77" creationId="{E67870A8-BE17-461C-AD58-035AD7FA02CB}"/>
          </ac:spMkLst>
        </pc:spChg>
        <pc:spChg chg="add del">
          <ac:chgData name="Nomathemba Socikwa (2128581)" userId="7b68f662-5006-4db0-849a-7699f769eb38" providerId="ADAL" clId="{3085669E-0CD2-48AE-BB63-5CAF368FA1BB}" dt="2022-07-03T04:44:04.405" v="6004" actId="26606"/>
          <ac:spMkLst>
            <pc:docMk/>
            <pc:sldMk cId="2509715740" sldId="262"/>
            <ac:spMk id="79" creationId="{09646535-AEF6-4883-A4F9-EEC1F8B4319E}"/>
          </ac:spMkLst>
        </pc:spChg>
        <pc:spChg chg="add del">
          <ac:chgData name="Nomathemba Socikwa (2128581)" userId="7b68f662-5006-4db0-849a-7699f769eb38" providerId="ADAL" clId="{3085669E-0CD2-48AE-BB63-5CAF368FA1BB}" dt="2022-07-03T04:44:04.405" v="6004" actId="26606"/>
          <ac:spMkLst>
            <pc:docMk/>
            <pc:sldMk cId="2509715740" sldId="262"/>
            <ac:spMk id="80" creationId="{77432465-790D-4932-8561-FA94122DF07B}"/>
          </ac:spMkLst>
        </pc:spChg>
        <pc:spChg chg="add del">
          <ac:chgData name="Nomathemba Socikwa (2128581)" userId="7b68f662-5006-4db0-849a-7699f769eb38" providerId="ADAL" clId="{3085669E-0CD2-48AE-BB63-5CAF368FA1BB}" dt="2022-07-03T04:44:04.405" v="6004" actId="26606"/>
          <ac:spMkLst>
            <pc:docMk/>
            <pc:sldMk cId="2509715740" sldId="262"/>
            <ac:spMk id="81" creationId="{FA3AE6FB-5068-460B-B242-FA94B15DF4E0}"/>
          </ac:spMkLst>
        </pc:spChg>
        <pc:spChg chg="add del">
          <ac:chgData name="Nomathemba Socikwa (2128581)" userId="7b68f662-5006-4db0-849a-7699f769eb38" providerId="ADAL" clId="{3085669E-0CD2-48AE-BB63-5CAF368FA1BB}" dt="2022-07-03T04:44:04.405" v="6004" actId="26606"/>
          <ac:spMkLst>
            <pc:docMk/>
            <pc:sldMk cId="2509715740" sldId="262"/>
            <ac:spMk id="82" creationId="{26869613-60E9-449B-BA19-3DE083E71273}"/>
          </ac:spMkLst>
        </pc:spChg>
        <pc:spChg chg="add del">
          <ac:chgData name="Nomathemba Socikwa (2128581)" userId="7b68f662-5006-4db0-849a-7699f769eb38" providerId="ADAL" clId="{3085669E-0CD2-48AE-BB63-5CAF368FA1BB}" dt="2022-07-03T04:44:12.739" v="6007" actId="26606"/>
          <ac:spMkLst>
            <pc:docMk/>
            <pc:sldMk cId="2509715740" sldId="262"/>
            <ac:spMk id="84" creationId="{09646535-AEF6-4883-A4F9-EEC1F8B4319E}"/>
          </ac:spMkLst>
        </pc:spChg>
        <pc:spChg chg="add del">
          <ac:chgData name="Nomathemba Socikwa (2128581)" userId="7b68f662-5006-4db0-849a-7699f769eb38" providerId="ADAL" clId="{3085669E-0CD2-48AE-BB63-5CAF368FA1BB}" dt="2022-07-03T04:44:12.739" v="6007" actId="26606"/>
          <ac:spMkLst>
            <pc:docMk/>
            <pc:sldMk cId="2509715740" sldId="262"/>
            <ac:spMk id="85" creationId="{74E3E963-7ADC-4469-A079-F78B0BC6F60C}"/>
          </ac:spMkLst>
        </pc:spChg>
        <pc:spChg chg="add del">
          <ac:chgData name="Nomathemba Socikwa (2128581)" userId="7b68f662-5006-4db0-849a-7699f769eb38" providerId="ADAL" clId="{3085669E-0CD2-48AE-BB63-5CAF368FA1BB}" dt="2022-07-03T04:44:12.739" v="6007" actId="26606"/>
          <ac:spMkLst>
            <pc:docMk/>
            <pc:sldMk cId="2509715740" sldId="262"/>
            <ac:spMk id="86" creationId="{C864DEA4-D6B8-4DEF-B1D0-6D5672FA8D22}"/>
          </ac:spMkLst>
        </pc:spChg>
        <pc:spChg chg="add del">
          <ac:chgData name="Nomathemba Socikwa (2128581)" userId="7b68f662-5006-4db0-849a-7699f769eb38" providerId="ADAL" clId="{3085669E-0CD2-48AE-BB63-5CAF368FA1BB}" dt="2022-07-03T04:44:16.696" v="6010" actId="26606"/>
          <ac:spMkLst>
            <pc:docMk/>
            <pc:sldMk cId="2509715740" sldId="262"/>
            <ac:spMk id="90" creationId="{09646535-AEF6-4883-A4F9-EEC1F8B4319E}"/>
          </ac:spMkLst>
        </pc:spChg>
        <pc:spChg chg="add del">
          <ac:chgData name="Nomathemba Socikwa (2128581)" userId="7b68f662-5006-4db0-849a-7699f769eb38" providerId="ADAL" clId="{3085669E-0CD2-48AE-BB63-5CAF368FA1BB}" dt="2022-07-03T04:44:16.696" v="6010" actId="26606"/>
          <ac:spMkLst>
            <pc:docMk/>
            <pc:sldMk cId="2509715740" sldId="262"/>
            <ac:spMk id="91" creationId="{366C96C0-C503-4689-9188-1B79F55F3F75}"/>
          </ac:spMkLst>
        </pc:spChg>
        <pc:spChg chg="add del">
          <ac:chgData name="Nomathemba Socikwa (2128581)" userId="7b68f662-5006-4db0-849a-7699f769eb38" providerId="ADAL" clId="{3085669E-0CD2-48AE-BB63-5CAF368FA1BB}" dt="2022-07-03T04:44:16.696" v="6010" actId="26606"/>
          <ac:spMkLst>
            <pc:docMk/>
            <pc:sldMk cId="2509715740" sldId="262"/>
            <ac:spMk id="92" creationId="{6390D9D2-CD1B-45D5-8B3B-6FF07D60E05C}"/>
          </ac:spMkLst>
        </pc:spChg>
        <pc:spChg chg="add del">
          <ac:chgData name="Nomathemba Socikwa (2128581)" userId="7b68f662-5006-4db0-849a-7699f769eb38" providerId="ADAL" clId="{3085669E-0CD2-48AE-BB63-5CAF368FA1BB}" dt="2022-07-03T04:46:13.426" v="6028" actId="26606"/>
          <ac:spMkLst>
            <pc:docMk/>
            <pc:sldMk cId="2509715740" sldId="262"/>
            <ac:spMk id="102" creationId="{09646535-AEF6-4883-A4F9-EEC1F8B4319E}"/>
          </ac:spMkLst>
        </pc:spChg>
        <pc:spChg chg="add del">
          <ac:chgData name="Nomathemba Socikwa (2128581)" userId="7b68f662-5006-4db0-849a-7699f769eb38" providerId="ADAL" clId="{3085669E-0CD2-48AE-BB63-5CAF368FA1BB}" dt="2022-07-03T04:46:13.426" v="6028" actId="26606"/>
          <ac:spMkLst>
            <pc:docMk/>
            <pc:sldMk cId="2509715740" sldId="262"/>
            <ac:spMk id="103" creationId="{77432465-790D-4932-8561-FA94122DF07B}"/>
          </ac:spMkLst>
        </pc:spChg>
        <pc:spChg chg="add del">
          <ac:chgData name="Nomathemba Socikwa (2128581)" userId="7b68f662-5006-4db0-849a-7699f769eb38" providerId="ADAL" clId="{3085669E-0CD2-48AE-BB63-5CAF368FA1BB}" dt="2022-07-03T04:46:13.426" v="6028" actId="26606"/>
          <ac:spMkLst>
            <pc:docMk/>
            <pc:sldMk cId="2509715740" sldId="262"/>
            <ac:spMk id="104" creationId="{FA3AE6FB-5068-460B-B242-FA94B15DF4E0}"/>
          </ac:spMkLst>
        </pc:spChg>
        <pc:spChg chg="add del">
          <ac:chgData name="Nomathemba Socikwa (2128581)" userId="7b68f662-5006-4db0-849a-7699f769eb38" providerId="ADAL" clId="{3085669E-0CD2-48AE-BB63-5CAF368FA1BB}" dt="2022-07-03T04:46:13.426" v="6028" actId="26606"/>
          <ac:spMkLst>
            <pc:docMk/>
            <pc:sldMk cId="2509715740" sldId="262"/>
            <ac:spMk id="105" creationId="{26869613-60E9-449B-BA19-3DE083E71273}"/>
          </ac:spMkLst>
        </pc:spChg>
        <pc:spChg chg="add del">
          <ac:chgData name="Nomathemba Socikwa (2128581)" userId="7b68f662-5006-4db0-849a-7699f769eb38" providerId="ADAL" clId="{3085669E-0CD2-48AE-BB63-5CAF368FA1BB}" dt="2022-07-03T04:46:03.311" v="6021" actId="26606"/>
          <ac:spMkLst>
            <pc:docMk/>
            <pc:sldMk cId="2509715740" sldId="262"/>
            <ac:spMk id="110" creationId="{09646535-AEF6-4883-A4F9-EEC1F8B4319E}"/>
          </ac:spMkLst>
        </pc:spChg>
        <pc:spChg chg="add del">
          <ac:chgData name="Nomathemba Socikwa (2128581)" userId="7b68f662-5006-4db0-849a-7699f769eb38" providerId="ADAL" clId="{3085669E-0CD2-48AE-BB63-5CAF368FA1BB}" dt="2022-07-03T04:46:03.311" v="6021" actId="26606"/>
          <ac:spMkLst>
            <pc:docMk/>
            <pc:sldMk cId="2509715740" sldId="262"/>
            <ac:spMk id="112" creationId="{0149A9F6-B857-488C-AC3A-007B78165715}"/>
          </ac:spMkLst>
        </pc:spChg>
        <pc:spChg chg="add del">
          <ac:chgData name="Nomathemba Socikwa (2128581)" userId="7b68f662-5006-4db0-849a-7699f769eb38" providerId="ADAL" clId="{3085669E-0CD2-48AE-BB63-5CAF368FA1BB}" dt="2022-07-03T04:46:03.311" v="6021" actId="26606"/>
          <ac:spMkLst>
            <pc:docMk/>
            <pc:sldMk cId="2509715740" sldId="262"/>
            <ac:spMk id="114" creationId="{249EFD05-C377-44BE-91F0-1D17C1D9BF60}"/>
          </ac:spMkLst>
        </pc:spChg>
        <pc:spChg chg="add del">
          <ac:chgData name="Nomathemba Socikwa (2128581)" userId="7b68f662-5006-4db0-849a-7699f769eb38" providerId="ADAL" clId="{3085669E-0CD2-48AE-BB63-5CAF368FA1BB}" dt="2022-07-03T04:46:09.659" v="6024" actId="26606"/>
          <ac:spMkLst>
            <pc:docMk/>
            <pc:sldMk cId="2509715740" sldId="262"/>
            <ac:spMk id="126" creationId="{09646535-AEF6-4883-A4F9-EEC1F8B4319E}"/>
          </ac:spMkLst>
        </pc:spChg>
        <pc:spChg chg="add del">
          <ac:chgData name="Nomathemba Socikwa (2128581)" userId="7b68f662-5006-4db0-849a-7699f769eb38" providerId="ADAL" clId="{3085669E-0CD2-48AE-BB63-5CAF368FA1BB}" dt="2022-07-03T04:46:09.659" v="6024" actId="26606"/>
          <ac:spMkLst>
            <pc:docMk/>
            <pc:sldMk cId="2509715740" sldId="262"/>
            <ac:spMk id="127" creationId="{BDE63055-C438-4977-B234-872D73E6C459}"/>
          </ac:spMkLst>
        </pc:spChg>
        <pc:spChg chg="add del">
          <ac:chgData name="Nomathemba Socikwa (2128581)" userId="7b68f662-5006-4db0-849a-7699f769eb38" providerId="ADAL" clId="{3085669E-0CD2-48AE-BB63-5CAF368FA1BB}" dt="2022-07-03T04:46:09.659" v="6024" actId="26606"/>
          <ac:spMkLst>
            <pc:docMk/>
            <pc:sldMk cId="2509715740" sldId="262"/>
            <ac:spMk id="128" creationId="{497BC505-FE0C-4637-A29D-B71DFBBBAA71}"/>
          </ac:spMkLst>
        </pc:spChg>
        <pc:spChg chg="add del">
          <ac:chgData name="Nomathemba Socikwa (2128581)" userId="7b68f662-5006-4db0-849a-7699f769eb38" providerId="ADAL" clId="{3085669E-0CD2-48AE-BB63-5CAF368FA1BB}" dt="2022-07-03T04:46:13.389" v="6027" actId="26606"/>
          <ac:spMkLst>
            <pc:docMk/>
            <pc:sldMk cId="2509715740" sldId="262"/>
            <ac:spMk id="138" creationId="{09646535-AEF6-4883-A4F9-EEC1F8B4319E}"/>
          </ac:spMkLst>
        </pc:spChg>
        <pc:spChg chg="add del">
          <ac:chgData name="Nomathemba Socikwa (2128581)" userId="7b68f662-5006-4db0-849a-7699f769eb38" providerId="ADAL" clId="{3085669E-0CD2-48AE-BB63-5CAF368FA1BB}" dt="2022-07-03T04:46:13.389" v="6027" actId="26606"/>
          <ac:spMkLst>
            <pc:docMk/>
            <pc:sldMk cId="2509715740" sldId="262"/>
            <ac:spMk id="139" creationId="{F2D8BB2F-596E-49E9-9B98-C668D57DCD95}"/>
          </ac:spMkLst>
        </pc:spChg>
        <pc:spChg chg="add del">
          <ac:chgData name="Nomathemba Socikwa (2128581)" userId="7b68f662-5006-4db0-849a-7699f769eb38" providerId="ADAL" clId="{3085669E-0CD2-48AE-BB63-5CAF368FA1BB}" dt="2022-07-03T04:46:13.389" v="6027" actId="26606"/>
          <ac:spMkLst>
            <pc:docMk/>
            <pc:sldMk cId="2509715740" sldId="262"/>
            <ac:spMk id="140" creationId="{A2059896-276C-4929-94E3-64CC4E049BAE}"/>
          </ac:spMkLst>
        </pc:spChg>
        <pc:spChg chg="add del">
          <ac:chgData name="Nomathemba Socikwa (2128581)" userId="7b68f662-5006-4db0-849a-7699f769eb38" providerId="ADAL" clId="{3085669E-0CD2-48AE-BB63-5CAF368FA1BB}" dt="2022-07-03T04:46:13.389" v="6027" actId="26606"/>
          <ac:spMkLst>
            <pc:docMk/>
            <pc:sldMk cId="2509715740" sldId="262"/>
            <ac:spMk id="141" creationId="{6753690C-334D-4720-BF78-6F144A47BBB2}"/>
          </ac:spMkLst>
        </pc:spChg>
        <pc:spChg chg="add del">
          <ac:chgData name="Nomathemba Socikwa (2128581)" userId="7b68f662-5006-4db0-849a-7699f769eb38" providerId="ADAL" clId="{3085669E-0CD2-48AE-BB63-5CAF368FA1BB}" dt="2022-07-03T04:49:26.185" v="6052" actId="26606"/>
          <ac:spMkLst>
            <pc:docMk/>
            <pc:sldMk cId="2509715740" sldId="262"/>
            <ac:spMk id="143" creationId="{09646535-AEF6-4883-A4F9-EEC1F8B4319E}"/>
          </ac:spMkLst>
        </pc:spChg>
        <pc:spChg chg="add del">
          <ac:chgData name="Nomathemba Socikwa (2128581)" userId="7b68f662-5006-4db0-849a-7699f769eb38" providerId="ADAL" clId="{3085669E-0CD2-48AE-BB63-5CAF368FA1BB}" dt="2022-07-03T04:49:26.185" v="6052" actId="26606"/>
          <ac:spMkLst>
            <pc:docMk/>
            <pc:sldMk cId="2509715740" sldId="262"/>
            <ac:spMk id="144" creationId="{335243F2-87BD-4C47-8358-ACFE608D3DB3}"/>
          </ac:spMkLst>
        </pc:spChg>
        <pc:spChg chg="add del">
          <ac:chgData name="Nomathemba Socikwa (2128581)" userId="7b68f662-5006-4db0-849a-7699f769eb38" providerId="ADAL" clId="{3085669E-0CD2-48AE-BB63-5CAF368FA1BB}" dt="2022-07-03T04:49:26.185" v="6052" actId="26606"/>
          <ac:spMkLst>
            <pc:docMk/>
            <pc:sldMk cId="2509715740" sldId="262"/>
            <ac:spMk id="145" creationId="{65B33439-EC96-4835-9DF2-CFA3336E0E41}"/>
          </ac:spMkLst>
        </pc:spChg>
        <pc:spChg chg="add del">
          <ac:chgData name="Nomathemba Socikwa (2128581)" userId="7b68f662-5006-4db0-849a-7699f769eb38" providerId="ADAL" clId="{3085669E-0CD2-48AE-BB63-5CAF368FA1BB}" dt="2022-07-03T04:49:02.442" v="6045" actId="26606"/>
          <ac:spMkLst>
            <pc:docMk/>
            <pc:sldMk cId="2509715740" sldId="262"/>
            <ac:spMk id="152" creationId="{09646535-AEF6-4883-A4F9-EEC1F8B4319E}"/>
          </ac:spMkLst>
        </pc:spChg>
        <pc:spChg chg="add del">
          <ac:chgData name="Nomathemba Socikwa (2128581)" userId="7b68f662-5006-4db0-849a-7699f769eb38" providerId="ADAL" clId="{3085669E-0CD2-48AE-BB63-5CAF368FA1BB}" dt="2022-07-03T04:49:02.442" v="6045" actId="26606"/>
          <ac:spMkLst>
            <pc:docMk/>
            <pc:sldMk cId="2509715740" sldId="262"/>
            <ac:spMk id="154" creationId="{77432465-790D-4932-8561-FA94122DF07B}"/>
          </ac:spMkLst>
        </pc:spChg>
        <pc:spChg chg="add del">
          <ac:chgData name="Nomathemba Socikwa (2128581)" userId="7b68f662-5006-4db0-849a-7699f769eb38" providerId="ADAL" clId="{3085669E-0CD2-48AE-BB63-5CAF368FA1BB}" dt="2022-07-03T04:49:02.442" v="6045" actId="26606"/>
          <ac:spMkLst>
            <pc:docMk/>
            <pc:sldMk cId="2509715740" sldId="262"/>
            <ac:spMk id="156" creationId="{FA3AE6FB-5068-460B-B242-FA94B15DF4E0}"/>
          </ac:spMkLst>
        </pc:spChg>
        <pc:spChg chg="add del">
          <ac:chgData name="Nomathemba Socikwa (2128581)" userId="7b68f662-5006-4db0-849a-7699f769eb38" providerId="ADAL" clId="{3085669E-0CD2-48AE-BB63-5CAF368FA1BB}" dt="2022-07-03T04:49:02.442" v="6045" actId="26606"/>
          <ac:spMkLst>
            <pc:docMk/>
            <pc:sldMk cId="2509715740" sldId="262"/>
            <ac:spMk id="158" creationId="{26869613-60E9-449B-BA19-3DE083E71273}"/>
          </ac:spMkLst>
        </pc:spChg>
        <pc:spChg chg="add del">
          <ac:chgData name="Nomathemba Socikwa (2128581)" userId="7b68f662-5006-4db0-849a-7699f769eb38" providerId="ADAL" clId="{3085669E-0CD2-48AE-BB63-5CAF368FA1BB}" dt="2022-07-03T04:49:07.915" v="6048" actId="26606"/>
          <ac:spMkLst>
            <pc:docMk/>
            <pc:sldMk cId="2509715740" sldId="262"/>
            <ac:spMk id="160" creationId="{09646535-AEF6-4883-A4F9-EEC1F8B4319E}"/>
          </ac:spMkLst>
        </pc:spChg>
        <pc:spChg chg="add del">
          <ac:chgData name="Nomathemba Socikwa (2128581)" userId="7b68f662-5006-4db0-849a-7699f769eb38" providerId="ADAL" clId="{3085669E-0CD2-48AE-BB63-5CAF368FA1BB}" dt="2022-07-03T04:49:07.915" v="6048" actId="26606"/>
          <ac:spMkLst>
            <pc:docMk/>
            <pc:sldMk cId="2509715740" sldId="262"/>
            <ac:spMk id="161" creationId="{F2D8BB2F-596E-49E9-9B98-C668D57DCD95}"/>
          </ac:spMkLst>
        </pc:spChg>
        <pc:spChg chg="add del">
          <ac:chgData name="Nomathemba Socikwa (2128581)" userId="7b68f662-5006-4db0-849a-7699f769eb38" providerId="ADAL" clId="{3085669E-0CD2-48AE-BB63-5CAF368FA1BB}" dt="2022-07-03T04:49:07.915" v="6048" actId="26606"/>
          <ac:spMkLst>
            <pc:docMk/>
            <pc:sldMk cId="2509715740" sldId="262"/>
            <ac:spMk id="162" creationId="{A2059896-276C-4929-94E3-64CC4E049BAE}"/>
          </ac:spMkLst>
        </pc:spChg>
        <pc:spChg chg="add del">
          <ac:chgData name="Nomathemba Socikwa (2128581)" userId="7b68f662-5006-4db0-849a-7699f769eb38" providerId="ADAL" clId="{3085669E-0CD2-48AE-BB63-5CAF368FA1BB}" dt="2022-07-03T04:49:07.915" v="6048" actId="26606"/>
          <ac:spMkLst>
            <pc:docMk/>
            <pc:sldMk cId="2509715740" sldId="262"/>
            <ac:spMk id="163" creationId="{6753690C-334D-4720-BF78-6F144A47BBB2}"/>
          </ac:spMkLst>
        </pc:spChg>
        <pc:spChg chg="add del">
          <ac:chgData name="Nomathemba Socikwa (2128581)" userId="7b68f662-5006-4db0-849a-7699f769eb38" providerId="ADAL" clId="{3085669E-0CD2-48AE-BB63-5CAF368FA1BB}" dt="2022-07-03T04:49:26.159" v="6051" actId="26606"/>
          <ac:spMkLst>
            <pc:docMk/>
            <pc:sldMk cId="2509715740" sldId="262"/>
            <ac:spMk id="165" creationId="{09646535-AEF6-4883-A4F9-EEC1F8B4319E}"/>
          </ac:spMkLst>
        </pc:spChg>
        <pc:spChg chg="add del">
          <ac:chgData name="Nomathemba Socikwa (2128581)" userId="7b68f662-5006-4db0-849a-7699f769eb38" providerId="ADAL" clId="{3085669E-0CD2-48AE-BB63-5CAF368FA1BB}" dt="2022-07-03T04:49:26.159" v="6051" actId="26606"/>
          <ac:spMkLst>
            <pc:docMk/>
            <pc:sldMk cId="2509715740" sldId="262"/>
            <ac:spMk id="166" creationId="{1F6964C7-4422-41D3-BFD7-121069A3291B}"/>
          </ac:spMkLst>
        </pc:spChg>
        <pc:spChg chg="add del">
          <ac:chgData name="Nomathemba Socikwa (2128581)" userId="7b68f662-5006-4db0-849a-7699f769eb38" providerId="ADAL" clId="{3085669E-0CD2-48AE-BB63-5CAF368FA1BB}" dt="2022-07-03T04:49:26.159" v="6051" actId="26606"/>
          <ac:spMkLst>
            <pc:docMk/>
            <pc:sldMk cId="2509715740" sldId="262"/>
            <ac:spMk id="167" creationId="{0569CB96-0A96-471A-BF21-CCA92128DBC2}"/>
          </ac:spMkLst>
        </pc:spChg>
        <pc:spChg chg="add del">
          <ac:chgData name="Nomathemba Socikwa (2128581)" userId="7b68f662-5006-4db0-849a-7699f769eb38" providerId="ADAL" clId="{3085669E-0CD2-48AE-BB63-5CAF368FA1BB}" dt="2022-07-03T04:49:26.159" v="6051" actId="26606"/>
          <ac:spMkLst>
            <pc:docMk/>
            <pc:sldMk cId="2509715740" sldId="262"/>
            <ac:spMk id="168" creationId="{A5A34984-5CF0-4646-BBCE-D71144386CDF}"/>
          </ac:spMkLst>
        </pc:spChg>
        <pc:spChg chg="add">
          <ac:chgData name="Nomathemba Socikwa (2128581)" userId="7b68f662-5006-4db0-849a-7699f769eb38" providerId="ADAL" clId="{3085669E-0CD2-48AE-BB63-5CAF368FA1BB}" dt="2022-07-03T04:49:26.185" v="6052" actId="26606"/>
          <ac:spMkLst>
            <pc:docMk/>
            <pc:sldMk cId="2509715740" sldId="262"/>
            <ac:spMk id="170" creationId="{09646535-AEF6-4883-A4F9-EEC1F8B4319E}"/>
          </ac:spMkLst>
        </pc:spChg>
        <pc:spChg chg="add">
          <ac:chgData name="Nomathemba Socikwa (2128581)" userId="7b68f662-5006-4db0-849a-7699f769eb38" providerId="ADAL" clId="{3085669E-0CD2-48AE-BB63-5CAF368FA1BB}" dt="2022-07-03T04:49:26.185" v="6052" actId="26606"/>
          <ac:spMkLst>
            <pc:docMk/>
            <pc:sldMk cId="2509715740" sldId="262"/>
            <ac:spMk id="171" creationId="{11F4D251-B7D8-402D-950A-F9D15396E94B}"/>
          </ac:spMkLst>
        </pc:spChg>
        <pc:spChg chg="add">
          <ac:chgData name="Nomathemba Socikwa (2128581)" userId="7b68f662-5006-4db0-849a-7699f769eb38" providerId="ADAL" clId="{3085669E-0CD2-48AE-BB63-5CAF368FA1BB}" dt="2022-07-03T04:49:26.185" v="6052" actId="26606"/>
          <ac:spMkLst>
            <pc:docMk/>
            <pc:sldMk cId="2509715740" sldId="262"/>
            <ac:spMk id="172" creationId="{E67870A8-BE17-461C-AD58-035AD7FA02CB}"/>
          </ac:spMkLst>
        </pc:spChg>
        <pc:grpChg chg="add del">
          <ac:chgData name="Nomathemba Socikwa (2128581)" userId="7b68f662-5006-4db0-849a-7699f769eb38" providerId="ADAL" clId="{3085669E-0CD2-48AE-BB63-5CAF368FA1BB}" dt="2022-07-02T15:33:00.843" v="2935" actId="26606"/>
          <ac:grpSpMkLst>
            <pc:docMk/>
            <pc:sldMk cId="2509715740" sldId="262"/>
            <ac:grpSpMk id="15" creationId="{3C9AA14C-80A4-427C-A911-28CD20C56E5E}"/>
          </ac:grpSpMkLst>
        </pc:grpChg>
        <pc:grpChg chg="add del">
          <ac:chgData name="Nomathemba Socikwa (2128581)" userId="7b68f662-5006-4db0-849a-7699f769eb38" providerId="ADAL" clId="{3085669E-0CD2-48AE-BB63-5CAF368FA1BB}" dt="2022-07-02T15:33:00.843" v="2935" actId="26606"/>
          <ac:grpSpMkLst>
            <pc:docMk/>
            <pc:sldMk cId="2509715740" sldId="262"/>
            <ac:grpSpMk id="20" creationId="{F2FD01A0-E6FF-41CD-AEBD-279232B90D43}"/>
          </ac:grpSpMkLst>
        </pc:grpChg>
        <pc:grpChg chg="add del">
          <ac:chgData name="Nomathemba Socikwa (2128581)" userId="7b68f662-5006-4db0-849a-7699f769eb38" providerId="ADAL" clId="{3085669E-0CD2-48AE-BB63-5CAF368FA1BB}" dt="2022-07-03T04:43:21.301" v="5992"/>
          <ac:grpSpMkLst>
            <pc:docMk/>
            <pc:sldMk cId="2509715740" sldId="262"/>
            <ac:grpSpMk id="44" creationId="{F2FD01A0-E6FF-41CD-AEBD-279232B90D43}"/>
          </ac:grpSpMkLst>
        </pc:grpChg>
        <pc:grpChg chg="add del">
          <ac:chgData name="Nomathemba Socikwa (2128581)" userId="7b68f662-5006-4db0-849a-7699f769eb38" providerId="ADAL" clId="{3085669E-0CD2-48AE-BB63-5CAF368FA1BB}" dt="2022-07-03T04:43:21.301" v="5992"/>
          <ac:grpSpMkLst>
            <pc:docMk/>
            <pc:sldMk cId="2509715740" sldId="262"/>
            <ac:grpSpMk id="47" creationId="{3C9AA14C-80A4-427C-A911-28CD20C56E5E}"/>
          </ac:grpSpMkLst>
        </pc:grpChg>
        <pc:grpChg chg="add del">
          <ac:chgData name="Nomathemba Socikwa (2128581)" userId="7b68f662-5006-4db0-849a-7699f769eb38" providerId="ADAL" clId="{3085669E-0CD2-48AE-BB63-5CAF368FA1BB}" dt="2022-07-03T04:43:36.177" v="5995" actId="26606"/>
          <ac:grpSpMkLst>
            <pc:docMk/>
            <pc:sldMk cId="2509715740" sldId="262"/>
            <ac:grpSpMk id="53" creationId="{F2FD01A0-E6FF-41CD-AEBD-279232B90D43}"/>
          </ac:grpSpMkLst>
        </pc:grpChg>
        <pc:grpChg chg="add del">
          <ac:chgData name="Nomathemba Socikwa (2128581)" userId="7b68f662-5006-4db0-849a-7699f769eb38" providerId="ADAL" clId="{3085669E-0CD2-48AE-BB63-5CAF368FA1BB}" dt="2022-07-03T04:43:36.177" v="5995" actId="26606"/>
          <ac:grpSpMkLst>
            <pc:docMk/>
            <pc:sldMk cId="2509715740" sldId="262"/>
            <ac:grpSpMk id="58" creationId="{3C9AA14C-80A4-427C-A911-28CD20C56E5E}"/>
          </ac:grpSpMkLst>
        </pc:grpChg>
        <pc:grpChg chg="add del">
          <ac:chgData name="Nomathemba Socikwa (2128581)" userId="7b68f662-5006-4db0-849a-7699f769eb38" providerId="ADAL" clId="{3085669E-0CD2-48AE-BB63-5CAF368FA1BB}" dt="2022-07-03T04:43:48.690" v="5998" actId="26606"/>
          <ac:grpSpMkLst>
            <pc:docMk/>
            <pc:sldMk cId="2509715740" sldId="262"/>
            <ac:grpSpMk id="66" creationId="{F2FD01A0-E6FF-41CD-AEBD-279232B90D43}"/>
          </ac:grpSpMkLst>
        </pc:grpChg>
        <pc:grpChg chg="add del">
          <ac:chgData name="Nomathemba Socikwa (2128581)" userId="7b68f662-5006-4db0-849a-7699f769eb38" providerId="ADAL" clId="{3085669E-0CD2-48AE-BB63-5CAF368FA1BB}" dt="2022-07-03T04:43:48.690" v="5998" actId="26606"/>
          <ac:grpSpMkLst>
            <pc:docMk/>
            <pc:sldMk cId="2509715740" sldId="262"/>
            <ac:grpSpMk id="70" creationId="{3C9AA14C-80A4-427C-A911-28CD20C56E5E}"/>
          </ac:grpSpMkLst>
        </pc:grpChg>
        <pc:grpChg chg="add del">
          <ac:chgData name="Nomathemba Socikwa (2128581)" userId="7b68f662-5006-4db0-849a-7699f769eb38" providerId="ADAL" clId="{3085669E-0CD2-48AE-BB63-5CAF368FA1BB}" dt="2022-07-03T04:44:12.739" v="6007" actId="26606"/>
          <ac:grpSpMkLst>
            <pc:docMk/>
            <pc:sldMk cId="2509715740" sldId="262"/>
            <ac:grpSpMk id="87" creationId="{3C9AA14C-80A4-427C-A911-28CD20C56E5E}"/>
          </ac:grpSpMkLst>
        </pc:grpChg>
        <pc:grpChg chg="add del">
          <ac:chgData name="Nomathemba Socikwa (2128581)" userId="7b68f662-5006-4db0-849a-7699f769eb38" providerId="ADAL" clId="{3085669E-0CD2-48AE-BB63-5CAF368FA1BB}" dt="2022-07-03T04:44:12.739" v="6007" actId="26606"/>
          <ac:grpSpMkLst>
            <pc:docMk/>
            <pc:sldMk cId="2509715740" sldId="262"/>
            <ac:grpSpMk id="88" creationId="{F2FD01A0-E6FF-41CD-AEBD-279232B90D43}"/>
          </ac:grpSpMkLst>
        </pc:grpChg>
        <pc:grpChg chg="add del">
          <ac:chgData name="Nomathemba Socikwa (2128581)" userId="7b68f662-5006-4db0-849a-7699f769eb38" providerId="ADAL" clId="{3085669E-0CD2-48AE-BB63-5CAF368FA1BB}" dt="2022-07-03T04:44:16.696" v="6010" actId="26606"/>
          <ac:grpSpMkLst>
            <pc:docMk/>
            <pc:sldMk cId="2509715740" sldId="262"/>
            <ac:grpSpMk id="93" creationId="{C8F3AECA-1E28-4DB0-901D-747B827596E9}"/>
          </ac:grpSpMkLst>
        </pc:grpChg>
        <pc:grpChg chg="add del">
          <ac:chgData name="Nomathemba Socikwa (2128581)" userId="7b68f662-5006-4db0-849a-7699f769eb38" providerId="ADAL" clId="{3085669E-0CD2-48AE-BB63-5CAF368FA1BB}" dt="2022-07-03T04:44:16.696" v="6010" actId="26606"/>
          <ac:grpSpMkLst>
            <pc:docMk/>
            <pc:sldMk cId="2509715740" sldId="262"/>
            <ac:grpSpMk id="97" creationId="{3214C51D-3B74-4CCB-82B8-A184460FCAA2}"/>
          </ac:grpSpMkLst>
        </pc:grpChg>
        <pc:grpChg chg="add del">
          <ac:chgData name="Nomathemba Socikwa (2128581)" userId="7b68f662-5006-4db0-849a-7699f769eb38" providerId="ADAL" clId="{3085669E-0CD2-48AE-BB63-5CAF368FA1BB}" dt="2022-07-03T04:46:03.311" v="6021" actId="26606"/>
          <ac:grpSpMkLst>
            <pc:docMk/>
            <pc:sldMk cId="2509715740" sldId="262"/>
            <ac:grpSpMk id="116" creationId="{F2FD01A0-E6FF-41CD-AEBD-279232B90D43}"/>
          </ac:grpSpMkLst>
        </pc:grpChg>
        <pc:grpChg chg="add del">
          <ac:chgData name="Nomathemba Socikwa (2128581)" userId="7b68f662-5006-4db0-849a-7699f769eb38" providerId="ADAL" clId="{3085669E-0CD2-48AE-BB63-5CAF368FA1BB}" dt="2022-07-03T04:46:03.311" v="6021" actId="26606"/>
          <ac:grpSpMkLst>
            <pc:docMk/>
            <pc:sldMk cId="2509715740" sldId="262"/>
            <ac:grpSpMk id="121" creationId="{3C9AA14C-80A4-427C-A911-28CD20C56E5E}"/>
          </ac:grpSpMkLst>
        </pc:grpChg>
        <pc:grpChg chg="add del">
          <ac:chgData name="Nomathemba Socikwa (2128581)" userId="7b68f662-5006-4db0-849a-7699f769eb38" providerId="ADAL" clId="{3085669E-0CD2-48AE-BB63-5CAF368FA1BB}" dt="2022-07-03T04:46:09.659" v="6024" actId="26606"/>
          <ac:grpSpMkLst>
            <pc:docMk/>
            <pc:sldMk cId="2509715740" sldId="262"/>
            <ac:grpSpMk id="129" creationId="{F2FD01A0-E6FF-41CD-AEBD-279232B90D43}"/>
          </ac:grpSpMkLst>
        </pc:grpChg>
        <pc:grpChg chg="add del">
          <ac:chgData name="Nomathemba Socikwa (2128581)" userId="7b68f662-5006-4db0-849a-7699f769eb38" providerId="ADAL" clId="{3085669E-0CD2-48AE-BB63-5CAF368FA1BB}" dt="2022-07-03T04:46:09.659" v="6024" actId="26606"/>
          <ac:grpSpMkLst>
            <pc:docMk/>
            <pc:sldMk cId="2509715740" sldId="262"/>
            <ac:grpSpMk id="133" creationId="{3C9AA14C-80A4-427C-A911-28CD20C56E5E}"/>
          </ac:grpSpMkLst>
        </pc:grpChg>
        <pc:grpChg chg="add del">
          <ac:chgData name="Nomathemba Socikwa (2128581)" userId="7b68f662-5006-4db0-849a-7699f769eb38" providerId="ADAL" clId="{3085669E-0CD2-48AE-BB63-5CAF368FA1BB}" dt="2022-07-03T04:49:26.185" v="6052" actId="26606"/>
          <ac:grpSpMkLst>
            <pc:docMk/>
            <pc:sldMk cId="2509715740" sldId="262"/>
            <ac:grpSpMk id="146" creationId="{F2FD01A0-E6FF-41CD-AEBD-279232B90D43}"/>
          </ac:grpSpMkLst>
        </pc:grpChg>
        <pc:grpChg chg="add del">
          <ac:chgData name="Nomathemba Socikwa (2128581)" userId="7b68f662-5006-4db0-849a-7699f769eb38" providerId="ADAL" clId="{3085669E-0CD2-48AE-BB63-5CAF368FA1BB}" dt="2022-07-03T04:49:26.185" v="6052" actId="26606"/>
          <ac:grpSpMkLst>
            <pc:docMk/>
            <pc:sldMk cId="2509715740" sldId="262"/>
            <ac:grpSpMk id="147" creationId="{3C9AA14C-80A4-427C-A911-28CD20C56E5E}"/>
          </ac:grpSpMkLst>
        </pc:grpChg>
        <pc:picChg chg="add del">
          <ac:chgData name="Nomathemba Socikwa (2128581)" userId="7b68f662-5006-4db0-849a-7699f769eb38" providerId="ADAL" clId="{3085669E-0CD2-48AE-BB63-5CAF368FA1BB}" dt="2022-07-02T15:33:00.843" v="2935" actId="26606"/>
          <ac:picMkLst>
            <pc:docMk/>
            <pc:sldMk cId="2509715740" sldId="262"/>
            <ac:picMk id="5" creationId="{147D3004-49C9-EC9D-0905-C0E98555827F}"/>
          </ac:picMkLst>
        </pc:picChg>
        <pc:picChg chg="add del mod ord">
          <ac:chgData name="Nomathemba Socikwa (2128581)" userId="7b68f662-5006-4db0-849a-7699f769eb38" providerId="ADAL" clId="{3085669E-0CD2-48AE-BB63-5CAF368FA1BB}" dt="2022-07-03T04:49:26.185" v="6052" actId="26606"/>
          <ac:picMkLst>
            <pc:docMk/>
            <pc:sldMk cId="2509715740" sldId="262"/>
            <ac:picMk id="42" creationId="{9AC8052D-AC04-0A15-CE2A-25EDF4FC45AF}"/>
          </ac:picMkLst>
        </pc:picChg>
      </pc:sldChg>
      <pc:sldChg chg="addSp delSp modSp new mod ord setBg modAnim delDesignElem">
        <pc:chgData name="Nomathemba Socikwa (2128581)" userId="7b68f662-5006-4db0-849a-7699f769eb38" providerId="ADAL" clId="{3085669E-0CD2-48AE-BB63-5CAF368FA1BB}" dt="2022-07-03T10:54:11.969" v="6536"/>
        <pc:sldMkLst>
          <pc:docMk/>
          <pc:sldMk cId="2814332632" sldId="263"/>
        </pc:sldMkLst>
        <pc:spChg chg="mod">
          <ac:chgData name="Nomathemba Socikwa (2128581)" userId="7b68f662-5006-4db0-849a-7699f769eb38" providerId="ADAL" clId="{3085669E-0CD2-48AE-BB63-5CAF368FA1BB}" dt="2022-07-03T10:35:38.017" v="6380" actId="13926"/>
          <ac:spMkLst>
            <pc:docMk/>
            <pc:sldMk cId="2814332632" sldId="263"/>
            <ac:spMk id="2" creationId="{B46DE061-7D43-4DC6-9BF8-7AAC00DAAB74}"/>
          </ac:spMkLst>
        </pc:spChg>
        <pc:spChg chg="del mod">
          <ac:chgData name="Nomathemba Socikwa (2128581)" userId="7b68f662-5006-4db0-849a-7699f769eb38" providerId="ADAL" clId="{3085669E-0CD2-48AE-BB63-5CAF368FA1BB}" dt="2022-07-02T15:27:14.481" v="2910" actId="26606"/>
          <ac:spMkLst>
            <pc:docMk/>
            <pc:sldMk cId="2814332632" sldId="263"/>
            <ac:spMk id="3" creationId="{818D5546-A7A5-6510-8C97-E76A74C15219}"/>
          </ac:spMkLst>
        </pc:spChg>
        <pc:spChg chg="add del">
          <ac:chgData name="Nomathemba Socikwa (2128581)" userId="7b68f662-5006-4db0-849a-7699f769eb38" providerId="ADAL" clId="{3085669E-0CD2-48AE-BB63-5CAF368FA1BB}" dt="2022-07-03T04:43:21.301" v="5992"/>
          <ac:spMkLst>
            <pc:docMk/>
            <pc:sldMk cId="2814332632" sldId="263"/>
            <ac:spMk id="9" creationId="{2BFB0E95-9CAE-4968-A118-2B9F7C8BBBEC}"/>
          </ac:spMkLst>
        </pc:spChg>
        <pc:spChg chg="add del">
          <ac:chgData name="Nomathemba Socikwa (2128581)" userId="7b68f662-5006-4db0-849a-7699f769eb38" providerId="ADAL" clId="{3085669E-0CD2-48AE-BB63-5CAF368FA1BB}" dt="2022-07-03T04:43:21.301" v="5992"/>
          <ac:spMkLst>
            <pc:docMk/>
            <pc:sldMk cId="2814332632" sldId="263"/>
            <ac:spMk id="11" creationId="{90BBC371-361C-45F7-9235-C3252E336B5B}"/>
          </ac:spMkLst>
        </pc:spChg>
        <pc:spChg chg="add del">
          <ac:chgData name="Nomathemba Socikwa (2128581)" userId="7b68f662-5006-4db0-849a-7699f769eb38" providerId="ADAL" clId="{3085669E-0CD2-48AE-BB63-5CAF368FA1BB}" dt="2022-07-03T04:43:21.301" v="5992"/>
          <ac:spMkLst>
            <pc:docMk/>
            <pc:sldMk cId="2814332632" sldId="263"/>
            <ac:spMk id="13" creationId="{4172FA92-6FD3-495F-95A0-4FD85861D89C}"/>
          </ac:spMkLst>
        </pc:spChg>
        <pc:graphicFrameChg chg="add">
          <ac:chgData name="Nomathemba Socikwa (2128581)" userId="7b68f662-5006-4db0-849a-7699f769eb38" providerId="ADAL" clId="{3085669E-0CD2-48AE-BB63-5CAF368FA1BB}" dt="2022-07-02T15:27:14.481" v="2910" actId="26606"/>
          <ac:graphicFrameMkLst>
            <pc:docMk/>
            <pc:sldMk cId="2814332632" sldId="263"/>
            <ac:graphicFrameMk id="5" creationId="{DA3726C9-D20B-390D-52C5-751971EF86CA}"/>
          </ac:graphicFrameMkLst>
        </pc:graphicFrameChg>
      </pc:sldChg>
      <pc:sldChg chg="new del ord">
        <pc:chgData name="Nomathemba Socikwa (2128581)" userId="7b68f662-5006-4db0-849a-7699f769eb38" providerId="ADAL" clId="{3085669E-0CD2-48AE-BB63-5CAF368FA1BB}" dt="2022-06-30T10:18:17.085" v="163" actId="47"/>
        <pc:sldMkLst>
          <pc:docMk/>
          <pc:sldMk cId="1016853177" sldId="264"/>
        </pc:sldMkLst>
      </pc:sldChg>
      <pc:sldChg chg="modSp new mod modAnim">
        <pc:chgData name="Nomathemba Socikwa (2128581)" userId="7b68f662-5006-4db0-849a-7699f769eb38" providerId="ADAL" clId="{3085669E-0CD2-48AE-BB63-5CAF368FA1BB}" dt="2022-07-03T05:48:03.079" v="6318"/>
        <pc:sldMkLst>
          <pc:docMk/>
          <pc:sldMk cId="3430424997" sldId="264"/>
        </pc:sldMkLst>
        <pc:spChg chg="mod">
          <ac:chgData name="Nomathemba Socikwa (2128581)" userId="7b68f662-5006-4db0-849a-7699f769eb38" providerId="ADAL" clId="{3085669E-0CD2-48AE-BB63-5CAF368FA1BB}" dt="2022-07-03T05:45:11.863" v="6301" actId="20577"/>
          <ac:spMkLst>
            <pc:docMk/>
            <pc:sldMk cId="3430424997" sldId="264"/>
            <ac:spMk id="2" creationId="{633FEC70-3A08-B669-311D-2C853663F625}"/>
          </ac:spMkLst>
        </pc:spChg>
        <pc:spChg chg="mod">
          <ac:chgData name="Nomathemba Socikwa (2128581)" userId="7b68f662-5006-4db0-849a-7699f769eb38" providerId="ADAL" clId="{3085669E-0CD2-48AE-BB63-5CAF368FA1BB}" dt="2022-07-03T05:46:22.800" v="6306" actId="255"/>
          <ac:spMkLst>
            <pc:docMk/>
            <pc:sldMk cId="3430424997" sldId="264"/>
            <ac:spMk id="3" creationId="{2FF41850-3E9F-C745-70A6-7D559A84FE5E}"/>
          </ac:spMkLst>
        </pc:spChg>
      </pc:sldChg>
      <pc:sldChg chg="addSp delSp modSp new mod setBg modAnim delDesignElem">
        <pc:chgData name="Nomathemba Socikwa (2128581)" userId="7b68f662-5006-4db0-849a-7699f769eb38" providerId="ADAL" clId="{3085669E-0CD2-48AE-BB63-5CAF368FA1BB}" dt="2022-07-03T10:32:42.412" v="6378" actId="13926"/>
        <pc:sldMkLst>
          <pc:docMk/>
          <pc:sldMk cId="3173441371" sldId="265"/>
        </pc:sldMkLst>
        <pc:spChg chg="mod">
          <ac:chgData name="Nomathemba Socikwa (2128581)" userId="7b68f662-5006-4db0-849a-7699f769eb38" providerId="ADAL" clId="{3085669E-0CD2-48AE-BB63-5CAF368FA1BB}" dt="2022-07-03T10:32:42.412" v="6378" actId="13926"/>
          <ac:spMkLst>
            <pc:docMk/>
            <pc:sldMk cId="3173441371" sldId="265"/>
            <ac:spMk id="2" creationId="{77B621C3-4305-5DF3-D02A-BFBCE6EFD113}"/>
          </ac:spMkLst>
        </pc:spChg>
        <pc:spChg chg="add del mod">
          <ac:chgData name="Nomathemba Socikwa (2128581)" userId="7b68f662-5006-4db0-849a-7699f769eb38" providerId="ADAL" clId="{3085669E-0CD2-48AE-BB63-5CAF368FA1BB}" dt="2022-07-02T15:31:56.781" v="2933" actId="26606"/>
          <ac:spMkLst>
            <pc:docMk/>
            <pc:sldMk cId="3173441371" sldId="265"/>
            <ac:spMk id="3" creationId="{2004DC1C-3AFF-0AB3-3434-EA7763D04462}"/>
          </ac:spMkLst>
        </pc:spChg>
        <pc:spChg chg="add del">
          <ac:chgData name="Nomathemba Socikwa (2128581)" userId="7b68f662-5006-4db0-849a-7699f769eb38" providerId="ADAL" clId="{3085669E-0CD2-48AE-BB63-5CAF368FA1BB}" dt="2022-07-02T15:31:41.858" v="2930" actId="26606"/>
          <ac:spMkLst>
            <pc:docMk/>
            <pc:sldMk cId="3173441371" sldId="265"/>
            <ac:spMk id="8" creationId="{09646535-AEF6-4883-A4F9-EEC1F8B4319E}"/>
          </ac:spMkLst>
        </pc:spChg>
        <pc:spChg chg="add del">
          <ac:chgData name="Nomathemba Socikwa (2128581)" userId="7b68f662-5006-4db0-849a-7699f769eb38" providerId="ADAL" clId="{3085669E-0CD2-48AE-BB63-5CAF368FA1BB}" dt="2022-07-02T15:31:56.737" v="2932" actId="26606"/>
          <ac:spMkLst>
            <pc:docMk/>
            <pc:sldMk cId="3173441371" sldId="265"/>
            <ac:spMk id="9" creationId="{09646535-AEF6-4883-A4F9-EEC1F8B4319E}"/>
          </ac:spMkLst>
        </pc:spChg>
        <pc:spChg chg="add del">
          <ac:chgData name="Nomathemba Socikwa (2128581)" userId="7b68f662-5006-4db0-849a-7699f769eb38" providerId="ADAL" clId="{3085669E-0CD2-48AE-BB63-5CAF368FA1BB}" dt="2022-07-02T15:31:41.858" v="2930" actId="26606"/>
          <ac:spMkLst>
            <pc:docMk/>
            <pc:sldMk cId="3173441371" sldId="265"/>
            <ac:spMk id="10" creationId="{DB7EFF05-A8DA-4B3E-9C21-7A04283D4852}"/>
          </ac:spMkLst>
        </pc:spChg>
        <pc:spChg chg="add del">
          <ac:chgData name="Nomathemba Socikwa (2128581)" userId="7b68f662-5006-4db0-849a-7699f769eb38" providerId="ADAL" clId="{3085669E-0CD2-48AE-BB63-5CAF368FA1BB}" dt="2022-07-02T15:31:56.737" v="2932" actId="26606"/>
          <ac:spMkLst>
            <pc:docMk/>
            <pc:sldMk cId="3173441371" sldId="265"/>
            <ac:spMk id="11" creationId="{BDE63055-C438-4977-B234-872D73E6C459}"/>
          </ac:spMkLst>
        </pc:spChg>
        <pc:spChg chg="add del">
          <ac:chgData name="Nomathemba Socikwa (2128581)" userId="7b68f662-5006-4db0-849a-7699f769eb38" providerId="ADAL" clId="{3085669E-0CD2-48AE-BB63-5CAF368FA1BB}" dt="2022-07-02T15:31:41.858" v="2930" actId="26606"/>
          <ac:spMkLst>
            <pc:docMk/>
            <pc:sldMk cId="3173441371" sldId="265"/>
            <ac:spMk id="12" creationId="{76A10F56-4600-4E72-882F-DF9A3D70548A}"/>
          </ac:spMkLst>
        </pc:spChg>
        <pc:spChg chg="add del">
          <ac:chgData name="Nomathemba Socikwa (2128581)" userId="7b68f662-5006-4db0-849a-7699f769eb38" providerId="ADAL" clId="{3085669E-0CD2-48AE-BB63-5CAF368FA1BB}" dt="2022-07-02T15:31:56.737" v="2932" actId="26606"/>
          <ac:spMkLst>
            <pc:docMk/>
            <pc:sldMk cId="3173441371" sldId="265"/>
            <ac:spMk id="13" creationId="{497BC505-FE0C-4637-A29D-B71DFBBBAA71}"/>
          </ac:spMkLst>
        </pc:spChg>
        <pc:spChg chg="add del">
          <ac:chgData name="Nomathemba Socikwa (2128581)" userId="7b68f662-5006-4db0-849a-7699f769eb38" providerId="ADAL" clId="{3085669E-0CD2-48AE-BB63-5CAF368FA1BB}" dt="2022-07-02T15:31:41.858" v="2930" actId="26606"/>
          <ac:spMkLst>
            <pc:docMk/>
            <pc:sldMk cId="3173441371" sldId="265"/>
            <ac:spMk id="14" creationId="{44E7C649-57E0-4A93-B134-67101C0725AD}"/>
          </ac:spMkLst>
        </pc:spChg>
        <pc:spChg chg="add del">
          <ac:chgData name="Nomathemba Socikwa (2128581)" userId="7b68f662-5006-4db0-849a-7699f769eb38" providerId="ADAL" clId="{3085669E-0CD2-48AE-BB63-5CAF368FA1BB}" dt="2022-07-02T15:31:41.858" v="2930" actId="26606"/>
          <ac:spMkLst>
            <pc:docMk/>
            <pc:sldMk cId="3173441371" sldId="265"/>
            <ac:spMk id="16" creationId="{AA35AF4F-B82E-435B-8949-29173A0559E8}"/>
          </ac:spMkLst>
        </pc:spChg>
        <pc:spChg chg="add del">
          <ac:chgData name="Nomathemba Socikwa (2128581)" userId="7b68f662-5006-4db0-849a-7699f769eb38" providerId="ADAL" clId="{3085669E-0CD2-48AE-BB63-5CAF368FA1BB}" dt="2022-07-03T04:43:21.301" v="5992"/>
          <ac:spMkLst>
            <pc:docMk/>
            <pc:sldMk cId="3173441371" sldId="265"/>
            <ac:spMk id="25" creationId="{09646535-AEF6-4883-A4F9-EEC1F8B4319E}"/>
          </ac:spMkLst>
        </pc:spChg>
        <pc:spChg chg="add del">
          <ac:chgData name="Nomathemba Socikwa (2128581)" userId="7b68f662-5006-4db0-849a-7699f769eb38" providerId="ADAL" clId="{3085669E-0CD2-48AE-BB63-5CAF368FA1BB}" dt="2022-07-03T04:43:21.301" v="5992"/>
          <ac:spMkLst>
            <pc:docMk/>
            <pc:sldMk cId="3173441371" sldId="265"/>
            <ac:spMk id="26" creationId="{7FEECB93-933C-477B-BC7D-C2F2F6271A66}"/>
          </ac:spMkLst>
        </pc:spChg>
        <pc:spChg chg="add del">
          <ac:chgData name="Nomathemba Socikwa (2128581)" userId="7b68f662-5006-4db0-849a-7699f769eb38" providerId="ADAL" clId="{3085669E-0CD2-48AE-BB63-5CAF368FA1BB}" dt="2022-07-03T04:43:21.301" v="5992"/>
          <ac:spMkLst>
            <pc:docMk/>
            <pc:sldMk cId="3173441371" sldId="265"/>
            <ac:spMk id="28" creationId="{497BC505-FE0C-4637-A29D-B71DFBBBAA71}"/>
          </ac:spMkLst>
        </pc:spChg>
        <pc:grpChg chg="add del">
          <ac:chgData name="Nomathemba Socikwa (2128581)" userId="7b68f662-5006-4db0-849a-7699f769eb38" providerId="ADAL" clId="{3085669E-0CD2-48AE-BB63-5CAF368FA1BB}" dt="2022-07-02T15:31:56.737" v="2932" actId="26606"/>
          <ac:grpSpMkLst>
            <pc:docMk/>
            <pc:sldMk cId="3173441371" sldId="265"/>
            <ac:grpSpMk id="15" creationId="{F2FD01A0-E6FF-41CD-AEBD-279232B90D43}"/>
          </ac:grpSpMkLst>
        </pc:grpChg>
        <pc:grpChg chg="add del">
          <ac:chgData name="Nomathemba Socikwa (2128581)" userId="7b68f662-5006-4db0-849a-7699f769eb38" providerId="ADAL" clId="{3085669E-0CD2-48AE-BB63-5CAF368FA1BB}" dt="2022-07-02T15:31:56.737" v="2932" actId="26606"/>
          <ac:grpSpMkLst>
            <pc:docMk/>
            <pc:sldMk cId="3173441371" sldId="265"/>
            <ac:grpSpMk id="20" creationId="{3C9AA14C-80A4-427C-A911-28CD20C56E5E}"/>
          </ac:grpSpMkLst>
        </pc:grpChg>
        <pc:grpChg chg="add del">
          <ac:chgData name="Nomathemba Socikwa (2128581)" userId="7b68f662-5006-4db0-849a-7699f769eb38" providerId="ADAL" clId="{3085669E-0CD2-48AE-BB63-5CAF368FA1BB}" dt="2022-07-03T04:43:21.301" v="5992"/>
          <ac:grpSpMkLst>
            <pc:docMk/>
            <pc:sldMk cId="3173441371" sldId="265"/>
            <ac:grpSpMk id="29" creationId="{F2FD01A0-E6FF-41CD-AEBD-279232B90D43}"/>
          </ac:grpSpMkLst>
        </pc:grpChg>
        <pc:grpChg chg="add del">
          <ac:chgData name="Nomathemba Socikwa (2128581)" userId="7b68f662-5006-4db0-849a-7699f769eb38" providerId="ADAL" clId="{3085669E-0CD2-48AE-BB63-5CAF368FA1BB}" dt="2022-07-03T04:43:21.301" v="5992"/>
          <ac:grpSpMkLst>
            <pc:docMk/>
            <pc:sldMk cId="3173441371" sldId="265"/>
            <ac:grpSpMk id="33" creationId="{3C9AA14C-80A4-427C-A911-28CD20C56E5E}"/>
          </ac:grpSpMkLst>
        </pc:grpChg>
        <pc:picChg chg="add del">
          <ac:chgData name="Nomathemba Socikwa (2128581)" userId="7b68f662-5006-4db0-849a-7699f769eb38" providerId="ADAL" clId="{3085669E-0CD2-48AE-BB63-5CAF368FA1BB}" dt="2022-07-02T15:31:56.737" v="2932" actId="26606"/>
          <ac:picMkLst>
            <pc:docMk/>
            <pc:sldMk cId="3173441371" sldId="265"/>
            <ac:picMk id="5" creationId="{17883F66-E51D-C341-540D-A423F02B970B}"/>
          </ac:picMkLst>
        </pc:picChg>
        <pc:picChg chg="add mod">
          <ac:chgData name="Nomathemba Socikwa (2128581)" userId="7b68f662-5006-4db0-849a-7699f769eb38" providerId="ADAL" clId="{3085669E-0CD2-48AE-BB63-5CAF368FA1BB}" dt="2022-07-02T20:07:07.577" v="5008" actId="1076"/>
          <ac:picMkLst>
            <pc:docMk/>
            <pc:sldMk cId="3173441371" sldId="265"/>
            <ac:picMk id="27" creationId="{E08EA894-D61B-01C3-B611-0AA0A73B5614}"/>
          </ac:picMkLst>
        </pc:picChg>
      </pc:sldChg>
      <pc:sldChg chg="addSp delSp modSp new mod ord setBg modAnim delDesignElem">
        <pc:chgData name="Nomathemba Socikwa (2128581)" userId="7b68f662-5006-4db0-849a-7699f769eb38" providerId="ADAL" clId="{3085669E-0CD2-48AE-BB63-5CAF368FA1BB}" dt="2022-07-03T10:56:30.232" v="6542"/>
        <pc:sldMkLst>
          <pc:docMk/>
          <pc:sldMk cId="539049450" sldId="266"/>
        </pc:sldMkLst>
        <pc:spChg chg="mod">
          <ac:chgData name="Nomathemba Socikwa (2128581)" userId="7b68f662-5006-4db0-849a-7699f769eb38" providerId="ADAL" clId="{3085669E-0CD2-48AE-BB63-5CAF368FA1BB}" dt="2022-07-03T05:28:44.144" v="6195" actId="255"/>
          <ac:spMkLst>
            <pc:docMk/>
            <pc:sldMk cId="539049450" sldId="266"/>
            <ac:spMk id="2" creationId="{329C64A6-6DD1-6229-ABA2-A721D179C244}"/>
          </ac:spMkLst>
        </pc:spChg>
        <pc:spChg chg="mod ord">
          <ac:chgData name="Nomathemba Socikwa (2128581)" userId="7b68f662-5006-4db0-849a-7699f769eb38" providerId="ADAL" clId="{3085669E-0CD2-48AE-BB63-5CAF368FA1BB}" dt="2022-07-03T05:28:18.593" v="6194" actId="14100"/>
          <ac:spMkLst>
            <pc:docMk/>
            <pc:sldMk cId="539049450" sldId="266"/>
            <ac:spMk id="3" creationId="{E3063D98-51B8-23A4-B116-53ECEF2C52E4}"/>
          </ac:spMkLst>
        </pc:spChg>
        <pc:spChg chg="add del">
          <ac:chgData name="Nomathemba Socikwa (2128581)" userId="7b68f662-5006-4db0-849a-7699f769eb38" providerId="ADAL" clId="{3085669E-0CD2-48AE-BB63-5CAF368FA1BB}" dt="2022-07-02T15:07:55.513" v="2900" actId="26606"/>
          <ac:spMkLst>
            <pc:docMk/>
            <pc:sldMk cId="539049450" sldId="266"/>
            <ac:spMk id="10" creationId="{01D3B63D-97A2-43B6-B140-7FADB9C541CE}"/>
          </ac:spMkLst>
        </pc:spChg>
        <pc:spChg chg="add del">
          <ac:chgData name="Nomathemba Socikwa (2128581)" userId="7b68f662-5006-4db0-849a-7699f769eb38" providerId="ADAL" clId="{3085669E-0CD2-48AE-BB63-5CAF368FA1BB}" dt="2022-07-02T15:07:55.513" v="2900" actId="26606"/>
          <ac:spMkLst>
            <pc:docMk/>
            <pc:sldMk cId="539049450" sldId="266"/>
            <ac:spMk id="12" creationId="{899AB3E9-A7F5-451B-8FC3-9BBE53056F35}"/>
          </ac:spMkLst>
        </pc:spChg>
        <pc:spChg chg="add del">
          <ac:chgData name="Nomathemba Socikwa (2128581)" userId="7b68f662-5006-4db0-849a-7699f769eb38" providerId="ADAL" clId="{3085669E-0CD2-48AE-BB63-5CAF368FA1BB}" dt="2022-07-02T15:07:16.511" v="2891" actId="26606"/>
          <ac:spMkLst>
            <pc:docMk/>
            <pc:sldMk cId="539049450" sldId="266"/>
            <ac:spMk id="17" creationId="{AC0C29A1-775B-480C-811E-D7C93B2C551F}"/>
          </ac:spMkLst>
        </pc:spChg>
        <pc:spChg chg="add del">
          <ac:chgData name="Nomathemba Socikwa (2128581)" userId="7b68f662-5006-4db0-849a-7699f769eb38" providerId="ADAL" clId="{3085669E-0CD2-48AE-BB63-5CAF368FA1BB}" dt="2022-07-02T15:07:16.511" v="2891" actId="26606"/>
          <ac:spMkLst>
            <pc:docMk/>
            <pc:sldMk cId="539049450" sldId="266"/>
            <ac:spMk id="19" creationId="{8F12DE82-4110-4229-8285-ECA82E14ADA6}"/>
          </ac:spMkLst>
        </pc:spChg>
        <pc:spChg chg="add del">
          <ac:chgData name="Nomathemba Socikwa (2128581)" userId="7b68f662-5006-4db0-849a-7699f769eb38" providerId="ADAL" clId="{3085669E-0CD2-48AE-BB63-5CAF368FA1BB}" dt="2022-07-02T15:07:35.210" v="2893" actId="26606"/>
          <ac:spMkLst>
            <pc:docMk/>
            <pc:sldMk cId="539049450" sldId="266"/>
            <ac:spMk id="21" creationId="{1BA33325-7509-4375-B1C0-C816908FB04D}"/>
          </ac:spMkLst>
        </pc:spChg>
        <pc:spChg chg="add del">
          <ac:chgData name="Nomathemba Socikwa (2128581)" userId="7b68f662-5006-4db0-849a-7699f769eb38" providerId="ADAL" clId="{3085669E-0CD2-48AE-BB63-5CAF368FA1BB}" dt="2022-07-02T15:07:35.210" v="2893" actId="26606"/>
          <ac:spMkLst>
            <pc:docMk/>
            <pc:sldMk cId="539049450" sldId="266"/>
            <ac:spMk id="22" creationId="{AFAD4110-8016-4782-8301-425DA40C0EA3}"/>
          </ac:spMkLst>
        </pc:spChg>
        <pc:spChg chg="add del">
          <ac:chgData name="Nomathemba Socikwa (2128581)" userId="7b68f662-5006-4db0-849a-7699f769eb38" providerId="ADAL" clId="{3085669E-0CD2-48AE-BB63-5CAF368FA1BB}" dt="2022-07-02T15:07:35.210" v="2893" actId="26606"/>
          <ac:spMkLst>
            <pc:docMk/>
            <pc:sldMk cId="539049450" sldId="266"/>
            <ac:spMk id="23" creationId="{48463AEF-E1BB-4094-902E-9FC4C3327C00}"/>
          </ac:spMkLst>
        </pc:spChg>
        <pc:spChg chg="add del">
          <ac:chgData name="Nomathemba Socikwa (2128581)" userId="7b68f662-5006-4db0-849a-7699f769eb38" providerId="ADAL" clId="{3085669E-0CD2-48AE-BB63-5CAF368FA1BB}" dt="2022-07-02T15:07:43.975" v="2895" actId="26606"/>
          <ac:spMkLst>
            <pc:docMk/>
            <pc:sldMk cId="539049450" sldId="266"/>
            <ac:spMk id="25" creationId="{4C38F0AE-660A-47F0-8626-BCA791FC5156}"/>
          </ac:spMkLst>
        </pc:spChg>
        <pc:spChg chg="add del">
          <ac:chgData name="Nomathemba Socikwa (2128581)" userId="7b68f662-5006-4db0-849a-7699f769eb38" providerId="ADAL" clId="{3085669E-0CD2-48AE-BB63-5CAF368FA1BB}" dt="2022-07-02T15:07:43.975" v="2895" actId="26606"/>
          <ac:spMkLst>
            <pc:docMk/>
            <pc:sldMk cId="539049450" sldId="266"/>
            <ac:spMk id="26" creationId="{110993A2-6628-4B47-A888-19FCE1A19D9D}"/>
          </ac:spMkLst>
        </pc:spChg>
        <pc:spChg chg="add del">
          <ac:chgData name="Nomathemba Socikwa (2128581)" userId="7b68f662-5006-4db0-849a-7699f769eb38" providerId="ADAL" clId="{3085669E-0CD2-48AE-BB63-5CAF368FA1BB}" dt="2022-07-02T15:07:43.975" v="2895" actId="26606"/>
          <ac:spMkLst>
            <pc:docMk/>
            <pc:sldMk cId="539049450" sldId="266"/>
            <ac:spMk id="27" creationId="{C27C1BEB-0B53-40C1-BFC6-737399705180}"/>
          </ac:spMkLst>
        </pc:spChg>
        <pc:spChg chg="add del">
          <ac:chgData name="Nomathemba Socikwa (2128581)" userId="7b68f662-5006-4db0-849a-7699f769eb38" providerId="ADAL" clId="{3085669E-0CD2-48AE-BB63-5CAF368FA1BB}" dt="2022-07-02T15:07:50.005" v="2897" actId="26606"/>
          <ac:spMkLst>
            <pc:docMk/>
            <pc:sldMk cId="539049450" sldId="266"/>
            <ac:spMk id="29" creationId="{4FD7C1F2-7DBE-437E-8052-D297EC4C273E}"/>
          </ac:spMkLst>
        </pc:spChg>
        <pc:spChg chg="add del">
          <ac:chgData name="Nomathemba Socikwa (2128581)" userId="7b68f662-5006-4db0-849a-7699f769eb38" providerId="ADAL" clId="{3085669E-0CD2-48AE-BB63-5CAF368FA1BB}" dt="2022-07-02T15:07:50.005" v="2897" actId="26606"/>
          <ac:spMkLst>
            <pc:docMk/>
            <pc:sldMk cId="539049450" sldId="266"/>
            <ac:spMk id="30" creationId="{FE4F2AC3-C1A2-442B-8820-83458DF6309F}"/>
          </ac:spMkLst>
        </pc:spChg>
        <pc:spChg chg="add del">
          <ac:chgData name="Nomathemba Socikwa (2128581)" userId="7b68f662-5006-4db0-849a-7699f769eb38" providerId="ADAL" clId="{3085669E-0CD2-48AE-BB63-5CAF368FA1BB}" dt="2022-07-02T15:07:50.005" v="2897" actId="26606"/>
          <ac:spMkLst>
            <pc:docMk/>
            <pc:sldMk cId="539049450" sldId="266"/>
            <ac:spMk id="31" creationId="{4E72FC12-F689-4F34-A30A-3F6269D88ED9}"/>
          </ac:spMkLst>
        </pc:spChg>
        <pc:spChg chg="add del">
          <ac:chgData name="Nomathemba Socikwa (2128581)" userId="7b68f662-5006-4db0-849a-7699f769eb38" providerId="ADAL" clId="{3085669E-0CD2-48AE-BB63-5CAF368FA1BB}" dt="2022-07-02T15:07:55.495" v="2899" actId="26606"/>
          <ac:spMkLst>
            <pc:docMk/>
            <pc:sldMk cId="539049450" sldId="266"/>
            <ac:spMk id="33" creationId="{E46201F9-63C1-495D-8F7E-E3B99D2DA624}"/>
          </ac:spMkLst>
        </pc:spChg>
        <pc:spChg chg="add del">
          <ac:chgData name="Nomathemba Socikwa (2128581)" userId="7b68f662-5006-4db0-849a-7699f769eb38" providerId="ADAL" clId="{3085669E-0CD2-48AE-BB63-5CAF368FA1BB}" dt="2022-07-02T15:07:55.495" v="2899" actId="26606"/>
          <ac:spMkLst>
            <pc:docMk/>
            <pc:sldMk cId="539049450" sldId="266"/>
            <ac:spMk id="34" creationId="{07340AD6-FF98-450C-AE35-61F7EE4C12CA}"/>
          </ac:spMkLst>
        </pc:spChg>
        <pc:spChg chg="add del">
          <ac:chgData name="Nomathemba Socikwa (2128581)" userId="7b68f662-5006-4db0-849a-7699f769eb38" providerId="ADAL" clId="{3085669E-0CD2-48AE-BB63-5CAF368FA1BB}" dt="2022-07-02T15:15:29.565" v="2902" actId="26606"/>
          <ac:spMkLst>
            <pc:docMk/>
            <pc:sldMk cId="539049450" sldId="266"/>
            <ac:spMk id="36" creationId="{49AB2859-9215-4481-9FFD-ACB3ED3BEEE7}"/>
          </ac:spMkLst>
        </pc:spChg>
        <pc:spChg chg="add del">
          <ac:chgData name="Nomathemba Socikwa (2128581)" userId="7b68f662-5006-4db0-849a-7699f769eb38" providerId="ADAL" clId="{3085669E-0CD2-48AE-BB63-5CAF368FA1BB}" dt="2022-07-02T15:15:29.565" v="2902" actId="26606"/>
          <ac:spMkLst>
            <pc:docMk/>
            <pc:sldMk cId="539049450" sldId="266"/>
            <ac:spMk id="37" creationId="{F7605B2C-66D5-459F-863C-CA94B67B7CF3}"/>
          </ac:spMkLst>
        </pc:spChg>
        <pc:spChg chg="add del">
          <ac:chgData name="Nomathemba Socikwa (2128581)" userId="7b68f662-5006-4db0-849a-7699f769eb38" providerId="ADAL" clId="{3085669E-0CD2-48AE-BB63-5CAF368FA1BB}" dt="2022-07-02T15:15:29.565" v="2902" actId="26606"/>
          <ac:spMkLst>
            <pc:docMk/>
            <pc:sldMk cId="539049450" sldId="266"/>
            <ac:spMk id="38" creationId="{3A2A46C2-5C06-493E-9171-580935553179}"/>
          </ac:spMkLst>
        </pc:spChg>
        <pc:spChg chg="add del">
          <ac:chgData name="Nomathemba Socikwa (2128581)" userId="7b68f662-5006-4db0-849a-7699f769eb38" providerId="ADAL" clId="{3085669E-0CD2-48AE-BB63-5CAF368FA1BB}" dt="2022-07-02T15:28:08.131" v="2917" actId="26606"/>
          <ac:spMkLst>
            <pc:docMk/>
            <pc:sldMk cId="539049450" sldId="266"/>
            <ac:spMk id="43" creationId="{1354293D-EB42-4634-8726-ECCFA273CCE6}"/>
          </ac:spMkLst>
        </pc:spChg>
        <pc:spChg chg="add del">
          <ac:chgData name="Nomathemba Socikwa (2128581)" userId="7b68f662-5006-4db0-849a-7699f769eb38" providerId="ADAL" clId="{3085669E-0CD2-48AE-BB63-5CAF368FA1BB}" dt="2022-07-02T15:28:08.131" v="2917" actId="26606"/>
          <ac:spMkLst>
            <pc:docMk/>
            <pc:sldMk cId="539049450" sldId="266"/>
            <ac:spMk id="45" creationId="{BE888B41-0EFC-459D-8A46-CCF8680DBAD7}"/>
          </ac:spMkLst>
        </pc:spChg>
        <pc:spChg chg="add del">
          <ac:chgData name="Nomathemba Socikwa (2128581)" userId="7b68f662-5006-4db0-849a-7699f769eb38" providerId="ADAL" clId="{3085669E-0CD2-48AE-BB63-5CAF368FA1BB}" dt="2022-07-02T15:28:08.131" v="2917" actId="26606"/>
          <ac:spMkLst>
            <pc:docMk/>
            <pc:sldMk cId="539049450" sldId="266"/>
            <ac:spMk id="47" creationId="{41C71752-7D52-4E24-8299-DA8D040DBB3B}"/>
          </ac:spMkLst>
        </pc:spChg>
        <pc:spChg chg="add del">
          <ac:chgData name="Nomathemba Socikwa (2128581)" userId="7b68f662-5006-4db0-849a-7699f769eb38" providerId="ADAL" clId="{3085669E-0CD2-48AE-BB63-5CAF368FA1BB}" dt="2022-07-02T15:28:03.325" v="2912" actId="26606"/>
          <ac:spMkLst>
            <pc:docMk/>
            <pc:sldMk cId="539049450" sldId="266"/>
            <ac:spMk id="52" creationId="{4D30763A-CBF4-46C7-9DAC-5AB06D130DFB}"/>
          </ac:spMkLst>
        </pc:spChg>
        <pc:spChg chg="add del">
          <ac:chgData name="Nomathemba Socikwa (2128581)" userId="7b68f662-5006-4db0-849a-7699f769eb38" providerId="ADAL" clId="{3085669E-0CD2-48AE-BB63-5CAF368FA1BB}" dt="2022-07-02T15:28:03.325" v="2912" actId="26606"/>
          <ac:spMkLst>
            <pc:docMk/>
            <pc:sldMk cId="539049450" sldId="266"/>
            <ac:spMk id="54" creationId="{1420EF16-AEC6-42D3-928D-0F5ACEC91BD5}"/>
          </ac:spMkLst>
        </pc:spChg>
        <pc:spChg chg="add del">
          <ac:chgData name="Nomathemba Socikwa (2128581)" userId="7b68f662-5006-4db0-849a-7699f769eb38" providerId="ADAL" clId="{3085669E-0CD2-48AE-BB63-5CAF368FA1BB}" dt="2022-07-02T15:28:03.325" v="2912" actId="26606"/>
          <ac:spMkLst>
            <pc:docMk/>
            <pc:sldMk cId="539049450" sldId="266"/>
            <ac:spMk id="56" creationId="{C27C1BEB-0B53-40C1-BFC6-737399705180}"/>
          </ac:spMkLst>
        </pc:spChg>
        <pc:spChg chg="add del">
          <ac:chgData name="Nomathemba Socikwa (2128581)" userId="7b68f662-5006-4db0-849a-7699f769eb38" providerId="ADAL" clId="{3085669E-0CD2-48AE-BB63-5CAF368FA1BB}" dt="2022-07-02T15:28:05.700" v="2914" actId="26606"/>
          <ac:spMkLst>
            <pc:docMk/>
            <pc:sldMk cId="539049450" sldId="266"/>
            <ac:spMk id="58" creationId="{1354293D-EB42-4634-8726-ECCFA273CCE6}"/>
          </ac:spMkLst>
        </pc:spChg>
        <pc:spChg chg="add del">
          <ac:chgData name="Nomathemba Socikwa (2128581)" userId="7b68f662-5006-4db0-849a-7699f769eb38" providerId="ADAL" clId="{3085669E-0CD2-48AE-BB63-5CAF368FA1BB}" dt="2022-07-02T15:28:05.700" v="2914" actId="26606"/>
          <ac:spMkLst>
            <pc:docMk/>
            <pc:sldMk cId="539049450" sldId="266"/>
            <ac:spMk id="59" creationId="{BE888B41-0EFC-459D-8A46-CCF8680DBAD7}"/>
          </ac:spMkLst>
        </pc:spChg>
        <pc:spChg chg="add del">
          <ac:chgData name="Nomathemba Socikwa (2128581)" userId="7b68f662-5006-4db0-849a-7699f769eb38" providerId="ADAL" clId="{3085669E-0CD2-48AE-BB63-5CAF368FA1BB}" dt="2022-07-02T15:28:05.700" v="2914" actId="26606"/>
          <ac:spMkLst>
            <pc:docMk/>
            <pc:sldMk cId="539049450" sldId="266"/>
            <ac:spMk id="60" creationId="{41C71752-7D52-4E24-8299-DA8D040DBB3B}"/>
          </ac:spMkLst>
        </pc:spChg>
        <pc:spChg chg="add del">
          <ac:chgData name="Nomathemba Socikwa (2128581)" userId="7b68f662-5006-4db0-849a-7699f769eb38" providerId="ADAL" clId="{3085669E-0CD2-48AE-BB63-5CAF368FA1BB}" dt="2022-07-02T15:28:08.117" v="2916" actId="26606"/>
          <ac:spMkLst>
            <pc:docMk/>
            <pc:sldMk cId="539049450" sldId="266"/>
            <ac:spMk id="62" creationId="{AEB3B49C-B33B-493E-B986-802EAB158CD8}"/>
          </ac:spMkLst>
        </pc:spChg>
        <pc:spChg chg="add del">
          <ac:chgData name="Nomathemba Socikwa (2128581)" userId="7b68f662-5006-4db0-849a-7699f769eb38" providerId="ADAL" clId="{3085669E-0CD2-48AE-BB63-5CAF368FA1BB}" dt="2022-07-03T04:43:21.301" v="5992"/>
          <ac:spMkLst>
            <pc:docMk/>
            <pc:sldMk cId="539049450" sldId="266"/>
            <ac:spMk id="64" creationId="{FDCEAA36-5D1B-4016-A467-F6FE59148EC0}"/>
          </ac:spMkLst>
        </pc:spChg>
        <pc:spChg chg="add del">
          <ac:chgData name="Nomathemba Socikwa (2128581)" userId="7b68f662-5006-4db0-849a-7699f769eb38" providerId="ADAL" clId="{3085669E-0CD2-48AE-BB63-5CAF368FA1BB}" dt="2022-07-03T04:43:21.301" v="5992"/>
          <ac:spMkLst>
            <pc:docMk/>
            <pc:sldMk cId="539049450" sldId="266"/>
            <ac:spMk id="65" creationId="{E3DFEFFB-1DD0-47F7-AFB6-3DB9A0063721}"/>
          </ac:spMkLst>
        </pc:spChg>
        <pc:picChg chg="add mod ord">
          <ac:chgData name="Nomathemba Socikwa (2128581)" userId="7b68f662-5006-4db0-849a-7699f769eb38" providerId="ADAL" clId="{3085669E-0CD2-48AE-BB63-5CAF368FA1BB}" dt="2022-07-02T15:44:51.007" v="2944" actId="14100"/>
          <ac:picMkLst>
            <pc:docMk/>
            <pc:sldMk cId="539049450" sldId="266"/>
            <ac:picMk id="5" creationId="{F5A0AACD-58E6-6E48-8E57-CDA1715ACD89}"/>
          </ac:picMkLst>
        </pc:picChg>
        <pc:picChg chg="add mod ord">
          <ac:chgData name="Nomathemba Socikwa (2128581)" userId="7b68f662-5006-4db0-849a-7699f769eb38" providerId="ADAL" clId="{3085669E-0CD2-48AE-BB63-5CAF368FA1BB}" dt="2022-07-02T15:45:03.392" v="2946" actId="14100"/>
          <ac:picMkLst>
            <pc:docMk/>
            <pc:sldMk cId="539049450" sldId="266"/>
            <ac:picMk id="7" creationId="{94439291-95B1-6C94-3878-D352AB83D59A}"/>
          </ac:picMkLst>
        </pc:picChg>
        <pc:picChg chg="add mod ord">
          <ac:chgData name="Nomathemba Socikwa (2128581)" userId="7b68f662-5006-4db0-849a-7699f769eb38" providerId="ADAL" clId="{3085669E-0CD2-48AE-BB63-5CAF368FA1BB}" dt="2022-07-02T15:45:23.453" v="2948" actId="14100"/>
          <ac:picMkLst>
            <pc:docMk/>
            <pc:sldMk cId="539049450" sldId="266"/>
            <ac:picMk id="9" creationId="{EED0B4AA-B128-498E-B058-18145F9CF4FB}"/>
          </ac:picMkLst>
        </pc:picChg>
      </pc:sldChg>
      <pc:sldChg chg="addSp delSp modSp new mod ord modMedia setBg delDesignElem">
        <pc:chgData name="Nomathemba Socikwa (2128581)" userId="7b68f662-5006-4db0-849a-7699f769eb38" providerId="ADAL" clId="{3085669E-0CD2-48AE-BB63-5CAF368FA1BB}" dt="2022-07-03T11:40:59.197" v="6896" actId="207"/>
        <pc:sldMkLst>
          <pc:docMk/>
          <pc:sldMk cId="1966125428" sldId="267"/>
        </pc:sldMkLst>
        <pc:spChg chg="mod">
          <ac:chgData name="Nomathemba Socikwa (2128581)" userId="7b68f662-5006-4db0-849a-7699f769eb38" providerId="ADAL" clId="{3085669E-0CD2-48AE-BB63-5CAF368FA1BB}" dt="2022-07-03T11:40:59.197" v="6896" actId="207"/>
          <ac:spMkLst>
            <pc:docMk/>
            <pc:sldMk cId="1966125428" sldId="267"/>
            <ac:spMk id="2" creationId="{A5F24111-79BB-3E2C-D44A-F0990412161C}"/>
          </ac:spMkLst>
        </pc:spChg>
        <pc:spChg chg="add del">
          <ac:chgData name="Nomathemba Socikwa (2128581)" userId="7b68f662-5006-4db0-849a-7699f769eb38" providerId="ADAL" clId="{3085669E-0CD2-48AE-BB63-5CAF368FA1BB}" dt="2022-07-03T04:43:21.301" v="5992"/>
          <ac:spMkLst>
            <pc:docMk/>
            <pc:sldMk cId="1966125428" sldId="267"/>
            <ac:spMk id="8" creationId="{09646535-AEF6-4883-A4F9-EEC1F8B4319E}"/>
          </ac:spMkLst>
        </pc:spChg>
        <pc:spChg chg="add del">
          <ac:chgData name="Nomathemba Socikwa (2128581)" userId="7b68f662-5006-4db0-849a-7699f769eb38" providerId="ADAL" clId="{3085669E-0CD2-48AE-BB63-5CAF368FA1BB}" dt="2022-07-03T04:43:21.301" v="5992"/>
          <ac:spMkLst>
            <pc:docMk/>
            <pc:sldMk cId="1966125428" sldId="267"/>
            <ac:spMk id="10" creationId="{BDE63055-C438-4977-B234-872D73E6C459}"/>
          </ac:spMkLst>
        </pc:spChg>
        <pc:spChg chg="add del">
          <ac:chgData name="Nomathemba Socikwa (2128581)" userId="7b68f662-5006-4db0-849a-7699f769eb38" providerId="ADAL" clId="{3085669E-0CD2-48AE-BB63-5CAF368FA1BB}" dt="2022-07-03T04:43:21.301" v="5992"/>
          <ac:spMkLst>
            <pc:docMk/>
            <pc:sldMk cId="1966125428" sldId="267"/>
            <ac:spMk id="12" creationId="{497BC505-FE0C-4637-A29D-B71DFBBBAA71}"/>
          </ac:spMkLst>
        </pc:spChg>
        <pc:grpChg chg="add del">
          <ac:chgData name="Nomathemba Socikwa (2128581)" userId="7b68f662-5006-4db0-849a-7699f769eb38" providerId="ADAL" clId="{3085669E-0CD2-48AE-BB63-5CAF368FA1BB}" dt="2022-07-03T04:43:21.301" v="5992"/>
          <ac:grpSpMkLst>
            <pc:docMk/>
            <pc:sldMk cId="1966125428" sldId="267"/>
            <ac:grpSpMk id="14" creationId="{F2FD01A0-E6FF-41CD-AEBD-279232B90D43}"/>
          </ac:grpSpMkLst>
        </pc:grpChg>
        <pc:grpChg chg="add del">
          <ac:chgData name="Nomathemba Socikwa (2128581)" userId="7b68f662-5006-4db0-849a-7699f769eb38" providerId="ADAL" clId="{3085669E-0CD2-48AE-BB63-5CAF368FA1BB}" dt="2022-07-03T04:43:21.301" v="5992"/>
          <ac:grpSpMkLst>
            <pc:docMk/>
            <pc:sldMk cId="1966125428" sldId="267"/>
            <ac:grpSpMk id="19" creationId="{3C9AA14C-80A4-427C-A911-28CD20C56E5E}"/>
          </ac:grpSpMkLst>
        </pc:grpChg>
        <pc:picChg chg="add mod">
          <ac:chgData name="Nomathemba Socikwa (2128581)" userId="7b68f662-5006-4db0-849a-7699f769eb38" providerId="ADAL" clId="{3085669E-0CD2-48AE-BB63-5CAF368FA1BB}" dt="2022-07-03T11:36:15.571" v="6842" actId="14100"/>
          <ac:picMkLst>
            <pc:docMk/>
            <pc:sldMk cId="1966125428" sldId="267"/>
            <ac:picMk id="4" creationId="{316104A1-E616-9F63-92DD-97D12D08A85E}"/>
          </ac:picMkLst>
        </pc:picChg>
      </pc:sldChg>
      <pc:sldChg chg="modSp new mod ord modAnim">
        <pc:chgData name="Nomathemba Socikwa (2128581)" userId="7b68f662-5006-4db0-849a-7699f769eb38" providerId="ADAL" clId="{3085669E-0CD2-48AE-BB63-5CAF368FA1BB}" dt="2022-07-03T10:56:42.544" v="6544"/>
        <pc:sldMkLst>
          <pc:docMk/>
          <pc:sldMk cId="3217710927" sldId="268"/>
        </pc:sldMkLst>
        <pc:spChg chg="mod">
          <ac:chgData name="Nomathemba Socikwa (2128581)" userId="7b68f662-5006-4db0-849a-7699f769eb38" providerId="ADAL" clId="{3085669E-0CD2-48AE-BB63-5CAF368FA1BB}" dt="2022-07-03T05:37:30.728" v="6260" actId="207"/>
          <ac:spMkLst>
            <pc:docMk/>
            <pc:sldMk cId="3217710927" sldId="268"/>
            <ac:spMk id="2" creationId="{58B45980-2265-DD72-3D81-0FB6FE7C447E}"/>
          </ac:spMkLst>
        </pc:spChg>
      </pc:sldChg>
      <pc:sldChg chg="modSp new mod modAnim">
        <pc:chgData name="Nomathemba Socikwa (2128581)" userId="7b68f662-5006-4db0-849a-7699f769eb38" providerId="ADAL" clId="{3085669E-0CD2-48AE-BB63-5CAF368FA1BB}" dt="2022-07-03T11:35:40.168" v="6839" actId="20577"/>
        <pc:sldMkLst>
          <pc:docMk/>
          <pc:sldMk cId="108523630" sldId="269"/>
        </pc:sldMkLst>
        <pc:spChg chg="mod">
          <ac:chgData name="Nomathemba Socikwa (2128581)" userId="7b68f662-5006-4db0-849a-7699f769eb38" providerId="ADAL" clId="{3085669E-0CD2-48AE-BB63-5CAF368FA1BB}" dt="2022-07-03T11:35:40.168" v="6839" actId="20577"/>
          <ac:spMkLst>
            <pc:docMk/>
            <pc:sldMk cId="108523630" sldId="269"/>
            <ac:spMk id="2" creationId="{B5AB0108-540F-BE13-549A-F17ADF7F959D}"/>
          </ac:spMkLst>
        </pc:spChg>
        <pc:spChg chg="mod">
          <ac:chgData name="Nomathemba Socikwa (2128581)" userId="7b68f662-5006-4db0-849a-7699f769eb38" providerId="ADAL" clId="{3085669E-0CD2-48AE-BB63-5CAF368FA1BB}" dt="2022-07-03T11:33:34.662" v="6812" actId="207"/>
          <ac:spMkLst>
            <pc:docMk/>
            <pc:sldMk cId="108523630" sldId="269"/>
            <ac:spMk id="3" creationId="{8DD627E0-43EC-EC34-B208-DBB09BADF68E}"/>
          </ac:spMkLst>
        </pc:spChg>
      </pc:sldChg>
      <pc:sldChg chg="modSp new del mod">
        <pc:chgData name="Nomathemba Socikwa (2128581)" userId="7b68f662-5006-4db0-849a-7699f769eb38" providerId="ADAL" clId="{3085669E-0CD2-48AE-BB63-5CAF368FA1BB}" dt="2022-07-03T11:01:17.720" v="6572" actId="680"/>
        <pc:sldMkLst>
          <pc:docMk/>
          <pc:sldMk cId="360777815" sldId="269"/>
        </pc:sldMkLst>
        <pc:spChg chg="mod">
          <ac:chgData name="Nomathemba Socikwa (2128581)" userId="7b68f662-5006-4db0-849a-7699f769eb38" providerId="ADAL" clId="{3085669E-0CD2-48AE-BB63-5CAF368FA1BB}" dt="2022-07-03T11:01:14.644" v="6571" actId="20577"/>
          <ac:spMkLst>
            <pc:docMk/>
            <pc:sldMk cId="360777815" sldId="269"/>
            <ac:spMk id="2" creationId="{0EC480EB-F9D4-1A7A-B5E8-C4F7B1041058}"/>
          </ac:spMkLst>
        </pc:spChg>
        <pc:spChg chg="mod">
          <ac:chgData name="Nomathemba Socikwa (2128581)" userId="7b68f662-5006-4db0-849a-7699f769eb38" providerId="ADAL" clId="{3085669E-0CD2-48AE-BB63-5CAF368FA1BB}" dt="2022-07-03T11:01:12.276" v="6569" actId="12"/>
          <ac:spMkLst>
            <pc:docMk/>
            <pc:sldMk cId="360777815" sldId="269"/>
            <ac:spMk id="3" creationId="{715D82CD-2731-A741-92FD-4F8E353E1657}"/>
          </ac:spMkLst>
        </pc:spChg>
      </pc:sldChg>
    </pc:docChg>
  </pc:docChgLst>
  <pc:docChgLst>
    <pc:chgData name="Nomathemba Socikwa (2128581)" userId="S::2128581@student.uwtsd.ac.uk::7b68f662-5006-4db0-849a-7699f769eb38" providerId="AD" clId="Web-{7F92F2DB-3A1D-4EB2-9800-3E1212A3CAA5}"/>
    <pc:docChg chg="modSld">
      <pc:chgData name="Nomathemba Socikwa (2128581)" userId="S::2128581@student.uwtsd.ac.uk::7b68f662-5006-4db0-849a-7699f769eb38" providerId="AD" clId="Web-{7F92F2DB-3A1D-4EB2-9800-3E1212A3CAA5}" dt="2022-06-28T21:51:37.762" v="11" actId="20577"/>
      <pc:docMkLst>
        <pc:docMk/>
      </pc:docMkLst>
      <pc:sldChg chg="modSp">
        <pc:chgData name="Nomathemba Socikwa (2128581)" userId="S::2128581@student.uwtsd.ac.uk::7b68f662-5006-4db0-849a-7699f769eb38" providerId="AD" clId="Web-{7F92F2DB-3A1D-4EB2-9800-3E1212A3CAA5}" dt="2022-06-28T21:51:37.762" v="11" actId="20577"/>
        <pc:sldMkLst>
          <pc:docMk/>
          <pc:sldMk cId="3571943513" sldId="258"/>
        </pc:sldMkLst>
        <pc:spChg chg="mod">
          <ac:chgData name="Nomathemba Socikwa (2128581)" userId="S::2128581@student.uwtsd.ac.uk::7b68f662-5006-4db0-849a-7699f769eb38" providerId="AD" clId="Web-{7F92F2DB-3A1D-4EB2-9800-3E1212A3CAA5}" dt="2022-06-28T21:51:37.762" v="11" actId="20577"/>
          <ac:spMkLst>
            <pc:docMk/>
            <pc:sldMk cId="3571943513" sldId="258"/>
            <ac:spMk id="2" creationId="{A5EC3709-9769-277F-9F6E-97CC085880F8}"/>
          </ac:spMkLst>
        </pc:spChg>
        <pc:graphicFrameChg chg="modGraphic">
          <ac:chgData name="Nomathemba Socikwa (2128581)" userId="S::2128581@student.uwtsd.ac.uk::7b68f662-5006-4db0-849a-7699f769eb38" providerId="AD" clId="Web-{7F92F2DB-3A1D-4EB2-9800-3E1212A3CAA5}" dt="2022-06-28T21:51:23.371" v="10" actId="20577"/>
          <ac:graphicFrameMkLst>
            <pc:docMk/>
            <pc:sldMk cId="3571943513" sldId="258"/>
            <ac:graphicFrameMk id="14" creationId="{B5CE2D7F-CA14-F714-FD1F-96A20BA7F5FF}"/>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83B4CCE-C044-4F30-B7C6-51E81712E643}"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E0C1475F-B8C0-47CE-B66A-63A00FCB1AA3}">
      <dgm:prSet/>
      <dgm:spPr/>
      <dgm:t>
        <a:bodyPr/>
        <a:lstStyle/>
        <a:p>
          <a:r>
            <a:rPr lang="en-GB" dirty="0"/>
            <a:t>No data will be shared  as we promote confidentiality as a group.</a:t>
          </a:r>
          <a:endParaRPr lang="en-US" dirty="0"/>
        </a:p>
      </dgm:t>
    </dgm:pt>
    <dgm:pt modelId="{CCDFD139-7894-461E-9E2B-EF1097AFFF64}" type="parTrans" cxnId="{7934CC9C-4EB0-46A7-9197-E9890F693A87}">
      <dgm:prSet/>
      <dgm:spPr/>
      <dgm:t>
        <a:bodyPr/>
        <a:lstStyle/>
        <a:p>
          <a:endParaRPr lang="en-US"/>
        </a:p>
      </dgm:t>
    </dgm:pt>
    <dgm:pt modelId="{3DE642A7-14BE-4455-AB2B-CFDF8E1F63A9}" type="sibTrans" cxnId="{7934CC9C-4EB0-46A7-9197-E9890F693A87}">
      <dgm:prSet/>
      <dgm:spPr/>
      <dgm:t>
        <a:bodyPr/>
        <a:lstStyle/>
        <a:p>
          <a:endParaRPr lang="en-US"/>
        </a:p>
      </dgm:t>
    </dgm:pt>
    <dgm:pt modelId="{E792C69D-5906-439B-AF3C-A235558DCDAC}">
      <dgm:prSet/>
      <dgm:spPr/>
      <dgm:t>
        <a:bodyPr/>
        <a:lstStyle/>
        <a:p>
          <a:r>
            <a:rPr lang="en-GB"/>
            <a:t>Consent will be asked first before participants answer the questionnaire. </a:t>
          </a:r>
          <a:endParaRPr lang="en-US"/>
        </a:p>
      </dgm:t>
    </dgm:pt>
    <dgm:pt modelId="{037D5465-A177-47B6-9A6A-9EEA795BF609}" type="parTrans" cxnId="{E8F9EC19-97FB-4027-8033-66382E037AEF}">
      <dgm:prSet/>
      <dgm:spPr/>
      <dgm:t>
        <a:bodyPr/>
        <a:lstStyle/>
        <a:p>
          <a:endParaRPr lang="en-US"/>
        </a:p>
      </dgm:t>
    </dgm:pt>
    <dgm:pt modelId="{CAF41364-9BE4-471A-BFE4-8F11149C00C5}" type="sibTrans" cxnId="{E8F9EC19-97FB-4027-8033-66382E037AEF}">
      <dgm:prSet/>
      <dgm:spPr/>
      <dgm:t>
        <a:bodyPr/>
        <a:lstStyle/>
        <a:p>
          <a:endParaRPr lang="en-US"/>
        </a:p>
      </dgm:t>
    </dgm:pt>
    <dgm:pt modelId="{32428C0A-36F2-42CA-B2CB-9838D65358F5}">
      <dgm:prSet/>
      <dgm:spPr/>
      <dgm:t>
        <a:bodyPr/>
        <a:lstStyle/>
        <a:p>
          <a:r>
            <a:rPr lang="en-GB"/>
            <a:t>The data will be collected through Ms forms.</a:t>
          </a:r>
          <a:endParaRPr lang="en-US"/>
        </a:p>
      </dgm:t>
    </dgm:pt>
    <dgm:pt modelId="{A969640D-BDD2-4D53-8BAB-8C9DB1345503}" type="parTrans" cxnId="{52BFC214-520A-47BC-B45D-C9D1758ABF37}">
      <dgm:prSet/>
      <dgm:spPr/>
      <dgm:t>
        <a:bodyPr/>
        <a:lstStyle/>
        <a:p>
          <a:endParaRPr lang="en-US"/>
        </a:p>
      </dgm:t>
    </dgm:pt>
    <dgm:pt modelId="{6CAD4DBB-0981-401E-878F-A9A71F484A50}" type="sibTrans" cxnId="{52BFC214-520A-47BC-B45D-C9D1758ABF37}">
      <dgm:prSet/>
      <dgm:spPr/>
      <dgm:t>
        <a:bodyPr/>
        <a:lstStyle/>
        <a:p>
          <a:endParaRPr lang="en-US"/>
        </a:p>
      </dgm:t>
    </dgm:pt>
    <dgm:pt modelId="{F4B67C23-E36A-404A-B861-EA9F758E0848}">
      <dgm:prSet/>
      <dgm:spPr/>
      <dgm:t>
        <a:bodyPr/>
        <a:lstStyle/>
        <a:p>
          <a:r>
            <a:rPr lang="en-GB"/>
            <a:t>We will respect the privacy and dignity of the participants by not asking personal questions.</a:t>
          </a:r>
          <a:endParaRPr lang="en-US"/>
        </a:p>
      </dgm:t>
    </dgm:pt>
    <dgm:pt modelId="{B1DCA0B1-C2CB-4628-9B1A-D1072319DFB0}" type="parTrans" cxnId="{9EF8FE91-EF9A-4233-ABB2-D7B9EB8AF760}">
      <dgm:prSet/>
      <dgm:spPr/>
      <dgm:t>
        <a:bodyPr/>
        <a:lstStyle/>
        <a:p>
          <a:endParaRPr lang="en-US"/>
        </a:p>
      </dgm:t>
    </dgm:pt>
    <dgm:pt modelId="{81D44073-F285-4CDD-B58F-A30013FF9972}" type="sibTrans" cxnId="{9EF8FE91-EF9A-4233-ABB2-D7B9EB8AF760}">
      <dgm:prSet/>
      <dgm:spPr/>
      <dgm:t>
        <a:bodyPr/>
        <a:lstStyle/>
        <a:p>
          <a:endParaRPr lang="en-US"/>
        </a:p>
      </dgm:t>
    </dgm:pt>
    <dgm:pt modelId="{572F5E39-1EC3-4887-A028-B16189751C64}">
      <dgm:prSet/>
      <dgm:spPr/>
      <dgm:t>
        <a:bodyPr/>
        <a:lstStyle/>
        <a:p>
          <a:r>
            <a:rPr lang="en-GB"/>
            <a:t>The participant will not be forced to answer they need to answer voluntary.</a:t>
          </a:r>
          <a:endParaRPr lang="en-US"/>
        </a:p>
      </dgm:t>
    </dgm:pt>
    <dgm:pt modelId="{AE1D84C8-C9B7-49EF-8CD0-48CC336BDFC6}" type="parTrans" cxnId="{D64FDD61-E83A-4DA4-BAD1-BB0781327F3C}">
      <dgm:prSet/>
      <dgm:spPr/>
      <dgm:t>
        <a:bodyPr/>
        <a:lstStyle/>
        <a:p>
          <a:endParaRPr lang="en-US"/>
        </a:p>
      </dgm:t>
    </dgm:pt>
    <dgm:pt modelId="{4486678A-306C-418B-AD8C-E9C79D1C222E}" type="sibTrans" cxnId="{D64FDD61-E83A-4DA4-BAD1-BB0781327F3C}">
      <dgm:prSet/>
      <dgm:spPr/>
      <dgm:t>
        <a:bodyPr/>
        <a:lstStyle/>
        <a:p>
          <a:endParaRPr lang="en-US"/>
        </a:p>
      </dgm:t>
    </dgm:pt>
    <dgm:pt modelId="{BBA8F1E1-ADC1-4C2E-BE80-EE0D22A04600}">
      <dgm:prSet/>
      <dgm:spPr/>
      <dgm:t>
        <a:bodyPr/>
        <a:lstStyle/>
        <a:p>
          <a:r>
            <a:rPr lang="en-GB"/>
            <a:t>The data collection will be kept safe and protected.</a:t>
          </a:r>
          <a:endParaRPr lang="en-US"/>
        </a:p>
      </dgm:t>
    </dgm:pt>
    <dgm:pt modelId="{94A6AE7A-812A-41F6-BB8E-72F81DE28E3A}" type="parTrans" cxnId="{35F36066-207D-43B4-91D1-037503CA507B}">
      <dgm:prSet/>
      <dgm:spPr/>
      <dgm:t>
        <a:bodyPr/>
        <a:lstStyle/>
        <a:p>
          <a:endParaRPr lang="en-US"/>
        </a:p>
      </dgm:t>
    </dgm:pt>
    <dgm:pt modelId="{6D119062-1D05-4567-9C53-11F2993BDD18}" type="sibTrans" cxnId="{35F36066-207D-43B4-91D1-037503CA507B}">
      <dgm:prSet/>
      <dgm:spPr/>
      <dgm:t>
        <a:bodyPr/>
        <a:lstStyle/>
        <a:p>
          <a:endParaRPr lang="en-US"/>
        </a:p>
      </dgm:t>
    </dgm:pt>
    <dgm:pt modelId="{A475DA26-DCB5-4A5C-AAD0-EE91201A1010}" type="pres">
      <dgm:prSet presAssocID="{583B4CCE-C044-4F30-B7C6-51E81712E643}" presName="diagram" presStyleCnt="0">
        <dgm:presLayoutVars>
          <dgm:dir/>
          <dgm:resizeHandles val="exact"/>
        </dgm:presLayoutVars>
      </dgm:prSet>
      <dgm:spPr/>
    </dgm:pt>
    <dgm:pt modelId="{9084E8E3-5B20-480F-A408-7847C95DB645}" type="pres">
      <dgm:prSet presAssocID="{E0C1475F-B8C0-47CE-B66A-63A00FCB1AA3}" presName="node" presStyleLbl="node1" presStyleIdx="0" presStyleCnt="6">
        <dgm:presLayoutVars>
          <dgm:bulletEnabled val="1"/>
        </dgm:presLayoutVars>
      </dgm:prSet>
      <dgm:spPr/>
    </dgm:pt>
    <dgm:pt modelId="{679605F2-4489-4B53-8784-9715B1F817AD}" type="pres">
      <dgm:prSet presAssocID="{3DE642A7-14BE-4455-AB2B-CFDF8E1F63A9}" presName="sibTrans" presStyleCnt="0"/>
      <dgm:spPr/>
    </dgm:pt>
    <dgm:pt modelId="{00733246-182E-4015-9421-B1927C450470}" type="pres">
      <dgm:prSet presAssocID="{E792C69D-5906-439B-AF3C-A235558DCDAC}" presName="node" presStyleLbl="node1" presStyleIdx="1" presStyleCnt="6">
        <dgm:presLayoutVars>
          <dgm:bulletEnabled val="1"/>
        </dgm:presLayoutVars>
      </dgm:prSet>
      <dgm:spPr/>
    </dgm:pt>
    <dgm:pt modelId="{60B92541-89D7-449A-B22A-7C8665E39D3B}" type="pres">
      <dgm:prSet presAssocID="{CAF41364-9BE4-471A-BFE4-8F11149C00C5}" presName="sibTrans" presStyleCnt="0"/>
      <dgm:spPr/>
    </dgm:pt>
    <dgm:pt modelId="{664604FC-DC00-40AD-B90A-17A469B3BF19}" type="pres">
      <dgm:prSet presAssocID="{32428C0A-36F2-42CA-B2CB-9838D65358F5}" presName="node" presStyleLbl="node1" presStyleIdx="2" presStyleCnt="6">
        <dgm:presLayoutVars>
          <dgm:bulletEnabled val="1"/>
        </dgm:presLayoutVars>
      </dgm:prSet>
      <dgm:spPr/>
    </dgm:pt>
    <dgm:pt modelId="{CB24598F-A186-4366-8F7F-18307A8379AA}" type="pres">
      <dgm:prSet presAssocID="{6CAD4DBB-0981-401E-878F-A9A71F484A50}" presName="sibTrans" presStyleCnt="0"/>
      <dgm:spPr/>
    </dgm:pt>
    <dgm:pt modelId="{DB9079D1-BB4B-464C-9E23-0A75526AE2EE}" type="pres">
      <dgm:prSet presAssocID="{F4B67C23-E36A-404A-B861-EA9F758E0848}" presName="node" presStyleLbl="node1" presStyleIdx="3" presStyleCnt="6">
        <dgm:presLayoutVars>
          <dgm:bulletEnabled val="1"/>
        </dgm:presLayoutVars>
      </dgm:prSet>
      <dgm:spPr/>
    </dgm:pt>
    <dgm:pt modelId="{9CB7E555-2081-43B5-B736-E4616EF63B6C}" type="pres">
      <dgm:prSet presAssocID="{81D44073-F285-4CDD-B58F-A30013FF9972}" presName="sibTrans" presStyleCnt="0"/>
      <dgm:spPr/>
    </dgm:pt>
    <dgm:pt modelId="{EBB27FC3-D750-4F7C-BF0F-2B3155BA4235}" type="pres">
      <dgm:prSet presAssocID="{572F5E39-1EC3-4887-A028-B16189751C64}" presName="node" presStyleLbl="node1" presStyleIdx="4" presStyleCnt="6">
        <dgm:presLayoutVars>
          <dgm:bulletEnabled val="1"/>
        </dgm:presLayoutVars>
      </dgm:prSet>
      <dgm:spPr/>
    </dgm:pt>
    <dgm:pt modelId="{D3CDBD38-9135-4C27-8AC0-EBCFFD457447}" type="pres">
      <dgm:prSet presAssocID="{4486678A-306C-418B-AD8C-E9C79D1C222E}" presName="sibTrans" presStyleCnt="0"/>
      <dgm:spPr/>
    </dgm:pt>
    <dgm:pt modelId="{DFD8AC3A-B9B3-4CE2-B749-D1E740745AF5}" type="pres">
      <dgm:prSet presAssocID="{BBA8F1E1-ADC1-4C2E-BE80-EE0D22A04600}" presName="node" presStyleLbl="node1" presStyleIdx="5" presStyleCnt="6">
        <dgm:presLayoutVars>
          <dgm:bulletEnabled val="1"/>
        </dgm:presLayoutVars>
      </dgm:prSet>
      <dgm:spPr/>
    </dgm:pt>
  </dgm:ptLst>
  <dgm:cxnLst>
    <dgm:cxn modelId="{52BFC214-520A-47BC-B45D-C9D1758ABF37}" srcId="{583B4CCE-C044-4F30-B7C6-51E81712E643}" destId="{32428C0A-36F2-42CA-B2CB-9838D65358F5}" srcOrd="2" destOrd="0" parTransId="{A969640D-BDD2-4D53-8BAB-8C9DB1345503}" sibTransId="{6CAD4DBB-0981-401E-878F-A9A71F484A50}"/>
    <dgm:cxn modelId="{E8F9EC19-97FB-4027-8033-66382E037AEF}" srcId="{583B4CCE-C044-4F30-B7C6-51E81712E643}" destId="{E792C69D-5906-439B-AF3C-A235558DCDAC}" srcOrd="1" destOrd="0" parTransId="{037D5465-A177-47B6-9A6A-9EEA795BF609}" sibTransId="{CAF41364-9BE4-471A-BFE4-8F11149C00C5}"/>
    <dgm:cxn modelId="{BC1EA31A-4358-40B8-A138-98D779FE0376}" type="presOf" srcId="{E0C1475F-B8C0-47CE-B66A-63A00FCB1AA3}" destId="{9084E8E3-5B20-480F-A408-7847C95DB645}" srcOrd="0" destOrd="0" presId="urn:microsoft.com/office/officeart/2005/8/layout/default"/>
    <dgm:cxn modelId="{D77DD424-CC91-4DBC-B6D4-8DA78AC5561D}" type="presOf" srcId="{583B4CCE-C044-4F30-B7C6-51E81712E643}" destId="{A475DA26-DCB5-4A5C-AAD0-EE91201A1010}" srcOrd="0" destOrd="0" presId="urn:microsoft.com/office/officeart/2005/8/layout/default"/>
    <dgm:cxn modelId="{80909B5D-466A-47E7-B666-D2D20192C217}" type="presOf" srcId="{BBA8F1E1-ADC1-4C2E-BE80-EE0D22A04600}" destId="{DFD8AC3A-B9B3-4CE2-B749-D1E740745AF5}" srcOrd="0" destOrd="0" presId="urn:microsoft.com/office/officeart/2005/8/layout/default"/>
    <dgm:cxn modelId="{D64FDD61-E83A-4DA4-BAD1-BB0781327F3C}" srcId="{583B4CCE-C044-4F30-B7C6-51E81712E643}" destId="{572F5E39-1EC3-4887-A028-B16189751C64}" srcOrd="4" destOrd="0" parTransId="{AE1D84C8-C9B7-49EF-8CD0-48CC336BDFC6}" sibTransId="{4486678A-306C-418B-AD8C-E9C79D1C222E}"/>
    <dgm:cxn modelId="{35F36066-207D-43B4-91D1-037503CA507B}" srcId="{583B4CCE-C044-4F30-B7C6-51E81712E643}" destId="{BBA8F1E1-ADC1-4C2E-BE80-EE0D22A04600}" srcOrd="5" destOrd="0" parTransId="{94A6AE7A-812A-41F6-BB8E-72F81DE28E3A}" sibTransId="{6D119062-1D05-4567-9C53-11F2993BDD18}"/>
    <dgm:cxn modelId="{06F4B470-D26E-4C9A-BB8A-B1D0DD675041}" type="presOf" srcId="{E792C69D-5906-439B-AF3C-A235558DCDAC}" destId="{00733246-182E-4015-9421-B1927C450470}" srcOrd="0" destOrd="0" presId="urn:microsoft.com/office/officeart/2005/8/layout/default"/>
    <dgm:cxn modelId="{4C319177-468A-4479-AA5E-CF261BA6CF43}" type="presOf" srcId="{F4B67C23-E36A-404A-B861-EA9F758E0848}" destId="{DB9079D1-BB4B-464C-9E23-0A75526AE2EE}" srcOrd="0" destOrd="0" presId="urn:microsoft.com/office/officeart/2005/8/layout/default"/>
    <dgm:cxn modelId="{9EF8FE91-EF9A-4233-ABB2-D7B9EB8AF760}" srcId="{583B4CCE-C044-4F30-B7C6-51E81712E643}" destId="{F4B67C23-E36A-404A-B861-EA9F758E0848}" srcOrd="3" destOrd="0" parTransId="{B1DCA0B1-C2CB-4628-9B1A-D1072319DFB0}" sibTransId="{81D44073-F285-4CDD-B58F-A30013FF9972}"/>
    <dgm:cxn modelId="{7934CC9C-4EB0-46A7-9197-E9890F693A87}" srcId="{583B4CCE-C044-4F30-B7C6-51E81712E643}" destId="{E0C1475F-B8C0-47CE-B66A-63A00FCB1AA3}" srcOrd="0" destOrd="0" parTransId="{CCDFD139-7894-461E-9E2B-EF1097AFFF64}" sibTransId="{3DE642A7-14BE-4455-AB2B-CFDF8E1F63A9}"/>
    <dgm:cxn modelId="{E4080CCC-E6FD-4617-9E65-1FC9ED36F2EA}" type="presOf" srcId="{32428C0A-36F2-42CA-B2CB-9838D65358F5}" destId="{664604FC-DC00-40AD-B90A-17A469B3BF19}" srcOrd="0" destOrd="0" presId="urn:microsoft.com/office/officeart/2005/8/layout/default"/>
    <dgm:cxn modelId="{8F11A2EE-49CE-491E-98C5-2F9302B459BB}" type="presOf" srcId="{572F5E39-1EC3-4887-A028-B16189751C64}" destId="{EBB27FC3-D750-4F7C-BF0F-2B3155BA4235}" srcOrd="0" destOrd="0" presId="urn:microsoft.com/office/officeart/2005/8/layout/default"/>
    <dgm:cxn modelId="{42D1E138-C319-486E-AAAF-DA3807444E38}" type="presParOf" srcId="{A475DA26-DCB5-4A5C-AAD0-EE91201A1010}" destId="{9084E8E3-5B20-480F-A408-7847C95DB645}" srcOrd="0" destOrd="0" presId="urn:microsoft.com/office/officeart/2005/8/layout/default"/>
    <dgm:cxn modelId="{E6FA2C9C-63BD-4F27-9757-B548DD28186F}" type="presParOf" srcId="{A475DA26-DCB5-4A5C-AAD0-EE91201A1010}" destId="{679605F2-4489-4B53-8784-9715B1F817AD}" srcOrd="1" destOrd="0" presId="urn:microsoft.com/office/officeart/2005/8/layout/default"/>
    <dgm:cxn modelId="{59137679-0EFD-453D-A69C-F2FDB4A2FC9A}" type="presParOf" srcId="{A475DA26-DCB5-4A5C-AAD0-EE91201A1010}" destId="{00733246-182E-4015-9421-B1927C450470}" srcOrd="2" destOrd="0" presId="urn:microsoft.com/office/officeart/2005/8/layout/default"/>
    <dgm:cxn modelId="{AA6FA236-4E81-4A11-9716-2A48E38F0E97}" type="presParOf" srcId="{A475DA26-DCB5-4A5C-AAD0-EE91201A1010}" destId="{60B92541-89D7-449A-B22A-7C8665E39D3B}" srcOrd="3" destOrd="0" presId="urn:microsoft.com/office/officeart/2005/8/layout/default"/>
    <dgm:cxn modelId="{7CC95CC2-BC07-4BBE-A401-D1BDFAD1FBB1}" type="presParOf" srcId="{A475DA26-DCB5-4A5C-AAD0-EE91201A1010}" destId="{664604FC-DC00-40AD-B90A-17A469B3BF19}" srcOrd="4" destOrd="0" presId="urn:microsoft.com/office/officeart/2005/8/layout/default"/>
    <dgm:cxn modelId="{AEC55E7A-698D-47D6-9CBC-00BE12A26952}" type="presParOf" srcId="{A475DA26-DCB5-4A5C-AAD0-EE91201A1010}" destId="{CB24598F-A186-4366-8F7F-18307A8379AA}" srcOrd="5" destOrd="0" presId="urn:microsoft.com/office/officeart/2005/8/layout/default"/>
    <dgm:cxn modelId="{463BE79A-91D4-464F-B9B0-105CBEE44709}" type="presParOf" srcId="{A475DA26-DCB5-4A5C-AAD0-EE91201A1010}" destId="{DB9079D1-BB4B-464C-9E23-0A75526AE2EE}" srcOrd="6" destOrd="0" presId="urn:microsoft.com/office/officeart/2005/8/layout/default"/>
    <dgm:cxn modelId="{9CA48740-F4D3-4E8C-BDC8-5E233257717A}" type="presParOf" srcId="{A475DA26-DCB5-4A5C-AAD0-EE91201A1010}" destId="{9CB7E555-2081-43B5-B736-E4616EF63B6C}" srcOrd="7" destOrd="0" presId="urn:microsoft.com/office/officeart/2005/8/layout/default"/>
    <dgm:cxn modelId="{688FAC24-D651-4E56-9E55-2F78A85AB6CF}" type="presParOf" srcId="{A475DA26-DCB5-4A5C-AAD0-EE91201A1010}" destId="{EBB27FC3-D750-4F7C-BF0F-2B3155BA4235}" srcOrd="8" destOrd="0" presId="urn:microsoft.com/office/officeart/2005/8/layout/default"/>
    <dgm:cxn modelId="{51291891-B173-45E3-ACF4-F0F8DBAA67D7}" type="presParOf" srcId="{A475DA26-DCB5-4A5C-AAD0-EE91201A1010}" destId="{D3CDBD38-9135-4C27-8AC0-EBCFFD457447}" srcOrd="9" destOrd="0" presId="urn:microsoft.com/office/officeart/2005/8/layout/default"/>
    <dgm:cxn modelId="{75FEAE8B-9E88-4DEA-8F7A-E8D17AC7F6A5}" type="presParOf" srcId="{A475DA26-DCB5-4A5C-AAD0-EE91201A1010}" destId="{DFD8AC3A-B9B3-4CE2-B749-D1E740745AF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F467CA-AF97-42E7-948D-B8C6C2E9D960}"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FE0F610C-6E3E-4E10-9D55-3942393C1148}">
      <dgm:prSet/>
      <dgm:spPr/>
      <dgm:t>
        <a:bodyPr/>
        <a:lstStyle/>
        <a:p>
          <a:r>
            <a:rPr lang="en-GB" b="1" u="sng" dirty="0"/>
            <a:t>Errol</a:t>
          </a:r>
          <a:r>
            <a:rPr lang="en-GB" dirty="0"/>
            <a:t> present how to collaborate using the digital tool.</a:t>
          </a:r>
          <a:endParaRPr lang="en-US" dirty="0"/>
        </a:p>
      </dgm:t>
    </dgm:pt>
    <dgm:pt modelId="{D12BE5CC-9D21-42D4-831E-68FBA0D320D6}" type="parTrans" cxnId="{DDD960AA-F3F8-4259-B64E-46227D4D3BEF}">
      <dgm:prSet/>
      <dgm:spPr/>
      <dgm:t>
        <a:bodyPr/>
        <a:lstStyle/>
        <a:p>
          <a:endParaRPr lang="en-US"/>
        </a:p>
      </dgm:t>
    </dgm:pt>
    <dgm:pt modelId="{530BCBDF-8725-413D-AA4B-9B681062CE96}" type="sibTrans" cxnId="{DDD960AA-F3F8-4259-B64E-46227D4D3BEF}">
      <dgm:prSet/>
      <dgm:spPr/>
      <dgm:t>
        <a:bodyPr/>
        <a:lstStyle/>
        <a:p>
          <a:endParaRPr lang="en-US"/>
        </a:p>
      </dgm:t>
    </dgm:pt>
    <dgm:pt modelId="{0C9CA670-6976-472F-A9F8-2FF5AED9FC1E}">
      <dgm:prSet/>
      <dgm:spPr/>
      <dgm:t>
        <a:bodyPr/>
        <a:lstStyle/>
        <a:p>
          <a:r>
            <a:rPr lang="en-GB" b="1" u="sng" dirty="0"/>
            <a:t>Amanda</a:t>
          </a:r>
          <a:r>
            <a:rPr lang="en-GB" dirty="0"/>
            <a:t> present the proposal method</a:t>
          </a:r>
          <a:endParaRPr lang="en-US" dirty="0"/>
        </a:p>
      </dgm:t>
    </dgm:pt>
    <dgm:pt modelId="{03E23A5A-0882-4A86-AFF0-8C47373BEA4E}" type="parTrans" cxnId="{74377D64-469A-4797-BBDC-C5BFE667A25A}">
      <dgm:prSet/>
      <dgm:spPr/>
      <dgm:t>
        <a:bodyPr/>
        <a:lstStyle/>
        <a:p>
          <a:endParaRPr lang="en-US"/>
        </a:p>
      </dgm:t>
    </dgm:pt>
    <dgm:pt modelId="{0FDB81D4-5B76-4001-9CC5-8FBC100F6EFB}" type="sibTrans" cxnId="{74377D64-469A-4797-BBDC-C5BFE667A25A}">
      <dgm:prSet/>
      <dgm:spPr/>
      <dgm:t>
        <a:bodyPr/>
        <a:lstStyle/>
        <a:p>
          <a:endParaRPr lang="en-US"/>
        </a:p>
      </dgm:t>
    </dgm:pt>
    <dgm:pt modelId="{3B48793B-DA80-40B5-99EB-6169A47A526C}" type="pres">
      <dgm:prSet presAssocID="{52F467CA-AF97-42E7-948D-B8C6C2E9D960}" presName="linear" presStyleCnt="0">
        <dgm:presLayoutVars>
          <dgm:animLvl val="lvl"/>
          <dgm:resizeHandles val="exact"/>
        </dgm:presLayoutVars>
      </dgm:prSet>
      <dgm:spPr/>
    </dgm:pt>
    <dgm:pt modelId="{C9435A30-E467-4267-8854-F6EAB5321CA6}" type="pres">
      <dgm:prSet presAssocID="{FE0F610C-6E3E-4E10-9D55-3942393C1148}" presName="parentText" presStyleLbl="node1" presStyleIdx="0" presStyleCnt="2">
        <dgm:presLayoutVars>
          <dgm:chMax val="0"/>
          <dgm:bulletEnabled val="1"/>
        </dgm:presLayoutVars>
      </dgm:prSet>
      <dgm:spPr/>
    </dgm:pt>
    <dgm:pt modelId="{DD15783B-0D23-4D3B-9D15-9EB56578DF45}" type="pres">
      <dgm:prSet presAssocID="{530BCBDF-8725-413D-AA4B-9B681062CE96}" presName="spacer" presStyleCnt="0"/>
      <dgm:spPr/>
    </dgm:pt>
    <dgm:pt modelId="{DF4C6F77-68F7-4245-9267-CAB3251710DB}" type="pres">
      <dgm:prSet presAssocID="{0C9CA670-6976-472F-A9F8-2FF5AED9FC1E}" presName="parentText" presStyleLbl="node1" presStyleIdx="1" presStyleCnt="2">
        <dgm:presLayoutVars>
          <dgm:chMax val="0"/>
          <dgm:bulletEnabled val="1"/>
        </dgm:presLayoutVars>
      </dgm:prSet>
      <dgm:spPr/>
    </dgm:pt>
  </dgm:ptLst>
  <dgm:cxnLst>
    <dgm:cxn modelId="{74377D64-469A-4797-BBDC-C5BFE667A25A}" srcId="{52F467CA-AF97-42E7-948D-B8C6C2E9D960}" destId="{0C9CA670-6976-472F-A9F8-2FF5AED9FC1E}" srcOrd="1" destOrd="0" parTransId="{03E23A5A-0882-4A86-AFF0-8C47373BEA4E}" sibTransId="{0FDB81D4-5B76-4001-9CC5-8FBC100F6EFB}"/>
    <dgm:cxn modelId="{5981B08E-2A34-49DC-8821-83C610933867}" type="presOf" srcId="{FE0F610C-6E3E-4E10-9D55-3942393C1148}" destId="{C9435A30-E467-4267-8854-F6EAB5321CA6}" srcOrd="0" destOrd="0" presId="urn:microsoft.com/office/officeart/2005/8/layout/vList2"/>
    <dgm:cxn modelId="{DDD960AA-F3F8-4259-B64E-46227D4D3BEF}" srcId="{52F467CA-AF97-42E7-948D-B8C6C2E9D960}" destId="{FE0F610C-6E3E-4E10-9D55-3942393C1148}" srcOrd="0" destOrd="0" parTransId="{D12BE5CC-9D21-42D4-831E-68FBA0D320D6}" sibTransId="{530BCBDF-8725-413D-AA4B-9B681062CE96}"/>
    <dgm:cxn modelId="{0BD35BBA-531A-4E32-98DB-A7D1B4BBF0FF}" type="presOf" srcId="{52F467CA-AF97-42E7-948D-B8C6C2E9D960}" destId="{3B48793B-DA80-40B5-99EB-6169A47A526C}" srcOrd="0" destOrd="0" presId="urn:microsoft.com/office/officeart/2005/8/layout/vList2"/>
    <dgm:cxn modelId="{674CC7E0-02DB-416A-AE80-3246558135E9}" type="presOf" srcId="{0C9CA670-6976-472F-A9F8-2FF5AED9FC1E}" destId="{DF4C6F77-68F7-4245-9267-CAB3251710DB}" srcOrd="0" destOrd="0" presId="urn:microsoft.com/office/officeart/2005/8/layout/vList2"/>
    <dgm:cxn modelId="{C9313575-4AD3-4E19-AD71-A4FE2DC8F15B}" type="presParOf" srcId="{3B48793B-DA80-40B5-99EB-6169A47A526C}" destId="{C9435A30-E467-4267-8854-F6EAB5321CA6}" srcOrd="0" destOrd="0" presId="urn:microsoft.com/office/officeart/2005/8/layout/vList2"/>
    <dgm:cxn modelId="{25C7971C-0D0A-4B68-93BE-2BC63CE108F2}" type="presParOf" srcId="{3B48793B-DA80-40B5-99EB-6169A47A526C}" destId="{DD15783B-0D23-4D3B-9D15-9EB56578DF45}" srcOrd="1" destOrd="0" presId="urn:microsoft.com/office/officeart/2005/8/layout/vList2"/>
    <dgm:cxn modelId="{226F46E8-C6FF-4029-93A6-87962A9FBE9F}" type="presParOf" srcId="{3B48793B-DA80-40B5-99EB-6169A47A526C}" destId="{DF4C6F77-68F7-4245-9267-CAB3251710D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FB3831-CF36-4E23-88AB-B947247473E7}"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6C87F38C-5CA6-4A68-869B-6E26C2D35819}">
      <dgm:prSet custT="1"/>
      <dgm:spPr/>
      <dgm:t>
        <a:bodyPr/>
        <a:lstStyle/>
        <a:p>
          <a:r>
            <a:rPr lang="en-GB" sz="4800" b="1" i="1" u="sng" dirty="0"/>
            <a:t>Most digital tool used </a:t>
          </a:r>
          <a:endParaRPr lang="en-US" sz="4800" dirty="0"/>
        </a:p>
      </dgm:t>
    </dgm:pt>
    <dgm:pt modelId="{2A553E3C-CE82-4E5D-88EB-993D64D37065}" type="parTrans" cxnId="{84B3A168-C545-46CF-B2D7-2BC0488A82E4}">
      <dgm:prSet/>
      <dgm:spPr/>
      <dgm:t>
        <a:bodyPr/>
        <a:lstStyle/>
        <a:p>
          <a:endParaRPr lang="en-US"/>
        </a:p>
      </dgm:t>
    </dgm:pt>
    <dgm:pt modelId="{22F51ED1-A881-4B30-953F-8265C8D46776}" type="sibTrans" cxnId="{84B3A168-C545-46CF-B2D7-2BC0488A82E4}">
      <dgm:prSet/>
      <dgm:spPr/>
      <dgm:t>
        <a:bodyPr/>
        <a:lstStyle/>
        <a:p>
          <a:endParaRPr lang="en-US"/>
        </a:p>
      </dgm:t>
    </dgm:pt>
    <dgm:pt modelId="{D6337625-BA77-4189-AC01-6709349213D5}">
      <dgm:prSet custT="1"/>
      <dgm:spPr/>
      <dgm:t>
        <a:bodyPr/>
        <a:lstStyle/>
        <a:p>
          <a:r>
            <a:rPr lang="en-GB" sz="4400" b="1" i="1" u="none" dirty="0"/>
            <a:t>ATAA</a:t>
          </a:r>
          <a:endParaRPr lang="en-US" sz="4400" u="none" dirty="0"/>
        </a:p>
      </dgm:t>
    </dgm:pt>
    <dgm:pt modelId="{49FDE879-9308-4FBD-B65F-5DF7F82A1B87}" type="parTrans" cxnId="{22F55C1B-6825-4EDC-AB63-FE06B0304216}">
      <dgm:prSet/>
      <dgm:spPr/>
      <dgm:t>
        <a:bodyPr/>
        <a:lstStyle/>
        <a:p>
          <a:endParaRPr lang="en-US"/>
        </a:p>
      </dgm:t>
    </dgm:pt>
    <dgm:pt modelId="{6D293EC5-B4F6-4BF9-B5BE-25E8D1E04562}" type="sibTrans" cxnId="{22F55C1B-6825-4EDC-AB63-FE06B0304216}">
      <dgm:prSet/>
      <dgm:spPr/>
      <dgm:t>
        <a:bodyPr/>
        <a:lstStyle/>
        <a:p>
          <a:endParaRPr lang="en-US"/>
        </a:p>
      </dgm:t>
    </dgm:pt>
    <dgm:pt modelId="{3011318A-AB7C-4749-B3AF-68838A119836}">
      <dgm:prSet custT="1"/>
      <dgm:spPr/>
      <dgm:t>
        <a:bodyPr/>
        <a:lstStyle/>
        <a:p>
          <a:r>
            <a:rPr lang="en-GB" sz="5400" dirty="0"/>
            <a:t>Ms word</a:t>
          </a:r>
          <a:endParaRPr lang="en-US" sz="5400" dirty="0"/>
        </a:p>
      </dgm:t>
    </dgm:pt>
    <dgm:pt modelId="{30D3D993-D880-4009-8055-7132D4CD781D}" type="parTrans" cxnId="{A424A93F-33B3-4F96-A3E0-355934468798}">
      <dgm:prSet/>
      <dgm:spPr/>
      <dgm:t>
        <a:bodyPr/>
        <a:lstStyle/>
        <a:p>
          <a:endParaRPr lang="en-US"/>
        </a:p>
      </dgm:t>
    </dgm:pt>
    <dgm:pt modelId="{F1D23F95-3543-4161-AC4E-963F50725418}" type="sibTrans" cxnId="{A424A93F-33B3-4F96-A3E0-355934468798}">
      <dgm:prSet/>
      <dgm:spPr/>
      <dgm:t>
        <a:bodyPr/>
        <a:lstStyle/>
        <a:p>
          <a:endParaRPr lang="en-US"/>
        </a:p>
      </dgm:t>
    </dgm:pt>
    <dgm:pt modelId="{B1DF4779-6EC5-4831-B751-EB2F39C2C1A2}">
      <dgm:prSet custT="1"/>
      <dgm:spPr/>
      <dgm:t>
        <a:bodyPr/>
        <a:lstStyle/>
        <a:p>
          <a:r>
            <a:rPr lang="en-GB" sz="5400" dirty="0"/>
            <a:t>Ms PowerPoint </a:t>
          </a:r>
          <a:endParaRPr lang="en-US" sz="5400" dirty="0"/>
        </a:p>
      </dgm:t>
    </dgm:pt>
    <dgm:pt modelId="{1C9DA73F-3E39-4C43-A596-A5AC6D1409A0}" type="parTrans" cxnId="{EFDF4B9E-0EBF-490B-89AC-DD5E3940EE2E}">
      <dgm:prSet/>
      <dgm:spPr/>
      <dgm:t>
        <a:bodyPr/>
        <a:lstStyle/>
        <a:p>
          <a:endParaRPr lang="en-US"/>
        </a:p>
      </dgm:t>
    </dgm:pt>
    <dgm:pt modelId="{7D0DD846-7201-4AC6-9A29-F5CB4362EDF0}" type="sibTrans" cxnId="{EFDF4B9E-0EBF-490B-89AC-DD5E3940EE2E}">
      <dgm:prSet/>
      <dgm:spPr/>
      <dgm:t>
        <a:bodyPr/>
        <a:lstStyle/>
        <a:p>
          <a:endParaRPr lang="en-US"/>
        </a:p>
      </dgm:t>
    </dgm:pt>
    <dgm:pt modelId="{4F00C45F-E416-449A-B425-E9CF644F8CB0}">
      <dgm:prSet custT="1"/>
      <dgm:spPr/>
      <dgm:t>
        <a:bodyPr/>
        <a:lstStyle/>
        <a:p>
          <a:r>
            <a:rPr lang="en-GB" sz="5400" dirty="0"/>
            <a:t>WhatsApp</a:t>
          </a:r>
          <a:endParaRPr lang="en-US" sz="5400" dirty="0"/>
        </a:p>
      </dgm:t>
    </dgm:pt>
    <dgm:pt modelId="{976C1B40-6A7D-4938-B3FD-D8EF2C96EA39}" type="parTrans" cxnId="{9F815846-AD2E-4DBD-9AD9-30313EA4A6AB}">
      <dgm:prSet/>
      <dgm:spPr/>
      <dgm:t>
        <a:bodyPr/>
        <a:lstStyle/>
        <a:p>
          <a:endParaRPr lang="en-US"/>
        </a:p>
      </dgm:t>
    </dgm:pt>
    <dgm:pt modelId="{08F1D6CF-6D4C-4ABE-BE6C-3A4A78FA967C}" type="sibTrans" cxnId="{9F815846-AD2E-4DBD-9AD9-30313EA4A6AB}">
      <dgm:prSet/>
      <dgm:spPr/>
      <dgm:t>
        <a:bodyPr/>
        <a:lstStyle/>
        <a:p>
          <a:endParaRPr lang="en-US"/>
        </a:p>
      </dgm:t>
    </dgm:pt>
    <dgm:pt modelId="{361E2E93-9DF7-44E9-B4F9-B6B630B9BEA3}" type="pres">
      <dgm:prSet presAssocID="{82FB3831-CF36-4E23-88AB-B947247473E7}" presName="outerComposite" presStyleCnt="0">
        <dgm:presLayoutVars>
          <dgm:chMax val="5"/>
          <dgm:dir/>
          <dgm:resizeHandles val="exact"/>
        </dgm:presLayoutVars>
      </dgm:prSet>
      <dgm:spPr/>
    </dgm:pt>
    <dgm:pt modelId="{45A78C67-44B0-4BD9-91BF-BB1A7F247EB8}" type="pres">
      <dgm:prSet presAssocID="{82FB3831-CF36-4E23-88AB-B947247473E7}" presName="dummyMaxCanvas" presStyleCnt="0">
        <dgm:presLayoutVars/>
      </dgm:prSet>
      <dgm:spPr/>
    </dgm:pt>
    <dgm:pt modelId="{F1D7A1D6-E74E-47C9-914D-F3BD5B72A98B}" type="pres">
      <dgm:prSet presAssocID="{82FB3831-CF36-4E23-88AB-B947247473E7}" presName="FiveNodes_1" presStyleLbl="node1" presStyleIdx="0" presStyleCnt="5">
        <dgm:presLayoutVars>
          <dgm:bulletEnabled val="1"/>
        </dgm:presLayoutVars>
      </dgm:prSet>
      <dgm:spPr/>
    </dgm:pt>
    <dgm:pt modelId="{D68E315A-1D41-4D24-9CDF-43306AB9F8AA}" type="pres">
      <dgm:prSet presAssocID="{82FB3831-CF36-4E23-88AB-B947247473E7}" presName="FiveNodes_2" presStyleLbl="node1" presStyleIdx="1" presStyleCnt="5">
        <dgm:presLayoutVars>
          <dgm:bulletEnabled val="1"/>
        </dgm:presLayoutVars>
      </dgm:prSet>
      <dgm:spPr/>
    </dgm:pt>
    <dgm:pt modelId="{35AA46FD-B69D-4D21-BBEA-1A72377A5EEC}" type="pres">
      <dgm:prSet presAssocID="{82FB3831-CF36-4E23-88AB-B947247473E7}" presName="FiveNodes_3" presStyleLbl="node1" presStyleIdx="2" presStyleCnt="5">
        <dgm:presLayoutVars>
          <dgm:bulletEnabled val="1"/>
        </dgm:presLayoutVars>
      </dgm:prSet>
      <dgm:spPr/>
    </dgm:pt>
    <dgm:pt modelId="{9561F9D2-F030-4013-ADDA-73F283A4C057}" type="pres">
      <dgm:prSet presAssocID="{82FB3831-CF36-4E23-88AB-B947247473E7}" presName="FiveNodes_4" presStyleLbl="node1" presStyleIdx="3" presStyleCnt="5">
        <dgm:presLayoutVars>
          <dgm:bulletEnabled val="1"/>
        </dgm:presLayoutVars>
      </dgm:prSet>
      <dgm:spPr/>
    </dgm:pt>
    <dgm:pt modelId="{FBBA4AB1-3CCB-4940-9F5C-1713AAFBFE79}" type="pres">
      <dgm:prSet presAssocID="{82FB3831-CF36-4E23-88AB-B947247473E7}" presName="FiveNodes_5" presStyleLbl="node1" presStyleIdx="4" presStyleCnt="5">
        <dgm:presLayoutVars>
          <dgm:bulletEnabled val="1"/>
        </dgm:presLayoutVars>
      </dgm:prSet>
      <dgm:spPr/>
    </dgm:pt>
    <dgm:pt modelId="{14355C99-2FFD-4019-9AB0-A8013F418170}" type="pres">
      <dgm:prSet presAssocID="{82FB3831-CF36-4E23-88AB-B947247473E7}" presName="FiveConn_1-2" presStyleLbl="fgAccFollowNode1" presStyleIdx="0" presStyleCnt="4">
        <dgm:presLayoutVars>
          <dgm:bulletEnabled val="1"/>
        </dgm:presLayoutVars>
      </dgm:prSet>
      <dgm:spPr/>
    </dgm:pt>
    <dgm:pt modelId="{44CD1E48-9BAE-4AE8-B7CF-24F666F10E74}" type="pres">
      <dgm:prSet presAssocID="{82FB3831-CF36-4E23-88AB-B947247473E7}" presName="FiveConn_2-3" presStyleLbl="fgAccFollowNode1" presStyleIdx="1" presStyleCnt="4">
        <dgm:presLayoutVars>
          <dgm:bulletEnabled val="1"/>
        </dgm:presLayoutVars>
      </dgm:prSet>
      <dgm:spPr/>
    </dgm:pt>
    <dgm:pt modelId="{368B3E10-099C-4CED-896C-8BF6715EF98D}" type="pres">
      <dgm:prSet presAssocID="{82FB3831-CF36-4E23-88AB-B947247473E7}" presName="FiveConn_3-4" presStyleLbl="fgAccFollowNode1" presStyleIdx="2" presStyleCnt="4">
        <dgm:presLayoutVars>
          <dgm:bulletEnabled val="1"/>
        </dgm:presLayoutVars>
      </dgm:prSet>
      <dgm:spPr/>
    </dgm:pt>
    <dgm:pt modelId="{4EC4C715-810F-456F-B148-135910989ED1}" type="pres">
      <dgm:prSet presAssocID="{82FB3831-CF36-4E23-88AB-B947247473E7}" presName="FiveConn_4-5" presStyleLbl="fgAccFollowNode1" presStyleIdx="3" presStyleCnt="4">
        <dgm:presLayoutVars>
          <dgm:bulletEnabled val="1"/>
        </dgm:presLayoutVars>
      </dgm:prSet>
      <dgm:spPr/>
    </dgm:pt>
    <dgm:pt modelId="{2B3A8577-F443-4333-8388-33135ECBD28C}" type="pres">
      <dgm:prSet presAssocID="{82FB3831-CF36-4E23-88AB-B947247473E7}" presName="FiveNodes_1_text" presStyleLbl="node1" presStyleIdx="4" presStyleCnt="5">
        <dgm:presLayoutVars>
          <dgm:bulletEnabled val="1"/>
        </dgm:presLayoutVars>
      </dgm:prSet>
      <dgm:spPr/>
    </dgm:pt>
    <dgm:pt modelId="{0C14201C-61B0-4A34-B494-C48ADC67CFEB}" type="pres">
      <dgm:prSet presAssocID="{82FB3831-CF36-4E23-88AB-B947247473E7}" presName="FiveNodes_2_text" presStyleLbl="node1" presStyleIdx="4" presStyleCnt="5">
        <dgm:presLayoutVars>
          <dgm:bulletEnabled val="1"/>
        </dgm:presLayoutVars>
      </dgm:prSet>
      <dgm:spPr/>
    </dgm:pt>
    <dgm:pt modelId="{E77BBABF-ABDB-4EF5-980D-A0D664BB3C80}" type="pres">
      <dgm:prSet presAssocID="{82FB3831-CF36-4E23-88AB-B947247473E7}" presName="FiveNodes_3_text" presStyleLbl="node1" presStyleIdx="4" presStyleCnt="5">
        <dgm:presLayoutVars>
          <dgm:bulletEnabled val="1"/>
        </dgm:presLayoutVars>
      </dgm:prSet>
      <dgm:spPr/>
    </dgm:pt>
    <dgm:pt modelId="{C06144A5-9416-4EFC-BFD0-1165485BEF2E}" type="pres">
      <dgm:prSet presAssocID="{82FB3831-CF36-4E23-88AB-B947247473E7}" presName="FiveNodes_4_text" presStyleLbl="node1" presStyleIdx="4" presStyleCnt="5">
        <dgm:presLayoutVars>
          <dgm:bulletEnabled val="1"/>
        </dgm:presLayoutVars>
      </dgm:prSet>
      <dgm:spPr/>
    </dgm:pt>
    <dgm:pt modelId="{C2963174-98CF-4E5E-9189-7ECF457B4C88}" type="pres">
      <dgm:prSet presAssocID="{82FB3831-CF36-4E23-88AB-B947247473E7}" presName="FiveNodes_5_text" presStyleLbl="node1" presStyleIdx="4" presStyleCnt="5">
        <dgm:presLayoutVars>
          <dgm:bulletEnabled val="1"/>
        </dgm:presLayoutVars>
      </dgm:prSet>
      <dgm:spPr/>
    </dgm:pt>
  </dgm:ptLst>
  <dgm:cxnLst>
    <dgm:cxn modelId="{97361100-288C-449A-A546-D8D97BBDE128}" type="presOf" srcId="{3011318A-AB7C-4749-B3AF-68838A119836}" destId="{35AA46FD-B69D-4D21-BBEA-1A72377A5EEC}" srcOrd="0" destOrd="0" presId="urn:microsoft.com/office/officeart/2005/8/layout/vProcess5"/>
    <dgm:cxn modelId="{9181B914-9A35-427C-AB35-69FF3BD1FA0F}" type="presOf" srcId="{6C87F38C-5CA6-4A68-869B-6E26C2D35819}" destId="{2B3A8577-F443-4333-8388-33135ECBD28C}" srcOrd="1" destOrd="0" presId="urn:microsoft.com/office/officeart/2005/8/layout/vProcess5"/>
    <dgm:cxn modelId="{B7226B17-198A-4150-87DA-C83421315708}" type="presOf" srcId="{4F00C45F-E416-449A-B425-E9CF644F8CB0}" destId="{FBBA4AB1-3CCB-4940-9F5C-1713AAFBFE79}" srcOrd="0" destOrd="0" presId="urn:microsoft.com/office/officeart/2005/8/layout/vProcess5"/>
    <dgm:cxn modelId="{22F55C1B-6825-4EDC-AB63-FE06B0304216}" srcId="{82FB3831-CF36-4E23-88AB-B947247473E7}" destId="{D6337625-BA77-4189-AC01-6709349213D5}" srcOrd="1" destOrd="0" parTransId="{49FDE879-9308-4FBD-B65F-5DF7F82A1B87}" sibTransId="{6D293EC5-B4F6-4BF9-B5BE-25E8D1E04562}"/>
    <dgm:cxn modelId="{5B8AB337-E7B5-4D01-BBDF-D3488F349DF3}" type="presOf" srcId="{22F51ED1-A881-4B30-953F-8265C8D46776}" destId="{14355C99-2FFD-4019-9AB0-A8013F418170}" srcOrd="0" destOrd="0" presId="urn:microsoft.com/office/officeart/2005/8/layout/vProcess5"/>
    <dgm:cxn modelId="{A5984C3B-B359-4337-A107-DC274CE5E8E5}" type="presOf" srcId="{6D293EC5-B4F6-4BF9-B5BE-25E8D1E04562}" destId="{44CD1E48-9BAE-4AE8-B7CF-24F666F10E74}" srcOrd="0" destOrd="0" presId="urn:microsoft.com/office/officeart/2005/8/layout/vProcess5"/>
    <dgm:cxn modelId="{A424A93F-33B3-4F96-A3E0-355934468798}" srcId="{82FB3831-CF36-4E23-88AB-B947247473E7}" destId="{3011318A-AB7C-4749-B3AF-68838A119836}" srcOrd="2" destOrd="0" parTransId="{30D3D993-D880-4009-8055-7132D4CD781D}" sibTransId="{F1D23F95-3543-4161-AC4E-963F50725418}"/>
    <dgm:cxn modelId="{691B5746-DBB8-44AB-A072-2586BAD5B964}" type="presOf" srcId="{82FB3831-CF36-4E23-88AB-B947247473E7}" destId="{361E2E93-9DF7-44E9-B4F9-B6B630B9BEA3}" srcOrd="0" destOrd="0" presId="urn:microsoft.com/office/officeart/2005/8/layout/vProcess5"/>
    <dgm:cxn modelId="{9F815846-AD2E-4DBD-9AD9-30313EA4A6AB}" srcId="{82FB3831-CF36-4E23-88AB-B947247473E7}" destId="{4F00C45F-E416-449A-B425-E9CF644F8CB0}" srcOrd="4" destOrd="0" parTransId="{976C1B40-6A7D-4938-B3FD-D8EF2C96EA39}" sibTransId="{08F1D6CF-6D4C-4ABE-BE6C-3A4A78FA967C}"/>
    <dgm:cxn modelId="{84B3A168-C545-46CF-B2D7-2BC0488A82E4}" srcId="{82FB3831-CF36-4E23-88AB-B947247473E7}" destId="{6C87F38C-5CA6-4A68-869B-6E26C2D35819}" srcOrd="0" destOrd="0" parTransId="{2A553E3C-CE82-4E5D-88EB-993D64D37065}" sibTransId="{22F51ED1-A881-4B30-953F-8265C8D46776}"/>
    <dgm:cxn modelId="{C192E54C-E763-4655-92F7-317DAB0C7B92}" type="presOf" srcId="{6C87F38C-5CA6-4A68-869B-6E26C2D35819}" destId="{F1D7A1D6-E74E-47C9-914D-F3BD5B72A98B}" srcOrd="0" destOrd="0" presId="urn:microsoft.com/office/officeart/2005/8/layout/vProcess5"/>
    <dgm:cxn modelId="{B3FD228D-015D-40DE-9454-2D4B658E9832}" type="presOf" srcId="{4F00C45F-E416-449A-B425-E9CF644F8CB0}" destId="{C2963174-98CF-4E5E-9189-7ECF457B4C88}" srcOrd="1" destOrd="0" presId="urn:microsoft.com/office/officeart/2005/8/layout/vProcess5"/>
    <dgm:cxn modelId="{44E26C92-A338-4743-8C07-27B3D1D889FC}" type="presOf" srcId="{D6337625-BA77-4189-AC01-6709349213D5}" destId="{0C14201C-61B0-4A34-B494-C48ADC67CFEB}" srcOrd="1" destOrd="0" presId="urn:microsoft.com/office/officeart/2005/8/layout/vProcess5"/>
    <dgm:cxn modelId="{1E4E0F99-C1FC-4F39-9F1A-191D0849A8A5}" type="presOf" srcId="{B1DF4779-6EC5-4831-B751-EB2F39C2C1A2}" destId="{9561F9D2-F030-4013-ADDA-73F283A4C057}" srcOrd="0" destOrd="0" presId="urn:microsoft.com/office/officeart/2005/8/layout/vProcess5"/>
    <dgm:cxn modelId="{EFDF4B9E-0EBF-490B-89AC-DD5E3940EE2E}" srcId="{82FB3831-CF36-4E23-88AB-B947247473E7}" destId="{B1DF4779-6EC5-4831-B751-EB2F39C2C1A2}" srcOrd="3" destOrd="0" parTransId="{1C9DA73F-3E39-4C43-A596-A5AC6D1409A0}" sibTransId="{7D0DD846-7201-4AC6-9A29-F5CB4362EDF0}"/>
    <dgm:cxn modelId="{8534B0B9-1A05-4DA1-AC92-E94F9F18B900}" type="presOf" srcId="{B1DF4779-6EC5-4831-B751-EB2F39C2C1A2}" destId="{C06144A5-9416-4EFC-BFD0-1165485BEF2E}" srcOrd="1" destOrd="0" presId="urn:microsoft.com/office/officeart/2005/8/layout/vProcess5"/>
    <dgm:cxn modelId="{7C7047BC-A838-47C9-B5CB-42E8E54EBFC0}" type="presOf" srcId="{D6337625-BA77-4189-AC01-6709349213D5}" destId="{D68E315A-1D41-4D24-9CDF-43306AB9F8AA}" srcOrd="0" destOrd="0" presId="urn:microsoft.com/office/officeart/2005/8/layout/vProcess5"/>
    <dgm:cxn modelId="{9F2AA1C8-0F6C-48EB-B95D-CDBA10257491}" type="presOf" srcId="{7D0DD846-7201-4AC6-9A29-F5CB4362EDF0}" destId="{4EC4C715-810F-456F-B148-135910989ED1}" srcOrd="0" destOrd="0" presId="urn:microsoft.com/office/officeart/2005/8/layout/vProcess5"/>
    <dgm:cxn modelId="{6BE13BD9-161E-4C13-88D9-B9514784529C}" type="presOf" srcId="{3011318A-AB7C-4749-B3AF-68838A119836}" destId="{E77BBABF-ABDB-4EF5-980D-A0D664BB3C80}" srcOrd="1" destOrd="0" presId="urn:microsoft.com/office/officeart/2005/8/layout/vProcess5"/>
    <dgm:cxn modelId="{365AA8E5-54A7-43DF-A231-FA8BB6C2BE24}" type="presOf" srcId="{F1D23F95-3543-4161-AC4E-963F50725418}" destId="{368B3E10-099C-4CED-896C-8BF6715EF98D}" srcOrd="0" destOrd="0" presId="urn:microsoft.com/office/officeart/2005/8/layout/vProcess5"/>
    <dgm:cxn modelId="{FFF0CD2C-3274-4BC9-8A4E-C0ECC185FEAB}" type="presParOf" srcId="{361E2E93-9DF7-44E9-B4F9-B6B630B9BEA3}" destId="{45A78C67-44B0-4BD9-91BF-BB1A7F247EB8}" srcOrd="0" destOrd="0" presId="urn:microsoft.com/office/officeart/2005/8/layout/vProcess5"/>
    <dgm:cxn modelId="{81565608-8EA7-40C1-8D54-F56E927D5C69}" type="presParOf" srcId="{361E2E93-9DF7-44E9-B4F9-B6B630B9BEA3}" destId="{F1D7A1D6-E74E-47C9-914D-F3BD5B72A98B}" srcOrd="1" destOrd="0" presId="urn:microsoft.com/office/officeart/2005/8/layout/vProcess5"/>
    <dgm:cxn modelId="{2D1A024A-7E19-47DC-983A-D7EC765AEB94}" type="presParOf" srcId="{361E2E93-9DF7-44E9-B4F9-B6B630B9BEA3}" destId="{D68E315A-1D41-4D24-9CDF-43306AB9F8AA}" srcOrd="2" destOrd="0" presId="urn:microsoft.com/office/officeart/2005/8/layout/vProcess5"/>
    <dgm:cxn modelId="{E09ADF17-7204-4A9D-B96F-06E21388F11C}" type="presParOf" srcId="{361E2E93-9DF7-44E9-B4F9-B6B630B9BEA3}" destId="{35AA46FD-B69D-4D21-BBEA-1A72377A5EEC}" srcOrd="3" destOrd="0" presId="urn:microsoft.com/office/officeart/2005/8/layout/vProcess5"/>
    <dgm:cxn modelId="{6695527B-2373-4FB7-8E5D-A5654CE5864E}" type="presParOf" srcId="{361E2E93-9DF7-44E9-B4F9-B6B630B9BEA3}" destId="{9561F9D2-F030-4013-ADDA-73F283A4C057}" srcOrd="4" destOrd="0" presId="urn:microsoft.com/office/officeart/2005/8/layout/vProcess5"/>
    <dgm:cxn modelId="{62FAD93D-4D70-46C8-8449-352DD031B88D}" type="presParOf" srcId="{361E2E93-9DF7-44E9-B4F9-B6B630B9BEA3}" destId="{FBBA4AB1-3CCB-4940-9F5C-1713AAFBFE79}" srcOrd="5" destOrd="0" presId="urn:microsoft.com/office/officeart/2005/8/layout/vProcess5"/>
    <dgm:cxn modelId="{BD53D632-17EE-4F5A-908C-C36ACC96253B}" type="presParOf" srcId="{361E2E93-9DF7-44E9-B4F9-B6B630B9BEA3}" destId="{14355C99-2FFD-4019-9AB0-A8013F418170}" srcOrd="6" destOrd="0" presId="urn:microsoft.com/office/officeart/2005/8/layout/vProcess5"/>
    <dgm:cxn modelId="{125F04E9-3250-4530-8565-4726477FAA41}" type="presParOf" srcId="{361E2E93-9DF7-44E9-B4F9-B6B630B9BEA3}" destId="{44CD1E48-9BAE-4AE8-B7CF-24F666F10E74}" srcOrd="7" destOrd="0" presId="urn:microsoft.com/office/officeart/2005/8/layout/vProcess5"/>
    <dgm:cxn modelId="{6AC37EED-155E-4448-9C1D-AE84487AE774}" type="presParOf" srcId="{361E2E93-9DF7-44E9-B4F9-B6B630B9BEA3}" destId="{368B3E10-099C-4CED-896C-8BF6715EF98D}" srcOrd="8" destOrd="0" presId="urn:microsoft.com/office/officeart/2005/8/layout/vProcess5"/>
    <dgm:cxn modelId="{B26E23E6-8812-4CFD-890F-3D54A9DFB697}" type="presParOf" srcId="{361E2E93-9DF7-44E9-B4F9-B6B630B9BEA3}" destId="{4EC4C715-810F-456F-B148-135910989ED1}" srcOrd="9" destOrd="0" presId="urn:microsoft.com/office/officeart/2005/8/layout/vProcess5"/>
    <dgm:cxn modelId="{BB097656-1010-4C02-9655-FA5456732C09}" type="presParOf" srcId="{361E2E93-9DF7-44E9-B4F9-B6B630B9BEA3}" destId="{2B3A8577-F443-4333-8388-33135ECBD28C}" srcOrd="10" destOrd="0" presId="urn:microsoft.com/office/officeart/2005/8/layout/vProcess5"/>
    <dgm:cxn modelId="{29C265DE-1C88-4871-A820-1049BB9382F2}" type="presParOf" srcId="{361E2E93-9DF7-44E9-B4F9-B6B630B9BEA3}" destId="{0C14201C-61B0-4A34-B494-C48ADC67CFEB}" srcOrd="11" destOrd="0" presId="urn:microsoft.com/office/officeart/2005/8/layout/vProcess5"/>
    <dgm:cxn modelId="{C2BAD21E-5DF0-4520-9C53-6F37900E6471}" type="presParOf" srcId="{361E2E93-9DF7-44E9-B4F9-B6B630B9BEA3}" destId="{E77BBABF-ABDB-4EF5-980D-A0D664BB3C80}" srcOrd="12" destOrd="0" presId="urn:microsoft.com/office/officeart/2005/8/layout/vProcess5"/>
    <dgm:cxn modelId="{07F1A5FA-07D8-49C0-86F3-E7F89F16ED2D}" type="presParOf" srcId="{361E2E93-9DF7-44E9-B4F9-B6B630B9BEA3}" destId="{C06144A5-9416-4EFC-BFD0-1165485BEF2E}" srcOrd="13" destOrd="0" presId="urn:microsoft.com/office/officeart/2005/8/layout/vProcess5"/>
    <dgm:cxn modelId="{E7E83752-0ADD-4683-BC22-8836D1A741D9}" type="presParOf" srcId="{361E2E93-9DF7-44E9-B4F9-B6B630B9BEA3}" destId="{C2963174-98CF-4E5E-9189-7ECF457B4C8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E1CB9C-5FAD-4F55-B81C-C909C908C50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33085D-01AB-4083-8F9D-9FE346DCCA20}">
      <dgm:prSet/>
      <dgm:spPr/>
      <dgm:t>
        <a:bodyPr/>
        <a:lstStyle/>
        <a:p>
          <a:pPr>
            <a:defRPr cap="all"/>
          </a:pPr>
          <a:r>
            <a:rPr lang="en-US" baseline="0"/>
            <a:t>Tools used by tutor and students.</a:t>
          </a:r>
          <a:endParaRPr lang="en-US"/>
        </a:p>
      </dgm:t>
    </dgm:pt>
    <dgm:pt modelId="{7A998256-E936-4D73-B00B-CCE566390F31}" type="parTrans" cxnId="{317BBDAC-D06F-4106-9557-EC05BC453A2A}">
      <dgm:prSet/>
      <dgm:spPr/>
      <dgm:t>
        <a:bodyPr/>
        <a:lstStyle/>
        <a:p>
          <a:endParaRPr lang="en-US"/>
        </a:p>
      </dgm:t>
    </dgm:pt>
    <dgm:pt modelId="{DAC200E1-1F9F-4DC7-A033-4A7F5472F904}" type="sibTrans" cxnId="{317BBDAC-D06F-4106-9557-EC05BC453A2A}">
      <dgm:prSet/>
      <dgm:spPr/>
      <dgm:t>
        <a:bodyPr/>
        <a:lstStyle/>
        <a:p>
          <a:endParaRPr lang="en-US"/>
        </a:p>
      </dgm:t>
    </dgm:pt>
    <dgm:pt modelId="{CC715BA4-1697-4899-A0D1-FCA421F62BC7}">
      <dgm:prSet/>
      <dgm:spPr/>
      <dgm:t>
        <a:bodyPr/>
        <a:lstStyle/>
        <a:p>
          <a:pPr>
            <a:defRPr cap="all"/>
          </a:pPr>
          <a:r>
            <a:rPr lang="en-US" baseline="0"/>
            <a:t>Tools used by a group to collaborate with each other.</a:t>
          </a:r>
          <a:endParaRPr lang="en-US"/>
        </a:p>
      </dgm:t>
    </dgm:pt>
    <dgm:pt modelId="{7AC3974D-D0D3-4339-A234-5C76327FE991}" type="parTrans" cxnId="{6E95DA72-0C0E-4A6C-8F1F-62D20415C38C}">
      <dgm:prSet/>
      <dgm:spPr/>
      <dgm:t>
        <a:bodyPr/>
        <a:lstStyle/>
        <a:p>
          <a:endParaRPr lang="en-US"/>
        </a:p>
      </dgm:t>
    </dgm:pt>
    <dgm:pt modelId="{CDCE7461-558D-48F5-A13F-A2F6CC40077E}" type="sibTrans" cxnId="{6E95DA72-0C0E-4A6C-8F1F-62D20415C38C}">
      <dgm:prSet/>
      <dgm:spPr/>
      <dgm:t>
        <a:bodyPr/>
        <a:lstStyle/>
        <a:p>
          <a:endParaRPr lang="en-US"/>
        </a:p>
      </dgm:t>
    </dgm:pt>
    <dgm:pt modelId="{F55F2FB5-9845-4E08-B642-883BBD390AB3}">
      <dgm:prSet/>
      <dgm:spPr/>
      <dgm:t>
        <a:bodyPr/>
        <a:lstStyle/>
        <a:p>
          <a:pPr>
            <a:defRPr cap="all"/>
          </a:pPr>
          <a:r>
            <a:rPr lang="en-US" baseline="0"/>
            <a:t>How important it is to collaborate during our time at UWTSD </a:t>
          </a:r>
          <a:endParaRPr lang="en-US"/>
        </a:p>
      </dgm:t>
    </dgm:pt>
    <dgm:pt modelId="{178CBD4D-5010-4D37-820C-13E3E64E4B56}" type="parTrans" cxnId="{CA8B7267-B346-4DDA-A5A6-E68AB8CEFE19}">
      <dgm:prSet/>
      <dgm:spPr/>
      <dgm:t>
        <a:bodyPr/>
        <a:lstStyle/>
        <a:p>
          <a:endParaRPr lang="en-US"/>
        </a:p>
      </dgm:t>
    </dgm:pt>
    <dgm:pt modelId="{03666148-4665-48DE-AD32-BC20FFED1185}" type="sibTrans" cxnId="{CA8B7267-B346-4DDA-A5A6-E68AB8CEFE19}">
      <dgm:prSet/>
      <dgm:spPr/>
      <dgm:t>
        <a:bodyPr/>
        <a:lstStyle/>
        <a:p>
          <a:endParaRPr lang="en-US"/>
        </a:p>
      </dgm:t>
    </dgm:pt>
    <dgm:pt modelId="{8BB244DD-1271-4691-B8CA-21C32E58135B}" type="pres">
      <dgm:prSet presAssocID="{F6E1CB9C-5FAD-4F55-B81C-C909C908C506}" presName="root" presStyleCnt="0">
        <dgm:presLayoutVars>
          <dgm:dir/>
          <dgm:resizeHandles val="exact"/>
        </dgm:presLayoutVars>
      </dgm:prSet>
      <dgm:spPr/>
    </dgm:pt>
    <dgm:pt modelId="{38FAA5A2-ED9C-42ED-8AE7-199C2BCE71FE}" type="pres">
      <dgm:prSet presAssocID="{EE33085D-01AB-4083-8F9D-9FE346DCCA20}" presName="compNode" presStyleCnt="0"/>
      <dgm:spPr/>
    </dgm:pt>
    <dgm:pt modelId="{C16CE3D7-7B82-44B1-AFCA-93C9CCFD723C}" type="pres">
      <dgm:prSet presAssocID="{EE33085D-01AB-4083-8F9D-9FE346DCCA20}" presName="iconBgRect" presStyleLbl="bgShp" presStyleIdx="0" presStyleCnt="3"/>
      <dgm:spPr/>
    </dgm:pt>
    <dgm:pt modelId="{C28DE09F-C671-446D-BF08-6547F04E83F7}" type="pres">
      <dgm:prSet presAssocID="{EE33085D-01AB-4083-8F9D-9FE346DCCA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61AF01A7-C8EF-4619-BCFD-FD3B405EDA86}" type="pres">
      <dgm:prSet presAssocID="{EE33085D-01AB-4083-8F9D-9FE346DCCA20}" presName="spaceRect" presStyleCnt="0"/>
      <dgm:spPr/>
    </dgm:pt>
    <dgm:pt modelId="{878BB515-4762-4896-8079-B20987A95F3B}" type="pres">
      <dgm:prSet presAssocID="{EE33085D-01AB-4083-8F9D-9FE346DCCA20}" presName="textRect" presStyleLbl="revTx" presStyleIdx="0" presStyleCnt="3">
        <dgm:presLayoutVars>
          <dgm:chMax val="1"/>
          <dgm:chPref val="1"/>
        </dgm:presLayoutVars>
      </dgm:prSet>
      <dgm:spPr/>
    </dgm:pt>
    <dgm:pt modelId="{485ECBEE-49BB-4A46-B1AD-D9FE295B8F16}" type="pres">
      <dgm:prSet presAssocID="{DAC200E1-1F9F-4DC7-A033-4A7F5472F904}" presName="sibTrans" presStyleCnt="0"/>
      <dgm:spPr/>
    </dgm:pt>
    <dgm:pt modelId="{B713FFB7-DC53-4612-89A9-254B26B24409}" type="pres">
      <dgm:prSet presAssocID="{CC715BA4-1697-4899-A0D1-FCA421F62BC7}" presName="compNode" presStyleCnt="0"/>
      <dgm:spPr/>
    </dgm:pt>
    <dgm:pt modelId="{929BD553-0EC8-4A11-BBD5-BBB1298BA741}" type="pres">
      <dgm:prSet presAssocID="{CC715BA4-1697-4899-A0D1-FCA421F62BC7}" presName="iconBgRect" presStyleLbl="bgShp" presStyleIdx="1" presStyleCnt="3"/>
      <dgm:spPr/>
    </dgm:pt>
    <dgm:pt modelId="{37563732-F664-4EA3-8874-69C6A0573A97}" type="pres">
      <dgm:prSet presAssocID="{CC715BA4-1697-4899-A0D1-FCA421F62B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FAFC8D73-9E80-454F-9A52-5D99E80D4C8D}" type="pres">
      <dgm:prSet presAssocID="{CC715BA4-1697-4899-A0D1-FCA421F62BC7}" presName="spaceRect" presStyleCnt="0"/>
      <dgm:spPr/>
    </dgm:pt>
    <dgm:pt modelId="{C89E8DA4-CA63-444F-96A6-4FC971C7AB86}" type="pres">
      <dgm:prSet presAssocID="{CC715BA4-1697-4899-A0D1-FCA421F62BC7}" presName="textRect" presStyleLbl="revTx" presStyleIdx="1" presStyleCnt="3">
        <dgm:presLayoutVars>
          <dgm:chMax val="1"/>
          <dgm:chPref val="1"/>
        </dgm:presLayoutVars>
      </dgm:prSet>
      <dgm:spPr/>
    </dgm:pt>
    <dgm:pt modelId="{D2101940-BC20-4022-BDBB-EBA190A3D44A}" type="pres">
      <dgm:prSet presAssocID="{CDCE7461-558D-48F5-A13F-A2F6CC40077E}" presName="sibTrans" presStyleCnt="0"/>
      <dgm:spPr/>
    </dgm:pt>
    <dgm:pt modelId="{C4810D3F-D0FA-4EEA-8FA2-93BB73F79AEC}" type="pres">
      <dgm:prSet presAssocID="{F55F2FB5-9845-4E08-B642-883BBD390AB3}" presName="compNode" presStyleCnt="0"/>
      <dgm:spPr/>
    </dgm:pt>
    <dgm:pt modelId="{B0100488-3DCD-4087-862B-984F38B0A769}" type="pres">
      <dgm:prSet presAssocID="{F55F2FB5-9845-4E08-B642-883BBD390AB3}" presName="iconBgRect" presStyleLbl="bgShp" presStyleIdx="2" presStyleCnt="3"/>
      <dgm:spPr/>
    </dgm:pt>
    <dgm:pt modelId="{445C1F48-34AB-459E-BCB4-A6368FF261C3}" type="pres">
      <dgm:prSet presAssocID="{F55F2FB5-9845-4E08-B642-883BBD390A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5C4D8AB-F9AD-4749-AD59-2F0BE98BF354}" type="pres">
      <dgm:prSet presAssocID="{F55F2FB5-9845-4E08-B642-883BBD390AB3}" presName="spaceRect" presStyleCnt="0"/>
      <dgm:spPr/>
    </dgm:pt>
    <dgm:pt modelId="{33290FCC-72E5-4599-9CB5-EEB6ACE5C100}" type="pres">
      <dgm:prSet presAssocID="{F55F2FB5-9845-4E08-B642-883BBD390AB3}" presName="textRect" presStyleLbl="revTx" presStyleIdx="2" presStyleCnt="3">
        <dgm:presLayoutVars>
          <dgm:chMax val="1"/>
          <dgm:chPref val="1"/>
        </dgm:presLayoutVars>
      </dgm:prSet>
      <dgm:spPr/>
    </dgm:pt>
  </dgm:ptLst>
  <dgm:cxnLst>
    <dgm:cxn modelId="{123F7544-7CF9-4B37-9279-CFC03E63FA61}" type="presOf" srcId="{F6E1CB9C-5FAD-4F55-B81C-C909C908C506}" destId="{8BB244DD-1271-4691-B8CA-21C32E58135B}" srcOrd="0" destOrd="0" presId="urn:microsoft.com/office/officeart/2018/5/layout/IconCircleLabelList"/>
    <dgm:cxn modelId="{4CE64567-1397-41B0-979F-8BC3FC196C67}" type="presOf" srcId="{CC715BA4-1697-4899-A0D1-FCA421F62BC7}" destId="{C89E8DA4-CA63-444F-96A6-4FC971C7AB86}" srcOrd="0" destOrd="0" presId="urn:microsoft.com/office/officeart/2018/5/layout/IconCircleLabelList"/>
    <dgm:cxn modelId="{CA8B7267-B346-4DDA-A5A6-E68AB8CEFE19}" srcId="{F6E1CB9C-5FAD-4F55-B81C-C909C908C506}" destId="{F55F2FB5-9845-4E08-B642-883BBD390AB3}" srcOrd="2" destOrd="0" parTransId="{178CBD4D-5010-4D37-820C-13E3E64E4B56}" sibTransId="{03666148-4665-48DE-AD32-BC20FFED1185}"/>
    <dgm:cxn modelId="{D03CC36F-378C-45FE-AB95-08440494BA9A}" type="presOf" srcId="{F55F2FB5-9845-4E08-B642-883BBD390AB3}" destId="{33290FCC-72E5-4599-9CB5-EEB6ACE5C100}" srcOrd="0" destOrd="0" presId="urn:microsoft.com/office/officeart/2018/5/layout/IconCircleLabelList"/>
    <dgm:cxn modelId="{6E95DA72-0C0E-4A6C-8F1F-62D20415C38C}" srcId="{F6E1CB9C-5FAD-4F55-B81C-C909C908C506}" destId="{CC715BA4-1697-4899-A0D1-FCA421F62BC7}" srcOrd="1" destOrd="0" parTransId="{7AC3974D-D0D3-4339-A234-5C76327FE991}" sibTransId="{CDCE7461-558D-48F5-A13F-A2F6CC40077E}"/>
    <dgm:cxn modelId="{7B12CB87-884F-468F-A0B5-855D0419D77B}" type="presOf" srcId="{EE33085D-01AB-4083-8F9D-9FE346DCCA20}" destId="{878BB515-4762-4896-8079-B20987A95F3B}" srcOrd="0" destOrd="0" presId="urn:microsoft.com/office/officeart/2018/5/layout/IconCircleLabelList"/>
    <dgm:cxn modelId="{317BBDAC-D06F-4106-9557-EC05BC453A2A}" srcId="{F6E1CB9C-5FAD-4F55-B81C-C909C908C506}" destId="{EE33085D-01AB-4083-8F9D-9FE346DCCA20}" srcOrd="0" destOrd="0" parTransId="{7A998256-E936-4D73-B00B-CCE566390F31}" sibTransId="{DAC200E1-1F9F-4DC7-A033-4A7F5472F904}"/>
    <dgm:cxn modelId="{F8C967ED-D85B-4C7C-9A7D-2AA8D8AE586A}" type="presParOf" srcId="{8BB244DD-1271-4691-B8CA-21C32E58135B}" destId="{38FAA5A2-ED9C-42ED-8AE7-199C2BCE71FE}" srcOrd="0" destOrd="0" presId="urn:microsoft.com/office/officeart/2018/5/layout/IconCircleLabelList"/>
    <dgm:cxn modelId="{81E11A8E-AC16-4E13-A950-050DD280C861}" type="presParOf" srcId="{38FAA5A2-ED9C-42ED-8AE7-199C2BCE71FE}" destId="{C16CE3D7-7B82-44B1-AFCA-93C9CCFD723C}" srcOrd="0" destOrd="0" presId="urn:microsoft.com/office/officeart/2018/5/layout/IconCircleLabelList"/>
    <dgm:cxn modelId="{E3C143B8-C4DF-4870-81A5-27D4B125A6E4}" type="presParOf" srcId="{38FAA5A2-ED9C-42ED-8AE7-199C2BCE71FE}" destId="{C28DE09F-C671-446D-BF08-6547F04E83F7}" srcOrd="1" destOrd="0" presId="urn:microsoft.com/office/officeart/2018/5/layout/IconCircleLabelList"/>
    <dgm:cxn modelId="{903FFE68-896D-4E34-974D-49E5F1950113}" type="presParOf" srcId="{38FAA5A2-ED9C-42ED-8AE7-199C2BCE71FE}" destId="{61AF01A7-C8EF-4619-BCFD-FD3B405EDA86}" srcOrd="2" destOrd="0" presId="urn:microsoft.com/office/officeart/2018/5/layout/IconCircleLabelList"/>
    <dgm:cxn modelId="{2B7CE551-315A-4EB6-A02C-AB40DD43D52F}" type="presParOf" srcId="{38FAA5A2-ED9C-42ED-8AE7-199C2BCE71FE}" destId="{878BB515-4762-4896-8079-B20987A95F3B}" srcOrd="3" destOrd="0" presId="urn:microsoft.com/office/officeart/2018/5/layout/IconCircleLabelList"/>
    <dgm:cxn modelId="{90793E31-4CC2-4BA6-AF96-1A8E0FFFF95A}" type="presParOf" srcId="{8BB244DD-1271-4691-B8CA-21C32E58135B}" destId="{485ECBEE-49BB-4A46-B1AD-D9FE295B8F16}" srcOrd="1" destOrd="0" presId="urn:microsoft.com/office/officeart/2018/5/layout/IconCircleLabelList"/>
    <dgm:cxn modelId="{5AEC6045-359A-4C99-9939-47E1524EFB2B}" type="presParOf" srcId="{8BB244DD-1271-4691-B8CA-21C32E58135B}" destId="{B713FFB7-DC53-4612-89A9-254B26B24409}" srcOrd="2" destOrd="0" presId="urn:microsoft.com/office/officeart/2018/5/layout/IconCircleLabelList"/>
    <dgm:cxn modelId="{C050B2B2-CBC2-4934-A8BD-DA7701E419E4}" type="presParOf" srcId="{B713FFB7-DC53-4612-89A9-254B26B24409}" destId="{929BD553-0EC8-4A11-BBD5-BBB1298BA741}" srcOrd="0" destOrd="0" presId="urn:microsoft.com/office/officeart/2018/5/layout/IconCircleLabelList"/>
    <dgm:cxn modelId="{47342A06-E180-4140-93C0-7A6964770318}" type="presParOf" srcId="{B713FFB7-DC53-4612-89A9-254B26B24409}" destId="{37563732-F664-4EA3-8874-69C6A0573A97}" srcOrd="1" destOrd="0" presId="urn:microsoft.com/office/officeart/2018/5/layout/IconCircleLabelList"/>
    <dgm:cxn modelId="{80B5A8DD-2BA8-4428-AB76-F3C81CD4BD93}" type="presParOf" srcId="{B713FFB7-DC53-4612-89A9-254B26B24409}" destId="{FAFC8D73-9E80-454F-9A52-5D99E80D4C8D}" srcOrd="2" destOrd="0" presId="urn:microsoft.com/office/officeart/2018/5/layout/IconCircleLabelList"/>
    <dgm:cxn modelId="{77A5DCC5-E876-4E3B-A17E-2C107A683743}" type="presParOf" srcId="{B713FFB7-DC53-4612-89A9-254B26B24409}" destId="{C89E8DA4-CA63-444F-96A6-4FC971C7AB86}" srcOrd="3" destOrd="0" presId="urn:microsoft.com/office/officeart/2018/5/layout/IconCircleLabelList"/>
    <dgm:cxn modelId="{EBCC035A-383D-484D-89E7-8691BFD4E67A}" type="presParOf" srcId="{8BB244DD-1271-4691-B8CA-21C32E58135B}" destId="{D2101940-BC20-4022-BDBB-EBA190A3D44A}" srcOrd="3" destOrd="0" presId="urn:microsoft.com/office/officeart/2018/5/layout/IconCircleLabelList"/>
    <dgm:cxn modelId="{700BB861-39C2-4AA3-8B97-3A563D8E9AD0}" type="presParOf" srcId="{8BB244DD-1271-4691-B8CA-21C32E58135B}" destId="{C4810D3F-D0FA-4EEA-8FA2-93BB73F79AEC}" srcOrd="4" destOrd="0" presId="urn:microsoft.com/office/officeart/2018/5/layout/IconCircleLabelList"/>
    <dgm:cxn modelId="{00C98AC9-B631-4027-9EC3-CBF2E34E7FC1}" type="presParOf" srcId="{C4810D3F-D0FA-4EEA-8FA2-93BB73F79AEC}" destId="{B0100488-3DCD-4087-862B-984F38B0A769}" srcOrd="0" destOrd="0" presId="urn:microsoft.com/office/officeart/2018/5/layout/IconCircleLabelList"/>
    <dgm:cxn modelId="{FCF3419F-375C-4F91-BE21-2C10643E349D}" type="presParOf" srcId="{C4810D3F-D0FA-4EEA-8FA2-93BB73F79AEC}" destId="{445C1F48-34AB-459E-BCB4-A6368FF261C3}" srcOrd="1" destOrd="0" presId="urn:microsoft.com/office/officeart/2018/5/layout/IconCircleLabelList"/>
    <dgm:cxn modelId="{ED00FF47-4F76-4EB2-AF22-A9D1A737C644}" type="presParOf" srcId="{C4810D3F-D0FA-4EEA-8FA2-93BB73F79AEC}" destId="{C5C4D8AB-F9AD-4749-AD59-2F0BE98BF354}" srcOrd="2" destOrd="0" presId="urn:microsoft.com/office/officeart/2018/5/layout/IconCircleLabelList"/>
    <dgm:cxn modelId="{2F35BAD5-A98E-4232-B0C5-D4CCAE9115DB}" type="presParOf" srcId="{C4810D3F-D0FA-4EEA-8FA2-93BB73F79AEC}" destId="{33290FCC-72E5-4599-9CB5-EEB6ACE5C10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9142DF-C5D8-4BBC-ACCA-C5BD5C697EF7}" type="doc">
      <dgm:prSet loTypeId="urn:microsoft.com/office/officeart/2018/2/layout/IconVerticalSolidList" loCatId="icon" qsTypeId="urn:microsoft.com/office/officeart/2005/8/quickstyle/3d7" qsCatId="3D" csTypeId="urn:microsoft.com/office/officeart/2018/5/colors/Iconchunking_neutralicontext_colorful1" csCatId="colorful" phldr="1"/>
      <dgm:spPr/>
      <dgm:t>
        <a:bodyPr/>
        <a:lstStyle/>
        <a:p>
          <a:endParaRPr lang="en-US"/>
        </a:p>
      </dgm:t>
    </dgm:pt>
    <dgm:pt modelId="{4AE72910-0799-43E9-8660-C051228CF100}">
      <dgm:prSet/>
      <dgm:spPr/>
      <dgm:t>
        <a:bodyPr/>
        <a:lstStyle/>
        <a:p>
          <a:pPr>
            <a:lnSpc>
              <a:spcPct val="100000"/>
            </a:lnSpc>
          </a:pPr>
          <a:r>
            <a:rPr lang="en-US" baseline="0"/>
            <a:t>Closed questions will be asked.</a:t>
          </a:r>
          <a:endParaRPr lang="en-US"/>
        </a:p>
      </dgm:t>
    </dgm:pt>
    <dgm:pt modelId="{F7A36AAD-7B8A-4B07-B883-3ACD0B307691}" type="parTrans" cxnId="{45588176-E72C-4BA5-9195-0EE82100718F}">
      <dgm:prSet/>
      <dgm:spPr/>
      <dgm:t>
        <a:bodyPr/>
        <a:lstStyle/>
        <a:p>
          <a:endParaRPr lang="en-US"/>
        </a:p>
      </dgm:t>
    </dgm:pt>
    <dgm:pt modelId="{3623FC5A-2401-4EF5-94A4-CD8A5377715F}" type="sibTrans" cxnId="{45588176-E72C-4BA5-9195-0EE82100718F}">
      <dgm:prSet/>
      <dgm:spPr/>
      <dgm:t>
        <a:bodyPr/>
        <a:lstStyle/>
        <a:p>
          <a:endParaRPr lang="en-US"/>
        </a:p>
      </dgm:t>
    </dgm:pt>
    <dgm:pt modelId="{2A6231E1-D9CD-4738-A90D-E242B4B50717}">
      <dgm:prSet/>
      <dgm:spPr/>
      <dgm:t>
        <a:bodyPr/>
        <a:lstStyle/>
        <a:p>
          <a:pPr>
            <a:lnSpc>
              <a:spcPct val="100000"/>
            </a:lnSpc>
          </a:pPr>
          <a:r>
            <a:rPr lang="en-US" baseline="0"/>
            <a:t>Classmate, tutors, other students at the university will be consently asked questions to collect data.</a:t>
          </a:r>
          <a:endParaRPr lang="en-US"/>
        </a:p>
      </dgm:t>
    </dgm:pt>
    <dgm:pt modelId="{87B2DF85-3766-432B-BB57-7BD6D9A9323C}" type="parTrans" cxnId="{46FAC78C-29B4-488C-B6DF-35CFADCC10AA}">
      <dgm:prSet/>
      <dgm:spPr/>
      <dgm:t>
        <a:bodyPr/>
        <a:lstStyle/>
        <a:p>
          <a:endParaRPr lang="en-US"/>
        </a:p>
      </dgm:t>
    </dgm:pt>
    <dgm:pt modelId="{B6CF7AB7-033D-4F86-BE9F-20F074D10C67}" type="sibTrans" cxnId="{46FAC78C-29B4-488C-B6DF-35CFADCC10AA}">
      <dgm:prSet/>
      <dgm:spPr/>
      <dgm:t>
        <a:bodyPr/>
        <a:lstStyle/>
        <a:p>
          <a:endParaRPr lang="en-US"/>
        </a:p>
      </dgm:t>
    </dgm:pt>
    <dgm:pt modelId="{DEFF13E9-79F9-4F67-A625-38D50F8A0E24}">
      <dgm:prSet/>
      <dgm:spPr/>
      <dgm:t>
        <a:bodyPr/>
        <a:lstStyle/>
        <a:p>
          <a:pPr>
            <a:lnSpc>
              <a:spcPct val="100000"/>
            </a:lnSpc>
          </a:pPr>
          <a:r>
            <a:rPr lang="en-US" baseline="0" dirty="0"/>
            <a:t>We deciding to ask face to face.</a:t>
          </a:r>
        </a:p>
        <a:p>
          <a:pPr>
            <a:lnSpc>
              <a:spcPct val="100000"/>
            </a:lnSpc>
          </a:pPr>
          <a:r>
            <a:rPr lang="en-US" dirty="0"/>
            <a:t>Pie chart and graphs will be used to present  the finding when the research is done.</a:t>
          </a:r>
        </a:p>
      </dgm:t>
    </dgm:pt>
    <dgm:pt modelId="{26624047-80E7-4094-ABE4-EE6F950B5EA5}" type="parTrans" cxnId="{E44123F0-696C-4535-914B-DA70590802E3}">
      <dgm:prSet/>
      <dgm:spPr/>
      <dgm:t>
        <a:bodyPr/>
        <a:lstStyle/>
        <a:p>
          <a:endParaRPr lang="en-US"/>
        </a:p>
      </dgm:t>
    </dgm:pt>
    <dgm:pt modelId="{350130A0-1DD1-4CD6-8538-AA8E3F55F6F7}" type="sibTrans" cxnId="{E44123F0-696C-4535-914B-DA70590802E3}">
      <dgm:prSet/>
      <dgm:spPr/>
      <dgm:t>
        <a:bodyPr/>
        <a:lstStyle/>
        <a:p>
          <a:endParaRPr lang="en-US"/>
        </a:p>
      </dgm:t>
    </dgm:pt>
    <dgm:pt modelId="{22730A3A-2603-4746-85E0-91378C35C3A1}" type="pres">
      <dgm:prSet presAssocID="{0C9142DF-C5D8-4BBC-ACCA-C5BD5C697EF7}" presName="root" presStyleCnt="0">
        <dgm:presLayoutVars>
          <dgm:dir/>
          <dgm:resizeHandles val="exact"/>
        </dgm:presLayoutVars>
      </dgm:prSet>
      <dgm:spPr/>
    </dgm:pt>
    <dgm:pt modelId="{54E9B635-6666-42EF-8178-D4F2E2B15AA6}" type="pres">
      <dgm:prSet presAssocID="{4AE72910-0799-43E9-8660-C051228CF100}" presName="compNode" presStyleCnt="0"/>
      <dgm:spPr/>
    </dgm:pt>
    <dgm:pt modelId="{469D1690-EF81-48A9-9AEE-9CADC1C94482}" type="pres">
      <dgm:prSet presAssocID="{4AE72910-0799-43E9-8660-C051228CF100}" presName="bgRect" presStyleLbl="bgShp" presStyleIdx="0" presStyleCnt="3"/>
      <dgm:spPr/>
    </dgm:pt>
    <dgm:pt modelId="{F2CBF647-1D03-4A00-ACF8-2D27AB3B92E7}" type="pres">
      <dgm:prSet presAssocID="{4AE72910-0799-43E9-8660-C051228CF1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E754169E-98C3-47B8-B7D5-015F54ED96F7}" type="pres">
      <dgm:prSet presAssocID="{4AE72910-0799-43E9-8660-C051228CF100}" presName="spaceRect" presStyleCnt="0"/>
      <dgm:spPr/>
    </dgm:pt>
    <dgm:pt modelId="{2D81F705-87BC-4B70-85C4-5B820E601840}" type="pres">
      <dgm:prSet presAssocID="{4AE72910-0799-43E9-8660-C051228CF100}" presName="parTx" presStyleLbl="revTx" presStyleIdx="0" presStyleCnt="3">
        <dgm:presLayoutVars>
          <dgm:chMax val="0"/>
          <dgm:chPref val="0"/>
        </dgm:presLayoutVars>
      </dgm:prSet>
      <dgm:spPr/>
    </dgm:pt>
    <dgm:pt modelId="{34F4ED71-363A-47DF-9707-6DB654F4825C}" type="pres">
      <dgm:prSet presAssocID="{3623FC5A-2401-4EF5-94A4-CD8A5377715F}" presName="sibTrans" presStyleCnt="0"/>
      <dgm:spPr/>
    </dgm:pt>
    <dgm:pt modelId="{4D084021-10B4-444D-8E56-8227ED29D9DB}" type="pres">
      <dgm:prSet presAssocID="{2A6231E1-D9CD-4738-A90D-E242B4B50717}" presName="compNode" presStyleCnt="0"/>
      <dgm:spPr/>
    </dgm:pt>
    <dgm:pt modelId="{697EFDA4-F789-43B9-852F-A6F9FC403BBA}" type="pres">
      <dgm:prSet presAssocID="{2A6231E1-D9CD-4738-A90D-E242B4B50717}" presName="bgRect" presStyleLbl="bgShp" presStyleIdx="1" presStyleCnt="3"/>
      <dgm:spPr/>
    </dgm:pt>
    <dgm:pt modelId="{C6653293-62BD-4D9A-8CE5-815A2F6099DF}" type="pres">
      <dgm:prSet presAssocID="{2A6231E1-D9CD-4738-A90D-E242B4B5071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B64CACC7-718A-4B69-8254-093579C7DB68}" type="pres">
      <dgm:prSet presAssocID="{2A6231E1-D9CD-4738-A90D-E242B4B50717}" presName="spaceRect" presStyleCnt="0"/>
      <dgm:spPr/>
    </dgm:pt>
    <dgm:pt modelId="{22AECC88-9876-4019-BF9D-E97400039D2C}" type="pres">
      <dgm:prSet presAssocID="{2A6231E1-D9CD-4738-A90D-E242B4B50717}" presName="parTx" presStyleLbl="revTx" presStyleIdx="1" presStyleCnt="3">
        <dgm:presLayoutVars>
          <dgm:chMax val="0"/>
          <dgm:chPref val="0"/>
        </dgm:presLayoutVars>
      </dgm:prSet>
      <dgm:spPr/>
    </dgm:pt>
    <dgm:pt modelId="{2B140A03-49F9-4A10-A42F-776E0945BB64}" type="pres">
      <dgm:prSet presAssocID="{B6CF7AB7-033D-4F86-BE9F-20F074D10C67}" presName="sibTrans" presStyleCnt="0"/>
      <dgm:spPr/>
    </dgm:pt>
    <dgm:pt modelId="{EA3AA6C8-76E3-42B5-8E85-A99D275CCB29}" type="pres">
      <dgm:prSet presAssocID="{DEFF13E9-79F9-4F67-A625-38D50F8A0E24}" presName="compNode" presStyleCnt="0"/>
      <dgm:spPr/>
    </dgm:pt>
    <dgm:pt modelId="{441A9500-7DD7-4EB9-ABDD-AAAD7726ED58}" type="pres">
      <dgm:prSet presAssocID="{DEFF13E9-79F9-4F67-A625-38D50F8A0E24}" presName="bgRect" presStyleLbl="bgShp" presStyleIdx="2" presStyleCnt="3"/>
      <dgm:spPr/>
    </dgm:pt>
    <dgm:pt modelId="{489F5B1D-796E-4FAF-A3C7-DB13FF3A5026}" type="pres">
      <dgm:prSet presAssocID="{DEFF13E9-79F9-4F67-A625-38D50F8A0E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s"/>
        </a:ext>
      </dgm:extLst>
    </dgm:pt>
    <dgm:pt modelId="{1BE24607-0425-4AE3-8F2D-39DC7FEAFA0E}" type="pres">
      <dgm:prSet presAssocID="{DEFF13E9-79F9-4F67-A625-38D50F8A0E24}" presName="spaceRect" presStyleCnt="0"/>
      <dgm:spPr/>
    </dgm:pt>
    <dgm:pt modelId="{3505BDCE-7A05-4990-8AA8-AC39E764B3C9}" type="pres">
      <dgm:prSet presAssocID="{DEFF13E9-79F9-4F67-A625-38D50F8A0E24}" presName="parTx" presStyleLbl="revTx" presStyleIdx="2" presStyleCnt="3">
        <dgm:presLayoutVars>
          <dgm:chMax val="0"/>
          <dgm:chPref val="0"/>
        </dgm:presLayoutVars>
      </dgm:prSet>
      <dgm:spPr/>
    </dgm:pt>
  </dgm:ptLst>
  <dgm:cxnLst>
    <dgm:cxn modelId="{731E400B-453C-4F1D-8DB8-2005C67F3B9E}" type="presOf" srcId="{2A6231E1-D9CD-4738-A90D-E242B4B50717}" destId="{22AECC88-9876-4019-BF9D-E97400039D2C}" srcOrd="0" destOrd="0" presId="urn:microsoft.com/office/officeart/2018/2/layout/IconVerticalSolidList"/>
    <dgm:cxn modelId="{AA712F40-63F2-455F-A981-D17E95C1B87D}" type="presOf" srcId="{DEFF13E9-79F9-4F67-A625-38D50F8A0E24}" destId="{3505BDCE-7A05-4990-8AA8-AC39E764B3C9}" srcOrd="0" destOrd="0" presId="urn:microsoft.com/office/officeart/2018/2/layout/IconVerticalSolidList"/>
    <dgm:cxn modelId="{F7069969-70E7-4160-9072-496CD5C195C6}" type="presOf" srcId="{0C9142DF-C5D8-4BBC-ACCA-C5BD5C697EF7}" destId="{22730A3A-2603-4746-85E0-91378C35C3A1}" srcOrd="0" destOrd="0" presId="urn:microsoft.com/office/officeart/2018/2/layout/IconVerticalSolidList"/>
    <dgm:cxn modelId="{45588176-E72C-4BA5-9195-0EE82100718F}" srcId="{0C9142DF-C5D8-4BBC-ACCA-C5BD5C697EF7}" destId="{4AE72910-0799-43E9-8660-C051228CF100}" srcOrd="0" destOrd="0" parTransId="{F7A36AAD-7B8A-4B07-B883-3ACD0B307691}" sibTransId="{3623FC5A-2401-4EF5-94A4-CD8A5377715F}"/>
    <dgm:cxn modelId="{46FAC78C-29B4-488C-B6DF-35CFADCC10AA}" srcId="{0C9142DF-C5D8-4BBC-ACCA-C5BD5C697EF7}" destId="{2A6231E1-D9CD-4738-A90D-E242B4B50717}" srcOrd="1" destOrd="0" parTransId="{87B2DF85-3766-432B-BB57-7BD6D9A9323C}" sibTransId="{B6CF7AB7-033D-4F86-BE9F-20F074D10C67}"/>
    <dgm:cxn modelId="{CB4603CB-5AFD-4857-893F-93D5AD11EECE}" type="presOf" srcId="{4AE72910-0799-43E9-8660-C051228CF100}" destId="{2D81F705-87BC-4B70-85C4-5B820E601840}" srcOrd="0" destOrd="0" presId="urn:microsoft.com/office/officeart/2018/2/layout/IconVerticalSolidList"/>
    <dgm:cxn modelId="{E44123F0-696C-4535-914B-DA70590802E3}" srcId="{0C9142DF-C5D8-4BBC-ACCA-C5BD5C697EF7}" destId="{DEFF13E9-79F9-4F67-A625-38D50F8A0E24}" srcOrd="2" destOrd="0" parTransId="{26624047-80E7-4094-ABE4-EE6F950B5EA5}" sibTransId="{350130A0-1DD1-4CD6-8538-AA8E3F55F6F7}"/>
    <dgm:cxn modelId="{397DDED1-9D6A-4ADB-9FED-A96CDD9127A0}" type="presParOf" srcId="{22730A3A-2603-4746-85E0-91378C35C3A1}" destId="{54E9B635-6666-42EF-8178-D4F2E2B15AA6}" srcOrd="0" destOrd="0" presId="urn:microsoft.com/office/officeart/2018/2/layout/IconVerticalSolidList"/>
    <dgm:cxn modelId="{60ED772A-4F61-4C76-A52E-7F0B1E9AF692}" type="presParOf" srcId="{54E9B635-6666-42EF-8178-D4F2E2B15AA6}" destId="{469D1690-EF81-48A9-9AEE-9CADC1C94482}" srcOrd="0" destOrd="0" presId="urn:microsoft.com/office/officeart/2018/2/layout/IconVerticalSolidList"/>
    <dgm:cxn modelId="{8A4F749C-B944-4DD5-89A0-B5E3F288D9D6}" type="presParOf" srcId="{54E9B635-6666-42EF-8178-D4F2E2B15AA6}" destId="{F2CBF647-1D03-4A00-ACF8-2D27AB3B92E7}" srcOrd="1" destOrd="0" presId="urn:microsoft.com/office/officeart/2018/2/layout/IconVerticalSolidList"/>
    <dgm:cxn modelId="{3BBC5B2F-B1D8-4D12-8DA4-7A0EC5959D7F}" type="presParOf" srcId="{54E9B635-6666-42EF-8178-D4F2E2B15AA6}" destId="{E754169E-98C3-47B8-B7D5-015F54ED96F7}" srcOrd="2" destOrd="0" presId="urn:microsoft.com/office/officeart/2018/2/layout/IconVerticalSolidList"/>
    <dgm:cxn modelId="{BA3A7086-60DC-4957-89E0-80CC09931E71}" type="presParOf" srcId="{54E9B635-6666-42EF-8178-D4F2E2B15AA6}" destId="{2D81F705-87BC-4B70-85C4-5B820E601840}" srcOrd="3" destOrd="0" presId="urn:microsoft.com/office/officeart/2018/2/layout/IconVerticalSolidList"/>
    <dgm:cxn modelId="{B8DE2901-73B4-4E67-8555-123F08D1F680}" type="presParOf" srcId="{22730A3A-2603-4746-85E0-91378C35C3A1}" destId="{34F4ED71-363A-47DF-9707-6DB654F4825C}" srcOrd="1" destOrd="0" presId="urn:microsoft.com/office/officeart/2018/2/layout/IconVerticalSolidList"/>
    <dgm:cxn modelId="{08E223B4-3BE2-459A-89F8-297E2E1BE9DA}" type="presParOf" srcId="{22730A3A-2603-4746-85E0-91378C35C3A1}" destId="{4D084021-10B4-444D-8E56-8227ED29D9DB}" srcOrd="2" destOrd="0" presId="urn:microsoft.com/office/officeart/2018/2/layout/IconVerticalSolidList"/>
    <dgm:cxn modelId="{353D46A6-0235-4B05-890E-5132199DACFC}" type="presParOf" srcId="{4D084021-10B4-444D-8E56-8227ED29D9DB}" destId="{697EFDA4-F789-43B9-852F-A6F9FC403BBA}" srcOrd="0" destOrd="0" presId="urn:microsoft.com/office/officeart/2018/2/layout/IconVerticalSolidList"/>
    <dgm:cxn modelId="{61068F68-0303-4582-9C92-1205E9E1A863}" type="presParOf" srcId="{4D084021-10B4-444D-8E56-8227ED29D9DB}" destId="{C6653293-62BD-4D9A-8CE5-815A2F6099DF}" srcOrd="1" destOrd="0" presId="urn:microsoft.com/office/officeart/2018/2/layout/IconVerticalSolidList"/>
    <dgm:cxn modelId="{F8A56263-2722-4811-8D41-1185513CC44E}" type="presParOf" srcId="{4D084021-10B4-444D-8E56-8227ED29D9DB}" destId="{B64CACC7-718A-4B69-8254-093579C7DB68}" srcOrd="2" destOrd="0" presId="urn:microsoft.com/office/officeart/2018/2/layout/IconVerticalSolidList"/>
    <dgm:cxn modelId="{5347F644-AD49-476B-A454-980BB397BCF9}" type="presParOf" srcId="{4D084021-10B4-444D-8E56-8227ED29D9DB}" destId="{22AECC88-9876-4019-BF9D-E97400039D2C}" srcOrd="3" destOrd="0" presId="urn:microsoft.com/office/officeart/2018/2/layout/IconVerticalSolidList"/>
    <dgm:cxn modelId="{9E61CD89-EE9F-4B3D-B8B3-7F65F2E89FBB}" type="presParOf" srcId="{22730A3A-2603-4746-85E0-91378C35C3A1}" destId="{2B140A03-49F9-4A10-A42F-776E0945BB64}" srcOrd="3" destOrd="0" presId="urn:microsoft.com/office/officeart/2018/2/layout/IconVerticalSolidList"/>
    <dgm:cxn modelId="{DB002DB2-8F54-4B42-8AE8-6315F5E41C48}" type="presParOf" srcId="{22730A3A-2603-4746-85E0-91378C35C3A1}" destId="{EA3AA6C8-76E3-42B5-8E85-A99D275CCB29}" srcOrd="4" destOrd="0" presId="urn:microsoft.com/office/officeart/2018/2/layout/IconVerticalSolidList"/>
    <dgm:cxn modelId="{09A005D6-6721-415E-B35E-1C334A4D73E7}" type="presParOf" srcId="{EA3AA6C8-76E3-42B5-8E85-A99D275CCB29}" destId="{441A9500-7DD7-4EB9-ABDD-AAAD7726ED58}" srcOrd="0" destOrd="0" presId="urn:microsoft.com/office/officeart/2018/2/layout/IconVerticalSolidList"/>
    <dgm:cxn modelId="{88C111F5-54DA-43CA-8545-0C5621D55652}" type="presParOf" srcId="{EA3AA6C8-76E3-42B5-8E85-A99D275CCB29}" destId="{489F5B1D-796E-4FAF-A3C7-DB13FF3A5026}" srcOrd="1" destOrd="0" presId="urn:microsoft.com/office/officeart/2018/2/layout/IconVerticalSolidList"/>
    <dgm:cxn modelId="{C551E8B8-42D1-48D2-9A19-29D4DDD21EFD}" type="presParOf" srcId="{EA3AA6C8-76E3-42B5-8E85-A99D275CCB29}" destId="{1BE24607-0425-4AE3-8F2D-39DC7FEAFA0E}" srcOrd="2" destOrd="0" presId="urn:microsoft.com/office/officeart/2018/2/layout/IconVerticalSolidList"/>
    <dgm:cxn modelId="{A926E81F-9C56-4F02-9957-8B93522A3E42}" type="presParOf" srcId="{EA3AA6C8-76E3-42B5-8E85-A99D275CCB29}" destId="{3505BDCE-7A05-4990-8AA8-AC39E764B3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4E8E3-5B20-480F-A408-7847C95DB645}">
      <dsp:nvSpPr>
        <dsp:cNvPr id="0" name=""/>
        <dsp:cNvSpPr/>
      </dsp:nvSpPr>
      <dsp:spPr>
        <a:xfrm>
          <a:off x="955491" y="2852"/>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No data will be shared  as we promote confidentiality as a group.</a:t>
          </a:r>
          <a:endParaRPr lang="en-US" sz="2100" kern="1200" dirty="0"/>
        </a:p>
      </dsp:txBody>
      <dsp:txXfrm>
        <a:off x="955491" y="2852"/>
        <a:ext cx="2755419" cy="1653251"/>
      </dsp:txXfrm>
    </dsp:sp>
    <dsp:sp modelId="{00733246-182E-4015-9421-B1927C450470}">
      <dsp:nvSpPr>
        <dsp:cNvPr id="0" name=""/>
        <dsp:cNvSpPr/>
      </dsp:nvSpPr>
      <dsp:spPr>
        <a:xfrm>
          <a:off x="3986452" y="2852"/>
          <a:ext cx="2755419" cy="165325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Consent will be asked first before participants answer the questionnaire. </a:t>
          </a:r>
          <a:endParaRPr lang="en-US" sz="2100" kern="1200"/>
        </a:p>
      </dsp:txBody>
      <dsp:txXfrm>
        <a:off x="3986452" y="2852"/>
        <a:ext cx="2755419" cy="1653251"/>
      </dsp:txXfrm>
    </dsp:sp>
    <dsp:sp modelId="{664604FC-DC00-40AD-B90A-17A469B3BF19}">
      <dsp:nvSpPr>
        <dsp:cNvPr id="0" name=""/>
        <dsp:cNvSpPr/>
      </dsp:nvSpPr>
      <dsp:spPr>
        <a:xfrm>
          <a:off x="7017414" y="2852"/>
          <a:ext cx="2755419" cy="165325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data will be collected through Ms forms.</a:t>
          </a:r>
          <a:endParaRPr lang="en-US" sz="2100" kern="1200"/>
        </a:p>
      </dsp:txBody>
      <dsp:txXfrm>
        <a:off x="7017414" y="2852"/>
        <a:ext cx="2755419" cy="1653251"/>
      </dsp:txXfrm>
    </dsp:sp>
    <dsp:sp modelId="{DB9079D1-BB4B-464C-9E23-0A75526AE2EE}">
      <dsp:nvSpPr>
        <dsp:cNvPr id="0" name=""/>
        <dsp:cNvSpPr/>
      </dsp:nvSpPr>
      <dsp:spPr>
        <a:xfrm>
          <a:off x="955491" y="1931645"/>
          <a:ext cx="2755419" cy="165325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We will respect the privacy and dignity of the participants by not asking personal questions.</a:t>
          </a:r>
          <a:endParaRPr lang="en-US" sz="2100" kern="1200"/>
        </a:p>
      </dsp:txBody>
      <dsp:txXfrm>
        <a:off x="955491" y="1931645"/>
        <a:ext cx="2755419" cy="1653251"/>
      </dsp:txXfrm>
    </dsp:sp>
    <dsp:sp modelId="{EBB27FC3-D750-4F7C-BF0F-2B3155BA4235}">
      <dsp:nvSpPr>
        <dsp:cNvPr id="0" name=""/>
        <dsp:cNvSpPr/>
      </dsp:nvSpPr>
      <dsp:spPr>
        <a:xfrm>
          <a:off x="3986452" y="1931645"/>
          <a:ext cx="2755419" cy="165325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participant will not be forced to answer they need to answer voluntary.</a:t>
          </a:r>
          <a:endParaRPr lang="en-US" sz="2100" kern="1200"/>
        </a:p>
      </dsp:txBody>
      <dsp:txXfrm>
        <a:off x="3986452" y="1931645"/>
        <a:ext cx="2755419" cy="1653251"/>
      </dsp:txXfrm>
    </dsp:sp>
    <dsp:sp modelId="{DFD8AC3A-B9B3-4CE2-B749-D1E740745AF5}">
      <dsp:nvSpPr>
        <dsp:cNvPr id="0" name=""/>
        <dsp:cNvSpPr/>
      </dsp:nvSpPr>
      <dsp:spPr>
        <a:xfrm>
          <a:off x="7017414" y="1931645"/>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data collection will be kept safe and protected.</a:t>
          </a:r>
          <a:endParaRPr lang="en-US" sz="2100" kern="1200"/>
        </a:p>
      </dsp:txBody>
      <dsp:txXfrm>
        <a:off x="7017414" y="1931645"/>
        <a:ext cx="2755419" cy="16532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35A30-E467-4267-8854-F6EAB5321CA6}">
      <dsp:nvSpPr>
        <dsp:cNvPr id="0" name=""/>
        <dsp:cNvSpPr/>
      </dsp:nvSpPr>
      <dsp:spPr>
        <a:xfrm>
          <a:off x="0" y="52457"/>
          <a:ext cx="6188689" cy="258453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b="1" u="sng" kern="1200" dirty="0"/>
            <a:t>Errol</a:t>
          </a:r>
          <a:r>
            <a:rPr lang="en-GB" sz="4700" kern="1200" dirty="0"/>
            <a:t> present how to collaborate using the digital tool.</a:t>
          </a:r>
          <a:endParaRPr lang="en-US" sz="4700" kern="1200" dirty="0"/>
        </a:p>
      </dsp:txBody>
      <dsp:txXfrm>
        <a:off x="126166" y="178623"/>
        <a:ext cx="5936357" cy="2332198"/>
      </dsp:txXfrm>
    </dsp:sp>
    <dsp:sp modelId="{DF4C6F77-68F7-4245-9267-CAB3251710DB}">
      <dsp:nvSpPr>
        <dsp:cNvPr id="0" name=""/>
        <dsp:cNvSpPr/>
      </dsp:nvSpPr>
      <dsp:spPr>
        <a:xfrm>
          <a:off x="0" y="2772348"/>
          <a:ext cx="6188689" cy="2584530"/>
        </a:xfrm>
        <a:prstGeom prst="roundRect">
          <a:avLst/>
        </a:prstGeom>
        <a:gradFill rotWithShape="0">
          <a:gsLst>
            <a:gs pos="0">
              <a:schemeClr val="accent2">
                <a:hueOff val="-1496807"/>
                <a:satOff val="-674"/>
                <a:lumOff val="7057"/>
                <a:alphaOff val="0"/>
                <a:lumMod val="110000"/>
                <a:satMod val="105000"/>
                <a:tint val="67000"/>
              </a:schemeClr>
            </a:gs>
            <a:gs pos="50000">
              <a:schemeClr val="accent2">
                <a:hueOff val="-1496807"/>
                <a:satOff val="-674"/>
                <a:lumOff val="7057"/>
                <a:alphaOff val="0"/>
                <a:lumMod val="105000"/>
                <a:satMod val="103000"/>
                <a:tint val="73000"/>
              </a:schemeClr>
            </a:gs>
            <a:gs pos="100000">
              <a:schemeClr val="accent2">
                <a:hueOff val="-1496807"/>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b="1" u="sng" kern="1200" dirty="0"/>
            <a:t>Amanda</a:t>
          </a:r>
          <a:r>
            <a:rPr lang="en-GB" sz="4700" kern="1200" dirty="0"/>
            <a:t> present the proposal method</a:t>
          </a:r>
          <a:endParaRPr lang="en-US" sz="4700" kern="1200" dirty="0"/>
        </a:p>
      </dsp:txBody>
      <dsp:txXfrm>
        <a:off x="126166" y="2898514"/>
        <a:ext cx="5936357" cy="2332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7A1D6-E74E-47C9-914D-F3BD5B72A98B}">
      <dsp:nvSpPr>
        <dsp:cNvPr id="0" name=""/>
        <dsp:cNvSpPr/>
      </dsp:nvSpPr>
      <dsp:spPr>
        <a:xfrm>
          <a:off x="0" y="0"/>
          <a:ext cx="8260810" cy="645795"/>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b="1" i="1" u="sng" kern="1200" dirty="0"/>
            <a:t>Most digital tool used </a:t>
          </a:r>
          <a:endParaRPr lang="en-US" sz="4800" kern="1200" dirty="0"/>
        </a:p>
      </dsp:txBody>
      <dsp:txXfrm>
        <a:off x="18915" y="18915"/>
        <a:ext cx="7488388" cy="607965"/>
      </dsp:txXfrm>
    </dsp:sp>
    <dsp:sp modelId="{D68E315A-1D41-4D24-9CDF-43306AB9F8AA}">
      <dsp:nvSpPr>
        <dsp:cNvPr id="0" name=""/>
        <dsp:cNvSpPr/>
      </dsp:nvSpPr>
      <dsp:spPr>
        <a:xfrm>
          <a:off x="616878" y="735488"/>
          <a:ext cx="8260810" cy="645795"/>
        </a:xfrm>
        <a:prstGeom prst="roundRect">
          <a:avLst>
            <a:gd name="adj" fmla="val 10000"/>
          </a:avLst>
        </a:prstGeom>
        <a:gradFill rotWithShape="0">
          <a:gsLst>
            <a:gs pos="0">
              <a:schemeClr val="accent2">
                <a:hueOff val="-374202"/>
                <a:satOff val="-169"/>
                <a:lumOff val="1764"/>
                <a:alphaOff val="0"/>
                <a:lumMod val="110000"/>
                <a:satMod val="105000"/>
                <a:tint val="67000"/>
              </a:schemeClr>
            </a:gs>
            <a:gs pos="50000">
              <a:schemeClr val="accent2">
                <a:hueOff val="-374202"/>
                <a:satOff val="-169"/>
                <a:lumOff val="1764"/>
                <a:alphaOff val="0"/>
                <a:lumMod val="105000"/>
                <a:satMod val="103000"/>
                <a:tint val="73000"/>
              </a:schemeClr>
            </a:gs>
            <a:gs pos="100000">
              <a:schemeClr val="accent2">
                <a:hueOff val="-374202"/>
                <a:satOff val="-169"/>
                <a:lumOff val="176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b="1" i="1" u="none" kern="1200" dirty="0"/>
            <a:t>ATAA</a:t>
          </a:r>
          <a:endParaRPr lang="en-US" sz="4400" u="none" kern="1200" dirty="0"/>
        </a:p>
      </dsp:txBody>
      <dsp:txXfrm>
        <a:off x="635793" y="754403"/>
        <a:ext cx="7186334" cy="607965"/>
      </dsp:txXfrm>
    </dsp:sp>
    <dsp:sp modelId="{35AA46FD-B69D-4D21-BBEA-1A72377A5EEC}">
      <dsp:nvSpPr>
        <dsp:cNvPr id="0" name=""/>
        <dsp:cNvSpPr/>
      </dsp:nvSpPr>
      <dsp:spPr>
        <a:xfrm>
          <a:off x="1233757" y="1470977"/>
          <a:ext cx="8260810" cy="645795"/>
        </a:xfrm>
        <a:prstGeom prst="roundRect">
          <a:avLst>
            <a:gd name="adj" fmla="val 10000"/>
          </a:avLst>
        </a:prstGeom>
        <a:gradFill rotWithShape="0">
          <a:gsLst>
            <a:gs pos="0">
              <a:schemeClr val="accent2">
                <a:hueOff val="-748403"/>
                <a:satOff val="-337"/>
                <a:lumOff val="3529"/>
                <a:alphaOff val="0"/>
                <a:lumMod val="110000"/>
                <a:satMod val="105000"/>
                <a:tint val="67000"/>
              </a:schemeClr>
            </a:gs>
            <a:gs pos="50000">
              <a:schemeClr val="accent2">
                <a:hueOff val="-748403"/>
                <a:satOff val="-337"/>
                <a:lumOff val="3529"/>
                <a:alphaOff val="0"/>
                <a:lumMod val="105000"/>
                <a:satMod val="103000"/>
                <a:tint val="73000"/>
              </a:schemeClr>
            </a:gs>
            <a:gs pos="100000">
              <a:schemeClr val="accent2">
                <a:hueOff val="-748403"/>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dirty="0"/>
            <a:t>Ms word</a:t>
          </a:r>
          <a:endParaRPr lang="en-US" sz="5400" kern="1200" dirty="0"/>
        </a:p>
      </dsp:txBody>
      <dsp:txXfrm>
        <a:off x="1252672" y="1489892"/>
        <a:ext cx="7186334" cy="607965"/>
      </dsp:txXfrm>
    </dsp:sp>
    <dsp:sp modelId="{9561F9D2-F030-4013-ADDA-73F283A4C057}">
      <dsp:nvSpPr>
        <dsp:cNvPr id="0" name=""/>
        <dsp:cNvSpPr/>
      </dsp:nvSpPr>
      <dsp:spPr>
        <a:xfrm>
          <a:off x="1850636" y="2206466"/>
          <a:ext cx="8260810" cy="645795"/>
        </a:xfrm>
        <a:prstGeom prst="roundRect">
          <a:avLst>
            <a:gd name="adj" fmla="val 10000"/>
          </a:avLst>
        </a:prstGeom>
        <a:gradFill rotWithShape="0">
          <a:gsLst>
            <a:gs pos="0">
              <a:schemeClr val="accent2">
                <a:hueOff val="-1122605"/>
                <a:satOff val="-506"/>
                <a:lumOff val="5293"/>
                <a:alphaOff val="0"/>
                <a:lumMod val="110000"/>
                <a:satMod val="105000"/>
                <a:tint val="67000"/>
              </a:schemeClr>
            </a:gs>
            <a:gs pos="50000">
              <a:schemeClr val="accent2">
                <a:hueOff val="-1122605"/>
                <a:satOff val="-506"/>
                <a:lumOff val="5293"/>
                <a:alphaOff val="0"/>
                <a:lumMod val="105000"/>
                <a:satMod val="103000"/>
                <a:tint val="73000"/>
              </a:schemeClr>
            </a:gs>
            <a:gs pos="100000">
              <a:schemeClr val="accent2">
                <a:hueOff val="-1122605"/>
                <a:satOff val="-506"/>
                <a:lumOff val="5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dirty="0"/>
            <a:t>Ms PowerPoint </a:t>
          </a:r>
          <a:endParaRPr lang="en-US" sz="5400" kern="1200" dirty="0"/>
        </a:p>
      </dsp:txBody>
      <dsp:txXfrm>
        <a:off x="1869551" y="2225381"/>
        <a:ext cx="7186334" cy="607965"/>
      </dsp:txXfrm>
    </dsp:sp>
    <dsp:sp modelId="{FBBA4AB1-3CCB-4940-9F5C-1713AAFBFE79}">
      <dsp:nvSpPr>
        <dsp:cNvPr id="0" name=""/>
        <dsp:cNvSpPr/>
      </dsp:nvSpPr>
      <dsp:spPr>
        <a:xfrm>
          <a:off x="2467514" y="2941955"/>
          <a:ext cx="8260810" cy="645795"/>
        </a:xfrm>
        <a:prstGeom prst="roundRect">
          <a:avLst>
            <a:gd name="adj" fmla="val 10000"/>
          </a:avLst>
        </a:prstGeom>
        <a:gradFill rotWithShape="0">
          <a:gsLst>
            <a:gs pos="0">
              <a:schemeClr val="accent2">
                <a:hueOff val="-1496807"/>
                <a:satOff val="-674"/>
                <a:lumOff val="7057"/>
                <a:alphaOff val="0"/>
                <a:lumMod val="110000"/>
                <a:satMod val="105000"/>
                <a:tint val="67000"/>
              </a:schemeClr>
            </a:gs>
            <a:gs pos="50000">
              <a:schemeClr val="accent2">
                <a:hueOff val="-1496807"/>
                <a:satOff val="-674"/>
                <a:lumOff val="7057"/>
                <a:alphaOff val="0"/>
                <a:lumMod val="105000"/>
                <a:satMod val="103000"/>
                <a:tint val="73000"/>
              </a:schemeClr>
            </a:gs>
            <a:gs pos="100000">
              <a:schemeClr val="accent2">
                <a:hueOff val="-1496807"/>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dirty="0"/>
            <a:t>WhatsApp</a:t>
          </a:r>
          <a:endParaRPr lang="en-US" sz="5400" kern="1200" dirty="0"/>
        </a:p>
      </dsp:txBody>
      <dsp:txXfrm>
        <a:off x="2486429" y="2960870"/>
        <a:ext cx="7186334" cy="607965"/>
      </dsp:txXfrm>
    </dsp:sp>
    <dsp:sp modelId="{14355C99-2FFD-4019-9AB0-A8013F418170}">
      <dsp:nvSpPr>
        <dsp:cNvPr id="0" name=""/>
        <dsp:cNvSpPr/>
      </dsp:nvSpPr>
      <dsp:spPr>
        <a:xfrm>
          <a:off x="7841043" y="471789"/>
          <a:ext cx="419766" cy="41976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935490" y="471789"/>
        <a:ext cx="230872" cy="315874"/>
      </dsp:txXfrm>
    </dsp:sp>
    <dsp:sp modelId="{44CD1E48-9BAE-4AE8-B7CF-24F666F10E74}">
      <dsp:nvSpPr>
        <dsp:cNvPr id="0" name=""/>
        <dsp:cNvSpPr/>
      </dsp:nvSpPr>
      <dsp:spPr>
        <a:xfrm>
          <a:off x="8457922" y="1207277"/>
          <a:ext cx="419766" cy="419766"/>
        </a:xfrm>
        <a:prstGeom prst="downArrow">
          <a:avLst>
            <a:gd name="adj1" fmla="val 55000"/>
            <a:gd name="adj2" fmla="val 45000"/>
          </a:avLst>
        </a:prstGeom>
        <a:solidFill>
          <a:schemeClr val="accent2">
            <a:tint val="40000"/>
            <a:alpha val="90000"/>
            <a:hueOff val="-692471"/>
            <a:satOff val="5282"/>
            <a:lumOff val="472"/>
            <a:alphaOff val="0"/>
          </a:schemeClr>
        </a:solidFill>
        <a:ln w="6350" cap="flat" cmpd="sng" algn="ctr">
          <a:solidFill>
            <a:schemeClr val="accent2">
              <a:tint val="40000"/>
              <a:alpha val="90000"/>
              <a:hueOff val="-692471"/>
              <a:satOff val="5282"/>
              <a:lumOff val="47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552369" y="1207277"/>
        <a:ext cx="230872" cy="315874"/>
      </dsp:txXfrm>
    </dsp:sp>
    <dsp:sp modelId="{368B3E10-099C-4CED-896C-8BF6715EF98D}">
      <dsp:nvSpPr>
        <dsp:cNvPr id="0" name=""/>
        <dsp:cNvSpPr/>
      </dsp:nvSpPr>
      <dsp:spPr>
        <a:xfrm>
          <a:off x="9074800" y="1932003"/>
          <a:ext cx="419766" cy="419766"/>
        </a:xfrm>
        <a:prstGeom prst="downArrow">
          <a:avLst>
            <a:gd name="adj1" fmla="val 55000"/>
            <a:gd name="adj2" fmla="val 45000"/>
          </a:avLst>
        </a:prstGeom>
        <a:solidFill>
          <a:schemeClr val="accent2">
            <a:tint val="40000"/>
            <a:alpha val="90000"/>
            <a:hueOff val="-1384943"/>
            <a:satOff val="10565"/>
            <a:lumOff val="944"/>
            <a:alphaOff val="0"/>
          </a:schemeClr>
        </a:solidFill>
        <a:ln w="6350" cap="flat" cmpd="sng" algn="ctr">
          <a:solidFill>
            <a:schemeClr val="accent2">
              <a:tint val="40000"/>
              <a:alpha val="90000"/>
              <a:hueOff val="-1384943"/>
              <a:satOff val="10565"/>
              <a:lumOff val="94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169247" y="1932003"/>
        <a:ext cx="230872" cy="315874"/>
      </dsp:txXfrm>
    </dsp:sp>
    <dsp:sp modelId="{4EC4C715-810F-456F-B148-135910989ED1}">
      <dsp:nvSpPr>
        <dsp:cNvPr id="0" name=""/>
        <dsp:cNvSpPr/>
      </dsp:nvSpPr>
      <dsp:spPr>
        <a:xfrm>
          <a:off x="9691679" y="2674667"/>
          <a:ext cx="419766" cy="419766"/>
        </a:xfrm>
        <a:prstGeom prst="downArrow">
          <a:avLst>
            <a:gd name="adj1" fmla="val 55000"/>
            <a:gd name="adj2" fmla="val 45000"/>
          </a:avLst>
        </a:prstGeom>
        <a:solidFill>
          <a:schemeClr val="accent2">
            <a:tint val="40000"/>
            <a:alpha val="90000"/>
            <a:hueOff val="-2077414"/>
            <a:satOff val="15847"/>
            <a:lumOff val="1416"/>
            <a:alphaOff val="0"/>
          </a:schemeClr>
        </a:solidFill>
        <a:ln w="6350" cap="flat" cmpd="sng" algn="ctr">
          <a:solidFill>
            <a:schemeClr val="accent2">
              <a:tint val="40000"/>
              <a:alpha val="90000"/>
              <a:hueOff val="-2077414"/>
              <a:satOff val="15847"/>
              <a:lumOff val="141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786126" y="2674667"/>
        <a:ext cx="230872" cy="3158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CE3D7-7B82-44B1-AFCA-93C9CCFD723C}">
      <dsp:nvSpPr>
        <dsp:cNvPr id="0" name=""/>
        <dsp:cNvSpPr/>
      </dsp:nvSpPr>
      <dsp:spPr>
        <a:xfrm>
          <a:off x="1451412" y="22362"/>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DE09F-C671-446D-BF08-6547F04E83F7}">
      <dsp:nvSpPr>
        <dsp:cNvPr id="0" name=""/>
        <dsp:cNvSpPr/>
      </dsp:nvSpPr>
      <dsp:spPr>
        <a:xfrm>
          <a:off x="1795099" y="366050"/>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8BB515-4762-4896-8079-B20987A95F3B}">
      <dsp:nvSpPr>
        <dsp:cNvPr id="0" name=""/>
        <dsp:cNvSpPr/>
      </dsp:nvSpPr>
      <dsp:spPr>
        <a:xfrm>
          <a:off x="935881"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Tools used by tutor and students.</a:t>
          </a:r>
          <a:endParaRPr lang="en-US" sz="1600" kern="1200"/>
        </a:p>
      </dsp:txBody>
      <dsp:txXfrm>
        <a:off x="935881" y="2137362"/>
        <a:ext cx="2643750" cy="720000"/>
      </dsp:txXfrm>
    </dsp:sp>
    <dsp:sp modelId="{929BD553-0EC8-4A11-BBD5-BBB1298BA741}">
      <dsp:nvSpPr>
        <dsp:cNvPr id="0" name=""/>
        <dsp:cNvSpPr/>
      </dsp:nvSpPr>
      <dsp:spPr>
        <a:xfrm>
          <a:off x="4557818" y="22362"/>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63732-F664-4EA3-8874-69C6A0573A97}">
      <dsp:nvSpPr>
        <dsp:cNvPr id="0" name=""/>
        <dsp:cNvSpPr/>
      </dsp:nvSpPr>
      <dsp:spPr>
        <a:xfrm>
          <a:off x="4901506" y="366050"/>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E8DA4-CA63-444F-96A6-4FC971C7AB86}">
      <dsp:nvSpPr>
        <dsp:cNvPr id="0" name=""/>
        <dsp:cNvSpPr/>
      </dsp:nvSpPr>
      <dsp:spPr>
        <a:xfrm>
          <a:off x="4042287"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Tools used by a group to collaborate with each other.</a:t>
          </a:r>
          <a:endParaRPr lang="en-US" sz="1600" kern="1200"/>
        </a:p>
      </dsp:txBody>
      <dsp:txXfrm>
        <a:off x="4042287" y="2137362"/>
        <a:ext cx="2643750" cy="720000"/>
      </dsp:txXfrm>
    </dsp:sp>
    <dsp:sp modelId="{B0100488-3DCD-4087-862B-984F38B0A769}">
      <dsp:nvSpPr>
        <dsp:cNvPr id="0" name=""/>
        <dsp:cNvSpPr/>
      </dsp:nvSpPr>
      <dsp:spPr>
        <a:xfrm>
          <a:off x="7664225" y="22362"/>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C1F48-34AB-459E-BCB4-A6368FF261C3}">
      <dsp:nvSpPr>
        <dsp:cNvPr id="0" name=""/>
        <dsp:cNvSpPr/>
      </dsp:nvSpPr>
      <dsp:spPr>
        <a:xfrm>
          <a:off x="8007912" y="366050"/>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290FCC-72E5-4599-9CB5-EEB6ACE5C100}">
      <dsp:nvSpPr>
        <dsp:cNvPr id="0" name=""/>
        <dsp:cNvSpPr/>
      </dsp:nvSpPr>
      <dsp:spPr>
        <a:xfrm>
          <a:off x="7148693"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baseline="0"/>
            <a:t>How important it is to collaborate during our time at UWTSD </a:t>
          </a:r>
          <a:endParaRPr lang="en-US" sz="1600" kern="1200"/>
        </a:p>
      </dsp:txBody>
      <dsp:txXfrm>
        <a:off x="7148693" y="2137362"/>
        <a:ext cx="26437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D1690-EF81-48A9-9AEE-9CADC1C94482}">
      <dsp:nvSpPr>
        <dsp:cNvPr id="0" name=""/>
        <dsp:cNvSpPr/>
      </dsp:nvSpPr>
      <dsp:spPr>
        <a:xfrm>
          <a:off x="0" y="709"/>
          <a:ext cx="7791450" cy="1659722"/>
        </a:xfrm>
        <a:prstGeom prst="roundRect">
          <a:avLst>
            <a:gd name="adj" fmla="val 10000"/>
          </a:avLst>
        </a:prstGeom>
        <a:solidFill>
          <a:schemeClr val="accent2">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F2CBF647-1D03-4A00-ACF8-2D27AB3B92E7}">
      <dsp:nvSpPr>
        <dsp:cNvPr id="0" name=""/>
        <dsp:cNvSpPr/>
      </dsp:nvSpPr>
      <dsp:spPr>
        <a:xfrm>
          <a:off x="502066" y="374146"/>
          <a:ext cx="912847" cy="912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2D81F705-87BC-4B70-85C4-5B820E601840}">
      <dsp:nvSpPr>
        <dsp:cNvPr id="0" name=""/>
        <dsp:cNvSpPr/>
      </dsp:nvSpPr>
      <dsp:spPr>
        <a:xfrm>
          <a:off x="1916980" y="709"/>
          <a:ext cx="5874469" cy="1659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54" tIns="175654" rIns="175654" bIns="175654" numCol="1" spcCol="1270" anchor="ctr" anchorCtr="0">
          <a:noAutofit/>
        </a:bodyPr>
        <a:lstStyle/>
        <a:p>
          <a:pPr marL="0" lvl="0" indent="0" algn="l" defTabSz="933450">
            <a:lnSpc>
              <a:spcPct val="100000"/>
            </a:lnSpc>
            <a:spcBef>
              <a:spcPct val="0"/>
            </a:spcBef>
            <a:spcAft>
              <a:spcPct val="35000"/>
            </a:spcAft>
            <a:buNone/>
          </a:pPr>
          <a:r>
            <a:rPr lang="en-US" sz="2100" kern="1200" baseline="0"/>
            <a:t>Closed questions will be asked.</a:t>
          </a:r>
          <a:endParaRPr lang="en-US" sz="2100" kern="1200"/>
        </a:p>
      </dsp:txBody>
      <dsp:txXfrm>
        <a:off x="1916980" y="709"/>
        <a:ext cx="5874469" cy="1659722"/>
      </dsp:txXfrm>
    </dsp:sp>
    <dsp:sp modelId="{697EFDA4-F789-43B9-852F-A6F9FC403BBA}">
      <dsp:nvSpPr>
        <dsp:cNvPr id="0" name=""/>
        <dsp:cNvSpPr/>
      </dsp:nvSpPr>
      <dsp:spPr>
        <a:xfrm>
          <a:off x="0" y="2075363"/>
          <a:ext cx="7791450" cy="1659722"/>
        </a:xfrm>
        <a:prstGeom prst="roundRect">
          <a:avLst>
            <a:gd name="adj" fmla="val 10000"/>
          </a:avLst>
        </a:prstGeom>
        <a:solidFill>
          <a:schemeClr val="accent3">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C6653293-62BD-4D9A-8CE5-815A2F6099DF}">
      <dsp:nvSpPr>
        <dsp:cNvPr id="0" name=""/>
        <dsp:cNvSpPr/>
      </dsp:nvSpPr>
      <dsp:spPr>
        <a:xfrm>
          <a:off x="502066" y="2448800"/>
          <a:ext cx="912847" cy="912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22AECC88-9876-4019-BF9D-E97400039D2C}">
      <dsp:nvSpPr>
        <dsp:cNvPr id="0" name=""/>
        <dsp:cNvSpPr/>
      </dsp:nvSpPr>
      <dsp:spPr>
        <a:xfrm>
          <a:off x="1916980" y="2075363"/>
          <a:ext cx="5874469" cy="1659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54" tIns="175654" rIns="175654" bIns="175654" numCol="1" spcCol="1270" anchor="ctr" anchorCtr="0">
          <a:noAutofit/>
        </a:bodyPr>
        <a:lstStyle/>
        <a:p>
          <a:pPr marL="0" lvl="0" indent="0" algn="l" defTabSz="933450">
            <a:lnSpc>
              <a:spcPct val="100000"/>
            </a:lnSpc>
            <a:spcBef>
              <a:spcPct val="0"/>
            </a:spcBef>
            <a:spcAft>
              <a:spcPct val="35000"/>
            </a:spcAft>
            <a:buNone/>
          </a:pPr>
          <a:r>
            <a:rPr lang="en-US" sz="2100" kern="1200" baseline="0"/>
            <a:t>Classmate, tutors, other students at the university will be consently asked questions to collect data.</a:t>
          </a:r>
          <a:endParaRPr lang="en-US" sz="2100" kern="1200"/>
        </a:p>
      </dsp:txBody>
      <dsp:txXfrm>
        <a:off x="1916980" y="2075363"/>
        <a:ext cx="5874469" cy="1659722"/>
      </dsp:txXfrm>
    </dsp:sp>
    <dsp:sp modelId="{441A9500-7DD7-4EB9-ABDD-AAAD7726ED58}">
      <dsp:nvSpPr>
        <dsp:cNvPr id="0" name=""/>
        <dsp:cNvSpPr/>
      </dsp:nvSpPr>
      <dsp:spPr>
        <a:xfrm>
          <a:off x="0" y="4150016"/>
          <a:ext cx="7791450" cy="1659722"/>
        </a:xfrm>
        <a:prstGeom prst="roundRect">
          <a:avLst>
            <a:gd name="adj" fmla="val 10000"/>
          </a:avLst>
        </a:prstGeom>
        <a:solidFill>
          <a:schemeClr val="accent4">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489F5B1D-796E-4FAF-A3C7-DB13FF3A5026}">
      <dsp:nvSpPr>
        <dsp:cNvPr id="0" name=""/>
        <dsp:cNvSpPr/>
      </dsp:nvSpPr>
      <dsp:spPr>
        <a:xfrm>
          <a:off x="502066" y="4523454"/>
          <a:ext cx="912847" cy="912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3505BDCE-7A05-4990-8AA8-AC39E764B3C9}">
      <dsp:nvSpPr>
        <dsp:cNvPr id="0" name=""/>
        <dsp:cNvSpPr/>
      </dsp:nvSpPr>
      <dsp:spPr>
        <a:xfrm>
          <a:off x="1916980" y="4150016"/>
          <a:ext cx="5874469" cy="1659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54" tIns="175654" rIns="175654" bIns="175654" numCol="1" spcCol="1270" anchor="ctr" anchorCtr="0">
          <a:noAutofit/>
        </a:bodyPr>
        <a:lstStyle/>
        <a:p>
          <a:pPr marL="0" lvl="0" indent="0" algn="l" defTabSz="933450">
            <a:lnSpc>
              <a:spcPct val="100000"/>
            </a:lnSpc>
            <a:spcBef>
              <a:spcPct val="0"/>
            </a:spcBef>
            <a:spcAft>
              <a:spcPct val="35000"/>
            </a:spcAft>
            <a:buNone/>
          </a:pPr>
          <a:r>
            <a:rPr lang="en-US" sz="2100" kern="1200" baseline="0" dirty="0"/>
            <a:t>We deciding to ask face to face.</a:t>
          </a:r>
        </a:p>
        <a:p>
          <a:pPr marL="0" lvl="0" indent="0" algn="l" defTabSz="933450">
            <a:lnSpc>
              <a:spcPct val="100000"/>
            </a:lnSpc>
            <a:spcBef>
              <a:spcPct val="0"/>
            </a:spcBef>
            <a:spcAft>
              <a:spcPct val="35000"/>
            </a:spcAft>
            <a:buNone/>
          </a:pPr>
          <a:r>
            <a:rPr lang="en-US" sz="2100" kern="1200" dirty="0"/>
            <a:t>Pie chart and graphs will be used to present  the finding when the research is done.</a:t>
          </a:r>
        </a:p>
      </dsp:txBody>
      <dsp:txXfrm>
        <a:off x="1916980" y="4150016"/>
        <a:ext cx="5874469" cy="16597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June 30,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1496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June 30,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963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June 30,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10144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June 30,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5369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June 30, 2022</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45868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June 30, 2022</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2248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June 30, 2022</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58170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June 30,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033922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June 30,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2316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June 30,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986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June 30,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06967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June 30, 2022</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38429626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73F65AB8-B413-A137-BDAF-477A36A5E06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2675DB90-6D36-DE43-5F1C-455AB106C150}"/>
              </a:ext>
            </a:extLst>
          </p:cNvPr>
          <p:cNvSpPr>
            <a:spLocks noGrp="1"/>
          </p:cNvSpPr>
          <p:nvPr>
            <p:ph type="ctrTitle"/>
          </p:nvPr>
        </p:nvSpPr>
        <p:spPr>
          <a:xfrm>
            <a:off x="595309" y="488544"/>
            <a:ext cx="11319600" cy="1938576"/>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2700" dirty="0">
                <a:solidFill>
                  <a:schemeClr val="accent3"/>
                </a:solidFill>
              </a:rPr>
              <a:t>Students Names: </a:t>
            </a:r>
            <a:r>
              <a:rPr lang="en-GB" sz="2700" b="1" dirty="0">
                <a:solidFill>
                  <a:srgbClr val="92D050"/>
                </a:solidFill>
              </a:rPr>
              <a:t>Amanda Socikwa   </a:t>
            </a:r>
            <a:r>
              <a:rPr lang="en-GB" sz="2700" b="1" dirty="0"/>
              <a:t>	</a:t>
            </a:r>
            <a:r>
              <a:rPr lang="en-GB" sz="2700" b="1" dirty="0">
                <a:solidFill>
                  <a:schemeClr val="accent3"/>
                </a:solidFill>
              </a:rPr>
              <a:t>Students ID numbers</a:t>
            </a:r>
            <a:r>
              <a:rPr lang="en-GB" sz="2700" b="1" dirty="0">
                <a:solidFill>
                  <a:srgbClr val="92D050"/>
                </a:solidFill>
              </a:rPr>
              <a:t>:            : </a:t>
            </a:r>
            <a:r>
              <a:rPr lang="en-GB" sz="2700" b="1" i="1" u="sng" dirty="0">
                <a:solidFill>
                  <a:srgbClr val="92D050"/>
                </a:solidFill>
              </a:rPr>
              <a:t>2128581</a:t>
            </a:r>
            <a:br>
              <a:rPr lang="en-GB" sz="2700" b="1" i="1" u="sng" dirty="0"/>
            </a:br>
            <a:r>
              <a:rPr lang="en-GB" sz="2700" b="1" i="1" dirty="0"/>
              <a:t>                                 </a:t>
            </a:r>
            <a:r>
              <a:rPr lang="en-GB" sz="2700" b="1" dirty="0">
                <a:solidFill>
                  <a:srgbClr val="FFFF00"/>
                </a:solidFill>
              </a:rPr>
              <a:t>Errol McCalla   </a:t>
            </a:r>
            <a:r>
              <a:rPr lang="en-GB" sz="2700" b="1" dirty="0"/>
              <a:t>						</a:t>
            </a:r>
            <a:r>
              <a:rPr lang="en-GB" sz="2700" b="1" dirty="0">
                <a:solidFill>
                  <a:srgbClr val="FFFF00"/>
                </a:solidFill>
              </a:rPr>
              <a:t>: </a:t>
            </a:r>
            <a:r>
              <a:rPr lang="en-GB" sz="2700" b="1" i="1" u="sng" dirty="0">
                <a:solidFill>
                  <a:srgbClr val="FFFF00"/>
                </a:solidFill>
              </a:rPr>
              <a:t>2028588</a:t>
            </a:r>
            <a:br>
              <a:rPr lang="en-GB" sz="2700" b="1" dirty="0"/>
            </a:br>
            <a:r>
              <a:rPr lang="en-GB" sz="2700" b="1" dirty="0"/>
              <a:t>		</a:t>
            </a:r>
            <a:r>
              <a:rPr lang="en-GB" sz="2700" b="1" dirty="0">
                <a:solidFill>
                  <a:srgbClr val="FFC000"/>
                </a:solidFill>
              </a:rPr>
              <a:t>       </a:t>
            </a:r>
            <a:r>
              <a:rPr lang="en-GB" sz="2700" b="1" dirty="0" err="1">
                <a:solidFill>
                  <a:schemeClr val="accent2">
                    <a:lumMod val="60000"/>
                    <a:lumOff val="40000"/>
                  </a:schemeClr>
                </a:solidFill>
              </a:rPr>
              <a:t>Ataa</a:t>
            </a:r>
            <a:r>
              <a:rPr lang="en-GB" sz="2700" b="1" dirty="0">
                <a:solidFill>
                  <a:schemeClr val="accent2">
                    <a:lumMod val="60000"/>
                    <a:lumOff val="40000"/>
                  </a:schemeClr>
                </a:solidFill>
              </a:rPr>
              <a:t> </a:t>
            </a:r>
            <a:r>
              <a:rPr lang="en-GB" sz="2700" b="1" dirty="0" err="1">
                <a:solidFill>
                  <a:schemeClr val="accent2">
                    <a:lumMod val="60000"/>
                    <a:lumOff val="40000"/>
                  </a:schemeClr>
                </a:solidFill>
              </a:rPr>
              <a:t>Sarpohg</a:t>
            </a:r>
            <a:r>
              <a:rPr lang="en-GB" sz="2700" b="1" dirty="0">
                <a:solidFill>
                  <a:schemeClr val="accent2">
                    <a:lumMod val="60000"/>
                    <a:lumOff val="40000"/>
                  </a:schemeClr>
                </a:solidFill>
              </a:rPr>
              <a:t> </a:t>
            </a:r>
            <a:r>
              <a:rPr lang="en-GB" sz="2700" b="1" dirty="0"/>
              <a:t>						</a:t>
            </a:r>
            <a:r>
              <a:rPr lang="en-GB" sz="2700" b="1" dirty="0">
                <a:solidFill>
                  <a:schemeClr val="accent2">
                    <a:lumMod val="60000"/>
                    <a:lumOff val="40000"/>
                  </a:schemeClr>
                </a:solidFill>
              </a:rPr>
              <a:t>: </a:t>
            </a:r>
            <a:r>
              <a:rPr lang="en-GB" sz="2700" b="1" i="1" u="sng" dirty="0">
                <a:solidFill>
                  <a:schemeClr val="accent2">
                    <a:lumMod val="60000"/>
                    <a:lumOff val="40000"/>
                  </a:schemeClr>
                </a:solidFill>
              </a:rPr>
              <a:t>2027066</a:t>
            </a:r>
          </a:p>
        </p:txBody>
      </p:sp>
      <p:sp>
        <p:nvSpPr>
          <p:cNvPr id="3" name="Subtitle 2">
            <a:extLst>
              <a:ext uri="{FF2B5EF4-FFF2-40B4-BE49-F238E27FC236}">
                <a16:creationId xmlns:a16="http://schemas.microsoft.com/office/drawing/2014/main" id="{F935048B-0474-FF53-E048-FA403E368FD7}"/>
              </a:ext>
            </a:extLst>
          </p:cNvPr>
          <p:cNvSpPr>
            <a:spLocks noGrp="1"/>
          </p:cNvSpPr>
          <p:nvPr>
            <p:ph type="subTitle" idx="1"/>
          </p:nvPr>
        </p:nvSpPr>
        <p:spPr>
          <a:xfrm>
            <a:off x="720000" y="3830399"/>
            <a:ext cx="11319600" cy="1938576"/>
          </a:xfrm>
        </p:spPr>
        <p:txBody>
          <a:bodyPr>
            <a:normAutofit fontScale="55000" lnSpcReduction="20000"/>
          </a:bodyPr>
          <a:lstStyle/>
          <a:p>
            <a:r>
              <a:rPr lang="en-GB" sz="4800" b="1" u="sng" dirty="0">
                <a:solidFill>
                  <a:srgbClr val="92D050"/>
                </a:solidFill>
              </a:rPr>
              <a:t>GROUP 11</a:t>
            </a:r>
          </a:p>
          <a:p>
            <a:r>
              <a:rPr lang="en-GB" sz="3600" b="1" dirty="0">
                <a:solidFill>
                  <a:schemeClr val="accent1"/>
                </a:solidFill>
              </a:rPr>
              <a:t>LCHS4002:</a:t>
            </a:r>
          </a:p>
          <a:p>
            <a:r>
              <a:rPr lang="en-GB" sz="3600" b="1" dirty="0">
                <a:solidFill>
                  <a:schemeClr val="accent1"/>
                </a:solidFill>
              </a:rPr>
              <a:t> </a:t>
            </a:r>
            <a:r>
              <a:rPr lang="en-GB" sz="3600" b="1" dirty="0">
                <a:solidFill>
                  <a:srgbClr val="FFFF00"/>
                </a:solidFill>
              </a:rPr>
              <a:t>DIGITAL SKILLS AND RESEARCH METHODS</a:t>
            </a:r>
          </a:p>
          <a:p>
            <a:r>
              <a:rPr lang="en-GB" sz="5800" b="1" dirty="0">
                <a:solidFill>
                  <a:srgbClr val="92D050"/>
                </a:solidFill>
              </a:rPr>
              <a:t>Tutor: </a:t>
            </a:r>
            <a:r>
              <a:rPr lang="en-GB" sz="6500" b="1" dirty="0">
                <a:solidFill>
                  <a:srgbClr val="00B0F0"/>
                </a:solidFill>
              </a:rPr>
              <a:t>Rebecca Kavanagh</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513187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1" restart="whenNotActive" fill="hold" evtFilter="cancelBubble" nodeType="interactiveSeq">
                <p:stCondLst>
                  <p:cond evt="onClick" delay="0">
                    <p:tgtEl>
                      <p:spTgt spid="4"/>
                    </p:tgtEl>
                  </p:cond>
                </p:stCondLst>
                <p:endSync evt="end" delay="0">
                  <p:rtn val="all"/>
                </p:endSync>
                <p:childTnLst>
                  <p:par>
                    <p:cTn id="32" fill="hold">
                      <p:stCondLst>
                        <p:cond delay="0"/>
                      </p:stCondLst>
                      <p:childTnLst>
                        <p:par>
                          <p:cTn id="33" fill="hold">
                            <p:stCondLst>
                              <p:cond delay="0"/>
                            </p:stCondLst>
                            <p:childTnLst>
                              <p:par>
                                <p:cTn id="34" presetID="2" presetClass="mediacall" presetSubtype="0" fill="hold" nodeType="clickEffect">
                                  <p:stCondLst>
                                    <p:cond delay="0"/>
                                  </p:stCondLst>
                                  <p:childTnLst>
                                    <p:cmd type="call" cmd="togglePause">
                                      <p:cBhvr>
                                        <p:cTn id="35" dur="1" fill="hold"/>
                                        <p:tgtEl>
                                          <p:spTgt spid="4"/>
                                        </p:tgtEl>
                                      </p:cBhvr>
                                    </p:cmd>
                                  </p:childTnLst>
                                </p:cTn>
                              </p:par>
                            </p:childTnLst>
                          </p:cTn>
                        </p:par>
                      </p:childTnLst>
                    </p:cTn>
                  </p:par>
                </p:childTnLst>
              </p:cTn>
              <p:nextCondLst>
                <p:cond evt="onClick" delay="0">
                  <p:tgtEl>
                    <p:spTgt spid="4"/>
                  </p:tgtEl>
                </p:cond>
              </p:nextCondLst>
            </p:seq>
            <p:video>
              <p:cMediaNode mute="1">
                <p:cTn id="36" repeatCount="indefinite" fill="hold" display="0">
                  <p:stCondLst>
                    <p:cond delay="indefinite"/>
                  </p:stCondLst>
                </p:cTn>
                <p:tgtEl>
                  <p:spTgt spid="4"/>
                </p:tgtEl>
              </p:cMediaNode>
            </p:vide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EC70-3A08-B669-311D-2C853663F625}"/>
              </a:ext>
            </a:extLst>
          </p:cNvPr>
          <p:cNvSpPr>
            <a:spLocks noGrp="1"/>
          </p:cNvSpPr>
          <p:nvPr>
            <p:ph type="title"/>
          </p:nvPr>
        </p:nvSpPr>
        <p:spPr/>
        <p:txBody>
          <a:bodyPr>
            <a:normAutofit fontScale="90000"/>
          </a:bodyPr>
          <a:lstStyle/>
          <a:p>
            <a:r>
              <a:rPr lang="en-GB" sz="5300" b="1" dirty="0">
                <a:solidFill>
                  <a:schemeClr val="accent1">
                    <a:lumMod val="75000"/>
                  </a:schemeClr>
                </a:solidFill>
              </a:rPr>
              <a:t>Program:</a:t>
            </a:r>
            <a:r>
              <a:rPr lang="en-GB" sz="5300" dirty="0"/>
              <a:t> </a:t>
            </a:r>
            <a:br>
              <a:rPr lang="en-GB" dirty="0"/>
            </a:br>
            <a:r>
              <a:rPr lang="en-GB" sz="4400" dirty="0">
                <a:solidFill>
                  <a:schemeClr val="accent3"/>
                </a:solidFill>
              </a:rPr>
              <a:t>Certificate of Higher Education Skills for the work place. </a:t>
            </a:r>
            <a:br>
              <a:rPr lang="en-GB" sz="4400" dirty="0">
                <a:solidFill>
                  <a:schemeClr val="accent3"/>
                </a:solidFill>
              </a:rPr>
            </a:br>
            <a:br>
              <a:rPr lang="en-GB" sz="4400" dirty="0">
                <a:solidFill>
                  <a:schemeClr val="accent3"/>
                </a:solidFill>
              </a:rPr>
            </a:br>
            <a:br>
              <a:rPr lang="en-GB" sz="4400" dirty="0">
                <a:solidFill>
                  <a:schemeClr val="accent3"/>
                </a:solidFill>
              </a:rPr>
            </a:br>
            <a:br>
              <a:rPr lang="en-GB" sz="4400" dirty="0">
                <a:solidFill>
                  <a:schemeClr val="accent3"/>
                </a:solidFill>
              </a:rPr>
            </a:br>
            <a:endParaRPr lang="en-GB" sz="4400" dirty="0">
              <a:solidFill>
                <a:schemeClr val="accent3"/>
              </a:solidFill>
            </a:endParaRPr>
          </a:p>
        </p:txBody>
      </p:sp>
      <p:sp>
        <p:nvSpPr>
          <p:cNvPr id="3" name="Content Placeholder 2">
            <a:extLst>
              <a:ext uri="{FF2B5EF4-FFF2-40B4-BE49-F238E27FC236}">
                <a16:creationId xmlns:a16="http://schemas.microsoft.com/office/drawing/2014/main" id="{2FF41850-3E9F-C745-70A6-7D559A84FE5E}"/>
              </a:ext>
            </a:extLst>
          </p:cNvPr>
          <p:cNvSpPr>
            <a:spLocks noGrp="1"/>
          </p:cNvSpPr>
          <p:nvPr>
            <p:ph idx="1"/>
          </p:nvPr>
        </p:nvSpPr>
        <p:spPr/>
        <p:txBody>
          <a:bodyPr>
            <a:normAutofit/>
          </a:bodyPr>
          <a:lstStyle/>
          <a:p>
            <a:r>
              <a:rPr lang="en-GB" sz="4800" b="1" u="sng" dirty="0">
                <a:solidFill>
                  <a:schemeClr val="accent1">
                    <a:alpha val="58000"/>
                  </a:schemeClr>
                </a:solidFill>
              </a:rPr>
              <a:t>Assignment Title: </a:t>
            </a:r>
          </a:p>
          <a:p>
            <a:r>
              <a:rPr lang="en-GB" sz="5400" dirty="0">
                <a:solidFill>
                  <a:schemeClr val="accent3">
                    <a:alpha val="58000"/>
                  </a:schemeClr>
                </a:solidFill>
              </a:rPr>
              <a:t>How do students use technology to collaborate at UWTSD?</a:t>
            </a:r>
          </a:p>
        </p:txBody>
      </p:sp>
    </p:spTree>
    <p:extLst>
      <p:ext uri="{BB962C8B-B14F-4D97-AF65-F5344CB8AC3E}">
        <p14:creationId xmlns:p14="http://schemas.microsoft.com/office/powerpoint/2010/main" val="3430424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chemeClr val="accent2"/>
                                        </p:clrVal>
                                      </p:to>
                                    </p:set>
                                    <p:set>
                                      <p:cBhvr>
                                        <p:cTn id="7" dur="500" fill="hold"/>
                                        <p:tgtEl>
                                          <p:spTgt spid="2"/>
                                        </p:tgtEl>
                                        <p:attrNameLst>
                                          <p:attrName>fillcolor</p:attrName>
                                        </p:attrNameLst>
                                      </p:cBhvr>
                                      <p:to>
                                        <p:clrVal>
                                          <a:schemeClr val="accent2"/>
                                        </p:clrVal>
                                      </p:to>
                                    </p:set>
                                    <p:set>
                                      <p:cBhvr>
                                        <p:cTn id="8" dur="500" fill="hold"/>
                                        <p:tgtEl>
                                          <p:spTgt spid="2"/>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3">
                                            <p:txEl>
                                              <p:pRg st="0" end="0"/>
                                            </p:txEl>
                                          </p:spTgt>
                                        </p:tgtEl>
                                        <p:attrNameLst>
                                          <p:attrName>r</p:attrName>
                                        </p:attrNameLst>
                                      </p:cBhvr>
                                    </p:animRot>
                                  </p:childTnLst>
                                </p:cTn>
                              </p:par>
                              <p:par>
                                <p:cTn id="13" presetID="8" presetClass="emph" presetSubtype="0" fill="hold" nodeType="withEffect">
                                  <p:stCondLst>
                                    <p:cond delay="0"/>
                                  </p:stCondLst>
                                  <p:childTnLst>
                                    <p:animRot by="21600000">
                                      <p:cBhvr>
                                        <p:cTn id="14" dur="2000" fill="hold"/>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B0108-540F-BE13-549A-F17ADF7F959D}"/>
              </a:ext>
            </a:extLst>
          </p:cNvPr>
          <p:cNvSpPr>
            <a:spLocks noGrp="1"/>
          </p:cNvSpPr>
          <p:nvPr>
            <p:ph type="title"/>
          </p:nvPr>
        </p:nvSpPr>
        <p:spPr>
          <a:xfrm>
            <a:off x="720000" y="619200"/>
            <a:ext cx="10728322" cy="971395"/>
          </a:xfrm>
        </p:spPr>
        <p:txBody>
          <a:bodyPr>
            <a:normAutofit fontScale="90000"/>
          </a:bodyPr>
          <a:lstStyle/>
          <a:p>
            <a:pPr algn="ctr"/>
            <a:r>
              <a:rPr lang="en-GB" sz="4400" b="1" u="sng" dirty="0">
                <a:solidFill>
                  <a:schemeClr val="accent2"/>
                </a:solidFill>
              </a:rPr>
              <a:t>Table Of Content</a:t>
            </a:r>
            <a:br>
              <a:rPr lang="en-GB" sz="4400" b="1" u="sng" dirty="0">
                <a:solidFill>
                  <a:schemeClr val="accent2"/>
                </a:solidFill>
              </a:rPr>
            </a:br>
            <a:endParaRPr lang="en-GB" sz="4400" b="1" u="sng" dirty="0">
              <a:solidFill>
                <a:schemeClr val="accent2"/>
              </a:solidFill>
            </a:endParaRPr>
          </a:p>
        </p:txBody>
      </p:sp>
      <p:sp>
        <p:nvSpPr>
          <p:cNvPr id="3" name="Content Placeholder 2">
            <a:extLst>
              <a:ext uri="{FF2B5EF4-FFF2-40B4-BE49-F238E27FC236}">
                <a16:creationId xmlns:a16="http://schemas.microsoft.com/office/drawing/2014/main" id="{8DD627E0-43EC-EC34-B208-DBB09BADF68E}"/>
              </a:ext>
            </a:extLst>
          </p:cNvPr>
          <p:cNvSpPr>
            <a:spLocks noGrp="1"/>
          </p:cNvSpPr>
          <p:nvPr>
            <p:ph idx="1"/>
          </p:nvPr>
        </p:nvSpPr>
        <p:spPr>
          <a:xfrm>
            <a:off x="376518" y="1429230"/>
            <a:ext cx="11071807" cy="5255879"/>
          </a:xfrm>
        </p:spPr>
        <p:txBody>
          <a:bodyPr>
            <a:normAutofit lnSpcReduction="10000"/>
          </a:bodyPr>
          <a:lstStyle/>
          <a:p>
            <a:pPr marL="0" indent="0">
              <a:buNone/>
            </a:pPr>
            <a:r>
              <a:rPr lang="en-GB" b="1" dirty="0">
                <a:solidFill>
                  <a:schemeClr val="accent1">
                    <a:lumMod val="40000"/>
                    <a:lumOff val="60000"/>
                  </a:schemeClr>
                </a:solidFill>
                <a:latin typeface="Arial" panose="020B0604020202020204" pitchFamily="34" charset="0"/>
                <a:cs typeface="Arial" panose="020B0604020202020204" pitchFamily="34" charset="0"/>
              </a:rPr>
              <a:t>1	</a:t>
            </a:r>
            <a:r>
              <a:rPr lang="en-GB" sz="2000" b="1" dirty="0">
                <a:solidFill>
                  <a:schemeClr val="accent1">
                    <a:lumMod val="40000"/>
                    <a:lumOff val="60000"/>
                  </a:schemeClr>
                </a:solidFill>
                <a:latin typeface="Arial" panose="020B0604020202020204" pitchFamily="34" charset="0"/>
                <a:cs typeface="Arial" panose="020B0604020202020204" pitchFamily="34" charset="0"/>
              </a:rPr>
              <a:t>RESEARCH PROPOSAL</a:t>
            </a:r>
          </a:p>
          <a:p>
            <a:pPr marL="0" indent="0">
              <a:buNone/>
            </a:pPr>
            <a:r>
              <a:rPr lang="en-GB" sz="2000" b="1" dirty="0">
                <a:solidFill>
                  <a:schemeClr val="accent1">
                    <a:lumMod val="40000"/>
                    <a:lumOff val="60000"/>
                  </a:schemeClr>
                </a:solidFill>
                <a:latin typeface="Arial" panose="020B0604020202020204" pitchFamily="34" charset="0"/>
                <a:cs typeface="Arial" panose="020B0604020202020204" pitchFamily="34" charset="0"/>
              </a:rPr>
              <a:t>2	Ethical Considerations</a:t>
            </a:r>
          </a:p>
          <a:p>
            <a:pPr marL="0" indent="0">
              <a:buNone/>
            </a:pPr>
            <a:r>
              <a:rPr lang="en-GB" sz="2000" b="1" i="1" dirty="0">
                <a:solidFill>
                  <a:schemeClr val="accent1">
                    <a:lumMod val="40000"/>
                    <a:lumOff val="60000"/>
                  </a:schemeClr>
                </a:solidFill>
                <a:latin typeface="Arial" panose="020B0604020202020204" pitchFamily="34" charset="0"/>
                <a:cs typeface="Arial" panose="020B0604020202020204" pitchFamily="34" charset="0"/>
              </a:rPr>
              <a:t>3	Questions formed while preparing this proposal</a:t>
            </a:r>
            <a:endParaRPr lang="en-GB" sz="2000" b="1" dirty="0">
              <a:solidFill>
                <a:schemeClr val="accent1">
                  <a:lumMod val="40000"/>
                  <a:lumOff val="60000"/>
                </a:schemeClr>
              </a:solidFill>
              <a:latin typeface="Arial" panose="020B0604020202020204" pitchFamily="34" charset="0"/>
              <a:cs typeface="Arial" panose="020B0604020202020204" pitchFamily="34" charset="0"/>
            </a:endParaRPr>
          </a:p>
          <a:p>
            <a:pPr marL="0" indent="0">
              <a:buNone/>
            </a:pPr>
            <a:r>
              <a:rPr lang="en-GB" sz="2000" b="1" dirty="0">
                <a:solidFill>
                  <a:schemeClr val="accent1">
                    <a:lumMod val="40000"/>
                    <a:lumOff val="60000"/>
                  </a:schemeClr>
                </a:solidFill>
                <a:latin typeface="Arial" panose="020B0604020202020204" pitchFamily="34" charset="0"/>
                <a:cs typeface="Arial" panose="020B0604020202020204" pitchFamily="34" charset="0"/>
              </a:rPr>
              <a:t>4	Presenters</a:t>
            </a:r>
          </a:p>
          <a:p>
            <a:pPr marL="0" indent="0">
              <a:buNone/>
            </a:pPr>
            <a:r>
              <a:rPr lang="en-GB" sz="2000" b="1" i="1" dirty="0">
                <a:solidFill>
                  <a:schemeClr val="accent1">
                    <a:lumMod val="40000"/>
                    <a:lumOff val="60000"/>
                  </a:schemeClr>
                </a:solidFill>
                <a:latin typeface="Arial" panose="020B0604020202020204" pitchFamily="34" charset="0"/>
                <a:cs typeface="Arial" panose="020B0604020202020204" pitchFamily="34" charset="0"/>
              </a:rPr>
              <a:t>5	Most digital tool used </a:t>
            </a:r>
          </a:p>
          <a:p>
            <a:pPr marL="0" indent="0">
              <a:buNone/>
            </a:pPr>
            <a:r>
              <a:rPr lang="en-US" sz="2000" b="1" dirty="0">
                <a:solidFill>
                  <a:schemeClr val="accent1">
                    <a:lumMod val="40000"/>
                    <a:lumOff val="60000"/>
                  </a:schemeClr>
                </a:solidFill>
                <a:latin typeface="Arial" panose="020B0604020202020204" pitchFamily="34" charset="0"/>
                <a:cs typeface="Arial" panose="020B0604020202020204" pitchFamily="34" charset="0"/>
              </a:rPr>
              <a:t>6	Collaboration Using a Digital Tool  ERROL</a:t>
            </a:r>
          </a:p>
          <a:p>
            <a:pPr marL="0" indent="0">
              <a:buNone/>
            </a:pPr>
            <a:r>
              <a:rPr lang="en-US" b="1" dirty="0">
                <a:solidFill>
                  <a:schemeClr val="accent1">
                    <a:lumMod val="40000"/>
                    <a:lumOff val="60000"/>
                  </a:schemeClr>
                </a:solidFill>
                <a:latin typeface="Arial" panose="020B0604020202020204" pitchFamily="34" charset="0"/>
                <a:cs typeface="Arial" panose="020B0604020202020204" pitchFamily="34" charset="0"/>
              </a:rPr>
              <a:t>7	The proposal method Amanda</a:t>
            </a:r>
          </a:p>
          <a:p>
            <a:pPr marL="0" indent="0">
              <a:buNone/>
            </a:pPr>
            <a:r>
              <a:rPr lang="en-US" sz="2000" b="1" dirty="0">
                <a:solidFill>
                  <a:schemeClr val="accent1">
                    <a:lumMod val="40000"/>
                    <a:lumOff val="60000"/>
                  </a:schemeClr>
                </a:solidFill>
                <a:latin typeface="Arial" panose="020B0604020202020204" pitchFamily="34" charset="0"/>
                <a:cs typeface="Arial" panose="020B0604020202020204" pitchFamily="34" charset="0"/>
              </a:rPr>
              <a:t>8	Aim</a:t>
            </a:r>
            <a:r>
              <a:rPr lang="en-GB" sz="2000" b="1" dirty="0">
                <a:solidFill>
                  <a:schemeClr val="accent1">
                    <a:lumMod val="40000"/>
                    <a:lumOff val="60000"/>
                  </a:schemeClr>
                </a:solidFill>
                <a:latin typeface="Arial" panose="020B0604020202020204" pitchFamily="34" charset="0"/>
                <a:cs typeface="Arial" panose="020B0604020202020204" pitchFamily="34" charset="0"/>
              </a:rPr>
              <a:t> </a:t>
            </a:r>
          </a:p>
          <a:p>
            <a:pPr marL="0" indent="0">
              <a:buNone/>
            </a:pPr>
            <a:r>
              <a:rPr lang="en-GB" sz="2000" b="1" dirty="0">
                <a:solidFill>
                  <a:schemeClr val="accent1">
                    <a:lumMod val="40000"/>
                    <a:lumOff val="60000"/>
                  </a:schemeClr>
                </a:solidFill>
                <a:latin typeface="Arial" panose="020B0604020202020204" pitchFamily="34" charset="0"/>
                <a:cs typeface="Arial" panose="020B0604020202020204" pitchFamily="34" charset="0"/>
              </a:rPr>
              <a:t>9	STUDENTS AT UWTSD </a:t>
            </a:r>
          </a:p>
          <a:p>
            <a:pPr marL="0" indent="0">
              <a:buNone/>
            </a:pPr>
            <a:r>
              <a:rPr lang="en-US" sz="2000" b="1" dirty="0">
                <a:solidFill>
                  <a:schemeClr val="accent1">
                    <a:lumMod val="40000"/>
                    <a:lumOff val="60000"/>
                  </a:schemeClr>
                </a:solidFill>
                <a:latin typeface="Arial" panose="020B0604020202020204" pitchFamily="34" charset="0"/>
                <a:cs typeface="Arial" panose="020B0604020202020204" pitchFamily="34" charset="0"/>
              </a:rPr>
              <a:t>10	Conclusion</a:t>
            </a:r>
          </a:p>
          <a:p>
            <a:pPr marL="0" indent="0">
              <a:buNone/>
            </a:pPr>
            <a:r>
              <a:rPr lang="en-US" sz="2000" b="1" dirty="0">
                <a:solidFill>
                  <a:schemeClr val="accent1">
                    <a:lumMod val="40000"/>
                    <a:lumOff val="60000"/>
                  </a:schemeClr>
                </a:solidFill>
                <a:latin typeface="Arial" panose="020B0604020202020204" pitchFamily="34" charset="0"/>
                <a:cs typeface="Arial" panose="020B0604020202020204" pitchFamily="34" charset="0"/>
              </a:rPr>
              <a:t>11	Reference list</a:t>
            </a:r>
          </a:p>
          <a:p>
            <a:endParaRPr lang="en-US" sz="2000" b="1" u="sng" dirty="0">
              <a:highlight>
                <a:srgbClr val="0000FF"/>
              </a:highlight>
            </a:endParaRPr>
          </a:p>
          <a:p>
            <a:endParaRPr lang="en-US" sz="2000" b="1" u="sng" dirty="0">
              <a:highlight>
                <a:srgbClr val="0000FF"/>
              </a:highlight>
            </a:endParaRPr>
          </a:p>
          <a:p>
            <a:endParaRPr lang="en-US" sz="2000" b="1" u="sng" dirty="0">
              <a:highlight>
                <a:srgbClr val="0000FF"/>
              </a:highlight>
            </a:endParaRPr>
          </a:p>
          <a:p>
            <a:endParaRPr lang="en-US" sz="2000" b="1" u="sng" dirty="0">
              <a:highlight>
                <a:srgbClr val="0000FF"/>
              </a:highlight>
            </a:endParaRPr>
          </a:p>
          <a:p>
            <a:endParaRPr lang="en-GB" sz="2000" b="1" i="1" u="sng" dirty="0"/>
          </a:p>
          <a:p>
            <a:endParaRPr lang="en-US" sz="2000" dirty="0"/>
          </a:p>
          <a:p>
            <a:endParaRPr lang="en-GB" sz="2000" b="1" u="sng" dirty="0"/>
          </a:p>
          <a:p>
            <a:endParaRPr lang="en-GB" sz="2000" b="1" u="sng" dirty="0">
              <a:solidFill>
                <a:schemeClr val="accent2"/>
              </a:solidFill>
            </a:endParaRPr>
          </a:p>
          <a:p>
            <a:endParaRPr lang="en-GB" sz="2000" b="1" u="sng" dirty="0">
              <a:solidFill>
                <a:schemeClr val="accent2"/>
              </a:solidFill>
            </a:endParaRPr>
          </a:p>
          <a:p>
            <a:endParaRPr lang="en-GB" sz="2000" b="1" u="sng" dirty="0">
              <a:solidFill>
                <a:schemeClr val="accent2"/>
              </a:solidFill>
            </a:endParaRPr>
          </a:p>
          <a:p>
            <a:endParaRPr lang="en-GB" dirty="0"/>
          </a:p>
        </p:txBody>
      </p:sp>
    </p:spTree>
    <p:extLst>
      <p:ext uri="{BB962C8B-B14F-4D97-AF65-F5344CB8AC3E}">
        <p14:creationId xmlns:p14="http://schemas.microsoft.com/office/powerpoint/2010/main" val="108523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
                                            <p:txEl>
                                              <p:pRg st="0" end="0"/>
                                            </p:txEl>
                                          </p:spTgt>
                                        </p:tgtEl>
                                      </p:cBhvr>
                                      <p:by x="150000" y="150000"/>
                                    </p:animScale>
                                  </p:childTnLst>
                                </p:cTn>
                              </p:par>
                              <p:par>
                                <p:cTn id="7" presetID="6" presetClass="emph" presetSubtype="0" fill="hold" nodeType="withEffect">
                                  <p:stCondLst>
                                    <p:cond delay="0"/>
                                  </p:stCondLst>
                                  <p:childTnLst>
                                    <p:animScale>
                                      <p:cBhvr>
                                        <p:cTn id="8" dur="2000" fill="hold"/>
                                        <p:tgtEl>
                                          <p:spTgt spid="3">
                                            <p:txEl>
                                              <p:pRg st="1" end="1"/>
                                            </p:txEl>
                                          </p:spTgt>
                                        </p:tgtEl>
                                      </p:cBhvr>
                                      <p:by x="150000" y="150000"/>
                                    </p:animScale>
                                  </p:childTnLst>
                                </p:cTn>
                              </p:par>
                              <p:par>
                                <p:cTn id="9" presetID="6" presetClass="emph" presetSubtype="0" fill="hold" nodeType="withEffect">
                                  <p:stCondLst>
                                    <p:cond delay="0"/>
                                  </p:stCondLst>
                                  <p:childTnLst>
                                    <p:animScale>
                                      <p:cBhvr>
                                        <p:cTn id="10" dur="2000" fill="hold"/>
                                        <p:tgtEl>
                                          <p:spTgt spid="3">
                                            <p:txEl>
                                              <p:pRg st="2" end="2"/>
                                            </p:txEl>
                                          </p:spTgt>
                                        </p:tgtEl>
                                      </p:cBhvr>
                                      <p:by x="150000" y="150000"/>
                                    </p:animScale>
                                  </p:childTnLst>
                                </p:cTn>
                              </p:par>
                              <p:par>
                                <p:cTn id="11" presetID="6" presetClass="emph" presetSubtype="0" fill="hold" nodeType="withEffect">
                                  <p:stCondLst>
                                    <p:cond delay="0"/>
                                  </p:stCondLst>
                                  <p:childTnLst>
                                    <p:animScale>
                                      <p:cBhvr>
                                        <p:cTn id="12" dur="2000" fill="hold"/>
                                        <p:tgtEl>
                                          <p:spTgt spid="3">
                                            <p:txEl>
                                              <p:pRg st="3" end="3"/>
                                            </p:txEl>
                                          </p:spTgt>
                                        </p:tgtEl>
                                      </p:cBhvr>
                                      <p:by x="150000" y="150000"/>
                                    </p:animScale>
                                  </p:childTnLst>
                                </p:cTn>
                              </p:par>
                              <p:par>
                                <p:cTn id="13" presetID="6" presetClass="emph" presetSubtype="0" fill="hold" nodeType="withEffect">
                                  <p:stCondLst>
                                    <p:cond delay="0"/>
                                  </p:stCondLst>
                                  <p:childTnLst>
                                    <p:animScale>
                                      <p:cBhvr>
                                        <p:cTn id="14" dur="2000" fill="hold"/>
                                        <p:tgtEl>
                                          <p:spTgt spid="3">
                                            <p:txEl>
                                              <p:pRg st="4" end="4"/>
                                            </p:txEl>
                                          </p:spTgt>
                                        </p:tgtEl>
                                      </p:cBhvr>
                                      <p:by x="150000" y="150000"/>
                                    </p:animScale>
                                  </p:childTnLst>
                                </p:cTn>
                              </p:par>
                              <p:par>
                                <p:cTn id="15" presetID="6" presetClass="emph" presetSubtype="0" fill="hold" nodeType="withEffect">
                                  <p:stCondLst>
                                    <p:cond delay="0"/>
                                  </p:stCondLst>
                                  <p:childTnLst>
                                    <p:animScale>
                                      <p:cBhvr>
                                        <p:cTn id="16" dur="2000" fill="hold"/>
                                        <p:tgtEl>
                                          <p:spTgt spid="3">
                                            <p:txEl>
                                              <p:pRg st="5" end="5"/>
                                            </p:txEl>
                                          </p:spTgt>
                                        </p:tgtEl>
                                      </p:cBhvr>
                                      <p:by x="150000" y="150000"/>
                                    </p:animScale>
                                  </p:childTnLst>
                                </p:cTn>
                              </p:par>
                              <p:par>
                                <p:cTn id="17" presetID="6" presetClass="emph" presetSubtype="0" fill="hold" nodeType="withEffect">
                                  <p:stCondLst>
                                    <p:cond delay="0"/>
                                  </p:stCondLst>
                                  <p:childTnLst>
                                    <p:animScale>
                                      <p:cBhvr>
                                        <p:cTn id="18" dur="2000" fill="hold"/>
                                        <p:tgtEl>
                                          <p:spTgt spid="3">
                                            <p:txEl>
                                              <p:pRg st="6" end="6"/>
                                            </p:txEl>
                                          </p:spTgt>
                                        </p:tgtEl>
                                      </p:cBhvr>
                                      <p:by x="150000" y="150000"/>
                                    </p:animScale>
                                  </p:childTnLst>
                                </p:cTn>
                              </p:par>
                              <p:par>
                                <p:cTn id="19" presetID="6" presetClass="emph" presetSubtype="0" fill="hold" nodeType="withEffect">
                                  <p:stCondLst>
                                    <p:cond delay="0"/>
                                  </p:stCondLst>
                                  <p:childTnLst>
                                    <p:animScale>
                                      <p:cBhvr>
                                        <p:cTn id="20" dur="2000" fill="hold"/>
                                        <p:tgtEl>
                                          <p:spTgt spid="3">
                                            <p:txEl>
                                              <p:pRg st="7" end="7"/>
                                            </p:txEl>
                                          </p:spTgt>
                                        </p:tgtEl>
                                      </p:cBhvr>
                                      <p:by x="150000" y="150000"/>
                                    </p:animScale>
                                  </p:childTnLst>
                                </p:cTn>
                              </p:par>
                              <p:par>
                                <p:cTn id="21" presetID="6" presetClass="emph" presetSubtype="0" fill="hold" nodeType="withEffect">
                                  <p:stCondLst>
                                    <p:cond delay="0"/>
                                  </p:stCondLst>
                                  <p:childTnLst>
                                    <p:animScale>
                                      <p:cBhvr>
                                        <p:cTn id="22" dur="2000" fill="hold"/>
                                        <p:tgtEl>
                                          <p:spTgt spid="3">
                                            <p:txEl>
                                              <p:pRg st="8" end="8"/>
                                            </p:txEl>
                                          </p:spTgt>
                                        </p:tgtEl>
                                      </p:cBhvr>
                                      <p:by x="150000" y="150000"/>
                                    </p:animScale>
                                  </p:childTnLst>
                                </p:cTn>
                              </p:par>
                              <p:par>
                                <p:cTn id="23" presetID="6" presetClass="emph" presetSubtype="0" fill="hold" nodeType="withEffect">
                                  <p:stCondLst>
                                    <p:cond delay="0"/>
                                  </p:stCondLst>
                                  <p:childTnLst>
                                    <p:animScale>
                                      <p:cBhvr>
                                        <p:cTn id="24" dur="2000" fill="hold"/>
                                        <p:tgtEl>
                                          <p:spTgt spid="3">
                                            <p:txEl>
                                              <p:pRg st="9" end="9"/>
                                            </p:txEl>
                                          </p:spTgt>
                                        </p:tgtEl>
                                      </p:cBhvr>
                                      <p:by x="150000" y="150000"/>
                                    </p:animScale>
                                  </p:childTnLst>
                                </p:cTn>
                              </p:par>
                              <p:par>
                                <p:cTn id="25" presetID="6" presetClass="emph" presetSubtype="0" fill="hold" nodeType="withEffect">
                                  <p:stCondLst>
                                    <p:cond delay="0"/>
                                  </p:stCondLst>
                                  <p:childTnLst>
                                    <p:animScale>
                                      <p:cBhvr>
                                        <p:cTn id="26" dur="2000" fill="hold"/>
                                        <p:tgtEl>
                                          <p:spTgt spid="3">
                                            <p:txEl>
                                              <p:pRg st="10" end="10"/>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ACD12-DA85-2A08-6E9E-26F404F27519}"/>
              </a:ext>
            </a:extLst>
          </p:cNvPr>
          <p:cNvSpPr>
            <a:spLocks noGrp="1"/>
          </p:cNvSpPr>
          <p:nvPr>
            <p:ph type="ctrTitle"/>
          </p:nvPr>
        </p:nvSpPr>
        <p:spPr>
          <a:xfrm>
            <a:off x="731838" y="1469364"/>
            <a:ext cx="10728324" cy="1969770"/>
          </a:xfrm>
        </p:spPr>
        <p:txBody>
          <a:bodyPr>
            <a:normAutofit/>
          </a:bodyPr>
          <a:lstStyle/>
          <a:p>
            <a:r>
              <a:rPr lang="en-GB" sz="6000" b="1" u="sng" dirty="0">
                <a:solidFill>
                  <a:schemeClr val="accent2"/>
                </a:solidFill>
              </a:rPr>
              <a:t>RESEARCH PROPOSAL</a:t>
            </a:r>
          </a:p>
        </p:txBody>
      </p:sp>
      <p:sp>
        <p:nvSpPr>
          <p:cNvPr id="3" name="Subtitle 2">
            <a:extLst>
              <a:ext uri="{FF2B5EF4-FFF2-40B4-BE49-F238E27FC236}">
                <a16:creationId xmlns:a16="http://schemas.microsoft.com/office/drawing/2014/main" id="{341C182B-238A-55BE-62E0-721FB49A0A67}"/>
              </a:ext>
            </a:extLst>
          </p:cNvPr>
          <p:cNvSpPr>
            <a:spLocks noGrp="1"/>
          </p:cNvSpPr>
          <p:nvPr>
            <p:ph type="subTitle" idx="1"/>
          </p:nvPr>
        </p:nvSpPr>
        <p:spPr>
          <a:xfrm>
            <a:off x="731838" y="3799133"/>
            <a:ext cx="10728324" cy="993670"/>
          </a:xfrm>
        </p:spPr>
        <p:txBody>
          <a:bodyPr>
            <a:noAutofit/>
          </a:bodyPr>
          <a:lstStyle/>
          <a:p>
            <a:r>
              <a:rPr lang="en-GB" sz="4400" dirty="0">
                <a:solidFill>
                  <a:schemeClr val="accent1">
                    <a:lumMod val="75000"/>
                  </a:schemeClr>
                </a:solidFill>
              </a:rPr>
              <a:t>WHICH DIGITAL TOOLS IS MOST USED BY STUDENTS AT</a:t>
            </a:r>
          </a:p>
          <a:p>
            <a:r>
              <a:rPr lang="en-GB" sz="4400" dirty="0">
                <a:solidFill>
                  <a:schemeClr val="accent1">
                    <a:lumMod val="75000"/>
                  </a:schemeClr>
                </a:solidFill>
              </a:rPr>
              <a:t>UWTSD TO COLLABORATE TOGETHER? </a:t>
            </a:r>
          </a:p>
        </p:txBody>
      </p:sp>
    </p:spTree>
    <p:extLst>
      <p:ext uri="{BB962C8B-B14F-4D97-AF65-F5344CB8AC3E}">
        <p14:creationId xmlns:p14="http://schemas.microsoft.com/office/powerpoint/2010/main" val="3306979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3">
                                            <p:txEl>
                                              <p:pRg st="0" end="0"/>
                                            </p:txEl>
                                          </p:spTgt>
                                        </p:tgtEl>
                                        <p:attrNameLst>
                                          <p:attrName>ppt_x</p:attrName>
                                          <p:attrName>ppt_y</p:attrName>
                                        </p:attrNameLst>
                                      </p:cBhvr>
                                    </p:animMotion>
                                    <p:animRot by="1500000">
                                      <p:cBhvr>
                                        <p:cTn id="15" dur="125" fill="hold">
                                          <p:stCondLst>
                                            <p:cond delay="0"/>
                                          </p:stCondLst>
                                        </p:cTn>
                                        <p:tgtEl>
                                          <p:spTgt spid="3">
                                            <p:txEl>
                                              <p:pRg st="0" end="0"/>
                                            </p:txEl>
                                          </p:spTgt>
                                        </p:tgtEl>
                                        <p:attrNameLst>
                                          <p:attrName>r</p:attrName>
                                        </p:attrNameLst>
                                      </p:cBhvr>
                                    </p:animRot>
                                    <p:animRot by="-1500000">
                                      <p:cBhvr>
                                        <p:cTn id="16" dur="125" fill="hold">
                                          <p:stCondLst>
                                            <p:cond delay="125"/>
                                          </p:stCondLst>
                                        </p:cTn>
                                        <p:tgtEl>
                                          <p:spTgt spid="3">
                                            <p:txEl>
                                              <p:pRg st="0" end="0"/>
                                            </p:txEl>
                                          </p:spTgt>
                                        </p:tgtEl>
                                        <p:attrNameLst>
                                          <p:attrName>r</p:attrName>
                                        </p:attrNameLst>
                                      </p:cBhvr>
                                    </p:animRot>
                                    <p:animRot by="-1500000">
                                      <p:cBhvr>
                                        <p:cTn id="17" dur="125" fill="hold">
                                          <p:stCondLst>
                                            <p:cond delay="250"/>
                                          </p:stCondLst>
                                        </p:cTn>
                                        <p:tgtEl>
                                          <p:spTgt spid="3">
                                            <p:txEl>
                                              <p:pRg st="0" end="0"/>
                                            </p:txEl>
                                          </p:spTgt>
                                        </p:tgtEl>
                                        <p:attrNameLst>
                                          <p:attrName>r</p:attrName>
                                        </p:attrNameLst>
                                      </p:cBhvr>
                                    </p:animRot>
                                    <p:animRot by="1500000">
                                      <p:cBhvr>
                                        <p:cTn id="18" dur="125" fill="hold">
                                          <p:stCondLst>
                                            <p:cond delay="375"/>
                                          </p:stCondLst>
                                        </p:cTn>
                                        <p:tgtEl>
                                          <p:spTgt spid="3">
                                            <p:txEl>
                                              <p:pRg st="0" end="0"/>
                                            </p:txEl>
                                          </p:spTgt>
                                        </p:tgtEl>
                                        <p:attrNameLst>
                                          <p:attrName>r</p:attrName>
                                        </p:attrNameLst>
                                      </p:cBhvr>
                                    </p:animRot>
                                  </p:childTnLst>
                                </p:cTn>
                              </p:par>
                              <p:par>
                                <p:cTn id="19" presetID="34" presetClass="emph" presetSubtype="0" fill="hold" nodeType="withEffect">
                                  <p:stCondLst>
                                    <p:cond delay="0"/>
                                  </p:stCondLst>
                                  <p:iterate type="lt">
                                    <p:tmPct val="10000"/>
                                  </p:iterate>
                                  <p:childTnLst>
                                    <p:animMotion origin="layout" path="M 0.0 0.0 L 0.0 -0.07213" pathEditMode="relative" ptsTypes="">
                                      <p:cBhvr>
                                        <p:cTn id="20" dur="250" accel="50000" decel="50000" autoRev="1" fill="hold">
                                          <p:stCondLst>
                                            <p:cond delay="0"/>
                                          </p:stCondLst>
                                        </p:cTn>
                                        <p:tgtEl>
                                          <p:spTgt spid="3">
                                            <p:txEl>
                                              <p:pRg st="1" end="1"/>
                                            </p:txEl>
                                          </p:spTgt>
                                        </p:tgtEl>
                                        <p:attrNameLst>
                                          <p:attrName>ppt_x</p:attrName>
                                          <p:attrName>ppt_y</p:attrName>
                                        </p:attrNameLst>
                                      </p:cBhvr>
                                    </p:animMotion>
                                    <p:animRot by="1500000">
                                      <p:cBhvr>
                                        <p:cTn id="21" dur="125" fill="hold">
                                          <p:stCondLst>
                                            <p:cond delay="0"/>
                                          </p:stCondLst>
                                        </p:cTn>
                                        <p:tgtEl>
                                          <p:spTgt spid="3">
                                            <p:txEl>
                                              <p:pRg st="1" end="1"/>
                                            </p:txEl>
                                          </p:spTgt>
                                        </p:tgtEl>
                                        <p:attrNameLst>
                                          <p:attrName>r</p:attrName>
                                        </p:attrNameLst>
                                      </p:cBhvr>
                                    </p:animRot>
                                    <p:animRot by="-1500000">
                                      <p:cBhvr>
                                        <p:cTn id="22" dur="125" fill="hold">
                                          <p:stCondLst>
                                            <p:cond delay="125"/>
                                          </p:stCondLst>
                                        </p:cTn>
                                        <p:tgtEl>
                                          <p:spTgt spid="3">
                                            <p:txEl>
                                              <p:pRg st="1" end="1"/>
                                            </p:txEl>
                                          </p:spTgt>
                                        </p:tgtEl>
                                        <p:attrNameLst>
                                          <p:attrName>r</p:attrName>
                                        </p:attrNameLst>
                                      </p:cBhvr>
                                    </p:animRot>
                                    <p:animRot by="-1500000">
                                      <p:cBhvr>
                                        <p:cTn id="23" dur="125" fill="hold">
                                          <p:stCondLst>
                                            <p:cond delay="250"/>
                                          </p:stCondLst>
                                        </p:cTn>
                                        <p:tgtEl>
                                          <p:spTgt spid="3">
                                            <p:txEl>
                                              <p:pRg st="1" end="1"/>
                                            </p:txEl>
                                          </p:spTgt>
                                        </p:tgtEl>
                                        <p:attrNameLst>
                                          <p:attrName>r</p:attrName>
                                        </p:attrNameLst>
                                      </p:cBhvr>
                                    </p:animRot>
                                    <p:animRot by="1500000">
                                      <p:cBhvr>
                                        <p:cTn id="24" dur="125" fill="hold">
                                          <p:stCondLst>
                                            <p:cond delay="375"/>
                                          </p:stCondLst>
                                        </p:cTn>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E061-7D43-4DC6-9BF8-7AAC00DAAB74}"/>
              </a:ext>
            </a:extLst>
          </p:cNvPr>
          <p:cNvSpPr>
            <a:spLocks noGrp="1"/>
          </p:cNvSpPr>
          <p:nvPr>
            <p:ph type="title"/>
          </p:nvPr>
        </p:nvSpPr>
        <p:spPr>
          <a:xfrm>
            <a:off x="2013541" y="728662"/>
            <a:ext cx="8959259" cy="681586"/>
          </a:xfrm>
        </p:spPr>
        <p:txBody>
          <a:bodyPr wrap="square">
            <a:noAutofit/>
          </a:bodyPr>
          <a:lstStyle/>
          <a:p>
            <a:r>
              <a:rPr lang="en-GB" sz="6000" b="1" u="sng" dirty="0">
                <a:solidFill>
                  <a:schemeClr val="accent3">
                    <a:lumMod val="75000"/>
                  </a:schemeClr>
                </a:solidFill>
                <a:highlight>
                  <a:srgbClr val="808080"/>
                </a:highlight>
              </a:rPr>
              <a:t>Ethical Considerations </a:t>
            </a:r>
          </a:p>
        </p:txBody>
      </p:sp>
      <p:graphicFrame>
        <p:nvGraphicFramePr>
          <p:cNvPr id="5" name="Content Placeholder 2">
            <a:extLst>
              <a:ext uri="{FF2B5EF4-FFF2-40B4-BE49-F238E27FC236}">
                <a16:creationId xmlns:a16="http://schemas.microsoft.com/office/drawing/2014/main" id="{DA3726C9-D20B-390D-52C5-751971EF86CA}"/>
              </a:ext>
            </a:extLst>
          </p:cNvPr>
          <p:cNvGraphicFramePr>
            <a:graphicFrameLocks noGrp="1"/>
          </p:cNvGraphicFramePr>
          <p:nvPr>
            <p:ph idx="1"/>
            <p:extLst>
              <p:ext uri="{D42A27DB-BD31-4B8C-83A1-F6EECF244321}">
                <p14:modId xmlns:p14="http://schemas.microsoft.com/office/powerpoint/2010/main" val="377609653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4332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 calcmode="lin" valueType="num">
                                      <p:cBhvr>
                                        <p:cTn id="13" dur="1000" fill="hold"/>
                                        <p:tgtEl>
                                          <p:spTgt spid="5"/>
                                        </p:tgtEl>
                                        <p:attrNameLst>
                                          <p:attrName>style.rotation</p:attrName>
                                        </p:attrNameLst>
                                      </p:cBhvr>
                                      <p:tavLst>
                                        <p:tav tm="0">
                                          <p:val>
                                            <p:fltVal val="90"/>
                                          </p:val>
                                        </p:tav>
                                        <p:tav tm="100000">
                                          <p:val>
                                            <p:fltVal val="0"/>
                                          </p:val>
                                        </p:tav>
                                      </p:tavLst>
                                    </p:anim>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4A6-6DD1-6229-ABA2-A721D179C244}"/>
              </a:ext>
            </a:extLst>
          </p:cNvPr>
          <p:cNvSpPr>
            <a:spLocks noGrp="1"/>
          </p:cNvSpPr>
          <p:nvPr>
            <p:ph type="title"/>
          </p:nvPr>
        </p:nvSpPr>
        <p:spPr>
          <a:xfrm>
            <a:off x="720000" y="619200"/>
            <a:ext cx="7408800" cy="1476000"/>
          </a:xfrm>
        </p:spPr>
        <p:txBody>
          <a:bodyPr>
            <a:noAutofit/>
          </a:bodyPr>
          <a:lstStyle/>
          <a:p>
            <a:pPr>
              <a:lnSpc>
                <a:spcPct val="90000"/>
              </a:lnSpc>
            </a:pPr>
            <a:r>
              <a:rPr lang="en-GB" sz="4800" b="1" i="1" u="sng" dirty="0">
                <a:solidFill>
                  <a:schemeClr val="accent2">
                    <a:lumMod val="60000"/>
                    <a:lumOff val="40000"/>
                  </a:schemeClr>
                </a:solidFill>
              </a:rPr>
              <a:t>Questions formed while preparing this proposal</a:t>
            </a:r>
          </a:p>
        </p:txBody>
      </p:sp>
      <p:sp>
        <p:nvSpPr>
          <p:cNvPr id="3" name="Content Placeholder 2">
            <a:extLst>
              <a:ext uri="{FF2B5EF4-FFF2-40B4-BE49-F238E27FC236}">
                <a16:creationId xmlns:a16="http://schemas.microsoft.com/office/drawing/2014/main" id="{E3063D98-51B8-23A4-B116-53ECEF2C52E4}"/>
              </a:ext>
            </a:extLst>
          </p:cNvPr>
          <p:cNvSpPr>
            <a:spLocks noGrp="1"/>
          </p:cNvSpPr>
          <p:nvPr>
            <p:ph idx="1"/>
          </p:nvPr>
        </p:nvSpPr>
        <p:spPr>
          <a:xfrm>
            <a:off x="10065834" y="633599"/>
            <a:ext cx="1394327" cy="1282514"/>
          </a:xfrm>
        </p:spPr>
        <p:txBody>
          <a:bodyPr>
            <a:normAutofit/>
          </a:bodyPr>
          <a:lstStyle/>
          <a:p>
            <a:pPr marL="0" indent="0">
              <a:buNone/>
            </a:pPr>
            <a:endParaRPr lang="en-GB" dirty="0"/>
          </a:p>
          <a:p>
            <a:endParaRPr lang="en-GB" dirty="0"/>
          </a:p>
          <a:p>
            <a:endParaRPr lang="en-GB" dirty="0"/>
          </a:p>
          <a:p>
            <a:endParaRPr lang="en-GB" dirty="0"/>
          </a:p>
          <a:p>
            <a:pPr marL="0" indent="0">
              <a:buNone/>
            </a:pPr>
            <a:endParaRPr lang="en-GB" dirty="0"/>
          </a:p>
          <a:p>
            <a:pPr marL="0" indent="0">
              <a:buNone/>
            </a:pPr>
            <a:endParaRPr lang="en-GB" dirty="0"/>
          </a:p>
          <a:p>
            <a:endParaRPr lang="en-GB" dirty="0"/>
          </a:p>
        </p:txBody>
      </p:sp>
      <p:pic>
        <p:nvPicPr>
          <p:cNvPr id="5" name="Picture 4" descr="Graphical user interface, text, application, email&#10;&#10;Description automatically generated">
            <a:extLst>
              <a:ext uri="{FF2B5EF4-FFF2-40B4-BE49-F238E27FC236}">
                <a16:creationId xmlns:a16="http://schemas.microsoft.com/office/drawing/2014/main" id="{F5A0AACD-58E6-6E48-8E57-CDA1715ACD89}"/>
              </a:ext>
            </a:extLst>
          </p:cNvPr>
          <p:cNvPicPr>
            <a:picLocks noChangeAspect="1"/>
          </p:cNvPicPr>
          <p:nvPr/>
        </p:nvPicPr>
        <p:blipFill>
          <a:blip r:embed="rId2"/>
          <a:stretch>
            <a:fillRect/>
          </a:stretch>
        </p:blipFill>
        <p:spPr>
          <a:xfrm>
            <a:off x="595612" y="3000895"/>
            <a:ext cx="3344401" cy="3616035"/>
          </a:xfrm>
          <a:custGeom>
            <a:avLst/>
            <a:gdLst/>
            <a:ahLst/>
            <a:cxnLst/>
            <a:rect l="l" t="t" r="r" b="b"/>
            <a:pathLst>
              <a:path w="3344401" h="3502800">
                <a:moveTo>
                  <a:pt x="0" y="0"/>
                </a:moveTo>
                <a:lnTo>
                  <a:pt x="3344401" y="0"/>
                </a:lnTo>
                <a:lnTo>
                  <a:pt x="3344401" y="3502800"/>
                </a:lnTo>
                <a:lnTo>
                  <a:pt x="0" y="3502800"/>
                </a:lnTo>
                <a:close/>
              </a:path>
            </a:pathLst>
          </a:custGeom>
        </p:spPr>
      </p:pic>
      <p:pic>
        <p:nvPicPr>
          <p:cNvPr id="7" name="Picture 6">
            <a:extLst>
              <a:ext uri="{FF2B5EF4-FFF2-40B4-BE49-F238E27FC236}">
                <a16:creationId xmlns:a16="http://schemas.microsoft.com/office/drawing/2014/main" id="{94439291-95B1-6C94-3878-D352AB83D59A}"/>
              </a:ext>
            </a:extLst>
          </p:cNvPr>
          <p:cNvPicPr>
            <a:picLocks noChangeAspect="1"/>
          </p:cNvPicPr>
          <p:nvPr/>
        </p:nvPicPr>
        <p:blipFill>
          <a:blip r:embed="rId3"/>
          <a:stretch>
            <a:fillRect/>
          </a:stretch>
        </p:blipFill>
        <p:spPr>
          <a:xfrm>
            <a:off x="4424400" y="3000895"/>
            <a:ext cx="3344400" cy="3616035"/>
          </a:xfrm>
          <a:custGeom>
            <a:avLst/>
            <a:gdLst/>
            <a:ahLst/>
            <a:cxnLst/>
            <a:rect l="l" t="t" r="r" b="b"/>
            <a:pathLst>
              <a:path w="3344400" h="3502800">
                <a:moveTo>
                  <a:pt x="0" y="0"/>
                </a:moveTo>
                <a:lnTo>
                  <a:pt x="3344400" y="0"/>
                </a:lnTo>
                <a:lnTo>
                  <a:pt x="3344400" y="3502800"/>
                </a:lnTo>
                <a:lnTo>
                  <a:pt x="0" y="3502800"/>
                </a:lnTo>
                <a:close/>
              </a:path>
            </a:pathLst>
          </a:custGeom>
        </p:spPr>
      </p:pic>
      <p:pic>
        <p:nvPicPr>
          <p:cNvPr id="9" name="Picture 8">
            <a:extLst>
              <a:ext uri="{FF2B5EF4-FFF2-40B4-BE49-F238E27FC236}">
                <a16:creationId xmlns:a16="http://schemas.microsoft.com/office/drawing/2014/main" id="{EED0B4AA-B128-498E-B058-18145F9CF4FB}"/>
              </a:ext>
            </a:extLst>
          </p:cNvPr>
          <p:cNvPicPr>
            <a:picLocks noChangeAspect="1"/>
          </p:cNvPicPr>
          <p:nvPr/>
        </p:nvPicPr>
        <p:blipFill>
          <a:blip r:embed="rId4"/>
          <a:stretch>
            <a:fillRect/>
          </a:stretch>
        </p:blipFill>
        <p:spPr>
          <a:xfrm>
            <a:off x="8128800" y="3000894"/>
            <a:ext cx="3319524" cy="3616035"/>
          </a:xfrm>
          <a:custGeom>
            <a:avLst/>
            <a:gdLst/>
            <a:ahLst/>
            <a:cxnLst/>
            <a:rect l="l" t="t" r="r" b="b"/>
            <a:pathLst>
              <a:path w="3319524" h="3502800">
                <a:moveTo>
                  <a:pt x="0" y="0"/>
                </a:moveTo>
                <a:lnTo>
                  <a:pt x="3319524" y="0"/>
                </a:lnTo>
                <a:lnTo>
                  <a:pt x="3319524" y="3502800"/>
                </a:lnTo>
                <a:lnTo>
                  <a:pt x="0" y="3502800"/>
                </a:lnTo>
                <a:close/>
              </a:path>
            </a:pathLst>
          </a:custGeom>
        </p:spPr>
      </p:pic>
    </p:spTree>
    <p:extLst>
      <p:ext uri="{BB962C8B-B14F-4D97-AF65-F5344CB8AC3E}">
        <p14:creationId xmlns:p14="http://schemas.microsoft.com/office/powerpoint/2010/main" val="53904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3709-9769-277F-9F6E-97CC085880F8}"/>
              </a:ext>
            </a:extLst>
          </p:cNvPr>
          <p:cNvSpPr>
            <a:spLocks noGrp="1"/>
          </p:cNvSpPr>
          <p:nvPr>
            <p:ph type="title"/>
          </p:nvPr>
        </p:nvSpPr>
        <p:spPr>
          <a:xfrm>
            <a:off x="239486" y="619200"/>
            <a:ext cx="3962400" cy="5510138"/>
          </a:xfrm>
        </p:spPr>
        <p:txBody>
          <a:bodyPr>
            <a:normAutofit/>
          </a:bodyPr>
          <a:lstStyle/>
          <a:p>
            <a:r>
              <a:rPr lang="en-GB" sz="5400" b="1" u="sng" dirty="0"/>
              <a:t>Presenters</a:t>
            </a:r>
            <a:br>
              <a:rPr lang="en-GB" dirty="0"/>
            </a:br>
            <a:br>
              <a:rPr lang="en-GB" dirty="0"/>
            </a:br>
            <a:r>
              <a:rPr lang="en-GB" sz="4000" b="1" u="sng" dirty="0">
                <a:solidFill>
                  <a:schemeClr val="accent4">
                    <a:lumMod val="60000"/>
                    <a:lumOff val="40000"/>
                  </a:schemeClr>
                </a:solidFill>
              </a:rPr>
              <a:t>5 minutes each </a:t>
            </a:r>
            <a:br>
              <a:rPr lang="en-GB" dirty="0"/>
            </a:br>
            <a:br>
              <a:rPr lang="en-GB" dirty="0"/>
            </a:br>
            <a:r>
              <a:rPr lang="en-GB" sz="4000" b="1" u="sng" dirty="0" err="1">
                <a:solidFill>
                  <a:schemeClr val="accent1">
                    <a:lumMod val="60000"/>
                    <a:lumOff val="40000"/>
                  </a:schemeClr>
                </a:solidFill>
              </a:rPr>
              <a:t>Ataa</a:t>
            </a:r>
            <a:r>
              <a:rPr lang="en-GB" dirty="0">
                <a:solidFill>
                  <a:schemeClr val="accent1">
                    <a:lumMod val="60000"/>
                    <a:lumOff val="40000"/>
                  </a:schemeClr>
                </a:solidFill>
              </a:rPr>
              <a:t> </a:t>
            </a:r>
            <a:br>
              <a:rPr lang="en-GB" dirty="0">
                <a:solidFill>
                  <a:schemeClr val="accent1">
                    <a:lumMod val="60000"/>
                    <a:lumOff val="40000"/>
                  </a:schemeClr>
                </a:solidFill>
              </a:rPr>
            </a:br>
            <a:br>
              <a:rPr lang="en-GB" dirty="0">
                <a:solidFill>
                  <a:schemeClr val="accent1">
                    <a:lumMod val="60000"/>
                    <a:lumOff val="40000"/>
                  </a:schemeClr>
                </a:solidFill>
              </a:rPr>
            </a:br>
            <a:r>
              <a:rPr lang="en-GB" dirty="0">
                <a:solidFill>
                  <a:schemeClr val="accent1">
                    <a:lumMod val="60000"/>
                    <a:lumOff val="40000"/>
                  </a:schemeClr>
                </a:solidFill>
              </a:rPr>
              <a:t>present the most digital tool used </a:t>
            </a:r>
          </a:p>
        </p:txBody>
      </p:sp>
      <p:graphicFrame>
        <p:nvGraphicFramePr>
          <p:cNvPr id="14" name="Content Placeholder 2">
            <a:extLst>
              <a:ext uri="{FF2B5EF4-FFF2-40B4-BE49-F238E27FC236}">
                <a16:creationId xmlns:a16="http://schemas.microsoft.com/office/drawing/2014/main" id="{B5CE2D7F-CA14-F714-FD1F-96A20BA7F5FF}"/>
              </a:ext>
            </a:extLst>
          </p:cNvPr>
          <p:cNvGraphicFramePr>
            <a:graphicFrameLocks noGrp="1"/>
          </p:cNvGraphicFramePr>
          <p:nvPr>
            <p:ph idx="1"/>
            <p:extLst>
              <p:ext uri="{D42A27DB-BD31-4B8C-83A1-F6EECF244321}">
                <p14:modId xmlns:p14="http://schemas.microsoft.com/office/powerpoint/2010/main" val="267696504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194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6" presetClass="exit" presetSubtype="0" fill="hold" grpId="0" nodeType="clickEffect">
                                  <p:stCondLst>
                                    <p:cond delay="0"/>
                                  </p:stCondLst>
                                  <p:childTnLst>
                                    <p:animEffect transition="out" filter="wipe(down)">
                                      <p:cBhvr>
                                        <p:cTn id="12" dur="180" accel="50000">
                                          <p:stCondLst>
                                            <p:cond delay="1820"/>
                                          </p:stCondLst>
                                        </p:cTn>
                                        <p:tgtEl>
                                          <p:spTgt spid="14"/>
                                        </p:tgtEl>
                                      </p:cBhvr>
                                    </p:animEffect>
                                    <p:anim calcmode="lin" valueType="num">
                                      <p:cBhvr>
                                        <p:cTn id="13" dur="1822" tmFilter="0,0; 0.14,0.31; 0.43,0.73; 0.71,0.91; 1.0,1.0">
                                          <p:stCondLst>
                                            <p:cond delay="0"/>
                                          </p:stCondLst>
                                        </p:cTn>
                                        <p:tgtEl>
                                          <p:spTgt spid="14"/>
                                        </p:tgtEl>
                                        <p:attrNameLst>
                                          <p:attrName>ppt_x</p:attrName>
                                        </p:attrNameLst>
                                      </p:cBhvr>
                                      <p:tavLst>
                                        <p:tav tm="0">
                                          <p:val>
                                            <p:strVal val="ppt_x"/>
                                          </p:val>
                                        </p:tav>
                                        <p:tav tm="100000">
                                          <p:val>
                                            <p:strVal val="#ppt_x+0.25"/>
                                          </p:val>
                                        </p:tav>
                                      </p:tavLst>
                                    </p:anim>
                                    <p:anim calcmode="lin" valueType="num">
                                      <p:cBhvr>
                                        <p:cTn id="14" dur="178">
                                          <p:stCondLst>
                                            <p:cond delay="1822"/>
                                          </p:stCondLst>
                                        </p:cTn>
                                        <p:tgtEl>
                                          <p:spTgt spid="14"/>
                                        </p:tgtEl>
                                        <p:attrNameLst>
                                          <p:attrName>ppt_x</p:attrName>
                                        </p:attrNameLst>
                                      </p:cBhvr>
                                      <p:tavLst>
                                        <p:tav tm="0">
                                          <p:val>
                                            <p:strVal val="ppt_x"/>
                                          </p:val>
                                        </p:tav>
                                        <p:tav tm="100000">
                                          <p:val>
                                            <p:strVal val="ppt_x"/>
                                          </p:val>
                                        </p:tav>
                                      </p:tavLst>
                                    </p:anim>
                                    <p:anim calcmode="lin" valueType="num">
                                      <p:cBhvr>
                                        <p:cTn id="15" dur="664" tmFilter="0.0,0.0;0.25,0.07;0.50,0.2;0.75,0.467;1.0,1.0">
                                          <p:stCondLst>
                                            <p:cond delay="0"/>
                                          </p:stCondLst>
                                        </p:cTn>
                                        <p:tgtEl>
                                          <p:spTgt spid="14"/>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6" dur="664" tmFilter="0, 0; 0.125,0.2665; 0.25,0.4; 0.375,0.465; 0.5,0.5;  0.625,0.535; 0.75,0.6; 0.875,0.7335; 1,1">
                                          <p:stCondLst>
                                            <p:cond delay="664"/>
                                          </p:stCondLst>
                                        </p:cTn>
                                        <p:tgtEl>
                                          <p:spTgt spid="14"/>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7" dur="332" tmFilter="0, 0; 0.125,0.2665; 0.25,0.4; 0.375,0.465; 0.5,0.5;  0.625,0.535; 0.75,0.6; 0.875,0.7335; 1,1">
                                          <p:stCondLst>
                                            <p:cond delay="1324"/>
                                          </p:stCondLst>
                                        </p:cTn>
                                        <p:tgtEl>
                                          <p:spTgt spid="14"/>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8" dur="164" tmFilter="0, 0; 0.125,0.2665; 0.25,0.4; 0.375,0.465; 0.5,0.5;  0.625,0.535; 0.75,0.6; 0.875,0.7335; 1,1">
                                          <p:stCondLst>
                                            <p:cond delay="1656"/>
                                          </p:stCondLst>
                                        </p:cTn>
                                        <p:tgtEl>
                                          <p:spTgt spid="14"/>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9" dur="180" accel="50000">
                                          <p:stCondLst>
                                            <p:cond delay="1820"/>
                                          </p:stCondLst>
                                        </p:cTn>
                                        <p:tgtEl>
                                          <p:spTgt spid="14"/>
                                        </p:tgtEl>
                                        <p:attrNameLst>
                                          <p:attrName>ppt_y</p:attrName>
                                        </p:attrNameLst>
                                      </p:cBhvr>
                                      <p:tavLst>
                                        <p:tav tm="0">
                                          <p:val>
                                            <p:strVal val="ppt_y"/>
                                          </p:val>
                                        </p:tav>
                                        <p:tav tm="100000">
                                          <p:val>
                                            <p:strVal val="ppt_y+ppt_h"/>
                                          </p:val>
                                        </p:tav>
                                      </p:tavLst>
                                    </p:anim>
                                    <p:animScale>
                                      <p:cBhvr>
                                        <p:cTn id="20" dur="26">
                                          <p:stCondLst>
                                            <p:cond delay="620"/>
                                          </p:stCondLst>
                                        </p:cTn>
                                        <p:tgtEl>
                                          <p:spTgt spid="14"/>
                                        </p:tgtEl>
                                      </p:cBhvr>
                                      <p:to x="100000" y="60000"/>
                                    </p:animScale>
                                    <p:animScale>
                                      <p:cBhvr>
                                        <p:cTn id="21" dur="166" decel="50000">
                                          <p:stCondLst>
                                            <p:cond delay="646"/>
                                          </p:stCondLst>
                                        </p:cTn>
                                        <p:tgtEl>
                                          <p:spTgt spid="14"/>
                                        </p:tgtEl>
                                      </p:cBhvr>
                                      <p:to x="100000" y="100000"/>
                                    </p:animScale>
                                    <p:animScale>
                                      <p:cBhvr>
                                        <p:cTn id="22" dur="26">
                                          <p:stCondLst>
                                            <p:cond delay="1312"/>
                                          </p:stCondLst>
                                        </p:cTn>
                                        <p:tgtEl>
                                          <p:spTgt spid="14"/>
                                        </p:tgtEl>
                                      </p:cBhvr>
                                      <p:to x="100000" y="80000"/>
                                    </p:animScale>
                                    <p:animScale>
                                      <p:cBhvr>
                                        <p:cTn id="23" dur="166" decel="50000">
                                          <p:stCondLst>
                                            <p:cond delay="1338"/>
                                          </p:stCondLst>
                                        </p:cTn>
                                        <p:tgtEl>
                                          <p:spTgt spid="14"/>
                                        </p:tgtEl>
                                      </p:cBhvr>
                                      <p:to x="100000" y="100000"/>
                                    </p:animScale>
                                    <p:animScale>
                                      <p:cBhvr>
                                        <p:cTn id="24" dur="26">
                                          <p:stCondLst>
                                            <p:cond delay="1642"/>
                                          </p:stCondLst>
                                        </p:cTn>
                                        <p:tgtEl>
                                          <p:spTgt spid="14"/>
                                        </p:tgtEl>
                                      </p:cBhvr>
                                      <p:to x="100000" y="90000"/>
                                    </p:animScale>
                                    <p:animScale>
                                      <p:cBhvr>
                                        <p:cTn id="25" dur="166" decel="50000">
                                          <p:stCondLst>
                                            <p:cond delay="1668"/>
                                          </p:stCondLst>
                                        </p:cTn>
                                        <p:tgtEl>
                                          <p:spTgt spid="14"/>
                                        </p:tgtEl>
                                      </p:cBhvr>
                                      <p:to x="100000" y="100000"/>
                                    </p:animScale>
                                    <p:animScale>
                                      <p:cBhvr>
                                        <p:cTn id="26" dur="26">
                                          <p:stCondLst>
                                            <p:cond delay="1808"/>
                                          </p:stCondLst>
                                        </p:cTn>
                                        <p:tgtEl>
                                          <p:spTgt spid="14"/>
                                        </p:tgtEl>
                                      </p:cBhvr>
                                      <p:to x="100000" y="95000"/>
                                    </p:animScale>
                                    <p:animScale>
                                      <p:cBhvr>
                                        <p:cTn id="27" dur="166" decel="50000">
                                          <p:stCondLst>
                                            <p:cond delay="1834"/>
                                          </p:stCondLst>
                                        </p:cTn>
                                        <p:tgtEl>
                                          <p:spTgt spid="14"/>
                                        </p:tgtEl>
                                      </p:cBhvr>
                                      <p:to x="100000" y="100000"/>
                                    </p:animScale>
                                    <p:set>
                                      <p:cBhvr>
                                        <p:cTn id="28"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03A16-644E-7CFC-DAD0-0A85DC7C2EF8}"/>
              </a:ext>
            </a:extLst>
          </p:cNvPr>
          <p:cNvSpPr>
            <a:spLocks noGrp="1"/>
          </p:cNvSpPr>
          <p:nvPr>
            <p:ph type="title"/>
          </p:nvPr>
        </p:nvSpPr>
        <p:spPr>
          <a:xfrm>
            <a:off x="720000" y="619200"/>
            <a:ext cx="10728322" cy="681586"/>
          </a:xfrm>
        </p:spPr>
        <p:txBody>
          <a:bodyPr wrap="square">
            <a:normAutofit/>
          </a:bodyPr>
          <a:lstStyle/>
          <a:p>
            <a:pPr>
              <a:lnSpc>
                <a:spcPct val="90000"/>
              </a:lnSpc>
            </a:pPr>
            <a:br>
              <a:rPr lang="en-GB" sz="2200"/>
            </a:br>
            <a:endParaRPr lang="en-GB" sz="2200"/>
          </a:p>
        </p:txBody>
      </p:sp>
      <p:graphicFrame>
        <p:nvGraphicFramePr>
          <p:cNvPr id="37" name="Content Placeholder 2">
            <a:extLst>
              <a:ext uri="{FF2B5EF4-FFF2-40B4-BE49-F238E27FC236}">
                <a16:creationId xmlns:a16="http://schemas.microsoft.com/office/drawing/2014/main" id="{028E4D6E-33C8-A70C-45BE-30C94889F1E1}"/>
              </a:ext>
            </a:extLst>
          </p:cNvPr>
          <p:cNvGraphicFramePr>
            <a:graphicFrameLocks noGrp="1"/>
          </p:cNvGraphicFramePr>
          <p:nvPr>
            <p:ph idx="1"/>
            <p:extLst>
              <p:ext uri="{D42A27DB-BD31-4B8C-83A1-F6EECF244321}">
                <p14:modId xmlns:p14="http://schemas.microsoft.com/office/powerpoint/2010/main" val="3057913824"/>
              </p:ext>
            </p:extLst>
          </p:nvPr>
        </p:nvGraphicFramePr>
        <p:xfrm>
          <a:off x="571096" y="80422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14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p:cTn id="7" dur="1000" fill="hold"/>
                                        <p:tgtEl>
                                          <p:spTgt spid="37"/>
                                        </p:tgtEl>
                                        <p:attrNameLst>
                                          <p:attrName>ppt_w</p:attrName>
                                        </p:attrNameLst>
                                      </p:cBhvr>
                                      <p:tavLst>
                                        <p:tav tm="0">
                                          <p:val>
                                            <p:fltVal val="0"/>
                                          </p:val>
                                        </p:tav>
                                        <p:tav tm="100000">
                                          <p:val>
                                            <p:strVal val="#ppt_w"/>
                                          </p:val>
                                        </p:tav>
                                      </p:tavLst>
                                    </p:anim>
                                    <p:anim calcmode="lin" valueType="num">
                                      <p:cBhvr>
                                        <p:cTn id="8" dur="1000" fill="hold"/>
                                        <p:tgtEl>
                                          <p:spTgt spid="37"/>
                                        </p:tgtEl>
                                        <p:attrNameLst>
                                          <p:attrName>ppt_h</p:attrName>
                                        </p:attrNameLst>
                                      </p:cBhvr>
                                      <p:tavLst>
                                        <p:tav tm="0">
                                          <p:val>
                                            <p:fltVal val="0"/>
                                          </p:val>
                                        </p:tav>
                                        <p:tav tm="100000">
                                          <p:val>
                                            <p:strVal val="#ppt_h"/>
                                          </p:val>
                                        </p:tav>
                                      </p:tavLst>
                                    </p:anim>
                                    <p:anim calcmode="lin" valueType="num">
                                      <p:cBhvr>
                                        <p:cTn id="9" dur="1000" fill="hold"/>
                                        <p:tgtEl>
                                          <p:spTgt spid="37"/>
                                        </p:tgtEl>
                                        <p:attrNameLst>
                                          <p:attrName>style.rotation</p:attrName>
                                        </p:attrNameLst>
                                      </p:cBhvr>
                                      <p:tavLst>
                                        <p:tav tm="0">
                                          <p:val>
                                            <p:fltVal val="90"/>
                                          </p:val>
                                        </p:tav>
                                        <p:tav tm="100000">
                                          <p:val>
                                            <p:fltVal val="0"/>
                                          </p:val>
                                        </p:tav>
                                      </p:tavLst>
                                    </p:anim>
                                    <p:animEffect transition="in" filter="fade">
                                      <p:cBhvr>
                                        <p:cTn id="10"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0C67D-F778-7E36-009C-6843ECB1AD9F}"/>
              </a:ext>
            </a:extLst>
          </p:cNvPr>
          <p:cNvSpPr>
            <a:spLocks noGrp="1"/>
          </p:cNvSpPr>
          <p:nvPr>
            <p:ph type="title"/>
          </p:nvPr>
        </p:nvSpPr>
        <p:spPr>
          <a:xfrm>
            <a:off x="1080653" y="728663"/>
            <a:ext cx="10221049" cy="681586"/>
          </a:xfrm>
        </p:spPr>
        <p:txBody>
          <a:bodyPr vert="horz" wrap="square" lIns="0" tIns="0" rIns="0" bIns="0" rtlCol="0" anchor="t" anchorCtr="0">
            <a:noAutofit/>
          </a:bodyPr>
          <a:lstStyle/>
          <a:p>
            <a:pPr algn="ctr"/>
            <a:r>
              <a:rPr lang="en-US" sz="4400" b="1" u="sng" dirty="0">
                <a:highlight>
                  <a:srgbClr val="0000FF"/>
                </a:highlight>
              </a:rPr>
              <a:t>Collaboration Using a Digital Tool </a:t>
            </a:r>
            <a:br>
              <a:rPr lang="en-US" sz="4400" b="1" u="sng" dirty="0">
                <a:highlight>
                  <a:srgbClr val="0000FF"/>
                </a:highlight>
              </a:rPr>
            </a:br>
            <a:br>
              <a:rPr lang="en-US" sz="4400" b="1" u="sng" dirty="0">
                <a:highlight>
                  <a:srgbClr val="0000FF"/>
                </a:highlight>
              </a:rPr>
            </a:br>
            <a:r>
              <a:rPr lang="en-US" sz="4400" b="1" u="sng" dirty="0">
                <a:highlight>
                  <a:srgbClr val="0000FF"/>
                </a:highlight>
              </a:rPr>
              <a:t>ERROL</a:t>
            </a:r>
          </a:p>
        </p:txBody>
      </p:sp>
      <p:graphicFrame>
        <p:nvGraphicFramePr>
          <p:cNvPr id="28" name="Vertical Text Placeholder 2">
            <a:extLst>
              <a:ext uri="{FF2B5EF4-FFF2-40B4-BE49-F238E27FC236}">
                <a16:creationId xmlns:a16="http://schemas.microsoft.com/office/drawing/2014/main" id="{59FA5E4D-9A34-72B5-B71B-9291D7EC82D3}"/>
              </a:ext>
            </a:extLst>
          </p:cNvPr>
          <p:cNvGraphicFramePr/>
          <p:nvPr>
            <p:extLst>
              <p:ext uri="{D42A27DB-BD31-4B8C-83A1-F6EECF244321}">
                <p14:modId xmlns:p14="http://schemas.microsoft.com/office/powerpoint/2010/main" val="3618531705"/>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9709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2"/>
                                        </p:tgtEl>
                                        <p:attrNameLst>
                                          <p:attrName>style.color</p:attrName>
                                        </p:attrNameLst>
                                      </p:cBhvr>
                                      <p:to>
                                        <a:schemeClr val="accent2"/>
                                      </p:to>
                                    </p:animClr>
                                    <p:animClr clrSpc="rgb" dir="cw">
                                      <p:cBhvr>
                                        <p:cTn id="7" dur="500" fill="hold"/>
                                        <p:tgtEl>
                                          <p:spTgt spid="2"/>
                                        </p:tgtEl>
                                        <p:attrNameLst>
                                          <p:attrName>fillcolor</p:attrName>
                                        </p:attrNameLst>
                                      </p:cBhvr>
                                      <p:to>
                                        <a:schemeClr val="accent2"/>
                                      </p:to>
                                    </p:animClr>
                                    <p:set>
                                      <p:cBhvr>
                                        <p:cTn id="8" dur="500" fill="hold"/>
                                        <p:tgtEl>
                                          <p:spTgt spid="2"/>
                                        </p:tgtEl>
                                        <p:attrNameLst>
                                          <p:attrName>fill.type</p:attrName>
                                        </p:attrNameLst>
                                      </p:cBhvr>
                                      <p:to>
                                        <p:strVal val="solid"/>
                                      </p:to>
                                    </p:set>
                                    <p:set>
                                      <p:cBhvr>
                                        <p:cTn id="9" dur="500" fill="hold"/>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8" presetClass="emph" presetSubtype="0" fill="hold" grpId="0" nodeType="clickEffect">
                                  <p:stCondLst>
                                    <p:cond delay="0"/>
                                  </p:stCondLst>
                                  <p:childTnLst>
                                    <p:animRot by="21600000">
                                      <p:cBhvr>
                                        <p:cTn id="13" dur="2000" fill="hold"/>
                                        <p:tgtEl>
                                          <p:spTgt spid="2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71FC3-3DDB-DD5B-8121-16C74444E12F}"/>
              </a:ext>
            </a:extLst>
          </p:cNvPr>
          <p:cNvSpPr>
            <a:spLocks noGrp="1"/>
          </p:cNvSpPr>
          <p:nvPr>
            <p:ph type="title"/>
          </p:nvPr>
        </p:nvSpPr>
        <p:spPr>
          <a:xfrm>
            <a:off x="1092820" y="673931"/>
            <a:ext cx="3010829" cy="5510138"/>
          </a:xfrm>
        </p:spPr>
        <p:txBody>
          <a:bodyPr vert="horz" wrap="square" lIns="0" tIns="0" rIns="0" bIns="0" rtlCol="0" anchor="t" anchorCtr="0">
            <a:normAutofit/>
          </a:bodyPr>
          <a:lstStyle/>
          <a:p>
            <a:r>
              <a:rPr lang="en-US" sz="4000" b="1" u="sng" dirty="0"/>
              <a:t>The Proposal</a:t>
            </a:r>
            <a:br>
              <a:rPr lang="en-US" sz="4000" b="1" u="sng" dirty="0"/>
            </a:br>
            <a:br>
              <a:rPr lang="en-US" sz="4000" b="1" u="sng" dirty="0"/>
            </a:br>
            <a:br>
              <a:rPr lang="en-US" sz="4000" b="1" u="sng" dirty="0"/>
            </a:br>
            <a:r>
              <a:rPr lang="en-US" sz="4000" b="1" u="sng" dirty="0"/>
              <a:t> Method </a:t>
            </a:r>
            <a:br>
              <a:rPr lang="en-US" sz="4000" b="1" u="sng" dirty="0"/>
            </a:br>
            <a:br>
              <a:rPr lang="en-US" sz="4000" b="1" u="sng" dirty="0"/>
            </a:br>
            <a:br>
              <a:rPr lang="en-US" sz="4000" b="1" u="sng" dirty="0"/>
            </a:br>
            <a:r>
              <a:rPr lang="en-US" sz="4000" b="1" u="sng" dirty="0"/>
              <a:t>AMANDA</a:t>
            </a:r>
          </a:p>
        </p:txBody>
      </p:sp>
      <p:graphicFrame>
        <p:nvGraphicFramePr>
          <p:cNvPr id="5" name="Vertical Text Placeholder 2">
            <a:extLst>
              <a:ext uri="{FF2B5EF4-FFF2-40B4-BE49-F238E27FC236}">
                <a16:creationId xmlns:a16="http://schemas.microsoft.com/office/drawing/2014/main" id="{4CD86E5F-BCAF-3393-EF25-36C18DE9B569}"/>
              </a:ext>
            </a:extLst>
          </p:cNvPr>
          <p:cNvGraphicFramePr/>
          <p:nvPr>
            <p:extLst>
              <p:ext uri="{D42A27DB-BD31-4B8C-83A1-F6EECF244321}">
                <p14:modId xmlns:p14="http://schemas.microsoft.com/office/powerpoint/2010/main" val="3089023507"/>
              </p:ext>
            </p:extLst>
          </p:nvPr>
        </p:nvGraphicFramePr>
        <p:xfrm>
          <a:off x="3657601" y="728663"/>
          <a:ext cx="7791450" cy="58104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791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80">
                                          <p:stCondLst>
                                            <p:cond delay="0"/>
                                          </p:stCondLst>
                                        </p:cTn>
                                        <p:tgtEl>
                                          <p:spTgt spid="5"/>
                                        </p:tgtEl>
                                      </p:cBhvr>
                                    </p:animEffect>
                                    <p:anim calcmode="lin" valueType="num">
                                      <p:cBhvr>
                                        <p:cTn id="1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9" dur="26">
                                          <p:stCondLst>
                                            <p:cond delay="650"/>
                                          </p:stCondLst>
                                        </p:cTn>
                                        <p:tgtEl>
                                          <p:spTgt spid="5"/>
                                        </p:tgtEl>
                                      </p:cBhvr>
                                      <p:to x="100000" y="60000"/>
                                    </p:animScale>
                                    <p:animScale>
                                      <p:cBhvr>
                                        <p:cTn id="20" dur="166" decel="50000">
                                          <p:stCondLst>
                                            <p:cond delay="676"/>
                                          </p:stCondLst>
                                        </p:cTn>
                                        <p:tgtEl>
                                          <p:spTgt spid="5"/>
                                        </p:tgtEl>
                                      </p:cBhvr>
                                      <p:to x="100000" y="100000"/>
                                    </p:animScale>
                                    <p:animScale>
                                      <p:cBhvr>
                                        <p:cTn id="21" dur="26">
                                          <p:stCondLst>
                                            <p:cond delay="1312"/>
                                          </p:stCondLst>
                                        </p:cTn>
                                        <p:tgtEl>
                                          <p:spTgt spid="5"/>
                                        </p:tgtEl>
                                      </p:cBhvr>
                                      <p:to x="100000" y="80000"/>
                                    </p:animScale>
                                    <p:animScale>
                                      <p:cBhvr>
                                        <p:cTn id="22" dur="166" decel="50000">
                                          <p:stCondLst>
                                            <p:cond delay="1338"/>
                                          </p:stCondLst>
                                        </p:cTn>
                                        <p:tgtEl>
                                          <p:spTgt spid="5"/>
                                        </p:tgtEl>
                                      </p:cBhvr>
                                      <p:to x="100000" y="100000"/>
                                    </p:animScale>
                                    <p:animScale>
                                      <p:cBhvr>
                                        <p:cTn id="23" dur="26">
                                          <p:stCondLst>
                                            <p:cond delay="1642"/>
                                          </p:stCondLst>
                                        </p:cTn>
                                        <p:tgtEl>
                                          <p:spTgt spid="5"/>
                                        </p:tgtEl>
                                      </p:cBhvr>
                                      <p:to x="100000" y="90000"/>
                                    </p:animScale>
                                    <p:animScale>
                                      <p:cBhvr>
                                        <p:cTn id="24" dur="166" decel="50000">
                                          <p:stCondLst>
                                            <p:cond delay="1668"/>
                                          </p:stCondLst>
                                        </p:cTn>
                                        <p:tgtEl>
                                          <p:spTgt spid="5"/>
                                        </p:tgtEl>
                                      </p:cBhvr>
                                      <p:to x="100000" y="100000"/>
                                    </p:animScale>
                                    <p:animScale>
                                      <p:cBhvr>
                                        <p:cTn id="25" dur="26">
                                          <p:stCondLst>
                                            <p:cond delay="1808"/>
                                          </p:stCondLst>
                                        </p:cTn>
                                        <p:tgtEl>
                                          <p:spTgt spid="5"/>
                                        </p:tgtEl>
                                      </p:cBhvr>
                                      <p:to x="100000" y="95000"/>
                                    </p:animScale>
                                    <p:animScale>
                                      <p:cBhvr>
                                        <p:cTn id="26"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316104A1-E616-9F63-92DD-97D12D08A8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895350" y="10"/>
            <a:ext cx="1308735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A5F24111-79BB-3E2C-D44A-F0990412161C}"/>
              </a:ext>
            </a:extLst>
          </p:cNvPr>
          <p:cNvSpPr>
            <a:spLocks noGrp="1"/>
          </p:cNvSpPr>
          <p:nvPr>
            <p:ph type="title"/>
          </p:nvPr>
        </p:nvSpPr>
        <p:spPr>
          <a:xfrm>
            <a:off x="790574" y="981074"/>
            <a:ext cx="10738315" cy="5876916"/>
          </a:xfrm>
        </p:spPr>
        <p:txBody>
          <a:bodyPr vert="horz" wrap="square" lIns="0" tIns="0" rIns="0" bIns="0" rtlCol="0" anchor="b" anchorCtr="0">
            <a:normAutofit fontScale="90000"/>
          </a:bodyPr>
          <a:lstStyle/>
          <a:p>
            <a:pPr algn="ctr">
              <a:lnSpc>
                <a:spcPct val="90000"/>
              </a:lnSpc>
            </a:pPr>
            <a:r>
              <a:rPr lang="en-US" sz="6000" b="1" u="sng" spc="-100" dirty="0">
                <a:solidFill>
                  <a:schemeClr val="accent2"/>
                </a:solidFill>
              </a:rPr>
              <a:t>AIM</a:t>
            </a:r>
            <a:br>
              <a:rPr lang="en-US" sz="2800" spc="-100" dirty="0"/>
            </a:br>
            <a:br>
              <a:rPr lang="en-US" sz="2800" spc="-100" dirty="0"/>
            </a:br>
            <a:br>
              <a:rPr lang="en-US" sz="2800" spc="-100" dirty="0">
                <a:solidFill>
                  <a:srgbClr val="FFFF00"/>
                </a:solidFill>
              </a:rPr>
            </a:br>
            <a:r>
              <a:rPr lang="en-US" sz="2800" spc="-100" dirty="0">
                <a:solidFill>
                  <a:srgbClr val="92D050"/>
                </a:solidFill>
              </a:rPr>
              <a:t>We are here proposing to research about the most digital tool used by students at UWTSD to collaborate.</a:t>
            </a:r>
            <a:br>
              <a:rPr lang="en-US" sz="2800" spc="-100" dirty="0">
                <a:solidFill>
                  <a:srgbClr val="92D050"/>
                </a:solidFill>
              </a:rPr>
            </a:br>
            <a:br>
              <a:rPr lang="en-US" sz="2800" spc="-100" dirty="0">
                <a:solidFill>
                  <a:srgbClr val="92D050"/>
                </a:solidFill>
              </a:rPr>
            </a:br>
            <a:r>
              <a:rPr lang="en-US" sz="2800" spc="-100" dirty="0">
                <a:solidFill>
                  <a:srgbClr val="92D050"/>
                </a:solidFill>
              </a:rPr>
              <a:t>Our plan is to gather information using </a:t>
            </a:r>
            <a:r>
              <a:rPr lang="en-US" sz="2800" spc="-100" dirty="0" err="1">
                <a:solidFill>
                  <a:srgbClr val="92D050"/>
                </a:solidFill>
              </a:rPr>
              <a:t>Ms</a:t>
            </a:r>
            <a:r>
              <a:rPr lang="en-US" sz="2800" spc="-100" dirty="0">
                <a:solidFill>
                  <a:srgbClr val="92D050"/>
                </a:solidFill>
              </a:rPr>
              <a:t> form to ask participants questions about the main digital tool used.</a:t>
            </a:r>
            <a:br>
              <a:rPr lang="en-US" sz="2800" spc="-100" dirty="0">
                <a:solidFill>
                  <a:srgbClr val="92D050"/>
                </a:solidFill>
              </a:rPr>
            </a:br>
            <a:br>
              <a:rPr lang="en-US" sz="2800" spc="-100" dirty="0">
                <a:solidFill>
                  <a:srgbClr val="92D050"/>
                </a:solidFill>
              </a:rPr>
            </a:br>
            <a:r>
              <a:rPr lang="en-US" sz="2800" spc="-100" dirty="0">
                <a:solidFill>
                  <a:srgbClr val="92D050"/>
                </a:solidFill>
              </a:rPr>
              <a:t>We are going to research the relevant materials to help us conduct this proposal.</a:t>
            </a:r>
            <a:br>
              <a:rPr lang="en-US" sz="2800" spc="-100" dirty="0">
                <a:solidFill>
                  <a:srgbClr val="92D050"/>
                </a:solidFill>
              </a:rPr>
            </a:br>
            <a:br>
              <a:rPr lang="en-US" sz="2800" spc="-100" dirty="0">
                <a:solidFill>
                  <a:srgbClr val="92D050"/>
                </a:solidFill>
              </a:rPr>
            </a:br>
            <a:r>
              <a:rPr lang="en-US" sz="2800" spc="-100" dirty="0">
                <a:solidFill>
                  <a:srgbClr val="92D050"/>
                </a:solidFill>
              </a:rPr>
              <a:t>(Picture from suggested design)</a:t>
            </a:r>
            <a:br>
              <a:rPr lang="en-US" sz="2800" spc="-100" dirty="0">
                <a:solidFill>
                  <a:srgbClr val="92D050"/>
                </a:solidFill>
              </a:rPr>
            </a:br>
            <a:br>
              <a:rPr lang="en-US" sz="2800" spc="-100" dirty="0">
                <a:solidFill>
                  <a:srgbClr val="92D050"/>
                </a:solidFill>
              </a:rPr>
            </a:br>
            <a:br>
              <a:rPr lang="en-US" sz="2800" spc="-100" dirty="0">
                <a:solidFill>
                  <a:srgbClr val="00B050"/>
                </a:solidFill>
              </a:rPr>
            </a:br>
            <a:br>
              <a:rPr lang="en-US" sz="2800" spc="-100" dirty="0">
                <a:solidFill>
                  <a:srgbClr val="FFFF00"/>
                </a:solidFill>
              </a:rPr>
            </a:br>
            <a:br>
              <a:rPr lang="en-US" sz="2800" spc="-100" dirty="0"/>
            </a:br>
            <a:br>
              <a:rPr lang="en-US" sz="1400" spc="-100" dirty="0"/>
            </a:br>
            <a:endParaRPr lang="en-US" sz="1400" spc="-100" dirty="0"/>
          </a:p>
        </p:txBody>
      </p:sp>
    </p:spTree>
    <p:extLst>
      <p:ext uri="{BB962C8B-B14F-4D97-AF65-F5344CB8AC3E}">
        <p14:creationId xmlns:p14="http://schemas.microsoft.com/office/powerpoint/2010/main" val="196612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5980-2265-DD72-3D81-0FB6FE7C447E}"/>
              </a:ext>
            </a:extLst>
          </p:cNvPr>
          <p:cNvSpPr>
            <a:spLocks noGrp="1"/>
          </p:cNvSpPr>
          <p:nvPr>
            <p:ph type="title"/>
          </p:nvPr>
        </p:nvSpPr>
        <p:spPr>
          <a:xfrm>
            <a:off x="354239" y="78875"/>
            <a:ext cx="10728322" cy="1188992"/>
          </a:xfrm>
        </p:spPr>
        <p:txBody>
          <a:bodyPr>
            <a:normAutofit fontScale="90000"/>
          </a:bodyPr>
          <a:lstStyle/>
          <a:p>
            <a:r>
              <a:rPr lang="en-GB" dirty="0"/>
              <a:t>				</a:t>
            </a:r>
            <a:r>
              <a:rPr lang="en-GB" sz="3600" b="1" u="sng" dirty="0">
                <a:solidFill>
                  <a:schemeClr val="accent3">
                    <a:lumMod val="60000"/>
                    <a:lumOff val="40000"/>
                  </a:schemeClr>
                </a:solidFill>
              </a:rPr>
              <a:t>STUDENTS AT UWTSD </a:t>
            </a:r>
            <a:br>
              <a:rPr lang="en-GB" sz="3600" b="1" u="sng" dirty="0">
                <a:solidFill>
                  <a:schemeClr val="accent3">
                    <a:lumMod val="60000"/>
                    <a:lumOff val="40000"/>
                  </a:schemeClr>
                </a:solidFill>
              </a:rPr>
            </a:br>
            <a:br>
              <a:rPr lang="en-GB" dirty="0"/>
            </a:br>
            <a:r>
              <a:rPr lang="en-GB" dirty="0">
                <a:solidFill>
                  <a:schemeClr val="accent4">
                    <a:lumMod val="60000"/>
                    <a:lumOff val="40000"/>
                  </a:schemeClr>
                </a:solidFill>
              </a:rPr>
              <a:t>1</a:t>
            </a:r>
            <a:r>
              <a:rPr lang="en-GB" sz="2200" dirty="0"/>
              <a:t>	</a:t>
            </a:r>
            <a:r>
              <a:rPr lang="en-GB" sz="2000" dirty="0">
                <a:solidFill>
                  <a:schemeClr val="accent4">
                    <a:lumMod val="60000"/>
                    <a:lumOff val="40000"/>
                  </a:schemeClr>
                </a:solidFill>
              </a:rPr>
              <a:t>They are in collaboration with Sony working together to create cutting-edge l	earning environment.</a:t>
            </a:r>
            <a:br>
              <a:rPr lang="en-GB" sz="2000" dirty="0">
                <a:solidFill>
                  <a:schemeClr val="accent4">
                    <a:lumMod val="60000"/>
                    <a:lumOff val="40000"/>
                  </a:schemeClr>
                </a:solidFill>
              </a:rPr>
            </a:br>
            <a:br>
              <a:rPr lang="en-GB" sz="2000" dirty="0">
                <a:solidFill>
                  <a:schemeClr val="accent4">
                    <a:lumMod val="60000"/>
                    <a:lumOff val="40000"/>
                  </a:schemeClr>
                </a:solidFill>
              </a:rPr>
            </a:br>
            <a:r>
              <a:rPr lang="en-GB" sz="2000" dirty="0">
                <a:solidFill>
                  <a:schemeClr val="accent4">
                    <a:lumMod val="60000"/>
                    <a:lumOff val="40000"/>
                  </a:schemeClr>
                </a:solidFill>
              </a:rPr>
              <a:t>2	This allow students to communicate and interact in ways that should improve their 	academic performance and increase their level of engagement.</a:t>
            </a:r>
            <a:br>
              <a:rPr lang="en-GB" sz="2000" dirty="0">
                <a:solidFill>
                  <a:schemeClr val="accent4">
                    <a:lumMod val="60000"/>
                    <a:lumOff val="40000"/>
                  </a:schemeClr>
                </a:solidFill>
              </a:rPr>
            </a:br>
            <a:br>
              <a:rPr lang="en-GB" sz="2000" dirty="0">
                <a:solidFill>
                  <a:schemeClr val="accent4">
                    <a:lumMod val="60000"/>
                    <a:lumOff val="40000"/>
                  </a:schemeClr>
                </a:solidFill>
              </a:rPr>
            </a:br>
            <a:r>
              <a:rPr lang="en-GB" sz="2000" dirty="0">
                <a:solidFill>
                  <a:schemeClr val="accent4">
                    <a:lumMod val="60000"/>
                    <a:lumOff val="40000"/>
                  </a:schemeClr>
                </a:solidFill>
              </a:rPr>
              <a:t>3	They may connect their computers, tablets and cellophanes to the platform 	though a 	wireless network connection (Garwood,2019)</a:t>
            </a:r>
            <a:br>
              <a:rPr lang="en-GB" sz="2000" dirty="0">
                <a:solidFill>
                  <a:schemeClr val="accent4">
                    <a:lumMod val="60000"/>
                    <a:lumOff val="40000"/>
                  </a:schemeClr>
                </a:solidFill>
              </a:rPr>
            </a:br>
            <a:br>
              <a:rPr lang="en-GB" sz="2000" dirty="0">
                <a:solidFill>
                  <a:schemeClr val="accent4">
                    <a:lumMod val="60000"/>
                    <a:lumOff val="40000"/>
                  </a:schemeClr>
                </a:solidFill>
              </a:rPr>
            </a:br>
            <a:r>
              <a:rPr lang="en-GB" sz="2000" dirty="0">
                <a:solidFill>
                  <a:schemeClr val="accent4">
                    <a:lumMod val="60000"/>
                    <a:lumOff val="40000"/>
                  </a:schemeClr>
                </a:solidFill>
              </a:rPr>
              <a:t>5	Another way students at UWTSD use technology is through a partnership with 	Microsoft to use Microsoft’s world-class resources to collaborate (Web Development 	team –UWTSD,2022) </a:t>
            </a:r>
            <a:br>
              <a:rPr lang="en-GB" sz="2000" dirty="0">
                <a:solidFill>
                  <a:schemeClr val="accent4">
                    <a:lumMod val="60000"/>
                    <a:lumOff val="40000"/>
                  </a:schemeClr>
                </a:solidFill>
              </a:rPr>
            </a:br>
            <a:br>
              <a:rPr lang="en-GB" sz="2000" dirty="0">
                <a:solidFill>
                  <a:schemeClr val="accent4">
                    <a:lumMod val="60000"/>
                    <a:lumOff val="40000"/>
                  </a:schemeClr>
                </a:solidFill>
              </a:rPr>
            </a:br>
            <a:r>
              <a:rPr lang="en-GB" sz="2000" dirty="0">
                <a:solidFill>
                  <a:schemeClr val="accent4">
                    <a:lumMod val="60000"/>
                    <a:lumOff val="40000"/>
                  </a:schemeClr>
                </a:solidFill>
              </a:rPr>
              <a:t>6	This platform helps students to work in teams, communicate effectively, be 	creative and 	think critically among other things. </a:t>
            </a:r>
            <a:br>
              <a:rPr lang="en-GB" sz="2000" dirty="0">
                <a:solidFill>
                  <a:schemeClr val="accent4">
                    <a:lumMod val="60000"/>
                    <a:lumOff val="40000"/>
                  </a:schemeClr>
                </a:solidFill>
              </a:rPr>
            </a:br>
            <a:br>
              <a:rPr lang="en-GB" sz="2000" dirty="0">
                <a:solidFill>
                  <a:schemeClr val="accent4">
                    <a:lumMod val="60000"/>
                    <a:lumOff val="40000"/>
                  </a:schemeClr>
                </a:solidFill>
              </a:rPr>
            </a:br>
            <a:r>
              <a:rPr lang="en-GB" sz="2000" dirty="0">
                <a:solidFill>
                  <a:schemeClr val="accent4">
                    <a:lumMod val="60000"/>
                    <a:lumOff val="40000"/>
                  </a:schemeClr>
                </a:solidFill>
              </a:rPr>
              <a:t>7	CSCL (Computer-supported collaboration learning) it is also used at UWTSD.</a:t>
            </a:r>
            <a:br>
              <a:rPr lang="en-GB" sz="2000" dirty="0">
                <a:solidFill>
                  <a:schemeClr val="accent4">
                    <a:lumMod val="60000"/>
                    <a:lumOff val="40000"/>
                  </a:schemeClr>
                </a:solidFill>
              </a:rPr>
            </a:br>
            <a:br>
              <a:rPr lang="en-GB" sz="2000" dirty="0">
                <a:solidFill>
                  <a:schemeClr val="accent4">
                    <a:lumMod val="60000"/>
                    <a:lumOff val="40000"/>
                  </a:schemeClr>
                </a:solidFill>
              </a:rPr>
            </a:br>
            <a:r>
              <a:rPr lang="en-GB" sz="2000" dirty="0">
                <a:solidFill>
                  <a:schemeClr val="accent4">
                    <a:lumMod val="60000"/>
                    <a:lumOff val="40000"/>
                  </a:schemeClr>
                </a:solidFill>
              </a:rPr>
              <a:t>8	As we are working as a group we use CSCL as distance learning, collaborative projects 	and the use of computers as intermediates are all part of this concept (</a:t>
            </a:r>
            <a:r>
              <a:rPr lang="en-GB" sz="2000" dirty="0" err="1">
                <a:solidFill>
                  <a:schemeClr val="accent4">
                    <a:lumMod val="60000"/>
                    <a:lumOff val="40000"/>
                  </a:schemeClr>
                </a:solidFill>
              </a:rPr>
              <a:t>Jeong</a:t>
            </a:r>
            <a:r>
              <a:rPr lang="en-GB" sz="2000" dirty="0">
                <a:solidFill>
                  <a:schemeClr val="accent4">
                    <a:lumMod val="60000"/>
                    <a:lumOff val="40000"/>
                  </a:schemeClr>
                </a:solidFill>
              </a:rPr>
              <a:t> and </a:t>
            </a:r>
            <a:r>
              <a:rPr lang="en-GB" sz="2000" dirty="0" err="1">
                <a:solidFill>
                  <a:schemeClr val="accent4">
                    <a:lumMod val="60000"/>
                    <a:lumOff val="40000"/>
                  </a:schemeClr>
                </a:solidFill>
              </a:rPr>
              <a:t>Hmelo</a:t>
            </a:r>
            <a:r>
              <a:rPr lang="en-GB" sz="2000" dirty="0">
                <a:solidFill>
                  <a:schemeClr val="accent4">
                    <a:lumMod val="60000"/>
                    <a:lumOff val="40000"/>
                  </a:schemeClr>
                </a:solidFill>
              </a:rPr>
              <a:t>-	Silver,2016)</a:t>
            </a:r>
            <a:br>
              <a:rPr lang="en-GB" sz="2000" dirty="0">
                <a:solidFill>
                  <a:schemeClr val="accent4">
                    <a:lumMod val="60000"/>
                    <a:lumOff val="40000"/>
                  </a:schemeClr>
                </a:solidFill>
              </a:rPr>
            </a:br>
            <a:r>
              <a:rPr lang="en-GB" sz="2000" dirty="0">
                <a:solidFill>
                  <a:schemeClr val="accent4">
                    <a:lumMod val="60000"/>
                    <a:lumOff val="40000"/>
                  </a:schemeClr>
                </a:solidFill>
              </a:rPr>
              <a:t>		</a:t>
            </a:r>
          </a:p>
        </p:txBody>
      </p:sp>
    </p:spTree>
    <p:extLst>
      <p:ext uri="{BB962C8B-B14F-4D97-AF65-F5344CB8AC3E}">
        <p14:creationId xmlns:p14="http://schemas.microsoft.com/office/powerpoint/2010/main" val="321771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7" name="Picture 4" descr="One in a crowd">
            <a:extLst>
              <a:ext uri="{FF2B5EF4-FFF2-40B4-BE49-F238E27FC236}">
                <a16:creationId xmlns:a16="http://schemas.microsoft.com/office/drawing/2014/main" id="{E08EA894-D61B-01C3-B611-0AA0A73B5614}"/>
              </a:ext>
            </a:extLst>
          </p:cNvPr>
          <p:cNvPicPr>
            <a:picLocks noChangeAspect="1"/>
          </p:cNvPicPr>
          <p:nvPr/>
        </p:nvPicPr>
        <p:blipFill rotWithShape="1">
          <a:blip r:embed="rId2"/>
          <a:srcRect t="7734" b="17267"/>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77B621C3-4305-5DF3-D02A-BFBCE6EFD113}"/>
              </a:ext>
            </a:extLst>
          </p:cNvPr>
          <p:cNvSpPr>
            <a:spLocks noGrp="1"/>
          </p:cNvSpPr>
          <p:nvPr>
            <p:ph type="title"/>
          </p:nvPr>
        </p:nvSpPr>
        <p:spPr>
          <a:xfrm>
            <a:off x="545432" y="3518136"/>
            <a:ext cx="10809753" cy="3339854"/>
          </a:xfrm>
        </p:spPr>
        <p:txBody>
          <a:bodyPr vert="horz" wrap="square" lIns="0" tIns="0" rIns="0" bIns="0" rtlCol="0" anchor="b" anchorCtr="0">
            <a:normAutofit fontScale="90000"/>
          </a:bodyPr>
          <a:lstStyle/>
          <a:p>
            <a:pPr algn="ctr">
              <a:lnSpc>
                <a:spcPct val="90000"/>
              </a:lnSpc>
            </a:pPr>
            <a:br>
              <a:rPr lang="en-US" sz="2700" spc="-100" dirty="0"/>
            </a:br>
            <a:br>
              <a:rPr lang="en-US" sz="2700" spc="-100" dirty="0"/>
            </a:br>
            <a:br>
              <a:rPr lang="en-US" sz="5300" b="1" u="sng" spc="-100" dirty="0"/>
            </a:br>
            <a:r>
              <a:rPr lang="en-US" sz="5300" b="1" u="sng" spc="-100" dirty="0">
                <a:solidFill>
                  <a:schemeClr val="accent3">
                    <a:lumMod val="60000"/>
                    <a:lumOff val="40000"/>
                  </a:schemeClr>
                </a:solidFill>
              </a:rPr>
              <a:t>Conclusion</a:t>
            </a:r>
            <a:br>
              <a:rPr lang="en-US" sz="2700" spc="-100" dirty="0"/>
            </a:br>
            <a:br>
              <a:rPr lang="en-US" sz="2700" spc="-100" dirty="0"/>
            </a:br>
            <a:br>
              <a:rPr lang="en-US" sz="2700" spc="-100" dirty="0"/>
            </a:br>
            <a:r>
              <a:rPr lang="en-US" sz="2700" spc="-100" dirty="0">
                <a:solidFill>
                  <a:schemeClr val="bg2">
                    <a:lumMod val="10000"/>
                    <a:lumOff val="90000"/>
                  </a:schemeClr>
                </a:solidFill>
                <a:highlight>
                  <a:srgbClr val="800080"/>
                </a:highlight>
              </a:rPr>
              <a:t>As a UWTSD student, you want the ability to interact with your touter and classmates even when you are not at the university.</a:t>
            </a:r>
            <a:br>
              <a:rPr lang="en-US" sz="2700" spc="-100" dirty="0">
                <a:solidFill>
                  <a:schemeClr val="bg2">
                    <a:lumMod val="10000"/>
                    <a:lumOff val="90000"/>
                  </a:schemeClr>
                </a:solidFill>
                <a:highlight>
                  <a:srgbClr val="800080"/>
                </a:highlight>
              </a:rPr>
            </a:br>
            <a:br>
              <a:rPr lang="en-US" sz="2700" spc="-100" dirty="0">
                <a:solidFill>
                  <a:schemeClr val="bg2">
                    <a:lumMod val="10000"/>
                    <a:lumOff val="90000"/>
                  </a:schemeClr>
                </a:solidFill>
                <a:highlight>
                  <a:srgbClr val="800080"/>
                </a:highlight>
              </a:rPr>
            </a:br>
            <a:r>
              <a:rPr lang="en-US" sz="2700" spc="-100" dirty="0">
                <a:solidFill>
                  <a:schemeClr val="bg2">
                    <a:lumMod val="10000"/>
                    <a:lumOff val="90000"/>
                  </a:schemeClr>
                </a:solidFill>
                <a:highlight>
                  <a:srgbClr val="800080"/>
                </a:highlight>
              </a:rPr>
              <a:t>This tools has made the collaboration easy to collaborate together.</a:t>
            </a:r>
            <a:br>
              <a:rPr lang="en-US" sz="2700" spc="-100" dirty="0">
                <a:solidFill>
                  <a:schemeClr val="bg2">
                    <a:lumMod val="10000"/>
                    <a:lumOff val="90000"/>
                  </a:schemeClr>
                </a:solidFill>
                <a:highlight>
                  <a:srgbClr val="800080"/>
                </a:highlight>
              </a:rPr>
            </a:br>
            <a:br>
              <a:rPr lang="en-US" sz="2700" spc="-100" dirty="0">
                <a:solidFill>
                  <a:schemeClr val="bg2">
                    <a:lumMod val="10000"/>
                    <a:lumOff val="90000"/>
                  </a:schemeClr>
                </a:solidFill>
                <a:highlight>
                  <a:srgbClr val="800080"/>
                </a:highlight>
              </a:rPr>
            </a:br>
            <a:r>
              <a:rPr lang="en-US" sz="2700" spc="-100" dirty="0">
                <a:solidFill>
                  <a:schemeClr val="bg2">
                    <a:lumMod val="10000"/>
                    <a:lumOff val="90000"/>
                  </a:schemeClr>
                </a:solidFill>
                <a:highlight>
                  <a:srgbClr val="800080"/>
                </a:highlight>
              </a:rPr>
              <a:t>Sony</a:t>
            </a:r>
            <a:br>
              <a:rPr lang="en-US" sz="2700" spc="-100" dirty="0">
                <a:solidFill>
                  <a:schemeClr val="bg2">
                    <a:lumMod val="10000"/>
                    <a:lumOff val="90000"/>
                  </a:schemeClr>
                </a:solidFill>
                <a:highlight>
                  <a:srgbClr val="800080"/>
                </a:highlight>
              </a:rPr>
            </a:br>
            <a:r>
              <a:rPr lang="en-GB" sz="2800" dirty="0">
                <a:solidFill>
                  <a:schemeClr val="bg2">
                    <a:lumMod val="10000"/>
                    <a:lumOff val="90000"/>
                  </a:schemeClr>
                </a:solidFill>
                <a:highlight>
                  <a:srgbClr val="800080"/>
                </a:highlight>
              </a:rPr>
              <a:t>Microsoft to use Microsoft’s world-class resources to collaborate</a:t>
            </a:r>
            <a:br>
              <a:rPr lang="en-GB" sz="2800" dirty="0">
                <a:solidFill>
                  <a:schemeClr val="bg2">
                    <a:lumMod val="10000"/>
                    <a:lumOff val="90000"/>
                  </a:schemeClr>
                </a:solidFill>
                <a:highlight>
                  <a:srgbClr val="800080"/>
                </a:highlight>
              </a:rPr>
            </a:br>
            <a:r>
              <a:rPr lang="en-GB" sz="2800" dirty="0">
                <a:solidFill>
                  <a:schemeClr val="bg2">
                    <a:lumMod val="10000"/>
                    <a:lumOff val="90000"/>
                  </a:schemeClr>
                </a:solidFill>
                <a:highlight>
                  <a:srgbClr val="800080"/>
                </a:highlight>
              </a:rPr>
              <a:t>CSCL</a:t>
            </a:r>
            <a:br>
              <a:rPr lang="en-GB" sz="2800" dirty="0">
                <a:solidFill>
                  <a:schemeClr val="bg2">
                    <a:lumMod val="10000"/>
                    <a:lumOff val="90000"/>
                  </a:schemeClr>
                </a:solidFill>
                <a:highlight>
                  <a:srgbClr val="800080"/>
                </a:highlight>
              </a:rPr>
            </a:br>
            <a:br>
              <a:rPr lang="en-GB" sz="2800" dirty="0">
                <a:solidFill>
                  <a:schemeClr val="bg2">
                    <a:lumMod val="10000"/>
                    <a:lumOff val="90000"/>
                  </a:schemeClr>
                </a:solidFill>
                <a:highlight>
                  <a:srgbClr val="800080"/>
                </a:highlight>
              </a:rPr>
            </a:br>
            <a:r>
              <a:rPr lang="en-GB" sz="2800" dirty="0">
                <a:solidFill>
                  <a:schemeClr val="bg2">
                    <a:lumMod val="10000"/>
                    <a:lumOff val="90000"/>
                  </a:schemeClr>
                </a:solidFill>
                <a:highlight>
                  <a:srgbClr val="800080"/>
                </a:highlight>
              </a:rPr>
              <a:t>The main thing is for students to learn how to use this tools as they make it easy to collaborate</a:t>
            </a:r>
            <a:br>
              <a:rPr lang="en-US" sz="2700" spc="-100" dirty="0">
                <a:solidFill>
                  <a:schemeClr val="bg2">
                    <a:lumMod val="10000"/>
                    <a:lumOff val="90000"/>
                  </a:schemeClr>
                </a:solidFill>
              </a:rPr>
            </a:br>
            <a:br>
              <a:rPr lang="en-US" sz="2700" spc="-100" dirty="0"/>
            </a:br>
            <a:br>
              <a:rPr lang="en-US" sz="2700" spc="-100" dirty="0"/>
            </a:br>
            <a:endParaRPr lang="en-US" sz="2700" spc="-100" dirty="0"/>
          </a:p>
        </p:txBody>
      </p:sp>
    </p:spTree>
    <p:extLst>
      <p:ext uri="{BB962C8B-B14F-4D97-AF65-F5344CB8AC3E}">
        <p14:creationId xmlns:p14="http://schemas.microsoft.com/office/powerpoint/2010/main" val="3173441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0" name="Rectangle 151">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1" name="Rectangle 153">
            <a:extLst>
              <a:ext uri="{FF2B5EF4-FFF2-40B4-BE49-F238E27FC236}">
                <a16:creationId xmlns:a16="http://schemas.microsoft.com/office/drawing/2014/main" id="{11F4D251-B7D8-402D-950A-F9D15396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A7EA4-2C8E-8513-8759-5BED40F06910}"/>
              </a:ext>
            </a:extLst>
          </p:cNvPr>
          <p:cNvSpPr>
            <a:spLocks noGrp="1"/>
          </p:cNvSpPr>
          <p:nvPr>
            <p:ph type="title"/>
          </p:nvPr>
        </p:nvSpPr>
        <p:spPr>
          <a:xfrm>
            <a:off x="5918661" y="1"/>
            <a:ext cx="5993477" cy="6853118"/>
          </a:xfrm>
        </p:spPr>
        <p:txBody>
          <a:bodyPr vert="horz" wrap="square" lIns="0" tIns="0" rIns="0" bIns="0" rtlCol="0" anchor="b" anchorCtr="0">
            <a:normAutofit/>
          </a:bodyPr>
          <a:lstStyle/>
          <a:p>
            <a:pPr algn="ctr">
              <a:lnSpc>
                <a:spcPct val="90000"/>
              </a:lnSpc>
            </a:pPr>
            <a:r>
              <a:rPr lang="en-US" sz="4400" b="1" u="sng" spc="-100" dirty="0">
                <a:solidFill>
                  <a:schemeClr val="accent5"/>
                </a:solidFill>
              </a:rPr>
              <a:t>REFERENCE LIST</a:t>
            </a:r>
            <a:br>
              <a:rPr lang="en-US" sz="1400" b="1" u="sng" spc="-100" dirty="0"/>
            </a:br>
            <a:br>
              <a:rPr lang="en-US" sz="1400" b="1" u="sng" spc="-100" dirty="0"/>
            </a:br>
            <a:r>
              <a:rPr lang="en-US" sz="2000" b="1" spc="-100" dirty="0">
                <a:solidFill>
                  <a:srgbClr val="92D050"/>
                </a:solidFill>
              </a:rPr>
              <a:t>Garwood, M. (2019, January 15). </a:t>
            </a:r>
            <a:r>
              <a:rPr lang="en-US" sz="2000" b="1" i="1" spc="-100" dirty="0">
                <a:solidFill>
                  <a:srgbClr val="92D050"/>
                </a:solidFill>
              </a:rPr>
              <a:t>Collaboration between students and tutors transformed at the University of Wales with Sony. </a:t>
            </a:r>
            <a:r>
              <a:rPr lang="en-US" sz="2000" b="1" spc="-100" dirty="0">
                <a:solidFill>
                  <a:srgbClr val="92D050"/>
                </a:solidFill>
              </a:rPr>
              <a:t>Installation. Retrieved by June 29, 2022, from https://www.installation-international.com/case-studies/collaboration -between-students-and-tutors-transformed-at-university-of-wales-with-sony</a:t>
            </a:r>
            <a:br>
              <a:rPr lang="en-US" sz="2000" b="1" spc="-100" dirty="0"/>
            </a:br>
            <a:br>
              <a:rPr lang="en-US" sz="2000" b="1" spc="-100" dirty="0"/>
            </a:br>
            <a:r>
              <a:rPr lang="en-US" sz="2000" b="1" spc="-100" dirty="0" err="1">
                <a:solidFill>
                  <a:schemeClr val="accent1">
                    <a:lumMod val="75000"/>
                  </a:schemeClr>
                </a:solidFill>
              </a:rPr>
              <a:t>Jeong</a:t>
            </a:r>
            <a:r>
              <a:rPr lang="en-US" sz="2000" b="1" spc="-100" dirty="0">
                <a:solidFill>
                  <a:schemeClr val="accent1">
                    <a:lumMod val="75000"/>
                  </a:schemeClr>
                </a:solidFill>
              </a:rPr>
              <a:t>, H., &amp; </a:t>
            </a:r>
            <a:r>
              <a:rPr lang="en-US" sz="2000" b="1" spc="-100" dirty="0" err="1">
                <a:solidFill>
                  <a:schemeClr val="accent1">
                    <a:lumMod val="75000"/>
                  </a:schemeClr>
                </a:solidFill>
              </a:rPr>
              <a:t>Hmelo</a:t>
            </a:r>
            <a:r>
              <a:rPr lang="en-US" sz="2000" b="1" spc="-100" dirty="0">
                <a:solidFill>
                  <a:schemeClr val="accent1">
                    <a:lumMod val="75000"/>
                  </a:schemeClr>
                </a:solidFill>
              </a:rPr>
              <a:t>-Silver, C. E. (2016). Seven affordances of computer-supported collaborative learning: How to support collaborative learning? How can technologies help?. </a:t>
            </a:r>
            <a:r>
              <a:rPr lang="en-US" sz="2000" b="1" i="1" spc="-100" dirty="0">
                <a:solidFill>
                  <a:schemeClr val="accent1">
                    <a:lumMod val="75000"/>
                  </a:schemeClr>
                </a:solidFill>
              </a:rPr>
              <a:t>Educational Psychologist, </a:t>
            </a:r>
            <a:r>
              <a:rPr lang="en-US" sz="2000" b="1" spc="-100" dirty="0">
                <a:solidFill>
                  <a:schemeClr val="accent1">
                    <a:lumMod val="75000"/>
                  </a:schemeClr>
                </a:solidFill>
              </a:rPr>
              <a:t>51(2), 247-265</a:t>
            </a:r>
            <a:r>
              <a:rPr lang="en-US" sz="2000" b="1" spc="-100" dirty="0">
                <a:solidFill>
                  <a:srgbClr val="FFFF00"/>
                </a:solidFill>
              </a:rPr>
              <a:t>.</a:t>
            </a:r>
            <a:br>
              <a:rPr lang="en-US" sz="2000" b="1" spc="-100" dirty="0">
                <a:solidFill>
                  <a:srgbClr val="FFFF00"/>
                </a:solidFill>
              </a:rPr>
            </a:br>
            <a:br>
              <a:rPr lang="en-US" sz="2000" b="1" spc="-100" dirty="0">
                <a:solidFill>
                  <a:srgbClr val="FFFF00"/>
                </a:solidFill>
              </a:rPr>
            </a:br>
            <a:r>
              <a:rPr lang="en-US" sz="2000" b="1" i="1" spc="-100" dirty="0">
                <a:solidFill>
                  <a:schemeClr val="accent3">
                    <a:lumMod val="60000"/>
                    <a:lumOff val="40000"/>
                  </a:schemeClr>
                </a:solidFill>
              </a:rPr>
              <a:t>Web Development Team – UWTSD. (2022). Microsoft teams – Collaboration| UWTSD. University of Wales Trinity Saint David. Retrieved June 29,2022, from https://.uwtsd.ac.uk/</a:t>
            </a:r>
            <a:r>
              <a:rPr lang="en-US" sz="2000" b="1" i="1" spc="-100" dirty="0" err="1">
                <a:solidFill>
                  <a:schemeClr val="accent3">
                    <a:lumMod val="60000"/>
                    <a:lumOff val="40000"/>
                  </a:schemeClr>
                </a:solidFill>
              </a:rPr>
              <a:t>whatsnew</a:t>
            </a:r>
            <a:r>
              <a:rPr lang="en-US" sz="2000" b="1" i="1" spc="-100" dirty="0">
                <a:solidFill>
                  <a:schemeClr val="accent3">
                    <a:lumMod val="60000"/>
                    <a:lumOff val="40000"/>
                  </a:schemeClr>
                </a:solidFill>
              </a:rPr>
              <a:t>/Microsoft-teams---collaboration/</a:t>
            </a:r>
          </a:p>
        </p:txBody>
      </p:sp>
      <p:pic>
        <p:nvPicPr>
          <p:cNvPr id="42" name="Picture 4" descr="Pen placed on top of a signature line">
            <a:extLst>
              <a:ext uri="{FF2B5EF4-FFF2-40B4-BE49-F238E27FC236}">
                <a16:creationId xmlns:a16="http://schemas.microsoft.com/office/drawing/2014/main" id="{9AC8052D-AC04-0A15-CE2A-25EDF4FC45AF}"/>
              </a:ext>
            </a:extLst>
          </p:cNvPr>
          <p:cNvPicPr>
            <a:picLocks noChangeAspect="1"/>
          </p:cNvPicPr>
          <p:nvPr/>
        </p:nvPicPr>
        <p:blipFill rotWithShape="1">
          <a:blip r:embed="rId2"/>
          <a:srcRect l="44882" r="-1" b="-1"/>
          <a:stretch/>
        </p:blipFill>
        <p:spPr>
          <a:xfrm>
            <a:off x="1" y="10"/>
            <a:ext cx="5662934" cy="6857990"/>
          </a:xfrm>
          <a:custGeom>
            <a:avLst/>
            <a:gdLst/>
            <a:ahLst/>
            <a:cxnLst/>
            <a:rect l="l" t="t" r="r" b="b"/>
            <a:pathLst>
              <a:path w="5662934" h="6858000">
                <a:moveTo>
                  <a:pt x="0" y="0"/>
                </a:moveTo>
                <a:lnTo>
                  <a:pt x="5064602" y="0"/>
                </a:lnTo>
                <a:lnTo>
                  <a:pt x="4889880" y="279455"/>
                </a:lnTo>
                <a:cubicBezTo>
                  <a:pt x="4472355" y="1021447"/>
                  <a:pt x="4263593" y="1948936"/>
                  <a:pt x="4263593" y="3061922"/>
                </a:cubicBezTo>
                <a:cubicBezTo>
                  <a:pt x="4263593" y="3516203"/>
                  <a:pt x="4324186" y="3970483"/>
                  <a:pt x="4445372" y="4515619"/>
                </a:cubicBezTo>
                <a:cubicBezTo>
                  <a:pt x="4596855" y="5030470"/>
                  <a:pt x="4748338" y="5515036"/>
                  <a:pt x="4990710" y="5969316"/>
                </a:cubicBezTo>
                <a:cubicBezTo>
                  <a:pt x="5172489" y="6275955"/>
                  <a:pt x="5371310" y="6544265"/>
                  <a:pt x="5583977" y="6777438"/>
                </a:cubicBezTo>
                <a:lnTo>
                  <a:pt x="5662934" y="6858000"/>
                </a:lnTo>
                <a:lnTo>
                  <a:pt x="0" y="6858000"/>
                </a:lnTo>
                <a:close/>
              </a:path>
            </a:pathLst>
          </a:custGeom>
        </p:spPr>
      </p:pic>
      <p:sp>
        <p:nvSpPr>
          <p:cNvPr id="172" name="Freeform 10">
            <a:extLst>
              <a:ext uri="{FF2B5EF4-FFF2-40B4-BE49-F238E27FC236}">
                <a16:creationId xmlns:a16="http://schemas.microsoft.com/office/drawing/2014/main" id="{E67870A8-BE17-461C-AD58-035AD7FA0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7291575">
            <a:off x="3479502" y="491434"/>
            <a:ext cx="2397877" cy="2244442"/>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50971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lobVTI">
  <a:themeElements>
    <a:clrScheme name="AnalogousFromDarkSeedLeftStep">
      <a:dk1>
        <a:srgbClr val="000000"/>
      </a:dk1>
      <a:lt1>
        <a:srgbClr val="FFFFFF"/>
      </a:lt1>
      <a:dk2>
        <a:srgbClr val="1B2130"/>
      </a:dk2>
      <a:lt2>
        <a:srgbClr val="F0F3F1"/>
      </a:lt2>
      <a:accent1>
        <a:srgbClr val="E7299D"/>
      </a:accent1>
      <a:accent2>
        <a:srgbClr val="D017D5"/>
      </a:accent2>
      <a:accent3>
        <a:srgbClr val="9329E7"/>
      </a:accent3>
      <a:accent4>
        <a:srgbClr val="462ED9"/>
      </a:accent4>
      <a:accent5>
        <a:srgbClr val="295DE7"/>
      </a:accent5>
      <a:accent6>
        <a:srgbClr val="179BD5"/>
      </a:accent6>
      <a:hlink>
        <a:srgbClr val="3F4DBF"/>
      </a:hlink>
      <a:folHlink>
        <a:srgbClr val="7F7F7F"/>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
  <TotalTime>7070</TotalTime>
  <Words>893</Words>
  <Application>Microsoft Office PowerPoint</Application>
  <PresentationFormat>Widescreen</PresentationFormat>
  <Paragraphs>67</Paragraphs>
  <Slides>14</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Rockwell Nova Light</vt:lpstr>
      <vt:lpstr>The Hand Extrablack</vt:lpstr>
      <vt:lpstr>BlobVTI</vt:lpstr>
      <vt:lpstr>             Students Names: Amanda Socikwa    Students ID numbers:            : 2128581                                  Errol McCalla         : 2028588          Ataa Sarpohg       : 2027066</vt:lpstr>
      <vt:lpstr>Program:  Certificate of Higher Education Skills for the work place.     </vt:lpstr>
      <vt:lpstr>Table Of Content </vt:lpstr>
      <vt:lpstr>RESEARCH PROPOSAL</vt:lpstr>
      <vt:lpstr>Ethical Considerations </vt:lpstr>
      <vt:lpstr>Questions formed while preparing this proposal</vt:lpstr>
      <vt:lpstr>Presenters  5 minutes each   Ataa   present the most digital tool used </vt:lpstr>
      <vt:lpstr> </vt:lpstr>
      <vt:lpstr>Collaboration Using a Digital Tool   ERROL</vt:lpstr>
      <vt:lpstr>The Proposal    Method    AMANDA</vt:lpstr>
      <vt:lpstr>AIM   We are here proposing to research about the most digital tool used by students at UWTSD to collaborate.  Our plan is to gather information using Ms form to ask participants questions about the main digital tool used.  We are going to research the relevant materials to help us conduct this proposal.  (Picture from suggested design)      </vt:lpstr>
      <vt:lpstr>    STUDENTS AT UWTSD   1 They are in collaboration with Sony working together to create cutting-edge l earning environment.  2 This allow students to communicate and interact in ways that should improve their  academic performance and increase their level of engagement.  3 They may connect their computers, tablets and cellophanes to the platform  though a  wireless network connection (Garwood,2019)  5 Another way students at UWTSD use technology is through a partnership with  Microsoft to use Microsoft’s world-class resources to collaborate (Web Development  team –UWTSD,2022)   6 This platform helps students to work in teams, communicate effectively, be  creative and  think critically among other things.   7 CSCL (Computer-supported collaboration learning) it is also used at UWTSD.  8 As we are working as a group we use CSCL as distance learning, collaborative projects  and the use of computers as intermediates are all part of this concept (Jeong and Hmelo- Silver,2016)   </vt:lpstr>
      <vt:lpstr>   Conclusion   As a UWTSD student, you want the ability to interact with your touter and classmates even when you are not at the university.  This tools has made the collaboration easy to collaborate together.  Sony Microsoft to use Microsoft’s world-class resources to collaborate CSCL  The main thing is for students to learn how to use this tools as they make it easy to collaborate   </vt:lpstr>
      <vt:lpstr>REFERENCE LIST  Garwood, M. (2019, January 15). Collaboration between students and tutors transformed at the University of Wales with Sony. Installation. Retrieved by June 29, 2022, from https://www.installation-international.com/case-studies/collaboration -between-students-and-tutors-transformed-at-university-of-wales-with-sony  Jeong, H., &amp; Hmelo-Silver, C. E. (2016). Seven affordances of computer-supported collaborative learning: How to support collaborative learning? How can technologies help?. Educational Psychologist, 51(2), 247-265.  Web Development Team – UWTSD. (2022). Microsoft teams – Collaboration| UWTSD. University of Wales Trinity Saint David. Retrieved June 29,2022, from https://.uwtsd.ac.uk/whatsnew/Microsoft-teams---collaboration/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Amanda Socikwa 2128581 Errol McCalla 2028588 Ataa Sarpohg</dc:title>
  <dc:creator>Nomathemba Socikwa (2128581)</dc:creator>
  <cp:lastModifiedBy>Nomathemba Socikwa (2128581)</cp:lastModifiedBy>
  <cp:revision>1</cp:revision>
  <dcterms:created xsi:type="dcterms:W3CDTF">2022-06-28T13:31:29Z</dcterms:created>
  <dcterms:modified xsi:type="dcterms:W3CDTF">2022-07-03T11:41:08Z</dcterms:modified>
</cp:coreProperties>
</file>