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FF00FF"/>
    <a:srgbClr val="66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661" autoAdjust="0"/>
    <p:restoredTop sz="94660"/>
  </p:normalViewPr>
  <p:slideViewPr>
    <p:cSldViewPr snapToGrid="0">
      <p:cViewPr>
        <p:scale>
          <a:sx n="80" d="100"/>
          <a:sy n="80" d="100"/>
        </p:scale>
        <p:origin x="-186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56B0DA-7FBB-4764-9F93-EAFF514BB5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DC8A29-F0ED-4F6F-92C9-7A6C7E8FF1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7764B5-E5FD-4813-A92D-87825D6994E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15D7F3-2089-4FBB-989D-21E2F4960A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EF7E2D-DE10-4AF2-BA45-D60889773B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4667FF-0CE3-4578-B73C-97C2A111240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03874F-3726-4709-9C6F-ACF0478943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B5902D-F517-4E17-9F1E-2217DB988FD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33FBE5-D3DB-45CC-AFFB-76E1018A8E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F4F0DE-D715-476D-9D51-E705178600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DD56B5-C88F-49E2-95EA-AD2AC32408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02EFFFA-03E8-41C0-9E01-7CCF346833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F835BB3-E1AB-4352-A7A9-84A59EEBBF9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Fractions of Money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Give the fractions of the amounts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of money given.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7" name="AutoShape 3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3" name="AutoShape 3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£15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1" name="Oval 31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Text Box 32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£30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76" name="Line 36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£3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1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£12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5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£6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5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£18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9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£8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19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£40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23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£35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3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£70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7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£5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7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£20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71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£7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1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£35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5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£13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5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£26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9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£8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39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£32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43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£7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3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£21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7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£10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7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£50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91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£40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1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£80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5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£11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5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£44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9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£12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59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£36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63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£20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3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£80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7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£24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7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£48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11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£16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£80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5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£20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5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£60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9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£45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79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£90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83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87325" y="1717675"/>
            <a:ext cx="1944688" cy="33750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6351588" y="2038350"/>
            <a:ext cx="2560637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CCFF">
                  <a:gamma/>
                  <a:shade val="66275"/>
                  <a:invGamma/>
                </a:srgbClr>
              </a:gs>
              <a:gs pos="50000">
                <a:srgbClr val="66CCFF"/>
              </a:gs>
              <a:gs pos="100000">
                <a:srgbClr val="66CCFF">
                  <a:gamma/>
                  <a:shade val="6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165100" y="1835150"/>
            <a:ext cx="19907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6343650" y="2903538"/>
            <a:ext cx="25955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£15</a:t>
            </a:r>
            <a:endParaRPr lang="en-US" sz="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3" name="Oval 7"/>
          <p:cNvSpPr>
            <a:spLocks noChangeArrowheads="1"/>
          </p:cNvSpPr>
          <p:nvPr/>
        </p:nvSpPr>
        <p:spPr bwMode="auto">
          <a:xfrm>
            <a:off x="2897188" y="1903413"/>
            <a:ext cx="3005137" cy="3005137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2909888" y="2903538"/>
            <a:ext cx="29718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accent2"/>
                </a:solidFill>
                <a:latin typeface="Comic Sans MS" pitchFamily="66" charset="0"/>
              </a:rPr>
              <a:t>£60</a:t>
            </a:r>
            <a:endParaRPr lang="en-US" sz="6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5738813" y="2901950"/>
            <a:ext cx="7778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chemeClr val="bg1"/>
                </a:solidFill>
                <a:latin typeface="Comic Sans MS" pitchFamily="66" charset="0"/>
              </a:rPr>
              <a:t>=</a:t>
            </a:r>
            <a:endParaRPr lang="en-US" sz="6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2117725" y="3054350"/>
            <a:ext cx="788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of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7" name="Line 11"/>
          <p:cNvSpPr>
            <a:spLocks noChangeShapeType="1"/>
          </p:cNvSpPr>
          <p:nvPr/>
        </p:nvSpPr>
        <p:spPr bwMode="auto">
          <a:xfrm>
            <a:off x="411163" y="3406775"/>
            <a:ext cx="152082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180</Words>
  <Application>Microsoft Office PowerPoint</Application>
  <PresentationFormat>On-screen Show (4:3)</PresentationFormat>
  <Paragraphs>126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42</cp:revision>
  <dcterms:created xsi:type="dcterms:W3CDTF">2006-03-03T16:34:11Z</dcterms:created>
  <dcterms:modified xsi:type="dcterms:W3CDTF">2011-11-25T20:05:00Z</dcterms:modified>
</cp:coreProperties>
</file>