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2"/>
  </p:notesMasterIdLst>
  <p:sldIdLst>
    <p:sldId id="719" r:id="rId24"/>
    <p:sldId id="756" r:id="rId25"/>
    <p:sldId id="774" r:id="rId26"/>
    <p:sldId id="773" r:id="rId27"/>
    <p:sldId id="772" r:id="rId28"/>
    <p:sldId id="775" r:id="rId29"/>
    <p:sldId id="760" r:id="rId30"/>
    <p:sldId id="761" r:id="rId31"/>
    <p:sldId id="762" r:id="rId32"/>
    <p:sldId id="763" r:id="rId33"/>
    <p:sldId id="764" r:id="rId34"/>
    <p:sldId id="765" r:id="rId35"/>
    <p:sldId id="766" r:id="rId36"/>
    <p:sldId id="767" r:id="rId37"/>
    <p:sldId id="768" r:id="rId38"/>
    <p:sldId id="769" r:id="rId39"/>
    <p:sldId id="770" r:id="rId40"/>
    <p:sldId id="732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CAC765-3011-49E6-BD06-57BA52683626}" v="3" dt="2024-10-30T23:36:33.4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tags" Target="tags/tag1.xml"/><Relationship Id="rId48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theme" Target="theme/theme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37CAC765-3011-49E6-BD06-57BA52683626}"/>
    <pc:docChg chg="undo custSel addSld delSld modSld">
      <pc:chgData name="Jenifer Prince Devaraj" userId="c3fb109c-09d1-42a6-93f4-69472d709861" providerId="ADAL" clId="{37CAC765-3011-49E6-BD06-57BA52683626}" dt="2024-10-30T23:37:26.158" v="56" actId="20577"/>
      <pc:docMkLst>
        <pc:docMk/>
      </pc:docMkLst>
      <pc:sldChg chg="modSp mod">
        <pc:chgData name="Jenifer Prince Devaraj" userId="c3fb109c-09d1-42a6-93f4-69472d709861" providerId="ADAL" clId="{37CAC765-3011-49E6-BD06-57BA52683626}" dt="2024-10-30T23:37:26.158" v="56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37CAC765-3011-49E6-BD06-57BA52683626}" dt="2024-10-30T23:37:26.158" v="56" actId="20577"/>
          <ac:spMkLst>
            <pc:docMk/>
            <pc:sldMk cId="3119007398" sldId="719"/>
            <ac:spMk id="3" creationId="{B8D71402-7CBC-DCA2-6899-47998E0C8857}"/>
          </ac:spMkLst>
        </pc:spChg>
      </pc:sldChg>
      <pc:sldChg chg="del">
        <pc:chgData name="Jenifer Prince Devaraj" userId="c3fb109c-09d1-42a6-93f4-69472d709861" providerId="ADAL" clId="{37CAC765-3011-49E6-BD06-57BA52683626}" dt="2024-10-30T22:15:22.655" v="0" actId="47"/>
        <pc:sldMkLst>
          <pc:docMk/>
          <pc:sldMk cId="2090979067" sldId="758"/>
        </pc:sldMkLst>
      </pc:sldChg>
      <pc:sldChg chg="addSp delSp modSp mod">
        <pc:chgData name="Jenifer Prince Devaraj" userId="c3fb109c-09d1-42a6-93f4-69472d709861" providerId="ADAL" clId="{37CAC765-3011-49E6-BD06-57BA52683626}" dt="2024-10-30T22:24:31.241" v="5" actId="1076"/>
        <pc:sldMkLst>
          <pc:docMk/>
          <pc:sldMk cId="34574601" sldId="760"/>
        </pc:sldMkLst>
        <pc:picChg chg="add mod">
          <ac:chgData name="Jenifer Prince Devaraj" userId="c3fb109c-09d1-42a6-93f4-69472d709861" providerId="ADAL" clId="{37CAC765-3011-49E6-BD06-57BA52683626}" dt="2024-10-30T22:24:31.241" v="5" actId="1076"/>
          <ac:picMkLst>
            <pc:docMk/>
            <pc:sldMk cId="34574601" sldId="760"/>
            <ac:picMk id="7" creationId="{BB4850F6-7212-4985-92B8-C1157C4F3126}"/>
          </ac:picMkLst>
        </pc:picChg>
        <pc:picChg chg="del">
          <ac:chgData name="Jenifer Prince Devaraj" userId="c3fb109c-09d1-42a6-93f4-69472d709861" providerId="ADAL" clId="{37CAC765-3011-49E6-BD06-57BA52683626}" dt="2024-10-30T22:24:27.618" v="3" actId="478"/>
          <ac:picMkLst>
            <pc:docMk/>
            <pc:sldMk cId="34574601" sldId="760"/>
            <ac:picMk id="11" creationId="{8CF10766-747F-D942-6263-6873774BA6CB}"/>
          </ac:picMkLst>
        </pc:picChg>
      </pc:sldChg>
      <pc:sldChg chg="addSp delSp modSp mod">
        <pc:chgData name="Jenifer Prince Devaraj" userId="c3fb109c-09d1-42a6-93f4-69472d709861" providerId="ADAL" clId="{37CAC765-3011-49E6-BD06-57BA52683626}" dt="2024-10-30T22:24:47.582" v="8" actId="1076"/>
        <pc:sldMkLst>
          <pc:docMk/>
          <pc:sldMk cId="777801352" sldId="761"/>
        </pc:sldMkLst>
        <pc:picChg chg="add mod">
          <ac:chgData name="Jenifer Prince Devaraj" userId="c3fb109c-09d1-42a6-93f4-69472d709861" providerId="ADAL" clId="{37CAC765-3011-49E6-BD06-57BA52683626}" dt="2024-10-30T22:24:47.582" v="8" actId="1076"/>
          <ac:picMkLst>
            <pc:docMk/>
            <pc:sldMk cId="777801352" sldId="761"/>
            <ac:picMk id="8" creationId="{CB4E929F-6F01-4FF7-A72E-5E664B7453AB}"/>
          </ac:picMkLst>
        </pc:picChg>
        <pc:picChg chg="del">
          <ac:chgData name="Jenifer Prince Devaraj" userId="c3fb109c-09d1-42a6-93f4-69472d709861" providerId="ADAL" clId="{37CAC765-3011-49E6-BD06-57BA52683626}" dt="2024-10-30T22:24:45.188" v="6" actId="478"/>
          <ac:picMkLst>
            <pc:docMk/>
            <pc:sldMk cId="777801352" sldId="761"/>
            <ac:picMk id="14" creationId="{2A370183-4E60-F376-340C-E4800CB00C06}"/>
          </ac:picMkLst>
        </pc:picChg>
      </pc:sldChg>
      <pc:sldChg chg="addSp delSp modSp mod">
        <pc:chgData name="Jenifer Prince Devaraj" userId="c3fb109c-09d1-42a6-93f4-69472d709861" providerId="ADAL" clId="{37CAC765-3011-49E6-BD06-57BA52683626}" dt="2024-10-30T23:24:34.671" v="27" actId="14100"/>
        <pc:sldMkLst>
          <pc:docMk/>
          <pc:sldMk cId="597180771" sldId="762"/>
        </pc:sldMkLst>
        <pc:picChg chg="del">
          <ac:chgData name="Jenifer Prince Devaraj" userId="c3fb109c-09d1-42a6-93f4-69472d709861" providerId="ADAL" clId="{37CAC765-3011-49E6-BD06-57BA52683626}" dt="2024-10-30T22:25:02.846" v="9" actId="478"/>
          <ac:picMkLst>
            <pc:docMk/>
            <pc:sldMk cId="597180771" sldId="762"/>
            <ac:picMk id="8" creationId="{9EB7AD19-D480-F318-6902-549F8AA0D785}"/>
          </ac:picMkLst>
        </pc:picChg>
        <pc:picChg chg="add del mod">
          <ac:chgData name="Jenifer Prince Devaraj" userId="c3fb109c-09d1-42a6-93f4-69472d709861" providerId="ADAL" clId="{37CAC765-3011-49E6-BD06-57BA52683626}" dt="2024-10-30T23:24:20.244" v="25" actId="478"/>
          <ac:picMkLst>
            <pc:docMk/>
            <pc:sldMk cId="597180771" sldId="762"/>
            <ac:picMk id="9" creationId="{749BD029-783F-48BE-A20F-ECC70BFB7EDF}"/>
          </ac:picMkLst>
        </pc:picChg>
        <pc:picChg chg="add mod">
          <ac:chgData name="Jenifer Prince Devaraj" userId="c3fb109c-09d1-42a6-93f4-69472d709861" providerId="ADAL" clId="{37CAC765-3011-49E6-BD06-57BA52683626}" dt="2024-10-30T23:24:34.671" v="27" actId="14100"/>
          <ac:picMkLst>
            <pc:docMk/>
            <pc:sldMk cId="597180771" sldId="762"/>
            <ac:picMk id="11" creationId="{88CB0202-08B7-4A15-87C6-07B2EAE56EC9}"/>
          </ac:picMkLst>
        </pc:picChg>
      </pc:sldChg>
      <pc:sldChg chg="modSp mod">
        <pc:chgData name="Jenifer Prince Devaraj" userId="c3fb109c-09d1-42a6-93f4-69472d709861" providerId="ADAL" clId="{37CAC765-3011-49E6-BD06-57BA52683626}" dt="2024-10-30T22:25:40.934" v="17" actId="20577"/>
        <pc:sldMkLst>
          <pc:docMk/>
          <pc:sldMk cId="245005812" sldId="763"/>
        </pc:sldMkLst>
        <pc:spChg chg="mod">
          <ac:chgData name="Jenifer Prince Devaraj" userId="c3fb109c-09d1-42a6-93f4-69472d709861" providerId="ADAL" clId="{37CAC765-3011-49E6-BD06-57BA52683626}" dt="2024-10-30T22:25:40.934" v="17" actId="20577"/>
          <ac:spMkLst>
            <pc:docMk/>
            <pc:sldMk cId="245005812" sldId="763"/>
            <ac:spMk id="7" creationId="{B67CF3EB-1258-FABC-33E6-49316C988BA8}"/>
          </ac:spMkLst>
        </pc:spChg>
      </pc:sldChg>
      <pc:sldChg chg="modSp mod">
        <pc:chgData name="Jenifer Prince Devaraj" userId="c3fb109c-09d1-42a6-93f4-69472d709861" providerId="ADAL" clId="{37CAC765-3011-49E6-BD06-57BA52683626}" dt="2024-10-30T22:26:09.346" v="19" actId="20577"/>
        <pc:sldMkLst>
          <pc:docMk/>
          <pc:sldMk cId="3755906989" sldId="764"/>
        </pc:sldMkLst>
        <pc:spChg chg="mod">
          <ac:chgData name="Jenifer Prince Devaraj" userId="c3fb109c-09d1-42a6-93f4-69472d709861" providerId="ADAL" clId="{37CAC765-3011-49E6-BD06-57BA52683626}" dt="2024-10-30T22:26:09.346" v="19" actId="20577"/>
          <ac:spMkLst>
            <pc:docMk/>
            <pc:sldMk cId="3755906989" sldId="764"/>
            <ac:spMk id="12" creationId="{71CDC056-D23D-9C9B-7E12-A4BF66F23D26}"/>
          </ac:spMkLst>
        </pc:spChg>
      </pc:sldChg>
      <pc:sldChg chg="addSp delSp modSp mod delAnim modAnim">
        <pc:chgData name="Jenifer Prince Devaraj" userId="c3fb109c-09d1-42a6-93f4-69472d709861" providerId="ADAL" clId="{37CAC765-3011-49E6-BD06-57BA52683626}" dt="2024-10-30T22:26:55.886" v="23" actId="1076"/>
        <pc:sldMkLst>
          <pc:docMk/>
          <pc:sldMk cId="2073440347" sldId="765"/>
        </pc:sldMkLst>
        <pc:picChg chg="add mod">
          <ac:chgData name="Jenifer Prince Devaraj" userId="c3fb109c-09d1-42a6-93f4-69472d709861" providerId="ADAL" clId="{37CAC765-3011-49E6-BD06-57BA52683626}" dt="2024-10-30T22:26:55.886" v="23" actId="1076"/>
          <ac:picMkLst>
            <pc:docMk/>
            <pc:sldMk cId="2073440347" sldId="765"/>
            <ac:picMk id="7" creationId="{5CDB1D5A-A2A9-4061-BDE5-9B72C8B4700E}"/>
          </ac:picMkLst>
        </pc:picChg>
        <pc:picChg chg="del">
          <ac:chgData name="Jenifer Prince Devaraj" userId="c3fb109c-09d1-42a6-93f4-69472d709861" providerId="ADAL" clId="{37CAC765-3011-49E6-BD06-57BA52683626}" dt="2024-10-30T22:26:29.631" v="20" actId="478"/>
          <ac:picMkLst>
            <pc:docMk/>
            <pc:sldMk cId="2073440347" sldId="765"/>
            <ac:picMk id="9" creationId="{51030525-561D-07D4-8AC7-665C356CB5AF}"/>
          </ac:picMkLst>
        </pc:picChg>
      </pc:sldChg>
      <pc:sldChg chg="modSp mod">
        <pc:chgData name="Jenifer Prince Devaraj" userId="c3fb109c-09d1-42a6-93f4-69472d709861" providerId="ADAL" clId="{37CAC765-3011-49E6-BD06-57BA52683626}" dt="2024-10-30T23:36:47.760" v="52" actId="20577"/>
        <pc:sldMkLst>
          <pc:docMk/>
          <pc:sldMk cId="3152398768" sldId="766"/>
        </pc:sldMkLst>
        <pc:spChg chg="mod">
          <ac:chgData name="Jenifer Prince Devaraj" userId="c3fb109c-09d1-42a6-93f4-69472d709861" providerId="ADAL" clId="{37CAC765-3011-49E6-BD06-57BA52683626}" dt="2024-10-30T23:25:03.969" v="32" actId="20577"/>
          <ac:spMkLst>
            <pc:docMk/>
            <pc:sldMk cId="3152398768" sldId="766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37CAC765-3011-49E6-BD06-57BA52683626}" dt="2024-10-30T23:36:47.760" v="52" actId="20577"/>
          <ac:spMkLst>
            <pc:docMk/>
            <pc:sldMk cId="3152398768" sldId="766"/>
            <ac:spMk id="15" creationId="{85B9DB09-AFF2-ED26-610C-81DB3EC95191}"/>
          </ac:spMkLst>
        </pc:spChg>
      </pc:sldChg>
      <pc:sldChg chg="addSp delSp modSp mod delAnim modAnim">
        <pc:chgData name="Jenifer Prince Devaraj" userId="c3fb109c-09d1-42a6-93f4-69472d709861" providerId="ADAL" clId="{37CAC765-3011-49E6-BD06-57BA52683626}" dt="2024-10-30T23:36:40.221" v="50" actId="1076"/>
        <pc:sldMkLst>
          <pc:docMk/>
          <pc:sldMk cId="1333369266" sldId="767"/>
        </pc:sldMkLst>
        <pc:picChg chg="add mod">
          <ac:chgData name="Jenifer Prince Devaraj" userId="c3fb109c-09d1-42a6-93f4-69472d709861" providerId="ADAL" clId="{37CAC765-3011-49E6-BD06-57BA52683626}" dt="2024-10-30T23:36:40.221" v="50" actId="1076"/>
          <ac:picMkLst>
            <pc:docMk/>
            <pc:sldMk cId="1333369266" sldId="767"/>
            <ac:picMk id="7" creationId="{BE98A7E2-9B25-4CAF-B8DD-29763489893F}"/>
          </ac:picMkLst>
        </pc:picChg>
        <pc:picChg chg="del">
          <ac:chgData name="Jenifer Prince Devaraj" userId="c3fb109c-09d1-42a6-93f4-69472d709861" providerId="ADAL" clId="{37CAC765-3011-49E6-BD06-57BA52683626}" dt="2024-10-30T22:27:41.927" v="24" actId="478"/>
          <ac:picMkLst>
            <pc:docMk/>
            <pc:sldMk cId="1333369266" sldId="767"/>
            <ac:picMk id="8" creationId="{C746EE8C-E033-D7BF-8705-10EC888FD6E5}"/>
          </ac:picMkLst>
        </pc:picChg>
      </pc:sldChg>
      <pc:sldChg chg="modSp mod">
        <pc:chgData name="Jenifer Prince Devaraj" userId="c3fb109c-09d1-42a6-93f4-69472d709861" providerId="ADAL" clId="{37CAC765-3011-49E6-BD06-57BA52683626}" dt="2024-10-30T23:37:01.352" v="54" actId="20577"/>
        <pc:sldMkLst>
          <pc:docMk/>
          <pc:sldMk cId="239651953" sldId="768"/>
        </pc:sldMkLst>
        <pc:spChg chg="mod">
          <ac:chgData name="Jenifer Prince Devaraj" userId="c3fb109c-09d1-42a6-93f4-69472d709861" providerId="ADAL" clId="{37CAC765-3011-49E6-BD06-57BA52683626}" dt="2024-10-30T23:37:01.352" v="54" actId="20577"/>
          <ac:spMkLst>
            <pc:docMk/>
            <pc:sldMk cId="239651953" sldId="768"/>
            <ac:spMk id="15" creationId="{85B9DB09-AFF2-ED26-610C-81DB3EC95191}"/>
          </ac:spMkLst>
        </pc:spChg>
      </pc:sldChg>
      <pc:sldChg chg="addSp delSp modSp mod">
        <pc:chgData name="Jenifer Prince Devaraj" userId="c3fb109c-09d1-42a6-93f4-69472d709861" providerId="ADAL" clId="{37CAC765-3011-49E6-BD06-57BA52683626}" dt="2024-10-30T23:30:43.388" v="36" actId="1076"/>
        <pc:sldMkLst>
          <pc:docMk/>
          <pc:sldMk cId="2834462339" sldId="769"/>
        </pc:sldMkLst>
        <pc:picChg chg="add mod">
          <ac:chgData name="Jenifer Prince Devaraj" userId="c3fb109c-09d1-42a6-93f4-69472d709861" providerId="ADAL" clId="{37CAC765-3011-49E6-BD06-57BA52683626}" dt="2024-10-30T23:30:43.388" v="36" actId="1076"/>
          <ac:picMkLst>
            <pc:docMk/>
            <pc:sldMk cId="2834462339" sldId="769"/>
            <ac:picMk id="7" creationId="{65FDA305-F6C8-4285-99CA-B23D2A9CEE56}"/>
          </ac:picMkLst>
        </pc:picChg>
        <pc:picChg chg="del">
          <ac:chgData name="Jenifer Prince Devaraj" userId="c3fb109c-09d1-42a6-93f4-69472d709861" providerId="ADAL" clId="{37CAC765-3011-49E6-BD06-57BA52683626}" dt="2024-10-30T23:30:21.459" v="33" actId="478"/>
          <ac:picMkLst>
            <pc:docMk/>
            <pc:sldMk cId="2834462339" sldId="769"/>
            <ac:picMk id="11" creationId="{73B5E1F7-ACEA-DD2E-EE18-BBDD4C9CF4BB}"/>
          </ac:picMkLst>
        </pc:picChg>
      </pc:sldChg>
      <pc:sldChg chg="addSp delSp modSp mod delAnim modAnim">
        <pc:chgData name="Jenifer Prince Devaraj" userId="c3fb109c-09d1-42a6-93f4-69472d709861" providerId="ADAL" clId="{37CAC765-3011-49E6-BD06-57BA52683626}" dt="2024-10-30T23:31:44.210" v="40" actId="1076"/>
        <pc:sldMkLst>
          <pc:docMk/>
          <pc:sldMk cId="203589003" sldId="770"/>
        </pc:sldMkLst>
        <pc:picChg chg="add mod">
          <ac:chgData name="Jenifer Prince Devaraj" userId="c3fb109c-09d1-42a6-93f4-69472d709861" providerId="ADAL" clId="{37CAC765-3011-49E6-BD06-57BA52683626}" dt="2024-10-30T23:31:44.210" v="40" actId="1076"/>
          <ac:picMkLst>
            <pc:docMk/>
            <pc:sldMk cId="203589003" sldId="770"/>
            <ac:picMk id="6" creationId="{2D65EFCD-1CDD-4390-B18A-D8B0214AD206}"/>
          </ac:picMkLst>
        </pc:picChg>
        <pc:picChg chg="del">
          <ac:chgData name="Jenifer Prince Devaraj" userId="c3fb109c-09d1-42a6-93f4-69472d709861" providerId="ADAL" clId="{37CAC765-3011-49E6-BD06-57BA52683626}" dt="2024-10-30T23:30:50.441" v="37" actId="478"/>
          <ac:picMkLst>
            <pc:docMk/>
            <pc:sldMk cId="203589003" sldId="770"/>
            <ac:picMk id="9" creationId="{E43B07F2-57CD-187E-75D4-FB686837ADB6}"/>
          </ac:picMkLst>
        </pc:picChg>
      </pc:sldChg>
      <pc:sldChg chg="del">
        <pc:chgData name="Jenifer Prince Devaraj" userId="c3fb109c-09d1-42a6-93f4-69472d709861" providerId="ADAL" clId="{37CAC765-3011-49E6-BD06-57BA52683626}" dt="2024-10-30T22:15:24.773" v="2" actId="47"/>
        <pc:sldMkLst>
          <pc:docMk/>
          <pc:sldMk cId="1837266524" sldId="776"/>
        </pc:sldMkLst>
      </pc:sldChg>
      <pc:sldChg chg="del">
        <pc:chgData name="Jenifer Prince Devaraj" userId="c3fb109c-09d1-42a6-93f4-69472d709861" providerId="ADAL" clId="{37CAC765-3011-49E6-BD06-57BA52683626}" dt="2024-10-30T22:15:24.118" v="1" actId="47"/>
        <pc:sldMkLst>
          <pc:docMk/>
          <pc:sldMk cId="25190167" sldId="777"/>
        </pc:sldMkLst>
      </pc:sldChg>
      <pc:sldChg chg="add del">
        <pc:chgData name="Jenifer Prince Devaraj" userId="c3fb109c-09d1-42a6-93f4-69472d709861" providerId="ADAL" clId="{37CAC765-3011-49E6-BD06-57BA52683626}" dt="2024-10-30T23:35:10.729" v="46" actId="47"/>
        <pc:sldMkLst>
          <pc:docMk/>
          <pc:sldMk cId="2811631325" sldId="778"/>
        </pc:sldMkLst>
      </pc:sldChg>
      <pc:sldChg chg="add del">
        <pc:chgData name="Jenifer Prince Devaraj" userId="c3fb109c-09d1-42a6-93f4-69472d709861" providerId="ADAL" clId="{37CAC765-3011-49E6-BD06-57BA52683626}" dt="2024-10-30T23:35:10.208" v="45" actId="47"/>
        <pc:sldMkLst>
          <pc:docMk/>
          <pc:sldMk cId="3381106687" sldId="77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7762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B8D71402-7CBC-DCA2-6899-47998E0C8857}"/>
              </a:ext>
            </a:extLst>
          </p:cNvPr>
          <p:cNvSpPr txBox="1">
            <a:spLocks/>
          </p:cNvSpPr>
          <p:nvPr/>
        </p:nvSpPr>
        <p:spPr>
          <a:xfrm>
            <a:off x="1137994" y="1587536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 7 – Segment Display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: 14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0D2AF696-522B-ED88-A45F-9270647006CB}"/>
              </a:ext>
            </a:extLst>
          </p:cNvPr>
          <p:cNvSpPr txBox="1">
            <a:spLocks/>
          </p:cNvSpPr>
          <p:nvPr/>
        </p:nvSpPr>
        <p:spPr>
          <a:xfrm>
            <a:off x="7826142" y="4200854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27" y="20895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10540" y="2370157"/>
            <a:ext cx="11272520" cy="27937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/>
                <a:ea typeface="Cambria"/>
              </a:rPr>
              <a:t>At the end of this session, the students will be able to </a:t>
            </a:r>
          </a:p>
          <a:p>
            <a:pPr marL="808038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Acquire the skill to design microcontroller-based circuits for specific counter objectives.</a:t>
            </a:r>
          </a:p>
          <a:p>
            <a:pPr marL="808038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Develop proficiency in writing Embedded C codes to implement an up/down counter function using switch to control a 7-segment display.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60960" y="1330441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856619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067" y="55177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1205865" y="2593394"/>
            <a:ext cx="9698990" cy="33882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seven-segment display is a widely used electronic display device that displays numbers/ characters using a combination of seven illuminated segments.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They are used in applications such as Digital Displays, Counters and Timers, Temperature Display.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Cambria"/>
              <a:ea typeface="Cambria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71120" y="1681236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7- Segment Display</a:t>
            </a:r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59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2787" y="2758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10977" y="1249961"/>
            <a:ext cx="7149966" cy="5367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7- Segment Display</a:t>
            </a:r>
          </a:p>
          <a:p>
            <a:pPr algn="just">
              <a:lnSpc>
                <a:spcPct val="150000"/>
              </a:lnSpc>
            </a:pPr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Types</a:t>
            </a:r>
          </a:p>
          <a:p>
            <a:pPr marL="625475" indent="-4476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Common Anode: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All the anodes of the seven LEDs are internally connected to a common pin and then connected to a positive voltage supply. </a:t>
            </a:r>
          </a:p>
          <a:p>
            <a:pPr marL="625475" indent="-4476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Common Cathode: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All the Cathode of the seven LEDs are internally connected to a common pin and then connected to a positive voltage supply. </a:t>
            </a:r>
          </a:p>
          <a:p>
            <a:pPr marL="15240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C4AD08-72BC-3445-B901-67AA8580E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4148" y="2689024"/>
            <a:ext cx="4562169" cy="29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93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0747" y="6889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572277" y="1366280"/>
            <a:ext cx="8559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7- Segment Display- Anode Connection</a:t>
            </a:r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 descr="A diagram of an electronic device&#10;&#10;Description automatically generated">
            <a:extLst>
              <a:ext uri="{FF2B5EF4-FFF2-40B4-BE49-F238E27FC236}">
                <a16:creationId xmlns:a16="http://schemas.microsoft.com/office/drawing/2014/main" id="{27CAB34A-25F0-EBA6-F000-B1826432AB4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990" y="2050675"/>
            <a:ext cx="6167847" cy="456717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973EFC9-22A4-A8F6-4863-48111C3CEFCE}"/>
              </a:ext>
            </a:extLst>
          </p:cNvPr>
          <p:cNvSpPr/>
          <p:nvPr/>
        </p:nvSpPr>
        <p:spPr>
          <a:xfrm>
            <a:off x="8046874" y="2991443"/>
            <a:ext cx="317241" cy="37260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87CE2E-DC55-35E3-7C9E-7D4810E9690C}"/>
              </a:ext>
            </a:extLst>
          </p:cNvPr>
          <p:cNvSpPr/>
          <p:nvPr/>
        </p:nvSpPr>
        <p:spPr>
          <a:xfrm>
            <a:off x="5937379" y="2695587"/>
            <a:ext cx="317241" cy="36755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  <a:p>
            <a:pPr algn="ctr"/>
            <a:r>
              <a:rPr lang="en-GB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  <a:p>
            <a:pPr algn="ctr"/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B0660FF-4F42-FFFF-5D89-2981553F7D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392864"/>
              </p:ext>
            </p:extLst>
          </p:nvPr>
        </p:nvGraphicFramePr>
        <p:xfrm>
          <a:off x="589176" y="2317689"/>
          <a:ext cx="4864870" cy="4073872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86487">
                  <a:extLst>
                    <a:ext uri="{9D8B030D-6E8A-4147-A177-3AD203B41FA5}">
                      <a16:colId xmlns:a16="http://schemas.microsoft.com/office/drawing/2014/main" val="4227683560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2484232647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4146422352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1403884029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2916121890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1993783966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11922524"/>
                    </a:ext>
                  </a:extLst>
                </a:gridCol>
                <a:gridCol w="486487">
                  <a:extLst>
                    <a:ext uri="{9D8B030D-6E8A-4147-A177-3AD203B41FA5}">
                      <a16:colId xmlns:a16="http://schemas.microsoft.com/office/drawing/2014/main" val="2805552222"/>
                    </a:ext>
                  </a:extLst>
                </a:gridCol>
                <a:gridCol w="450455">
                  <a:extLst>
                    <a:ext uri="{9D8B030D-6E8A-4147-A177-3AD203B41FA5}">
                      <a16:colId xmlns:a16="http://schemas.microsoft.com/office/drawing/2014/main" val="3447746059"/>
                    </a:ext>
                  </a:extLst>
                </a:gridCol>
                <a:gridCol w="522519">
                  <a:extLst>
                    <a:ext uri="{9D8B030D-6E8A-4147-A177-3AD203B41FA5}">
                      <a16:colId xmlns:a16="http://schemas.microsoft.com/office/drawing/2014/main" val="4187408826"/>
                    </a:ext>
                  </a:extLst>
                </a:gridCol>
              </a:tblGrid>
              <a:tr h="3703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Hex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0239130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3762803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2682335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5833958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206988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6395388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612837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401358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9241436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0900960"/>
                  </a:ext>
                </a:extLst>
              </a:tr>
              <a:tr h="370352"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22259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91BA446C-3D59-501F-98F3-472A66EF67B6}"/>
              </a:ext>
            </a:extLst>
          </p:cNvPr>
          <p:cNvSpPr/>
          <p:nvPr/>
        </p:nvSpPr>
        <p:spPr>
          <a:xfrm>
            <a:off x="10063480" y="4615695"/>
            <a:ext cx="254000" cy="23876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25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066" y="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683260" y="2401530"/>
            <a:ext cx="10558780" cy="36190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600" dirty="0">
                <a:latin typeface="Cambria"/>
                <a:ea typeface="Cambria"/>
              </a:rPr>
              <a:t>Demonstrate an up counter using 7- Segment Display by considering the following conditions.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600" dirty="0">
                <a:latin typeface="Cambria"/>
                <a:ea typeface="Cambria"/>
              </a:rPr>
              <a:t>When a push button connected to port pin RC1 is pressed once, the 7 segment should count up from 1 to 9 within a delay of 100ms.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600" dirty="0">
                <a:latin typeface="Cambria"/>
                <a:ea typeface="Cambria"/>
              </a:rPr>
              <a:t>The counter should stop counting when the button is released.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516702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694" y="-5467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AFCC6E-2423-E6BA-EFDA-B62FDFBF5A3B}"/>
              </a:ext>
            </a:extLst>
          </p:cNvPr>
          <p:cNvSpPr txBox="1"/>
          <p:nvPr/>
        </p:nvSpPr>
        <p:spPr>
          <a:xfrm>
            <a:off x="712515" y="1633299"/>
            <a:ext cx="10558780" cy="618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600" b="1" dirty="0">
                <a:latin typeface="Cambria"/>
                <a:ea typeface="Cambria"/>
              </a:rPr>
              <a:t>Declaring 7- segment Patterns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9753DC-1B20-4671-E3BE-BE1D67C10966}"/>
              </a:ext>
            </a:extLst>
          </p:cNvPr>
          <p:cNvSpPr txBox="1"/>
          <p:nvPr/>
        </p:nvSpPr>
        <p:spPr>
          <a:xfrm>
            <a:off x="895395" y="3514904"/>
            <a:ext cx="9342646" cy="223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int i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: Declares an integer variable named ‘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’.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unsigned </a:t>
            </a:r>
            <a:r>
              <a:rPr lang="en-GB" sz="2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seg_display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[] 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Declares an unsigned array 					 	 named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seg_display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and initializes it with 				  	  10 hexadecimal values.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4850F6-7212-4985-92B8-C1157C4F3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823" y="2534251"/>
            <a:ext cx="9593014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285" y="-658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1301750" y="1914181"/>
            <a:ext cx="790702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Initialization of Ports and Pins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B50D3-4A71-1832-16E3-9E0C7226FEAE}"/>
              </a:ext>
            </a:extLst>
          </p:cNvPr>
          <p:cNvSpPr txBox="1"/>
          <p:nvPr/>
        </p:nvSpPr>
        <p:spPr>
          <a:xfrm>
            <a:off x="2259264" y="4801843"/>
            <a:ext cx="9199880" cy="2793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Declaring the Output Port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TRISB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Declaring the Input Port : TRISC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Initialize PORTB and PORTC to be ‘0’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4E929F-6F01-4FF7-A72E-5E664B745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416" y="2749410"/>
            <a:ext cx="9421540" cy="201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01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427" y="-2984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1200150" y="1637182"/>
            <a:ext cx="790702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CB0202-08B7-4A15-87C6-07B2EAE56E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064" y="2138424"/>
            <a:ext cx="7757944" cy="4300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80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7427" y="-36162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331470" y="1704062"/>
            <a:ext cx="79070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7CF3EB-1258-FABC-33E6-49316C988BA8}"/>
              </a:ext>
            </a:extLst>
          </p:cNvPr>
          <p:cNvSpPr txBox="1"/>
          <p:nvPr/>
        </p:nvSpPr>
        <p:spPr>
          <a:xfrm>
            <a:off x="1122680" y="2133997"/>
            <a:ext cx="10408920" cy="223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rgbClr val="002060"/>
                </a:solidFill>
              </a:rPr>
              <a:t> if(input(PIN_C1))</a:t>
            </a:r>
          </a:p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2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push button is pressed, the value of the bit at position C1 in 	the PORTC register is equal to 1.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makes to execute the code inside the curly braces.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CDC056-D23D-9C9B-7E12-A4BF66F23D26}"/>
              </a:ext>
            </a:extLst>
          </p:cNvPr>
          <p:cNvSpPr txBox="1"/>
          <p:nvPr/>
        </p:nvSpPr>
        <p:spPr>
          <a:xfrm>
            <a:off x="1699260" y="4517205"/>
            <a:ext cx="9832340" cy="1685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nn-NO" sz="2400" b="1" dirty="0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(i = 0; i &lt; 10; i++)’</a:t>
            </a:r>
          </a:p>
          <a:p>
            <a:pPr marL="1254125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loop iterates over the block of code inside it 10 times, incrementing the variable </a:t>
            </a:r>
            <a:r>
              <a:rPr lang="en-GB" sz="2400" dirty="0" err="1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400" dirty="0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from 0 to 9.</a:t>
            </a:r>
          </a:p>
        </p:txBody>
      </p:sp>
    </p:spTree>
    <p:extLst>
      <p:ext uri="{BB962C8B-B14F-4D97-AF65-F5344CB8AC3E}">
        <p14:creationId xmlns:p14="http://schemas.microsoft.com/office/powerpoint/2010/main" val="245005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9507" y="-2693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300990" y="2129625"/>
            <a:ext cx="79070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CDC056-D23D-9C9B-7E12-A4BF66F23D26}"/>
              </a:ext>
            </a:extLst>
          </p:cNvPr>
          <p:cNvSpPr txBox="1"/>
          <p:nvPr/>
        </p:nvSpPr>
        <p:spPr>
          <a:xfrm>
            <a:off x="1179830" y="2958505"/>
            <a:ext cx="9832340" cy="2239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nn-NO" sz="2400" b="1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output_b(0xFF); </a:t>
            </a:r>
          </a:p>
          <a:p>
            <a:pPr algn="just">
              <a:lnSpc>
                <a:spcPct val="150000"/>
              </a:lnSpc>
            </a:pPr>
            <a:r>
              <a:rPr lang="en-GB" sz="2400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line will be executed until the value of </a:t>
            </a:r>
            <a:r>
              <a:rPr lang="en-GB" sz="2400" dirty="0" err="1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400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&lt;10 and when it fails it sets the value of 7 segment display to be PORTB = 0Xff which makes the display OFF.</a:t>
            </a:r>
          </a:p>
        </p:txBody>
      </p:sp>
    </p:spTree>
    <p:extLst>
      <p:ext uri="{BB962C8B-B14F-4D97-AF65-F5344CB8AC3E}">
        <p14:creationId xmlns:p14="http://schemas.microsoft.com/office/powerpoint/2010/main" val="3755906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3307" y="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864870" y="1866361"/>
            <a:ext cx="79070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Simulation for Up counter</a:t>
            </a: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Screen Recording 6">
            <a:hlinkClick r:id="" action="ppaction://media"/>
            <a:extLst>
              <a:ext uri="{FF2B5EF4-FFF2-40B4-BE49-F238E27FC236}">
                <a16:creationId xmlns:a16="http://schemas.microsoft.com/office/drawing/2014/main" id="{5CDB1D5A-A2A9-4061-BDE5-9B72C8B4700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39305" y="2296137"/>
            <a:ext cx="7907021" cy="4406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4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55"/>
    </mc:Choice>
    <mc:Fallback xmlns="">
      <p:transition spd="slow" advTm="17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3467" y="4641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816610" y="2529735"/>
            <a:ext cx="10558780" cy="36190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600" dirty="0">
                <a:latin typeface="Cambria"/>
                <a:ea typeface="Cambria"/>
              </a:rPr>
              <a:t>Demonstrate a down counter using 7- Segment Display by considering the following conditions.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600" dirty="0">
                <a:latin typeface="Cambria"/>
                <a:ea typeface="Cambria"/>
              </a:rPr>
              <a:t>When a push button connected to port pin RC0 is pressed once, the 7 segment should count down from 9 to 1 within a delay of 100ms.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600" dirty="0">
                <a:latin typeface="Cambria"/>
                <a:ea typeface="Cambria"/>
              </a:rPr>
              <a:t>The counter should stop counting when the button is released.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0" y="1144740"/>
            <a:ext cx="107084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Down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Exercise : </a:t>
            </a:r>
            <a:r>
              <a:rPr lang="en-GB" sz="2000" i="1" dirty="0">
                <a:latin typeface="Cambria" panose="02040503050406030204" pitchFamily="18" charset="0"/>
                <a:ea typeface="Cambria" panose="02040503050406030204" pitchFamily="18" charset="0"/>
              </a:rPr>
              <a:t>Hint - Replace the for loop in the previous code by ‘</a:t>
            </a:r>
            <a:r>
              <a:rPr lang="en-GB" sz="2000" b="1" i="1" dirty="0">
                <a:latin typeface="Cambria" panose="02040503050406030204" pitchFamily="18" charset="0"/>
                <a:ea typeface="Cambria" panose="02040503050406030204" pitchFamily="18" charset="0"/>
              </a:rPr>
              <a:t>for(</a:t>
            </a:r>
            <a:r>
              <a:rPr lang="en-GB" sz="2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000" b="1" i="1" dirty="0">
                <a:latin typeface="Cambria" panose="02040503050406030204" pitchFamily="18" charset="0"/>
                <a:ea typeface="Cambria" panose="02040503050406030204" pitchFamily="18" charset="0"/>
              </a:rPr>
              <a:t>=9;i&gt;=1;i--)</a:t>
            </a:r>
            <a:r>
              <a:rPr lang="en-GB" sz="2000" i="1" dirty="0"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</a:p>
        </p:txBody>
      </p:sp>
    </p:spTree>
    <p:extLst>
      <p:ext uri="{BB962C8B-B14F-4D97-AF65-F5344CB8AC3E}">
        <p14:creationId xmlns:p14="http://schemas.microsoft.com/office/powerpoint/2010/main" val="3152398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9827" y="-4366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Down Counter</a:t>
            </a:r>
          </a:p>
          <a:p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753110" y="1764402"/>
            <a:ext cx="79070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Simulation for Down counter</a:t>
            </a: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Screen Recording 6">
            <a:hlinkClick r:id="" action="ppaction://media"/>
            <a:extLst>
              <a:ext uri="{FF2B5EF4-FFF2-40B4-BE49-F238E27FC236}">
                <a16:creationId xmlns:a16="http://schemas.microsoft.com/office/drawing/2014/main" id="{BE98A7E2-9B25-4CAF-B8DD-2976348989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46035" y="2256845"/>
            <a:ext cx="6373024" cy="460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6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55"/>
    </mc:Choice>
    <mc:Fallback xmlns="">
      <p:transition spd="slow" advTm="17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3947" y="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705485" y="2216850"/>
            <a:ext cx="11080115" cy="51078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dirty="0">
                <a:latin typeface="Cambria"/>
                <a:ea typeface="Cambria"/>
              </a:rPr>
              <a:t>Demonstrate an up-down counter using 7- Segment Display by considering the following conditions.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/>
                <a:ea typeface="Cambria"/>
              </a:rPr>
              <a:t>When a push button is connected to port pin RC0 is pressed once, the 7 segment should count up from 1 to 9 within a delay of 100ms.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/>
                <a:ea typeface="Cambria"/>
              </a:rPr>
              <a:t>When a push button is connected to port pin RC7 is pressed once, the 7 segment should count down from 9 to 1 within a delay of 100ms.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/>
                <a:ea typeface="Cambria"/>
              </a:rPr>
              <a:t>The counter should stop counting when the button is released.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/>
                <a:ea typeface="Cambria"/>
              </a:rPr>
              <a:t>The counter should stop counting when the button is released.</a:t>
            </a: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endParaRPr lang="en-GB" sz="2200" dirty="0">
              <a:latin typeface="Cambria"/>
              <a:ea typeface="Cambria"/>
            </a:endParaRPr>
          </a:p>
          <a:p>
            <a:pPr marL="1076325" indent="-45085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endParaRPr lang="en-GB" sz="2200" dirty="0">
              <a:latin typeface="Cambria"/>
              <a:ea typeface="Cambria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111760" y="859940"/>
            <a:ext cx="10708419" cy="1356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Up-Down Counter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Exercise : </a:t>
            </a:r>
            <a:r>
              <a:rPr lang="en-GB" sz="2000" i="1" dirty="0">
                <a:latin typeface="Cambria" panose="02040503050406030204" pitchFamily="18" charset="0"/>
                <a:ea typeface="Cambria" panose="02040503050406030204" pitchFamily="18" charset="0"/>
              </a:rPr>
              <a:t>Hint – use both up and down counter ‘for loops’</a:t>
            </a:r>
          </a:p>
        </p:txBody>
      </p:sp>
    </p:spTree>
    <p:extLst>
      <p:ext uri="{BB962C8B-B14F-4D97-AF65-F5344CB8AC3E}">
        <p14:creationId xmlns:p14="http://schemas.microsoft.com/office/powerpoint/2010/main" val="239651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1547" y="-8658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589280" y="2452280"/>
            <a:ext cx="107084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Up-Down </a:t>
            </a:r>
          </a:p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Counter</a:t>
            </a:r>
          </a:p>
          <a:p>
            <a:endParaRPr lang="en-GB" sz="20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FDA305-F6C8-4285-99CA-B23D2A9CE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602" y="1230358"/>
            <a:ext cx="7500104" cy="535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62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8067" y="-4332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 – Segment Display in Counters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589280" y="2452280"/>
            <a:ext cx="107084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Up-Down </a:t>
            </a:r>
          </a:p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Counter</a:t>
            </a:r>
          </a:p>
          <a:p>
            <a:endParaRPr lang="en-GB" sz="20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Screen Recording 5">
            <a:hlinkClick r:id="" action="ppaction://media"/>
            <a:extLst>
              <a:ext uri="{FF2B5EF4-FFF2-40B4-BE49-F238E27FC236}">
                <a16:creationId xmlns:a16="http://schemas.microsoft.com/office/drawing/2014/main" id="{2D65EFCD-1CDD-4390-B18A-D8B0214AD20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42100" y="1456453"/>
            <a:ext cx="6583586" cy="47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5"/>
    </mc:Choice>
    <mc:Fallback xmlns="">
      <p:transition spd="slow" advTm="16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40032227-b979-4871-9810-e89219de304c"/>
  <p:tag name="SLIDO_EVENT_SECTION_UUID" val="a08ce91e-770a-4298-aca7-f3666eb3b522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1075</Words>
  <Application>Microsoft Office PowerPoint</Application>
  <PresentationFormat>Widescreen</PresentationFormat>
  <Paragraphs>270</Paragraphs>
  <Slides>18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18</vt:i4>
      </vt:variant>
    </vt:vector>
  </HeadingPairs>
  <TitlesOfParts>
    <vt:vector size="42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7 – Segment Display in Counters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6</cp:revision>
  <dcterms:created xsi:type="dcterms:W3CDTF">2021-03-09T15:35:42Z</dcterms:created>
  <dcterms:modified xsi:type="dcterms:W3CDTF">2024-10-30T23:37:26Z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