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59" r:id="rId6"/>
    <p:sldId id="260" r:id="rId7"/>
    <p:sldId id="261" r:id="rId8"/>
    <p:sldId id="262" r:id="rId9"/>
    <p:sldId id="264" r:id="rId10"/>
    <p:sldId id="265" r:id="rId11"/>
    <p:sldId id="266" r:id="rId12"/>
    <p:sldId id="267" r:id="rId13"/>
    <p:sldId id="268" r:id="rId14"/>
    <p:sldId id="269" r:id="rId15"/>
    <p:sldId id="270" r:id="rId16"/>
    <p:sldId id="271" r:id="rId17"/>
    <p:sldId id="272" r:id="rId18"/>
    <p:sldId id="275" r:id="rId19"/>
    <p:sldId id="273"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CCD1"/>
    <a:srgbClr val="E36B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28527A-1638-42B8-B250-77FDD510007E}" v="628" dt="2022-07-21T08:57:14.5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95" autoAdjust="0"/>
    <p:restoredTop sz="94660"/>
  </p:normalViewPr>
  <p:slideViewPr>
    <p:cSldViewPr snapToGrid="0">
      <p:cViewPr varScale="1">
        <p:scale>
          <a:sx n="63" d="100"/>
          <a:sy n="63" d="100"/>
        </p:scale>
        <p:origin x="828"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faniabulete@gmail.com" userId="2b3de2b4a2adbbea" providerId="LiveId" clId="{6C28527A-1638-42B8-B250-77FDD510007E}"/>
    <pc:docChg chg="undo custSel addSld delSld modSld">
      <pc:chgData name="stefaniabulete@gmail.com" userId="2b3de2b4a2adbbea" providerId="LiveId" clId="{6C28527A-1638-42B8-B250-77FDD510007E}" dt="2022-07-21T20:07:39.722" v="2910" actId="20577"/>
      <pc:docMkLst>
        <pc:docMk/>
      </pc:docMkLst>
      <pc:sldChg chg="addSp delSp modSp new mod setBg addAnim delAnim setClrOvrMap">
        <pc:chgData name="stefaniabulete@gmail.com" userId="2b3de2b4a2adbbea" providerId="LiveId" clId="{6C28527A-1638-42B8-B250-77FDD510007E}" dt="2022-07-21T20:07:39.722" v="2910" actId="20577"/>
        <pc:sldMkLst>
          <pc:docMk/>
          <pc:sldMk cId="4258802887" sldId="256"/>
        </pc:sldMkLst>
        <pc:spChg chg="del mod">
          <ac:chgData name="stefaniabulete@gmail.com" userId="2b3de2b4a2adbbea" providerId="LiveId" clId="{6C28527A-1638-42B8-B250-77FDD510007E}" dt="2022-07-19T07:29:39.323" v="16" actId="478"/>
          <ac:spMkLst>
            <pc:docMk/>
            <pc:sldMk cId="4258802887" sldId="256"/>
            <ac:spMk id="2" creationId="{3A6B957F-B475-87CB-62D6-C5E9B5AF4C48}"/>
          </ac:spMkLst>
        </pc:spChg>
        <pc:spChg chg="mod ord">
          <ac:chgData name="stefaniabulete@gmail.com" userId="2b3de2b4a2adbbea" providerId="LiveId" clId="{6C28527A-1638-42B8-B250-77FDD510007E}" dt="2022-07-21T20:07:39.722" v="2910" actId="20577"/>
          <ac:spMkLst>
            <pc:docMk/>
            <pc:sldMk cId="4258802887" sldId="256"/>
            <ac:spMk id="3" creationId="{95EC779B-244D-F549-70E1-FE4C297259C6}"/>
          </ac:spMkLst>
        </pc:spChg>
        <pc:spChg chg="add del mod">
          <ac:chgData name="stefaniabulete@gmail.com" userId="2b3de2b4a2adbbea" providerId="LiveId" clId="{6C28527A-1638-42B8-B250-77FDD510007E}" dt="2022-07-19T07:33:20.111" v="207" actId="478"/>
          <ac:spMkLst>
            <pc:docMk/>
            <pc:sldMk cId="4258802887" sldId="256"/>
            <ac:spMk id="5" creationId="{84ED97C5-AB07-30A1-31C0-51166792C101}"/>
          </ac:spMkLst>
        </pc:spChg>
        <pc:spChg chg="add del">
          <ac:chgData name="stefaniabulete@gmail.com" userId="2b3de2b4a2adbbea" providerId="LiveId" clId="{6C28527A-1638-42B8-B250-77FDD510007E}" dt="2022-07-20T10:34:39.584" v="1658" actId="26606"/>
          <ac:spMkLst>
            <pc:docMk/>
            <pc:sldMk cId="4258802887" sldId="256"/>
            <ac:spMk id="8" creationId="{7D9D36D6-2AC5-46A1-A849-4C82D5264A3A}"/>
          </ac:spMkLst>
        </pc:spChg>
        <pc:spChg chg="add del">
          <ac:chgData name="stefaniabulete@gmail.com" userId="2b3de2b4a2adbbea" providerId="LiveId" clId="{6C28527A-1638-42B8-B250-77FDD510007E}" dt="2022-07-20T10:31:07.609" v="1641" actId="26606"/>
          <ac:spMkLst>
            <pc:docMk/>
            <pc:sldMk cId="4258802887" sldId="256"/>
            <ac:spMk id="9" creationId="{6CCA5F87-1D1E-45CB-8D83-FC7EEFAD9935}"/>
          </ac:spMkLst>
        </pc:spChg>
        <pc:spChg chg="add del">
          <ac:chgData name="stefaniabulete@gmail.com" userId="2b3de2b4a2adbbea" providerId="LiveId" clId="{6C28527A-1638-42B8-B250-77FDD510007E}" dt="2022-07-20T10:34:43.715" v="1661" actId="26606"/>
          <ac:spMkLst>
            <pc:docMk/>
            <pc:sldMk cId="4258802887" sldId="256"/>
            <ac:spMk id="10" creationId="{ECC07320-C2CA-4E29-8481-9D9E143C7788}"/>
          </ac:spMkLst>
        </pc:spChg>
        <pc:spChg chg="add del">
          <ac:chgData name="stefaniabulete@gmail.com" userId="2b3de2b4a2adbbea" providerId="LiveId" clId="{6C28527A-1638-42B8-B250-77FDD510007E}" dt="2022-07-20T10:31:07.609" v="1641" actId="26606"/>
          <ac:spMkLst>
            <pc:docMk/>
            <pc:sldMk cId="4258802887" sldId="256"/>
            <ac:spMk id="11" creationId="{7CCFC2C6-6238-4A2F-93DE-2ADF74AF635E}"/>
          </ac:spMkLst>
        </pc:spChg>
        <pc:spChg chg="add del">
          <ac:chgData name="stefaniabulete@gmail.com" userId="2b3de2b4a2adbbea" providerId="LiveId" clId="{6C28527A-1638-42B8-B250-77FDD510007E}" dt="2022-07-20T10:34:43.715" v="1661" actId="26606"/>
          <ac:spMkLst>
            <pc:docMk/>
            <pc:sldMk cId="4258802887" sldId="256"/>
            <ac:spMk id="12" creationId="{178FB36B-5BFE-42CA-BC60-1115E0D95EEC}"/>
          </ac:spMkLst>
        </pc:spChg>
        <pc:spChg chg="add del">
          <ac:chgData name="stefaniabulete@gmail.com" userId="2b3de2b4a2adbbea" providerId="LiveId" clId="{6C28527A-1638-42B8-B250-77FDD510007E}" dt="2022-07-20T10:31:07.609" v="1641" actId="26606"/>
          <ac:spMkLst>
            <pc:docMk/>
            <pc:sldMk cId="4258802887" sldId="256"/>
            <ac:spMk id="13" creationId="{AF2F604E-43BE-4DC3-B983-E071523364F8}"/>
          </ac:spMkLst>
        </pc:spChg>
        <pc:spChg chg="add del">
          <ac:chgData name="stefaniabulete@gmail.com" userId="2b3de2b4a2adbbea" providerId="LiveId" clId="{6C28527A-1638-42B8-B250-77FDD510007E}" dt="2022-07-20T10:34:46.108" v="1664" actId="26606"/>
          <ac:spMkLst>
            <pc:docMk/>
            <pc:sldMk cId="4258802887" sldId="256"/>
            <ac:spMk id="14" creationId="{87CC2527-562A-4F69-B487-4371E5B243E7}"/>
          </ac:spMkLst>
        </pc:spChg>
        <pc:spChg chg="add del">
          <ac:chgData name="stefaniabulete@gmail.com" userId="2b3de2b4a2adbbea" providerId="LiveId" clId="{6C28527A-1638-42B8-B250-77FDD510007E}" dt="2022-07-20T10:31:07.609" v="1641" actId="26606"/>
          <ac:spMkLst>
            <pc:docMk/>
            <pc:sldMk cId="4258802887" sldId="256"/>
            <ac:spMk id="15" creationId="{08C9B587-E65E-4B52-B37C-ABEBB6E87928}"/>
          </ac:spMkLst>
        </pc:spChg>
        <pc:spChg chg="add del">
          <ac:chgData name="stefaniabulete@gmail.com" userId="2b3de2b4a2adbbea" providerId="LiveId" clId="{6C28527A-1638-42B8-B250-77FDD510007E}" dt="2022-07-20T10:31:10.360" v="1644" actId="26606"/>
          <ac:spMkLst>
            <pc:docMk/>
            <pc:sldMk cId="4258802887" sldId="256"/>
            <ac:spMk id="17" creationId="{08C9B587-E65E-4B52-B37C-ABEBB6E87928}"/>
          </ac:spMkLst>
        </pc:spChg>
        <pc:spChg chg="add del">
          <ac:chgData name="stefaniabulete@gmail.com" userId="2b3de2b4a2adbbea" providerId="LiveId" clId="{6C28527A-1638-42B8-B250-77FDD510007E}" dt="2022-07-20T10:31:10.360" v="1644" actId="26606"/>
          <ac:spMkLst>
            <pc:docMk/>
            <pc:sldMk cId="4258802887" sldId="256"/>
            <ac:spMk id="18" creationId="{55666830-9A19-4E01-8505-D6C7F9AC5665}"/>
          </ac:spMkLst>
        </pc:spChg>
        <pc:spChg chg="add del">
          <ac:chgData name="stefaniabulete@gmail.com" userId="2b3de2b4a2adbbea" providerId="LiveId" clId="{6C28527A-1638-42B8-B250-77FDD510007E}" dt="2022-07-20T10:31:10.360" v="1644" actId="26606"/>
          <ac:spMkLst>
            <pc:docMk/>
            <pc:sldMk cId="4258802887" sldId="256"/>
            <ac:spMk id="19" creationId="{AE9FC877-7FB6-4D22-9988-35420644E202}"/>
          </ac:spMkLst>
        </pc:spChg>
        <pc:spChg chg="add del">
          <ac:chgData name="stefaniabulete@gmail.com" userId="2b3de2b4a2adbbea" providerId="LiveId" clId="{6C28527A-1638-42B8-B250-77FDD510007E}" dt="2022-07-20T10:31:10.360" v="1644" actId="26606"/>
          <ac:spMkLst>
            <pc:docMk/>
            <pc:sldMk cId="4258802887" sldId="256"/>
            <ac:spMk id="20" creationId="{E41809D1-F12E-46BB-B804-5F209D325E8B}"/>
          </ac:spMkLst>
        </pc:spChg>
        <pc:spChg chg="add del">
          <ac:chgData name="stefaniabulete@gmail.com" userId="2b3de2b4a2adbbea" providerId="LiveId" clId="{6C28527A-1638-42B8-B250-77FDD510007E}" dt="2022-07-20T10:31:10.360" v="1644" actId="26606"/>
          <ac:spMkLst>
            <pc:docMk/>
            <pc:sldMk cId="4258802887" sldId="256"/>
            <ac:spMk id="21" creationId="{AF2F604E-43BE-4DC3-B983-E071523364F8}"/>
          </ac:spMkLst>
        </pc:spChg>
        <pc:spChg chg="add del">
          <ac:chgData name="stefaniabulete@gmail.com" userId="2b3de2b4a2adbbea" providerId="LiveId" clId="{6C28527A-1638-42B8-B250-77FDD510007E}" dt="2022-07-20T10:34:51.493" v="1666" actId="26606"/>
          <ac:spMkLst>
            <pc:docMk/>
            <pc:sldMk cId="4258802887" sldId="256"/>
            <ac:spMk id="22" creationId="{36C4118A-B523-45D9-B427-8E05B2DEA65C}"/>
          </ac:spMkLst>
        </pc:spChg>
        <pc:spChg chg="add del">
          <ac:chgData name="stefaniabulete@gmail.com" userId="2b3de2b4a2adbbea" providerId="LiveId" clId="{6C28527A-1638-42B8-B250-77FDD510007E}" dt="2022-07-20T10:31:13.302" v="1647" actId="26606"/>
          <ac:spMkLst>
            <pc:docMk/>
            <pc:sldMk cId="4258802887" sldId="256"/>
            <ac:spMk id="23" creationId="{5A59F003-E00A-43F9-91DC-CC54E3B87466}"/>
          </ac:spMkLst>
        </pc:spChg>
        <pc:spChg chg="add del">
          <ac:chgData name="stefaniabulete@gmail.com" userId="2b3de2b4a2adbbea" providerId="LiveId" clId="{6C28527A-1638-42B8-B250-77FDD510007E}" dt="2022-07-20T10:31:13.302" v="1647" actId="26606"/>
          <ac:spMkLst>
            <pc:docMk/>
            <pc:sldMk cId="4258802887" sldId="256"/>
            <ac:spMk id="24" creationId="{D74A4382-E3AD-430A-9A1F-DFA3E0E77A7D}"/>
          </ac:spMkLst>
        </pc:spChg>
        <pc:spChg chg="add del">
          <ac:chgData name="stefaniabulete@gmail.com" userId="2b3de2b4a2adbbea" providerId="LiveId" clId="{6C28527A-1638-42B8-B250-77FDD510007E}" dt="2022-07-20T10:31:13.302" v="1647" actId="26606"/>
          <ac:spMkLst>
            <pc:docMk/>
            <pc:sldMk cId="4258802887" sldId="256"/>
            <ac:spMk id="25" creationId="{79F40191-0F44-4FD1-82CC-ACB507C14BE6}"/>
          </ac:spMkLst>
        </pc:spChg>
        <pc:spChg chg="add del">
          <ac:chgData name="stefaniabulete@gmail.com" userId="2b3de2b4a2adbbea" providerId="LiveId" clId="{6C28527A-1638-42B8-B250-77FDD510007E}" dt="2022-07-20T10:34:54.525" v="1668" actId="26606"/>
          <ac:spMkLst>
            <pc:docMk/>
            <pc:sldMk cId="4258802887" sldId="256"/>
            <ac:spMk id="26" creationId="{2E614F1C-2D93-42D0-B229-768199449923}"/>
          </ac:spMkLst>
        </pc:spChg>
        <pc:spChg chg="add del">
          <ac:chgData name="stefaniabulete@gmail.com" userId="2b3de2b4a2adbbea" providerId="LiveId" clId="{6C28527A-1638-42B8-B250-77FDD510007E}" dt="2022-07-20T10:33:58.663" v="1650" actId="26606"/>
          <ac:spMkLst>
            <pc:docMk/>
            <pc:sldMk cId="4258802887" sldId="256"/>
            <ac:spMk id="27" creationId="{526E0BFB-CDF1-4990-8C11-AC849311E0A8}"/>
          </ac:spMkLst>
        </pc:spChg>
        <pc:spChg chg="add del">
          <ac:chgData name="stefaniabulete@gmail.com" userId="2b3de2b4a2adbbea" providerId="LiveId" clId="{6C28527A-1638-42B8-B250-77FDD510007E}" dt="2022-07-20T10:33:58.663" v="1650" actId="26606"/>
          <ac:spMkLst>
            <pc:docMk/>
            <pc:sldMk cId="4258802887" sldId="256"/>
            <ac:spMk id="28" creationId="{6069A1F8-9BEB-4786-9694-FC48B2D75D21}"/>
          </ac:spMkLst>
        </pc:spChg>
        <pc:spChg chg="add del">
          <ac:chgData name="stefaniabulete@gmail.com" userId="2b3de2b4a2adbbea" providerId="LiveId" clId="{6C28527A-1638-42B8-B250-77FDD510007E}" dt="2022-07-20T10:33:58.663" v="1650" actId="26606"/>
          <ac:spMkLst>
            <pc:docMk/>
            <pc:sldMk cId="4258802887" sldId="256"/>
            <ac:spMk id="29" creationId="{AF2F604E-43BE-4DC3-B983-E071523364F8}"/>
          </ac:spMkLst>
        </pc:spChg>
        <pc:spChg chg="add del">
          <ac:chgData name="stefaniabulete@gmail.com" userId="2b3de2b4a2adbbea" providerId="LiveId" clId="{6C28527A-1638-42B8-B250-77FDD510007E}" dt="2022-07-20T10:33:58.663" v="1650" actId="26606"/>
          <ac:spMkLst>
            <pc:docMk/>
            <pc:sldMk cId="4258802887" sldId="256"/>
            <ac:spMk id="30" creationId="{08C9B587-E65E-4B52-B37C-ABEBB6E87928}"/>
          </ac:spMkLst>
        </pc:spChg>
        <pc:spChg chg="add del">
          <ac:chgData name="stefaniabulete@gmail.com" userId="2b3de2b4a2adbbea" providerId="LiveId" clId="{6C28527A-1638-42B8-B250-77FDD510007E}" dt="2022-07-20T10:35:20.682" v="1670" actId="26606"/>
          <ac:spMkLst>
            <pc:docMk/>
            <pc:sldMk cId="4258802887" sldId="256"/>
            <ac:spMk id="31" creationId="{ECC07320-C2CA-4E29-8481-9D9E143C7788}"/>
          </ac:spMkLst>
        </pc:spChg>
        <pc:spChg chg="add del">
          <ac:chgData name="stefaniabulete@gmail.com" userId="2b3de2b4a2adbbea" providerId="LiveId" clId="{6C28527A-1638-42B8-B250-77FDD510007E}" dt="2022-07-20T10:35:35.338" v="1673" actId="26606"/>
          <ac:spMkLst>
            <pc:docMk/>
            <pc:sldMk cId="4258802887" sldId="256"/>
            <ac:spMk id="33" creationId="{06DA9DF9-31F7-4056-B42E-878CC92417B8}"/>
          </ac:spMkLst>
        </pc:spChg>
        <pc:spChg chg="add del">
          <ac:chgData name="stefaniabulete@gmail.com" userId="2b3de2b4a2adbbea" providerId="LiveId" clId="{6C28527A-1638-42B8-B250-77FDD510007E}" dt="2022-07-20T10:35:41.222" v="1677" actId="26606"/>
          <ac:spMkLst>
            <pc:docMk/>
            <pc:sldMk cId="4258802887" sldId="256"/>
            <ac:spMk id="35" creationId="{D928DD85-BB99-450D-A702-2683E0296282}"/>
          </ac:spMkLst>
        </pc:spChg>
        <pc:spChg chg="add del">
          <ac:chgData name="stefaniabulete@gmail.com" userId="2b3de2b4a2adbbea" providerId="LiveId" clId="{6C28527A-1638-42B8-B250-77FDD510007E}" dt="2022-07-20T10:35:41.222" v="1677" actId="26606"/>
          <ac:spMkLst>
            <pc:docMk/>
            <pc:sldMk cId="4258802887" sldId="256"/>
            <ac:spMk id="36" creationId="{240E5BD2-4019-4012-A1AA-628900E659E9}"/>
          </ac:spMkLst>
        </pc:spChg>
        <pc:spChg chg="add del">
          <ac:chgData name="stefaniabulete@gmail.com" userId="2b3de2b4a2adbbea" providerId="LiveId" clId="{6C28527A-1638-42B8-B250-77FDD510007E}" dt="2022-07-20T10:36:01.498" v="1680" actId="26606"/>
          <ac:spMkLst>
            <pc:docMk/>
            <pc:sldMk cId="4258802887" sldId="256"/>
            <ac:spMk id="38" creationId="{9C867835-A917-4A2B-8424-3AFAF7436395}"/>
          </ac:spMkLst>
        </pc:spChg>
        <pc:spChg chg="add del">
          <ac:chgData name="stefaniabulete@gmail.com" userId="2b3de2b4a2adbbea" providerId="LiveId" clId="{6C28527A-1638-42B8-B250-77FDD510007E}" dt="2022-07-20T10:36:01.498" v="1680" actId="26606"/>
          <ac:spMkLst>
            <pc:docMk/>
            <pc:sldMk cId="4258802887" sldId="256"/>
            <ac:spMk id="39" creationId="{EED8D03E-F375-4E67-B932-FF9B007BB420}"/>
          </ac:spMkLst>
        </pc:spChg>
        <pc:spChg chg="add del">
          <ac:chgData name="stefaniabulete@gmail.com" userId="2b3de2b4a2adbbea" providerId="LiveId" clId="{6C28527A-1638-42B8-B250-77FDD510007E}" dt="2022-07-20T10:36:09.226" v="1682" actId="26606"/>
          <ac:spMkLst>
            <pc:docMk/>
            <pc:sldMk cId="4258802887" sldId="256"/>
            <ac:spMk id="41" creationId="{3E443FD7-A66B-4AA0-872D-B088B9BC5F17}"/>
          </ac:spMkLst>
        </pc:spChg>
        <pc:spChg chg="add del">
          <ac:chgData name="stefaniabulete@gmail.com" userId="2b3de2b4a2adbbea" providerId="LiveId" clId="{6C28527A-1638-42B8-B250-77FDD510007E}" dt="2022-07-20T10:36:09.226" v="1682" actId="26606"/>
          <ac:spMkLst>
            <pc:docMk/>
            <pc:sldMk cId="4258802887" sldId="256"/>
            <ac:spMk id="42" creationId="{C04BE0EF-3561-49B4-9A29-F283168A91C7}"/>
          </ac:spMkLst>
        </pc:spChg>
        <pc:spChg chg="add del">
          <ac:chgData name="stefaniabulete@gmail.com" userId="2b3de2b4a2adbbea" providerId="LiveId" clId="{6C28527A-1638-42B8-B250-77FDD510007E}" dt="2022-07-20T10:36:11.054" v="1685" actId="26606"/>
          <ac:spMkLst>
            <pc:docMk/>
            <pc:sldMk cId="4258802887" sldId="256"/>
            <ac:spMk id="44" creationId="{C1DD1A8A-57D5-4A81-AD04-532B043C5611}"/>
          </ac:spMkLst>
        </pc:spChg>
        <pc:spChg chg="add del">
          <ac:chgData name="stefaniabulete@gmail.com" userId="2b3de2b4a2adbbea" providerId="LiveId" clId="{6C28527A-1638-42B8-B250-77FDD510007E}" dt="2022-07-20T10:36:11.054" v="1685" actId="26606"/>
          <ac:spMkLst>
            <pc:docMk/>
            <pc:sldMk cId="4258802887" sldId="256"/>
            <ac:spMk id="45" creationId="{007891EC-4501-44ED-A8C8-B11B6DB767AB}"/>
          </ac:spMkLst>
        </pc:spChg>
        <pc:spChg chg="add del">
          <ac:chgData name="stefaniabulete@gmail.com" userId="2b3de2b4a2adbbea" providerId="LiveId" clId="{6C28527A-1638-42B8-B250-77FDD510007E}" dt="2022-07-20T10:36:16.824" v="1689" actId="26606"/>
          <ac:spMkLst>
            <pc:docMk/>
            <pc:sldMk cId="4258802887" sldId="256"/>
            <ac:spMk id="47" creationId="{E49CC64F-7275-4E33-961B-0C5CDC439875}"/>
          </ac:spMkLst>
        </pc:spChg>
        <pc:spChg chg="add del">
          <ac:chgData name="stefaniabulete@gmail.com" userId="2b3de2b4a2adbbea" providerId="LiveId" clId="{6C28527A-1638-42B8-B250-77FDD510007E}" dt="2022-07-20T10:36:24.429" v="1692" actId="26606"/>
          <ac:spMkLst>
            <pc:docMk/>
            <pc:sldMk cId="4258802887" sldId="256"/>
            <ac:spMk id="49" creationId="{B9951BD9-0868-4CDB-ACD6-9C4209B5E412}"/>
          </ac:spMkLst>
        </pc:spChg>
        <pc:spChg chg="add">
          <ac:chgData name="stefaniabulete@gmail.com" userId="2b3de2b4a2adbbea" providerId="LiveId" clId="{6C28527A-1638-42B8-B250-77FDD510007E}" dt="2022-07-20T10:36:24.445" v="1693" actId="26606"/>
          <ac:spMkLst>
            <pc:docMk/>
            <pc:sldMk cId="4258802887" sldId="256"/>
            <ac:spMk id="51" creationId="{9B7AD9F6-8CE7-4299-8FC6-328F4DCD3FF9}"/>
          </ac:spMkLst>
        </pc:spChg>
        <pc:spChg chg="add">
          <ac:chgData name="stefaniabulete@gmail.com" userId="2b3de2b4a2adbbea" providerId="LiveId" clId="{6C28527A-1638-42B8-B250-77FDD510007E}" dt="2022-07-20T10:36:24.445" v="1693" actId="26606"/>
          <ac:spMkLst>
            <pc:docMk/>
            <pc:sldMk cId="4258802887" sldId="256"/>
            <ac:spMk id="52" creationId="{F49775AF-8896-43EE-92C6-83497D6DC56F}"/>
          </ac:spMkLst>
        </pc:spChg>
        <pc:picChg chg="add del mod">
          <ac:chgData name="stefaniabulete@gmail.com" userId="2b3de2b4a2adbbea" providerId="LiveId" clId="{6C28527A-1638-42B8-B250-77FDD510007E}" dt="2022-07-20T10:34:01.025" v="1651" actId="478"/>
          <ac:picMkLst>
            <pc:docMk/>
            <pc:sldMk cId="4258802887" sldId="256"/>
            <ac:picMk id="4" creationId="{D97D9E2D-0D02-D920-77F4-2647F76E8528}"/>
          </ac:picMkLst>
        </pc:picChg>
        <pc:picChg chg="add mod">
          <ac:chgData name="stefaniabulete@gmail.com" userId="2b3de2b4a2adbbea" providerId="LiveId" clId="{6C28527A-1638-42B8-B250-77FDD510007E}" dt="2022-07-20T10:36:24.445" v="1693" actId="26606"/>
          <ac:picMkLst>
            <pc:docMk/>
            <pc:sldMk cId="4258802887" sldId="256"/>
            <ac:picMk id="6" creationId="{E95394C9-140F-41A5-2EDA-5F710E7CA278}"/>
          </ac:picMkLst>
        </pc:picChg>
        <pc:cxnChg chg="add del">
          <ac:chgData name="stefaniabulete@gmail.com" userId="2b3de2b4a2adbbea" providerId="LiveId" clId="{6C28527A-1638-42B8-B250-77FDD510007E}" dt="2022-07-20T10:34:46.108" v="1664" actId="26606"/>
          <ac:cxnSpMkLst>
            <pc:docMk/>
            <pc:sldMk cId="4258802887" sldId="256"/>
            <ac:cxnSpMk id="16" creationId="{BCDAEC91-5BCE-4B55-9CC0-43EF94CB734B}"/>
          </ac:cxnSpMkLst>
        </pc:cxnChg>
      </pc:sldChg>
      <pc:sldChg chg="addSp delSp modSp new mod setBg setClrOvrMap">
        <pc:chgData name="stefaniabulete@gmail.com" userId="2b3de2b4a2adbbea" providerId="LiveId" clId="{6C28527A-1638-42B8-B250-77FDD510007E}" dt="2022-07-20T10:45:07.800" v="1778" actId="255"/>
        <pc:sldMkLst>
          <pc:docMk/>
          <pc:sldMk cId="4063412044" sldId="257"/>
        </pc:sldMkLst>
        <pc:spChg chg="mod">
          <ac:chgData name="stefaniabulete@gmail.com" userId="2b3de2b4a2adbbea" providerId="LiveId" clId="{6C28527A-1638-42B8-B250-77FDD510007E}" dt="2022-07-20T10:44:52.555" v="1776" actId="1076"/>
          <ac:spMkLst>
            <pc:docMk/>
            <pc:sldMk cId="4063412044" sldId="257"/>
            <ac:spMk id="2" creationId="{8037920D-64C3-244B-2EF8-766F72832167}"/>
          </ac:spMkLst>
        </pc:spChg>
        <pc:spChg chg="mod ord">
          <ac:chgData name="stefaniabulete@gmail.com" userId="2b3de2b4a2adbbea" providerId="LiveId" clId="{6C28527A-1638-42B8-B250-77FDD510007E}" dt="2022-07-20T10:45:07.800" v="1778" actId="255"/>
          <ac:spMkLst>
            <pc:docMk/>
            <pc:sldMk cId="4063412044" sldId="257"/>
            <ac:spMk id="3" creationId="{D6B8CAAC-57C6-435B-24F1-C2FA0EFCABA1}"/>
          </ac:spMkLst>
        </pc:spChg>
        <pc:spChg chg="add del">
          <ac:chgData name="stefaniabulete@gmail.com" userId="2b3de2b4a2adbbea" providerId="LiveId" clId="{6C28527A-1638-42B8-B250-77FDD510007E}" dt="2022-07-20T10:41:28.714" v="1763" actId="26606"/>
          <ac:spMkLst>
            <pc:docMk/>
            <pc:sldMk cId="4063412044" sldId="257"/>
            <ac:spMk id="10" creationId="{91F32EBA-ED97-466E-8CFA-8382584155D0}"/>
          </ac:spMkLst>
        </pc:spChg>
        <pc:spChg chg="add del">
          <ac:chgData name="stefaniabulete@gmail.com" userId="2b3de2b4a2adbbea" providerId="LiveId" clId="{6C28527A-1638-42B8-B250-77FDD510007E}" dt="2022-07-20T10:41:28.714" v="1763" actId="26606"/>
          <ac:spMkLst>
            <pc:docMk/>
            <pc:sldMk cId="4063412044" sldId="257"/>
            <ac:spMk id="12" creationId="{62A38935-BB53-4DF7-A56E-48DD25B685D7}"/>
          </ac:spMkLst>
        </pc:spChg>
        <pc:spChg chg="add del">
          <ac:chgData name="stefaniabulete@gmail.com" userId="2b3de2b4a2adbbea" providerId="LiveId" clId="{6C28527A-1638-42B8-B250-77FDD510007E}" dt="2022-07-20T10:43:48.043" v="1768" actId="26606"/>
          <ac:spMkLst>
            <pc:docMk/>
            <pc:sldMk cId="4063412044" sldId="257"/>
            <ac:spMk id="17" creationId="{C4E4288A-DFC8-40A2-90E5-70E851A933AD}"/>
          </ac:spMkLst>
        </pc:spChg>
        <pc:spChg chg="add del">
          <ac:chgData name="stefaniabulete@gmail.com" userId="2b3de2b4a2adbbea" providerId="LiveId" clId="{6C28527A-1638-42B8-B250-77FDD510007E}" dt="2022-07-20T10:43:48.043" v="1768" actId="26606"/>
          <ac:spMkLst>
            <pc:docMk/>
            <pc:sldMk cId="4063412044" sldId="257"/>
            <ac:spMk id="23" creationId="{BD2BFF02-DF78-4F07-B176-52514E13127D}"/>
          </ac:spMkLst>
        </pc:spChg>
        <pc:spChg chg="add del">
          <ac:chgData name="stefaniabulete@gmail.com" userId="2b3de2b4a2adbbea" providerId="LiveId" clId="{6C28527A-1638-42B8-B250-77FDD510007E}" dt="2022-07-20T10:43:48.043" v="1768" actId="26606"/>
          <ac:spMkLst>
            <pc:docMk/>
            <pc:sldMk cId="4063412044" sldId="257"/>
            <ac:spMk id="25" creationId="{0DB06EAB-7D8C-403A-86C5-B5FD79A13650}"/>
          </ac:spMkLst>
        </pc:spChg>
        <pc:spChg chg="add del">
          <ac:chgData name="stefaniabulete@gmail.com" userId="2b3de2b4a2adbbea" providerId="LiveId" clId="{6C28527A-1638-42B8-B250-77FDD510007E}" dt="2022-07-20T10:44:14.327" v="1771" actId="26606"/>
          <ac:spMkLst>
            <pc:docMk/>
            <pc:sldMk cId="4063412044" sldId="257"/>
            <ac:spMk id="32" creationId="{81F3642D-13C8-47D1-8141-3F5A7CEBA891}"/>
          </ac:spMkLst>
        </pc:spChg>
        <pc:spChg chg="add del">
          <ac:chgData name="stefaniabulete@gmail.com" userId="2b3de2b4a2adbbea" providerId="LiveId" clId="{6C28527A-1638-42B8-B250-77FDD510007E}" dt="2022-07-20T10:44:14.327" v="1771" actId="26606"/>
          <ac:spMkLst>
            <pc:docMk/>
            <pc:sldMk cId="4063412044" sldId="257"/>
            <ac:spMk id="34" creationId="{07977D39-626F-40D7-B00F-16E02602DD5A}"/>
          </ac:spMkLst>
        </pc:spChg>
        <pc:spChg chg="add del">
          <ac:chgData name="stefaniabulete@gmail.com" userId="2b3de2b4a2adbbea" providerId="LiveId" clId="{6C28527A-1638-42B8-B250-77FDD510007E}" dt="2022-07-20T10:44:14.327" v="1771" actId="26606"/>
          <ac:spMkLst>
            <pc:docMk/>
            <pc:sldMk cId="4063412044" sldId="257"/>
            <ac:spMk id="36" creationId="{98E915F0-311A-4BDD-94EC-B0A3D6A3C546}"/>
          </ac:spMkLst>
        </pc:spChg>
        <pc:spChg chg="add del">
          <ac:chgData name="stefaniabulete@gmail.com" userId="2b3de2b4a2adbbea" providerId="LiveId" clId="{6C28527A-1638-42B8-B250-77FDD510007E}" dt="2022-07-20T10:44:14.327" v="1771" actId="26606"/>
          <ac:spMkLst>
            <pc:docMk/>
            <pc:sldMk cId="4063412044" sldId="257"/>
            <ac:spMk id="38" creationId="{EF1CD662-C732-41EB-A08A-EFB9E7EB8990}"/>
          </ac:spMkLst>
        </pc:spChg>
        <pc:spChg chg="add del">
          <ac:chgData name="stefaniabulete@gmail.com" userId="2b3de2b4a2adbbea" providerId="LiveId" clId="{6C28527A-1638-42B8-B250-77FDD510007E}" dt="2022-07-20T10:44:14.327" v="1771" actId="26606"/>
          <ac:spMkLst>
            <pc:docMk/>
            <pc:sldMk cId="4063412044" sldId="257"/>
            <ac:spMk id="40" creationId="{B905CDE4-B751-4B3E-B625-6E59F8903414}"/>
          </ac:spMkLst>
        </pc:spChg>
        <pc:spChg chg="add del">
          <ac:chgData name="stefaniabulete@gmail.com" userId="2b3de2b4a2adbbea" providerId="LiveId" clId="{6C28527A-1638-42B8-B250-77FDD510007E}" dt="2022-07-20T10:44:14.327" v="1771" actId="26606"/>
          <ac:spMkLst>
            <pc:docMk/>
            <pc:sldMk cId="4063412044" sldId="257"/>
            <ac:spMk id="42" creationId="{08108C16-F4C0-44AA-999D-17BD39219B24}"/>
          </ac:spMkLst>
        </pc:spChg>
        <pc:spChg chg="add del">
          <ac:chgData name="stefaniabulete@gmail.com" userId="2b3de2b4a2adbbea" providerId="LiveId" clId="{6C28527A-1638-42B8-B250-77FDD510007E}" dt="2022-07-20T10:44:14.327" v="1771" actId="26606"/>
          <ac:spMkLst>
            <pc:docMk/>
            <pc:sldMk cId="4063412044" sldId="257"/>
            <ac:spMk id="44" creationId="{CDC29AC1-2821-4FCC-B597-88DAF39C36FE}"/>
          </ac:spMkLst>
        </pc:spChg>
        <pc:spChg chg="add del">
          <ac:chgData name="stefaniabulete@gmail.com" userId="2b3de2b4a2adbbea" providerId="LiveId" clId="{6C28527A-1638-42B8-B250-77FDD510007E}" dt="2022-07-20T10:44:14.327" v="1771" actId="26606"/>
          <ac:spMkLst>
            <pc:docMk/>
            <pc:sldMk cId="4063412044" sldId="257"/>
            <ac:spMk id="46" creationId="{0640CCAE-325C-4DD0-BB26-38BF690F3BBB}"/>
          </ac:spMkLst>
        </pc:spChg>
        <pc:spChg chg="add del">
          <ac:chgData name="stefaniabulete@gmail.com" userId="2b3de2b4a2adbbea" providerId="LiveId" clId="{6C28527A-1638-42B8-B250-77FDD510007E}" dt="2022-07-20T10:44:14.327" v="1771" actId="26606"/>
          <ac:spMkLst>
            <pc:docMk/>
            <pc:sldMk cId="4063412044" sldId="257"/>
            <ac:spMk id="48" creationId="{49AC9A43-F5C5-4703-A0F0-78CBB9542E37}"/>
          </ac:spMkLst>
        </pc:spChg>
        <pc:spChg chg="add del">
          <ac:chgData name="stefaniabulete@gmail.com" userId="2b3de2b4a2adbbea" providerId="LiveId" clId="{6C28527A-1638-42B8-B250-77FDD510007E}" dt="2022-07-20T10:44:14.327" v="1771" actId="26606"/>
          <ac:spMkLst>
            <pc:docMk/>
            <pc:sldMk cId="4063412044" sldId="257"/>
            <ac:spMk id="50" creationId="{BE28351C-7EEF-428E-9B7A-5CC84F336216}"/>
          </ac:spMkLst>
        </pc:spChg>
        <pc:spChg chg="add del">
          <ac:chgData name="stefaniabulete@gmail.com" userId="2b3de2b4a2adbbea" providerId="LiveId" clId="{6C28527A-1638-42B8-B250-77FDD510007E}" dt="2022-07-20T10:44:14.327" v="1771" actId="26606"/>
          <ac:spMkLst>
            <pc:docMk/>
            <pc:sldMk cId="4063412044" sldId="257"/>
            <ac:spMk id="52" creationId="{C8F10CB3-3B5E-4C7A-98CF-B87454DDFA39}"/>
          </ac:spMkLst>
        </pc:spChg>
        <pc:spChg chg="add del">
          <ac:chgData name="stefaniabulete@gmail.com" userId="2b3de2b4a2adbbea" providerId="LiveId" clId="{6C28527A-1638-42B8-B250-77FDD510007E}" dt="2022-07-20T10:44:14.327" v="1771" actId="26606"/>
          <ac:spMkLst>
            <pc:docMk/>
            <pc:sldMk cId="4063412044" sldId="257"/>
            <ac:spMk id="54" creationId="{B0B0DBC8-B5F0-40AE-A3D3-BCD504119D4C}"/>
          </ac:spMkLst>
        </pc:spChg>
        <pc:spChg chg="add del">
          <ac:chgData name="stefaniabulete@gmail.com" userId="2b3de2b4a2adbbea" providerId="LiveId" clId="{6C28527A-1638-42B8-B250-77FDD510007E}" dt="2022-07-20T10:44:44.452" v="1774" actId="26606"/>
          <ac:spMkLst>
            <pc:docMk/>
            <pc:sldMk cId="4063412044" sldId="257"/>
            <ac:spMk id="59" creationId="{3A45B268-BBDB-4EC6-A664-CED7BF60D20D}"/>
          </ac:spMkLst>
        </pc:spChg>
        <pc:spChg chg="add del">
          <ac:chgData name="stefaniabulete@gmail.com" userId="2b3de2b4a2adbbea" providerId="LiveId" clId="{6C28527A-1638-42B8-B250-77FDD510007E}" dt="2022-07-20T10:44:44.452" v="1774" actId="26606"/>
          <ac:spMkLst>
            <pc:docMk/>
            <pc:sldMk cId="4063412044" sldId="257"/>
            <ac:spMk id="61" creationId="{07977D39-626F-40D7-B00F-16E02602DD5A}"/>
          </ac:spMkLst>
        </pc:spChg>
        <pc:spChg chg="add del">
          <ac:chgData name="stefaniabulete@gmail.com" userId="2b3de2b4a2adbbea" providerId="LiveId" clId="{6C28527A-1638-42B8-B250-77FDD510007E}" dt="2022-07-20T10:44:44.452" v="1774" actId="26606"/>
          <ac:spMkLst>
            <pc:docMk/>
            <pc:sldMk cId="4063412044" sldId="257"/>
            <ac:spMk id="63" creationId="{B78B55DD-3C55-4B94-9031-4F3723BD43EA}"/>
          </ac:spMkLst>
        </pc:spChg>
        <pc:spChg chg="add del">
          <ac:chgData name="stefaniabulete@gmail.com" userId="2b3de2b4a2adbbea" providerId="LiveId" clId="{6C28527A-1638-42B8-B250-77FDD510007E}" dt="2022-07-20T10:44:44.452" v="1774" actId="26606"/>
          <ac:spMkLst>
            <pc:docMk/>
            <pc:sldMk cId="4063412044" sldId="257"/>
            <ac:spMk id="65" creationId="{B905CDE4-B751-4B3E-B625-6E59F8903414}"/>
          </ac:spMkLst>
        </pc:spChg>
        <pc:spChg chg="add del">
          <ac:chgData name="stefaniabulete@gmail.com" userId="2b3de2b4a2adbbea" providerId="LiveId" clId="{6C28527A-1638-42B8-B250-77FDD510007E}" dt="2022-07-20T10:44:44.452" v="1774" actId="26606"/>
          <ac:spMkLst>
            <pc:docMk/>
            <pc:sldMk cId="4063412044" sldId="257"/>
            <ac:spMk id="67" creationId="{42D9BB05-ED63-4148-87AB-82720ACC335C}"/>
          </ac:spMkLst>
        </pc:spChg>
        <pc:spChg chg="add del">
          <ac:chgData name="stefaniabulete@gmail.com" userId="2b3de2b4a2adbbea" providerId="LiveId" clId="{6C28527A-1638-42B8-B250-77FDD510007E}" dt="2022-07-20T10:44:44.452" v="1774" actId="26606"/>
          <ac:spMkLst>
            <pc:docMk/>
            <pc:sldMk cId="4063412044" sldId="257"/>
            <ac:spMk id="69" creationId="{CDC29AC1-2821-4FCC-B597-88DAF39C36FE}"/>
          </ac:spMkLst>
        </pc:spChg>
        <pc:spChg chg="add del">
          <ac:chgData name="stefaniabulete@gmail.com" userId="2b3de2b4a2adbbea" providerId="LiveId" clId="{6C28527A-1638-42B8-B250-77FDD510007E}" dt="2022-07-20T10:44:44.452" v="1774" actId="26606"/>
          <ac:spMkLst>
            <pc:docMk/>
            <pc:sldMk cId="4063412044" sldId="257"/>
            <ac:spMk id="71" creationId="{5B00B48C-8AA7-4128-AD60-76349F0CEC58}"/>
          </ac:spMkLst>
        </pc:spChg>
        <pc:spChg chg="add del">
          <ac:chgData name="stefaniabulete@gmail.com" userId="2b3de2b4a2adbbea" providerId="LiveId" clId="{6C28527A-1638-42B8-B250-77FDD510007E}" dt="2022-07-20T10:44:44.452" v="1774" actId="26606"/>
          <ac:spMkLst>
            <pc:docMk/>
            <pc:sldMk cId="4063412044" sldId="257"/>
            <ac:spMk id="73" creationId="{08108C16-F4C0-44AA-999D-17BD39219B24}"/>
          </ac:spMkLst>
        </pc:spChg>
        <pc:spChg chg="add del">
          <ac:chgData name="stefaniabulete@gmail.com" userId="2b3de2b4a2adbbea" providerId="LiveId" clId="{6C28527A-1638-42B8-B250-77FDD510007E}" dt="2022-07-20T10:44:44.452" v="1774" actId="26606"/>
          <ac:spMkLst>
            <pc:docMk/>
            <pc:sldMk cId="4063412044" sldId="257"/>
            <ac:spMk id="75" creationId="{0760511E-86BF-4340-9949-CECB774FAC36}"/>
          </ac:spMkLst>
        </pc:spChg>
        <pc:spChg chg="add del">
          <ac:chgData name="stefaniabulete@gmail.com" userId="2b3de2b4a2adbbea" providerId="LiveId" clId="{6C28527A-1638-42B8-B250-77FDD510007E}" dt="2022-07-20T10:44:44.452" v="1774" actId="26606"/>
          <ac:spMkLst>
            <pc:docMk/>
            <pc:sldMk cId="4063412044" sldId="257"/>
            <ac:spMk id="77" creationId="{C8F10CB3-3B5E-4C7A-98CF-B87454DDFA39}"/>
          </ac:spMkLst>
        </pc:spChg>
        <pc:spChg chg="add">
          <ac:chgData name="stefaniabulete@gmail.com" userId="2b3de2b4a2adbbea" providerId="LiveId" clId="{6C28527A-1638-42B8-B250-77FDD510007E}" dt="2022-07-20T10:44:44.452" v="1774" actId="26606"/>
          <ac:spMkLst>
            <pc:docMk/>
            <pc:sldMk cId="4063412044" sldId="257"/>
            <ac:spMk id="82" creationId="{54A709FC-1ADC-45CD-856D-3B1A50C58388}"/>
          </ac:spMkLst>
        </pc:spChg>
        <pc:spChg chg="add">
          <ac:chgData name="stefaniabulete@gmail.com" userId="2b3de2b4a2adbbea" providerId="LiveId" clId="{6C28527A-1638-42B8-B250-77FDD510007E}" dt="2022-07-20T10:44:44.452" v="1774" actId="26606"/>
          <ac:spMkLst>
            <pc:docMk/>
            <pc:sldMk cId="4063412044" sldId="257"/>
            <ac:spMk id="84" creationId="{AE67272E-0E66-4396-9C0C-4E154CCE2052}"/>
          </ac:spMkLst>
        </pc:spChg>
        <pc:spChg chg="add">
          <ac:chgData name="stefaniabulete@gmail.com" userId="2b3de2b4a2adbbea" providerId="LiveId" clId="{6C28527A-1638-42B8-B250-77FDD510007E}" dt="2022-07-20T10:44:44.452" v="1774" actId="26606"/>
          <ac:spMkLst>
            <pc:docMk/>
            <pc:sldMk cId="4063412044" sldId="257"/>
            <ac:spMk id="86" creationId="{BCB8E572-32F0-4C78-B268-2702C859FDB6}"/>
          </ac:spMkLst>
        </pc:spChg>
        <pc:spChg chg="add">
          <ac:chgData name="stefaniabulete@gmail.com" userId="2b3de2b4a2adbbea" providerId="LiveId" clId="{6C28527A-1638-42B8-B250-77FDD510007E}" dt="2022-07-20T10:44:44.452" v="1774" actId="26606"/>
          <ac:spMkLst>
            <pc:docMk/>
            <pc:sldMk cId="4063412044" sldId="257"/>
            <ac:spMk id="88" creationId="{BFC6224A-7B8A-4699-99DC-A6C9CD6171C4}"/>
          </ac:spMkLst>
        </pc:spChg>
        <pc:spChg chg="add">
          <ac:chgData name="stefaniabulete@gmail.com" userId="2b3de2b4a2adbbea" providerId="LiveId" clId="{6C28527A-1638-42B8-B250-77FDD510007E}" dt="2022-07-20T10:44:44.452" v="1774" actId="26606"/>
          <ac:spMkLst>
            <pc:docMk/>
            <pc:sldMk cId="4063412044" sldId="257"/>
            <ac:spMk id="90" creationId="{0611C424-EB44-492D-9C48-78BB0D5DC97F}"/>
          </ac:spMkLst>
        </pc:spChg>
        <pc:spChg chg="add">
          <ac:chgData name="stefaniabulete@gmail.com" userId="2b3de2b4a2adbbea" providerId="LiveId" clId="{6C28527A-1638-42B8-B250-77FDD510007E}" dt="2022-07-20T10:44:44.452" v="1774" actId="26606"/>
          <ac:spMkLst>
            <pc:docMk/>
            <pc:sldMk cId="4063412044" sldId="257"/>
            <ac:spMk id="92" creationId="{59156A24-128C-4054-AAFF-F8CA5BA0E79C}"/>
          </ac:spMkLst>
        </pc:spChg>
        <pc:spChg chg="add">
          <ac:chgData name="stefaniabulete@gmail.com" userId="2b3de2b4a2adbbea" providerId="LiveId" clId="{6C28527A-1638-42B8-B250-77FDD510007E}" dt="2022-07-20T10:44:44.452" v="1774" actId="26606"/>
          <ac:spMkLst>
            <pc:docMk/>
            <pc:sldMk cId="4063412044" sldId="257"/>
            <ac:spMk id="94" creationId="{646E8F12-06B4-4D6B-866C-1743B253C8CE}"/>
          </ac:spMkLst>
        </pc:spChg>
        <pc:spChg chg="add">
          <ac:chgData name="stefaniabulete@gmail.com" userId="2b3de2b4a2adbbea" providerId="LiveId" clId="{6C28527A-1638-42B8-B250-77FDD510007E}" dt="2022-07-20T10:44:44.452" v="1774" actId="26606"/>
          <ac:spMkLst>
            <pc:docMk/>
            <pc:sldMk cId="4063412044" sldId="257"/>
            <ac:spMk id="96" creationId="{3CC324B9-DFFF-42F1-8D81-AAD42554BDA0}"/>
          </ac:spMkLst>
        </pc:spChg>
        <pc:grpChg chg="add del">
          <ac:chgData name="stefaniabulete@gmail.com" userId="2b3de2b4a2adbbea" providerId="LiveId" clId="{6C28527A-1638-42B8-B250-77FDD510007E}" dt="2022-07-20T10:43:48.043" v="1768" actId="26606"/>
          <ac:grpSpMkLst>
            <pc:docMk/>
            <pc:sldMk cId="4063412044" sldId="257"/>
            <ac:grpSpMk id="19" creationId="{B63C2D82-D4FA-4A37-BB01-1E7B21E4FF20}"/>
          </ac:grpSpMkLst>
        </pc:grpChg>
        <pc:picChg chg="add del mod">
          <ac:chgData name="stefaniabulete@gmail.com" userId="2b3de2b4a2adbbea" providerId="LiveId" clId="{6C28527A-1638-42B8-B250-77FDD510007E}" dt="2022-07-20T10:43:33.391" v="1766" actId="478"/>
          <ac:picMkLst>
            <pc:docMk/>
            <pc:sldMk cId="4063412044" sldId="257"/>
            <ac:picMk id="5" creationId="{F8DCB33F-D500-8D21-37E7-8F480A8CEDD7}"/>
          </ac:picMkLst>
        </pc:picChg>
        <pc:picChg chg="add del mod ord">
          <ac:chgData name="stefaniabulete@gmail.com" userId="2b3de2b4a2adbbea" providerId="LiveId" clId="{6C28527A-1638-42B8-B250-77FDD510007E}" dt="2022-07-20T10:43:35.664" v="1767" actId="478"/>
          <ac:picMkLst>
            <pc:docMk/>
            <pc:sldMk cId="4063412044" sldId="257"/>
            <ac:picMk id="7" creationId="{98173150-C1AD-F028-6A0D-CA28767341CA}"/>
          </ac:picMkLst>
        </pc:picChg>
        <pc:picChg chg="add mod ord">
          <ac:chgData name="stefaniabulete@gmail.com" userId="2b3de2b4a2adbbea" providerId="LiveId" clId="{6C28527A-1638-42B8-B250-77FDD510007E}" dt="2022-07-20T10:44:44.452" v="1774" actId="26606"/>
          <ac:picMkLst>
            <pc:docMk/>
            <pc:sldMk cId="4063412044" sldId="257"/>
            <ac:picMk id="9" creationId="{904AC8F6-0403-FE5F-E199-F92733F1F191}"/>
          </ac:picMkLst>
        </pc:picChg>
        <pc:picChg chg="add del mod ord">
          <ac:chgData name="stefaniabulete@gmail.com" userId="2b3de2b4a2adbbea" providerId="LiveId" clId="{6C28527A-1638-42B8-B250-77FDD510007E}" dt="2022-07-20T10:44:35.935" v="1773" actId="478"/>
          <ac:picMkLst>
            <pc:docMk/>
            <pc:sldMk cId="4063412044" sldId="257"/>
            <ac:picMk id="13" creationId="{54C20BE1-A229-33C6-5154-C44F810DF0E8}"/>
          </ac:picMkLst>
        </pc:picChg>
        <pc:picChg chg="add del mod">
          <ac:chgData name="stefaniabulete@gmail.com" userId="2b3de2b4a2adbbea" providerId="LiveId" clId="{6C28527A-1638-42B8-B250-77FDD510007E}" dt="2022-07-20T10:44:11.165" v="1770" actId="478"/>
          <ac:picMkLst>
            <pc:docMk/>
            <pc:sldMk cId="4063412044" sldId="257"/>
            <ac:picMk id="15" creationId="{0A91AD30-E3BC-CFD4-34E5-434746D84ED1}"/>
          </ac:picMkLst>
        </pc:picChg>
        <pc:picChg chg="add mod ord">
          <ac:chgData name="stefaniabulete@gmail.com" userId="2b3de2b4a2adbbea" providerId="LiveId" clId="{6C28527A-1638-42B8-B250-77FDD510007E}" dt="2022-07-20T10:44:44.452" v="1774" actId="26606"/>
          <ac:picMkLst>
            <pc:docMk/>
            <pc:sldMk cId="4063412044" sldId="257"/>
            <ac:picMk id="18" creationId="{8CA26EE6-81C8-52B0-F99D-D36640068716}"/>
          </ac:picMkLst>
        </pc:picChg>
        <pc:picChg chg="add mod ord">
          <ac:chgData name="stefaniabulete@gmail.com" userId="2b3de2b4a2adbbea" providerId="LiveId" clId="{6C28527A-1638-42B8-B250-77FDD510007E}" dt="2022-07-20T10:44:44.452" v="1774" actId="26606"/>
          <ac:picMkLst>
            <pc:docMk/>
            <pc:sldMk cId="4063412044" sldId="257"/>
            <ac:picMk id="24" creationId="{18406904-429D-8051-27E8-AEB344D07D3C}"/>
          </ac:picMkLst>
        </pc:picChg>
        <pc:picChg chg="add mod">
          <ac:chgData name="stefaniabulete@gmail.com" userId="2b3de2b4a2adbbea" providerId="LiveId" clId="{6C28527A-1638-42B8-B250-77FDD510007E}" dt="2022-07-20T10:44:44.452" v="1774" actId="26606"/>
          <ac:picMkLst>
            <pc:docMk/>
            <pc:sldMk cId="4063412044" sldId="257"/>
            <ac:picMk id="27" creationId="{BAFFA5A7-50A3-AB4E-DEB7-D8565E9F447A}"/>
          </ac:picMkLst>
        </pc:picChg>
      </pc:sldChg>
      <pc:sldChg chg="addSp delSp modSp new mod setBg addAnim delAnim setClrOvrMap">
        <pc:chgData name="stefaniabulete@gmail.com" userId="2b3de2b4a2adbbea" providerId="LiveId" clId="{6C28527A-1638-42B8-B250-77FDD510007E}" dt="2022-07-20T11:04:16.760" v="2558"/>
        <pc:sldMkLst>
          <pc:docMk/>
          <pc:sldMk cId="1784031998" sldId="258"/>
        </pc:sldMkLst>
        <pc:spChg chg="del mod ord">
          <ac:chgData name="stefaniabulete@gmail.com" userId="2b3de2b4a2adbbea" providerId="LiveId" clId="{6C28527A-1638-42B8-B250-77FDD510007E}" dt="2022-07-20T11:00:00.691" v="2009" actId="478"/>
          <ac:spMkLst>
            <pc:docMk/>
            <pc:sldMk cId="1784031998" sldId="258"/>
            <ac:spMk id="2" creationId="{1F0AC3F0-1883-E133-51FE-5A12BD3A501E}"/>
          </ac:spMkLst>
        </pc:spChg>
        <pc:spChg chg="del">
          <ac:chgData name="stefaniabulete@gmail.com" userId="2b3de2b4a2adbbea" providerId="LiveId" clId="{6C28527A-1638-42B8-B250-77FDD510007E}" dt="2022-07-20T09:27:42.054" v="537"/>
          <ac:spMkLst>
            <pc:docMk/>
            <pc:sldMk cId="1784031998" sldId="258"/>
            <ac:spMk id="3" creationId="{7B7A9CA0-EE58-834E-370E-18788B6B4626}"/>
          </ac:spMkLst>
        </pc:spChg>
        <pc:spChg chg="add del mod ord">
          <ac:chgData name="stefaniabulete@gmail.com" userId="2b3de2b4a2adbbea" providerId="LiveId" clId="{6C28527A-1638-42B8-B250-77FDD510007E}" dt="2022-07-20T10:57:59.371" v="1991" actId="26606"/>
          <ac:spMkLst>
            <pc:docMk/>
            <pc:sldMk cId="1784031998" sldId="258"/>
            <ac:spMk id="5" creationId="{F6067ACF-7A26-3883-8C8E-40FB1F8397F2}"/>
          </ac:spMkLst>
        </pc:spChg>
        <pc:spChg chg="add del mod">
          <ac:chgData name="stefaniabulete@gmail.com" userId="2b3de2b4a2adbbea" providerId="LiveId" clId="{6C28527A-1638-42B8-B250-77FDD510007E}" dt="2022-07-20T10:52:09.134" v="1933" actId="478"/>
          <ac:spMkLst>
            <pc:docMk/>
            <pc:sldMk cId="1784031998" sldId="258"/>
            <ac:spMk id="7" creationId="{0A5B7E01-3509-FD39-655A-3C11942EFA22}"/>
          </ac:spMkLst>
        </pc:spChg>
        <pc:spChg chg="add del">
          <ac:chgData name="stefaniabulete@gmail.com" userId="2b3de2b4a2adbbea" providerId="LiveId" clId="{6C28527A-1638-42B8-B250-77FDD510007E}" dt="2022-07-20T10:52:34.149" v="1935" actId="26606"/>
          <ac:spMkLst>
            <pc:docMk/>
            <pc:sldMk cId="1784031998" sldId="258"/>
            <ac:spMk id="16" creationId="{C4E4288A-DFC8-40A2-90E5-70E851A933AD}"/>
          </ac:spMkLst>
        </pc:spChg>
        <pc:spChg chg="add del mod">
          <ac:chgData name="stefaniabulete@gmail.com" userId="2b3de2b4a2adbbea" providerId="LiveId" clId="{6C28527A-1638-42B8-B250-77FDD510007E}" dt="2022-07-20T10:57:23.887" v="1983" actId="478"/>
          <ac:spMkLst>
            <pc:docMk/>
            <pc:sldMk cId="1784031998" sldId="258"/>
            <ac:spMk id="17" creationId="{82231133-295A-7A37-801B-22D663029494}"/>
          </ac:spMkLst>
        </pc:spChg>
        <pc:spChg chg="add del">
          <ac:chgData name="stefaniabulete@gmail.com" userId="2b3de2b4a2adbbea" providerId="LiveId" clId="{6C28527A-1638-42B8-B250-77FDD510007E}" dt="2022-07-20T10:52:47.432" v="1940" actId="26606"/>
          <ac:spMkLst>
            <pc:docMk/>
            <pc:sldMk cId="1784031998" sldId="258"/>
            <ac:spMk id="20" creationId="{1D917FAD-3240-4D3F-91A0-9571F75DC6DC}"/>
          </ac:spMkLst>
        </pc:spChg>
        <pc:spChg chg="add del">
          <ac:chgData name="stefaniabulete@gmail.com" userId="2b3de2b4a2adbbea" providerId="LiveId" clId="{6C28527A-1638-42B8-B250-77FDD510007E}" dt="2022-07-20T10:52:34.149" v="1935" actId="26606"/>
          <ac:spMkLst>
            <pc:docMk/>
            <pc:sldMk cId="1784031998" sldId="258"/>
            <ac:spMk id="22" creationId="{BD2BFF02-DF78-4F07-B176-52514E13127D}"/>
          </ac:spMkLst>
        </pc:spChg>
        <pc:spChg chg="add mod">
          <ac:chgData name="stefaniabulete@gmail.com" userId="2b3de2b4a2adbbea" providerId="LiveId" clId="{6C28527A-1638-42B8-B250-77FDD510007E}" dt="2022-07-20T11:00:39.867" v="2018" actId="14100"/>
          <ac:spMkLst>
            <pc:docMk/>
            <pc:sldMk cId="1784031998" sldId="258"/>
            <ac:spMk id="23" creationId="{EC81B8E7-5F7F-437A-9609-5DB2587A1465}"/>
          </ac:spMkLst>
        </pc:spChg>
        <pc:spChg chg="add del">
          <ac:chgData name="stefaniabulete@gmail.com" userId="2b3de2b4a2adbbea" providerId="LiveId" clId="{6C28527A-1638-42B8-B250-77FDD510007E}" dt="2022-07-20T10:52:34.149" v="1935" actId="26606"/>
          <ac:spMkLst>
            <pc:docMk/>
            <pc:sldMk cId="1784031998" sldId="258"/>
            <ac:spMk id="24" creationId="{0DB06EAB-7D8C-403A-86C5-B5FD79A13650}"/>
          </ac:spMkLst>
        </pc:spChg>
        <pc:spChg chg="add del">
          <ac:chgData name="stefaniabulete@gmail.com" userId="2b3de2b4a2adbbea" providerId="LiveId" clId="{6C28527A-1638-42B8-B250-77FDD510007E}" dt="2022-07-20T10:52:44.233" v="1937" actId="26606"/>
          <ac:spMkLst>
            <pc:docMk/>
            <pc:sldMk cId="1784031998" sldId="258"/>
            <ac:spMk id="26" creationId="{33CD251C-A887-4D2F-925B-FC097198538B}"/>
          </ac:spMkLst>
        </pc:spChg>
        <pc:spChg chg="add del">
          <ac:chgData name="stefaniabulete@gmail.com" userId="2b3de2b4a2adbbea" providerId="LiveId" clId="{6C28527A-1638-42B8-B250-77FDD510007E}" dt="2022-07-20T10:52:44.233" v="1937" actId="26606"/>
          <ac:spMkLst>
            <pc:docMk/>
            <pc:sldMk cId="1784031998" sldId="258"/>
            <ac:spMk id="27" creationId="{353278EF-7501-46E0-BC6F-CA63EF673906}"/>
          </ac:spMkLst>
        </pc:spChg>
        <pc:spChg chg="add del">
          <ac:chgData name="stefaniabulete@gmail.com" userId="2b3de2b4a2adbbea" providerId="LiveId" clId="{6C28527A-1638-42B8-B250-77FDD510007E}" dt="2022-07-20T10:52:44.233" v="1937" actId="26606"/>
          <ac:spMkLst>
            <pc:docMk/>
            <pc:sldMk cId="1784031998" sldId="258"/>
            <ac:spMk id="28" creationId="{F5326998-025B-4685-A6F0-C8F498C3B38D}"/>
          </ac:spMkLst>
        </pc:spChg>
        <pc:spChg chg="add del">
          <ac:chgData name="stefaniabulete@gmail.com" userId="2b3de2b4a2adbbea" providerId="LiveId" clId="{6C28527A-1638-42B8-B250-77FDD510007E}" dt="2022-07-20T10:52:47.432" v="1940" actId="26606"/>
          <ac:spMkLst>
            <pc:docMk/>
            <pc:sldMk cId="1784031998" sldId="258"/>
            <ac:spMk id="30" creationId="{28FF88A3-8EBC-4142-8CC2-EBE257ED6C90}"/>
          </ac:spMkLst>
        </pc:spChg>
        <pc:spChg chg="add del">
          <ac:chgData name="stefaniabulete@gmail.com" userId="2b3de2b4a2adbbea" providerId="LiveId" clId="{6C28527A-1638-42B8-B250-77FDD510007E}" dt="2022-07-20T10:52:47.432" v="1940" actId="26606"/>
          <ac:spMkLst>
            <pc:docMk/>
            <pc:sldMk cId="1784031998" sldId="258"/>
            <ac:spMk id="31" creationId="{261388EF-B4CE-4326-979A-2F53CED606FE}"/>
          </ac:spMkLst>
        </pc:spChg>
        <pc:spChg chg="add del mod">
          <ac:chgData name="stefaniabulete@gmail.com" userId="2b3de2b4a2adbbea" providerId="LiveId" clId="{6C28527A-1638-42B8-B250-77FDD510007E}" dt="2022-07-20T11:00:04.440" v="2011" actId="478"/>
          <ac:spMkLst>
            <pc:docMk/>
            <pc:sldMk cId="1784031998" sldId="258"/>
            <ac:spMk id="32" creationId="{E5648572-73F2-D954-19E1-51D16F38F49C}"/>
          </ac:spMkLst>
        </pc:spChg>
        <pc:spChg chg="add del">
          <ac:chgData name="stefaniabulete@gmail.com" userId="2b3de2b4a2adbbea" providerId="LiveId" clId="{6C28527A-1638-42B8-B250-77FDD510007E}" dt="2022-07-20T10:52:56.602" v="1943" actId="26606"/>
          <ac:spMkLst>
            <pc:docMk/>
            <pc:sldMk cId="1784031998" sldId="258"/>
            <ac:spMk id="33" creationId="{33CD251C-A887-4D2F-925B-FC097198538B}"/>
          </ac:spMkLst>
        </pc:spChg>
        <pc:spChg chg="add del">
          <ac:chgData name="stefaniabulete@gmail.com" userId="2b3de2b4a2adbbea" providerId="LiveId" clId="{6C28527A-1638-42B8-B250-77FDD510007E}" dt="2022-07-20T10:52:56.602" v="1943" actId="26606"/>
          <ac:spMkLst>
            <pc:docMk/>
            <pc:sldMk cId="1784031998" sldId="258"/>
            <ac:spMk id="34" creationId="{353278EF-7501-46E0-BC6F-CA63EF673906}"/>
          </ac:spMkLst>
        </pc:spChg>
        <pc:spChg chg="add del">
          <ac:chgData name="stefaniabulete@gmail.com" userId="2b3de2b4a2adbbea" providerId="LiveId" clId="{6C28527A-1638-42B8-B250-77FDD510007E}" dt="2022-07-20T10:52:56.602" v="1943" actId="26606"/>
          <ac:spMkLst>
            <pc:docMk/>
            <pc:sldMk cId="1784031998" sldId="258"/>
            <ac:spMk id="35" creationId="{F5326998-025B-4685-A6F0-C8F498C3B38D}"/>
          </ac:spMkLst>
        </pc:spChg>
        <pc:spChg chg="add del">
          <ac:chgData name="stefaniabulete@gmail.com" userId="2b3de2b4a2adbbea" providerId="LiveId" clId="{6C28527A-1638-42B8-B250-77FDD510007E}" dt="2022-07-20T10:53:04.945" v="1945" actId="26606"/>
          <ac:spMkLst>
            <pc:docMk/>
            <pc:sldMk cId="1784031998" sldId="258"/>
            <ac:spMk id="37" creationId="{6EFFF4A2-EB01-4738-9824-8D9A72A51BB9}"/>
          </ac:spMkLst>
        </pc:spChg>
        <pc:spChg chg="add del">
          <ac:chgData name="stefaniabulete@gmail.com" userId="2b3de2b4a2adbbea" providerId="LiveId" clId="{6C28527A-1638-42B8-B250-77FDD510007E}" dt="2022-07-20T10:53:21.718" v="1949" actId="26606"/>
          <ac:spMkLst>
            <pc:docMk/>
            <pc:sldMk cId="1784031998" sldId="258"/>
            <ac:spMk id="41" creationId="{33CD251C-A887-4D2F-925B-FC097198538B}"/>
          </ac:spMkLst>
        </pc:spChg>
        <pc:spChg chg="add del">
          <ac:chgData name="stefaniabulete@gmail.com" userId="2b3de2b4a2adbbea" providerId="LiveId" clId="{6C28527A-1638-42B8-B250-77FDD510007E}" dt="2022-07-20T10:53:21.718" v="1949" actId="26606"/>
          <ac:spMkLst>
            <pc:docMk/>
            <pc:sldMk cId="1784031998" sldId="258"/>
            <ac:spMk id="42" creationId="{662A3FAA-D056-4098-8115-EA61EAF068CF}"/>
          </ac:spMkLst>
        </pc:spChg>
        <pc:spChg chg="add del">
          <ac:chgData name="stefaniabulete@gmail.com" userId="2b3de2b4a2adbbea" providerId="LiveId" clId="{6C28527A-1638-42B8-B250-77FDD510007E}" dt="2022-07-20T10:54:37.078" v="1961" actId="26606"/>
          <ac:spMkLst>
            <pc:docMk/>
            <pc:sldMk cId="1784031998" sldId="258"/>
            <ac:spMk id="47" creationId="{C4E4288A-DFC8-40A2-90E5-70E851A933AD}"/>
          </ac:spMkLst>
        </pc:spChg>
        <pc:spChg chg="add del">
          <ac:chgData name="stefaniabulete@gmail.com" userId="2b3de2b4a2adbbea" providerId="LiveId" clId="{6C28527A-1638-42B8-B250-77FDD510007E}" dt="2022-07-20T10:54:37.078" v="1961" actId="26606"/>
          <ac:spMkLst>
            <pc:docMk/>
            <pc:sldMk cId="1784031998" sldId="258"/>
            <ac:spMk id="53" creationId="{BD2BFF02-DF78-4F07-B176-52514E13127D}"/>
          </ac:spMkLst>
        </pc:spChg>
        <pc:spChg chg="add del">
          <ac:chgData name="stefaniabulete@gmail.com" userId="2b3de2b4a2adbbea" providerId="LiveId" clId="{6C28527A-1638-42B8-B250-77FDD510007E}" dt="2022-07-20T10:57:24.794" v="1986" actId="22"/>
          <ac:spMkLst>
            <pc:docMk/>
            <pc:sldMk cId="1784031998" sldId="258"/>
            <ac:spMk id="54" creationId="{1823A7E9-6246-F1C5-D182-8D09DB6F2E59}"/>
          </ac:spMkLst>
        </pc:spChg>
        <pc:spChg chg="add del">
          <ac:chgData name="stefaniabulete@gmail.com" userId="2b3de2b4a2adbbea" providerId="LiveId" clId="{6C28527A-1638-42B8-B250-77FDD510007E}" dt="2022-07-20T10:54:37.078" v="1961" actId="26606"/>
          <ac:spMkLst>
            <pc:docMk/>
            <pc:sldMk cId="1784031998" sldId="258"/>
            <ac:spMk id="55" creationId="{0DB06EAB-7D8C-403A-86C5-B5FD79A13650}"/>
          </ac:spMkLst>
        </pc:spChg>
        <pc:spChg chg="add del">
          <ac:chgData name="stefaniabulete@gmail.com" userId="2b3de2b4a2adbbea" providerId="LiveId" clId="{6C28527A-1638-42B8-B250-77FDD510007E}" dt="2022-07-20T10:56:32.471" v="1975" actId="26606"/>
          <ac:spMkLst>
            <pc:docMk/>
            <pc:sldMk cId="1784031998" sldId="258"/>
            <ac:spMk id="60" creationId="{91F32EBA-ED97-466E-8CFA-8382584155D0}"/>
          </ac:spMkLst>
        </pc:spChg>
        <pc:spChg chg="add mod">
          <ac:chgData name="stefaniabulete@gmail.com" userId="2b3de2b4a2adbbea" providerId="LiveId" clId="{6C28527A-1638-42B8-B250-77FDD510007E}" dt="2022-07-20T11:00:49.518" v="2019" actId="1076"/>
          <ac:spMkLst>
            <pc:docMk/>
            <pc:sldMk cId="1784031998" sldId="258"/>
            <ac:spMk id="66" creationId="{3D22A6A9-8A86-8C85-8E83-A92416722F8A}"/>
          </ac:spMkLst>
        </pc:spChg>
        <pc:spChg chg="add del">
          <ac:chgData name="stefaniabulete@gmail.com" userId="2b3de2b4a2adbbea" providerId="LiveId" clId="{6C28527A-1638-42B8-B250-77FDD510007E}" dt="2022-07-20T10:55:55.133" v="1968" actId="26606"/>
          <ac:spMkLst>
            <pc:docMk/>
            <pc:sldMk cId="1784031998" sldId="258"/>
            <ac:spMk id="69" creationId="{91F32EBA-ED97-466E-8CFA-8382584155D0}"/>
          </ac:spMkLst>
        </pc:spChg>
        <pc:spChg chg="add del">
          <ac:chgData name="stefaniabulete@gmail.com" userId="2b3de2b4a2adbbea" providerId="LiveId" clId="{6C28527A-1638-42B8-B250-77FDD510007E}" dt="2022-07-20T10:55:55.133" v="1968" actId="26606"/>
          <ac:spMkLst>
            <pc:docMk/>
            <pc:sldMk cId="1784031998" sldId="258"/>
            <ac:spMk id="71" creationId="{912C5E87-CB8A-4EB6-9DF9-90164F54C680}"/>
          </ac:spMkLst>
        </pc:spChg>
        <pc:spChg chg="add del">
          <ac:chgData name="stefaniabulete@gmail.com" userId="2b3de2b4a2adbbea" providerId="LiveId" clId="{6C28527A-1638-42B8-B250-77FDD510007E}" dt="2022-07-20T10:56:14.356" v="1971" actId="26606"/>
          <ac:spMkLst>
            <pc:docMk/>
            <pc:sldMk cId="1784031998" sldId="258"/>
            <ac:spMk id="73" creationId="{21AC6A30-4F22-4C0F-B278-19C5B8A80C55}"/>
          </ac:spMkLst>
        </pc:spChg>
        <pc:spChg chg="add del">
          <ac:chgData name="stefaniabulete@gmail.com" userId="2b3de2b4a2adbbea" providerId="LiveId" clId="{6C28527A-1638-42B8-B250-77FDD510007E}" dt="2022-07-20T10:56:14.356" v="1971" actId="26606"/>
          <ac:spMkLst>
            <pc:docMk/>
            <pc:sldMk cId="1784031998" sldId="258"/>
            <ac:spMk id="74" creationId="{BB4335AD-65B1-44E4-90AF-264024FE4BD2}"/>
          </ac:spMkLst>
        </pc:spChg>
        <pc:spChg chg="add del">
          <ac:chgData name="stefaniabulete@gmail.com" userId="2b3de2b4a2adbbea" providerId="LiveId" clId="{6C28527A-1638-42B8-B250-77FDD510007E}" dt="2022-07-20T10:56:32.455" v="1974" actId="26606"/>
          <ac:spMkLst>
            <pc:docMk/>
            <pc:sldMk cId="1784031998" sldId="258"/>
            <ac:spMk id="76" creationId="{33CD251C-A887-4D2F-925B-FC097198538B}"/>
          </ac:spMkLst>
        </pc:spChg>
        <pc:spChg chg="add del">
          <ac:chgData name="stefaniabulete@gmail.com" userId="2b3de2b4a2adbbea" providerId="LiveId" clId="{6C28527A-1638-42B8-B250-77FDD510007E}" dt="2022-07-20T10:56:32.455" v="1974" actId="26606"/>
          <ac:spMkLst>
            <pc:docMk/>
            <pc:sldMk cId="1784031998" sldId="258"/>
            <ac:spMk id="77" creationId="{353278EF-7501-46E0-BC6F-CA63EF673906}"/>
          </ac:spMkLst>
        </pc:spChg>
        <pc:spChg chg="add del">
          <ac:chgData name="stefaniabulete@gmail.com" userId="2b3de2b4a2adbbea" providerId="LiveId" clId="{6C28527A-1638-42B8-B250-77FDD510007E}" dt="2022-07-20T10:56:32.455" v="1974" actId="26606"/>
          <ac:spMkLst>
            <pc:docMk/>
            <pc:sldMk cId="1784031998" sldId="258"/>
            <ac:spMk id="78" creationId="{F5326998-025B-4685-A6F0-C8F498C3B38D}"/>
          </ac:spMkLst>
        </pc:spChg>
        <pc:spChg chg="add del">
          <ac:chgData name="stefaniabulete@gmail.com" userId="2b3de2b4a2adbbea" providerId="LiveId" clId="{6C28527A-1638-42B8-B250-77FDD510007E}" dt="2022-07-20T10:57:59.371" v="1991" actId="26606"/>
          <ac:spMkLst>
            <pc:docMk/>
            <pc:sldMk cId="1784031998" sldId="258"/>
            <ac:spMk id="80" creationId="{55C01129-3453-464D-A870-ED71C6E89D60}"/>
          </ac:spMkLst>
        </pc:spChg>
        <pc:spChg chg="add del">
          <ac:chgData name="stefaniabulete@gmail.com" userId="2b3de2b4a2adbbea" providerId="LiveId" clId="{6C28527A-1638-42B8-B250-77FDD510007E}" dt="2022-07-20T10:57:59.371" v="1991" actId="26606"/>
          <ac:spMkLst>
            <pc:docMk/>
            <pc:sldMk cId="1784031998" sldId="258"/>
            <ac:spMk id="81" creationId="{9D2781A6-5C82-4764-B489-F9A599C0A7EB}"/>
          </ac:spMkLst>
        </pc:spChg>
        <pc:spChg chg="add del">
          <ac:chgData name="stefaniabulete@gmail.com" userId="2b3de2b4a2adbbea" providerId="LiveId" clId="{6C28527A-1638-42B8-B250-77FDD510007E}" dt="2022-07-20T10:57:59.340" v="1990" actId="26606"/>
          <ac:spMkLst>
            <pc:docMk/>
            <pc:sldMk cId="1784031998" sldId="258"/>
            <ac:spMk id="86" creationId="{8DF66CB0-1AD6-4D8C-BE70-897ADA64FEDA}"/>
          </ac:spMkLst>
        </pc:spChg>
        <pc:spChg chg="add del">
          <ac:chgData name="stefaniabulete@gmail.com" userId="2b3de2b4a2adbbea" providerId="LiveId" clId="{6C28527A-1638-42B8-B250-77FDD510007E}" dt="2022-07-20T10:57:59.340" v="1990" actId="26606"/>
          <ac:spMkLst>
            <pc:docMk/>
            <pc:sldMk cId="1784031998" sldId="258"/>
            <ac:spMk id="88" creationId="{24C3B26D-D43F-467B-B943-E20A45E780EF}"/>
          </ac:spMkLst>
        </pc:spChg>
        <pc:spChg chg="add">
          <ac:chgData name="stefaniabulete@gmail.com" userId="2b3de2b4a2adbbea" providerId="LiveId" clId="{6C28527A-1638-42B8-B250-77FDD510007E}" dt="2022-07-20T10:57:59.371" v="1991" actId="26606"/>
          <ac:spMkLst>
            <pc:docMk/>
            <pc:sldMk cId="1784031998" sldId="258"/>
            <ac:spMk id="90" creationId="{F944E337-3E5D-4A1F-A5A1-2057F25B8A7B}"/>
          </ac:spMkLst>
        </pc:spChg>
        <pc:spChg chg="add">
          <ac:chgData name="stefaniabulete@gmail.com" userId="2b3de2b4a2adbbea" providerId="LiveId" clId="{6C28527A-1638-42B8-B250-77FDD510007E}" dt="2022-07-20T10:57:59.371" v="1991" actId="26606"/>
          <ac:spMkLst>
            <pc:docMk/>
            <pc:sldMk cId="1784031998" sldId="258"/>
            <ac:spMk id="91" creationId="{4DA50D69-7CF7-4844-B844-A2B821C77F24}"/>
          </ac:spMkLst>
        </pc:spChg>
        <pc:grpChg chg="add del">
          <ac:chgData name="stefaniabulete@gmail.com" userId="2b3de2b4a2adbbea" providerId="LiveId" clId="{6C28527A-1638-42B8-B250-77FDD510007E}" dt="2022-07-20T10:52:34.149" v="1935" actId="26606"/>
          <ac:grpSpMkLst>
            <pc:docMk/>
            <pc:sldMk cId="1784031998" sldId="258"/>
            <ac:grpSpMk id="18" creationId="{B63C2D82-D4FA-4A37-BB01-1E7B21E4FF20}"/>
          </ac:grpSpMkLst>
        </pc:grpChg>
        <pc:grpChg chg="add del">
          <ac:chgData name="stefaniabulete@gmail.com" userId="2b3de2b4a2adbbea" providerId="LiveId" clId="{6C28527A-1638-42B8-B250-77FDD510007E}" dt="2022-07-20T10:53:04.945" v="1945" actId="26606"/>
          <ac:grpSpMkLst>
            <pc:docMk/>
            <pc:sldMk cId="1784031998" sldId="258"/>
            <ac:grpSpMk id="38" creationId="{D4469D90-62FA-49B2-981E-5305361D5A58}"/>
          </ac:grpSpMkLst>
        </pc:grpChg>
        <pc:grpChg chg="add del">
          <ac:chgData name="stefaniabulete@gmail.com" userId="2b3de2b4a2adbbea" providerId="LiveId" clId="{6C28527A-1638-42B8-B250-77FDD510007E}" dt="2022-07-20T10:54:37.078" v="1961" actId="26606"/>
          <ac:grpSpMkLst>
            <pc:docMk/>
            <pc:sldMk cId="1784031998" sldId="258"/>
            <ac:grpSpMk id="49" creationId="{B63C2D82-D4FA-4A37-BB01-1E7B21E4FF20}"/>
          </ac:grpSpMkLst>
        </pc:grpChg>
        <pc:grpChg chg="add del">
          <ac:chgData name="stefaniabulete@gmail.com" userId="2b3de2b4a2adbbea" providerId="LiveId" clId="{6C28527A-1638-42B8-B250-77FDD510007E}" dt="2022-07-20T10:56:32.471" v="1975" actId="26606"/>
          <ac:grpSpMkLst>
            <pc:docMk/>
            <pc:sldMk cId="1784031998" sldId="258"/>
            <ac:grpSpMk id="62" creationId="{FBB1362E-4699-426B-8D02-4F7CE6DA9358}"/>
          </ac:grpSpMkLst>
        </pc:grpChg>
        <pc:picChg chg="add del mod ord">
          <ac:chgData name="stefaniabulete@gmail.com" userId="2b3de2b4a2adbbea" providerId="LiveId" clId="{6C28527A-1638-42B8-B250-77FDD510007E}" dt="2022-07-20T10:57:54.276" v="1988" actId="478"/>
          <ac:picMkLst>
            <pc:docMk/>
            <pc:sldMk cId="1784031998" sldId="258"/>
            <ac:picMk id="4" creationId="{11153B96-8303-05DF-1FDC-89503BA3311E}"/>
          </ac:picMkLst>
        </pc:picChg>
        <pc:picChg chg="add del mod">
          <ac:chgData name="stefaniabulete@gmail.com" userId="2b3de2b4a2adbbea" providerId="LiveId" clId="{6C28527A-1638-42B8-B250-77FDD510007E}" dt="2022-07-20T10:51:12.169" v="1926" actId="478"/>
          <ac:picMkLst>
            <pc:docMk/>
            <pc:sldMk cId="1784031998" sldId="258"/>
            <ac:picMk id="9" creationId="{FAC9497B-11D8-3F55-B7BE-1F405A0A7DB8}"/>
          </ac:picMkLst>
        </pc:picChg>
        <pc:picChg chg="add del mod ord">
          <ac:chgData name="stefaniabulete@gmail.com" userId="2b3de2b4a2adbbea" providerId="LiveId" clId="{6C28527A-1638-42B8-B250-77FDD510007E}" dt="2022-07-20T10:55:40.180" v="1966" actId="478"/>
          <ac:picMkLst>
            <pc:docMk/>
            <pc:sldMk cId="1784031998" sldId="258"/>
            <ac:picMk id="11" creationId="{8B05D0CB-F577-86DD-5634-53AC2969C9AB}"/>
          </ac:picMkLst>
        </pc:picChg>
        <pc:picChg chg="add mod ord">
          <ac:chgData name="stefaniabulete@gmail.com" userId="2b3de2b4a2adbbea" providerId="LiveId" clId="{6C28527A-1638-42B8-B250-77FDD510007E}" dt="2022-07-20T10:57:59.371" v="1991" actId="26606"/>
          <ac:picMkLst>
            <pc:docMk/>
            <pc:sldMk cId="1784031998" sldId="258"/>
            <ac:picMk id="13" creationId="{31FF6661-08C2-5DC3-B788-E1542B5DACF8}"/>
          </ac:picMkLst>
        </pc:picChg>
        <pc:picChg chg="add del mod">
          <ac:chgData name="stefaniabulete@gmail.com" userId="2b3de2b4a2adbbea" providerId="LiveId" clId="{6C28527A-1638-42B8-B250-77FDD510007E}" dt="2022-07-20T10:57:24.539" v="1985"/>
          <ac:picMkLst>
            <pc:docMk/>
            <pc:sldMk cId="1784031998" sldId="258"/>
            <ac:picMk id="56" creationId="{5C79DAC6-2CA2-0737-921D-BC3702F34BC0}"/>
          </ac:picMkLst>
        </pc:picChg>
        <pc:picChg chg="add del mod">
          <ac:chgData name="stefaniabulete@gmail.com" userId="2b3de2b4a2adbbea" providerId="LiveId" clId="{6C28527A-1638-42B8-B250-77FDD510007E}" dt="2022-07-20T10:57:23.501" v="1982"/>
          <ac:picMkLst>
            <pc:docMk/>
            <pc:sldMk cId="1784031998" sldId="258"/>
            <ac:picMk id="57" creationId="{0D47244C-8D4E-8177-5D83-320A98BC4FFC}"/>
          </ac:picMkLst>
        </pc:picChg>
        <pc:picChg chg="add mod">
          <ac:chgData name="stefaniabulete@gmail.com" userId="2b3de2b4a2adbbea" providerId="LiveId" clId="{6C28527A-1638-42B8-B250-77FDD510007E}" dt="2022-07-20T11:00:14.361" v="2014" actId="1076"/>
          <ac:picMkLst>
            <pc:docMk/>
            <pc:sldMk cId="1784031998" sldId="258"/>
            <ac:picMk id="65" creationId="{DC45032B-9736-01BB-165A-33B57EEF7EF5}"/>
          </ac:picMkLst>
        </pc:picChg>
      </pc:sldChg>
      <pc:sldChg chg="addSp delSp modSp new mod setBg">
        <pc:chgData name="stefaniabulete@gmail.com" userId="2b3de2b4a2adbbea" providerId="LiveId" clId="{6C28527A-1638-42B8-B250-77FDD510007E}" dt="2022-07-20T11:07:38.712" v="2571" actId="255"/>
        <pc:sldMkLst>
          <pc:docMk/>
          <pc:sldMk cId="2927146704" sldId="259"/>
        </pc:sldMkLst>
        <pc:spChg chg="mod ord">
          <ac:chgData name="stefaniabulete@gmail.com" userId="2b3de2b4a2adbbea" providerId="LiveId" clId="{6C28527A-1638-42B8-B250-77FDD510007E}" dt="2022-07-20T11:07:22.741" v="2568" actId="26606"/>
          <ac:spMkLst>
            <pc:docMk/>
            <pc:sldMk cId="2927146704" sldId="259"/>
            <ac:spMk id="2" creationId="{84999B0F-D0B1-C985-2BEB-7B6A54240D98}"/>
          </ac:spMkLst>
        </pc:spChg>
        <pc:spChg chg="mod">
          <ac:chgData name="stefaniabulete@gmail.com" userId="2b3de2b4a2adbbea" providerId="LiveId" clId="{6C28527A-1638-42B8-B250-77FDD510007E}" dt="2022-07-20T11:07:38.712" v="2571" actId="255"/>
          <ac:spMkLst>
            <pc:docMk/>
            <pc:sldMk cId="2927146704" sldId="259"/>
            <ac:spMk id="3" creationId="{5A4DE002-87F8-31DF-5CD4-F037F6E66065}"/>
          </ac:spMkLst>
        </pc:spChg>
        <pc:spChg chg="add del">
          <ac:chgData name="stefaniabulete@gmail.com" userId="2b3de2b4a2adbbea" providerId="LiveId" clId="{6C28527A-1638-42B8-B250-77FDD510007E}" dt="2022-07-20T11:06:57.837" v="2564" actId="26606"/>
          <ac:spMkLst>
            <pc:docMk/>
            <pc:sldMk cId="2927146704" sldId="259"/>
            <ac:spMk id="9" creationId="{23E547B5-89CF-4EC0-96DE-25771AED0799}"/>
          </ac:spMkLst>
        </pc:spChg>
        <pc:spChg chg="add del">
          <ac:chgData name="stefaniabulete@gmail.com" userId="2b3de2b4a2adbbea" providerId="LiveId" clId="{6C28527A-1638-42B8-B250-77FDD510007E}" dt="2022-07-20T11:06:57.837" v="2564" actId="26606"/>
          <ac:spMkLst>
            <pc:docMk/>
            <pc:sldMk cId="2927146704" sldId="259"/>
            <ac:spMk id="11" creationId="{3F0B8CEB-8279-4E5E-A0CE-1FC9F71736F2}"/>
          </ac:spMkLst>
        </pc:spChg>
        <pc:spChg chg="add del">
          <ac:chgData name="stefaniabulete@gmail.com" userId="2b3de2b4a2adbbea" providerId="LiveId" clId="{6C28527A-1638-42B8-B250-77FDD510007E}" dt="2022-07-20T11:07:22.741" v="2568" actId="26606"/>
          <ac:spMkLst>
            <pc:docMk/>
            <pc:sldMk cId="2927146704" sldId="259"/>
            <ac:spMk id="16" creationId="{F944E337-3E5D-4A1F-A5A1-2057F25B8A7B}"/>
          </ac:spMkLst>
        </pc:spChg>
        <pc:spChg chg="add del">
          <ac:chgData name="stefaniabulete@gmail.com" userId="2b3de2b4a2adbbea" providerId="LiveId" clId="{6C28527A-1638-42B8-B250-77FDD510007E}" dt="2022-07-20T11:07:22.741" v="2568" actId="26606"/>
          <ac:spMkLst>
            <pc:docMk/>
            <pc:sldMk cId="2927146704" sldId="259"/>
            <ac:spMk id="18" creationId="{4DA50D69-7CF7-4844-B844-A2B821C77F24}"/>
          </ac:spMkLst>
        </pc:spChg>
        <pc:spChg chg="add">
          <ac:chgData name="stefaniabulete@gmail.com" userId="2b3de2b4a2adbbea" providerId="LiveId" clId="{6C28527A-1638-42B8-B250-77FDD510007E}" dt="2022-07-20T11:07:22.741" v="2568" actId="26606"/>
          <ac:spMkLst>
            <pc:docMk/>
            <pc:sldMk cId="2927146704" sldId="259"/>
            <ac:spMk id="23" creationId="{5D13CC36-B950-4F02-9BAF-9A7EB267398C}"/>
          </ac:spMkLst>
        </pc:spChg>
        <pc:spChg chg="add">
          <ac:chgData name="stefaniabulete@gmail.com" userId="2b3de2b4a2adbbea" providerId="LiveId" clId="{6C28527A-1638-42B8-B250-77FDD510007E}" dt="2022-07-20T11:07:22.741" v="2568" actId="26606"/>
          <ac:spMkLst>
            <pc:docMk/>
            <pc:sldMk cId="2927146704" sldId="259"/>
            <ac:spMk id="25" creationId="{D1BDED99-B35B-4FEE-A274-8E8DB6FEEECF}"/>
          </ac:spMkLst>
        </pc:spChg>
        <pc:picChg chg="add mod">
          <ac:chgData name="stefaniabulete@gmail.com" userId="2b3de2b4a2adbbea" providerId="LiveId" clId="{6C28527A-1638-42B8-B250-77FDD510007E}" dt="2022-07-20T11:07:22.741" v="2568" actId="26606"/>
          <ac:picMkLst>
            <pc:docMk/>
            <pc:sldMk cId="2927146704" sldId="259"/>
            <ac:picMk id="5" creationId="{B21AB12C-56F3-6586-F53F-9001B3BAC5E9}"/>
          </ac:picMkLst>
        </pc:picChg>
      </pc:sldChg>
      <pc:sldChg chg="addSp delSp modSp new mod setBg">
        <pc:chgData name="stefaniabulete@gmail.com" userId="2b3de2b4a2adbbea" providerId="LiveId" clId="{6C28527A-1638-42B8-B250-77FDD510007E}" dt="2022-07-20T11:09:35.087" v="2584" actId="255"/>
        <pc:sldMkLst>
          <pc:docMk/>
          <pc:sldMk cId="1065731421" sldId="260"/>
        </pc:sldMkLst>
        <pc:spChg chg="mod">
          <ac:chgData name="stefaniabulete@gmail.com" userId="2b3de2b4a2adbbea" providerId="LiveId" clId="{6C28527A-1638-42B8-B250-77FDD510007E}" dt="2022-07-20T11:09:19.658" v="2581" actId="26606"/>
          <ac:spMkLst>
            <pc:docMk/>
            <pc:sldMk cId="1065731421" sldId="260"/>
            <ac:spMk id="2" creationId="{9E76B69D-4DDC-9FFD-89F8-D6957BBFA3DA}"/>
          </ac:spMkLst>
        </pc:spChg>
        <pc:spChg chg="mod">
          <ac:chgData name="stefaniabulete@gmail.com" userId="2b3de2b4a2adbbea" providerId="LiveId" clId="{6C28527A-1638-42B8-B250-77FDD510007E}" dt="2022-07-20T11:09:35.087" v="2584" actId="255"/>
          <ac:spMkLst>
            <pc:docMk/>
            <pc:sldMk cId="1065731421" sldId="260"/>
            <ac:spMk id="3" creationId="{E38A74CB-0400-FAC5-524D-74F21468DD69}"/>
          </ac:spMkLst>
        </pc:spChg>
        <pc:spChg chg="add del">
          <ac:chgData name="stefaniabulete@gmail.com" userId="2b3de2b4a2adbbea" providerId="LiveId" clId="{6C28527A-1638-42B8-B250-77FDD510007E}" dt="2022-07-20T11:08:46.038" v="2576" actId="26606"/>
          <ac:spMkLst>
            <pc:docMk/>
            <pc:sldMk cId="1065731421" sldId="260"/>
            <ac:spMk id="10" creationId="{91F32EBA-ED97-466E-8CFA-8382584155D0}"/>
          </ac:spMkLst>
        </pc:spChg>
        <pc:spChg chg="add del">
          <ac:chgData name="stefaniabulete@gmail.com" userId="2b3de2b4a2adbbea" providerId="LiveId" clId="{6C28527A-1638-42B8-B250-77FDD510007E}" dt="2022-07-20T11:08:46.038" v="2576" actId="26606"/>
          <ac:spMkLst>
            <pc:docMk/>
            <pc:sldMk cId="1065731421" sldId="260"/>
            <ac:spMk id="12" creationId="{62A38935-BB53-4DF7-A56E-48DD25B685D7}"/>
          </ac:spMkLst>
        </pc:spChg>
        <pc:spChg chg="add del">
          <ac:chgData name="stefaniabulete@gmail.com" userId="2b3de2b4a2adbbea" providerId="LiveId" clId="{6C28527A-1638-42B8-B250-77FDD510007E}" dt="2022-07-20T11:09:19.658" v="2581" actId="26606"/>
          <ac:spMkLst>
            <pc:docMk/>
            <pc:sldMk cId="1065731421" sldId="260"/>
            <ac:spMk id="14" creationId="{F821940F-7A1D-4ACC-85B4-A932898ABB37}"/>
          </ac:spMkLst>
        </pc:spChg>
        <pc:spChg chg="add del">
          <ac:chgData name="stefaniabulete@gmail.com" userId="2b3de2b4a2adbbea" providerId="LiveId" clId="{6C28527A-1638-42B8-B250-77FDD510007E}" dt="2022-07-20T11:09:19.658" v="2581" actId="26606"/>
          <ac:spMkLst>
            <pc:docMk/>
            <pc:sldMk cId="1065731421" sldId="260"/>
            <ac:spMk id="15" creationId="{16674508-81D3-48CF-96BF-7FC60EAA572A}"/>
          </ac:spMkLst>
        </pc:spChg>
        <pc:spChg chg="add">
          <ac:chgData name="stefaniabulete@gmail.com" userId="2b3de2b4a2adbbea" providerId="LiveId" clId="{6C28527A-1638-42B8-B250-77FDD510007E}" dt="2022-07-20T11:09:19.658" v="2581" actId="26606"/>
          <ac:spMkLst>
            <pc:docMk/>
            <pc:sldMk cId="1065731421" sldId="260"/>
            <ac:spMk id="20" creationId="{7FF47CB7-972F-479F-A36D-9E72D26EC8DA}"/>
          </ac:spMkLst>
        </pc:spChg>
        <pc:spChg chg="add">
          <ac:chgData name="stefaniabulete@gmail.com" userId="2b3de2b4a2adbbea" providerId="LiveId" clId="{6C28527A-1638-42B8-B250-77FDD510007E}" dt="2022-07-20T11:09:19.658" v="2581" actId="26606"/>
          <ac:spMkLst>
            <pc:docMk/>
            <pc:sldMk cId="1065731421" sldId="260"/>
            <ac:spMk id="22" creationId="{0D153B68-5844-490D-8E67-F616D6D721CA}"/>
          </ac:spMkLst>
        </pc:spChg>
        <pc:spChg chg="add">
          <ac:chgData name="stefaniabulete@gmail.com" userId="2b3de2b4a2adbbea" providerId="LiveId" clId="{6C28527A-1638-42B8-B250-77FDD510007E}" dt="2022-07-20T11:09:19.658" v="2581" actId="26606"/>
          <ac:spMkLst>
            <pc:docMk/>
            <pc:sldMk cId="1065731421" sldId="260"/>
            <ac:spMk id="24" creationId="{9A0D773F-7A7D-4DBB-9DEA-86BB8B8F4BC8}"/>
          </ac:spMkLst>
        </pc:spChg>
        <pc:picChg chg="add mod">
          <ac:chgData name="stefaniabulete@gmail.com" userId="2b3de2b4a2adbbea" providerId="LiveId" clId="{6C28527A-1638-42B8-B250-77FDD510007E}" dt="2022-07-20T11:09:19.658" v="2581" actId="26606"/>
          <ac:picMkLst>
            <pc:docMk/>
            <pc:sldMk cId="1065731421" sldId="260"/>
            <ac:picMk id="5" creationId="{963DCF6F-494C-0EBC-DDAC-3FDF9871B2BA}"/>
          </ac:picMkLst>
        </pc:picChg>
      </pc:sldChg>
      <pc:sldChg chg="addSp delSp modSp new mod setBg">
        <pc:chgData name="stefaniabulete@gmail.com" userId="2b3de2b4a2adbbea" providerId="LiveId" clId="{6C28527A-1638-42B8-B250-77FDD510007E}" dt="2022-07-20T11:18:16.601" v="2593" actId="255"/>
        <pc:sldMkLst>
          <pc:docMk/>
          <pc:sldMk cId="4157319279" sldId="261"/>
        </pc:sldMkLst>
        <pc:spChg chg="mod">
          <ac:chgData name="stefaniabulete@gmail.com" userId="2b3de2b4a2adbbea" providerId="LiveId" clId="{6C28527A-1638-42B8-B250-77FDD510007E}" dt="2022-07-20T11:17:59.875" v="2590" actId="26606"/>
          <ac:spMkLst>
            <pc:docMk/>
            <pc:sldMk cId="4157319279" sldId="261"/>
            <ac:spMk id="2" creationId="{E2C65901-80D8-4ACA-9087-5EFB19A59758}"/>
          </ac:spMkLst>
        </pc:spChg>
        <pc:spChg chg="mod">
          <ac:chgData name="stefaniabulete@gmail.com" userId="2b3de2b4a2adbbea" providerId="LiveId" clId="{6C28527A-1638-42B8-B250-77FDD510007E}" dt="2022-07-20T11:18:16.601" v="2593" actId="255"/>
          <ac:spMkLst>
            <pc:docMk/>
            <pc:sldMk cId="4157319279" sldId="261"/>
            <ac:spMk id="3" creationId="{C6F76A73-CF59-226A-3AD1-A1447C691608}"/>
          </ac:spMkLst>
        </pc:spChg>
        <pc:spChg chg="add del">
          <ac:chgData name="stefaniabulete@gmail.com" userId="2b3de2b4a2adbbea" providerId="LiveId" clId="{6C28527A-1638-42B8-B250-77FDD510007E}" dt="2022-07-20T11:17:40.285" v="2586" actId="26606"/>
          <ac:spMkLst>
            <pc:docMk/>
            <pc:sldMk cId="4157319279" sldId="261"/>
            <ac:spMk id="9" creationId="{79BB35BC-D5C2-4C8B-A22A-A71E6191913B}"/>
          </ac:spMkLst>
        </pc:spChg>
        <pc:spChg chg="add">
          <ac:chgData name="stefaniabulete@gmail.com" userId="2b3de2b4a2adbbea" providerId="LiveId" clId="{6C28527A-1638-42B8-B250-77FDD510007E}" dt="2022-07-20T11:17:59.875" v="2590" actId="26606"/>
          <ac:spMkLst>
            <pc:docMk/>
            <pc:sldMk cId="4157319279" sldId="261"/>
            <ac:spMk id="11" creationId="{5D13CC36-B950-4F02-9BAF-9A7EB267398C}"/>
          </ac:spMkLst>
        </pc:spChg>
        <pc:spChg chg="add">
          <ac:chgData name="stefaniabulete@gmail.com" userId="2b3de2b4a2adbbea" providerId="LiveId" clId="{6C28527A-1638-42B8-B250-77FDD510007E}" dt="2022-07-20T11:17:59.875" v="2590" actId="26606"/>
          <ac:spMkLst>
            <pc:docMk/>
            <pc:sldMk cId="4157319279" sldId="261"/>
            <ac:spMk id="13" creationId="{D1BDED99-B35B-4FEE-A274-8E8DB6FEEECF}"/>
          </ac:spMkLst>
        </pc:spChg>
        <pc:picChg chg="add del">
          <ac:chgData name="stefaniabulete@gmail.com" userId="2b3de2b4a2adbbea" providerId="LiveId" clId="{6C28527A-1638-42B8-B250-77FDD510007E}" dt="2022-07-20T11:17:40.285" v="2586" actId="26606"/>
          <ac:picMkLst>
            <pc:docMk/>
            <pc:sldMk cId="4157319279" sldId="261"/>
            <ac:picMk id="5" creationId="{C2D61960-E4F1-277B-F56D-F2843C2FB1FA}"/>
          </ac:picMkLst>
        </pc:picChg>
        <pc:picChg chg="add mod ord">
          <ac:chgData name="stefaniabulete@gmail.com" userId="2b3de2b4a2adbbea" providerId="LiveId" clId="{6C28527A-1638-42B8-B250-77FDD510007E}" dt="2022-07-20T11:17:59.875" v="2590" actId="26606"/>
          <ac:picMkLst>
            <pc:docMk/>
            <pc:sldMk cId="4157319279" sldId="261"/>
            <ac:picMk id="6" creationId="{D1DC872D-B84B-9C4A-418C-0A0B6BDD83B5}"/>
          </ac:picMkLst>
        </pc:picChg>
      </pc:sldChg>
      <pc:sldChg chg="addSp delSp modSp new mod setBg">
        <pc:chgData name="stefaniabulete@gmail.com" userId="2b3de2b4a2adbbea" providerId="LiveId" clId="{6C28527A-1638-42B8-B250-77FDD510007E}" dt="2022-07-20T09:42:27.541" v="714" actId="1076"/>
        <pc:sldMkLst>
          <pc:docMk/>
          <pc:sldMk cId="3689470148" sldId="262"/>
        </pc:sldMkLst>
        <pc:spChg chg="mod ord">
          <ac:chgData name="stefaniabulete@gmail.com" userId="2b3de2b4a2adbbea" providerId="LiveId" clId="{6C28527A-1638-42B8-B250-77FDD510007E}" dt="2022-07-20T09:41:15.810" v="704" actId="26606"/>
          <ac:spMkLst>
            <pc:docMk/>
            <pc:sldMk cId="3689470148" sldId="262"/>
            <ac:spMk id="2" creationId="{5267183E-757A-ECBB-E738-6CCDCC608FD1}"/>
          </ac:spMkLst>
        </pc:spChg>
        <pc:spChg chg="del mod">
          <ac:chgData name="stefaniabulete@gmail.com" userId="2b3de2b4a2adbbea" providerId="LiveId" clId="{6C28527A-1638-42B8-B250-77FDD510007E}" dt="2022-07-20T09:39:53.638" v="696" actId="22"/>
          <ac:spMkLst>
            <pc:docMk/>
            <pc:sldMk cId="3689470148" sldId="262"/>
            <ac:spMk id="3" creationId="{4509BC7F-38BE-3A4D-F8C5-55403E8A0F80}"/>
          </ac:spMkLst>
        </pc:spChg>
        <pc:spChg chg="add del mod">
          <ac:chgData name="stefaniabulete@gmail.com" userId="2b3de2b4a2adbbea" providerId="LiveId" clId="{6C28527A-1638-42B8-B250-77FDD510007E}" dt="2022-07-20T09:38:11.399" v="661" actId="478"/>
          <ac:spMkLst>
            <pc:docMk/>
            <pc:sldMk cId="3689470148" sldId="262"/>
            <ac:spMk id="4" creationId="{E2F7D31E-836F-FF0C-6521-0F3BB59F52F7}"/>
          </ac:spMkLst>
        </pc:spChg>
        <pc:spChg chg="add del mod">
          <ac:chgData name="stefaniabulete@gmail.com" userId="2b3de2b4a2adbbea" providerId="LiveId" clId="{6C28527A-1638-42B8-B250-77FDD510007E}" dt="2022-07-20T09:38:11.399" v="661" actId="478"/>
          <ac:spMkLst>
            <pc:docMk/>
            <pc:sldMk cId="3689470148" sldId="262"/>
            <ac:spMk id="5" creationId="{74CD9272-D97F-8BE6-9BFE-7BF6A97F60D0}"/>
          </ac:spMkLst>
        </pc:spChg>
        <pc:spChg chg="add del">
          <ac:chgData name="stefaniabulete@gmail.com" userId="2b3de2b4a2adbbea" providerId="LiveId" clId="{6C28527A-1638-42B8-B250-77FDD510007E}" dt="2022-07-20T09:41:15.810" v="704" actId="26606"/>
          <ac:spMkLst>
            <pc:docMk/>
            <pc:sldMk cId="3689470148" sldId="262"/>
            <ac:spMk id="13" creationId="{D4771268-CB57-404A-9271-370EB28F6090}"/>
          </ac:spMkLst>
        </pc:spChg>
        <pc:spChg chg="add del">
          <ac:chgData name="stefaniabulete@gmail.com" userId="2b3de2b4a2adbbea" providerId="LiveId" clId="{6C28527A-1638-42B8-B250-77FDD510007E}" dt="2022-07-20T09:40:31.536" v="701" actId="26606"/>
          <ac:spMkLst>
            <pc:docMk/>
            <pc:sldMk cId="3689470148" sldId="262"/>
            <ac:spMk id="18" creationId="{37C89E4B-3C9F-44B9-8B86-D9E3D112D8EC}"/>
          </ac:spMkLst>
        </pc:spChg>
        <pc:spChg chg="add del">
          <ac:chgData name="stefaniabulete@gmail.com" userId="2b3de2b4a2adbbea" providerId="LiveId" clId="{6C28527A-1638-42B8-B250-77FDD510007E}" dt="2022-07-20T09:41:15.779" v="703" actId="26606"/>
          <ac:spMkLst>
            <pc:docMk/>
            <pc:sldMk cId="3689470148" sldId="262"/>
            <ac:spMk id="24" creationId="{D12DDE76-C203-4047-9998-63900085B5E8}"/>
          </ac:spMkLst>
        </pc:spChg>
        <pc:spChg chg="add">
          <ac:chgData name="stefaniabulete@gmail.com" userId="2b3de2b4a2adbbea" providerId="LiveId" clId="{6C28527A-1638-42B8-B250-77FDD510007E}" dt="2022-07-20T09:41:15.810" v="704" actId="26606"/>
          <ac:spMkLst>
            <pc:docMk/>
            <pc:sldMk cId="3689470148" sldId="262"/>
            <ac:spMk id="26" creationId="{6753252F-4873-4F63-801D-CC719279A7D5}"/>
          </ac:spMkLst>
        </pc:spChg>
        <pc:spChg chg="add">
          <ac:chgData name="stefaniabulete@gmail.com" userId="2b3de2b4a2adbbea" providerId="LiveId" clId="{6C28527A-1638-42B8-B250-77FDD510007E}" dt="2022-07-20T09:41:15.810" v="704" actId="26606"/>
          <ac:spMkLst>
            <pc:docMk/>
            <pc:sldMk cId="3689470148" sldId="262"/>
            <ac:spMk id="27" creationId="{047C8CCB-F95D-4249-92DD-651249D3535A}"/>
          </ac:spMkLst>
        </pc:spChg>
        <pc:graphicFrameChg chg="add del mod modGraphic">
          <ac:chgData name="stefaniabulete@gmail.com" userId="2b3de2b4a2adbbea" providerId="LiveId" clId="{6C28527A-1638-42B8-B250-77FDD510007E}" dt="2022-07-20T09:38:11.399" v="661" actId="478"/>
          <ac:graphicFrameMkLst>
            <pc:docMk/>
            <pc:sldMk cId="3689470148" sldId="262"/>
            <ac:graphicFrameMk id="6" creationId="{73210FEF-858D-F64F-31BD-881A1EDE45AE}"/>
          </ac:graphicFrameMkLst>
        </pc:graphicFrameChg>
        <pc:picChg chg="add mod ord">
          <ac:chgData name="stefaniabulete@gmail.com" userId="2b3de2b4a2adbbea" providerId="LiveId" clId="{6C28527A-1638-42B8-B250-77FDD510007E}" dt="2022-07-20T09:42:27.541" v="714" actId="1076"/>
          <ac:picMkLst>
            <pc:docMk/>
            <pc:sldMk cId="3689470148" sldId="262"/>
            <ac:picMk id="8" creationId="{F4F34BDA-0B4D-75D4-89F6-08BBAF0EAE3A}"/>
          </ac:picMkLst>
        </pc:picChg>
        <pc:cxnChg chg="add del">
          <ac:chgData name="stefaniabulete@gmail.com" userId="2b3de2b4a2adbbea" providerId="LiveId" clId="{6C28527A-1638-42B8-B250-77FDD510007E}" dt="2022-07-20T09:40:31.536" v="701" actId="26606"/>
          <ac:cxnSpMkLst>
            <pc:docMk/>
            <pc:sldMk cId="3689470148" sldId="262"/>
            <ac:cxnSpMk id="20" creationId="{AA2EAA10-076F-46BD-8F0F-B9A2FB77A85C}"/>
          </ac:cxnSpMkLst>
        </pc:cxnChg>
        <pc:cxnChg chg="add del">
          <ac:chgData name="stefaniabulete@gmail.com" userId="2b3de2b4a2adbbea" providerId="LiveId" clId="{6C28527A-1638-42B8-B250-77FDD510007E}" dt="2022-07-20T09:40:31.536" v="701" actId="26606"/>
          <ac:cxnSpMkLst>
            <pc:docMk/>
            <pc:sldMk cId="3689470148" sldId="262"/>
            <ac:cxnSpMk id="22" creationId="{D891E407-403B-4764-86C9-33A56D3BCAA3}"/>
          </ac:cxnSpMkLst>
        </pc:cxnChg>
      </pc:sldChg>
      <pc:sldChg chg="addSp modSp new mod setBg">
        <pc:chgData name="stefaniabulete@gmail.com" userId="2b3de2b4a2adbbea" providerId="LiveId" clId="{6C28527A-1638-42B8-B250-77FDD510007E}" dt="2022-07-21T08:19:48.241" v="2814" actId="26606"/>
        <pc:sldMkLst>
          <pc:docMk/>
          <pc:sldMk cId="2887390761" sldId="263"/>
        </pc:sldMkLst>
        <pc:spChg chg="mod">
          <ac:chgData name="stefaniabulete@gmail.com" userId="2b3de2b4a2adbbea" providerId="LiveId" clId="{6C28527A-1638-42B8-B250-77FDD510007E}" dt="2022-07-21T08:19:48.241" v="2814" actId="26606"/>
          <ac:spMkLst>
            <pc:docMk/>
            <pc:sldMk cId="2887390761" sldId="263"/>
            <ac:spMk id="2" creationId="{DD385DA8-BA09-0444-D3B5-1BC454963C62}"/>
          </ac:spMkLst>
        </pc:spChg>
        <pc:spChg chg="mod">
          <ac:chgData name="stefaniabulete@gmail.com" userId="2b3de2b4a2adbbea" providerId="LiveId" clId="{6C28527A-1638-42B8-B250-77FDD510007E}" dt="2022-07-21T08:19:48.241" v="2814" actId="26606"/>
          <ac:spMkLst>
            <pc:docMk/>
            <pc:sldMk cId="2887390761" sldId="263"/>
            <ac:spMk id="3" creationId="{0C1833D8-659D-2087-D845-2588D8F025F8}"/>
          </ac:spMkLst>
        </pc:spChg>
        <pc:spChg chg="add">
          <ac:chgData name="stefaniabulete@gmail.com" userId="2b3de2b4a2adbbea" providerId="LiveId" clId="{6C28527A-1638-42B8-B250-77FDD510007E}" dt="2022-07-21T08:19:48.241" v="2814" actId="26606"/>
          <ac:spMkLst>
            <pc:docMk/>
            <pc:sldMk cId="2887390761" sldId="263"/>
            <ac:spMk id="8" creationId="{C9A36457-A5F4-4103-A443-02581C09185B}"/>
          </ac:spMkLst>
        </pc:spChg>
        <pc:spChg chg="add">
          <ac:chgData name="stefaniabulete@gmail.com" userId="2b3de2b4a2adbbea" providerId="LiveId" clId="{6C28527A-1638-42B8-B250-77FDD510007E}" dt="2022-07-21T08:19:48.241" v="2814" actId="26606"/>
          <ac:spMkLst>
            <pc:docMk/>
            <pc:sldMk cId="2887390761" sldId="263"/>
            <ac:spMk id="10" creationId="{DC5FB7E8-B636-40FA-BE8D-48145C0F5C57}"/>
          </ac:spMkLst>
        </pc:spChg>
        <pc:spChg chg="add">
          <ac:chgData name="stefaniabulete@gmail.com" userId="2b3de2b4a2adbbea" providerId="LiveId" clId="{6C28527A-1638-42B8-B250-77FDD510007E}" dt="2022-07-21T08:19:48.241" v="2814" actId="26606"/>
          <ac:spMkLst>
            <pc:docMk/>
            <pc:sldMk cId="2887390761" sldId="263"/>
            <ac:spMk id="12" creationId="{142DCE2C-2863-46FA-9BE7-24365A24D9BA}"/>
          </ac:spMkLst>
        </pc:spChg>
      </pc:sldChg>
      <pc:sldChg chg="addSp delSp modSp new mod setBg">
        <pc:chgData name="stefaniabulete@gmail.com" userId="2b3de2b4a2adbbea" providerId="LiveId" clId="{6C28527A-1638-42B8-B250-77FDD510007E}" dt="2022-07-20T11:23:27.579" v="2611" actId="12"/>
        <pc:sldMkLst>
          <pc:docMk/>
          <pc:sldMk cId="3804466908" sldId="264"/>
        </pc:sldMkLst>
        <pc:spChg chg="mod">
          <ac:chgData name="stefaniabulete@gmail.com" userId="2b3de2b4a2adbbea" providerId="LiveId" clId="{6C28527A-1638-42B8-B250-77FDD510007E}" dt="2022-07-20T11:22:45.973" v="2603" actId="26606"/>
          <ac:spMkLst>
            <pc:docMk/>
            <pc:sldMk cId="3804466908" sldId="264"/>
            <ac:spMk id="2" creationId="{7B066BE9-8176-B580-CF63-DF48AEF5B86F}"/>
          </ac:spMkLst>
        </pc:spChg>
        <pc:spChg chg="mod">
          <ac:chgData name="stefaniabulete@gmail.com" userId="2b3de2b4a2adbbea" providerId="LiveId" clId="{6C28527A-1638-42B8-B250-77FDD510007E}" dt="2022-07-20T11:23:27.579" v="2611" actId="12"/>
          <ac:spMkLst>
            <pc:docMk/>
            <pc:sldMk cId="3804466908" sldId="264"/>
            <ac:spMk id="3" creationId="{5635AEE6-0BB7-D201-1145-DC1B85CAB118}"/>
          </ac:spMkLst>
        </pc:spChg>
        <pc:spChg chg="add del mod">
          <ac:chgData name="stefaniabulete@gmail.com" userId="2b3de2b4a2adbbea" providerId="LiveId" clId="{6C28527A-1638-42B8-B250-77FDD510007E}" dt="2022-07-20T09:43:05.319" v="719"/>
          <ac:spMkLst>
            <pc:docMk/>
            <pc:sldMk cId="3804466908" sldId="264"/>
            <ac:spMk id="4" creationId="{F85A9A76-D56C-2B19-2F68-A057C5FE51ED}"/>
          </ac:spMkLst>
        </pc:spChg>
        <pc:spChg chg="add del mod">
          <ac:chgData name="stefaniabulete@gmail.com" userId="2b3de2b4a2adbbea" providerId="LiveId" clId="{6C28527A-1638-42B8-B250-77FDD510007E}" dt="2022-07-20T09:43:05.319" v="719"/>
          <ac:spMkLst>
            <pc:docMk/>
            <pc:sldMk cId="3804466908" sldId="264"/>
            <ac:spMk id="5" creationId="{3C1A975A-597F-FFA9-573B-BFE5EACD9CFF}"/>
          </ac:spMkLst>
        </pc:spChg>
        <pc:spChg chg="add del mod">
          <ac:chgData name="stefaniabulete@gmail.com" userId="2b3de2b4a2adbbea" providerId="LiveId" clId="{6C28527A-1638-42B8-B250-77FDD510007E}" dt="2022-07-20T09:43:05.319" v="719"/>
          <ac:spMkLst>
            <pc:docMk/>
            <pc:sldMk cId="3804466908" sldId="264"/>
            <ac:spMk id="6" creationId="{8E0D1E8A-35D1-C639-A0DD-67FD251A4B91}"/>
          </ac:spMkLst>
        </pc:spChg>
        <pc:spChg chg="add del mod">
          <ac:chgData name="stefaniabulete@gmail.com" userId="2b3de2b4a2adbbea" providerId="LiveId" clId="{6C28527A-1638-42B8-B250-77FDD510007E}" dt="2022-07-20T09:43:05.319" v="719"/>
          <ac:spMkLst>
            <pc:docMk/>
            <pc:sldMk cId="3804466908" sldId="264"/>
            <ac:spMk id="7" creationId="{1FC28597-F36F-265F-70AB-93F69008B481}"/>
          </ac:spMkLst>
        </pc:spChg>
        <pc:spChg chg="add">
          <ac:chgData name="stefaniabulete@gmail.com" userId="2b3de2b4a2adbbea" providerId="LiveId" clId="{6C28527A-1638-42B8-B250-77FDD510007E}" dt="2022-07-20T11:22:45.973" v="2603" actId="26606"/>
          <ac:spMkLst>
            <pc:docMk/>
            <pc:sldMk cId="3804466908" sldId="264"/>
            <ac:spMk id="14" creationId="{91F32EBA-ED97-466E-8CFA-8382584155D0}"/>
          </ac:spMkLst>
        </pc:spChg>
        <pc:spChg chg="add">
          <ac:chgData name="stefaniabulete@gmail.com" userId="2b3de2b4a2adbbea" providerId="LiveId" clId="{6C28527A-1638-42B8-B250-77FDD510007E}" dt="2022-07-20T11:22:45.973" v="2603" actId="26606"/>
          <ac:spMkLst>
            <pc:docMk/>
            <pc:sldMk cId="3804466908" sldId="264"/>
            <ac:spMk id="16" creationId="{62A38935-BB53-4DF7-A56E-48DD25B685D7}"/>
          </ac:spMkLst>
        </pc:spChg>
        <pc:picChg chg="add mod">
          <ac:chgData name="stefaniabulete@gmail.com" userId="2b3de2b4a2adbbea" providerId="LiveId" clId="{6C28527A-1638-42B8-B250-77FDD510007E}" dt="2022-07-20T11:22:45.973" v="2603" actId="26606"/>
          <ac:picMkLst>
            <pc:docMk/>
            <pc:sldMk cId="3804466908" sldId="264"/>
            <ac:picMk id="9" creationId="{21F8D06A-7EED-C7CD-5D7F-78AC052B7732}"/>
          </ac:picMkLst>
        </pc:picChg>
      </pc:sldChg>
      <pc:sldChg chg="addSp delSp modSp new mod setBg">
        <pc:chgData name="stefaniabulete@gmail.com" userId="2b3de2b4a2adbbea" providerId="LiveId" clId="{6C28527A-1638-42B8-B250-77FDD510007E}" dt="2022-07-20T11:30:04.735" v="2618" actId="26606"/>
        <pc:sldMkLst>
          <pc:docMk/>
          <pc:sldMk cId="2349472201" sldId="265"/>
        </pc:sldMkLst>
        <pc:spChg chg="del">
          <ac:chgData name="stefaniabulete@gmail.com" userId="2b3de2b4a2adbbea" providerId="LiveId" clId="{6C28527A-1638-42B8-B250-77FDD510007E}" dt="2022-07-20T09:44:43.801" v="745" actId="478"/>
          <ac:spMkLst>
            <pc:docMk/>
            <pc:sldMk cId="2349472201" sldId="265"/>
            <ac:spMk id="2" creationId="{46D27FC7-E44A-8CF8-1092-78C4CB547487}"/>
          </ac:spMkLst>
        </pc:spChg>
        <pc:spChg chg="mod">
          <ac:chgData name="stefaniabulete@gmail.com" userId="2b3de2b4a2adbbea" providerId="LiveId" clId="{6C28527A-1638-42B8-B250-77FDD510007E}" dt="2022-07-20T11:30:04.735" v="2618" actId="26606"/>
          <ac:spMkLst>
            <pc:docMk/>
            <pc:sldMk cId="2349472201" sldId="265"/>
            <ac:spMk id="3" creationId="{EFD6EFF9-A7E3-0877-A349-643F01A5AF20}"/>
          </ac:spMkLst>
        </pc:spChg>
        <pc:spChg chg="add del">
          <ac:chgData name="stefaniabulete@gmail.com" userId="2b3de2b4a2adbbea" providerId="LiveId" clId="{6C28527A-1638-42B8-B250-77FDD510007E}" dt="2022-07-20T11:30:04.735" v="2618" actId="26606"/>
          <ac:spMkLst>
            <pc:docMk/>
            <pc:sldMk cId="2349472201" sldId="265"/>
            <ac:spMk id="8" creationId="{C9A36457-A5F4-4103-A443-02581C09185B}"/>
          </ac:spMkLst>
        </pc:spChg>
        <pc:spChg chg="add del">
          <ac:chgData name="stefaniabulete@gmail.com" userId="2b3de2b4a2adbbea" providerId="LiveId" clId="{6C28527A-1638-42B8-B250-77FDD510007E}" dt="2022-07-20T11:30:04.735" v="2618" actId="26606"/>
          <ac:spMkLst>
            <pc:docMk/>
            <pc:sldMk cId="2349472201" sldId="265"/>
            <ac:spMk id="10" creationId="{DC5FB7E8-B636-40FA-BE8D-48145C0F5C57}"/>
          </ac:spMkLst>
        </pc:spChg>
        <pc:spChg chg="add del">
          <ac:chgData name="stefaniabulete@gmail.com" userId="2b3de2b4a2adbbea" providerId="LiveId" clId="{6C28527A-1638-42B8-B250-77FDD510007E}" dt="2022-07-20T11:30:04.735" v="2618" actId="26606"/>
          <ac:spMkLst>
            <pc:docMk/>
            <pc:sldMk cId="2349472201" sldId="265"/>
            <ac:spMk id="12" creationId="{142DCE2C-2863-46FA-9BE7-24365A24D9BA}"/>
          </ac:spMkLst>
        </pc:spChg>
        <pc:spChg chg="add">
          <ac:chgData name="stefaniabulete@gmail.com" userId="2b3de2b4a2adbbea" providerId="LiveId" clId="{6C28527A-1638-42B8-B250-77FDD510007E}" dt="2022-07-20T11:30:04.735" v="2618" actId="26606"/>
          <ac:spMkLst>
            <pc:docMk/>
            <pc:sldMk cId="2349472201" sldId="265"/>
            <ac:spMk id="17" creationId="{7FF47CB7-972F-479F-A36D-9E72D26EC8DA}"/>
          </ac:spMkLst>
        </pc:spChg>
        <pc:spChg chg="add">
          <ac:chgData name="stefaniabulete@gmail.com" userId="2b3de2b4a2adbbea" providerId="LiveId" clId="{6C28527A-1638-42B8-B250-77FDD510007E}" dt="2022-07-20T11:30:04.735" v="2618" actId="26606"/>
          <ac:spMkLst>
            <pc:docMk/>
            <pc:sldMk cId="2349472201" sldId="265"/>
            <ac:spMk id="19" creationId="{0D153B68-5844-490D-8E67-F616D6D721CA}"/>
          </ac:spMkLst>
        </pc:spChg>
        <pc:spChg chg="add">
          <ac:chgData name="stefaniabulete@gmail.com" userId="2b3de2b4a2adbbea" providerId="LiveId" clId="{6C28527A-1638-42B8-B250-77FDD510007E}" dt="2022-07-20T11:30:04.735" v="2618" actId="26606"/>
          <ac:spMkLst>
            <pc:docMk/>
            <pc:sldMk cId="2349472201" sldId="265"/>
            <ac:spMk id="21" creationId="{9A0D773F-7A7D-4DBB-9DEA-86BB8B8F4BC8}"/>
          </ac:spMkLst>
        </pc:spChg>
        <pc:picChg chg="add mod">
          <ac:chgData name="stefaniabulete@gmail.com" userId="2b3de2b4a2adbbea" providerId="LiveId" clId="{6C28527A-1638-42B8-B250-77FDD510007E}" dt="2022-07-20T11:30:04.735" v="2618" actId="26606"/>
          <ac:picMkLst>
            <pc:docMk/>
            <pc:sldMk cId="2349472201" sldId="265"/>
            <ac:picMk id="5" creationId="{24BE64FA-5BC2-99C2-7C32-751231310CAF}"/>
          </ac:picMkLst>
        </pc:picChg>
      </pc:sldChg>
      <pc:sldChg chg="addSp delSp modSp new mod setBg">
        <pc:chgData name="stefaniabulete@gmail.com" userId="2b3de2b4a2adbbea" providerId="LiveId" clId="{6C28527A-1638-42B8-B250-77FDD510007E}" dt="2022-07-20T11:31:32.625" v="2630" actId="478"/>
        <pc:sldMkLst>
          <pc:docMk/>
          <pc:sldMk cId="2048748032" sldId="266"/>
        </pc:sldMkLst>
        <pc:spChg chg="mod">
          <ac:chgData name="stefaniabulete@gmail.com" userId="2b3de2b4a2adbbea" providerId="LiveId" clId="{6C28527A-1638-42B8-B250-77FDD510007E}" dt="2022-07-20T11:31:10.299" v="2622" actId="26606"/>
          <ac:spMkLst>
            <pc:docMk/>
            <pc:sldMk cId="2048748032" sldId="266"/>
            <ac:spMk id="2" creationId="{E88D774F-EB26-5214-AFD9-3ED1E6494F2C}"/>
          </ac:spMkLst>
        </pc:spChg>
        <pc:spChg chg="mod">
          <ac:chgData name="stefaniabulete@gmail.com" userId="2b3de2b4a2adbbea" providerId="LiveId" clId="{6C28527A-1638-42B8-B250-77FDD510007E}" dt="2022-07-20T11:31:10.299" v="2622" actId="26606"/>
          <ac:spMkLst>
            <pc:docMk/>
            <pc:sldMk cId="2048748032" sldId="266"/>
            <ac:spMk id="3" creationId="{F7A659DB-0CB1-04E5-5E50-97697C24F256}"/>
          </ac:spMkLst>
        </pc:spChg>
        <pc:spChg chg="add del mod">
          <ac:chgData name="stefaniabulete@gmail.com" userId="2b3de2b4a2adbbea" providerId="LiveId" clId="{6C28527A-1638-42B8-B250-77FDD510007E}" dt="2022-07-20T11:31:32.625" v="2630" actId="478"/>
          <ac:spMkLst>
            <pc:docMk/>
            <pc:sldMk cId="2048748032" sldId="266"/>
            <ac:spMk id="6" creationId="{A506E022-6D6F-AEC9-5BB3-E5F5CCCEB573}"/>
          </ac:spMkLst>
        </pc:spChg>
        <pc:spChg chg="add del">
          <ac:chgData name="stefaniabulete@gmail.com" userId="2b3de2b4a2adbbea" providerId="LiveId" clId="{6C28527A-1638-42B8-B250-77FDD510007E}" dt="2022-07-20T11:31:10.299" v="2622" actId="26606"/>
          <ac:spMkLst>
            <pc:docMk/>
            <pc:sldMk cId="2048748032" sldId="266"/>
            <ac:spMk id="8" creationId="{C9A36457-A5F4-4103-A443-02581C09185B}"/>
          </ac:spMkLst>
        </pc:spChg>
        <pc:spChg chg="add del">
          <ac:chgData name="stefaniabulete@gmail.com" userId="2b3de2b4a2adbbea" providerId="LiveId" clId="{6C28527A-1638-42B8-B250-77FDD510007E}" dt="2022-07-20T11:31:10.299" v="2622" actId="26606"/>
          <ac:spMkLst>
            <pc:docMk/>
            <pc:sldMk cId="2048748032" sldId="266"/>
            <ac:spMk id="10" creationId="{DC5FB7E8-B636-40FA-BE8D-48145C0F5C57}"/>
          </ac:spMkLst>
        </pc:spChg>
        <pc:spChg chg="add del">
          <ac:chgData name="stefaniabulete@gmail.com" userId="2b3de2b4a2adbbea" providerId="LiveId" clId="{6C28527A-1638-42B8-B250-77FDD510007E}" dt="2022-07-20T11:31:10.299" v="2622" actId="26606"/>
          <ac:spMkLst>
            <pc:docMk/>
            <pc:sldMk cId="2048748032" sldId="266"/>
            <ac:spMk id="12" creationId="{142DCE2C-2863-46FA-9BE7-24365A24D9BA}"/>
          </ac:spMkLst>
        </pc:spChg>
        <pc:spChg chg="add">
          <ac:chgData name="stefaniabulete@gmail.com" userId="2b3de2b4a2adbbea" providerId="LiveId" clId="{6C28527A-1638-42B8-B250-77FDD510007E}" dt="2022-07-20T11:31:10.299" v="2622" actId="26606"/>
          <ac:spMkLst>
            <pc:docMk/>
            <pc:sldMk cId="2048748032" sldId="266"/>
            <ac:spMk id="17" creationId="{45D37F4E-DDB4-456B-97E0-9937730A039F}"/>
          </ac:spMkLst>
        </pc:spChg>
        <pc:spChg chg="add">
          <ac:chgData name="stefaniabulete@gmail.com" userId="2b3de2b4a2adbbea" providerId="LiveId" clId="{6C28527A-1638-42B8-B250-77FDD510007E}" dt="2022-07-20T11:31:10.299" v="2622" actId="26606"/>
          <ac:spMkLst>
            <pc:docMk/>
            <pc:sldMk cId="2048748032" sldId="266"/>
            <ac:spMk id="19" creationId="{B2DD41CD-8F47-4F56-AD12-4E2FF7696987}"/>
          </ac:spMkLst>
        </pc:spChg>
        <pc:picChg chg="add mod">
          <ac:chgData name="stefaniabulete@gmail.com" userId="2b3de2b4a2adbbea" providerId="LiveId" clId="{6C28527A-1638-42B8-B250-77FDD510007E}" dt="2022-07-20T11:31:10.299" v="2622" actId="26606"/>
          <ac:picMkLst>
            <pc:docMk/>
            <pc:sldMk cId="2048748032" sldId="266"/>
            <ac:picMk id="5" creationId="{AC78B371-F384-7B1C-3CE0-E81A8518806A}"/>
          </ac:picMkLst>
        </pc:picChg>
      </pc:sldChg>
      <pc:sldChg chg="addSp delSp modSp new mod setBg">
        <pc:chgData name="stefaniabulete@gmail.com" userId="2b3de2b4a2adbbea" providerId="LiveId" clId="{6C28527A-1638-42B8-B250-77FDD510007E}" dt="2022-07-20T11:32:36.838" v="2638" actId="1076"/>
        <pc:sldMkLst>
          <pc:docMk/>
          <pc:sldMk cId="3538769505" sldId="267"/>
        </pc:sldMkLst>
        <pc:spChg chg="del">
          <ac:chgData name="stefaniabulete@gmail.com" userId="2b3de2b4a2adbbea" providerId="LiveId" clId="{6C28527A-1638-42B8-B250-77FDD510007E}" dt="2022-07-20T11:27:50.275" v="2614" actId="478"/>
          <ac:spMkLst>
            <pc:docMk/>
            <pc:sldMk cId="3538769505" sldId="267"/>
            <ac:spMk id="2" creationId="{1ACDD769-BF0F-8C25-BE1E-C1E35C9021C6}"/>
          </ac:spMkLst>
        </pc:spChg>
        <pc:spChg chg="mod ord">
          <ac:chgData name="stefaniabulete@gmail.com" userId="2b3de2b4a2adbbea" providerId="LiveId" clId="{6C28527A-1638-42B8-B250-77FDD510007E}" dt="2022-07-20T11:32:36.838" v="2638" actId="1076"/>
          <ac:spMkLst>
            <pc:docMk/>
            <pc:sldMk cId="3538769505" sldId="267"/>
            <ac:spMk id="3" creationId="{3A8BD259-B17D-7368-1281-82DB2A77A806}"/>
          </ac:spMkLst>
        </pc:spChg>
        <pc:spChg chg="add del mod">
          <ac:chgData name="stefaniabulete@gmail.com" userId="2b3de2b4a2adbbea" providerId="LiveId" clId="{6C28527A-1638-42B8-B250-77FDD510007E}" dt="2022-07-20T11:32:27.561" v="2636" actId="478"/>
          <ac:spMkLst>
            <pc:docMk/>
            <pc:sldMk cId="3538769505" sldId="267"/>
            <ac:spMk id="6" creationId="{F4146D0A-396E-5589-D6A5-DC425B457BAB}"/>
          </ac:spMkLst>
        </pc:spChg>
        <pc:picChg chg="add mod">
          <ac:chgData name="stefaniabulete@gmail.com" userId="2b3de2b4a2adbbea" providerId="LiveId" clId="{6C28527A-1638-42B8-B250-77FDD510007E}" dt="2022-07-20T11:32:11.576" v="2634" actId="26606"/>
          <ac:picMkLst>
            <pc:docMk/>
            <pc:sldMk cId="3538769505" sldId="267"/>
            <ac:picMk id="5" creationId="{B7980E3F-F7A4-9B8C-7A47-60586DF4BE6F}"/>
          </ac:picMkLst>
        </pc:picChg>
      </pc:sldChg>
      <pc:sldChg chg="addSp delSp modSp new mod setBg setClrOvrMap">
        <pc:chgData name="stefaniabulete@gmail.com" userId="2b3de2b4a2adbbea" providerId="LiveId" clId="{6C28527A-1638-42B8-B250-77FDD510007E}" dt="2022-07-20T11:35:47.362" v="2666" actId="1076"/>
        <pc:sldMkLst>
          <pc:docMk/>
          <pc:sldMk cId="1888700382" sldId="268"/>
        </pc:sldMkLst>
        <pc:spChg chg="del">
          <ac:chgData name="stefaniabulete@gmail.com" userId="2b3de2b4a2adbbea" providerId="LiveId" clId="{6C28527A-1638-42B8-B250-77FDD510007E}" dt="2022-07-20T11:33:00.575" v="2641" actId="478"/>
          <ac:spMkLst>
            <pc:docMk/>
            <pc:sldMk cId="1888700382" sldId="268"/>
            <ac:spMk id="2" creationId="{B34328AD-CCF3-77DC-C55C-4AAD8F453AAF}"/>
          </ac:spMkLst>
        </pc:spChg>
        <pc:spChg chg="mod ord">
          <ac:chgData name="stefaniabulete@gmail.com" userId="2b3de2b4a2adbbea" providerId="LiveId" clId="{6C28527A-1638-42B8-B250-77FDD510007E}" dt="2022-07-20T11:35:33.412" v="2665" actId="14100"/>
          <ac:spMkLst>
            <pc:docMk/>
            <pc:sldMk cId="1888700382" sldId="268"/>
            <ac:spMk id="3" creationId="{8B0F6230-512F-8F07-FE1D-A934CC96D1E5}"/>
          </ac:spMkLst>
        </pc:spChg>
        <pc:spChg chg="add del mod">
          <ac:chgData name="stefaniabulete@gmail.com" userId="2b3de2b4a2adbbea" providerId="LiveId" clId="{6C28527A-1638-42B8-B250-77FDD510007E}" dt="2022-07-20T11:34:56.748" v="2661" actId="478"/>
          <ac:spMkLst>
            <pc:docMk/>
            <pc:sldMk cId="1888700382" sldId="268"/>
            <ac:spMk id="6" creationId="{1C12EEF5-0B76-3285-A61D-B164EBDDAE7C}"/>
          </ac:spMkLst>
        </pc:spChg>
        <pc:spChg chg="add del">
          <ac:chgData name="stefaniabulete@gmail.com" userId="2b3de2b4a2adbbea" providerId="LiveId" clId="{6C28527A-1638-42B8-B250-77FDD510007E}" dt="2022-07-20T11:33:42.353" v="2646" actId="26606"/>
          <ac:spMkLst>
            <pc:docMk/>
            <pc:sldMk cId="1888700382" sldId="268"/>
            <ac:spMk id="11" creationId="{1A9F7B4E-B03D-4F64-BE33-00D074458D45}"/>
          </ac:spMkLst>
        </pc:spChg>
        <pc:spChg chg="add del">
          <ac:chgData name="stefaniabulete@gmail.com" userId="2b3de2b4a2adbbea" providerId="LiveId" clId="{6C28527A-1638-42B8-B250-77FDD510007E}" dt="2022-07-20T11:33:42.353" v="2646" actId="26606"/>
          <ac:spMkLst>
            <pc:docMk/>
            <pc:sldMk cId="1888700382" sldId="268"/>
            <ac:spMk id="13" creationId="{7E2BE7F7-CA89-4002-ACCE-A478AEA24F5E}"/>
          </ac:spMkLst>
        </pc:spChg>
        <pc:spChg chg="add del">
          <ac:chgData name="stefaniabulete@gmail.com" userId="2b3de2b4a2adbbea" providerId="LiveId" clId="{6C28527A-1638-42B8-B250-77FDD510007E}" dt="2022-07-20T11:33:45.048" v="2648" actId="26606"/>
          <ac:spMkLst>
            <pc:docMk/>
            <pc:sldMk cId="1888700382" sldId="268"/>
            <ac:spMk id="15" creationId="{9228552E-C8B1-4A80-8448-0787CE0FC704}"/>
          </ac:spMkLst>
        </pc:spChg>
        <pc:spChg chg="add del">
          <ac:chgData name="stefaniabulete@gmail.com" userId="2b3de2b4a2adbbea" providerId="LiveId" clId="{6C28527A-1638-42B8-B250-77FDD510007E}" dt="2022-07-20T11:33:54.389" v="2650" actId="26606"/>
          <ac:spMkLst>
            <pc:docMk/>
            <pc:sldMk cId="1888700382" sldId="268"/>
            <ac:spMk id="17" creationId="{C5E6CFF1-2F42-4E10-9A97-F116F46F53FE}"/>
          </ac:spMkLst>
        </pc:spChg>
        <pc:spChg chg="add del">
          <ac:chgData name="stefaniabulete@gmail.com" userId="2b3de2b4a2adbbea" providerId="LiveId" clId="{6C28527A-1638-42B8-B250-77FDD510007E}" dt="2022-07-20T11:35:12.155" v="2662" actId="26606"/>
          <ac:spMkLst>
            <pc:docMk/>
            <pc:sldMk cId="1888700382" sldId="268"/>
            <ac:spMk id="20" creationId="{9B76D444-2756-434F-AE61-96D69830C13E}"/>
          </ac:spMkLst>
        </pc:spChg>
        <pc:spChg chg="add">
          <ac:chgData name="stefaniabulete@gmail.com" userId="2b3de2b4a2adbbea" providerId="LiveId" clId="{6C28527A-1638-42B8-B250-77FDD510007E}" dt="2022-07-20T11:35:12.155" v="2662" actId="26606"/>
          <ac:spMkLst>
            <pc:docMk/>
            <pc:sldMk cId="1888700382" sldId="268"/>
            <ac:spMk id="26" creationId="{45D37F4E-DDB4-456B-97E0-9937730A039F}"/>
          </ac:spMkLst>
        </pc:spChg>
        <pc:spChg chg="add">
          <ac:chgData name="stefaniabulete@gmail.com" userId="2b3de2b4a2adbbea" providerId="LiveId" clId="{6C28527A-1638-42B8-B250-77FDD510007E}" dt="2022-07-20T11:35:12.155" v="2662" actId="26606"/>
          <ac:spMkLst>
            <pc:docMk/>
            <pc:sldMk cId="1888700382" sldId="268"/>
            <ac:spMk id="28" creationId="{B2DD41CD-8F47-4F56-AD12-4E2FF7696987}"/>
          </ac:spMkLst>
        </pc:spChg>
        <pc:picChg chg="add mod">
          <ac:chgData name="stefaniabulete@gmail.com" userId="2b3de2b4a2adbbea" providerId="LiveId" clId="{6C28527A-1638-42B8-B250-77FDD510007E}" dt="2022-07-20T11:35:47.362" v="2666" actId="1076"/>
          <ac:picMkLst>
            <pc:docMk/>
            <pc:sldMk cId="1888700382" sldId="268"/>
            <ac:picMk id="5" creationId="{0ABC64F9-2F30-F021-6E77-BF8E03A91B4A}"/>
          </ac:picMkLst>
        </pc:picChg>
        <pc:cxnChg chg="add del">
          <ac:chgData name="stefaniabulete@gmail.com" userId="2b3de2b4a2adbbea" providerId="LiveId" clId="{6C28527A-1638-42B8-B250-77FDD510007E}" dt="2022-07-20T11:33:54.389" v="2650" actId="26606"/>
          <ac:cxnSpMkLst>
            <pc:docMk/>
            <pc:sldMk cId="1888700382" sldId="268"/>
            <ac:cxnSpMk id="18" creationId="{67182200-4859-4C8D-BCBB-55B245C28BA3}"/>
          </ac:cxnSpMkLst>
        </pc:cxnChg>
        <pc:cxnChg chg="add del">
          <ac:chgData name="stefaniabulete@gmail.com" userId="2b3de2b4a2adbbea" providerId="LiveId" clId="{6C28527A-1638-42B8-B250-77FDD510007E}" dt="2022-07-20T11:35:12.155" v="2662" actId="26606"/>
          <ac:cxnSpMkLst>
            <pc:docMk/>
            <pc:sldMk cId="1888700382" sldId="268"/>
            <ac:cxnSpMk id="21" creationId="{CF8F36E2-BBE5-43FE-822F-AD8CAE08C071}"/>
          </ac:cxnSpMkLst>
        </pc:cxnChg>
      </pc:sldChg>
      <pc:sldChg chg="addSp delSp modSp new mod setBg setClrOvrMap">
        <pc:chgData name="stefaniabulete@gmail.com" userId="2b3de2b4a2adbbea" providerId="LiveId" clId="{6C28527A-1638-42B8-B250-77FDD510007E}" dt="2022-07-20T11:41:06.317" v="2697" actId="255"/>
        <pc:sldMkLst>
          <pc:docMk/>
          <pc:sldMk cId="462929754" sldId="269"/>
        </pc:sldMkLst>
        <pc:spChg chg="mod">
          <ac:chgData name="stefaniabulete@gmail.com" userId="2b3de2b4a2adbbea" providerId="LiveId" clId="{6C28527A-1638-42B8-B250-77FDD510007E}" dt="2022-07-20T11:38:42.560" v="2676" actId="26606"/>
          <ac:spMkLst>
            <pc:docMk/>
            <pc:sldMk cId="462929754" sldId="269"/>
            <ac:spMk id="2" creationId="{3680E8ED-64EF-9627-AB95-90FB09625715}"/>
          </ac:spMkLst>
        </pc:spChg>
        <pc:spChg chg="add del mod">
          <ac:chgData name="stefaniabulete@gmail.com" userId="2b3de2b4a2adbbea" providerId="LiveId" clId="{6C28527A-1638-42B8-B250-77FDD510007E}" dt="2022-07-20T11:41:06.317" v="2697" actId="255"/>
          <ac:spMkLst>
            <pc:docMk/>
            <pc:sldMk cId="462929754" sldId="269"/>
            <ac:spMk id="3" creationId="{E588342B-175A-D576-D3E4-7FDEB2B6F2FB}"/>
          </ac:spMkLst>
        </pc:spChg>
        <pc:spChg chg="add del mod">
          <ac:chgData name="stefaniabulete@gmail.com" userId="2b3de2b4a2adbbea" providerId="LiveId" clId="{6C28527A-1638-42B8-B250-77FDD510007E}" dt="2022-07-20T11:39:13.408" v="2682" actId="478"/>
          <ac:spMkLst>
            <pc:docMk/>
            <pc:sldMk cId="462929754" sldId="269"/>
            <ac:spMk id="7" creationId="{151F77AE-5323-A558-F03B-971819681F84}"/>
          </ac:spMkLst>
        </pc:spChg>
        <pc:spChg chg="add del">
          <ac:chgData name="stefaniabulete@gmail.com" userId="2b3de2b4a2adbbea" providerId="LiveId" clId="{6C28527A-1638-42B8-B250-77FDD510007E}" dt="2022-07-20T11:36:51.324" v="2668" actId="26606"/>
          <ac:spMkLst>
            <pc:docMk/>
            <pc:sldMk cId="462929754" sldId="269"/>
            <ac:spMk id="8" creationId="{AD72D4D1-076F-49D3-9889-EFC4F6D7CA66}"/>
          </ac:spMkLst>
        </pc:spChg>
        <pc:spChg chg="add del">
          <ac:chgData name="stefaniabulete@gmail.com" userId="2b3de2b4a2adbbea" providerId="LiveId" clId="{6C28527A-1638-42B8-B250-77FDD510007E}" dt="2022-07-20T11:37:02.221" v="2670" actId="26606"/>
          <ac:spMkLst>
            <pc:docMk/>
            <pc:sldMk cId="462929754" sldId="269"/>
            <ac:spMk id="9" creationId="{AE2B703B-46F9-481A-A605-82E2A828C4FA}"/>
          </ac:spMkLst>
        </pc:spChg>
        <pc:spChg chg="add del">
          <ac:chgData name="stefaniabulete@gmail.com" userId="2b3de2b4a2adbbea" providerId="LiveId" clId="{6C28527A-1638-42B8-B250-77FDD510007E}" dt="2022-07-20T11:37:02.221" v="2670" actId="26606"/>
          <ac:spMkLst>
            <pc:docMk/>
            <pc:sldMk cId="462929754" sldId="269"/>
            <ac:spMk id="11" creationId="{F13BE4D7-0C3D-4906-B230-A1C5B4665CCF}"/>
          </ac:spMkLst>
        </pc:spChg>
        <pc:spChg chg="add del">
          <ac:chgData name="stefaniabulete@gmail.com" userId="2b3de2b4a2adbbea" providerId="LiveId" clId="{6C28527A-1638-42B8-B250-77FDD510007E}" dt="2022-07-20T11:37:33.881" v="2674" actId="26606"/>
          <ac:spMkLst>
            <pc:docMk/>
            <pc:sldMk cId="462929754" sldId="269"/>
            <ac:spMk id="12" creationId="{081E4A58-353D-44AE-B2FC-2A74E2E400F7}"/>
          </ac:spMkLst>
        </pc:spChg>
        <pc:spChg chg="add del">
          <ac:chgData name="stefaniabulete@gmail.com" userId="2b3de2b4a2adbbea" providerId="LiveId" clId="{6C28527A-1638-42B8-B250-77FDD510007E}" dt="2022-07-20T11:37:33.881" v="2674" actId="26606"/>
          <ac:spMkLst>
            <pc:docMk/>
            <pc:sldMk cId="462929754" sldId="269"/>
            <ac:spMk id="13" creationId="{907EF6B7-1338-4443-8C46-6A318D952DFD}"/>
          </ac:spMkLst>
        </pc:spChg>
        <pc:spChg chg="add del">
          <ac:chgData name="stefaniabulete@gmail.com" userId="2b3de2b4a2adbbea" providerId="LiveId" clId="{6C28527A-1638-42B8-B250-77FDD510007E}" dt="2022-07-20T11:37:33.881" v="2674" actId="26606"/>
          <ac:spMkLst>
            <pc:docMk/>
            <pc:sldMk cId="462929754" sldId="269"/>
            <ac:spMk id="14" creationId="{DAAE4CDD-124C-4DCF-9584-B6033B545DD5}"/>
          </ac:spMkLst>
        </pc:spChg>
        <pc:spChg chg="add del">
          <ac:chgData name="stefaniabulete@gmail.com" userId="2b3de2b4a2adbbea" providerId="LiveId" clId="{6C28527A-1638-42B8-B250-77FDD510007E}" dt="2022-07-20T11:37:33.881" v="2674" actId="26606"/>
          <ac:spMkLst>
            <pc:docMk/>
            <pc:sldMk cId="462929754" sldId="269"/>
            <ac:spMk id="15" creationId="{E588342B-175A-D576-D3E4-7FDEB2B6F2FB}"/>
          </ac:spMkLst>
        </pc:spChg>
        <pc:spChg chg="add del">
          <ac:chgData name="stefaniabulete@gmail.com" userId="2b3de2b4a2adbbea" providerId="LiveId" clId="{6C28527A-1638-42B8-B250-77FDD510007E}" dt="2022-07-20T11:40:02.517" v="2684" actId="26606"/>
          <ac:spMkLst>
            <pc:docMk/>
            <pc:sldMk cId="462929754" sldId="269"/>
            <ac:spMk id="16" creationId="{A7B99495-F43F-4D80-A44F-2CB4764EB90B}"/>
          </ac:spMkLst>
        </pc:spChg>
        <pc:spChg chg="add del">
          <ac:chgData name="stefaniabulete@gmail.com" userId="2b3de2b4a2adbbea" providerId="LiveId" clId="{6C28527A-1638-42B8-B250-77FDD510007E}" dt="2022-07-20T11:40:02.517" v="2684" actId="26606"/>
          <ac:spMkLst>
            <pc:docMk/>
            <pc:sldMk cId="462929754" sldId="269"/>
            <ac:spMk id="17" creationId="{D3E17859-C5F0-476F-A082-A4CB8841DB24}"/>
          </ac:spMkLst>
        </pc:spChg>
        <pc:spChg chg="add del">
          <ac:chgData name="stefaniabulete@gmail.com" userId="2b3de2b4a2adbbea" providerId="LiveId" clId="{6C28527A-1638-42B8-B250-77FDD510007E}" dt="2022-07-20T11:40:02.517" v="2684" actId="26606"/>
          <ac:spMkLst>
            <pc:docMk/>
            <pc:sldMk cId="462929754" sldId="269"/>
            <ac:spMk id="18" creationId="{70BEB1E7-2F88-40BC-B73D-42E5B6F80BFC}"/>
          </ac:spMkLst>
        </pc:spChg>
        <pc:spChg chg="add mod">
          <ac:chgData name="stefaniabulete@gmail.com" userId="2b3de2b4a2adbbea" providerId="LiveId" clId="{6C28527A-1638-42B8-B250-77FDD510007E}" dt="2022-07-20T11:40:12.279" v="2686" actId="6549"/>
          <ac:spMkLst>
            <pc:docMk/>
            <pc:sldMk cId="462929754" sldId="269"/>
            <ac:spMk id="21" creationId="{FE18BC70-BBAF-AF49-D981-C92E8CA46A4D}"/>
          </ac:spMkLst>
        </pc:spChg>
        <pc:spChg chg="add del">
          <ac:chgData name="stefaniabulete@gmail.com" userId="2b3de2b4a2adbbea" providerId="LiveId" clId="{6C28527A-1638-42B8-B250-77FDD510007E}" dt="2022-07-20T11:40:21.219" v="2689" actId="26606"/>
          <ac:spMkLst>
            <pc:docMk/>
            <pc:sldMk cId="462929754" sldId="269"/>
            <ac:spMk id="26" creationId="{77C59BEC-C4CC-4741-B975-08C543178D3D}"/>
          </ac:spMkLst>
        </pc:spChg>
        <pc:spChg chg="add del">
          <ac:chgData name="stefaniabulete@gmail.com" userId="2b3de2b4a2adbbea" providerId="LiveId" clId="{6C28527A-1638-42B8-B250-77FDD510007E}" dt="2022-07-20T11:40:21.219" v="2689" actId="26606"/>
          <ac:spMkLst>
            <pc:docMk/>
            <pc:sldMk cId="462929754" sldId="269"/>
            <ac:spMk id="28" creationId="{72DEF309-605D-4117-9340-6D589B6C3A34}"/>
          </ac:spMkLst>
        </pc:spChg>
        <pc:spChg chg="add del">
          <ac:chgData name="stefaniabulete@gmail.com" userId="2b3de2b4a2adbbea" providerId="LiveId" clId="{6C28527A-1638-42B8-B250-77FDD510007E}" dt="2022-07-20T11:40:21.219" v="2689" actId="26606"/>
          <ac:spMkLst>
            <pc:docMk/>
            <pc:sldMk cId="462929754" sldId="269"/>
            <ac:spMk id="30" creationId="{A7B99495-F43F-4D80-A44F-2CB4764EB90B}"/>
          </ac:spMkLst>
        </pc:spChg>
        <pc:spChg chg="add">
          <ac:chgData name="stefaniabulete@gmail.com" userId="2b3de2b4a2adbbea" providerId="LiveId" clId="{6C28527A-1638-42B8-B250-77FDD510007E}" dt="2022-07-20T11:40:21.219" v="2689" actId="26606"/>
          <ac:spMkLst>
            <pc:docMk/>
            <pc:sldMk cId="462929754" sldId="269"/>
            <ac:spMk id="35" creationId="{D3E17859-C5F0-476F-A082-A4CB8841DB24}"/>
          </ac:spMkLst>
        </pc:spChg>
        <pc:spChg chg="add">
          <ac:chgData name="stefaniabulete@gmail.com" userId="2b3de2b4a2adbbea" providerId="LiveId" clId="{6C28527A-1638-42B8-B250-77FDD510007E}" dt="2022-07-20T11:40:21.219" v="2689" actId="26606"/>
          <ac:spMkLst>
            <pc:docMk/>
            <pc:sldMk cId="462929754" sldId="269"/>
            <ac:spMk id="37" creationId="{70BEB1E7-2F88-40BC-B73D-42E5B6F80BFC}"/>
          </ac:spMkLst>
        </pc:spChg>
        <pc:spChg chg="add">
          <ac:chgData name="stefaniabulete@gmail.com" userId="2b3de2b4a2adbbea" providerId="LiveId" clId="{6C28527A-1638-42B8-B250-77FDD510007E}" dt="2022-07-20T11:40:21.219" v="2689" actId="26606"/>
          <ac:spMkLst>
            <pc:docMk/>
            <pc:sldMk cId="462929754" sldId="269"/>
            <ac:spMk id="39" creationId="{A7B99495-F43F-4D80-A44F-2CB4764EB90B}"/>
          </ac:spMkLst>
        </pc:spChg>
        <pc:graphicFrameChg chg="add del">
          <ac:chgData name="stefaniabulete@gmail.com" userId="2b3de2b4a2adbbea" providerId="LiveId" clId="{6C28527A-1638-42B8-B250-77FDD510007E}" dt="2022-07-20T11:37:02.221" v="2670" actId="26606"/>
          <ac:graphicFrameMkLst>
            <pc:docMk/>
            <pc:sldMk cId="462929754" sldId="269"/>
            <ac:graphicFrameMk id="5" creationId="{AF28DEA1-CB1D-3E80-1121-EE44E468C2DE}"/>
          </ac:graphicFrameMkLst>
        </pc:graphicFrameChg>
        <pc:picChg chg="add del mod">
          <ac:chgData name="stefaniabulete@gmail.com" userId="2b3de2b4a2adbbea" providerId="LiveId" clId="{6C28527A-1638-42B8-B250-77FDD510007E}" dt="2022-07-20T11:39:13.408" v="2682" actId="478"/>
          <ac:picMkLst>
            <pc:docMk/>
            <pc:sldMk cId="462929754" sldId="269"/>
            <ac:picMk id="6" creationId="{747DDC6F-721C-5A28-992E-315E0808725E}"/>
          </ac:picMkLst>
        </pc:picChg>
        <pc:picChg chg="add mod">
          <ac:chgData name="stefaniabulete@gmail.com" userId="2b3de2b4a2adbbea" providerId="LiveId" clId="{6C28527A-1638-42B8-B250-77FDD510007E}" dt="2022-07-20T11:40:34.327" v="2693" actId="1076"/>
          <ac:picMkLst>
            <pc:docMk/>
            <pc:sldMk cId="462929754" sldId="269"/>
            <ac:picMk id="20" creationId="{BA5C152C-9BFF-1419-2F77-73E89C1FF8BC}"/>
          </ac:picMkLst>
        </pc:picChg>
        <pc:cxnChg chg="add del">
          <ac:chgData name="stefaniabulete@gmail.com" userId="2b3de2b4a2adbbea" providerId="LiveId" clId="{6C28527A-1638-42B8-B250-77FDD510007E}" dt="2022-07-20T11:36:51.324" v="2668" actId="26606"/>
          <ac:cxnSpMkLst>
            <pc:docMk/>
            <pc:sldMk cId="462929754" sldId="269"/>
            <ac:cxnSpMk id="10" creationId="{2D72A2C9-F3CA-4216-8BAD-FA4C970C3C4E}"/>
          </ac:cxnSpMkLst>
        </pc:cxnChg>
      </pc:sldChg>
      <pc:sldChg chg="addSp delSp modSp new mod setBg">
        <pc:chgData name="stefaniabulete@gmail.com" userId="2b3de2b4a2adbbea" providerId="LiveId" clId="{6C28527A-1638-42B8-B250-77FDD510007E}" dt="2022-07-20T11:45:18.830" v="2725" actId="27636"/>
        <pc:sldMkLst>
          <pc:docMk/>
          <pc:sldMk cId="3994727136" sldId="270"/>
        </pc:sldMkLst>
        <pc:spChg chg="mod">
          <ac:chgData name="stefaniabulete@gmail.com" userId="2b3de2b4a2adbbea" providerId="LiveId" clId="{6C28527A-1638-42B8-B250-77FDD510007E}" dt="2022-07-20T11:44:26.099" v="2714" actId="26606"/>
          <ac:spMkLst>
            <pc:docMk/>
            <pc:sldMk cId="3994727136" sldId="270"/>
            <ac:spMk id="2" creationId="{F01C9D2C-F77D-217C-79FA-F8F2A09931D0}"/>
          </ac:spMkLst>
        </pc:spChg>
        <pc:spChg chg="mod">
          <ac:chgData name="stefaniabulete@gmail.com" userId="2b3de2b4a2adbbea" providerId="LiveId" clId="{6C28527A-1638-42B8-B250-77FDD510007E}" dt="2022-07-20T11:45:18.830" v="2725" actId="27636"/>
          <ac:spMkLst>
            <pc:docMk/>
            <pc:sldMk cId="3994727136" sldId="270"/>
            <ac:spMk id="3" creationId="{B12F0F31-210E-B000-4D4A-222ADAE9BB06}"/>
          </ac:spMkLst>
        </pc:spChg>
        <pc:spChg chg="add del mod">
          <ac:chgData name="stefaniabulete@gmail.com" userId="2b3de2b4a2adbbea" providerId="LiveId" clId="{6C28527A-1638-42B8-B250-77FDD510007E}" dt="2022-07-20T11:43:26.937" v="2707" actId="478"/>
          <ac:spMkLst>
            <pc:docMk/>
            <pc:sldMk cId="3994727136" sldId="270"/>
            <ac:spMk id="7" creationId="{C4190940-4227-C5FC-F30A-E16CA2F4DA80}"/>
          </ac:spMkLst>
        </pc:spChg>
        <pc:spChg chg="add del">
          <ac:chgData name="stefaniabulete@gmail.com" userId="2b3de2b4a2adbbea" providerId="LiveId" clId="{6C28527A-1638-42B8-B250-77FDD510007E}" dt="2022-07-20T11:37:29.155" v="2673" actId="26606"/>
          <ac:spMkLst>
            <pc:docMk/>
            <pc:sldMk cId="3994727136" sldId="270"/>
            <ac:spMk id="8" creationId="{389575E1-3389-451A-A5F7-27854C25C599}"/>
          </ac:spMkLst>
        </pc:spChg>
        <pc:spChg chg="add del">
          <ac:chgData name="stefaniabulete@gmail.com" userId="2b3de2b4a2adbbea" providerId="LiveId" clId="{6C28527A-1638-42B8-B250-77FDD510007E}" dt="2022-07-20T11:42:19.201" v="2699" actId="22"/>
          <ac:spMkLst>
            <pc:docMk/>
            <pc:sldMk cId="3994727136" sldId="270"/>
            <ac:spMk id="9" creationId="{314BC0CA-884C-7A01-5A54-B160B8D515CC}"/>
          </ac:spMkLst>
        </pc:spChg>
        <pc:spChg chg="add del">
          <ac:chgData name="stefaniabulete@gmail.com" userId="2b3de2b4a2adbbea" providerId="LiveId" clId="{6C28527A-1638-42B8-B250-77FDD510007E}" dt="2022-07-20T11:37:29.155" v="2673" actId="26606"/>
          <ac:spMkLst>
            <pc:docMk/>
            <pc:sldMk cId="3994727136" sldId="270"/>
            <ac:spMk id="10" creationId="{A53CCC5C-D88E-40FB-B30B-23DCDBD01D37}"/>
          </ac:spMkLst>
        </pc:spChg>
        <pc:spChg chg="add">
          <ac:chgData name="stefaniabulete@gmail.com" userId="2b3de2b4a2adbbea" providerId="LiveId" clId="{6C28527A-1638-42B8-B250-77FDD510007E}" dt="2022-07-20T11:44:26.099" v="2714" actId="26606"/>
          <ac:spMkLst>
            <pc:docMk/>
            <pc:sldMk cId="3994727136" sldId="270"/>
            <ac:spMk id="11" creationId="{5D13CC36-B950-4F02-9BAF-9A7EB267398C}"/>
          </ac:spMkLst>
        </pc:spChg>
        <pc:spChg chg="add del">
          <ac:chgData name="stefaniabulete@gmail.com" userId="2b3de2b4a2adbbea" providerId="LiveId" clId="{6C28527A-1638-42B8-B250-77FDD510007E}" dt="2022-07-20T11:37:29.155" v="2673" actId="26606"/>
          <ac:spMkLst>
            <pc:docMk/>
            <pc:sldMk cId="3994727136" sldId="270"/>
            <ac:spMk id="12" creationId="{081E4A58-353D-44AE-B2FC-2A74E2E400F7}"/>
          </ac:spMkLst>
        </pc:spChg>
        <pc:spChg chg="add">
          <ac:chgData name="stefaniabulete@gmail.com" userId="2b3de2b4a2adbbea" providerId="LiveId" clId="{6C28527A-1638-42B8-B250-77FDD510007E}" dt="2022-07-20T11:44:26.099" v="2714" actId="26606"/>
          <ac:spMkLst>
            <pc:docMk/>
            <pc:sldMk cId="3994727136" sldId="270"/>
            <ac:spMk id="13" creationId="{4F2E2428-58BA-458D-AA54-05502E63F32F}"/>
          </ac:spMkLst>
        </pc:spChg>
        <pc:picChg chg="add mod modCrop">
          <ac:chgData name="stefaniabulete@gmail.com" userId="2b3de2b4a2adbbea" providerId="LiveId" clId="{6C28527A-1638-42B8-B250-77FDD510007E}" dt="2022-07-20T11:44:26.099" v="2714" actId="26606"/>
          <ac:picMkLst>
            <pc:docMk/>
            <pc:sldMk cId="3994727136" sldId="270"/>
            <ac:picMk id="6" creationId="{44C489C0-8500-8B74-59B3-B39EA2C98A07}"/>
          </ac:picMkLst>
        </pc:picChg>
      </pc:sldChg>
      <pc:sldChg chg="addSp delSp modSp new mod setBg">
        <pc:chgData name="stefaniabulete@gmail.com" userId="2b3de2b4a2adbbea" providerId="LiveId" clId="{6C28527A-1638-42B8-B250-77FDD510007E}" dt="2022-07-20T11:50:12.619" v="2795" actId="20577"/>
        <pc:sldMkLst>
          <pc:docMk/>
          <pc:sldMk cId="2543863771" sldId="271"/>
        </pc:sldMkLst>
        <pc:spChg chg="del">
          <ac:chgData name="stefaniabulete@gmail.com" userId="2b3de2b4a2adbbea" providerId="LiveId" clId="{6C28527A-1638-42B8-B250-77FDD510007E}" dt="2022-07-20T09:48:39.475" v="836" actId="478"/>
          <ac:spMkLst>
            <pc:docMk/>
            <pc:sldMk cId="2543863771" sldId="271"/>
            <ac:spMk id="2" creationId="{D3A5916D-4ADF-C707-085A-6726B365BD4F}"/>
          </ac:spMkLst>
        </pc:spChg>
        <pc:spChg chg="mod">
          <ac:chgData name="stefaniabulete@gmail.com" userId="2b3de2b4a2adbbea" providerId="LiveId" clId="{6C28527A-1638-42B8-B250-77FDD510007E}" dt="2022-07-20T11:50:12.619" v="2795" actId="20577"/>
          <ac:spMkLst>
            <pc:docMk/>
            <pc:sldMk cId="2543863771" sldId="271"/>
            <ac:spMk id="3" creationId="{05219F5A-18E9-0D7C-D0AE-3C51997F8CF5}"/>
          </ac:spMkLst>
        </pc:spChg>
        <pc:spChg chg="add del mod">
          <ac:chgData name="stefaniabulete@gmail.com" userId="2b3de2b4a2adbbea" providerId="LiveId" clId="{6C28527A-1638-42B8-B250-77FDD510007E}" dt="2022-07-20T11:47:19.003" v="2730" actId="478"/>
          <ac:spMkLst>
            <pc:docMk/>
            <pc:sldMk cId="2543863771" sldId="271"/>
            <ac:spMk id="6" creationId="{6B1F62B9-8BD4-CA68-CB45-A991A34A7D53}"/>
          </ac:spMkLst>
        </pc:spChg>
        <pc:spChg chg="add del mod">
          <ac:chgData name="stefaniabulete@gmail.com" userId="2b3de2b4a2adbbea" providerId="LiveId" clId="{6C28527A-1638-42B8-B250-77FDD510007E}" dt="2022-07-20T11:48:36.056" v="2738" actId="478"/>
          <ac:spMkLst>
            <pc:docMk/>
            <pc:sldMk cId="2543863771" sldId="271"/>
            <ac:spMk id="9" creationId="{61A28B34-4AE3-F655-9B3D-00E7BBC4750F}"/>
          </ac:spMkLst>
        </pc:spChg>
        <pc:spChg chg="add del">
          <ac:chgData name="stefaniabulete@gmail.com" userId="2b3de2b4a2adbbea" providerId="LiveId" clId="{6C28527A-1638-42B8-B250-77FDD510007E}" dt="2022-07-20T11:49:14.944" v="2742" actId="26606"/>
          <ac:spMkLst>
            <pc:docMk/>
            <pc:sldMk cId="2543863771" sldId="271"/>
            <ac:spMk id="13" creationId="{7FF47CB7-972F-479F-A36D-9E72D26EC8DA}"/>
          </ac:spMkLst>
        </pc:spChg>
        <pc:spChg chg="add del">
          <ac:chgData name="stefaniabulete@gmail.com" userId="2b3de2b4a2adbbea" providerId="LiveId" clId="{6C28527A-1638-42B8-B250-77FDD510007E}" dt="2022-07-20T11:49:14.944" v="2742" actId="26606"/>
          <ac:spMkLst>
            <pc:docMk/>
            <pc:sldMk cId="2543863771" sldId="271"/>
            <ac:spMk id="15" creationId="{0D153B68-5844-490D-8E67-F616D6D721CA}"/>
          </ac:spMkLst>
        </pc:spChg>
        <pc:spChg chg="add del">
          <ac:chgData name="stefaniabulete@gmail.com" userId="2b3de2b4a2adbbea" providerId="LiveId" clId="{6C28527A-1638-42B8-B250-77FDD510007E}" dt="2022-07-20T11:49:14.944" v="2742" actId="26606"/>
          <ac:spMkLst>
            <pc:docMk/>
            <pc:sldMk cId="2543863771" sldId="271"/>
            <ac:spMk id="17" creationId="{9A0D773F-7A7D-4DBB-9DEA-86BB8B8F4BC8}"/>
          </ac:spMkLst>
        </pc:spChg>
        <pc:spChg chg="add">
          <ac:chgData name="stefaniabulete@gmail.com" userId="2b3de2b4a2adbbea" providerId="LiveId" clId="{6C28527A-1638-42B8-B250-77FDD510007E}" dt="2022-07-20T11:49:14.975" v="2743" actId="26606"/>
          <ac:spMkLst>
            <pc:docMk/>
            <pc:sldMk cId="2543863771" sldId="271"/>
            <ac:spMk id="19" creationId="{5D13CC36-B950-4F02-9BAF-9A7EB267398C}"/>
          </ac:spMkLst>
        </pc:spChg>
        <pc:spChg chg="add">
          <ac:chgData name="stefaniabulete@gmail.com" userId="2b3de2b4a2adbbea" providerId="LiveId" clId="{6C28527A-1638-42B8-B250-77FDD510007E}" dt="2022-07-20T11:49:14.975" v="2743" actId="26606"/>
          <ac:spMkLst>
            <pc:docMk/>
            <pc:sldMk cId="2543863771" sldId="271"/>
            <ac:spMk id="20" creationId="{4F2E2428-58BA-458D-AA54-05502E63F32F}"/>
          </ac:spMkLst>
        </pc:spChg>
        <pc:picChg chg="add del mod">
          <ac:chgData name="stefaniabulete@gmail.com" userId="2b3de2b4a2adbbea" providerId="LiveId" clId="{6C28527A-1638-42B8-B250-77FDD510007E}" dt="2022-07-20T11:47:19.003" v="2730" actId="478"/>
          <ac:picMkLst>
            <pc:docMk/>
            <pc:sldMk cId="2543863771" sldId="271"/>
            <ac:picMk id="5" creationId="{B6AA6DD9-C748-44A4-3DEB-6A22B14F0694}"/>
          </ac:picMkLst>
        </pc:picChg>
        <pc:picChg chg="add mod modCrop">
          <ac:chgData name="stefaniabulete@gmail.com" userId="2b3de2b4a2adbbea" providerId="LiveId" clId="{6C28527A-1638-42B8-B250-77FDD510007E}" dt="2022-07-20T11:49:14.975" v="2743" actId="26606"/>
          <ac:picMkLst>
            <pc:docMk/>
            <pc:sldMk cId="2543863771" sldId="271"/>
            <ac:picMk id="8" creationId="{19E0ED77-95E5-81AF-DF3A-5B5AFBEFFBE2}"/>
          </ac:picMkLst>
        </pc:picChg>
      </pc:sldChg>
      <pc:sldChg chg="addSp delSp modSp new mod setBg setClrOvrMap">
        <pc:chgData name="stefaniabulete@gmail.com" userId="2b3de2b4a2adbbea" providerId="LiveId" clId="{6C28527A-1638-42B8-B250-77FDD510007E}" dt="2022-07-20T11:56:55.727" v="2810" actId="1076"/>
        <pc:sldMkLst>
          <pc:docMk/>
          <pc:sldMk cId="1074578329" sldId="272"/>
        </pc:sldMkLst>
        <pc:spChg chg="mod">
          <ac:chgData name="stefaniabulete@gmail.com" userId="2b3de2b4a2adbbea" providerId="LiveId" clId="{6C28527A-1638-42B8-B250-77FDD510007E}" dt="2022-07-20T11:56:55.727" v="2810" actId="1076"/>
          <ac:spMkLst>
            <pc:docMk/>
            <pc:sldMk cId="1074578329" sldId="272"/>
            <ac:spMk id="2" creationId="{4A12AA5B-1AF0-A0EE-77F9-3AEE0B685EDB}"/>
          </ac:spMkLst>
        </pc:spChg>
        <pc:spChg chg="mod ord">
          <ac:chgData name="stefaniabulete@gmail.com" userId="2b3de2b4a2adbbea" providerId="LiveId" clId="{6C28527A-1638-42B8-B250-77FDD510007E}" dt="2022-07-20T11:56:42.632" v="2807" actId="255"/>
          <ac:spMkLst>
            <pc:docMk/>
            <pc:sldMk cId="1074578329" sldId="272"/>
            <ac:spMk id="3" creationId="{48052116-1269-830E-8373-A752CEA02A66}"/>
          </ac:spMkLst>
        </pc:spChg>
        <pc:spChg chg="add del">
          <ac:chgData name="stefaniabulete@gmail.com" userId="2b3de2b4a2adbbea" providerId="LiveId" clId="{6C28527A-1638-42B8-B250-77FDD510007E}" dt="2022-07-20T11:54:44.950" v="2804" actId="26606"/>
          <ac:spMkLst>
            <pc:docMk/>
            <pc:sldMk cId="1074578329" sldId="272"/>
            <ac:spMk id="10" creationId="{357DD0D3-F869-46D0-944C-6EC60E19E351}"/>
          </ac:spMkLst>
        </pc:spChg>
        <pc:spChg chg="add">
          <ac:chgData name="stefaniabulete@gmail.com" userId="2b3de2b4a2adbbea" providerId="LiveId" clId="{6C28527A-1638-42B8-B250-77FDD510007E}" dt="2022-07-20T11:54:44.950" v="2804" actId="26606"/>
          <ac:spMkLst>
            <pc:docMk/>
            <pc:sldMk cId="1074578329" sldId="272"/>
            <ac:spMk id="15" creationId="{CF62D2A7-8207-488C-9F46-316BA81A16C8}"/>
          </ac:spMkLst>
        </pc:spChg>
        <pc:picChg chg="add mod ord">
          <ac:chgData name="stefaniabulete@gmail.com" userId="2b3de2b4a2adbbea" providerId="LiveId" clId="{6C28527A-1638-42B8-B250-77FDD510007E}" dt="2022-07-20T11:54:44.950" v="2804" actId="26606"/>
          <ac:picMkLst>
            <pc:docMk/>
            <pc:sldMk cId="1074578329" sldId="272"/>
            <ac:picMk id="5" creationId="{E0D62DD0-934F-9EFD-03EF-E5FDDEA6A50A}"/>
          </ac:picMkLst>
        </pc:picChg>
      </pc:sldChg>
      <pc:sldChg chg="addSp delSp modSp new mod setBg">
        <pc:chgData name="stefaniabulete@gmail.com" userId="2b3de2b4a2adbbea" providerId="LiveId" clId="{6C28527A-1638-42B8-B250-77FDD510007E}" dt="2022-07-20T10:16:27.390" v="1281" actId="1076"/>
        <pc:sldMkLst>
          <pc:docMk/>
          <pc:sldMk cId="614162140" sldId="273"/>
        </pc:sldMkLst>
        <pc:spChg chg="mod">
          <ac:chgData name="stefaniabulete@gmail.com" userId="2b3de2b4a2adbbea" providerId="LiveId" clId="{6C28527A-1638-42B8-B250-77FDD510007E}" dt="2022-07-20T10:16:27.390" v="1281" actId="1076"/>
          <ac:spMkLst>
            <pc:docMk/>
            <pc:sldMk cId="614162140" sldId="273"/>
            <ac:spMk id="2" creationId="{AC49E4A0-16C5-8E7B-6581-BBA1ACE6304D}"/>
          </ac:spMkLst>
        </pc:spChg>
        <pc:spChg chg="del mod">
          <ac:chgData name="stefaniabulete@gmail.com" userId="2b3de2b4a2adbbea" providerId="LiveId" clId="{6C28527A-1638-42B8-B250-77FDD510007E}" dt="2022-07-20T10:11:17.480" v="1198"/>
          <ac:spMkLst>
            <pc:docMk/>
            <pc:sldMk cId="614162140" sldId="273"/>
            <ac:spMk id="3" creationId="{DD748AAD-1FEF-F7C6-547D-EF744EB2BBB0}"/>
          </ac:spMkLst>
        </pc:spChg>
        <pc:spChg chg="mod">
          <ac:chgData name="stefaniabulete@gmail.com" userId="2b3de2b4a2adbbea" providerId="LiveId" clId="{6C28527A-1638-42B8-B250-77FDD510007E}" dt="2022-07-20T10:10:58.628" v="1196"/>
          <ac:spMkLst>
            <pc:docMk/>
            <pc:sldMk cId="614162140" sldId="273"/>
            <ac:spMk id="5" creationId="{3ABA2351-1E46-6D49-4DE0-A631D6206F76}"/>
          </ac:spMkLst>
        </pc:spChg>
        <pc:spChg chg="mod">
          <ac:chgData name="stefaniabulete@gmail.com" userId="2b3de2b4a2adbbea" providerId="LiveId" clId="{6C28527A-1638-42B8-B250-77FDD510007E}" dt="2022-07-20T10:10:58.628" v="1196"/>
          <ac:spMkLst>
            <pc:docMk/>
            <pc:sldMk cId="614162140" sldId="273"/>
            <ac:spMk id="6" creationId="{ED55C9E2-2138-2008-E34C-F4F0B135E32D}"/>
          </ac:spMkLst>
        </pc:spChg>
        <pc:spChg chg="mod">
          <ac:chgData name="stefaniabulete@gmail.com" userId="2b3de2b4a2adbbea" providerId="LiveId" clId="{6C28527A-1638-42B8-B250-77FDD510007E}" dt="2022-07-20T10:10:58.628" v="1196"/>
          <ac:spMkLst>
            <pc:docMk/>
            <pc:sldMk cId="614162140" sldId="273"/>
            <ac:spMk id="7" creationId="{8F18A4EE-C77E-275F-2D20-D68159F5A61F}"/>
          </ac:spMkLst>
        </pc:spChg>
        <pc:spChg chg="mod">
          <ac:chgData name="stefaniabulete@gmail.com" userId="2b3de2b4a2adbbea" providerId="LiveId" clId="{6C28527A-1638-42B8-B250-77FDD510007E}" dt="2022-07-20T10:10:58.628" v="1196"/>
          <ac:spMkLst>
            <pc:docMk/>
            <pc:sldMk cId="614162140" sldId="273"/>
            <ac:spMk id="8" creationId="{F1DCEF97-C40F-3F46-CB87-30C3CEBFF5BA}"/>
          </ac:spMkLst>
        </pc:spChg>
        <pc:spChg chg="mod">
          <ac:chgData name="stefaniabulete@gmail.com" userId="2b3de2b4a2adbbea" providerId="LiveId" clId="{6C28527A-1638-42B8-B250-77FDD510007E}" dt="2022-07-20T10:10:58.628" v="1196"/>
          <ac:spMkLst>
            <pc:docMk/>
            <pc:sldMk cId="614162140" sldId="273"/>
            <ac:spMk id="9" creationId="{0EB8F65E-550E-D6E0-6B13-E94CB1EA030D}"/>
          </ac:spMkLst>
        </pc:spChg>
        <pc:spChg chg="mod">
          <ac:chgData name="stefaniabulete@gmail.com" userId="2b3de2b4a2adbbea" providerId="LiveId" clId="{6C28527A-1638-42B8-B250-77FDD510007E}" dt="2022-07-20T10:10:58.628" v="1196"/>
          <ac:spMkLst>
            <pc:docMk/>
            <pc:sldMk cId="614162140" sldId="273"/>
            <ac:spMk id="10" creationId="{177625D4-F5C8-9AB2-3AF7-23E347C8EC45}"/>
          </ac:spMkLst>
        </pc:spChg>
        <pc:spChg chg="add">
          <ac:chgData name="stefaniabulete@gmail.com" userId="2b3de2b4a2adbbea" providerId="LiveId" clId="{6C28527A-1638-42B8-B250-77FDD510007E}" dt="2022-07-20T10:11:22.982" v="1199" actId="26606"/>
          <ac:spMkLst>
            <pc:docMk/>
            <pc:sldMk cId="614162140" sldId="273"/>
            <ac:spMk id="16" creationId="{D12DDE76-C203-4047-9998-63900085B5E8}"/>
          </ac:spMkLst>
        </pc:spChg>
        <pc:spChg chg="add mod">
          <ac:chgData name="stefaniabulete@gmail.com" userId="2b3de2b4a2adbbea" providerId="LiveId" clId="{6C28527A-1638-42B8-B250-77FDD510007E}" dt="2022-07-20T10:14:02.272" v="1247" actId="255"/>
          <ac:spMkLst>
            <pc:docMk/>
            <pc:sldMk cId="614162140" sldId="273"/>
            <ac:spMk id="18" creationId="{450626F0-D970-B2B3-03D0-11A723341575}"/>
          </ac:spMkLst>
        </pc:spChg>
        <pc:grpChg chg="mod">
          <ac:chgData name="stefaniabulete@gmail.com" userId="2b3de2b4a2adbbea" providerId="LiveId" clId="{6C28527A-1638-42B8-B250-77FDD510007E}" dt="2022-07-20T10:10:58.628" v="1196"/>
          <ac:grpSpMkLst>
            <pc:docMk/>
            <pc:sldMk cId="614162140" sldId="273"/>
            <ac:grpSpMk id="1" creationId="{00000000-0000-0000-0000-000000000000}"/>
          </ac:grpSpMkLst>
        </pc:grpChg>
        <pc:grpChg chg="add del mod">
          <ac:chgData name="stefaniabulete@gmail.com" userId="2b3de2b4a2adbbea" providerId="LiveId" clId="{6C28527A-1638-42B8-B250-77FDD510007E}" dt="2022-07-20T10:11:01.467" v="1197"/>
          <ac:grpSpMkLst>
            <pc:docMk/>
            <pc:sldMk cId="614162140" sldId="273"/>
            <ac:grpSpMk id="4" creationId="{936244BC-7B06-3B33-C846-3F4211EE1ABD}"/>
          </ac:grpSpMkLst>
        </pc:grpChg>
        <pc:graphicFrameChg chg="add mod modGraphic">
          <ac:chgData name="stefaniabulete@gmail.com" userId="2b3de2b4a2adbbea" providerId="LiveId" clId="{6C28527A-1638-42B8-B250-77FDD510007E}" dt="2022-07-20T10:13:40.789" v="1245" actId="14100"/>
          <ac:graphicFrameMkLst>
            <pc:docMk/>
            <pc:sldMk cId="614162140" sldId="273"/>
            <ac:graphicFrameMk id="11" creationId="{1E34247D-E1AA-C9AE-38A3-2364AFC03AC7}"/>
          </ac:graphicFrameMkLst>
        </pc:graphicFrameChg>
        <pc:picChg chg="mod">
          <ac:chgData name="stefaniabulete@gmail.com" userId="2b3de2b4a2adbbea" providerId="LiveId" clId="{6C28527A-1638-42B8-B250-77FDD510007E}" dt="2022-07-20T10:10:58.628" v="1196"/>
          <ac:picMkLst>
            <pc:docMk/>
            <pc:sldMk cId="614162140" sldId="273"/>
            <ac:picMk id="1027" creationId="{E57D9C02-AADC-5547-EB18-9BB7CEFBA6E6}"/>
          </ac:picMkLst>
        </pc:picChg>
        <pc:picChg chg="mod">
          <ac:chgData name="stefaniabulete@gmail.com" userId="2b3de2b4a2adbbea" providerId="LiveId" clId="{6C28527A-1638-42B8-B250-77FDD510007E}" dt="2022-07-20T10:10:58.628" v="1196"/>
          <ac:picMkLst>
            <pc:docMk/>
            <pc:sldMk cId="614162140" sldId="273"/>
            <ac:picMk id="1028" creationId="{C08FA18C-49DE-F2CF-D055-384686C1DFC9}"/>
          </ac:picMkLst>
        </pc:picChg>
        <pc:picChg chg="mod">
          <ac:chgData name="stefaniabulete@gmail.com" userId="2b3de2b4a2adbbea" providerId="LiveId" clId="{6C28527A-1638-42B8-B250-77FDD510007E}" dt="2022-07-20T10:10:58.628" v="1196"/>
          <ac:picMkLst>
            <pc:docMk/>
            <pc:sldMk cId="614162140" sldId="273"/>
            <ac:picMk id="1032" creationId="{29D52F19-E642-9A0C-39E0-3E77BF500079}"/>
          </ac:picMkLst>
        </pc:picChg>
        <pc:picChg chg="mod">
          <ac:chgData name="stefaniabulete@gmail.com" userId="2b3de2b4a2adbbea" providerId="LiveId" clId="{6C28527A-1638-42B8-B250-77FDD510007E}" dt="2022-07-20T10:10:58.628" v="1196"/>
          <ac:picMkLst>
            <pc:docMk/>
            <pc:sldMk cId="614162140" sldId="273"/>
            <ac:picMk id="1033" creationId="{4850DB0D-451D-A235-1491-FA64E0BC9E29}"/>
          </ac:picMkLst>
        </pc:picChg>
      </pc:sldChg>
      <pc:sldChg chg="new del">
        <pc:chgData name="stefaniabulete@gmail.com" userId="2b3de2b4a2adbbea" providerId="LiveId" clId="{6C28527A-1638-42B8-B250-77FDD510007E}" dt="2022-07-20T11:57:09.943" v="2813" actId="47"/>
        <pc:sldMkLst>
          <pc:docMk/>
          <pc:sldMk cId="3900274301" sldId="274"/>
        </pc:sldMkLst>
      </pc:sldChg>
      <pc:sldChg chg="addSp delSp modSp new mod setBg">
        <pc:chgData name="stefaniabulete@gmail.com" userId="2b3de2b4a2adbbea" providerId="LiveId" clId="{6C28527A-1638-42B8-B250-77FDD510007E}" dt="2022-07-20T10:22:45.148" v="1341" actId="14100"/>
        <pc:sldMkLst>
          <pc:docMk/>
          <pc:sldMk cId="3970097726" sldId="275"/>
        </pc:sldMkLst>
        <pc:spChg chg="mod">
          <ac:chgData name="stefaniabulete@gmail.com" userId="2b3de2b4a2adbbea" providerId="LiveId" clId="{6C28527A-1638-42B8-B250-77FDD510007E}" dt="2022-07-20T10:22:45.148" v="1341" actId="14100"/>
          <ac:spMkLst>
            <pc:docMk/>
            <pc:sldMk cId="3970097726" sldId="275"/>
            <ac:spMk id="2" creationId="{9AD9789A-14EE-EDA3-9DC7-A20823EEAC71}"/>
          </ac:spMkLst>
        </pc:spChg>
        <pc:spChg chg="del">
          <ac:chgData name="stefaniabulete@gmail.com" userId="2b3de2b4a2adbbea" providerId="LiveId" clId="{6C28527A-1638-42B8-B250-77FDD510007E}" dt="2022-07-20T10:18:14.143" v="1321"/>
          <ac:spMkLst>
            <pc:docMk/>
            <pc:sldMk cId="3970097726" sldId="275"/>
            <ac:spMk id="3" creationId="{A8898D4E-76E8-545F-1209-1B9ECB1CC56E}"/>
          </ac:spMkLst>
        </pc:spChg>
        <pc:spChg chg="add del">
          <ac:chgData name="stefaniabulete@gmail.com" userId="2b3de2b4a2adbbea" providerId="LiveId" clId="{6C28527A-1638-42B8-B250-77FDD510007E}" dt="2022-07-20T10:20:39.973" v="1332" actId="26606"/>
          <ac:spMkLst>
            <pc:docMk/>
            <pc:sldMk cId="3970097726" sldId="275"/>
            <ac:spMk id="9" creationId="{D12DDE76-C203-4047-9998-63900085B5E8}"/>
          </ac:spMkLst>
        </pc:spChg>
        <pc:spChg chg="add del">
          <ac:chgData name="stefaniabulete@gmail.com" userId="2b3de2b4a2adbbea" providerId="LiveId" clId="{6C28527A-1638-42B8-B250-77FDD510007E}" dt="2022-07-20T10:20:18.917" v="1329" actId="26606"/>
          <ac:spMkLst>
            <pc:docMk/>
            <pc:sldMk cId="3970097726" sldId="275"/>
            <ac:spMk id="13" creationId="{9DB34824-0F50-2C38-0124-3FD77DAFBD8F}"/>
          </ac:spMkLst>
        </pc:spChg>
        <pc:spChg chg="add del">
          <ac:chgData name="stefaniabulete@gmail.com" userId="2b3de2b4a2adbbea" providerId="LiveId" clId="{6C28527A-1638-42B8-B250-77FDD510007E}" dt="2022-07-20T10:18:33.921" v="1325" actId="26606"/>
          <ac:spMkLst>
            <pc:docMk/>
            <pc:sldMk cId="3970097726" sldId="275"/>
            <ac:spMk id="14" creationId="{D4771268-CB57-404A-9271-370EB28F6090}"/>
          </ac:spMkLst>
        </pc:spChg>
        <pc:spChg chg="add del">
          <ac:chgData name="stefaniabulete@gmail.com" userId="2b3de2b4a2adbbea" providerId="LiveId" clId="{6C28527A-1638-42B8-B250-77FDD510007E}" dt="2022-07-20T10:18:37.130" v="1327" actId="26606"/>
          <ac:spMkLst>
            <pc:docMk/>
            <pc:sldMk cId="3970097726" sldId="275"/>
            <ac:spMk id="17" creationId="{ACBE1851-2230-47A9-B000-CE9046EA61B9}"/>
          </ac:spMkLst>
        </pc:spChg>
        <pc:spChg chg="add del">
          <ac:chgData name="stefaniabulete@gmail.com" userId="2b3de2b4a2adbbea" providerId="LiveId" clId="{6C28527A-1638-42B8-B250-77FDD510007E}" dt="2022-07-20T10:20:18.917" v="1329" actId="26606"/>
          <ac:spMkLst>
            <pc:docMk/>
            <pc:sldMk cId="3970097726" sldId="275"/>
            <ac:spMk id="18" creationId="{E2D2362D-7010-4036-B9CA-03DFC8EB3B01}"/>
          </ac:spMkLst>
        </pc:spChg>
        <pc:spChg chg="add del">
          <ac:chgData name="stefaniabulete@gmail.com" userId="2b3de2b4a2adbbea" providerId="LiveId" clId="{6C28527A-1638-42B8-B250-77FDD510007E}" dt="2022-07-20T10:20:18.917" v="1329" actId="26606"/>
          <ac:spMkLst>
            <pc:docMk/>
            <pc:sldMk cId="3970097726" sldId="275"/>
            <ac:spMk id="19" creationId="{35F0E358-1E49-4920-80D8-C3D138708838}"/>
          </ac:spMkLst>
        </pc:spChg>
        <pc:spChg chg="add del">
          <ac:chgData name="stefaniabulete@gmail.com" userId="2b3de2b4a2adbbea" providerId="LiveId" clId="{6C28527A-1638-42B8-B250-77FDD510007E}" dt="2022-07-20T10:20:18.917" v="1329" actId="26606"/>
          <ac:spMkLst>
            <pc:docMk/>
            <pc:sldMk cId="3970097726" sldId="275"/>
            <ac:spMk id="20" creationId="{DC85BF5E-2BD6-4E5B-8EA3-420B45BB03FA}"/>
          </ac:spMkLst>
        </pc:spChg>
        <pc:spChg chg="add del">
          <ac:chgData name="stefaniabulete@gmail.com" userId="2b3de2b4a2adbbea" providerId="LiveId" clId="{6C28527A-1638-42B8-B250-77FDD510007E}" dt="2022-07-20T10:20:18.917" v="1329" actId="26606"/>
          <ac:spMkLst>
            <pc:docMk/>
            <pc:sldMk cId="3970097726" sldId="275"/>
            <ac:spMk id="22" creationId="{740D8E28-91B5-42B0-9D6C-B777D8AD90C2}"/>
          </ac:spMkLst>
        </pc:spChg>
        <pc:spChg chg="add del">
          <ac:chgData name="stefaniabulete@gmail.com" userId="2b3de2b4a2adbbea" providerId="LiveId" clId="{6C28527A-1638-42B8-B250-77FDD510007E}" dt="2022-07-20T10:20:39.926" v="1331" actId="26606"/>
          <ac:spMkLst>
            <pc:docMk/>
            <pc:sldMk cId="3970097726" sldId="275"/>
            <ac:spMk id="24" creationId="{0E3596DD-156A-473E-9BB3-C6A29F7574E9}"/>
          </ac:spMkLst>
        </pc:spChg>
        <pc:spChg chg="add del">
          <ac:chgData name="stefaniabulete@gmail.com" userId="2b3de2b4a2adbbea" providerId="LiveId" clId="{6C28527A-1638-42B8-B250-77FDD510007E}" dt="2022-07-20T10:20:39.926" v="1331" actId="26606"/>
          <ac:spMkLst>
            <pc:docMk/>
            <pc:sldMk cId="3970097726" sldId="275"/>
            <ac:spMk id="25" creationId="{2C46C4D6-C474-4E92-B52E-944C1118F7B6}"/>
          </ac:spMkLst>
        </pc:spChg>
        <pc:spChg chg="add del">
          <ac:chgData name="stefaniabulete@gmail.com" userId="2b3de2b4a2adbbea" providerId="LiveId" clId="{6C28527A-1638-42B8-B250-77FDD510007E}" dt="2022-07-20T10:20:39.926" v="1331" actId="26606"/>
          <ac:spMkLst>
            <pc:docMk/>
            <pc:sldMk cId="3970097726" sldId="275"/>
            <ac:spMk id="26" creationId="{CA59110C-965C-2C56-41EC-80820687FD39}"/>
          </ac:spMkLst>
        </pc:spChg>
        <pc:spChg chg="add">
          <ac:chgData name="stefaniabulete@gmail.com" userId="2b3de2b4a2adbbea" providerId="LiveId" clId="{6C28527A-1638-42B8-B250-77FDD510007E}" dt="2022-07-20T10:20:39.973" v="1332" actId="26606"/>
          <ac:spMkLst>
            <pc:docMk/>
            <pc:sldMk cId="3970097726" sldId="275"/>
            <ac:spMk id="28" creationId="{A8384FB5-9ADC-4DDC-881B-597D56F5B15D}"/>
          </ac:spMkLst>
        </pc:spChg>
        <pc:spChg chg="add">
          <ac:chgData name="stefaniabulete@gmail.com" userId="2b3de2b4a2adbbea" providerId="LiveId" clId="{6C28527A-1638-42B8-B250-77FDD510007E}" dt="2022-07-20T10:20:39.973" v="1332" actId="26606"/>
          <ac:spMkLst>
            <pc:docMk/>
            <pc:sldMk cId="3970097726" sldId="275"/>
            <ac:spMk id="29" creationId="{91E5A9A7-95C6-4F4F-B00E-C82E07FE62EF}"/>
          </ac:spMkLst>
        </pc:spChg>
        <pc:spChg chg="add">
          <ac:chgData name="stefaniabulete@gmail.com" userId="2b3de2b4a2adbbea" providerId="LiveId" clId="{6C28527A-1638-42B8-B250-77FDD510007E}" dt="2022-07-20T10:20:39.973" v="1332" actId="26606"/>
          <ac:spMkLst>
            <pc:docMk/>
            <pc:sldMk cId="3970097726" sldId="275"/>
            <ac:spMk id="30" creationId="{D07DD2DE-F619-49DD-B5E7-03A290FF4ED1}"/>
          </ac:spMkLst>
        </pc:spChg>
        <pc:spChg chg="add">
          <ac:chgData name="stefaniabulete@gmail.com" userId="2b3de2b4a2adbbea" providerId="LiveId" clId="{6C28527A-1638-42B8-B250-77FDD510007E}" dt="2022-07-20T10:20:39.973" v="1332" actId="26606"/>
          <ac:spMkLst>
            <pc:docMk/>
            <pc:sldMk cId="3970097726" sldId="275"/>
            <ac:spMk id="31" creationId="{85149191-5F60-4A28-AAFF-039F96B0F3EC}"/>
          </ac:spMkLst>
        </pc:spChg>
        <pc:spChg chg="add">
          <ac:chgData name="stefaniabulete@gmail.com" userId="2b3de2b4a2adbbea" providerId="LiveId" clId="{6C28527A-1638-42B8-B250-77FDD510007E}" dt="2022-07-20T10:20:39.973" v="1332" actId="26606"/>
          <ac:spMkLst>
            <pc:docMk/>
            <pc:sldMk cId="3970097726" sldId="275"/>
            <ac:spMk id="32" creationId="{F8260ED5-17F7-4158-B241-D51DD4CF1B7E}"/>
          </ac:spMkLst>
        </pc:spChg>
        <pc:picChg chg="add mod">
          <ac:chgData name="stefaniabulete@gmail.com" userId="2b3de2b4a2adbbea" providerId="LiveId" clId="{6C28527A-1638-42B8-B250-77FDD510007E}" dt="2022-07-20T10:20:51.743" v="1334" actId="14100"/>
          <ac:picMkLst>
            <pc:docMk/>
            <pc:sldMk cId="3970097726" sldId="275"/>
            <ac:picMk id="4" creationId="{B52B0F40-1B39-F174-3E4F-63889C37808D}"/>
          </ac:picMkLst>
        </pc:picChg>
        <pc:cxnChg chg="add del">
          <ac:chgData name="stefaniabulete@gmail.com" userId="2b3de2b4a2adbbea" providerId="LiveId" clId="{6C28527A-1638-42B8-B250-77FDD510007E}" dt="2022-07-20T10:18:37.130" v="1327" actId="26606"/>
          <ac:cxnSpMkLst>
            <pc:docMk/>
            <pc:sldMk cId="3970097726" sldId="275"/>
            <ac:cxnSpMk id="16" creationId="{23B93832-6514-44F4-849B-5EE2C8A2337D}"/>
          </ac:cxnSpMkLst>
        </pc:cxnChg>
      </pc:sldChg>
      <pc:sldChg chg="new del">
        <pc:chgData name="stefaniabulete@gmail.com" userId="2b3de2b4a2adbbea" providerId="LiveId" clId="{6C28527A-1638-42B8-B250-77FDD510007E}" dt="2022-07-20T11:57:00.201" v="2812" actId="47"/>
        <pc:sldMkLst>
          <pc:docMk/>
          <pc:sldMk cId="1221473879" sldId="276"/>
        </pc:sldMkLst>
      </pc:sldChg>
      <pc:sldChg chg="new del">
        <pc:chgData name="stefaniabulete@gmail.com" userId="2b3de2b4a2adbbea" providerId="LiveId" clId="{6C28527A-1638-42B8-B250-77FDD510007E}" dt="2022-07-20T11:32:40.701" v="2640" actId="47"/>
        <pc:sldMkLst>
          <pc:docMk/>
          <pc:sldMk cId="2300603108" sldId="276"/>
        </pc:sldMkLst>
      </pc:sldChg>
      <pc:sldChg chg="addSp delSp modSp new mod">
        <pc:chgData name="stefaniabulete@gmail.com" userId="2b3de2b4a2adbbea" providerId="LiveId" clId="{6C28527A-1638-42B8-B250-77FDD510007E}" dt="2022-07-21T09:01:08.043" v="2875" actId="2711"/>
        <pc:sldMkLst>
          <pc:docMk/>
          <pc:sldMk cId="2386438702" sldId="276"/>
        </pc:sldMkLst>
        <pc:spChg chg="mod">
          <ac:chgData name="stefaniabulete@gmail.com" userId="2b3de2b4a2adbbea" providerId="LiveId" clId="{6C28527A-1638-42B8-B250-77FDD510007E}" dt="2022-07-21T08:24:00.918" v="2828" actId="1076"/>
          <ac:spMkLst>
            <pc:docMk/>
            <pc:sldMk cId="2386438702" sldId="276"/>
            <ac:spMk id="2" creationId="{58D2A3C4-04C1-DA0A-A7D1-AE35E6C82057}"/>
          </ac:spMkLst>
        </pc:spChg>
        <pc:spChg chg="mod">
          <ac:chgData name="stefaniabulete@gmail.com" userId="2b3de2b4a2adbbea" providerId="LiveId" clId="{6C28527A-1638-42B8-B250-77FDD510007E}" dt="2022-07-21T09:01:08.043" v="2875" actId="2711"/>
          <ac:spMkLst>
            <pc:docMk/>
            <pc:sldMk cId="2386438702" sldId="276"/>
            <ac:spMk id="3" creationId="{901B332C-35D3-7EAA-D285-836CC70EB34D}"/>
          </ac:spMkLst>
        </pc:spChg>
        <pc:spChg chg="add del mod">
          <ac:chgData name="stefaniabulete@gmail.com" userId="2b3de2b4a2adbbea" providerId="LiveId" clId="{6C28527A-1638-42B8-B250-77FDD510007E}" dt="2022-07-21T08:57:33.522" v="2856" actId="478"/>
          <ac:spMkLst>
            <pc:docMk/>
            <pc:sldMk cId="2386438702" sldId="276"/>
            <ac:spMk id="4" creationId="{DA6FC0E4-2369-968C-F4CB-D75CC6864243}"/>
          </ac:spMkLst>
        </pc:spChg>
      </pc:sldChg>
      <pc:sldChg chg="new del">
        <pc:chgData name="stefaniabulete@gmail.com" userId="2b3de2b4a2adbbea" providerId="LiveId" clId="{6C28527A-1638-42B8-B250-77FDD510007E}" dt="2022-07-20T10:34:07.329" v="1653" actId="47"/>
        <pc:sldMkLst>
          <pc:docMk/>
          <pc:sldMk cId="2428762406" sldId="276"/>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8E2D4-AF78-2B05-F08A-8815EE84A4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6CD3699-9DFA-353E-FBD4-02E82ACB0B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4859975-F603-0D4C-6A4E-173D426399C1}"/>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5" name="Footer Placeholder 4">
            <a:extLst>
              <a:ext uri="{FF2B5EF4-FFF2-40B4-BE49-F238E27FC236}">
                <a16:creationId xmlns:a16="http://schemas.microsoft.com/office/drawing/2014/main" id="{98447922-4A1A-DAA6-A6FA-221A2876B0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D80BE9-8341-9B2F-3F36-F8F61E979ED2}"/>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400525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C5340-06C2-1B77-D6E8-5DB69F081C2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FCF3FD-DC97-F56B-32C3-AF8DC85B43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451886-8377-892C-E3F1-769652D491A0}"/>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5" name="Footer Placeholder 4">
            <a:extLst>
              <a:ext uri="{FF2B5EF4-FFF2-40B4-BE49-F238E27FC236}">
                <a16:creationId xmlns:a16="http://schemas.microsoft.com/office/drawing/2014/main" id="{94AEE0C6-26A6-C3B8-4E3C-B178BCF18D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15C907-677C-BB02-0C90-B74A2F5EE4D9}"/>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1110830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F00CD-A182-7BB6-B192-DE3D607588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5584C6-62D3-DFB2-4A2F-6B4FCCBFB5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13CB6D-AF4F-187E-6039-387BFF349A2E}"/>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5" name="Footer Placeholder 4">
            <a:extLst>
              <a:ext uri="{FF2B5EF4-FFF2-40B4-BE49-F238E27FC236}">
                <a16:creationId xmlns:a16="http://schemas.microsoft.com/office/drawing/2014/main" id="{A98874B4-46F7-A048-BCCF-E166015193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8EE112-DAD6-6EA2-A7DB-7870423B2FBE}"/>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473218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3002D-CFFD-FFAB-26C7-AB0789CBE7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C3990C-86D6-1A53-1996-C81AD01903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7EFE3B-86C2-F9F5-0D53-211590570D3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7DEDA73-EFAA-B528-1164-A3C62E59F895}"/>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6" name="Footer Placeholder 5">
            <a:extLst>
              <a:ext uri="{FF2B5EF4-FFF2-40B4-BE49-F238E27FC236}">
                <a16:creationId xmlns:a16="http://schemas.microsoft.com/office/drawing/2014/main" id="{3E37A196-7AC8-0EC0-94E4-42896CF85D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4922F2-A280-2ABB-3C26-41403B17A5F8}"/>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3880148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F93C2-57DB-25FD-7B34-B69586C117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60F30A-6EC9-5E3F-5394-06EC74EBBC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16709D1-63A6-821C-90EF-4FFE7BBAC67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3C928F5-B4C3-F0D9-D5E1-342A49DF87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687650-CDC1-D829-89CA-2A795F6FBF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1BCE890-0294-CB85-69B8-01BAF66B1B69}"/>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8" name="Footer Placeholder 7">
            <a:extLst>
              <a:ext uri="{FF2B5EF4-FFF2-40B4-BE49-F238E27FC236}">
                <a16:creationId xmlns:a16="http://schemas.microsoft.com/office/drawing/2014/main" id="{BA3F452B-12C1-67E1-AC57-8BBB10FCFC3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6F70E5D-F983-5D69-7EB8-5111307AEDF1}"/>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363839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94AC8-C639-79A3-FE05-62BDB55D2DF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CB633D-B954-D7F8-7F85-A5D851D58EB6}"/>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4" name="Footer Placeholder 3">
            <a:extLst>
              <a:ext uri="{FF2B5EF4-FFF2-40B4-BE49-F238E27FC236}">
                <a16:creationId xmlns:a16="http://schemas.microsoft.com/office/drawing/2014/main" id="{57EA3D1B-3F9A-0633-B552-C3A1BC6BDF5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2D2316-16CE-26A3-D6FC-62EA5087CE60}"/>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3260966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2ADA7F-1834-FB73-DB32-873AB59488B5}"/>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3" name="Footer Placeholder 2">
            <a:extLst>
              <a:ext uri="{FF2B5EF4-FFF2-40B4-BE49-F238E27FC236}">
                <a16:creationId xmlns:a16="http://schemas.microsoft.com/office/drawing/2014/main" id="{2B92F23F-A0AA-6EDA-351D-075FBB1CBF2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B40C16-3859-2D24-D448-ABE963BB41EE}"/>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1727617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A34F5-18FE-8A79-4474-9AFB6B6433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93FCD3-D7F3-BB48-509E-3C79155BE3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300600-77DA-9AB4-A9F0-29D4A1623E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250766-DCF6-21E6-C772-E4C9C7276E2F}"/>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6" name="Footer Placeholder 5">
            <a:extLst>
              <a:ext uri="{FF2B5EF4-FFF2-40B4-BE49-F238E27FC236}">
                <a16:creationId xmlns:a16="http://schemas.microsoft.com/office/drawing/2014/main" id="{3D038A1F-9157-BB51-939F-1270197465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A84D60-A163-84A5-413D-9E95B39CB211}"/>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128194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D710C-5979-7A25-A827-F00FF4339D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51E17B-FCEB-17FD-A60A-F2C0912B7F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F1700DC-9399-D544-AE54-87EF39CC73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6307FF-84D1-3055-29A7-36403A506FF6}"/>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6" name="Footer Placeholder 5">
            <a:extLst>
              <a:ext uri="{FF2B5EF4-FFF2-40B4-BE49-F238E27FC236}">
                <a16:creationId xmlns:a16="http://schemas.microsoft.com/office/drawing/2014/main" id="{A72B4C89-0D17-E505-02DF-BDB0E7B187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05A05F-7601-8D6E-993D-8F6D23507DCD}"/>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1022350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48C3A-305B-2E52-E18A-D266E2C5DA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94536E-687A-D7E0-3571-5859FA33AE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C17BEE-C311-0963-7D5E-F205E1D24CC9}"/>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5" name="Footer Placeholder 4">
            <a:extLst>
              <a:ext uri="{FF2B5EF4-FFF2-40B4-BE49-F238E27FC236}">
                <a16:creationId xmlns:a16="http://schemas.microsoft.com/office/drawing/2014/main" id="{06A8E070-A23A-07E4-9D03-BCACF6A7D8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9DD719-BB3C-9EC6-E2FB-5DF344C2E0E2}"/>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3574280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BF32FA-7376-B341-67A0-B99E562363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5E62F1-7D3E-EA99-2D86-1D19477933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055314-73B4-3D80-A13A-5CFA47045F0A}"/>
              </a:ext>
            </a:extLst>
          </p:cNvPr>
          <p:cNvSpPr>
            <a:spLocks noGrp="1"/>
          </p:cNvSpPr>
          <p:nvPr>
            <p:ph type="dt" sz="half" idx="10"/>
          </p:nvPr>
        </p:nvSpPr>
        <p:spPr/>
        <p:txBody>
          <a:bodyPr/>
          <a:lstStyle/>
          <a:p>
            <a:fld id="{24C4262A-2F54-4C3D-8A4B-F42057A367CC}" type="datetimeFigureOut">
              <a:rPr lang="en-GB" smtClean="0"/>
              <a:t>21/07/2022</a:t>
            </a:fld>
            <a:endParaRPr lang="en-GB"/>
          </a:p>
        </p:txBody>
      </p:sp>
      <p:sp>
        <p:nvSpPr>
          <p:cNvPr id="5" name="Footer Placeholder 4">
            <a:extLst>
              <a:ext uri="{FF2B5EF4-FFF2-40B4-BE49-F238E27FC236}">
                <a16:creationId xmlns:a16="http://schemas.microsoft.com/office/drawing/2014/main" id="{8C5E6A59-1BA9-A861-F74E-708E7D0E4B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914066-0142-9415-8E92-50FF2F16E346}"/>
              </a:ext>
            </a:extLst>
          </p:cNvPr>
          <p:cNvSpPr>
            <a:spLocks noGrp="1"/>
          </p:cNvSpPr>
          <p:nvPr>
            <p:ph type="sldNum" sz="quarter" idx="12"/>
          </p:nvPr>
        </p:nvSpPr>
        <p:spPr/>
        <p:txBody>
          <a:bodyPr/>
          <a:lstStyle/>
          <a:p>
            <a:fld id="{0E5F38E9-EAFA-40CE-8B83-AB9769CD0071}" type="slidenum">
              <a:rPr lang="en-GB" smtClean="0"/>
              <a:t>‹#›</a:t>
            </a:fld>
            <a:endParaRPr lang="en-GB"/>
          </a:p>
        </p:txBody>
      </p:sp>
    </p:spTree>
    <p:extLst>
      <p:ext uri="{BB962C8B-B14F-4D97-AF65-F5344CB8AC3E}">
        <p14:creationId xmlns:p14="http://schemas.microsoft.com/office/powerpoint/2010/main" val="2451302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89B7B2-2FBB-3708-D65D-F00FFCDA47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BAC885-E9C1-E376-2E8D-6ECAFDB1BE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9A4E70-C0FA-88FF-3A19-517819551B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C4262A-2F54-4C3D-8A4B-F42057A367CC}" type="datetimeFigureOut">
              <a:rPr lang="en-GB" smtClean="0"/>
              <a:t>21/07/2022</a:t>
            </a:fld>
            <a:endParaRPr lang="en-GB"/>
          </a:p>
        </p:txBody>
      </p:sp>
      <p:sp>
        <p:nvSpPr>
          <p:cNvPr id="5" name="Footer Placeholder 4">
            <a:extLst>
              <a:ext uri="{FF2B5EF4-FFF2-40B4-BE49-F238E27FC236}">
                <a16:creationId xmlns:a16="http://schemas.microsoft.com/office/drawing/2014/main" id="{37BF130F-8462-96E1-DE4A-5198607062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E363C4-3F64-29C1-34C0-ABEC0F5E30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5F38E9-EAFA-40CE-8B83-AB9769CD0071}" type="slidenum">
              <a:rPr lang="en-GB" smtClean="0"/>
              <a:t>‹#›</a:t>
            </a:fld>
            <a:endParaRPr lang="en-GB"/>
          </a:p>
        </p:txBody>
      </p:sp>
    </p:spTree>
    <p:extLst>
      <p:ext uri="{BB962C8B-B14F-4D97-AF65-F5344CB8AC3E}">
        <p14:creationId xmlns:p14="http://schemas.microsoft.com/office/powerpoint/2010/main" val="21560537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xhere.com/en/photo/1449979" TargetMode="External"/><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researchoutreach.org/articles/political-systems-economic-growth-democracy-myth/" TargetMode="External"/><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sciline.org/covid/expert-quotes-social-isolation-mental-health"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futuroprossimo.it/2020/07/come-avere-uno-sviluppo-tecnologico-infinito-in-un-mondo-finito/"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opinandoendigital.blogspot.com/2015/10/marketing-digital.html"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courses.lumenlearning.com/wmopen-introbusiness/chapter/marketing-mix-introduction/"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flickr.com/photos/126052185@N03/14438818027" TargetMode="External"/><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publicdomainpictures.net/view-image.php?image=361731&amp;picture=teamarbetssamarbete"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1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95EC779B-244D-F549-70E1-FE4C297259C6}"/>
              </a:ext>
            </a:extLst>
          </p:cNvPr>
          <p:cNvSpPr>
            <a:spLocks noGrp="1"/>
          </p:cNvSpPr>
          <p:nvPr>
            <p:ph type="subTitle" idx="1"/>
          </p:nvPr>
        </p:nvSpPr>
        <p:spPr>
          <a:xfrm>
            <a:off x="224644" y="406054"/>
            <a:ext cx="6613036" cy="1572768"/>
          </a:xfrm>
        </p:spPr>
        <p:txBody>
          <a:bodyPr>
            <a:normAutofit fontScale="25000" lnSpcReduction="20000"/>
          </a:bodyPr>
          <a:lstStyle/>
          <a:p>
            <a:pPr algn="l"/>
            <a:r>
              <a:rPr lang="en-GB" sz="8000" dirty="0"/>
              <a:t>Managing Enterprise in the 21</a:t>
            </a:r>
            <a:r>
              <a:rPr lang="en-GB" sz="8000" baseline="30000" dirty="0"/>
              <a:t>st</a:t>
            </a:r>
            <a:r>
              <a:rPr lang="en-GB" sz="8000" dirty="0"/>
              <a:t> century-BMSV4006</a:t>
            </a:r>
          </a:p>
          <a:p>
            <a:pPr algn="l"/>
            <a:r>
              <a:rPr lang="en-GB" sz="8000" dirty="0"/>
              <a:t>Business Plan</a:t>
            </a:r>
          </a:p>
          <a:p>
            <a:pPr algn="l"/>
            <a:r>
              <a:rPr lang="en-GB" sz="8000" dirty="0"/>
              <a:t>Ana-Maria </a:t>
            </a:r>
            <a:r>
              <a:rPr lang="en-GB" sz="8000" dirty="0" err="1"/>
              <a:t>Costache</a:t>
            </a:r>
            <a:endParaRPr lang="en-GB" sz="8000" dirty="0"/>
          </a:p>
          <a:p>
            <a:pPr algn="l"/>
            <a:r>
              <a:rPr lang="en-GB" sz="8000" dirty="0"/>
              <a:t>Corina </a:t>
            </a:r>
            <a:r>
              <a:rPr lang="en-GB" sz="8000" dirty="0" err="1"/>
              <a:t>Cazacu</a:t>
            </a:r>
            <a:endParaRPr lang="en-GB" sz="8000" dirty="0"/>
          </a:p>
          <a:p>
            <a:pPr algn="l"/>
            <a:r>
              <a:rPr lang="en-GB" sz="8000" dirty="0" err="1"/>
              <a:t>Rares</a:t>
            </a:r>
            <a:r>
              <a:rPr lang="en-GB" sz="8000" dirty="0"/>
              <a:t> </a:t>
            </a:r>
            <a:r>
              <a:rPr lang="en-GB" sz="8000" dirty="0" err="1"/>
              <a:t>Scobeniuc</a:t>
            </a:r>
            <a:endParaRPr lang="en-GB" sz="8000" dirty="0"/>
          </a:p>
          <a:p>
            <a:pPr algn="l"/>
            <a:r>
              <a:rPr lang="en-GB" sz="8000" dirty="0"/>
              <a:t>Stefania Claudia Bulete</a:t>
            </a:r>
          </a:p>
          <a:p>
            <a:pPr algn="l"/>
            <a:r>
              <a:rPr lang="en-GB" sz="8000" dirty="0"/>
              <a:t>Lecturer: Light </a:t>
            </a:r>
            <a:r>
              <a:rPr lang="en-GB" sz="8000"/>
              <a:t>Zaglago</a:t>
            </a:r>
            <a:endParaRPr lang="en-GB" sz="8000" dirty="0"/>
          </a:p>
          <a:p>
            <a:pPr algn="l"/>
            <a:r>
              <a:rPr lang="en-GB" sz="8000" dirty="0"/>
              <a:t>University of Wales Trinity Saint David</a:t>
            </a:r>
          </a:p>
          <a:p>
            <a:pPr algn="l"/>
            <a:endParaRPr lang="en-GB" sz="600" dirty="0"/>
          </a:p>
          <a:p>
            <a:pPr algn="l"/>
            <a:endParaRPr lang="en-GB" sz="600" dirty="0"/>
          </a:p>
        </p:txBody>
      </p:sp>
      <p:sp>
        <p:nvSpPr>
          <p:cNvPr id="5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indoor, food, person, counter&#10;&#10;Description automatically generated">
            <a:extLst>
              <a:ext uri="{FF2B5EF4-FFF2-40B4-BE49-F238E27FC236}">
                <a16:creationId xmlns:a16="http://schemas.microsoft.com/office/drawing/2014/main" id="{E95394C9-140F-41A5-2EDA-5F710E7CA278}"/>
              </a:ext>
            </a:extLst>
          </p:cNvPr>
          <p:cNvPicPr>
            <a:picLocks noChangeAspect="1"/>
          </p:cNvPicPr>
          <p:nvPr/>
        </p:nvPicPr>
        <p:blipFill rotWithShape="1">
          <a:blip r:embed="rId2">
            <a:extLst>
              <a:ext uri="{28A0092B-C50C-407E-A947-70E740481C1C}">
                <a14:useLocalDpi xmlns:a14="http://schemas.microsoft.com/office/drawing/2010/main" val="0"/>
              </a:ext>
            </a:extLst>
          </a:blip>
          <a:srcRect t="26498" r="-1" b="695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58802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7920D-64C3-244B-2EF8-766F72832167}"/>
              </a:ext>
            </a:extLst>
          </p:cNvPr>
          <p:cNvSpPr>
            <a:spLocks noGrp="1"/>
          </p:cNvSpPr>
          <p:nvPr>
            <p:ph type="title"/>
          </p:nvPr>
        </p:nvSpPr>
        <p:spPr>
          <a:xfrm>
            <a:off x="286624" y="362888"/>
            <a:ext cx="4624342" cy="882892"/>
          </a:xfrm>
        </p:spPr>
        <p:txBody>
          <a:bodyPr>
            <a:normAutofit/>
          </a:bodyPr>
          <a:lstStyle/>
          <a:p>
            <a:r>
              <a:rPr lang="en-GB" dirty="0"/>
              <a:t>Table of Contents</a:t>
            </a:r>
          </a:p>
        </p:txBody>
      </p:sp>
      <p:sp>
        <p:nvSpPr>
          <p:cNvPr id="82" name="Oval 81">
            <a:extLst>
              <a:ext uri="{FF2B5EF4-FFF2-40B4-BE49-F238E27FC236}">
                <a16:creationId xmlns:a16="http://schemas.microsoft.com/office/drawing/2014/main" id="{54A709FC-1ADC-45CD-856D-3B1A50C583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49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4" name="Freeform: Shape 83">
            <a:extLst>
              <a:ext uri="{FF2B5EF4-FFF2-40B4-BE49-F238E27FC236}">
                <a16:creationId xmlns:a16="http://schemas.microsoft.com/office/drawing/2014/main" id="{AE67272E-0E66-4396-9C0C-4E154CCE20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0087" y="361702"/>
            <a:ext cx="1691640" cy="1691640"/>
          </a:xfrm>
          <a:custGeom>
            <a:avLst/>
            <a:gdLst>
              <a:gd name="connsiteX0" fmla="*/ 845820 w 1691640"/>
              <a:gd name="connsiteY0" fmla="*/ 0 h 1691640"/>
              <a:gd name="connsiteX1" fmla="*/ 1691640 w 1691640"/>
              <a:gd name="connsiteY1" fmla="*/ 845820 h 1691640"/>
              <a:gd name="connsiteX2" fmla="*/ 845820 w 1691640"/>
              <a:gd name="connsiteY2" fmla="*/ 1691640 h 1691640"/>
              <a:gd name="connsiteX3" fmla="*/ 0 w 1691640"/>
              <a:gd name="connsiteY3" fmla="*/ 845820 h 1691640"/>
              <a:gd name="connsiteX4" fmla="*/ 845820 w 1691640"/>
              <a:gd name="connsiteY4" fmla="*/ 0 h 1691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1640" h="1691640">
                <a:moveTo>
                  <a:pt x="845820" y="0"/>
                </a:moveTo>
                <a:cubicBezTo>
                  <a:pt x="1312954" y="0"/>
                  <a:pt x="1691640" y="378686"/>
                  <a:pt x="1691640" y="845820"/>
                </a:cubicBezTo>
                <a:cubicBezTo>
                  <a:pt x="1691640" y="1312954"/>
                  <a:pt x="1312954" y="1691640"/>
                  <a:pt x="845820" y="1691640"/>
                </a:cubicBezTo>
                <a:cubicBezTo>
                  <a:pt x="378687" y="1691640"/>
                  <a:pt x="0" y="1312954"/>
                  <a:pt x="0" y="845820"/>
                </a:cubicBezTo>
                <a:cubicBezTo>
                  <a:pt x="0" y="378686"/>
                  <a:pt x="378687" y="0"/>
                  <a:pt x="84582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7" name="Graphic 26" descr="Cupcake outline">
            <a:extLst>
              <a:ext uri="{FF2B5EF4-FFF2-40B4-BE49-F238E27FC236}">
                <a16:creationId xmlns:a16="http://schemas.microsoft.com/office/drawing/2014/main" id="{BAFFA5A7-50A3-AB4E-DEB7-D8565E9F447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977267" y="658882"/>
            <a:ext cx="1097280" cy="1097280"/>
          </a:xfrm>
          <a:prstGeom prst="rect">
            <a:avLst/>
          </a:prstGeom>
        </p:spPr>
      </p:pic>
      <p:sp>
        <p:nvSpPr>
          <p:cNvPr id="3" name="Content Placeholder 2">
            <a:extLst>
              <a:ext uri="{FF2B5EF4-FFF2-40B4-BE49-F238E27FC236}">
                <a16:creationId xmlns:a16="http://schemas.microsoft.com/office/drawing/2014/main" id="{D6B8CAAC-57C6-435B-24F1-C2FA0EFCABA1}"/>
              </a:ext>
            </a:extLst>
          </p:cNvPr>
          <p:cNvSpPr>
            <a:spLocks noGrp="1"/>
          </p:cNvSpPr>
          <p:nvPr>
            <p:ph idx="1"/>
          </p:nvPr>
        </p:nvSpPr>
        <p:spPr>
          <a:xfrm>
            <a:off x="286625" y="1245780"/>
            <a:ext cx="5077228" cy="4807886"/>
          </a:xfrm>
        </p:spPr>
        <p:txBody>
          <a:bodyPr anchor="t">
            <a:noAutofit/>
          </a:bodyPr>
          <a:lstStyle/>
          <a:p>
            <a:r>
              <a:rPr lang="en-GB" sz="2000" dirty="0"/>
              <a:t>Company overview</a:t>
            </a:r>
          </a:p>
          <a:p>
            <a:r>
              <a:rPr lang="en-GB" sz="2000" dirty="0"/>
              <a:t>Product and services</a:t>
            </a:r>
          </a:p>
          <a:p>
            <a:r>
              <a:rPr lang="en-GB" sz="2000" dirty="0"/>
              <a:t>Market Audit</a:t>
            </a:r>
          </a:p>
          <a:p>
            <a:r>
              <a:rPr lang="en-GB" sz="2000" dirty="0"/>
              <a:t>Competitors</a:t>
            </a:r>
          </a:p>
          <a:p>
            <a:r>
              <a:rPr lang="en-GB" sz="2000" dirty="0"/>
              <a:t>SWOT Analysis</a:t>
            </a:r>
          </a:p>
          <a:p>
            <a:r>
              <a:rPr lang="en-GB" sz="2000" dirty="0"/>
              <a:t>PESTLE Analysis</a:t>
            </a:r>
          </a:p>
          <a:p>
            <a:r>
              <a:rPr lang="en-GB" sz="2000" dirty="0"/>
              <a:t>Target Market</a:t>
            </a:r>
          </a:p>
          <a:p>
            <a:r>
              <a:rPr lang="en-GB" sz="2000" dirty="0"/>
              <a:t>Marketing Plan</a:t>
            </a:r>
          </a:p>
          <a:p>
            <a:r>
              <a:rPr lang="en-GB" sz="2000" dirty="0"/>
              <a:t>Management Team</a:t>
            </a:r>
          </a:p>
          <a:p>
            <a:r>
              <a:rPr lang="en-GB" sz="2000" dirty="0"/>
              <a:t>Financial Plan</a:t>
            </a:r>
          </a:p>
          <a:p>
            <a:r>
              <a:rPr lang="en-GB" sz="2000" dirty="0"/>
              <a:t>Cashflow Forecast</a:t>
            </a:r>
          </a:p>
          <a:p>
            <a:r>
              <a:rPr lang="en-GB" sz="2000" dirty="0"/>
              <a:t>Profit &amp; Loss</a:t>
            </a:r>
          </a:p>
          <a:p>
            <a:r>
              <a:rPr lang="en-GB" sz="2000" dirty="0"/>
              <a:t>References</a:t>
            </a:r>
          </a:p>
        </p:txBody>
      </p:sp>
      <p:sp>
        <p:nvSpPr>
          <p:cNvPr id="86" name="Oval 85">
            <a:extLst>
              <a:ext uri="{FF2B5EF4-FFF2-40B4-BE49-F238E27FC236}">
                <a16:creationId xmlns:a16="http://schemas.microsoft.com/office/drawing/2014/main" id="{BCB8E572-32F0-4C78-B268-2702C859F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3660" y="2557569"/>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8" name="Freeform: Shape 87">
            <a:extLst>
              <a:ext uri="{FF2B5EF4-FFF2-40B4-BE49-F238E27FC236}">
                <a16:creationId xmlns:a16="http://schemas.microsoft.com/office/drawing/2014/main" id="{BFC6224A-7B8A-4699-99DC-A6C9CD617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Freeform: Shape 89">
            <a:extLst>
              <a:ext uri="{FF2B5EF4-FFF2-40B4-BE49-F238E27FC236}">
                <a16:creationId xmlns:a16="http://schemas.microsoft.com/office/drawing/2014/main" id="{0611C424-EB44-492D-9C48-78BB0D5DC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38252" y="2722161"/>
            <a:ext cx="2743200" cy="2743200"/>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1371600 h 2743200"/>
              <a:gd name="connsiteX4" fmla="*/ 1371600 w 2743200"/>
              <a:gd name="connsiteY4" fmla="*/ 0 h 274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743200">
                <a:moveTo>
                  <a:pt x="1371600" y="0"/>
                </a:moveTo>
                <a:cubicBezTo>
                  <a:pt x="2129114" y="0"/>
                  <a:pt x="2743200" y="614087"/>
                  <a:pt x="2743200" y="1371600"/>
                </a:cubicBezTo>
                <a:cubicBezTo>
                  <a:pt x="2743200" y="2129114"/>
                  <a:pt x="2129114" y="2743200"/>
                  <a:pt x="1371600" y="2743200"/>
                </a:cubicBezTo>
                <a:cubicBezTo>
                  <a:pt x="614087" y="2743200"/>
                  <a:pt x="0" y="2129114"/>
                  <a:pt x="0" y="1371600"/>
                </a:cubicBezTo>
                <a:cubicBezTo>
                  <a:pt x="0" y="614087"/>
                  <a:pt x="614087" y="0"/>
                  <a:pt x="137160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2" name="Freeform: Shape 91">
            <a:extLst>
              <a:ext uri="{FF2B5EF4-FFF2-40B4-BE49-F238E27FC236}">
                <a16:creationId xmlns:a16="http://schemas.microsoft.com/office/drawing/2014/main" id="{59156A24-128C-4054-AAFF-F8CA5BA0E7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8624" y="3"/>
            <a:ext cx="3913376" cy="3281569"/>
          </a:xfrm>
          <a:custGeom>
            <a:avLst/>
            <a:gdLst>
              <a:gd name="connsiteX0" fmla="*/ 267865 w 3913376"/>
              <a:gd name="connsiteY0" fmla="*/ 0 h 3281569"/>
              <a:gd name="connsiteX1" fmla="*/ 3913376 w 3913376"/>
              <a:gd name="connsiteY1" fmla="*/ 0 h 3281569"/>
              <a:gd name="connsiteX2" fmla="*/ 3913376 w 3913376"/>
              <a:gd name="connsiteY2" fmla="*/ 2499938 h 3281569"/>
              <a:gd name="connsiteX3" fmla="*/ 3794714 w 3913376"/>
              <a:gd name="connsiteY3" fmla="*/ 2630499 h 3281569"/>
              <a:gd name="connsiteX4" fmla="*/ 2222892 w 3913376"/>
              <a:gd name="connsiteY4" fmla="*/ 3281569 h 3281569"/>
              <a:gd name="connsiteX5" fmla="*/ 0 w 3913376"/>
              <a:gd name="connsiteY5" fmla="*/ 1058677 h 3281569"/>
              <a:gd name="connsiteX6" fmla="*/ 174686 w 3913376"/>
              <a:gd name="connsiteY6" fmla="*/ 193427 h 3281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8" descr="Tea outline">
            <a:extLst>
              <a:ext uri="{FF2B5EF4-FFF2-40B4-BE49-F238E27FC236}">
                <a16:creationId xmlns:a16="http://schemas.microsoft.com/office/drawing/2014/main" id="{904AC8F6-0403-FE5F-E199-F92733F1F19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184541" y="179498"/>
            <a:ext cx="2443301" cy="2443301"/>
          </a:xfrm>
          <a:prstGeom prst="rect">
            <a:avLst/>
          </a:prstGeom>
        </p:spPr>
      </p:pic>
      <p:pic>
        <p:nvPicPr>
          <p:cNvPr id="24" name="Graphic 23" descr="Cake slice outline">
            <a:extLst>
              <a:ext uri="{FF2B5EF4-FFF2-40B4-BE49-F238E27FC236}">
                <a16:creationId xmlns:a16="http://schemas.microsoft.com/office/drawing/2014/main" id="{18406904-429D-8051-27E8-AEB344D07D3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315043" y="3198952"/>
            <a:ext cx="1789619" cy="1789619"/>
          </a:xfrm>
          <a:prstGeom prst="rect">
            <a:avLst/>
          </a:prstGeom>
        </p:spPr>
      </p:pic>
      <p:sp>
        <p:nvSpPr>
          <p:cNvPr id="94" name="Freeform: Shape 93">
            <a:extLst>
              <a:ext uri="{FF2B5EF4-FFF2-40B4-BE49-F238E27FC236}">
                <a16:creationId xmlns:a16="http://schemas.microsoft.com/office/drawing/2014/main" id="{646E8F12-06B4-4D6B-866C-1743B253C8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Freeform: Shape 95">
            <a:extLst>
              <a:ext uri="{FF2B5EF4-FFF2-40B4-BE49-F238E27FC236}">
                <a16:creationId xmlns:a16="http://schemas.microsoft.com/office/drawing/2014/main" id="{3CC324B9-DFFF-42F1-8D81-AAD42554BD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09416" y="4131546"/>
            <a:ext cx="3178912" cy="2726454"/>
          </a:xfrm>
          <a:custGeom>
            <a:avLst/>
            <a:gdLst>
              <a:gd name="connsiteX0" fmla="*/ 1837818 w 3178912"/>
              <a:gd name="connsiteY0" fmla="*/ 0 h 2726454"/>
              <a:gd name="connsiteX1" fmla="*/ 3137352 w 3178912"/>
              <a:gd name="connsiteY1" fmla="*/ 538285 h 2726454"/>
              <a:gd name="connsiteX2" fmla="*/ 3178912 w 3178912"/>
              <a:gd name="connsiteY2" fmla="*/ 584013 h 2726454"/>
              <a:gd name="connsiteX3" fmla="*/ 3178912 w 3178912"/>
              <a:gd name="connsiteY3" fmla="*/ 2726454 h 2726454"/>
              <a:gd name="connsiteX4" fmla="*/ 229483 w 3178912"/>
              <a:gd name="connsiteY4" fmla="*/ 2726454 h 2726454"/>
              <a:gd name="connsiteX5" fmla="*/ 221815 w 3178912"/>
              <a:gd name="connsiteY5" fmla="*/ 2713832 h 2726454"/>
              <a:gd name="connsiteX6" fmla="*/ 0 w 3178912"/>
              <a:gd name="connsiteY6" fmla="*/ 1837818 h 2726454"/>
              <a:gd name="connsiteX7" fmla="*/ 1837818 w 3178912"/>
              <a:gd name="connsiteY7" fmla="*/ 0 h 2726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8" name="Graphic 17" descr="Fruit bowl outline">
            <a:extLst>
              <a:ext uri="{FF2B5EF4-FFF2-40B4-BE49-F238E27FC236}">
                <a16:creationId xmlns:a16="http://schemas.microsoft.com/office/drawing/2014/main" id="{8CA26EE6-81C8-52B0-F99D-D3664006871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835337" y="4840445"/>
            <a:ext cx="1892356" cy="1892356"/>
          </a:xfrm>
          <a:prstGeom prst="rect">
            <a:avLst/>
          </a:prstGeom>
        </p:spPr>
      </p:pic>
    </p:spTree>
    <p:extLst>
      <p:ext uri="{BB962C8B-B14F-4D97-AF65-F5344CB8AC3E}">
        <p14:creationId xmlns:p14="http://schemas.microsoft.com/office/powerpoint/2010/main" val="406341204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F4CCD1">
                <a:lumMod val="96000"/>
              </a:srgbClr>
            </a:gs>
            <a:gs pos="44000">
              <a:srgbClr val="E36BCF"/>
            </a:gs>
          </a:gsLst>
          <a:path path="circle">
            <a:fillToRect l="100000" t="100000"/>
          </a:path>
          <a:tileRect r="-100000" b="-100000"/>
        </a:gradFill>
        <a:effectLst/>
      </p:bgPr>
    </p:bg>
    <p:spTree>
      <p:nvGrpSpPr>
        <p:cNvPr id="1" name=""/>
        <p:cNvGrpSpPr/>
        <p:nvPr/>
      </p:nvGrpSpPr>
      <p:grpSpPr>
        <a:xfrm>
          <a:off x="0" y="0"/>
          <a:ext cx="0" cy="0"/>
          <a:chOff x="0" y="0"/>
          <a:chExt cx="0" cy="0"/>
        </a:xfrm>
      </p:grpSpPr>
      <p:sp useBgFill="1">
        <p:nvSpPr>
          <p:cNvPr id="90" name="Rectangle 85">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87">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picture containing cake, table, plate, indoor&#10;&#10;Description automatically generated">
            <a:extLst>
              <a:ext uri="{FF2B5EF4-FFF2-40B4-BE49-F238E27FC236}">
                <a16:creationId xmlns:a16="http://schemas.microsoft.com/office/drawing/2014/main" id="{31FF6661-08C2-5DC3-B788-E1542B5DACF8}"/>
              </a:ext>
            </a:extLst>
          </p:cNvPr>
          <p:cNvPicPr>
            <a:picLocks noChangeAspect="1"/>
          </p:cNvPicPr>
          <p:nvPr/>
        </p:nvPicPr>
        <p:blipFill rotWithShape="1">
          <a:blip r:embed="rId2">
            <a:extLst>
              <a:ext uri="{28A0092B-C50C-407E-A947-70E740481C1C}">
                <a14:useLocalDpi xmlns:a14="http://schemas.microsoft.com/office/drawing/2010/main" val="0"/>
              </a:ext>
            </a:extLst>
          </a:blip>
          <a:srcRect l="2667"/>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23" name="Content Placeholder 22">
            <a:extLst>
              <a:ext uri="{FF2B5EF4-FFF2-40B4-BE49-F238E27FC236}">
                <a16:creationId xmlns:a16="http://schemas.microsoft.com/office/drawing/2014/main" id="{EC81B8E7-5F7F-437A-9609-5DB2587A1465}"/>
              </a:ext>
            </a:extLst>
          </p:cNvPr>
          <p:cNvSpPr>
            <a:spLocks noGrp="1"/>
          </p:cNvSpPr>
          <p:nvPr>
            <p:ph idx="1"/>
          </p:nvPr>
        </p:nvSpPr>
        <p:spPr>
          <a:xfrm>
            <a:off x="5084898" y="863600"/>
            <a:ext cx="3520622" cy="395565"/>
          </a:xfrm>
        </p:spPr>
        <p:txBody>
          <a:bodyPr vert="horz" lIns="91440" tIns="45720" rIns="91440" bIns="45720" rtlCol="0" anchor="t">
            <a:noAutofit/>
          </a:bodyPr>
          <a:lstStyle/>
          <a:p>
            <a:pPr marL="0" indent="0">
              <a:spcAft>
                <a:spcPts val="600"/>
              </a:spcAft>
              <a:buNone/>
            </a:pPr>
            <a:r>
              <a:rPr lang="en-US" sz="2400" dirty="0"/>
              <a:t>Company’s Logo &amp; Motto</a:t>
            </a:r>
          </a:p>
        </p:txBody>
      </p:sp>
      <p:pic>
        <p:nvPicPr>
          <p:cNvPr id="65" name="Picture 64" descr="A picture containing graphical user interface&#10;&#10;Description automatically generated">
            <a:extLst>
              <a:ext uri="{FF2B5EF4-FFF2-40B4-BE49-F238E27FC236}">
                <a16:creationId xmlns:a16="http://schemas.microsoft.com/office/drawing/2014/main" id="{DC45032B-9736-01BB-165A-33B57EEF7EF5}"/>
              </a:ext>
            </a:extLst>
          </p:cNvPr>
          <p:cNvPicPr>
            <a:picLocks noChangeAspect="1"/>
          </p:cNvPicPr>
          <p:nvPr/>
        </p:nvPicPr>
        <p:blipFill rotWithShape="1">
          <a:blip r:embed="rId3"/>
          <a:srcRect l="49082" t="35650" r="15687" b="9198"/>
          <a:stretch/>
        </p:blipFill>
        <p:spPr bwMode="auto">
          <a:xfrm>
            <a:off x="5054418" y="1389715"/>
            <a:ext cx="4623170" cy="4070716"/>
          </a:xfrm>
          <a:prstGeom prst="rect">
            <a:avLst/>
          </a:prstGeom>
          <a:ln>
            <a:noFill/>
          </a:ln>
          <a:extLst>
            <a:ext uri="{53640926-AAD7-44D8-BBD7-CCE9431645EC}">
              <a14:shadowObscured xmlns:a14="http://schemas.microsoft.com/office/drawing/2010/main"/>
            </a:ext>
          </a:extLst>
        </p:spPr>
      </p:pic>
      <p:sp>
        <p:nvSpPr>
          <p:cNvPr id="66" name="TextBox 65">
            <a:extLst>
              <a:ext uri="{FF2B5EF4-FFF2-40B4-BE49-F238E27FC236}">
                <a16:creationId xmlns:a16="http://schemas.microsoft.com/office/drawing/2014/main" id="{3D22A6A9-8A86-8C85-8E83-A92416722F8A}"/>
              </a:ext>
            </a:extLst>
          </p:cNvPr>
          <p:cNvSpPr txBox="1"/>
          <p:nvPr/>
        </p:nvSpPr>
        <p:spPr>
          <a:xfrm>
            <a:off x="9941377" y="6488668"/>
            <a:ext cx="2459262" cy="369332"/>
          </a:xfrm>
          <a:prstGeom prst="rect">
            <a:avLst/>
          </a:prstGeom>
          <a:noFill/>
        </p:spPr>
        <p:txBody>
          <a:bodyPr wrap="square">
            <a:spAutoFit/>
          </a:bodyPr>
          <a:lstStyle/>
          <a:p>
            <a:r>
              <a:rPr lang="en-GB" dirty="0"/>
              <a:t>https://www.wix.com</a:t>
            </a:r>
          </a:p>
        </p:txBody>
      </p:sp>
    </p:spTree>
    <p:extLst>
      <p:ext uri="{BB962C8B-B14F-4D97-AF65-F5344CB8AC3E}">
        <p14:creationId xmlns:p14="http://schemas.microsoft.com/office/powerpoint/2010/main" val="1784031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D385DA8-BA09-0444-D3B5-1BC454963C62}"/>
              </a:ext>
            </a:extLst>
          </p:cNvPr>
          <p:cNvSpPr>
            <a:spLocks noGrp="1"/>
          </p:cNvSpPr>
          <p:nvPr>
            <p:ph type="title"/>
          </p:nvPr>
        </p:nvSpPr>
        <p:spPr>
          <a:xfrm>
            <a:off x="1137036" y="548640"/>
            <a:ext cx="9543405" cy="1188720"/>
          </a:xfrm>
        </p:spPr>
        <p:txBody>
          <a:bodyPr>
            <a:normAutofit/>
          </a:bodyPr>
          <a:lstStyle/>
          <a:p>
            <a:r>
              <a:rPr lang="en-GB">
                <a:solidFill>
                  <a:schemeClr val="tx1">
                    <a:lumMod val="85000"/>
                    <a:lumOff val="15000"/>
                  </a:schemeClr>
                </a:solidFill>
              </a:rPr>
              <a:t>Executive Summary </a:t>
            </a:r>
          </a:p>
        </p:txBody>
      </p:sp>
      <p:sp>
        <p:nvSpPr>
          <p:cNvPr id="3" name="Content Placeholder 2">
            <a:extLst>
              <a:ext uri="{FF2B5EF4-FFF2-40B4-BE49-F238E27FC236}">
                <a16:creationId xmlns:a16="http://schemas.microsoft.com/office/drawing/2014/main" id="{0C1833D8-659D-2087-D845-2588D8F025F8}"/>
              </a:ext>
            </a:extLst>
          </p:cNvPr>
          <p:cNvSpPr>
            <a:spLocks noGrp="1"/>
          </p:cNvSpPr>
          <p:nvPr>
            <p:ph idx="1"/>
          </p:nvPr>
        </p:nvSpPr>
        <p:spPr>
          <a:xfrm>
            <a:off x="1957987" y="2431765"/>
            <a:ext cx="8276026" cy="3320031"/>
          </a:xfrm>
        </p:spPr>
        <p:txBody>
          <a:bodyPr anchor="ctr">
            <a:normAutofit/>
          </a:bodyPr>
          <a:lstStyle/>
          <a:p>
            <a:r>
              <a:rPr lang="en-GB" sz="2000">
                <a:solidFill>
                  <a:schemeClr val="tx1">
                    <a:lumMod val="85000"/>
                    <a:lumOff val="15000"/>
                  </a:schemeClr>
                </a:solidFill>
              </a:rPr>
              <a:t>The Business plan of Sweet Dreams Partnership will picture all the important areas that an investor can look for. It will contain the operating way of the business, including the risks, challenges, financial forecasts, products, services and marketing plan.</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7390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a and biscuits on the table">
            <a:extLst>
              <a:ext uri="{FF2B5EF4-FFF2-40B4-BE49-F238E27FC236}">
                <a16:creationId xmlns:a16="http://schemas.microsoft.com/office/drawing/2014/main" id="{B21AB12C-56F3-6586-F53F-9001B3BAC5E9}"/>
              </a:ext>
            </a:extLst>
          </p:cNvPr>
          <p:cNvPicPr>
            <a:picLocks noChangeAspect="1"/>
          </p:cNvPicPr>
          <p:nvPr/>
        </p:nvPicPr>
        <p:blipFill rotWithShape="1">
          <a:blip r:embed="rId2"/>
          <a:srcRect l="31867" r="27021" b="-1"/>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84999B0F-D0B1-C985-2BEB-7B6A54240D98}"/>
              </a:ext>
            </a:extLst>
          </p:cNvPr>
          <p:cNvSpPr>
            <a:spLocks noGrp="1"/>
          </p:cNvSpPr>
          <p:nvPr>
            <p:ph type="title"/>
          </p:nvPr>
        </p:nvSpPr>
        <p:spPr>
          <a:xfrm>
            <a:off x="1137034" y="609600"/>
            <a:ext cx="6831188" cy="1322887"/>
          </a:xfrm>
        </p:spPr>
        <p:txBody>
          <a:bodyPr>
            <a:normAutofit/>
          </a:bodyPr>
          <a:lstStyle/>
          <a:p>
            <a:r>
              <a:rPr lang="en-GB" dirty="0"/>
              <a:t>Company Overview</a:t>
            </a:r>
          </a:p>
        </p:txBody>
      </p:sp>
      <p:sp>
        <p:nvSpPr>
          <p:cNvPr id="3" name="Content Placeholder 2">
            <a:extLst>
              <a:ext uri="{FF2B5EF4-FFF2-40B4-BE49-F238E27FC236}">
                <a16:creationId xmlns:a16="http://schemas.microsoft.com/office/drawing/2014/main" id="{5A4DE002-87F8-31DF-5CD4-F037F6E66065}"/>
              </a:ext>
            </a:extLst>
          </p:cNvPr>
          <p:cNvSpPr>
            <a:spLocks noGrp="1"/>
          </p:cNvSpPr>
          <p:nvPr>
            <p:ph idx="1"/>
          </p:nvPr>
        </p:nvSpPr>
        <p:spPr>
          <a:xfrm>
            <a:off x="223520" y="1584960"/>
            <a:ext cx="7744702" cy="5120640"/>
          </a:xfrm>
        </p:spPr>
        <p:txBody>
          <a:bodyPr>
            <a:normAutofit/>
          </a:bodyPr>
          <a:lstStyle/>
          <a:p>
            <a:pPr>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Who we are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Sweet Dreams is a start-up positioned in Birmingham Central.  We bring into your life handmade cakes and cookies, served with fresh juices, tea, coffee and love. Our Sweet Dream’s door is opened for you, your family and friends, for experiencing baking and decorating your favourite sweets.</a:t>
            </a:r>
          </a:p>
          <a:p>
            <a:pPr>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Sweet Dreams Offers a wide range of cakes, available for local delivery and next day regional delivery. </a:t>
            </a:r>
          </a:p>
          <a:p>
            <a:pPr>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company seeks to expand in 5 years by opening 3 more restaurants in London, Manchester and Liverpool.</a:t>
            </a:r>
          </a:p>
          <a:p>
            <a:pPr>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Mission and Vision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Our mission starts with the best friends and plans to continue in a lovely friendly environment, “happy colleagues, happy customers” we would like to make happy as many people as possible by offering our cookies and also experience of making them with the family and friends.  Your happiness is our responsibility.</a:t>
            </a:r>
          </a:p>
          <a:p>
            <a:endParaRPr lang="en-GB" sz="1300" dirty="0"/>
          </a:p>
        </p:txBody>
      </p:sp>
    </p:spTree>
    <p:extLst>
      <p:ext uri="{BB962C8B-B14F-4D97-AF65-F5344CB8AC3E}">
        <p14:creationId xmlns:p14="http://schemas.microsoft.com/office/powerpoint/2010/main" val="2927146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E76B69D-4DDC-9FFD-89F8-D6957BBFA3DA}"/>
              </a:ext>
            </a:extLst>
          </p:cNvPr>
          <p:cNvSpPr>
            <a:spLocks noGrp="1"/>
          </p:cNvSpPr>
          <p:nvPr>
            <p:ph type="title"/>
          </p:nvPr>
        </p:nvSpPr>
        <p:spPr>
          <a:xfrm>
            <a:off x="1137034" y="609597"/>
            <a:ext cx="9392421" cy="1330841"/>
          </a:xfrm>
        </p:spPr>
        <p:txBody>
          <a:bodyPr>
            <a:normAutofit/>
          </a:bodyPr>
          <a:lstStyle/>
          <a:p>
            <a:r>
              <a:rPr lang="en-GB" dirty="0"/>
              <a:t>Company’s Legal Structure</a:t>
            </a:r>
          </a:p>
        </p:txBody>
      </p:sp>
      <p:sp>
        <p:nvSpPr>
          <p:cNvPr id="3" name="Content Placeholder 2">
            <a:extLst>
              <a:ext uri="{FF2B5EF4-FFF2-40B4-BE49-F238E27FC236}">
                <a16:creationId xmlns:a16="http://schemas.microsoft.com/office/drawing/2014/main" id="{E38A74CB-0400-FAC5-524D-74F21468DD69}"/>
              </a:ext>
            </a:extLst>
          </p:cNvPr>
          <p:cNvSpPr>
            <a:spLocks noGrp="1"/>
          </p:cNvSpPr>
          <p:nvPr>
            <p:ph idx="1"/>
          </p:nvPr>
        </p:nvSpPr>
        <p:spPr>
          <a:xfrm>
            <a:off x="425824" y="1757680"/>
            <a:ext cx="6384014" cy="4734560"/>
          </a:xfrm>
        </p:spPr>
        <p:txBody>
          <a:bodyPr>
            <a:normAutofit/>
          </a:bodyPr>
          <a:lstStyle/>
          <a:p>
            <a:pPr marL="0" indent="0">
              <a:buNone/>
            </a:pPr>
            <a:r>
              <a:rPr lang="en-GB" sz="2400" dirty="0"/>
              <a:t>PARTNERSHIP</a:t>
            </a:r>
          </a:p>
          <a:p>
            <a:pPr marL="0" indent="0">
              <a:buNone/>
            </a:pPr>
            <a:r>
              <a:rPr lang="en-GB" sz="2400" dirty="0"/>
              <a:t>It is a formal arrangement by two or more parties to manage and operate a business and share its profits. In particular, in partnership business, all partners share liabilities and profits equally, while in others, partners may have limited liability.</a:t>
            </a:r>
          </a:p>
          <a:p>
            <a:pPr marL="0" indent="0">
              <a:buNone/>
            </a:pPr>
            <a:r>
              <a:rPr lang="en-GB" sz="2400" dirty="0"/>
              <a:t> </a:t>
            </a:r>
          </a:p>
          <a:p>
            <a:r>
              <a:rPr lang="en-GB" sz="2400" dirty="0"/>
              <a:t>Our team chose the partnership as the legal structure, as it allow us to have equal right in the running of the business, equal rewards in terms of money and equal liabilities, so we all have the “skin in the game”.</a:t>
            </a:r>
          </a:p>
          <a:p>
            <a:pPr marL="0" indent="0">
              <a:buNone/>
            </a:pPr>
            <a:endParaRPr lang="en-GB" sz="1900" dirty="0"/>
          </a:p>
          <a:p>
            <a:pPr marL="0" indent="0">
              <a:buNone/>
            </a:pPr>
            <a:endParaRPr lang="en-GB" sz="1900" dirty="0"/>
          </a:p>
        </p:txBody>
      </p:sp>
      <p:pic>
        <p:nvPicPr>
          <p:cNvPr id="5" name="Picture 4" descr="A picture containing toy&#10;&#10;Description automatically generated">
            <a:extLst>
              <a:ext uri="{FF2B5EF4-FFF2-40B4-BE49-F238E27FC236}">
                <a16:creationId xmlns:a16="http://schemas.microsoft.com/office/drawing/2014/main" id="{963DCF6F-494C-0EBC-DDAC-3FDF9871B2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5662" y="2184914"/>
            <a:ext cx="3755915" cy="3755915"/>
          </a:xfrm>
          <a:prstGeom prst="rect">
            <a:avLst/>
          </a:prstGeom>
        </p:spPr>
      </p:pic>
      <p:sp>
        <p:nvSpPr>
          <p:cNvPr id="24" name="Freeform: Shape 2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065731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text, indoor, white&#10;&#10;Description automatically generated">
            <a:extLst>
              <a:ext uri="{FF2B5EF4-FFF2-40B4-BE49-F238E27FC236}">
                <a16:creationId xmlns:a16="http://schemas.microsoft.com/office/drawing/2014/main" id="{D1DC872D-B84B-9C4A-418C-0A0B6BDD83B5}"/>
              </a:ext>
            </a:extLst>
          </p:cNvPr>
          <p:cNvPicPr>
            <a:picLocks noChangeAspect="1"/>
          </p:cNvPicPr>
          <p:nvPr/>
        </p:nvPicPr>
        <p:blipFill rotWithShape="1">
          <a:blip r:embed="rId2">
            <a:extLst>
              <a:ext uri="{28A0092B-C50C-407E-A947-70E740481C1C}">
                <a14:useLocalDpi xmlns:a14="http://schemas.microsoft.com/office/drawing/2010/main" val="0"/>
              </a:ext>
            </a:extLst>
          </a:blip>
          <a:srcRect t="9075" r="-1" b="-1"/>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E2C65901-80D8-4ACA-9087-5EFB19A59758}"/>
              </a:ext>
            </a:extLst>
          </p:cNvPr>
          <p:cNvSpPr>
            <a:spLocks noGrp="1"/>
          </p:cNvSpPr>
          <p:nvPr>
            <p:ph type="title"/>
          </p:nvPr>
        </p:nvSpPr>
        <p:spPr>
          <a:xfrm>
            <a:off x="1137034" y="609600"/>
            <a:ext cx="6831188" cy="1322887"/>
          </a:xfrm>
        </p:spPr>
        <p:txBody>
          <a:bodyPr>
            <a:normAutofit/>
          </a:bodyPr>
          <a:lstStyle/>
          <a:p>
            <a:r>
              <a:rPr lang="en-GB" dirty="0"/>
              <a:t>Products and Services</a:t>
            </a:r>
          </a:p>
        </p:txBody>
      </p:sp>
      <p:sp>
        <p:nvSpPr>
          <p:cNvPr id="3" name="Content Placeholder 2">
            <a:extLst>
              <a:ext uri="{FF2B5EF4-FFF2-40B4-BE49-F238E27FC236}">
                <a16:creationId xmlns:a16="http://schemas.microsoft.com/office/drawing/2014/main" id="{C6F76A73-CF59-226A-3AD1-A1447C691608}"/>
              </a:ext>
            </a:extLst>
          </p:cNvPr>
          <p:cNvSpPr>
            <a:spLocks noGrp="1"/>
          </p:cNvSpPr>
          <p:nvPr>
            <p:ph idx="1"/>
          </p:nvPr>
        </p:nvSpPr>
        <p:spPr>
          <a:xfrm>
            <a:off x="284480" y="1625600"/>
            <a:ext cx="7683742" cy="4846320"/>
          </a:xfrm>
        </p:spPr>
        <p:txBody>
          <a:bodyPr>
            <a:normAutofit/>
          </a:bodyPr>
          <a:lstStyle/>
          <a:p>
            <a:r>
              <a:rPr lang="en-GB" sz="1800" dirty="0"/>
              <a:t>From chocolate to </a:t>
            </a:r>
            <a:r>
              <a:rPr lang="en-GB" sz="1800" dirty="0" err="1"/>
              <a:t>icecream</a:t>
            </a:r>
            <a:r>
              <a:rPr lang="en-GB" sz="1800" dirty="0"/>
              <a:t> deserts, birthday cakes to different occasions cookies and cakes, bringing for you only quality and fresh products, including seasonal fruits.</a:t>
            </a:r>
          </a:p>
          <a:p>
            <a:r>
              <a:rPr lang="en-GB" sz="1800" dirty="0"/>
              <a:t>You will enjoy the deserts you dreamt of, including the vegan menu, lactose, sugar and gluten free.</a:t>
            </a:r>
          </a:p>
          <a:p>
            <a:endParaRPr lang="en-GB" sz="1800" dirty="0"/>
          </a:p>
          <a:p>
            <a:r>
              <a:rPr lang="en-GB" sz="1800" dirty="0"/>
              <a:t>Join us in our sweet family as part of the Sweet Dream’s Family.</a:t>
            </a:r>
          </a:p>
          <a:p>
            <a:r>
              <a:rPr lang="en-GB" sz="1800" dirty="0"/>
              <a:t>The services includes: Plan for 1 ore more  people and the discounts are available for each member you bring to enjoy with you and a plan for ordering at home every time you want, fresh products.</a:t>
            </a:r>
          </a:p>
          <a:p>
            <a:r>
              <a:rPr lang="en-GB" sz="1800" dirty="0"/>
              <a:t>You have the opportunity of creating your own cakes or cookies by selecting the ingredients you wish.</a:t>
            </a:r>
          </a:p>
          <a:p>
            <a:endParaRPr lang="en-GB" sz="1800" dirty="0"/>
          </a:p>
          <a:p>
            <a:r>
              <a:rPr lang="en-GB" sz="1800" dirty="0"/>
              <a:t>The baking area is opened for you and your family and it is included in the Plan.</a:t>
            </a:r>
          </a:p>
          <a:p>
            <a:pPr marL="0" indent="0">
              <a:buNone/>
            </a:pPr>
            <a:endParaRPr lang="en-GB" sz="1400" dirty="0"/>
          </a:p>
        </p:txBody>
      </p:sp>
    </p:spTree>
    <p:extLst>
      <p:ext uri="{BB962C8B-B14F-4D97-AF65-F5344CB8AC3E}">
        <p14:creationId xmlns:p14="http://schemas.microsoft.com/office/powerpoint/2010/main" val="4157319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17">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9">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67183E-757A-ECBB-E738-6CCDCC608FD1}"/>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Market Audit-Competitors</a:t>
            </a:r>
          </a:p>
        </p:txBody>
      </p:sp>
      <p:pic>
        <p:nvPicPr>
          <p:cNvPr id="8" name="Content Placeholder 7">
            <a:extLst>
              <a:ext uri="{FF2B5EF4-FFF2-40B4-BE49-F238E27FC236}">
                <a16:creationId xmlns:a16="http://schemas.microsoft.com/office/drawing/2014/main" id="{F4F34BDA-0B4D-75D4-89F6-08BBAF0EAE3A}"/>
              </a:ext>
            </a:extLst>
          </p:cNvPr>
          <p:cNvPicPr>
            <a:picLocks noGrp="1" noChangeAspect="1"/>
          </p:cNvPicPr>
          <p:nvPr>
            <p:ph idx="1"/>
          </p:nvPr>
        </p:nvPicPr>
        <p:blipFill>
          <a:blip r:embed="rId2"/>
          <a:stretch>
            <a:fillRect/>
          </a:stretch>
        </p:blipFill>
        <p:spPr>
          <a:xfrm>
            <a:off x="2865120" y="0"/>
            <a:ext cx="9414496" cy="6858000"/>
          </a:xfrm>
          <a:prstGeom prst="rect">
            <a:avLst/>
          </a:prstGeom>
        </p:spPr>
      </p:pic>
    </p:spTree>
    <p:extLst>
      <p:ext uri="{BB962C8B-B14F-4D97-AF65-F5344CB8AC3E}">
        <p14:creationId xmlns:p14="http://schemas.microsoft.com/office/powerpoint/2010/main" val="3689470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066BE9-8176-B580-CF63-DF48AEF5B86F}"/>
              </a:ext>
            </a:extLst>
          </p:cNvPr>
          <p:cNvSpPr>
            <a:spLocks noGrp="1"/>
          </p:cNvSpPr>
          <p:nvPr>
            <p:ph type="title"/>
          </p:nvPr>
        </p:nvSpPr>
        <p:spPr>
          <a:xfrm>
            <a:off x="965199" y="851517"/>
            <a:ext cx="5130795" cy="1461778"/>
          </a:xfrm>
        </p:spPr>
        <p:txBody>
          <a:bodyPr>
            <a:normAutofit/>
          </a:bodyPr>
          <a:lstStyle/>
          <a:p>
            <a:r>
              <a:rPr lang="en-GB" sz="4000"/>
              <a:t>SWOT Analysis</a:t>
            </a:r>
          </a:p>
        </p:txBody>
      </p:sp>
      <p:sp>
        <p:nvSpPr>
          <p:cNvPr id="3" name="Content Placeholder 2">
            <a:extLst>
              <a:ext uri="{FF2B5EF4-FFF2-40B4-BE49-F238E27FC236}">
                <a16:creationId xmlns:a16="http://schemas.microsoft.com/office/drawing/2014/main" id="{5635AEE6-0BB7-D201-1145-DC1B85CAB118}"/>
              </a:ext>
            </a:extLst>
          </p:cNvPr>
          <p:cNvSpPr>
            <a:spLocks noGrp="1"/>
          </p:cNvSpPr>
          <p:nvPr>
            <p:ph idx="1"/>
          </p:nvPr>
        </p:nvSpPr>
        <p:spPr>
          <a:xfrm>
            <a:off x="629920" y="1971040"/>
            <a:ext cx="4622800" cy="4612640"/>
          </a:xfrm>
        </p:spPr>
        <p:txBody>
          <a:bodyPr>
            <a:normAutofit/>
          </a:bodyPr>
          <a:lstStyle/>
          <a:p>
            <a:pPr>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Strengths </a:t>
            </a:r>
          </a:p>
          <a:p>
            <a:pPr lvl="0">
              <a:spcAft>
                <a:spcPts val="800"/>
              </a:spcAft>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Friendly and opened environment </a:t>
            </a:r>
          </a:p>
          <a:p>
            <a:pPr lvl="0">
              <a:spcAft>
                <a:spcPts val="800"/>
              </a:spcAft>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Customised products.</a:t>
            </a:r>
          </a:p>
          <a:p>
            <a:pPr lvl="0">
              <a:spcAft>
                <a:spcPts val="800"/>
              </a:spcAft>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Our Location</a:t>
            </a:r>
          </a:p>
          <a:p>
            <a:pPr lvl="0">
              <a:spcAft>
                <a:spcPts val="800"/>
              </a:spcAft>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Home Delivery</a:t>
            </a:r>
          </a:p>
          <a:p>
            <a:pPr>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Weaknesses </a:t>
            </a:r>
          </a:p>
          <a:p>
            <a:pPr lvl="0">
              <a:spcAft>
                <a:spcPts val="800"/>
              </a:spcAft>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New company </a:t>
            </a:r>
          </a:p>
          <a:p>
            <a:pPr lvl="0">
              <a:spcAft>
                <a:spcPts val="800"/>
              </a:spcAft>
              <a:buFont typeface="Courier New" panose="02070309020205020404" pitchFamily="49" charset="0"/>
              <a:buChar char="o"/>
            </a:pPr>
            <a:r>
              <a:rPr lang="en-GB" sz="1800" dirty="0">
                <a:latin typeface="Calibri" panose="020F0502020204030204" pitchFamily="34" charset="0"/>
                <a:ea typeface="Calibri" panose="020F0502020204030204" pitchFamily="34" charset="0"/>
                <a:cs typeface="Times New Roman" panose="02020603050405020304" pitchFamily="18" charset="0"/>
              </a:rPr>
              <a:t>Low budget for marketing</a:t>
            </a:r>
          </a:p>
          <a:p>
            <a:pPr lvl="0">
              <a:spcAft>
                <a:spcPts val="800"/>
              </a:spcAft>
              <a:buFont typeface="Courier New" panose="02070309020205020404" pitchFamily="49" charset="0"/>
              <a:buChar char="o"/>
            </a:pPr>
            <a:r>
              <a:rPr lang="en-GB" sz="1800" dirty="0">
                <a:effectLst/>
                <a:latin typeface="Calibri" panose="020F0502020204030204" pitchFamily="34" charset="0"/>
                <a:ea typeface="Calibri" panose="020F0502020204030204" pitchFamily="34" charset="0"/>
                <a:cs typeface="Times New Roman" panose="02020603050405020304" pitchFamily="18" charset="0"/>
              </a:rPr>
              <a:t>Strong competition</a:t>
            </a:r>
          </a:p>
          <a:p>
            <a:pPr marL="0" indent="0">
              <a:buNone/>
            </a:pPr>
            <a:endParaRPr lang="en-GB" sz="1100" dirty="0"/>
          </a:p>
          <a:p>
            <a:pPr marL="0" indent="0">
              <a:buNone/>
            </a:pPr>
            <a:endParaRPr lang="en-GB" sz="1100" dirty="0"/>
          </a:p>
        </p:txBody>
      </p:sp>
      <p:sp>
        <p:nvSpPr>
          <p:cNvPr id="16" name="Freeform: Shape 15">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Diagram&#10;&#10;Description automatically generated">
            <a:extLst>
              <a:ext uri="{FF2B5EF4-FFF2-40B4-BE49-F238E27FC236}">
                <a16:creationId xmlns:a16="http://schemas.microsoft.com/office/drawing/2014/main" id="{21F8D06A-7EED-C7CD-5D7F-78AC052B77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3804466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FD6EFF9-A7E3-0877-A349-643F01A5AF20}"/>
              </a:ext>
            </a:extLst>
          </p:cNvPr>
          <p:cNvSpPr>
            <a:spLocks noGrp="1"/>
          </p:cNvSpPr>
          <p:nvPr>
            <p:ph idx="1"/>
          </p:nvPr>
        </p:nvSpPr>
        <p:spPr>
          <a:xfrm>
            <a:off x="1137034" y="2198362"/>
            <a:ext cx="4958966" cy="3917773"/>
          </a:xfrm>
        </p:spPr>
        <p:txBody>
          <a:bodyPr>
            <a:normAutofit/>
          </a:bodyPr>
          <a:lstStyle/>
          <a:p>
            <a:pPr>
              <a:spcAft>
                <a:spcPts val="800"/>
              </a:spcAft>
            </a:pPr>
            <a:r>
              <a:rPr lang="en-GB" sz="1700">
                <a:effectLst/>
                <a:latin typeface="Calibri" panose="020F0502020204030204" pitchFamily="34" charset="0"/>
                <a:ea typeface="Calibri" panose="020F0502020204030204" pitchFamily="34" charset="0"/>
                <a:cs typeface="Times New Roman" panose="02020603050405020304" pitchFamily="18" charset="0"/>
              </a:rPr>
              <a:t>Opportunities </a:t>
            </a:r>
          </a:p>
          <a:p>
            <a:pPr marL="0" lvl="0" indent="0">
              <a:spcAft>
                <a:spcPts val="800"/>
              </a:spcAft>
              <a:buNone/>
            </a:pPr>
            <a:r>
              <a:rPr lang="en-GB" sz="1700">
                <a:effectLst/>
                <a:latin typeface="Calibri" panose="020F0502020204030204" pitchFamily="34" charset="0"/>
                <a:ea typeface="Calibri" panose="020F0502020204030204" pitchFamily="34" charset="0"/>
                <a:cs typeface="Times New Roman" panose="02020603050405020304" pitchFamily="18" charset="0"/>
              </a:rPr>
              <a:t>The opportunity of opening a pastry came up when we could not find a wide range of </a:t>
            </a:r>
            <a:r>
              <a:rPr lang="en-GB" sz="1700">
                <a:latin typeface="Calibri" panose="020F0502020204030204" pitchFamily="34" charset="0"/>
                <a:ea typeface="Calibri" panose="020F0502020204030204" pitchFamily="34" charset="0"/>
                <a:cs typeface="Times New Roman" panose="02020603050405020304" pitchFamily="18" charset="0"/>
              </a:rPr>
              <a:t>healthy and ethical desserts.</a:t>
            </a:r>
            <a:endParaRPr lang="en-GB"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1700">
                <a:effectLst/>
                <a:latin typeface="Calibri" panose="020F0502020204030204" pitchFamily="34" charset="0"/>
                <a:ea typeface="Calibri" panose="020F0502020204030204" pitchFamily="34" charset="0"/>
                <a:cs typeface="Times New Roman" panose="02020603050405020304" pitchFamily="18" charset="0"/>
              </a:rPr>
              <a:t>Threats</a:t>
            </a:r>
          </a:p>
          <a:p>
            <a:pPr>
              <a:spcAft>
                <a:spcPts val="800"/>
              </a:spcAft>
            </a:pPr>
            <a:r>
              <a:rPr lang="en-GB" sz="1700">
                <a:effectLst/>
                <a:latin typeface="Calibri" panose="020F0502020204030204" pitchFamily="34" charset="0"/>
                <a:ea typeface="Calibri" panose="020F0502020204030204" pitchFamily="34" charset="0"/>
                <a:cs typeface="Times New Roman" panose="02020603050405020304" pitchFamily="18" charset="0"/>
              </a:rPr>
              <a:t>The big competitors</a:t>
            </a:r>
          </a:p>
          <a:p>
            <a:pPr marL="228600">
              <a:spcAft>
                <a:spcPts val="800"/>
              </a:spcAft>
            </a:pPr>
            <a:r>
              <a:rPr lang="en-GB" sz="1700">
                <a:effectLst/>
                <a:latin typeface="Calibri" panose="020F0502020204030204" pitchFamily="34" charset="0"/>
                <a:ea typeface="Calibri" panose="020F0502020204030204" pitchFamily="34" charset="0"/>
                <a:cs typeface="Times New Roman" panose="02020603050405020304" pitchFamily="18" charset="0"/>
              </a:rPr>
              <a:t>The competitors don’t have as many products and services as we have, but their loyal customers will probably not try something different as they are used o their products and services, also, their brand make the difference.</a:t>
            </a:r>
          </a:p>
          <a:p>
            <a:endParaRPr lang="en-GB" sz="1700"/>
          </a:p>
        </p:txBody>
      </p:sp>
      <p:pic>
        <p:nvPicPr>
          <p:cNvPr id="5" name="Picture 4" descr="Icon&#10;&#10;Description automatically generated with medium confidence">
            <a:extLst>
              <a:ext uri="{FF2B5EF4-FFF2-40B4-BE49-F238E27FC236}">
                <a16:creationId xmlns:a16="http://schemas.microsoft.com/office/drawing/2014/main" id="{24BE64FA-5BC2-99C2-7C32-751231310CA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19367" y="2458722"/>
            <a:ext cx="4788505" cy="3208298"/>
          </a:xfrm>
          <a:prstGeom prst="rect">
            <a:avLst/>
          </a:prstGeom>
        </p:spPr>
      </p:pic>
      <p:sp>
        <p:nvSpPr>
          <p:cNvPr id="21" name="Freeform: Shape 20">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349472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8D774F-EB26-5214-AFD9-3ED1E6494F2C}"/>
              </a:ext>
            </a:extLst>
          </p:cNvPr>
          <p:cNvSpPr>
            <a:spLocks noGrp="1"/>
          </p:cNvSpPr>
          <p:nvPr>
            <p:ph type="title"/>
          </p:nvPr>
        </p:nvSpPr>
        <p:spPr>
          <a:xfrm>
            <a:off x="572493" y="238539"/>
            <a:ext cx="11018520" cy="1434415"/>
          </a:xfrm>
        </p:spPr>
        <p:txBody>
          <a:bodyPr anchor="b">
            <a:normAutofit/>
          </a:bodyPr>
          <a:lstStyle/>
          <a:p>
            <a:r>
              <a:rPr lang="en-GB" sz="5400"/>
              <a:t>PESTLE Analysis</a:t>
            </a:r>
          </a:p>
        </p:txBody>
      </p:sp>
      <p:sp>
        <p:nvSpPr>
          <p:cNvPr id="1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7A659DB-0CB1-04E5-5E50-97697C24F256}"/>
              </a:ext>
            </a:extLst>
          </p:cNvPr>
          <p:cNvSpPr>
            <a:spLocks noGrp="1"/>
          </p:cNvSpPr>
          <p:nvPr>
            <p:ph idx="1"/>
          </p:nvPr>
        </p:nvSpPr>
        <p:spPr>
          <a:xfrm>
            <a:off x="572493" y="2071316"/>
            <a:ext cx="6713552" cy="4119172"/>
          </a:xfrm>
        </p:spPr>
        <p:txBody>
          <a:bodyPr anchor="t">
            <a:normAutofit/>
          </a:bodyPr>
          <a:lstStyle/>
          <a:p>
            <a:r>
              <a:rPr lang="en-GB" sz="2000"/>
              <a:t>Economic</a:t>
            </a:r>
          </a:p>
          <a:p>
            <a:endParaRPr lang="en-GB" sz="2000"/>
          </a:p>
          <a:p>
            <a:endParaRPr lang="en-GB" sz="2000"/>
          </a:p>
          <a:p>
            <a:pPr marL="0" indent="0">
              <a:buNone/>
            </a:pPr>
            <a:r>
              <a:rPr lang="en-GB" sz="2000">
                <a:effectLst/>
                <a:latin typeface="Calibri" panose="020F0502020204030204" pitchFamily="34" charset="0"/>
                <a:ea typeface="Times New Roman" panose="02020603050405020304" pitchFamily="18" charset="0"/>
              </a:rPr>
              <a:t>Since our product is quite specialised, the prices are quite high. in the event of extreme inflation or a recession, foods like cupcakes and decadent desserts become a luxury to a lot of people and become something that can be avoided. In this case, in order to keep the revenue up and have customers buy our products, we may have to decrease the price of our products and since it is a luxury product, it is quite an elastic product since it is not a staple for the home. However, My Cupcake Fantasy may suffer some losses since we do pay a high price for our supplies. </a:t>
            </a:r>
            <a:endParaRPr lang="en-GB" sz="2000"/>
          </a:p>
          <a:p>
            <a:endParaRPr lang="en-GB" sz="2000"/>
          </a:p>
        </p:txBody>
      </p:sp>
      <p:pic>
        <p:nvPicPr>
          <p:cNvPr id="5" name="Picture 4" descr="A picture containing text&#10;&#10;Description automatically generated">
            <a:extLst>
              <a:ext uri="{FF2B5EF4-FFF2-40B4-BE49-F238E27FC236}">
                <a16:creationId xmlns:a16="http://schemas.microsoft.com/office/drawing/2014/main" id="{AC78B371-F384-7B1C-3CE0-E81A8518806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117" r="14768" b="2"/>
          <a:stretch/>
        </p:blipFill>
        <p:spPr>
          <a:xfrm>
            <a:off x="7675658" y="2093976"/>
            <a:ext cx="3941064" cy="4096512"/>
          </a:xfrm>
          <a:prstGeom prst="rect">
            <a:avLst/>
          </a:prstGeom>
        </p:spPr>
      </p:pic>
    </p:spTree>
    <p:extLst>
      <p:ext uri="{BB962C8B-B14F-4D97-AF65-F5344CB8AC3E}">
        <p14:creationId xmlns:p14="http://schemas.microsoft.com/office/powerpoint/2010/main" val="2048748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sky, different, bunch, several&#10;&#10;Description automatically generated">
            <a:extLst>
              <a:ext uri="{FF2B5EF4-FFF2-40B4-BE49-F238E27FC236}">
                <a16:creationId xmlns:a16="http://schemas.microsoft.com/office/drawing/2014/main" id="{B7980E3F-F7A4-9B8C-7A47-60586DF4BE6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4762" b="22308"/>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3A8BD259-B17D-7368-1281-82DB2A77A806}"/>
              </a:ext>
            </a:extLst>
          </p:cNvPr>
          <p:cNvSpPr>
            <a:spLocks noGrp="1"/>
          </p:cNvSpPr>
          <p:nvPr>
            <p:ph idx="1"/>
          </p:nvPr>
        </p:nvSpPr>
        <p:spPr>
          <a:xfrm>
            <a:off x="1634167" y="3827278"/>
            <a:ext cx="8923665" cy="2452687"/>
          </a:xfrm>
        </p:spPr>
        <p:txBody>
          <a:bodyPr anchor="ctr">
            <a:normAutofit/>
          </a:bodyPr>
          <a:lstStyle/>
          <a:p>
            <a:pPr marL="0" indent="0">
              <a:spcAft>
                <a:spcPts val="800"/>
              </a:spcAft>
              <a:buClr>
                <a:srgbClr val="F06A40"/>
              </a:buClr>
              <a:buNone/>
            </a:pPr>
            <a:r>
              <a:rPr lang="en-GB" sz="1800" dirty="0">
                <a:effectLst/>
                <a:latin typeface="Calibri" panose="020F0502020204030204" pitchFamily="34" charset="0"/>
                <a:ea typeface="Times New Roman" panose="02020603050405020304" pitchFamily="18" charset="0"/>
                <a:cs typeface="Calibri" panose="020F0502020204030204" pitchFamily="34" charset="0"/>
              </a:rPr>
              <a:t>Social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Clr>
                <a:srgbClr val="F06A40"/>
              </a:buClr>
              <a:buNone/>
            </a:pPr>
            <a:br>
              <a:rPr lang="en-GB" sz="1800" dirty="0">
                <a:effectLst/>
                <a:latin typeface="Calibri" panose="020F0502020204030204" pitchFamily="34" charset="0"/>
                <a:ea typeface="Times New Roman" panose="02020603050405020304" pitchFamily="18" charset="0"/>
                <a:cs typeface="Calibri" panose="020F0502020204030204" pitchFamily="34" charset="0"/>
              </a:rPr>
            </a:br>
            <a:r>
              <a:rPr lang="en-GB" sz="1800" dirty="0">
                <a:effectLst/>
                <a:latin typeface="Calibri" panose="020F0502020204030204" pitchFamily="34" charset="0"/>
                <a:ea typeface="Times New Roman" panose="02020603050405020304" pitchFamily="18" charset="0"/>
                <a:cs typeface="Calibri" panose="020F0502020204030204" pitchFamily="34" charset="0"/>
              </a:rPr>
              <a:t>People are becoming more health conscious lately so foods like cupcakes that are high in sugar can become less popular, especially with parents buying it for their children. Furthermore, trends are constantly changing and with desserts and pastries, the trends can change as well.  This is why our products are a perfect fit for this market.</a:t>
            </a:r>
            <a:endParaRPr lang="en-GB" sz="1800" dirty="0"/>
          </a:p>
          <a:p>
            <a:endParaRPr lang="en-GB" sz="1800" dirty="0"/>
          </a:p>
        </p:txBody>
      </p:sp>
    </p:spTree>
    <p:extLst>
      <p:ext uri="{BB962C8B-B14F-4D97-AF65-F5344CB8AC3E}">
        <p14:creationId xmlns:p14="http://schemas.microsoft.com/office/powerpoint/2010/main" val="3538769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B0F6230-512F-8F07-FE1D-A934CC96D1E5}"/>
              </a:ext>
            </a:extLst>
          </p:cNvPr>
          <p:cNvSpPr>
            <a:spLocks noGrp="1"/>
          </p:cNvSpPr>
          <p:nvPr>
            <p:ph idx="1"/>
          </p:nvPr>
        </p:nvSpPr>
        <p:spPr>
          <a:xfrm>
            <a:off x="74428" y="2071316"/>
            <a:ext cx="7761767" cy="4431130"/>
          </a:xfrm>
        </p:spPr>
        <p:txBody>
          <a:bodyPr anchor="t">
            <a:normAutofit/>
          </a:bodyPr>
          <a:lstStyle/>
          <a:p>
            <a:r>
              <a:rPr lang="en-GB" sz="2200" dirty="0"/>
              <a:t>Technological </a:t>
            </a:r>
          </a:p>
          <a:p>
            <a:pPr marL="0" indent="0">
              <a:buNone/>
            </a:pPr>
            <a:r>
              <a:rPr lang="en-GB" sz="2200" dirty="0"/>
              <a:t>We operate in a country where the technology is well-developed and that is making our online work much easier as a part of our business is online.</a:t>
            </a:r>
          </a:p>
          <a:p>
            <a:pPr marL="0" indent="0">
              <a:buNone/>
            </a:pPr>
            <a:r>
              <a:rPr lang="en-GB" sz="2200" dirty="0"/>
              <a:t>The orders are made online, payments, salaries, suppliers, reviews, market research.</a:t>
            </a:r>
          </a:p>
          <a:p>
            <a:pPr marL="0" indent="0">
              <a:buNone/>
            </a:pPr>
            <a:r>
              <a:rPr lang="en-GB" sz="2200" dirty="0"/>
              <a:t>Technology helps increase the efficiency of systems, products and services.</a:t>
            </a:r>
          </a:p>
          <a:p>
            <a:pPr marL="0" indent="0">
              <a:buNone/>
            </a:pPr>
            <a:r>
              <a:rPr lang="en-GB" sz="2200" dirty="0"/>
              <a:t>It helps truck and streamline processes, maintain data flow and manage contacts and employee record.</a:t>
            </a:r>
          </a:p>
          <a:p>
            <a:pPr marL="0" indent="0">
              <a:buNone/>
            </a:pPr>
            <a:endParaRPr lang="en-GB" sz="2200" dirty="0"/>
          </a:p>
        </p:txBody>
      </p:sp>
      <p:pic>
        <p:nvPicPr>
          <p:cNvPr id="5" name="Picture 4" descr="A picture containing text, indoor, person&#10;&#10;Description automatically generated">
            <a:extLst>
              <a:ext uri="{FF2B5EF4-FFF2-40B4-BE49-F238E27FC236}">
                <a16:creationId xmlns:a16="http://schemas.microsoft.com/office/drawing/2014/main" id="{0ABC64F9-2F30-F021-6E77-BF8E03A91B4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733" r="23113"/>
          <a:stretch/>
        </p:blipFill>
        <p:spPr>
          <a:xfrm>
            <a:off x="8042041" y="2071316"/>
            <a:ext cx="3941064" cy="4096512"/>
          </a:xfrm>
          <a:prstGeom prst="rect">
            <a:avLst/>
          </a:prstGeom>
        </p:spPr>
      </p:pic>
    </p:spTree>
    <p:extLst>
      <p:ext uri="{BB962C8B-B14F-4D97-AF65-F5344CB8AC3E}">
        <p14:creationId xmlns:p14="http://schemas.microsoft.com/office/powerpoint/2010/main" val="1888700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D3E17859-C5F0-476F-A082-A4CB8841D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37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680E8ED-64EF-9627-AB95-90FB09625715}"/>
              </a:ext>
            </a:extLst>
          </p:cNvPr>
          <p:cNvSpPr>
            <a:spLocks noGrp="1"/>
          </p:cNvSpPr>
          <p:nvPr>
            <p:ph type="title"/>
          </p:nvPr>
        </p:nvSpPr>
        <p:spPr>
          <a:xfrm>
            <a:off x="838200" y="365125"/>
            <a:ext cx="10515599" cy="1325563"/>
          </a:xfrm>
        </p:spPr>
        <p:txBody>
          <a:bodyPr>
            <a:normAutofit/>
          </a:bodyPr>
          <a:lstStyle/>
          <a:p>
            <a:r>
              <a:rPr lang="en-GB"/>
              <a:t>Target Market</a:t>
            </a:r>
            <a:endParaRPr lang="en-GB" dirty="0"/>
          </a:p>
        </p:txBody>
      </p:sp>
      <p:sp>
        <p:nvSpPr>
          <p:cNvPr id="3" name="Content Placeholder 2">
            <a:extLst>
              <a:ext uri="{FF2B5EF4-FFF2-40B4-BE49-F238E27FC236}">
                <a16:creationId xmlns:a16="http://schemas.microsoft.com/office/drawing/2014/main" id="{E588342B-175A-D576-D3E4-7FDEB2B6F2FB}"/>
              </a:ext>
            </a:extLst>
          </p:cNvPr>
          <p:cNvSpPr>
            <a:spLocks noGrp="1"/>
          </p:cNvSpPr>
          <p:nvPr>
            <p:ph idx="1"/>
          </p:nvPr>
        </p:nvSpPr>
        <p:spPr>
          <a:xfrm>
            <a:off x="255181" y="1825625"/>
            <a:ext cx="8465529" cy="4667250"/>
          </a:xfrm>
        </p:spPr>
        <p:txBody>
          <a:bodyPr>
            <a:normAutofit/>
          </a:bodyPr>
          <a:lstStyle/>
          <a:p>
            <a:r>
              <a:rPr lang="en-GB" sz="2000" dirty="0"/>
              <a:t>Segmentation</a:t>
            </a:r>
          </a:p>
          <a:p>
            <a:pPr marL="0" indent="0">
              <a:buNone/>
            </a:pPr>
            <a:r>
              <a:rPr lang="en-GB" sz="2000" dirty="0"/>
              <a:t>Sweet dreams sells to corporation employees around the area of operating, youngers, parents and grandparents. The parents of little kids choose us for sweets as they are happy to offer to their kids healthy products.</a:t>
            </a:r>
          </a:p>
          <a:p>
            <a:r>
              <a:rPr lang="en-GB" sz="2000" dirty="0"/>
              <a:t>Targeting</a:t>
            </a:r>
          </a:p>
          <a:p>
            <a:pPr marL="0" indent="0">
              <a:buNone/>
            </a:pPr>
            <a:r>
              <a:rPr lang="en-GB" sz="2000" dirty="0"/>
              <a:t>The target market is focused on families and kids. Families can make educated choice about our products as our brand have grown around the idea that the cakes are made with fresh ingredients and healthy recipes. They can buy the products and give it to their kids free of worries.</a:t>
            </a:r>
          </a:p>
          <a:p>
            <a:r>
              <a:rPr lang="en-GB" sz="2000" dirty="0"/>
              <a:t>Positioning</a:t>
            </a:r>
          </a:p>
          <a:p>
            <a:pPr marL="0" indent="0">
              <a:buNone/>
            </a:pPr>
            <a:r>
              <a:rPr lang="en-GB" sz="2000" dirty="0"/>
              <a:t>Even if the business it is a start up, we are well positioned and known as one of the best in taste and healthy in the same time choice in the are. Amongst our customers we do receive very positive feedback when comes to taste and healthy ingredients.</a:t>
            </a:r>
          </a:p>
        </p:txBody>
      </p:sp>
      <p:pic>
        <p:nvPicPr>
          <p:cNvPr id="20" name="Picture 19">
            <a:extLst>
              <a:ext uri="{FF2B5EF4-FFF2-40B4-BE49-F238E27FC236}">
                <a16:creationId xmlns:a16="http://schemas.microsoft.com/office/drawing/2014/main" id="{BA5C152C-9BFF-1419-2F77-73E89C1FF8B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918" r="7832"/>
          <a:stretch/>
        </p:blipFill>
        <p:spPr>
          <a:xfrm>
            <a:off x="8720710" y="3926963"/>
            <a:ext cx="2060704" cy="2060704"/>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7"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980527" y="1929807"/>
            <a:ext cx="4556632" cy="455663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9"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00988" y="1969050"/>
            <a:ext cx="666675" cy="648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FE18BC70-BBAF-AF49-D981-C92E8CA46A4D}"/>
              </a:ext>
            </a:extLst>
          </p:cNvPr>
          <p:cNvSpPr txBox="1"/>
          <p:nvPr/>
        </p:nvSpPr>
        <p:spPr>
          <a:xfrm>
            <a:off x="12007270" y="6657945"/>
            <a:ext cx="184730" cy="200055"/>
          </a:xfrm>
          <a:prstGeom prst="rect">
            <a:avLst/>
          </a:prstGeom>
          <a:solidFill>
            <a:srgbClr val="000000"/>
          </a:solidFill>
        </p:spPr>
        <p:txBody>
          <a:bodyPr wrap="none" rtlCol="0">
            <a:spAutoFit/>
          </a:bodyPr>
          <a:lstStyle/>
          <a:p>
            <a:pPr algn="r">
              <a:spcAft>
                <a:spcPts val="600"/>
              </a:spcAft>
            </a:pPr>
            <a:endParaRPr lang="en-GB" sz="700" dirty="0">
              <a:solidFill>
                <a:srgbClr val="FFFFFF"/>
              </a:solidFill>
            </a:endParaRPr>
          </a:p>
        </p:txBody>
      </p:sp>
    </p:spTree>
    <p:extLst>
      <p:ext uri="{BB962C8B-B14F-4D97-AF65-F5344CB8AC3E}">
        <p14:creationId xmlns:p14="http://schemas.microsoft.com/office/powerpoint/2010/main" val="462929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01C9D2C-F77D-217C-79FA-F8F2A09931D0}"/>
              </a:ext>
            </a:extLst>
          </p:cNvPr>
          <p:cNvSpPr>
            <a:spLocks noGrp="1"/>
          </p:cNvSpPr>
          <p:nvPr>
            <p:ph type="title"/>
          </p:nvPr>
        </p:nvSpPr>
        <p:spPr>
          <a:xfrm>
            <a:off x="1137034" y="609600"/>
            <a:ext cx="6881026" cy="1322887"/>
          </a:xfrm>
        </p:spPr>
        <p:txBody>
          <a:bodyPr>
            <a:normAutofit/>
          </a:bodyPr>
          <a:lstStyle/>
          <a:p>
            <a:r>
              <a:rPr lang="en-GB" dirty="0"/>
              <a:t>Marketing Plan </a:t>
            </a:r>
          </a:p>
        </p:txBody>
      </p:sp>
      <p:sp>
        <p:nvSpPr>
          <p:cNvPr id="3" name="Content Placeholder 2">
            <a:extLst>
              <a:ext uri="{FF2B5EF4-FFF2-40B4-BE49-F238E27FC236}">
                <a16:creationId xmlns:a16="http://schemas.microsoft.com/office/drawing/2014/main" id="{B12F0F31-210E-B000-4D4A-222ADAE9BB06}"/>
              </a:ext>
            </a:extLst>
          </p:cNvPr>
          <p:cNvSpPr>
            <a:spLocks noGrp="1"/>
          </p:cNvSpPr>
          <p:nvPr>
            <p:ph idx="1"/>
          </p:nvPr>
        </p:nvSpPr>
        <p:spPr>
          <a:xfrm>
            <a:off x="0" y="1556148"/>
            <a:ext cx="7931888" cy="5301851"/>
          </a:xfrm>
        </p:spPr>
        <p:txBody>
          <a:bodyPr>
            <a:normAutofit lnSpcReduction="10000"/>
          </a:bodyPr>
          <a:lstStyle/>
          <a:p>
            <a:r>
              <a:rPr lang="en-GB" sz="1800" dirty="0"/>
              <a:t>Products</a:t>
            </a:r>
          </a:p>
          <a:p>
            <a:pPr marL="0" indent="0">
              <a:buNone/>
            </a:pPr>
            <a:r>
              <a:rPr lang="en-GB" sz="1800" dirty="0"/>
              <a:t>In order to achieve the maximum potential in nowadays market, the sold product place a massive role. This is what we are doing at Sweet Dreams. Deliver a high quality product and services for our customers. Is already known that we are chose for freshness and healthiness, together with our fun and active packages where clients cook their own sweet with the professional chef.</a:t>
            </a:r>
          </a:p>
          <a:p>
            <a:r>
              <a:rPr lang="en-GB" sz="1800" dirty="0"/>
              <a:t>Price</a:t>
            </a:r>
          </a:p>
          <a:p>
            <a:pPr marL="0" indent="0">
              <a:buNone/>
            </a:pPr>
            <a:r>
              <a:rPr lang="en-GB" sz="1800" dirty="0"/>
              <a:t>The clients, which are manly made from corporate families with a medium/high salary,  tells about our business. The prices at Sweet Dreams are a bit spicy but still accessible for everyone. It does reflect the high quality suppliers we use, prime location, and a well trained team of chefs. Our suppliers are local, so we support local farming, and only use natural way of growing wheat.</a:t>
            </a:r>
          </a:p>
          <a:p>
            <a:r>
              <a:rPr lang="en-GB" sz="1800" dirty="0"/>
              <a:t>Promotion</a:t>
            </a:r>
          </a:p>
          <a:p>
            <a:pPr marL="0" indent="0">
              <a:buNone/>
            </a:pPr>
            <a:r>
              <a:rPr lang="en-GB" sz="1800" dirty="0"/>
              <a:t>When it comes to promotions, we do have some ways of keeping the clients happy with a bit of a discount or other ways. Apart from free samples that you cand try every day, we do offer a free trial for our “Cook your own”, if you are a first time customer or 2 trial if you are a family with kids. As every prima brand Sweet Dreams have the option for a club card where the customers get a £10 voucher every month,  and many more to come.</a:t>
            </a:r>
          </a:p>
          <a:p>
            <a:pPr marL="0" indent="0">
              <a:buNone/>
            </a:pPr>
            <a:endParaRPr lang="en-GB" sz="1100" dirty="0"/>
          </a:p>
        </p:txBody>
      </p:sp>
      <p:pic>
        <p:nvPicPr>
          <p:cNvPr id="6" name="Picture 5" descr="Shape&#10;&#10;Description automatically generated">
            <a:extLst>
              <a:ext uri="{FF2B5EF4-FFF2-40B4-BE49-F238E27FC236}">
                <a16:creationId xmlns:a16="http://schemas.microsoft.com/office/drawing/2014/main" id="{44C489C0-8500-8B74-59B3-B39EA2C98A0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7030" r="1073"/>
          <a:stretch/>
        </p:blipFill>
        <p:spPr>
          <a:xfrm>
            <a:off x="8795981" y="2102874"/>
            <a:ext cx="2906973" cy="2681682"/>
          </a:xfrm>
          <a:prstGeom prst="rect">
            <a:avLst/>
          </a:prstGeom>
        </p:spPr>
      </p:pic>
    </p:spTree>
    <p:extLst>
      <p:ext uri="{BB962C8B-B14F-4D97-AF65-F5344CB8AC3E}">
        <p14:creationId xmlns:p14="http://schemas.microsoft.com/office/powerpoint/2010/main" val="3994727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2">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4">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5219F5A-18E9-0D7C-D0AE-3C51997F8CF5}"/>
              </a:ext>
            </a:extLst>
          </p:cNvPr>
          <p:cNvSpPr>
            <a:spLocks noGrp="1"/>
          </p:cNvSpPr>
          <p:nvPr>
            <p:ph idx="1"/>
          </p:nvPr>
        </p:nvSpPr>
        <p:spPr>
          <a:xfrm>
            <a:off x="170121" y="829340"/>
            <a:ext cx="8048845" cy="6028659"/>
          </a:xfrm>
        </p:spPr>
        <p:txBody>
          <a:bodyPr>
            <a:normAutofit/>
          </a:bodyPr>
          <a:lstStyle/>
          <a:p>
            <a:r>
              <a:rPr lang="en-GB" sz="1800" dirty="0"/>
              <a:t>Place</a:t>
            </a:r>
          </a:p>
          <a:p>
            <a:pPr marL="0" indent="0">
              <a:buNone/>
            </a:pPr>
            <a:r>
              <a:rPr lang="en-GB" sz="1800" dirty="0"/>
              <a:t>The location of Sweet Dreams is well positioned in the city centre amongst the big employers, next to hotels, and very close to a high end residential. Its strategy is to </a:t>
            </a:r>
            <a:r>
              <a:rPr lang="en-GB" sz="1800" dirty="0" err="1"/>
              <a:t>atract</a:t>
            </a:r>
            <a:r>
              <a:rPr lang="en-GB" sz="1800" dirty="0"/>
              <a:t> not only the employees and residents, but the tourists visiting the big city, wishing a good Instagram photo for their post/story.</a:t>
            </a:r>
          </a:p>
          <a:p>
            <a:r>
              <a:rPr lang="en-GB" sz="1800" dirty="0"/>
              <a:t>Packaging</a:t>
            </a:r>
          </a:p>
          <a:p>
            <a:pPr marL="0" indent="0">
              <a:buNone/>
            </a:pPr>
            <a:r>
              <a:rPr lang="en-GB" sz="1800" dirty="0"/>
              <a:t>Plays a vital role in our business as it creates an idea about our brand. Not only that it is made from 100% recyclable material, and  looks premium, it has a smart and fun way of being opened, in order to stimulate the brain.</a:t>
            </a:r>
          </a:p>
          <a:p>
            <a:r>
              <a:rPr lang="en-GB" sz="1800" dirty="0"/>
              <a:t>Marketing Channels</a:t>
            </a:r>
          </a:p>
          <a:p>
            <a:pPr marL="0" indent="0">
              <a:buNone/>
            </a:pPr>
            <a:r>
              <a:rPr lang="en-GB" sz="1800" dirty="0"/>
              <a:t>We do understand that promoting our products and services is o important for the wellbeing of the business, this are few of the channels we use: TikTok posts on Sweet Dreams page where customers get educated about the ingredients, the way we cook and fun giveaways together with all social media platforms.</a:t>
            </a:r>
          </a:p>
          <a:p>
            <a:pPr marL="0" indent="0">
              <a:buNone/>
            </a:pPr>
            <a:r>
              <a:rPr lang="en-GB" sz="1800" dirty="0"/>
              <a:t>We invested in YouTube ads where a short video tells you about our culture and where you can find us, or how you can order online.</a:t>
            </a:r>
          </a:p>
          <a:p>
            <a:pPr marL="0" indent="0">
              <a:buNone/>
            </a:pPr>
            <a:r>
              <a:rPr lang="en-GB" sz="1800" dirty="0"/>
              <a:t>In the same time we went for old school ways, and advertising on a big screen can bee seen in the city as well as a short announcement on a radio and even short articles in the </a:t>
            </a:r>
            <a:r>
              <a:rPr lang="en-GB" sz="1800" dirty="0" err="1"/>
              <a:t>papernews</a:t>
            </a:r>
            <a:r>
              <a:rPr lang="en-GB" sz="1800" dirty="0"/>
              <a:t>.</a:t>
            </a:r>
          </a:p>
          <a:p>
            <a:endParaRPr lang="en-GB" sz="1100" dirty="0"/>
          </a:p>
        </p:txBody>
      </p:sp>
      <p:pic>
        <p:nvPicPr>
          <p:cNvPr id="8" name="Picture 7" descr="A picture containing text&#10;&#10;Description automatically generated">
            <a:extLst>
              <a:ext uri="{FF2B5EF4-FFF2-40B4-BE49-F238E27FC236}">
                <a16:creationId xmlns:a16="http://schemas.microsoft.com/office/drawing/2014/main" id="{19E0ED77-95E5-81AF-DF3A-5B5AFBEFFBE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54657" b="4609"/>
          <a:stretch/>
        </p:blipFill>
        <p:spPr>
          <a:xfrm>
            <a:off x="8795981" y="1945398"/>
            <a:ext cx="2906973" cy="2996635"/>
          </a:xfrm>
          <a:prstGeom prst="rect">
            <a:avLst/>
          </a:prstGeom>
        </p:spPr>
      </p:pic>
    </p:spTree>
    <p:extLst>
      <p:ext uri="{BB962C8B-B14F-4D97-AF65-F5344CB8AC3E}">
        <p14:creationId xmlns:p14="http://schemas.microsoft.com/office/powerpoint/2010/main" val="2543863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2AA5B-1AF0-A0EE-77F9-3AEE0B685EDB}"/>
              </a:ext>
            </a:extLst>
          </p:cNvPr>
          <p:cNvSpPr>
            <a:spLocks noGrp="1"/>
          </p:cNvSpPr>
          <p:nvPr>
            <p:ph type="title"/>
          </p:nvPr>
        </p:nvSpPr>
        <p:spPr>
          <a:xfrm>
            <a:off x="294685" y="613309"/>
            <a:ext cx="5314536" cy="525745"/>
          </a:xfrm>
        </p:spPr>
        <p:txBody>
          <a:bodyPr>
            <a:normAutofit fontScale="90000"/>
          </a:bodyPr>
          <a:lstStyle/>
          <a:p>
            <a:r>
              <a:rPr lang="en-GB" dirty="0"/>
              <a:t>Management Team</a:t>
            </a:r>
          </a:p>
        </p:txBody>
      </p:sp>
      <p:sp>
        <p:nvSpPr>
          <p:cNvPr id="3" name="Content Placeholder 2">
            <a:extLst>
              <a:ext uri="{FF2B5EF4-FFF2-40B4-BE49-F238E27FC236}">
                <a16:creationId xmlns:a16="http://schemas.microsoft.com/office/drawing/2014/main" id="{48052116-1269-830E-8373-A752CEA02A66}"/>
              </a:ext>
            </a:extLst>
          </p:cNvPr>
          <p:cNvSpPr>
            <a:spLocks noGrp="1"/>
          </p:cNvSpPr>
          <p:nvPr>
            <p:ph idx="1"/>
          </p:nvPr>
        </p:nvSpPr>
        <p:spPr>
          <a:xfrm>
            <a:off x="212652" y="1754371"/>
            <a:ext cx="6370128" cy="4710223"/>
          </a:xfrm>
        </p:spPr>
        <p:txBody>
          <a:bodyPr anchor="t">
            <a:normAutofit/>
          </a:bodyPr>
          <a:lstStyle/>
          <a:p>
            <a:pPr marL="0" indent="0">
              <a:buNone/>
            </a:pPr>
            <a:r>
              <a:rPr lang="en-GB" sz="2000" dirty="0"/>
              <a:t>Sweet Dreams has big plans for the future, but now its team is at a start up level.</a:t>
            </a:r>
          </a:p>
          <a:p>
            <a:pPr marL="0" indent="0">
              <a:buNone/>
            </a:pPr>
            <a:r>
              <a:rPr lang="en-GB" sz="2000" dirty="0"/>
              <a:t>The team is composed from Stefania, which deals with all the online administration and being the first point of contact with customers staying over thee counter.</a:t>
            </a:r>
          </a:p>
          <a:p>
            <a:pPr marL="0" indent="0">
              <a:buNone/>
            </a:pPr>
            <a:r>
              <a:rPr lang="en-GB" sz="2000" dirty="0"/>
              <a:t>A valuable team member is our colleague </a:t>
            </a:r>
            <a:r>
              <a:rPr lang="en-GB" sz="2000" dirty="0" err="1"/>
              <a:t>Rares</a:t>
            </a:r>
            <a:r>
              <a:rPr lang="en-GB" sz="2000" dirty="0"/>
              <a:t>, with his driving licence place a big role in the business as he is delivering the tasty products to our loved customers.</a:t>
            </a:r>
          </a:p>
          <a:p>
            <a:pPr marL="0" indent="0">
              <a:buNone/>
            </a:pPr>
            <a:r>
              <a:rPr lang="en-GB" sz="2000" dirty="0"/>
              <a:t>Corina and Ana are our much appreciated chefs which Sweet Dreams would not exist without them. They put their magic in our products day by day, to satisfy the clients taste in values.</a:t>
            </a:r>
          </a:p>
          <a:p>
            <a:pPr marL="0" indent="0">
              <a:buNone/>
            </a:pPr>
            <a:r>
              <a:rPr lang="en-GB" sz="2000" dirty="0"/>
              <a:t>Apart of the daily duties, the team is managing the whole business in the free time, including the decision making.</a:t>
            </a:r>
          </a:p>
          <a:p>
            <a:pPr marL="0" indent="0">
              <a:buNone/>
            </a:pPr>
            <a:endParaRPr lang="en-GB" sz="1500" dirty="0"/>
          </a:p>
        </p:txBody>
      </p:sp>
      <p:sp>
        <p:nvSpPr>
          <p:cNvPr id="15" name="Freeform: Shape 14">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Icon&#10;&#10;Description automatically generated">
            <a:extLst>
              <a:ext uri="{FF2B5EF4-FFF2-40B4-BE49-F238E27FC236}">
                <a16:creationId xmlns:a16="http://schemas.microsoft.com/office/drawing/2014/main" id="{E0D62DD0-934F-9EFD-03EF-E5FDDEA6A50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566" r="22237"/>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74578329"/>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17">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19">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21">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AD9789A-14EE-EDA3-9DC7-A20823EEAC71}"/>
              </a:ext>
            </a:extLst>
          </p:cNvPr>
          <p:cNvSpPr>
            <a:spLocks noGrp="1"/>
          </p:cNvSpPr>
          <p:nvPr>
            <p:ph type="title"/>
          </p:nvPr>
        </p:nvSpPr>
        <p:spPr>
          <a:xfrm>
            <a:off x="210822" y="356879"/>
            <a:ext cx="3933018" cy="3071906"/>
          </a:xfrm>
        </p:spPr>
        <p:txBody>
          <a:bodyPr vert="horz" lIns="91440" tIns="45720" rIns="91440" bIns="45720" rtlCol="0" anchor="t">
            <a:normAutofit/>
          </a:bodyPr>
          <a:lstStyle/>
          <a:p>
            <a:r>
              <a:rPr lang="en-US" sz="4800" kern="1200" dirty="0">
                <a:solidFill>
                  <a:srgbClr val="FFFFFF"/>
                </a:solidFill>
                <a:latin typeface="+mj-lt"/>
                <a:ea typeface="+mj-ea"/>
                <a:cs typeface="+mj-cs"/>
              </a:rPr>
              <a:t>Financial Plan</a:t>
            </a:r>
            <a:br>
              <a:rPr lang="en-US" sz="4800" kern="1200" dirty="0">
                <a:solidFill>
                  <a:srgbClr val="FFFFFF"/>
                </a:solidFill>
                <a:latin typeface="+mj-lt"/>
                <a:ea typeface="+mj-ea"/>
                <a:cs typeface="+mj-cs"/>
              </a:rPr>
            </a:br>
            <a:br>
              <a:rPr lang="en-US" sz="4800" kern="1200" dirty="0">
                <a:solidFill>
                  <a:srgbClr val="FFFFFF"/>
                </a:solidFill>
                <a:latin typeface="+mj-lt"/>
                <a:ea typeface="+mj-ea"/>
                <a:cs typeface="+mj-cs"/>
              </a:rPr>
            </a:br>
            <a:br>
              <a:rPr lang="en-US" sz="4000" kern="1200" dirty="0">
                <a:solidFill>
                  <a:srgbClr val="FFFFFF"/>
                </a:solidFill>
                <a:latin typeface="+mj-lt"/>
                <a:ea typeface="+mj-ea"/>
                <a:cs typeface="+mj-cs"/>
              </a:rPr>
            </a:br>
            <a:r>
              <a:rPr lang="en-US" sz="4000" kern="1200" dirty="0">
                <a:solidFill>
                  <a:srgbClr val="FFFFFF"/>
                </a:solidFill>
                <a:latin typeface="+mj-lt"/>
                <a:ea typeface="+mj-ea"/>
                <a:cs typeface="+mj-cs"/>
              </a:rPr>
              <a:t>Cashflow Forecast</a:t>
            </a:r>
          </a:p>
        </p:txBody>
      </p:sp>
      <p:pic>
        <p:nvPicPr>
          <p:cNvPr id="4" name="Content Placeholder 3">
            <a:extLst>
              <a:ext uri="{FF2B5EF4-FFF2-40B4-BE49-F238E27FC236}">
                <a16:creationId xmlns:a16="http://schemas.microsoft.com/office/drawing/2014/main" id="{B52B0F40-1B39-F174-3E4F-63889C37808D}"/>
              </a:ext>
            </a:extLst>
          </p:cNvPr>
          <p:cNvPicPr>
            <a:picLocks noGrp="1" noChangeAspect="1"/>
          </p:cNvPicPr>
          <p:nvPr>
            <p:ph idx="1"/>
          </p:nvPr>
        </p:nvPicPr>
        <p:blipFill>
          <a:blip r:embed="rId2"/>
          <a:stretch>
            <a:fillRect/>
          </a:stretch>
        </p:blipFill>
        <p:spPr>
          <a:xfrm>
            <a:off x="5344160" y="98235"/>
            <a:ext cx="5567679" cy="6692053"/>
          </a:xfrm>
          <a:prstGeom prst="rect">
            <a:avLst/>
          </a:prstGeom>
        </p:spPr>
      </p:pic>
    </p:spTree>
    <p:extLst>
      <p:ext uri="{BB962C8B-B14F-4D97-AF65-F5344CB8AC3E}">
        <p14:creationId xmlns:p14="http://schemas.microsoft.com/office/powerpoint/2010/main" val="3970097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Flowchart: Document 15">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49E4A0-16C5-8E7B-6581-BBA1ACE6304D}"/>
              </a:ext>
            </a:extLst>
          </p:cNvPr>
          <p:cNvSpPr>
            <a:spLocks noGrp="1"/>
          </p:cNvSpPr>
          <p:nvPr>
            <p:ph type="title"/>
          </p:nvPr>
        </p:nvSpPr>
        <p:spPr>
          <a:xfrm>
            <a:off x="292101" y="436880"/>
            <a:ext cx="3937000" cy="1076960"/>
          </a:xfrm>
        </p:spPr>
        <p:txBody>
          <a:bodyPr vert="horz" lIns="91440" tIns="45720" rIns="91440" bIns="45720" rtlCol="0" anchor="ctr">
            <a:normAutofit fontScale="90000"/>
          </a:bodyPr>
          <a:lstStyle/>
          <a:p>
            <a:pPr algn="ctr"/>
            <a:br>
              <a:rPr lang="en-US" sz="3200" kern="1200" dirty="0">
                <a:solidFill>
                  <a:srgbClr val="FFFFFF"/>
                </a:solidFill>
                <a:latin typeface="+mj-lt"/>
                <a:ea typeface="+mj-ea"/>
                <a:cs typeface="+mj-cs"/>
              </a:rPr>
            </a:br>
            <a:br>
              <a:rPr lang="en-US" sz="3200" kern="1200" dirty="0">
                <a:solidFill>
                  <a:srgbClr val="FFFFFF"/>
                </a:solidFill>
                <a:latin typeface="+mj-lt"/>
                <a:ea typeface="+mj-ea"/>
                <a:cs typeface="+mj-cs"/>
              </a:rPr>
            </a:br>
            <a:r>
              <a:rPr lang="en-US" sz="3600" kern="1200" dirty="0" err="1">
                <a:solidFill>
                  <a:srgbClr val="FFFFFF"/>
                </a:solidFill>
                <a:latin typeface="+mj-lt"/>
                <a:ea typeface="+mj-ea"/>
                <a:cs typeface="+mj-cs"/>
              </a:rPr>
              <a:t>Profit&amp;Loss</a:t>
            </a:r>
            <a:br>
              <a:rPr lang="en-US" sz="3600" kern="1200" dirty="0">
                <a:solidFill>
                  <a:srgbClr val="FFFFFF"/>
                </a:solidFill>
                <a:latin typeface="+mj-lt"/>
                <a:ea typeface="+mj-ea"/>
                <a:cs typeface="+mj-cs"/>
              </a:rPr>
            </a:br>
            <a:r>
              <a:rPr lang="en-US" sz="3600" kern="1200" dirty="0">
                <a:solidFill>
                  <a:srgbClr val="FFFFFF"/>
                </a:solidFill>
                <a:latin typeface="+mj-lt"/>
                <a:ea typeface="+mj-ea"/>
                <a:cs typeface="+mj-cs"/>
              </a:rPr>
              <a:t> Forecast</a:t>
            </a:r>
          </a:p>
        </p:txBody>
      </p:sp>
      <p:graphicFrame>
        <p:nvGraphicFramePr>
          <p:cNvPr id="11" name="Content Placeholder 10">
            <a:extLst>
              <a:ext uri="{FF2B5EF4-FFF2-40B4-BE49-F238E27FC236}">
                <a16:creationId xmlns:a16="http://schemas.microsoft.com/office/drawing/2014/main" id="{1E34247D-E1AA-C9AE-38A3-2364AFC03AC7}"/>
              </a:ext>
            </a:extLst>
          </p:cNvPr>
          <p:cNvGraphicFramePr>
            <a:graphicFrameLocks noGrp="1"/>
          </p:cNvGraphicFramePr>
          <p:nvPr>
            <p:ph idx="1"/>
            <p:extLst>
              <p:ext uri="{D42A27DB-BD31-4B8C-83A1-F6EECF244321}">
                <p14:modId xmlns:p14="http://schemas.microsoft.com/office/powerpoint/2010/main" val="730045931"/>
              </p:ext>
            </p:extLst>
          </p:nvPr>
        </p:nvGraphicFramePr>
        <p:xfrm>
          <a:off x="4572001" y="0"/>
          <a:ext cx="6981825" cy="6360159"/>
        </p:xfrm>
        <a:graphic>
          <a:graphicData uri="http://schemas.openxmlformats.org/drawingml/2006/table">
            <a:tbl>
              <a:tblPr firstRow="1" firstCol="1" lastRow="1" lastCol="1" bandRow="1" bandCol="1">
                <a:solidFill>
                  <a:schemeClr val="bg1">
                    <a:lumMod val="95000"/>
                  </a:schemeClr>
                </a:solidFill>
                <a:tableStyleId>{5C22544A-7EE6-4342-B048-85BDC9FD1C3A}</a:tableStyleId>
              </a:tblPr>
              <a:tblGrid>
                <a:gridCol w="3315056">
                  <a:extLst>
                    <a:ext uri="{9D8B030D-6E8A-4147-A177-3AD203B41FA5}">
                      <a16:colId xmlns:a16="http://schemas.microsoft.com/office/drawing/2014/main" val="1804832894"/>
                    </a:ext>
                  </a:extLst>
                </a:gridCol>
                <a:gridCol w="518719">
                  <a:extLst>
                    <a:ext uri="{9D8B030D-6E8A-4147-A177-3AD203B41FA5}">
                      <a16:colId xmlns:a16="http://schemas.microsoft.com/office/drawing/2014/main" val="2450677622"/>
                    </a:ext>
                  </a:extLst>
                </a:gridCol>
                <a:gridCol w="1174599">
                  <a:extLst>
                    <a:ext uri="{9D8B030D-6E8A-4147-A177-3AD203B41FA5}">
                      <a16:colId xmlns:a16="http://schemas.microsoft.com/office/drawing/2014/main" val="2571026852"/>
                    </a:ext>
                  </a:extLst>
                </a:gridCol>
                <a:gridCol w="1442669">
                  <a:extLst>
                    <a:ext uri="{9D8B030D-6E8A-4147-A177-3AD203B41FA5}">
                      <a16:colId xmlns:a16="http://schemas.microsoft.com/office/drawing/2014/main" val="2986825935"/>
                    </a:ext>
                  </a:extLst>
                </a:gridCol>
                <a:gridCol w="530782">
                  <a:extLst>
                    <a:ext uri="{9D8B030D-6E8A-4147-A177-3AD203B41FA5}">
                      <a16:colId xmlns:a16="http://schemas.microsoft.com/office/drawing/2014/main" val="2194914154"/>
                    </a:ext>
                  </a:extLst>
                </a:gridCol>
              </a:tblGrid>
              <a:tr h="280661">
                <a:tc>
                  <a:txBody>
                    <a:bodyPr/>
                    <a:lstStyle/>
                    <a:p>
                      <a:pPr marL="31750">
                        <a:lnSpc>
                          <a:spcPts val="1045"/>
                        </a:lnSpc>
                        <a:tabLst>
                          <a:tab pos="664845" algn="l"/>
                        </a:tabLst>
                      </a:pPr>
                      <a:r>
                        <a:rPr lang="en-US" sz="1100" b="0" cap="none" spc="0" dirty="0">
                          <a:solidFill>
                            <a:schemeClr val="bg1"/>
                          </a:solidFill>
                          <a:effectLst/>
                        </a:rPr>
                        <a:t>Business: Sweet Dreams </a:t>
                      </a:r>
                      <a:endParaRPr lang="en-GB" sz="1100" b="0" cap="none" spc="0" dirty="0">
                        <a:solidFill>
                          <a:schemeClr val="bg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nchor="ctr">
                    <a:lnL w="12700" cmpd="sng">
                      <a:noFill/>
                    </a:lnL>
                    <a:lnR w="12700" cmpd="sng">
                      <a:noFill/>
                    </a:lnR>
                    <a:lnT w="19050" cap="flat" cmpd="sng" algn="ctr">
                      <a:noFill/>
                      <a:prstDash val="solid"/>
                    </a:lnT>
                    <a:lnB w="38100" cmpd="sng">
                      <a:noFill/>
                    </a:lnB>
                    <a:solidFill>
                      <a:schemeClr val="accent2"/>
                    </a:solidFill>
                  </a:tcPr>
                </a:tc>
                <a:tc gridSpan="4">
                  <a:txBody>
                    <a:bodyPr/>
                    <a:lstStyle/>
                    <a:p>
                      <a:pPr algn="l"/>
                      <a:r>
                        <a:rPr lang="en-US" sz="1100" b="0" cap="none" spc="0">
                          <a:solidFill>
                            <a:schemeClr val="bg1"/>
                          </a:solidFill>
                          <a:effectLst/>
                        </a:rPr>
                        <a:t> </a:t>
                      </a:r>
                      <a:endParaRPr lang="en-GB" sz="1100" b="0" cap="none" spc="0">
                        <a:solidFill>
                          <a:schemeClr val="bg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nchor="ctr">
                    <a:lnL w="12700" cmpd="sng">
                      <a:noFill/>
                    </a:lnL>
                    <a:lnR w="12700" cmpd="sng">
                      <a:noFill/>
                    </a:lnR>
                    <a:lnT w="19050" cap="flat" cmpd="sng" algn="ctr">
                      <a:noFill/>
                      <a:prstDash val="solid"/>
                    </a:lnT>
                    <a:lnB w="38100" cmpd="sng">
                      <a:noFill/>
                    </a:lnB>
                    <a:solidFill>
                      <a:schemeClr val="accent2"/>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38599779"/>
                  </a:ext>
                </a:extLst>
              </a:tr>
              <a:tr h="447874">
                <a:tc>
                  <a:txBody>
                    <a:bodyPr/>
                    <a:lstStyle/>
                    <a:p>
                      <a:pPr marL="31750">
                        <a:spcBef>
                          <a:spcPts val="590"/>
                        </a:spcBef>
                        <a:spcAft>
                          <a:spcPts val="0"/>
                        </a:spcAft>
                        <a:tabLst>
                          <a:tab pos="562610" algn="l"/>
                        </a:tabLst>
                      </a:pPr>
                      <a:r>
                        <a:rPr lang="en-US" sz="800" b="1" cap="none" spc="0">
                          <a:solidFill>
                            <a:schemeClr val="tx1"/>
                          </a:solidFill>
                          <a:effectLst/>
                        </a:rPr>
                        <a:t>Period:	Year to 31 December, 2023</a:t>
                      </a:r>
                      <a:endParaRPr lang="en-GB" sz="800" b="1" cap="none" spc="0">
                        <a:solidFill>
                          <a:schemeClr val="tx1"/>
                        </a:solidFill>
                        <a:effectLst/>
                      </a:endParaRPr>
                    </a:p>
                    <a:p>
                      <a:pPr marL="31750">
                        <a:spcBef>
                          <a:spcPts val="185"/>
                        </a:spcBef>
                        <a:spcAft>
                          <a:spcPts val="0"/>
                        </a:spcAft>
                      </a:pPr>
                      <a:r>
                        <a:rPr lang="en-US" sz="800" b="1" cap="none" spc="0">
                          <a:solidFill>
                            <a:schemeClr val="tx1"/>
                          </a:solidFill>
                          <a:effectLst/>
                        </a:rPr>
                        <a:t>Sales: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38100" cmpd="sng">
                      <a:noFill/>
                    </a:lnT>
                    <a:lnB w="12700" cmpd="sng">
                      <a:no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endParaRPr>
                    </a:p>
                    <a:p>
                      <a:pPr marR="74295" algn="r">
                        <a:spcBef>
                          <a:spcPts val="680"/>
                        </a:spcBef>
                        <a:spcAft>
                          <a:spcPts val="0"/>
                        </a:spcAft>
                      </a:pPr>
                      <a:r>
                        <a:rPr lang="en-US" sz="800" cap="none" spc="0">
                          <a:solidFill>
                            <a:schemeClr val="tx1"/>
                          </a:solidFill>
                          <a:effectLst/>
                        </a:rPr>
                        <a:t>£ 101,240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38100" cmpd="sng">
                      <a:noFill/>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endParaRPr>
                    </a:p>
                    <a:p>
                      <a:pPr marL="60325" marR="16510" algn="l">
                        <a:spcBef>
                          <a:spcPts val="680"/>
                        </a:spcBef>
                        <a:spcAft>
                          <a:spcPts val="0"/>
                        </a:spcAft>
                      </a:pPr>
                      <a:r>
                        <a:rPr lang="en-US" sz="800" b="1" cap="none" spc="0">
                          <a:solidFill>
                            <a:schemeClr val="tx1"/>
                          </a:solidFill>
                          <a:effectLst/>
                        </a:rPr>
                        <a:t>(A)</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63043698"/>
                  </a:ext>
                </a:extLst>
              </a:tr>
              <a:tr h="234651">
                <a:tc>
                  <a:txBody>
                    <a:bodyPr/>
                    <a:lstStyle/>
                    <a:p>
                      <a:pPr marL="31750">
                        <a:spcBef>
                          <a:spcPts val="35"/>
                        </a:spcBef>
                        <a:spcAft>
                          <a:spcPts val="0"/>
                        </a:spcAft>
                      </a:pPr>
                      <a:r>
                        <a:rPr lang="en-US" sz="800" b="1" cap="none" spc="0">
                          <a:solidFill>
                            <a:schemeClr val="tx1"/>
                          </a:solidFill>
                          <a:effectLst/>
                        </a:rPr>
                        <a:t>Less direct (variable) costs: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060602179"/>
                  </a:ext>
                </a:extLst>
              </a:tr>
              <a:tr h="234651">
                <a:tc>
                  <a:txBody>
                    <a:bodyPr/>
                    <a:lstStyle/>
                    <a:p>
                      <a:pPr marL="158115">
                        <a:spcBef>
                          <a:spcPts val="30"/>
                        </a:spcBef>
                        <a:spcAft>
                          <a:spcPts val="0"/>
                        </a:spcAft>
                      </a:pPr>
                      <a:r>
                        <a:rPr lang="en-US" sz="800" b="1" cap="none" spc="0" dirty="0">
                          <a:solidFill>
                            <a:schemeClr val="tx1"/>
                          </a:solidFill>
                          <a:effectLst/>
                        </a:rPr>
                        <a:t>materials</a:t>
                      </a:r>
                      <a:endParaRPr lang="en-GB" sz="800" b="1" cap="none" spc="0" dirty="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3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10,580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884487977"/>
                  </a:ext>
                </a:extLst>
              </a:tr>
              <a:tr h="234651">
                <a:tc>
                  <a:txBody>
                    <a:bodyPr/>
                    <a:lstStyle/>
                    <a:p>
                      <a:pPr marL="158115">
                        <a:spcBef>
                          <a:spcPts val="30"/>
                        </a:spcBef>
                        <a:spcAft>
                          <a:spcPts val="0"/>
                        </a:spcAft>
                      </a:pPr>
                      <a:r>
                        <a:rPr lang="en-US" sz="800" b="1" cap="none" spc="0">
                          <a:solidFill>
                            <a:schemeClr val="tx1"/>
                          </a:solidFill>
                          <a:effectLst/>
                        </a:rPr>
                        <a:t>direct wages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3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2,500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800022299"/>
                  </a:ext>
                </a:extLst>
              </a:tr>
              <a:tr h="234651">
                <a:tc>
                  <a:txBody>
                    <a:bodyPr/>
                    <a:lstStyle/>
                    <a:p>
                      <a:pPr marL="158115">
                        <a:spcBef>
                          <a:spcPts val="30"/>
                        </a:spcBef>
                        <a:spcAft>
                          <a:spcPts val="0"/>
                        </a:spcAft>
                      </a:pPr>
                      <a:r>
                        <a:rPr lang="en-US" sz="800" b="1" cap="none" spc="0">
                          <a:solidFill>
                            <a:schemeClr val="tx1"/>
                          </a:solidFill>
                          <a:effectLst/>
                        </a:rPr>
                        <a:t>other</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30"/>
                        </a:spcBef>
                        <a:spcAft>
                          <a:spcPts val="0"/>
                        </a:spcAft>
                      </a:pPr>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551223709"/>
                  </a:ext>
                </a:extLst>
              </a:tr>
              <a:tr h="234651">
                <a:tc>
                  <a:txBody>
                    <a:bodyPr/>
                    <a:lstStyle/>
                    <a:p>
                      <a:pPr marL="31750">
                        <a:spcBef>
                          <a:spcPts val="120"/>
                        </a:spcBef>
                        <a:spcAft>
                          <a:spcPts val="0"/>
                        </a:spcAft>
                      </a:pPr>
                      <a:r>
                        <a:rPr lang="en-US" sz="800" b="1" cap="none" spc="0">
                          <a:solidFill>
                            <a:schemeClr val="tx1"/>
                          </a:solidFill>
                          <a:effectLst/>
                        </a:rPr>
                        <a:t>Total direct costs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73660" algn="r">
                        <a:spcBef>
                          <a:spcPts val="90"/>
                        </a:spcBef>
                        <a:spcAft>
                          <a:spcPts val="0"/>
                        </a:spcAft>
                        <a:tabLst>
                          <a:tab pos="297180" algn="l"/>
                        </a:tabLst>
                      </a:pPr>
                      <a:r>
                        <a:rPr lang="en-US" sz="800" cap="none" spc="0">
                          <a:solidFill>
                            <a:schemeClr val="tx1"/>
                          </a:solidFill>
                          <a:effectLst/>
                        </a:rPr>
                        <a:t>£</a:t>
                      </a:r>
                      <a:r>
                        <a:rPr lang="en-US" sz="800" u="sng" cap="none" spc="0">
                          <a:solidFill>
                            <a:schemeClr val="tx1"/>
                          </a:solidFill>
                          <a:effectLst/>
                        </a:rPr>
                        <a:t> 	13,080–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4272560043"/>
                  </a:ext>
                </a:extLst>
              </a:tr>
              <a:tr h="234651">
                <a:tc>
                  <a:txBody>
                    <a:bodyPr/>
                    <a:lstStyle/>
                    <a:p>
                      <a:pPr marL="31750">
                        <a:spcBef>
                          <a:spcPts val="90"/>
                        </a:spcBef>
                        <a:spcAft>
                          <a:spcPts val="0"/>
                        </a:spcAft>
                      </a:pPr>
                      <a:r>
                        <a:rPr lang="en-US" sz="800" b="1" cap="none" spc="0">
                          <a:solidFill>
                            <a:schemeClr val="tx1"/>
                          </a:solidFill>
                          <a:effectLst/>
                        </a:rPr>
                        <a:t>Gross profit/contribution:</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74295" algn="r">
                        <a:spcBef>
                          <a:spcPts val="60"/>
                        </a:spcBef>
                        <a:spcAft>
                          <a:spcPts val="0"/>
                        </a:spcAft>
                      </a:pPr>
                      <a:r>
                        <a:rPr lang="en-US" sz="800" cap="none" spc="0">
                          <a:solidFill>
                            <a:schemeClr val="tx1"/>
                          </a:solidFill>
                          <a:effectLst/>
                        </a:rPr>
                        <a:t>£ 91,160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L="60325" marR="16510" algn="l">
                        <a:spcBef>
                          <a:spcPts val="60"/>
                        </a:spcBef>
                        <a:spcAft>
                          <a:spcPts val="0"/>
                        </a:spcAft>
                      </a:pPr>
                      <a:r>
                        <a:rPr lang="en-US" sz="800" b="1" cap="none" spc="0">
                          <a:solidFill>
                            <a:schemeClr val="tx1"/>
                          </a:solidFill>
                          <a:effectLst/>
                        </a:rPr>
                        <a:t>(B)</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032999740"/>
                  </a:ext>
                </a:extLst>
              </a:tr>
              <a:tr h="234651">
                <a:tc>
                  <a:txBody>
                    <a:bodyPr/>
                    <a:lstStyle/>
                    <a:p>
                      <a:pPr marL="31750">
                        <a:spcBef>
                          <a:spcPts val="35"/>
                        </a:spcBef>
                        <a:spcAft>
                          <a:spcPts val="0"/>
                        </a:spcAft>
                      </a:pPr>
                      <a:r>
                        <a:rPr lang="en-US" sz="800" b="1" cap="none" spc="0">
                          <a:solidFill>
                            <a:schemeClr val="tx1"/>
                          </a:solidFill>
                          <a:effectLst/>
                        </a:rPr>
                        <a:t>Fixed costs (overheads):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307743638"/>
                  </a:ext>
                </a:extLst>
              </a:tr>
              <a:tr h="234651">
                <a:tc>
                  <a:txBody>
                    <a:bodyPr/>
                    <a:lstStyle/>
                    <a:p>
                      <a:pPr marL="158115">
                        <a:spcBef>
                          <a:spcPts val="90"/>
                        </a:spcBef>
                        <a:spcAft>
                          <a:spcPts val="0"/>
                        </a:spcAft>
                      </a:pPr>
                      <a:r>
                        <a:rPr lang="en-US" sz="800" b="1" cap="none" spc="0">
                          <a:solidFill>
                            <a:schemeClr val="tx1"/>
                          </a:solidFill>
                          <a:effectLst/>
                        </a:rPr>
                        <a:t>wages/salaries (incl. taxes)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9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1465" algn="ctr">
                        <a:spcBef>
                          <a:spcPts val="135"/>
                        </a:spcBef>
                        <a:spcAft>
                          <a:spcPts val="0"/>
                        </a:spcAft>
                      </a:pPr>
                      <a:r>
                        <a:rPr lang="en-US" sz="800" cap="none" spc="0">
                          <a:solidFill>
                            <a:schemeClr val="tx1"/>
                          </a:solidFill>
                          <a:effectLst/>
                        </a:rPr>
                        <a:t>62,400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202265421"/>
                  </a:ext>
                </a:extLst>
              </a:tr>
              <a:tr h="234651">
                <a:tc>
                  <a:txBody>
                    <a:bodyPr/>
                    <a:lstStyle/>
                    <a:p>
                      <a:pPr marL="158115"/>
                      <a:r>
                        <a:rPr lang="en-US" sz="800" b="1" cap="none" spc="0">
                          <a:solidFill>
                            <a:schemeClr val="tx1"/>
                          </a:solidFill>
                          <a:effectLst/>
                        </a:rPr>
                        <a:t>rent</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069722598"/>
                  </a:ext>
                </a:extLst>
              </a:tr>
              <a:tr h="234651">
                <a:tc>
                  <a:txBody>
                    <a:bodyPr/>
                    <a:lstStyle/>
                    <a:p>
                      <a:pPr marL="158115">
                        <a:spcBef>
                          <a:spcPts val="30"/>
                        </a:spcBef>
                        <a:spcAft>
                          <a:spcPts val="0"/>
                        </a:spcAft>
                      </a:pPr>
                      <a:r>
                        <a:rPr lang="en-US" sz="800" b="1" cap="none" spc="0">
                          <a:solidFill>
                            <a:schemeClr val="tx1"/>
                          </a:solidFill>
                          <a:effectLst/>
                        </a:rPr>
                        <a:t>heat/light/power</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3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2,400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4242042451"/>
                  </a:ext>
                </a:extLst>
              </a:tr>
              <a:tr h="234651">
                <a:tc>
                  <a:txBody>
                    <a:bodyPr/>
                    <a:lstStyle/>
                    <a:p>
                      <a:pPr marL="158115">
                        <a:spcBef>
                          <a:spcPts val="30"/>
                        </a:spcBef>
                        <a:spcAft>
                          <a:spcPts val="0"/>
                        </a:spcAft>
                      </a:pPr>
                      <a:r>
                        <a:rPr lang="en-US" sz="800" b="1" cap="none" spc="0">
                          <a:solidFill>
                            <a:schemeClr val="tx1"/>
                          </a:solidFill>
                          <a:effectLst/>
                        </a:rPr>
                        <a:t>advertising</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3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5,500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983715846"/>
                  </a:ext>
                </a:extLst>
              </a:tr>
              <a:tr h="234651">
                <a:tc>
                  <a:txBody>
                    <a:bodyPr/>
                    <a:lstStyle/>
                    <a:p>
                      <a:pPr marL="158115">
                        <a:spcBef>
                          <a:spcPts val="90"/>
                        </a:spcBef>
                        <a:spcAft>
                          <a:spcPts val="0"/>
                        </a:spcAft>
                      </a:pPr>
                      <a:r>
                        <a:rPr lang="en-US" sz="800" b="1" cap="none" spc="0">
                          <a:solidFill>
                            <a:schemeClr val="tx1"/>
                          </a:solidFill>
                          <a:effectLst/>
                        </a:rPr>
                        <a:t>insurance</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9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2100">
                        <a:spcBef>
                          <a:spcPts val="135"/>
                        </a:spcBef>
                        <a:spcAft>
                          <a:spcPts val="0"/>
                        </a:spcAft>
                      </a:pPr>
                      <a:r>
                        <a:rPr lang="en-US" sz="800" cap="none" spc="0">
                          <a:solidFill>
                            <a:schemeClr val="tx1"/>
                          </a:solidFill>
                          <a:effectLst/>
                        </a:rPr>
                        <a:t>1,200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530193770"/>
                  </a:ext>
                </a:extLst>
              </a:tr>
              <a:tr h="234651">
                <a:tc>
                  <a:txBody>
                    <a:bodyPr/>
                    <a:lstStyle/>
                    <a:p>
                      <a:pPr marL="158115">
                        <a:spcBef>
                          <a:spcPts val="60"/>
                        </a:spcBef>
                        <a:spcAft>
                          <a:spcPts val="0"/>
                        </a:spcAft>
                      </a:pPr>
                      <a:r>
                        <a:rPr lang="en-US" sz="800" b="1" cap="none" spc="0">
                          <a:solidFill>
                            <a:schemeClr val="tx1"/>
                          </a:solidFill>
                          <a:effectLst/>
                        </a:rPr>
                        <a:t>transport/travel</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6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2100">
                        <a:spcBef>
                          <a:spcPts val="105"/>
                        </a:spcBef>
                        <a:spcAft>
                          <a:spcPts val="0"/>
                        </a:spcAft>
                      </a:pPr>
                      <a:r>
                        <a:rPr lang="en-US" sz="800" cap="none" spc="0">
                          <a:solidFill>
                            <a:schemeClr val="tx1"/>
                          </a:solidFill>
                          <a:effectLst/>
                        </a:rPr>
                        <a:t>1,800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631554937"/>
                  </a:ext>
                </a:extLst>
              </a:tr>
              <a:tr h="234651">
                <a:tc>
                  <a:txBody>
                    <a:bodyPr/>
                    <a:lstStyle/>
                    <a:p>
                      <a:pPr marL="158115">
                        <a:spcBef>
                          <a:spcPts val="60"/>
                        </a:spcBef>
                        <a:spcAft>
                          <a:spcPts val="0"/>
                        </a:spcAft>
                      </a:pPr>
                      <a:r>
                        <a:rPr lang="en-US" sz="800" b="1" cap="none" spc="0">
                          <a:solidFill>
                            <a:schemeClr val="tx1"/>
                          </a:solidFill>
                          <a:effectLst/>
                        </a:rPr>
                        <a:t>telephone</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6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2100">
                        <a:spcBef>
                          <a:spcPts val="105"/>
                        </a:spcBef>
                        <a:spcAft>
                          <a:spcPts val="0"/>
                        </a:spcAft>
                      </a:pPr>
                      <a:r>
                        <a:rPr lang="en-US" sz="800" cap="none" spc="0">
                          <a:solidFill>
                            <a:schemeClr val="tx1"/>
                          </a:solidFill>
                          <a:effectLst/>
                        </a:rPr>
                        <a:t>360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854161780"/>
                  </a:ext>
                </a:extLst>
              </a:tr>
              <a:tr h="234651">
                <a:tc>
                  <a:txBody>
                    <a:bodyPr/>
                    <a:lstStyle/>
                    <a:p>
                      <a:pPr marL="158115">
                        <a:spcBef>
                          <a:spcPts val="60"/>
                        </a:spcBef>
                        <a:spcAft>
                          <a:spcPts val="0"/>
                        </a:spcAft>
                      </a:pPr>
                      <a:r>
                        <a:rPr lang="en-US" sz="800" b="1" cap="none" spc="0">
                          <a:solidFill>
                            <a:schemeClr val="tx1"/>
                          </a:solidFill>
                          <a:effectLst/>
                        </a:rPr>
                        <a:t>stationery/postage</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6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1465">
                        <a:spcBef>
                          <a:spcPts val="105"/>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830735443"/>
                  </a:ext>
                </a:extLst>
              </a:tr>
              <a:tr h="234651">
                <a:tc>
                  <a:txBody>
                    <a:bodyPr/>
                    <a:lstStyle/>
                    <a:p>
                      <a:pPr marL="158115">
                        <a:spcBef>
                          <a:spcPts val="60"/>
                        </a:spcBef>
                        <a:spcAft>
                          <a:spcPts val="0"/>
                        </a:spcAft>
                      </a:pPr>
                      <a:r>
                        <a:rPr lang="en-US" sz="800" b="1" cap="none" spc="0">
                          <a:solidFill>
                            <a:schemeClr val="tx1"/>
                          </a:solidFill>
                          <a:effectLst/>
                        </a:rPr>
                        <a:t>repairs/renewals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6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2100">
                        <a:spcBef>
                          <a:spcPts val="105"/>
                        </a:spcBef>
                        <a:spcAft>
                          <a:spcPts val="0"/>
                        </a:spcAft>
                      </a:pPr>
                      <a:r>
                        <a:rPr lang="en-US" sz="800" cap="none" spc="0">
                          <a:solidFill>
                            <a:schemeClr val="tx1"/>
                          </a:solidFill>
                          <a:effectLst/>
                        </a:rPr>
                        <a:t>450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961718642"/>
                  </a:ext>
                </a:extLst>
              </a:tr>
              <a:tr h="234651">
                <a:tc>
                  <a:txBody>
                    <a:bodyPr/>
                    <a:lstStyle/>
                    <a:p>
                      <a:pPr marL="158115">
                        <a:spcBef>
                          <a:spcPts val="60"/>
                        </a:spcBef>
                        <a:spcAft>
                          <a:spcPts val="0"/>
                        </a:spcAft>
                      </a:pPr>
                      <a:r>
                        <a:rPr lang="en-US" sz="800" b="1" cap="none" spc="0">
                          <a:solidFill>
                            <a:schemeClr val="tx1"/>
                          </a:solidFill>
                          <a:effectLst/>
                        </a:rPr>
                        <a:t>depreciation</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6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2100">
                        <a:spcBef>
                          <a:spcPts val="105"/>
                        </a:spcBef>
                        <a:spcAft>
                          <a:spcPts val="0"/>
                        </a:spcAft>
                      </a:pPr>
                      <a:r>
                        <a:rPr lang="en-US" sz="800" cap="none" spc="0">
                          <a:solidFill>
                            <a:schemeClr val="tx1"/>
                          </a:solidFill>
                          <a:effectLst/>
                        </a:rPr>
                        <a:t>550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091615513"/>
                  </a:ext>
                </a:extLst>
              </a:tr>
              <a:tr h="234651">
                <a:tc>
                  <a:txBody>
                    <a:bodyPr/>
                    <a:lstStyle/>
                    <a:p>
                      <a:pPr marL="158115"/>
                      <a:r>
                        <a:rPr lang="en-US" sz="800" b="1" cap="none" spc="0">
                          <a:solidFill>
                            <a:schemeClr val="tx1"/>
                          </a:solidFill>
                          <a:effectLst/>
                        </a:rPr>
                        <a:t>local taxes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950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414289109"/>
                  </a:ext>
                </a:extLst>
              </a:tr>
              <a:tr h="234651">
                <a:tc>
                  <a:txBody>
                    <a:bodyPr/>
                    <a:lstStyle/>
                    <a:p>
                      <a:pPr marL="158115">
                        <a:spcBef>
                          <a:spcPts val="90"/>
                        </a:spcBef>
                        <a:spcAft>
                          <a:spcPts val="0"/>
                        </a:spcAft>
                      </a:pPr>
                      <a:r>
                        <a:rPr lang="en-US" sz="800" b="1" cap="none" spc="0">
                          <a:solidFill>
                            <a:schemeClr val="tx1"/>
                          </a:solidFill>
                          <a:effectLst/>
                        </a:rPr>
                        <a:t>other Prof. fees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9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2100" algn="r">
                        <a:spcBef>
                          <a:spcPts val="135"/>
                        </a:spcBef>
                        <a:spcAft>
                          <a:spcPts val="0"/>
                        </a:spcAft>
                      </a:pPr>
                      <a:r>
                        <a:rPr lang="en-US" sz="800" cap="none" spc="0">
                          <a:solidFill>
                            <a:schemeClr val="tx1"/>
                          </a:solidFill>
                          <a:effectLst/>
                        </a:rPr>
                        <a:t>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873114598"/>
                  </a:ext>
                </a:extLst>
              </a:tr>
              <a:tr h="234651">
                <a:tc>
                  <a:txBody>
                    <a:bodyPr/>
                    <a:lstStyle/>
                    <a:p>
                      <a:pPr marL="158115">
                        <a:spcBef>
                          <a:spcPts val="60"/>
                        </a:spcBef>
                        <a:spcAft>
                          <a:spcPts val="0"/>
                        </a:spcAft>
                      </a:pPr>
                      <a:r>
                        <a:rPr lang="en-US" sz="800" b="1" cap="none" spc="0">
                          <a:solidFill>
                            <a:schemeClr val="tx1"/>
                          </a:solidFill>
                          <a:effectLst/>
                        </a:rPr>
                        <a:t>other Sundry</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69850" algn="r">
                        <a:spcBef>
                          <a:spcPts val="60"/>
                        </a:spcBef>
                        <a:spcAft>
                          <a:spcPts val="0"/>
                        </a:spcAft>
                      </a:pPr>
                      <a:r>
                        <a:rPr lang="en-US" sz="800"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R="292100" algn="r">
                        <a:spcBef>
                          <a:spcPts val="105"/>
                        </a:spcBef>
                        <a:spcAft>
                          <a:spcPts val="0"/>
                        </a:spcAft>
                      </a:pPr>
                      <a:r>
                        <a:rPr lang="en-US" sz="800" cap="none" spc="0">
                          <a:solidFill>
                            <a:schemeClr val="tx1"/>
                          </a:solidFill>
                          <a:effectLst/>
                        </a:rPr>
                        <a:t>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900745467"/>
                  </a:ext>
                </a:extLst>
              </a:tr>
              <a:tr h="234651">
                <a:tc>
                  <a:txBody>
                    <a:bodyPr/>
                    <a:lstStyle/>
                    <a:p>
                      <a:pPr marL="31750">
                        <a:spcBef>
                          <a:spcPts val="90"/>
                        </a:spcBef>
                        <a:spcAft>
                          <a:spcPts val="0"/>
                        </a:spcAft>
                      </a:pPr>
                      <a:r>
                        <a:rPr lang="en-US" sz="800" b="1" cap="none" spc="0">
                          <a:solidFill>
                            <a:schemeClr val="tx1"/>
                          </a:solidFill>
                          <a:effectLst/>
                        </a:rPr>
                        <a:t>Total fixed costs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74295" algn="r">
                        <a:spcBef>
                          <a:spcPts val="60"/>
                        </a:spcBef>
                        <a:spcAft>
                          <a:spcPts val="0"/>
                        </a:spcAft>
                      </a:pPr>
                      <a:r>
                        <a:rPr lang="en-US" sz="800" cap="none" spc="0">
                          <a:solidFill>
                            <a:schemeClr val="tx1"/>
                          </a:solidFill>
                          <a:effectLst/>
                        </a:rPr>
                        <a:t>£</a:t>
                      </a:r>
                      <a:r>
                        <a:rPr lang="en-US" sz="800" u="sng" cap="none" spc="0">
                          <a:solidFill>
                            <a:schemeClr val="tx1"/>
                          </a:solidFill>
                          <a:effectLst/>
                        </a:rPr>
                        <a:t> 75,610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marL="60325" marR="16510" algn="l">
                        <a:spcBef>
                          <a:spcPts val="60"/>
                        </a:spcBef>
                        <a:spcAft>
                          <a:spcPts val="0"/>
                        </a:spcAft>
                      </a:pPr>
                      <a:r>
                        <a:rPr lang="en-US" sz="800" b="1" cap="none" spc="0">
                          <a:solidFill>
                            <a:schemeClr val="tx1"/>
                          </a:solidFill>
                          <a:effectLst/>
                        </a:rPr>
                        <a:t>(C)</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098980365"/>
                  </a:ext>
                </a:extLst>
              </a:tr>
              <a:tr h="234651">
                <a:tc>
                  <a:txBody>
                    <a:bodyPr/>
                    <a:lstStyle/>
                    <a:p>
                      <a:pPr marL="31750">
                        <a:spcBef>
                          <a:spcPts val="90"/>
                        </a:spcBef>
                        <a:spcAft>
                          <a:spcPts val="0"/>
                        </a:spcAft>
                      </a:pPr>
                      <a:r>
                        <a:rPr lang="en-US" sz="800" b="1" cap="none" spc="0">
                          <a:solidFill>
                            <a:schemeClr val="tx1"/>
                          </a:solidFill>
                          <a:effectLst/>
                        </a:rPr>
                        <a:t>Net profit</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pPr marR="74295" algn="r">
                        <a:spcBef>
                          <a:spcPts val="60"/>
                        </a:spcBef>
                        <a:spcAft>
                          <a:spcPts val="0"/>
                        </a:spcAft>
                      </a:pPr>
                      <a:r>
                        <a:rPr lang="en-US" sz="800" cap="none" spc="0">
                          <a:solidFill>
                            <a:schemeClr val="tx1"/>
                          </a:solidFill>
                          <a:effectLst/>
                        </a:rPr>
                        <a:t>£ 15,550</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12700" cmpd="sng">
                      <a:no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82572602"/>
                  </a:ext>
                </a:extLst>
              </a:tr>
              <a:tr h="234651">
                <a:tc>
                  <a:txBody>
                    <a:bodyPr/>
                    <a:lstStyle/>
                    <a:p>
                      <a:pPr marL="31750">
                        <a:spcBef>
                          <a:spcPts val="95"/>
                        </a:spcBef>
                        <a:spcAft>
                          <a:spcPts val="0"/>
                        </a:spcAft>
                      </a:pPr>
                      <a:r>
                        <a:rPr lang="en-US" sz="800" b="1" cap="none" spc="0">
                          <a:solidFill>
                            <a:schemeClr val="tx1"/>
                          </a:solidFill>
                          <a:effectLst/>
                        </a:rPr>
                        <a:t>Less drawings or dividends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2857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28575" cap="flat" cmpd="sng" algn="ctr">
                      <a:solidFill>
                        <a:schemeClr val="tx1">
                          <a:lumMod val="50000"/>
                          <a:lumOff val="50000"/>
                        </a:schemeClr>
                      </a:solidFill>
                      <a:prstDash val="solid"/>
                    </a:lnB>
                    <a:solidFill>
                      <a:schemeClr val="bg1">
                        <a:lumMod val="95000"/>
                      </a:schemeClr>
                    </a:solidFill>
                  </a:tcPr>
                </a:tc>
                <a:tc>
                  <a:txBody>
                    <a:bodyPr/>
                    <a:lstStyle/>
                    <a:p>
                      <a:r>
                        <a:rPr lang="en-US" sz="800" cap="none" spc="0">
                          <a:solidFill>
                            <a:schemeClr val="tx1"/>
                          </a:solidFill>
                          <a:effectLst/>
                        </a:rPr>
                        <a:t> </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9525" cap="flat" cmpd="sng" algn="ctr">
                      <a:solidFill>
                        <a:schemeClr val="tx1">
                          <a:lumMod val="50000"/>
                          <a:lumOff val="50000"/>
                        </a:schemeClr>
                      </a:solidFill>
                      <a:prstDash val="solid"/>
                    </a:lnT>
                    <a:lnB w="28575" cap="flat" cmpd="sng" algn="ctr">
                      <a:solidFill>
                        <a:schemeClr val="tx1">
                          <a:lumMod val="50000"/>
                          <a:lumOff val="50000"/>
                        </a:schemeClr>
                      </a:solidFill>
                      <a:prstDash val="solid"/>
                    </a:lnB>
                    <a:solidFill>
                      <a:schemeClr val="bg1">
                        <a:lumMod val="95000"/>
                      </a:schemeClr>
                    </a:solidFill>
                  </a:tcPr>
                </a:tc>
                <a:tc>
                  <a:txBody>
                    <a:bodyPr/>
                    <a:lstStyle/>
                    <a:p>
                      <a:pPr marR="73660" algn="r">
                        <a:spcBef>
                          <a:spcPts val="65"/>
                        </a:spcBef>
                        <a:spcAft>
                          <a:spcPts val="0"/>
                        </a:spcAft>
                      </a:pPr>
                      <a:r>
                        <a:rPr lang="en-US" sz="800" cap="none" spc="0">
                          <a:solidFill>
                            <a:schemeClr val="tx1"/>
                          </a:solidFill>
                          <a:effectLst/>
                        </a:rPr>
                        <a:t>£ </a:t>
                      </a:r>
                      <a:r>
                        <a:rPr lang="en-US" sz="800" u="sng" cap="none" spc="0">
                          <a:solidFill>
                            <a:schemeClr val="tx1"/>
                          </a:solidFill>
                          <a:effectLst/>
                        </a:rPr>
                        <a:t>-</a:t>
                      </a:r>
                      <a:endParaRPr lang="en-GB" sz="800"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9525" cap="flat" cmpd="sng" algn="ctr">
                      <a:solidFill>
                        <a:schemeClr val="tx1">
                          <a:lumMod val="50000"/>
                          <a:lumOff val="50000"/>
                        </a:schemeClr>
                      </a:solidFill>
                      <a:prstDash val="solid"/>
                    </a:lnR>
                    <a:lnT w="12700" cmpd="sng">
                      <a:noFill/>
                      <a:prstDash val="solid"/>
                    </a:lnT>
                    <a:lnB w="28575" cap="flat" cmpd="sng" algn="ctr">
                      <a:solidFill>
                        <a:schemeClr val="tx1">
                          <a:lumMod val="50000"/>
                          <a:lumOff val="50000"/>
                        </a:schemeClr>
                      </a:solidFill>
                      <a:prstDash val="solid"/>
                    </a:lnB>
                    <a:solidFill>
                      <a:schemeClr val="bg1">
                        <a:lumMod val="95000"/>
                      </a:schemeClr>
                    </a:solidFill>
                  </a:tcPr>
                </a:tc>
                <a:tc>
                  <a:txBody>
                    <a:bodyPr/>
                    <a:lstStyle/>
                    <a:p>
                      <a:pPr algn="l"/>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9525" cap="flat" cmpd="sng" algn="ctr">
                      <a:solidFill>
                        <a:schemeClr val="tx1">
                          <a:lumMod val="50000"/>
                          <a:lumOff val="50000"/>
                        </a:schemeClr>
                      </a:solidFill>
                      <a:prstDash val="solid"/>
                    </a:lnL>
                    <a:lnR w="12700" cmpd="sng">
                      <a:noFill/>
                      <a:prstDash val="solid"/>
                    </a:lnR>
                    <a:lnT w="9525" cap="flat" cmpd="sng" algn="ctr">
                      <a:solidFill>
                        <a:schemeClr val="tx1">
                          <a:lumMod val="50000"/>
                          <a:lumOff val="50000"/>
                        </a:schemeClr>
                      </a:solidFill>
                      <a:prstDash val="solid"/>
                    </a:lnT>
                    <a:lnB w="2857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908925380"/>
                  </a:ext>
                </a:extLst>
              </a:tr>
              <a:tr h="234651">
                <a:tc>
                  <a:txBody>
                    <a:bodyPr/>
                    <a:lstStyle/>
                    <a:p>
                      <a:pPr marL="31750">
                        <a:lnSpc>
                          <a:spcPts val="1040"/>
                        </a:lnSpc>
                        <a:spcBef>
                          <a:spcPts val="90"/>
                        </a:spcBef>
                        <a:spcAft>
                          <a:spcPts val="0"/>
                        </a:spcAft>
                      </a:pPr>
                      <a:r>
                        <a:rPr lang="en-US" sz="800" b="1" cap="none" spc="0">
                          <a:solidFill>
                            <a:schemeClr val="tx1"/>
                          </a:solidFill>
                          <a:effectLst/>
                        </a:rPr>
                        <a:t>Profit retained in the business</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12700" cmpd="sng">
                      <a:noFill/>
                      <a:prstDash val="solid"/>
                    </a:lnR>
                    <a:lnT w="2857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12700" cmpd="sng">
                      <a:noFill/>
                      <a:prstDash val="solid"/>
                    </a:lnR>
                    <a:lnT w="2857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r>
                        <a:rPr lang="en-US" sz="800" b="1" cap="none" spc="0">
                          <a:solidFill>
                            <a:schemeClr val="tx1"/>
                          </a:solidFill>
                          <a:effectLst/>
                        </a:rPr>
                        <a:t> </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12700" cmpd="sng">
                      <a:noFill/>
                      <a:prstDash val="solid"/>
                    </a:lnR>
                    <a:lnT w="2857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marR="74295" algn="r">
                        <a:lnSpc>
                          <a:spcPts val="1070"/>
                        </a:lnSpc>
                        <a:spcBef>
                          <a:spcPts val="60"/>
                        </a:spcBef>
                        <a:spcAft>
                          <a:spcPts val="0"/>
                        </a:spcAft>
                        <a:tabLst>
                          <a:tab pos="234950" algn="l"/>
                        </a:tabLst>
                      </a:pPr>
                      <a:r>
                        <a:rPr lang="en-US" sz="800" b="1" cap="none" spc="0">
                          <a:solidFill>
                            <a:schemeClr val="tx1"/>
                          </a:solidFill>
                          <a:effectLst/>
                        </a:rPr>
                        <a:t>£	15,550</a:t>
                      </a:r>
                      <a:endParaRPr lang="en-GB" sz="800" b="1" cap="none" spc="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12700" cmpd="sng">
                      <a:noFill/>
                      <a:prstDash val="solid"/>
                    </a:lnR>
                    <a:lnT w="2857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algn="l"/>
                      <a:r>
                        <a:rPr lang="en-US" sz="800" b="1" cap="none" spc="0" dirty="0">
                          <a:solidFill>
                            <a:schemeClr val="tx1"/>
                          </a:solidFill>
                          <a:effectLst/>
                        </a:rPr>
                        <a:t> </a:t>
                      </a:r>
                      <a:endParaRPr lang="en-GB" sz="800" b="1" cap="none" spc="0" dirty="0">
                        <a:solidFill>
                          <a:schemeClr val="tx1"/>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60614" marB="0">
                    <a:lnL w="12700" cmpd="sng">
                      <a:noFill/>
                      <a:prstDash val="solid"/>
                    </a:lnL>
                    <a:lnR w="12700" cmpd="sng">
                      <a:noFill/>
                      <a:prstDash val="solid"/>
                    </a:lnR>
                    <a:lnT w="28575" cap="flat" cmpd="sng" algn="ctr">
                      <a:solidFill>
                        <a:schemeClr val="tx1">
                          <a:lumMod val="50000"/>
                          <a:lumOff val="50000"/>
                        </a:schemeClr>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286117844"/>
                  </a:ext>
                </a:extLst>
              </a:tr>
            </a:tbl>
          </a:graphicData>
        </a:graphic>
      </p:graphicFrame>
      <p:sp>
        <p:nvSpPr>
          <p:cNvPr id="18" name="TextBox 17">
            <a:extLst>
              <a:ext uri="{FF2B5EF4-FFF2-40B4-BE49-F238E27FC236}">
                <a16:creationId xmlns:a16="http://schemas.microsoft.com/office/drawing/2014/main" id="{450626F0-D970-B2B3-03D0-11A723341575}"/>
              </a:ext>
            </a:extLst>
          </p:cNvPr>
          <p:cNvSpPr txBox="1"/>
          <p:nvPr/>
        </p:nvSpPr>
        <p:spPr>
          <a:xfrm>
            <a:off x="4492451" y="6227315"/>
            <a:ext cx="6174741" cy="576696"/>
          </a:xfrm>
          <a:prstGeom prst="rect">
            <a:avLst/>
          </a:prstGeom>
          <a:noFill/>
        </p:spPr>
        <p:txBody>
          <a:bodyPr wrap="square">
            <a:spAutoFit/>
          </a:bodyPr>
          <a:lstStyle/>
          <a:p>
            <a:pPr marL="153035" marR="3175" indent="-153670">
              <a:lnSpc>
                <a:spcPct val="117000"/>
              </a:lnSpc>
              <a:spcAft>
                <a:spcPts val="0"/>
              </a:spcAft>
            </a:pPr>
            <a:r>
              <a:rPr lang="en-US" sz="900" dirty="0">
                <a:effectLst/>
                <a:latin typeface="Lucida Sans" panose="020B0602030504020204" pitchFamily="34" charset="0"/>
                <a:ea typeface="Tahoma" panose="020B0604030504040204" pitchFamily="34" charset="0"/>
              </a:rPr>
              <a:t>Break-even point</a:t>
            </a:r>
            <a:r>
              <a:rPr lang="en-US" sz="900" spc="-170" dirty="0">
                <a:effectLst/>
                <a:latin typeface="Lucida Sans" panose="020B0602030504020204" pitchFamily="34" charset="0"/>
                <a:ea typeface="Tahoma" panose="020B0604030504040204" pitchFamily="34" charset="0"/>
              </a:rPr>
              <a:t> </a:t>
            </a:r>
            <a:r>
              <a:rPr lang="en-US" sz="900" dirty="0">
                <a:effectLst/>
                <a:latin typeface="Arial" panose="020B0604020202020204" pitchFamily="34" charset="0"/>
                <a:ea typeface="Tahoma" panose="020B0604030504040204" pitchFamily="34" charset="0"/>
                <a:cs typeface="Tahoma" panose="020B0604030504040204" pitchFamily="34" charset="0"/>
              </a:rPr>
              <a:t>=</a:t>
            </a:r>
            <a:r>
              <a:rPr lang="en-GB" sz="900" dirty="0">
                <a:effectLst/>
                <a:latin typeface="Arial" panose="020B0604020202020204" pitchFamily="34" charset="0"/>
                <a:ea typeface="Tahoma" panose="020B0604030504040204" pitchFamily="34" charset="0"/>
                <a:cs typeface="Tahoma" panose="020B0604030504040204" pitchFamily="34" charset="0"/>
              </a:rPr>
              <a:t> </a:t>
            </a:r>
            <a:r>
              <a:rPr lang="en-US" sz="900" dirty="0">
                <a:effectLst/>
                <a:latin typeface="Arial" panose="020B0604020202020204" pitchFamily="34" charset="0"/>
                <a:ea typeface="Tahoma" panose="020B0604030504040204" pitchFamily="34" charset="0"/>
                <a:cs typeface="Tahoma" panose="020B0604030504040204" pitchFamily="34" charset="0"/>
              </a:rPr>
              <a:t>A x C / B</a:t>
            </a:r>
            <a:endParaRPr lang="en-GB" sz="900" dirty="0">
              <a:effectLst/>
              <a:latin typeface="Tahoma" panose="020B0604030504040204" pitchFamily="34" charset="0"/>
              <a:ea typeface="Tahoma" panose="020B0604030504040204" pitchFamily="34" charset="0"/>
            </a:endParaRPr>
          </a:p>
          <a:p>
            <a:pPr marL="153035" marR="3175" indent="-153670">
              <a:lnSpc>
                <a:spcPct val="117000"/>
              </a:lnSpc>
              <a:spcAft>
                <a:spcPts val="0"/>
              </a:spcAft>
            </a:pPr>
            <a:r>
              <a:rPr lang="en-US" sz="900" dirty="0">
                <a:effectLst/>
                <a:latin typeface="Arial" panose="020B0604020202020204" pitchFamily="34" charset="0"/>
                <a:ea typeface="Tahoma" panose="020B0604030504040204" pitchFamily="34" charset="0"/>
                <a:cs typeface="Tahoma" panose="020B0604030504040204" pitchFamily="34" charset="0"/>
              </a:rPr>
              <a:t>                                 83,970</a:t>
            </a:r>
            <a:endParaRPr lang="en-GB" sz="900" dirty="0">
              <a:effectLst/>
              <a:latin typeface="Tahoma" panose="020B0604030504040204" pitchFamily="34" charset="0"/>
              <a:ea typeface="Tahoma" panose="020B0604030504040204" pitchFamily="34" charset="0"/>
            </a:endParaRPr>
          </a:p>
          <a:p>
            <a:pPr>
              <a:lnSpc>
                <a:spcPts val="880"/>
              </a:lnSpc>
            </a:pPr>
            <a:r>
              <a:rPr lang="en-GB" sz="2800" dirty="0">
                <a:effectLst/>
                <a:latin typeface="Tahoma" panose="020B0604030504040204" pitchFamily="34" charset="0"/>
                <a:ea typeface="Tahoma" panose="020B0604030504040204" pitchFamily="34" charset="0"/>
              </a:rPr>
              <a:t>    </a:t>
            </a:r>
          </a:p>
        </p:txBody>
      </p:sp>
    </p:spTree>
    <p:extLst>
      <p:ext uri="{BB962C8B-B14F-4D97-AF65-F5344CB8AC3E}">
        <p14:creationId xmlns:p14="http://schemas.microsoft.com/office/powerpoint/2010/main" val="614162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2A3C4-04C1-DA0A-A7D1-AE35E6C82057}"/>
              </a:ext>
            </a:extLst>
          </p:cNvPr>
          <p:cNvSpPr>
            <a:spLocks noGrp="1"/>
          </p:cNvSpPr>
          <p:nvPr>
            <p:ph type="title"/>
          </p:nvPr>
        </p:nvSpPr>
        <p:spPr>
          <a:xfrm>
            <a:off x="462280" y="491013"/>
            <a:ext cx="10515600" cy="380048"/>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901B332C-35D3-7EAA-D285-836CC70EB34D}"/>
              </a:ext>
            </a:extLst>
          </p:cNvPr>
          <p:cNvSpPr>
            <a:spLocks noGrp="1"/>
          </p:cNvSpPr>
          <p:nvPr>
            <p:ph idx="1"/>
          </p:nvPr>
        </p:nvSpPr>
        <p:spPr>
          <a:xfrm>
            <a:off x="563880" y="1439545"/>
            <a:ext cx="10515600" cy="4351338"/>
          </a:xfrm>
        </p:spPr>
        <p:txBody>
          <a:bodyPr>
            <a:normAutofit fontScale="77500" lnSpcReduction="20000"/>
          </a:bodyPr>
          <a:lstStyle/>
          <a:p>
            <a:pPr marL="342900" lvl="0" indent="-342900">
              <a:lnSpc>
                <a:spcPct val="107000"/>
              </a:lnSpc>
              <a:spcAft>
                <a:spcPts val="800"/>
              </a:spcAft>
              <a:buFont typeface="Arial" panose="020B0604020202020204" pitchFamily="34" charset="0"/>
              <a:buChar char="•"/>
              <a:tabLst>
                <a:tab pos="457200" algn="l"/>
              </a:tabLst>
            </a:pPr>
            <a:r>
              <a:rPr lang="en-GB" sz="1800" dirty="0" err="1">
                <a:effectLst/>
                <a:ea typeface="Calibri" panose="020F0502020204030204" pitchFamily="34" charset="0"/>
                <a:cs typeface="Times New Roman" panose="02020603050405020304" pitchFamily="18" charset="0"/>
              </a:rPr>
              <a:t>Benun</a:t>
            </a:r>
            <a:r>
              <a:rPr lang="en-GB" sz="1800" dirty="0">
                <a:effectLst/>
                <a:ea typeface="Calibri" panose="020F0502020204030204" pitchFamily="34" charset="0"/>
                <a:cs typeface="Times New Roman" panose="02020603050405020304" pitchFamily="18" charset="0"/>
              </a:rPr>
              <a:t>, I. and Top, P. (2008) </a:t>
            </a:r>
            <a:r>
              <a:rPr lang="en-GB" sz="1800" i="1" dirty="0">
                <a:effectLst/>
                <a:ea typeface="Calibri" panose="020F0502020204030204" pitchFamily="34" charset="0"/>
                <a:cs typeface="Times New Roman" panose="02020603050405020304" pitchFamily="18" charset="0"/>
              </a:rPr>
              <a:t>The designer’s guide to marketing and pricing how to win clients and what to charge them</a:t>
            </a:r>
            <a:r>
              <a:rPr lang="en-GB" sz="1800" dirty="0">
                <a:effectLst/>
                <a:ea typeface="Calibri" panose="020F0502020204030204" pitchFamily="34" charset="0"/>
                <a:cs typeface="Times New Roman" panose="02020603050405020304" pitchFamily="18" charset="0"/>
              </a:rPr>
              <a:t>. 1st ed. Cincinnati, Ohio: How Books.</a:t>
            </a:r>
          </a:p>
          <a:p>
            <a:pPr marL="342900" lvl="0" indent="-342900">
              <a:lnSpc>
                <a:spcPct val="107000"/>
              </a:lnSpc>
              <a:spcAft>
                <a:spcPts val="800"/>
              </a:spcAft>
              <a:buFont typeface="Arial" panose="020B0604020202020204" pitchFamily="34" charset="0"/>
              <a:buChar char="•"/>
              <a:tabLst>
                <a:tab pos="457200" algn="l"/>
              </a:tabLst>
            </a:pPr>
            <a:r>
              <a:rPr lang="en-GB" sz="1800" i="1" dirty="0">
                <a:effectLst/>
                <a:ea typeface="Calibri" panose="020F0502020204030204" pitchFamily="34" charset="0"/>
                <a:cs typeface="Times New Roman" panose="02020603050405020304" pitchFamily="18" charset="0"/>
              </a:rPr>
              <a:t>Costa Limited: Foodservice - Company Profile &amp; SWOT Analysis</a:t>
            </a:r>
            <a:r>
              <a:rPr lang="en-GB" sz="1800" dirty="0">
                <a:effectLst/>
                <a:ea typeface="Calibri" panose="020F0502020204030204" pitchFamily="34" charset="0"/>
                <a:cs typeface="Times New Roman" panose="02020603050405020304" pitchFamily="18" charset="0"/>
              </a:rPr>
              <a:t> (2015) </a:t>
            </a:r>
            <a:r>
              <a:rPr lang="en-GB" sz="1800" i="1" dirty="0" err="1">
                <a:effectLst/>
                <a:ea typeface="Calibri" panose="020F0502020204030204" pitchFamily="34" charset="0"/>
                <a:cs typeface="Times New Roman" panose="02020603050405020304" pitchFamily="18" charset="0"/>
              </a:rPr>
              <a:t>Canadean</a:t>
            </a:r>
            <a:r>
              <a:rPr lang="en-GB" sz="1800" i="1" dirty="0">
                <a:effectLst/>
                <a:ea typeface="Calibri" panose="020F0502020204030204" pitchFamily="34" charset="0"/>
                <a:cs typeface="Times New Roman" panose="02020603050405020304" pitchFamily="18" charset="0"/>
              </a:rPr>
              <a:t> Company Reports</a:t>
            </a:r>
            <a:r>
              <a:rPr lang="en-GB" sz="1800" dirty="0">
                <a:effectLst/>
                <a:ea typeface="Calibri" panose="020F0502020204030204" pitchFamily="34" charset="0"/>
                <a:cs typeface="Times New Roman" panose="02020603050405020304" pitchFamily="18" charset="0"/>
              </a:rPr>
              <a:t>. Basingstoke: </a:t>
            </a:r>
            <a:r>
              <a:rPr lang="en-GB" sz="1800" dirty="0" err="1">
                <a:effectLst/>
                <a:ea typeface="Calibri" panose="020F0502020204030204" pitchFamily="34" charset="0"/>
                <a:cs typeface="Times New Roman" panose="02020603050405020304" pitchFamily="18" charset="0"/>
              </a:rPr>
              <a:t>GlobalData</a:t>
            </a:r>
            <a:r>
              <a:rPr lang="en-GB" sz="1800" dirty="0">
                <a:effectLst/>
                <a:ea typeface="Calibri" panose="020F0502020204030204" pitchFamily="34" charset="0"/>
                <a:cs typeface="Times New Roman" panose="02020603050405020304" pitchFamily="18" charset="0"/>
              </a:rPr>
              <a:t>.</a:t>
            </a:r>
          </a:p>
          <a:p>
            <a:pPr marL="342900" lvl="0" indent="-342900">
              <a:lnSpc>
                <a:spcPct val="107000"/>
              </a:lnSpc>
              <a:spcAft>
                <a:spcPts val="800"/>
              </a:spcAft>
              <a:buFont typeface="Arial" panose="020B0604020202020204" pitchFamily="34" charset="0"/>
              <a:buChar char="•"/>
              <a:tabLst>
                <a:tab pos="457200" algn="l"/>
              </a:tabLst>
            </a:pPr>
            <a:r>
              <a:rPr lang="en-GB" sz="1800" i="1" dirty="0">
                <a:effectLst/>
                <a:ea typeface="Calibri" panose="020F0502020204030204" pitchFamily="34" charset="0"/>
                <a:cs typeface="Times New Roman" panose="02020603050405020304" pitchFamily="18" charset="0"/>
              </a:rPr>
              <a:t>Greggs Plc : Retailing - Company Profile, SWOT &amp; Financial Analysis</a:t>
            </a:r>
            <a:r>
              <a:rPr lang="en-GB" sz="1800" dirty="0">
                <a:effectLst/>
                <a:ea typeface="Calibri" panose="020F0502020204030204" pitchFamily="34" charset="0"/>
                <a:cs typeface="Times New Roman" panose="02020603050405020304" pitchFamily="18" charset="0"/>
              </a:rPr>
              <a:t> (2016) </a:t>
            </a:r>
            <a:r>
              <a:rPr lang="en-GB" sz="1800" i="1" dirty="0" err="1">
                <a:effectLst/>
                <a:ea typeface="Calibri" panose="020F0502020204030204" pitchFamily="34" charset="0"/>
                <a:cs typeface="Times New Roman" panose="02020603050405020304" pitchFamily="18" charset="0"/>
              </a:rPr>
              <a:t>Canadean</a:t>
            </a:r>
            <a:r>
              <a:rPr lang="en-GB" sz="1800" i="1" dirty="0">
                <a:effectLst/>
                <a:ea typeface="Calibri" panose="020F0502020204030204" pitchFamily="34" charset="0"/>
                <a:cs typeface="Times New Roman" panose="02020603050405020304" pitchFamily="18" charset="0"/>
              </a:rPr>
              <a:t> Company Reports</a:t>
            </a:r>
            <a:r>
              <a:rPr lang="en-GB" sz="1800" dirty="0">
                <a:effectLst/>
                <a:ea typeface="Calibri" panose="020F0502020204030204" pitchFamily="34" charset="0"/>
                <a:cs typeface="Times New Roman" panose="02020603050405020304" pitchFamily="18" charset="0"/>
              </a:rPr>
              <a:t>. Basingstoke: </a:t>
            </a:r>
            <a:r>
              <a:rPr lang="en-GB" sz="1800" dirty="0" err="1">
                <a:effectLst/>
                <a:ea typeface="Calibri" panose="020F0502020204030204" pitchFamily="34" charset="0"/>
                <a:cs typeface="Times New Roman" panose="02020603050405020304" pitchFamily="18" charset="0"/>
              </a:rPr>
              <a:t>GlobalData</a:t>
            </a:r>
            <a:endParaRPr lang="en-GB" sz="18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dirty="0">
                <a:effectLst/>
                <a:ea typeface="Calibri" panose="020F0502020204030204" pitchFamily="34" charset="0"/>
                <a:cs typeface="Times New Roman" panose="02020603050405020304" pitchFamily="18" charset="0"/>
              </a:rPr>
              <a:t>https://www.wix.com</a:t>
            </a:r>
          </a:p>
          <a:p>
            <a:pPr marL="342900" lvl="0" indent="-342900">
              <a:lnSpc>
                <a:spcPct val="107000"/>
              </a:lnSpc>
              <a:spcAft>
                <a:spcPts val="800"/>
              </a:spcAft>
              <a:buFont typeface="Arial" panose="020B0604020202020204" pitchFamily="34" charset="0"/>
              <a:buChar char="•"/>
              <a:tabLst>
                <a:tab pos="457200" algn="l"/>
              </a:tabLst>
            </a:pPr>
            <a:r>
              <a:rPr lang="en-GB" sz="1800" i="1" dirty="0">
                <a:effectLst/>
                <a:ea typeface="Calibri" panose="020F0502020204030204" pitchFamily="34" charset="0"/>
                <a:cs typeface="Times New Roman" panose="02020603050405020304" pitchFamily="18" charset="0"/>
              </a:rPr>
              <a:t>Journal of small business management.</a:t>
            </a:r>
            <a:r>
              <a:rPr lang="en-GB" sz="1800" dirty="0">
                <a:effectLst/>
                <a:ea typeface="Calibri" panose="020F0502020204030204" pitchFamily="34" charset="0"/>
                <a:cs typeface="Times New Roman" panose="02020603050405020304" pitchFamily="18" charset="0"/>
              </a:rPr>
              <a:t> (no date). Morgantown, W. </a:t>
            </a:r>
            <a:r>
              <a:rPr lang="en-GB" sz="1800" dirty="0" err="1">
                <a:effectLst/>
                <a:ea typeface="Calibri" panose="020F0502020204030204" pitchFamily="34" charset="0"/>
                <a:cs typeface="Times New Roman" panose="02020603050405020304" pitchFamily="18" charset="0"/>
              </a:rPr>
              <a:t>Va</a:t>
            </a:r>
            <a:r>
              <a:rPr lang="en-GB" sz="1800" dirty="0">
                <a:effectLst/>
                <a:ea typeface="Calibri" panose="020F0502020204030204" pitchFamily="34" charset="0"/>
                <a:cs typeface="Times New Roman" panose="02020603050405020304" pitchFamily="18" charset="0"/>
              </a:rPr>
              <a:t>: International Council for Small Business.</a:t>
            </a:r>
          </a:p>
          <a:p>
            <a:pPr marL="342900" lvl="0" indent="-342900">
              <a:lnSpc>
                <a:spcPct val="107000"/>
              </a:lnSpc>
              <a:spcAft>
                <a:spcPts val="800"/>
              </a:spcAft>
              <a:buFont typeface="Arial" panose="020B0604020202020204" pitchFamily="34" charset="0"/>
              <a:buChar char="•"/>
              <a:tabLst>
                <a:tab pos="457200" algn="l"/>
              </a:tabLst>
            </a:pPr>
            <a:r>
              <a:rPr lang="en-GB" sz="1800" dirty="0">
                <a:effectLst/>
                <a:ea typeface="Calibri" panose="020F0502020204030204" pitchFamily="34" charset="0"/>
                <a:cs typeface="Times New Roman" panose="02020603050405020304" pitchFamily="18" charset="0"/>
              </a:rPr>
              <a:t>McDonald, M. (2007) </a:t>
            </a:r>
            <a:r>
              <a:rPr lang="en-GB" sz="1800" i="1" dirty="0">
                <a:effectLst/>
                <a:ea typeface="Calibri" panose="020F0502020204030204" pitchFamily="34" charset="0"/>
                <a:cs typeface="Times New Roman" panose="02020603050405020304" pitchFamily="18" charset="0"/>
              </a:rPr>
              <a:t>Marketing plans how to prepare them, how to use them</a:t>
            </a:r>
            <a:r>
              <a:rPr lang="en-GB" sz="1800" dirty="0">
                <a:effectLst/>
                <a:ea typeface="Calibri" panose="020F0502020204030204" pitchFamily="34" charset="0"/>
                <a:cs typeface="Times New Roman" panose="02020603050405020304" pitchFamily="18" charset="0"/>
              </a:rPr>
              <a:t>. 6th ed. Amsterdam ;: Elsevier Butterworth-Heinemann.</a:t>
            </a:r>
          </a:p>
          <a:p>
            <a:pPr marL="342900" lvl="0" indent="-342900">
              <a:lnSpc>
                <a:spcPct val="107000"/>
              </a:lnSpc>
              <a:spcAft>
                <a:spcPts val="800"/>
              </a:spcAft>
              <a:buFont typeface="Arial" panose="020B0604020202020204" pitchFamily="34" charset="0"/>
              <a:buChar char="•"/>
              <a:tabLst>
                <a:tab pos="457200" algn="l"/>
              </a:tabLst>
            </a:pPr>
            <a:r>
              <a:rPr lang="en-GB" sz="1800" dirty="0">
                <a:effectLst/>
                <a:ea typeface="Calibri" panose="020F0502020204030204" pitchFamily="34" charset="0"/>
                <a:cs typeface="Times New Roman" panose="02020603050405020304" pitchFamily="18" charset="0"/>
              </a:rPr>
              <a:t>McDonald, M. and Dunbar, I. (2010) </a:t>
            </a:r>
            <a:r>
              <a:rPr lang="en-GB" sz="1800" i="1" dirty="0">
                <a:effectLst/>
                <a:ea typeface="Calibri" panose="020F0502020204030204" pitchFamily="34" charset="0"/>
                <a:cs typeface="Times New Roman" panose="02020603050405020304" pitchFamily="18" charset="0"/>
              </a:rPr>
              <a:t>Market segmentation how to do it, how to profit from it</a:t>
            </a:r>
            <a:r>
              <a:rPr lang="en-GB" sz="1800" dirty="0">
                <a:effectLst/>
                <a:ea typeface="Calibri" panose="020F0502020204030204" pitchFamily="34" charset="0"/>
                <a:cs typeface="Times New Roman" panose="02020603050405020304" pitchFamily="18" charset="0"/>
              </a:rPr>
              <a:t>. 4th ed. Oxford: Goodfellow Publishers</a:t>
            </a:r>
          </a:p>
          <a:p>
            <a:pPr marL="342900" lvl="0" indent="-342900">
              <a:lnSpc>
                <a:spcPct val="107000"/>
              </a:lnSpc>
              <a:spcAft>
                <a:spcPts val="800"/>
              </a:spcAft>
              <a:buFont typeface="Arial" panose="020B0604020202020204" pitchFamily="34" charset="0"/>
              <a:buChar char="•"/>
              <a:tabLst>
                <a:tab pos="457200" algn="l"/>
              </a:tabLst>
            </a:pPr>
            <a:r>
              <a:rPr lang="en-GB" sz="1800" dirty="0">
                <a:effectLst/>
                <a:ea typeface="Calibri" panose="020F0502020204030204" pitchFamily="34" charset="0"/>
                <a:cs typeface="Times New Roman" panose="02020603050405020304" pitchFamily="18" charset="0"/>
              </a:rPr>
              <a:t>McMurtry, J. M. (2003) </a:t>
            </a:r>
            <a:r>
              <a:rPr lang="en-GB" sz="1800" i="1" dirty="0">
                <a:effectLst/>
                <a:ea typeface="Calibri" panose="020F0502020204030204" pitchFamily="34" charset="0"/>
                <a:cs typeface="Times New Roman" panose="02020603050405020304" pitchFamily="18" charset="0"/>
              </a:rPr>
              <a:t>Big business marketing for small business budgets</a:t>
            </a:r>
            <a:r>
              <a:rPr lang="en-GB" sz="1800" dirty="0">
                <a:effectLst/>
                <a:ea typeface="Calibri" panose="020F0502020204030204" pitchFamily="34" charset="0"/>
                <a:cs typeface="Times New Roman" panose="02020603050405020304" pitchFamily="18" charset="0"/>
              </a:rPr>
              <a:t>. 1st ed. New York: McGraw Hill.</a:t>
            </a:r>
          </a:p>
          <a:p>
            <a:pPr marL="342900" lvl="0" indent="-342900">
              <a:lnSpc>
                <a:spcPct val="107000"/>
              </a:lnSpc>
              <a:spcAft>
                <a:spcPts val="800"/>
              </a:spcAft>
              <a:buFont typeface="Arial" panose="020B0604020202020204" pitchFamily="34" charset="0"/>
              <a:buChar char="•"/>
              <a:tabLst>
                <a:tab pos="457200" algn="l"/>
              </a:tabLst>
            </a:pPr>
            <a:r>
              <a:rPr lang="en-GB" sz="1800" dirty="0">
                <a:effectLst/>
                <a:ea typeface="Calibri" panose="020F0502020204030204" pitchFamily="34" charset="0"/>
                <a:cs typeface="Times New Roman" panose="02020603050405020304" pitchFamily="18" charset="0"/>
              </a:rPr>
              <a:t>PESTLE analysis’ (2016) </a:t>
            </a:r>
            <a:r>
              <a:rPr lang="en-GB" sz="1800" i="1" dirty="0">
                <a:effectLst/>
                <a:ea typeface="Calibri" panose="020F0502020204030204" pitchFamily="34" charset="0"/>
                <a:cs typeface="Times New Roman" panose="02020603050405020304" pitchFamily="18" charset="0"/>
              </a:rPr>
              <a:t>A Dictionary of Business and Management</a:t>
            </a:r>
            <a:r>
              <a:rPr lang="en-GB" sz="1800" dirty="0">
                <a:effectLst/>
                <a:ea typeface="Calibri" panose="020F0502020204030204" pitchFamily="34" charset="0"/>
                <a:cs typeface="Times New Roman" panose="02020603050405020304" pitchFamily="18" charset="0"/>
              </a:rPr>
              <a:t>. 6th </a:t>
            </a:r>
            <a:r>
              <a:rPr lang="en-GB" sz="1800" dirty="0" err="1">
                <a:effectLst/>
                <a:ea typeface="Calibri" panose="020F0502020204030204" pitchFamily="34" charset="0"/>
                <a:cs typeface="Times New Roman" panose="02020603050405020304" pitchFamily="18" charset="0"/>
              </a:rPr>
              <a:t>edn</a:t>
            </a:r>
            <a:r>
              <a:rPr lang="en-GB" sz="1800" dirty="0">
                <a:effectLst/>
                <a:ea typeface="Calibri" panose="020F0502020204030204" pitchFamily="34" charset="0"/>
                <a:cs typeface="Times New Roman" panose="02020603050405020304" pitchFamily="18" charset="0"/>
              </a:rPr>
              <a:t>. Oxford University Press.</a:t>
            </a:r>
          </a:p>
          <a:p>
            <a:pPr marL="342900" lvl="0" indent="-342900">
              <a:lnSpc>
                <a:spcPct val="107000"/>
              </a:lnSpc>
              <a:spcAft>
                <a:spcPts val="800"/>
              </a:spcAft>
              <a:buFont typeface="Arial" panose="020B0604020202020204" pitchFamily="34" charset="0"/>
              <a:buChar char="•"/>
              <a:tabLst>
                <a:tab pos="457200" algn="l"/>
              </a:tabLst>
            </a:pPr>
            <a:r>
              <a:rPr lang="en-GB" sz="1800" dirty="0" err="1">
                <a:effectLst/>
                <a:ea typeface="Calibri" panose="020F0502020204030204" pitchFamily="34" charset="0"/>
                <a:cs typeface="Times New Roman" panose="02020603050405020304" pitchFamily="18" charset="0"/>
              </a:rPr>
              <a:t>Thiel</a:t>
            </a:r>
            <a:r>
              <a:rPr lang="en-GB" sz="1800" dirty="0">
                <a:effectLst/>
                <a:ea typeface="Calibri" panose="020F0502020204030204" pitchFamily="34" charset="0"/>
                <a:cs typeface="Times New Roman" panose="02020603050405020304" pitchFamily="18" charset="0"/>
              </a:rPr>
              <a:t>, P., Masters, B. and Masters, B. (Blake G. . (2014) </a:t>
            </a:r>
            <a:r>
              <a:rPr lang="en-GB" sz="1800" i="1" dirty="0">
                <a:effectLst/>
                <a:ea typeface="Calibri" panose="020F0502020204030204" pitchFamily="34" charset="0"/>
                <a:cs typeface="Times New Roman" panose="02020603050405020304" pitchFamily="18" charset="0"/>
              </a:rPr>
              <a:t>Zero to one : notes on start ups, or how to build the future</a:t>
            </a:r>
            <a:r>
              <a:rPr lang="en-GB" sz="1800" dirty="0">
                <a:effectLst/>
                <a:ea typeface="Calibri" panose="020F0502020204030204" pitchFamily="34" charset="0"/>
                <a:cs typeface="Times New Roman" panose="02020603050405020304" pitchFamily="18" charset="0"/>
              </a:rPr>
              <a:t>. London: Virgin Digital</a:t>
            </a:r>
          </a:p>
          <a:p>
            <a:endParaRPr lang="en-GB" sz="1100" b="0" i="0" dirty="0">
              <a:solidFill>
                <a:srgbClr val="3A3A3A"/>
              </a:solidFill>
              <a:effectLst/>
              <a:latin typeface="Source Sans Pro" panose="020B0503030403020204" pitchFamily="34" charset="0"/>
            </a:endParaRPr>
          </a:p>
          <a:p>
            <a:endParaRPr lang="en-GB" sz="1100" dirty="0">
              <a:solidFill>
                <a:srgbClr val="3A3A3A"/>
              </a:solidFill>
              <a:latin typeface="Source Sans Pro" panose="020B0503030403020204" pitchFamily="34" charset="0"/>
            </a:endParaRPr>
          </a:p>
          <a:p>
            <a:endParaRPr lang="en-GB" sz="1050" dirty="0">
              <a:solidFill>
                <a:srgbClr val="3A3A3A"/>
              </a:solidFill>
              <a:latin typeface="Source Sans Pro" panose="020B0503030403020204" pitchFamily="34" charset="0"/>
            </a:endParaRPr>
          </a:p>
          <a:p>
            <a:endParaRPr lang="en-GB" sz="1400" b="0" i="0" dirty="0">
              <a:solidFill>
                <a:srgbClr val="3A3A3A"/>
              </a:solidFill>
              <a:effectLst/>
              <a:latin typeface="Source Sans Pro" panose="020B0503030403020204" pitchFamily="34" charset="0"/>
            </a:endParaRPr>
          </a:p>
          <a:p>
            <a:endParaRPr lang="en-GB" sz="1400" dirty="0"/>
          </a:p>
        </p:txBody>
      </p:sp>
    </p:spTree>
    <p:extLst>
      <p:ext uri="{BB962C8B-B14F-4D97-AF65-F5344CB8AC3E}">
        <p14:creationId xmlns:p14="http://schemas.microsoft.com/office/powerpoint/2010/main" val="2386438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TotalTime>
  <Words>2133</Words>
  <Application>Microsoft Office PowerPoint</Application>
  <PresentationFormat>Widescreen</PresentationFormat>
  <Paragraphs>252</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Calibri Light</vt:lpstr>
      <vt:lpstr>Courier New</vt:lpstr>
      <vt:lpstr>Lucida Sans</vt:lpstr>
      <vt:lpstr>Source Sans Pro</vt:lpstr>
      <vt:lpstr>Tahoma</vt:lpstr>
      <vt:lpstr>Office Theme</vt:lpstr>
      <vt:lpstr>PowerPoint Presentation</vt:lpstr>
      <vt:lpstr>Table of Contents</vt:lpstr>
      <vt:lpstr>PowerPoint Presentation</vt:lpstr>
      <vt:lpstr>Executive Summary </vt:lpstr>
      <vt:lpstr>Company Overview</vt:lpstr>
      <vt:lpstr>Company’s Legal Structure</vt:lpstr>
      <vt:lpstr>Products and Services</vt:lpstr>
      <vt:lpstr>Market Audit-Competitors</vt:lpstr>
      <vt:lpstr>SWOT Analysis</vt:lpstr>
      <vt:lpstr>PowerPoint Presentation</vt:lpstr>
      <vt:lpstr>PESTLE Analysis</vt:lpstr>
      <vt:lpstr>PowerPoint Presentation</vt:lpstr>
      <vt:lpstr>PowerPoint Presentation</vt:lpstr>
      <vt:lpstr>Target Market</vt:lpstr>
      <vt:lpstr>Marketing Plan </vt:lpstr>
      <vt:lpstr>PowerPoint Presentation</vt:lpstr>
      <vt:lpstr>Management Team</vt:lpstr>
      <vt:lpstr>Financial Plan   Cashflow Forecast</vt:lpstr>
      <vt:lpstr>  Profit&amp;Loss  Forecast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stefaniabulete@gmail.com</dc:creator>
  <cp:lastModifiedBy>stefaniabulete@gmail.com</cp:lastModifiedBy>
  <cp:revision>1</cp:revision>
  <dcterms:created xsi:type="dcterms:W3CDTF">2022-07-19T07:28:56Z</dcterms:created>
  <dcterms:modified xsi:type="dcterms:W3CDTF">2022-07-21T20:07:44Z</dcterms:modified>
</cp:coreProperties>
</file>