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CFF990-377B-8180-6E1B-DA6DB2020149}" v="126" dt="2022-07-06T14:28:56.351"/>
    <p1510:client id="{2D93BA09-B635-DB05-EDBE-5E8ECA108547}" v="450" dt="2022-07-25T17:05:00.566"/>
    <p1510:client id="{5F96E0F5-B03E-4580-955B-4AC56CDEC253}" v="642" dt="2022-06-27T17:20:30.088"/>
    <p1510:client id="{76CE5871-C43D-5253-A1A9-C2B88D8DCE3A}" v="1000" dt="2022-07-06T17:04:21.8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mar Darboe (2020336)" userId="S::2020336@student.uwtsd.ac.uk::5d8aa655-a8b3-4971-9c70-a59566e089b6" providerId="AD" clId="Web-{1DCFF990-377B-8180-6E1B-DA6DB2020149}"/>
    <pc:docChg chg="modSld">
      <pc:chgData name="Omar Darboe (2020336)" userId="S::2020336@student.uwtsd.ac.uk::5d8aa655-a8b3-4971-9c70-a59566e089b6" providerId="AD" clId="Web-{1DCFF990-377B-8180-6E1B-DA6DB2020149}" dt="2022-07-06T14:28:56.351" v="113" actId="20577"/>
      <pc:docMkLst>
        <pc:docMk/>
      </pc:docMkLst>
      <pc:sldChg chg="addSp delSp modSp mod setBg addAnim">
        <pc:chgData name="Omar Darboe (2020336)" userId="S::2020336@student.uwtsd.ac.uk::5d8aa655-a8b3-4971-9c70-a59566e089b6" providerId="AD" clId="Web-{1DCFF990-377B-8180-6E1B-DA6DB2020149}" dt="2022-07-06T14:28:56.351" v="113" actId="20577"/>
        <pc:sldMkLst>
          <pc:docMk/>
          <pc:sldMk cId="28801073" sldId="259"/>
        </pc:sldMkLst>
        <pc:spChg chg="mod">
          <ac:chgData name="Omar Darboe (2020336)" userId="S::2020336@student.uwtsd.ac.uk::5d8aa655-a8b3-4971-9c70-a59566e089b6" providerId="AD" clId="Web-{1DCFF990-377B-8180-6E1B-DA6DB2020149}" dt="2022-07-06T14:28:19.599" v="85" actId="20577"/>
          <ac:spMkLst>
            <pc:docMk/>
            <pc:sldMk cId="28801073" sldId="259"/>
            <ac:spMk id="2" creationId="{2AAAE6DF-B236-1BD4-A509-83E9F8D4C8B3}"/>
          </ac:spMkLst>
        </pc:spChg>
        <pc:spChg chg="del mod">
          <ac:chgData name="Omar Darboe (2020336)" userId="S::2020336@student.uwtsd.ac.uk::5d8aa655-a8b3-4971-9c70-a59566e089b6" providerId="AD" clId="Web-{1DCFF990-377B-8180-6E1B-DA6DB2020149}" dt="2022-07-06T14:13:32.096" v="16"/>
          <ac:spMkLst>
            <pc:docMk/>
            <pc:sldMk cId="28801073" sldId="259"/>
            <ac:spMk id="3" creationId="{878AC1C0-2DFC-F048-3CD6-D4356E5CAC9D}"/>
          </ac:spMkLst>
        </pc:spChg>
        <pc:spChg chg="add mod">
          <ac:chgData name="Omar Darboe (2020336)" userId="S::2020336@student.uwtsd.ac.uk::5d8aa655-a8b3-4971-9c70-a59566e089b6" providerId="AD" clId="Web-{1DCFF990-377B-8180-6E1B-DA6DB2020149}" dt="2022-07-06T14:28:56.351" v="113" actId="20577"/>
          <ac:spMkLst>
            <pc:docMk/>
            <pc:sldMk cId="28801073" sldId="259"/>
            <ac:spMk id="5" creationId="{70EDAF2B-3B9B-225F-D670-28AE6D91ADAA}"/>
          </ac:spMkLst>
        </pc:spChg>
        <pc:spChg chg="add del mod">
          <ac:chgData name="Omar Darboe (2020336)" userId="S::2020336@student.uwtsd.ac.uk::5d8aa655-a8b3-4971-9c70-a59566e089b6" providerId="AD" clId="Web-{1DCFF990-377B-8180-6E1B-DA6DB2020149}" dt="2022-07-06T14:27:34.658" v="60"/>
          <ac:spMkLst>
            <pc:docMk/>
            <pc:sldMk cId="28801073" sldId="259"/>
            <ac:spMk id="6" creationId="{94A42E31-A3B0-7E5A-E2BD-52A8AE26BB21}"/>
          </ac:spMkLst>
        </pc:spChg>
        <pc:spChg chg="add">
          <ac:chgData name="Omar Darboe (2020336)" userId="S::2020336@student.uwtsd.ac.uk::5d8aa655-a8b3-4971-9c70-a59566e089b6" providerId="AD" clId="Web-{1DCFF990-377B-8180-6E1B-DA6DB2020149}" dt="2022-07-06T14:20:36.518" v="20"/>
          <ac:spMkLst>
            <pc:docMk/>
            <pc:sldMk cId="28801073" sldId="259"/>
            <ac:spMk id="10" creationId="{48CAE4AE-A9DF-45AF-9A9C-1712BC63418E}"/>
          </ac:spMkLst>
        </pc:spChg>
        <pc:spChg chg="add">
          <ac:chgData name="Omar Darboe (2020336)" userId="S::2020336@student.uwtsd.ac.uk::5d8aa655-a8b3-4971-9c70-a59566e089b6" providerId="AD" clId="Web-{1DCFF990-377B-8180-6E1B-DA6DB2020149}" dt="2022-07-06T14:20:36.518" v="20"/>
          <ac:spMkLst>
            <pc:docMk/>
            <pc:sldMk cId="28801073" sldId="259"/>
            <ac:spMk id="35" creationId="{E972DE0D-2E53-4159-ABD3-C601524262C2}"/>
          </ac:spMkLst>
        </pc:spChg>
        <pc:grpChg chg="add">
          <ac:chgData name="Omar Darboe (2020336)" userId="S::2020336@student.uwtsd.ac.uk::5d8aa655-a8b3-4971-9c70-a59566e089b6" providerId="AD" clId="Web-{1DCFF990-377B-8180-6E1B-DA6DB2020149}" dt="2022-07-06T14:20:36.518" v="20"/>
          <ac:grpSpMkLst>
            <pc:docMk/>
            <pc:sldMk cId="28801073" sldId="259"/>
            <ac:grpSpMk id="12" creationId="{6C272060-BC98-4C91-A58F-4DFEC566CF7F}"/>
          </ac:grpSpMkLst>
        </pc:grpChg>
        <pc:picChg chg="add mod ord">
          <ac:chgData name="Omar Darboe (2020336)" userId="S::2020336@student.uwtsd.ac.uk::5d8aa655-a8b3-4971-9c70-a59566e089b6" providerId="AD" clId="Web-{1DCFF990-377B-8180-6E1B-DA6DB2020149}" dt="2022-07-06T14:24:44.349" v="37" actId="1076"/>
          <ac:picMkLst>
            <pc:docMk/>
            <pc:sldMk cId="28801073" sldId="259"/>
            <ac:picMk id="4" creationId="{E2EFC835-4525-03DD-D241-45044E336271}"/>
          </ac:picMkLst>
        </pc:picChg>
        <pc:picChg chg="add mod">
          <ac:chgData name="Omar Darboe (2020336)" userId="S::2020336@student.uwtsd.ac.uk::5d8aa655-a8b3-4971-9c70-a59566e089b6" providerId="AD" clId="Web-{1DCFF990-377B-8180-6E1B-DA6DB2020149}" dt="2022-07-06T14:25:43.337" v="40" actId="1076"/>
          <ac:picMkLst>
            <pc:docMk/>
            <pc:sldMk cId="28801073" sldId="259"/>
            <ac:picMk id="7" creationId="{789E7903-9BE4-A6EE-5AC5-11B48D1DD86F}"/>
          </ac:picMkLst>
        </pc:picChg>
      </pc:sldChg>
    </pc:docChg>
  </pc:docChgLst>
  <pc:docChgLst>
    <pc:chgData name="Omar Darboe (2020336)" userId="S::2020336@student.uwtsd.ac.uk::5d8aa655-a8b3-4971-9c70-a59566e089b6" providerId="AD" clId="Web-{2D93BA09-B635-DB05-EDBE-5E8ECA108547}"/>
    <pc:docChg chg="modSld">
      <pc:chgData name="Omar Darboe (2020336)" userId="S::2020336@student.uwtsd.ac.uk::5d8aa655-a8b3-4971-9c70-a59566e089b6" providerId="AD" clId="Web-{2D93BA09-B635-DB05-EDBE-5E8ECA108547}" dt="2022-07-25T17:05:00.566" v="454" actId="20577"/>
      <pc:docMkLst>
        <pc:docMk/>
      </pc:docMkLst>
      <pc:sldChg chg="modSp">
        <pc:chgData name="Omar Darboe (2020336)" userId="S::2020336@student.uwtsd.ac.uk::5d8aa655-a8b3-4971-9c70-a59566e089b6" providerId="AD" clId="Web-{2D93BA09-B635-DB05-EDBE-5E8ECA108547}" dt="2022-07-25T17:05:00.566" v="454" actId="20577"/>
        <pc:sldMkLst>
          <pc:docMk/>
          <pc:sldMk cId="113249397" sldId="261"/>
        </pc:sldMkLst>
        <pc:spChg chg="mod">
          <ac:chgData name="Omar Darboe (2020336)" userId="S::2020336@student.uwtsd.ac.uk::5d8aa655-a8b3-4971-9c70-a59566e089b6" providerId="AD" clId="Web-{2D93BA09-B635-DB05-EDBE-5E8ECA108547}" dt="2022-07-25T17:05:00.566" v="454" actId="20577"/>
          <ac:spMkLst>
            <pc:docMk/>
            <pc:sldMk cId="113249397" sldId="261"/>
            <ac:spMk id="3" creationId="{9CA14766-1472-377B-C6D6-0822443013FC}"/>
          </ac:spMkLst>
        </pc:spChg>
        <pc:spChg chg="mod">
          <ac:chgData name="Omar Darboe (2020336)" userId="S::2020336@student.uwtsd.ac.uk::5d8aa655-a8b3-4971-9c70-a59566e089b6" providerId="AD" clId="Web-{2D93BA09-B635-DB05-EDBE-5E8ECA108547}" dt="2022-07-25T17:04:02.971" v="432" actId="20577"/>
          <ac:spMkLst>
            <pc:docMk/>
            <pc:sldMk cId="113249397" sldId="261"/>
            <ac:spMk id="8" creationId="{E2366EBA-92FD-44AE-87A9-25E5135EB2C9}"/>
          </ac:spMkLst>
        </pc:spChg>
      </pc:sldChg>
    </pc:docChg>
  </pc:docChgLst>
  <pc:docChgLst>
    <pc:chgData name="Omar Darboe (2020336)" userId="S::2020336@student.uwtsd.ac.uk::5d8aa655-a8b3-4971-9c70-a59566e089b6" providerId="AD" clId="Web-{76CE5871-C43D-5253-A1A9-C2B88D8DCE3A}"/>
    <pc:docChg chg="modSld">
      <pc:chgData name="Omar Darboe (2020336)" userId="S::2020336@student.uwtsd.ac.uk::5d8aa655-a8b3-4971-9c70-a59566e089b6" providerId="AD" clId="Web-{76CE5871-C43D-5253-A1A9-C2B88D8DCE3A}" dt="2022-07-06T17:04:22.267" v="998"/>
      <pc:docMkLst>
        <pc:docMk/>
      </pc:docMkLst>
      <pc:sldChg chg="modSp">
        <pc:chgData name="Omar Darboe (2020336)" userId="S::2020336@student.uwtsd.ac.uk::5d8aa655-a8b3-4971-9c70-a59566e089b6" providerId="AD" clId="Web-{76CE5871-C43D-5253-A1A9-C2B88D8DCE3A}" dt="2022-07-06T16:33:01.120" v="738" actId="20577"/>
        <pc:sldMkLst>
          <pc:docMk/>
          <pc:sldMk cId="1793619412" sldId="258"/>
        </pc:sldMkLst>
        <pc:spChg chg="mod">
          <ac:chgData name="Omar Darboe (2020336)" userId="S::2020336@student.uwtsd.ac.uk::5d8aa655-a8b3-4971-9c70-a59566e089b6" providerId="AD" clId="Web-{76CE5871-C43D-5253-A1A9-C2B88D8DCE3A}" dt="2022-07-06T16:33:01.120" v="738" actId="20577"/>
          <ac:spMkLst>
            <pc:docMk/>
            <pc:sldMk cId="1793619412" sldId="258"/>
            <ac:spMk id="5" creationId="{2A094570-31F2-B66A-2771-56E0E0EAC8F1}"/>
          </ac:spMkLst>
        </pc:spChg>
      </pc:sldChg>
      <pc:sldChg chg="addSp delSp modSp">
        <pc:chgData name="Omar Darboe (2020336)" userId="S::2020336@student.uwtsd.ac.uk::5d8aa655-a8b3-4971-9c70-a59566e089b6" providerId="AD" clId="Web-{76CE5871-C43D-5253-A1A9-C2B88D8DCE3A}" dt="2022-07-06T16:37:17.235" v="742" actId="1076"/>
        <pc:sldMkLst>
          <pc:docMk/>
          <pc:sldMk cId="28801073" sldId="259"/>
        </pc:sldMkLst>
        <pc:spChg chg="mod">
          <ac:chgData name="Omar Darboe (2020336)" userId="S::2020336@student.uwtsd.ac.uk::5d8aa655-a8b3-4971-9c70-a59566e089b6" providerId="AD" clId="Web-{76CE5871-C43D-5253-A1A9-C2B88D8DCE3A}" dt="2022-07-06T16:19:25.756" v="559" actId="20577"/>
          <ac:spMkLst>
            <pc:docMk/>
            <pc:sldMk cId="28801073" sldId="259"/>
            <ac:spMk id="2" creationId="{2AAAE6DF-B236-1BD4-A509-83E9F8D4C8B3}"/>
          </ac:spMkLst>
        </pc:spChg>
        <pc:spChg chg="add del mod">
          <ac:chgData name="Omar Darboe (2020336)" userId="S::2020336@student.uwtsd.ac.uk::5d8aa655-a8b3-4971-9c70-a59566e089b6" providerId="AD" clId="Web-{76CE5871-C43D-5253-A1A9-C2B88D8DCE3A}" dt="2022-07-06T16:00:56.820" v="88"/>
          <ac:spMkLst>
            <pc:docMk/>
            <pc:sldMk cId="28801073" sldId="259"/>
            <ac:spMk id="3" creationId="{46B5C36F-59BA-33AC-164F-AB3EC262988B}"/>
          </ac:spMkLst>
        </pc:spChg>
        <pc:spChg chg="add del">
          <ac:chgData name="Omar Darboe (2020336)" userId="S::2020336@student.uwtsd.ac.uk::5d8aa655-a8b3-4971-9c70-a59566e089b6" providerId="AD" clId="Web-{76CE5871-C43D-5253-A1A9-C2B88D8DCE3A}" dt="2022-07-06T15:59:57.834" v="80"/>
          <ac:spMkLst>
            <pc:docMk/>
            <pc:sldMk cId="28801073" sldId="259"/>
            <ac:spMk id="4" creationId="{06FD247F-5ABA-839F-92A3-F647095219DB}"/>
          </ac:spMkLst>
        </pc:spChg>
        <pc:spChg chg="add mod">
          <ac:chgData name="Omar Darboe (2020336)" userId="S::2020336@student.uwtsd.ac.uk::5d8aa655-a8b3-4971-9c70-a59566e089b6" providerId="AD" clId="Web-{76CE5871-C43D-5253-A1A9-C2B88D8DCE3A}" dt="2022-07-06T16:32:11.571" v="736" actId="20577"/>
          <ac:spMkLst>
            <pc:docMk/>
            <pc:sldMk cId="28801073" sldId="259"/>
            <ac:spMk id="6" creationId="{F636B083-8A83-6A02-8502-6517757CA063}"/>
          </ac:spMkLst>
        </pc:spChg>
        <pc:spChg chg="add mod">
          <ac:chgData name="Omar Darboe (2020336)" userId="S::2020336@student.uwtsd.ac.uk::5d8aa655-a8b3-4971-9c70-a59566e089b6" providerId="AD" clId="Web-{76CE5871-C43D-5253-A1A9-C2B88D8DCE3A}" dt="2022-07-06T15:58:49.348" v="78" actId="1076"/>
          <ac:spMkLst>
            <pc:docMk/>
            <pc:sldMk cId="28801073" sldId="259"/>
            <ac:spMk id="7" creationId="{81C7E7E1-9E5D-841E-ACD9-01B06FBA72DB}"/>
          </ac:spMkLst>
        </pc:spChg>
        <pc:picChg chg="del">
          <ac:chgData name="Omar Darboe (2020336)" userId="S::2020336@student.uwtsd.ac.uk::5d8aa655-a8b3-4971-9c70-a59566e089b6" providerId="AD" clId="Web-{76CE5871-C43D-5253-A1A9-C2B88D8DCE3A}" dt="2022-07-06T15:09:29.376" v="0"/>
          <ac:picMkLst>
            <pc:docMk/>
            <pc:sldMk cId="28801073" sldId="259"/>
            <ac:picMk id="4" creationId="{E2EFC835-4525-03DD-D241-45044E336271}"/>
          </ac:picMkLst>
        </pc:picChg>
        <pc:picChg chg="del">
          <ac:chgData name="Omar Darboe (2020336)" userId="S::2020336@student.uwtsd.ac.uk::5d8aa655-a8b3-4971-9c70-a59566e089b6" providerId="AD" clId="Web-{76CE5871-C43D-5253-A1A9-C2B88D8DCE3A}" dt="2022-07-06T15:09:35.080" v="1"/>
          <ac:picMkLst>
            <pc:docMk/>
            <pc:sldMk cId="28801073" sldId="259"/>
            <ac:picMk id="7" creationId="{789E7903-9BE4-A6EE-5AC5-11B48D1DD86F}"/>
          </ac:picMkLst>
        </pc:picChg>
        <pc:picChg chg="add mod">
          <ac:chgData name="Omar Darboe (2020336)" userId="S::2020336@student.uwtsd.ac.uk::5d8aa655-a8b3-4971-9c70-a59566e089b6" providerId="AD" clId="Web-{76CE5871-C43D-5253-A1A9-C2B88D8DCE3A}" dt="2022-07-06T16:34:29.137" v="740" actId="1076"/>
          <ac:picMkLst>
            <pc:docMk/>
            <pc:sldMk cId="28801073" sldId="259"/>
            <ac:picMk id="8" creationId="{AA8AFF6A-D3D0-142A-254A-C4C66AB8A550}"/>
          </ac:picMkLst>
        </pc:picChg>
        <pc:picChg chg="add mod">
          <ac:chgData name="Omar Darboe (2020336)" userId="S::2020336@student.uwtsd.ac.uk::5d8aa655-a8b3-4971-9c70-a59566e089b6" providerId="AD" clId="Web-{76CE5871-C43D-5253-A1A9-C2B88D8DCE3A}" dt="2022-07-06T16:37:17.235" v="742" actId="1076"/>
          <ac:picMkLst>
            <pc:docMk/>
            <pc:sldMk cId="28801073" sldId="259"/>
            <ac:picMk id="9" creationId="{B206A14B-C250-917A-DE49-D54F376E8CE2}"/>
          </ac:picMkLst>
        </pc:picChg>
      </pc:sldChg>
      <pc:sldChg chg="addSp modSp mod setBg">
        <pc:chgData name="Omar Darboe (2020336)" userId="S::2020336@student.uwtsd.ac.uk::5d8aa655-a8b3-4971-9c70-a59566e089b6" providerId="AD" clId="Web-{76CE5871-C43D-5253-A1A9-C2B88D8DCE3A}" dt="2022-07-06T17:04:06.064" v="990" actId="20577"/>
        <pc:sldMkLst>
          <pc:docMk/>
          <pc:sldMk cId="3065219566" sldId="260"/>
        </pc:sldMkLst>
        <pc:spChg chg="mod">
          <ac:chgData name="Omar Darboe (2020336)" userId="S::2020336@student.uwtsd.ac.uk::5d8aa655-a8b3-4971-9c70-a59566e089b6" providerId="AD" clId="Web-{76CE5871-C43D-5253-A1A9-C2B88D8DCE3A}" dt="2022-07-06T16:38:26.174" v="765"/>
          <ac:spMkLst>
            <pc:docMk/>
            <pc:sldMk cId="3065219566" sldId="260"/>
            <ac:spMk id="2" creationId="{C6DC20CF-3673-4E9C-2525-CC27C97F9D00}"/>
          </ac:spMkLst>
        </pc:spChg>
        <pc:spChg chg="mod">
          <ac:chgData name="Omar Darboe (2020336)" userId="S::2020336@student.uwtsd.ac.uk::5d8aa655-a8b3-4971-9c70-a59566e089b6" providerId="AD" clId="Web-{76CE5871-C43D-5253-A1A9-C2B88D8DCE3A}" dt="2022-07-06T17:04:06.064" v="990" actId="20577"/>
          <ac:spMkLst>
            <pc:docMk/>
            <pc:sldMk cId="3065219566" sldId="260"/>
            <ac:spMk id="3" creationId="{1FAC2815-30C1-FCC6-D22B-92987FA238CC}"/>
          </ac:spMkLst>
        </pc:spChg>
        <pc:spChg chg="add">
          <ac:chgData name="Omar Darboe (2020336)" userId="S::2020336@student.uwtsd.ac.uk::5d8aa655-a8b3-4971-9c70-a59566e089b6" providerId="AD" clId="Web-{76CE5871-C43D-5253-A1A9-C2B88D8DCE3A}" dt="2022-07-06T16:38:26.174" v="765"/>
          <ac:spMkLst>
            <pc:docMk/>
            <pc:sldMk cId="3065219566" sldId="260"/>
            <ac:spMk id="8" creationId="{E2366EBA-92FD-44AE-87A9-25E5135EB2C9}"/>
          </ac:spMkLst>
        </pc:spChg>
        <pc:spChg chg="add">
          <ac:chgData name="Omar Darboe (2020336)" userId="S::2020336@student.uwtsd.ac.uk::5d8aa655-a8b3-4971-9c70-a59566e089b6" providerId="AD" clId="Web-{76CE5871-C43D-5253-A1A9-C2B88D8DCE3A}" dt="2022-07-06T16:38:26.174" v="765"/>
          <ac:spMkLst>
            <pc:docMk/>
            <pc:sldMk cId="3065219566" sldId="260"/>
            <ac:spMk id="33" creationId="{7C462C46-EFB7-4580-9921-DFC346FCC3C2}"/>
          </ac:spMkLst>
        </pc:spChg>
        <pc:spChg chg="add">
          <ac:chgData name="Omar Darboe (2020336)" userId="S::2020336@student.uwtsd.ac.uk::5d8aa655-a8b3-4971-9c70-a59566e089b6" providerId="AD" clId="Web-{76CE5871-C43D-5253-A1A9-C2B88D8DCE3A}" dt="2022-07-06T16:38:26.174" v="765"/>
          <ac:spMkLst>
            <pc:docMk/>
            <pc:sldMk cId="3065219566" sldId="260"/>
            <ac:spMk id="35" creationId="{B8B918B4-AB10-4E3A-916E-A9625586EA47}"/>
          </ac:spMkLst>
        </pc:spChg>
        <pc:grpChg chg="add">
          <ac:chgData name="Omar Darboe (2020336)" userId="S::2020336@student.uwtsd.ac.uk::5d8aa655-a8b3-4971-9c70-a59566e089b6" providerId="AD" clId="Web-{76CE5871-C43D-5253-A1A9-C2B88D8DCE3A}" dt="2022-07-06T16:38:26.174" v="765"/>
          <ac:grpSpMkLst>
            <pc:docMk/>
            <pc:sldMk cId="3065219566" sldId="260"/>
            <ac:grpSpMk id="10" creationId="{B437F5FC-01F7-4EB4-81E7-C27D917E9554}"/>
          </ac:grpSpMkLst>
        </pc:grpChg>
      </pc:sldChg>
      <pc:sldChg chg="addSp modSp mod setBg">
        <pc:chgData name="Omar Darboe (2020336)" userId="S::2020336@student.uwtsd.ac.uk::5d8aa655-a8b3-4971-9c70-a59566e089b6" providerId="AD" clId="Web-{76CE5871-C43D-5253-A1A9-C2B88D8DCE3A}" dt="2022-07-06T17:04:22.267" v="998"/>
        <pc:sldMkLst>
          <pc:docMk/>
          <pc:sldMk cId="113249397" sldId="261"/>
        </pc:sldMkLst>
        <pc:spChg chg="mod">
          <ac:chgData name="Omar Darboe (2020336)" userId="S::2020336@student.uwtsd.ac.uk::5d8aa655-a8b3-4971-9c70-a59566e089b6" providerId="AD" clId="Web-{76CE5871-C43D-5253-A1A9-C2B88D8DCE3A}" dt="2022-07-06T17:04:22.267" v="998"/>
          <ac:spMkLst>
            <pc:docMk/>
            <pc:sldMk cId="113249397" sldId="261"/>
            <ac:spMk id="2" creationId="{B0973593-2222-39A4-C183-CE3C75558718}"/>
          </ac:spMkLst>
        </pc:spChg>
        <pc:spChg chg="mod">
          <ac:chgData name="Omar Darboe (2020336)" userId="S::2020336@student.uwtsd.ac.uk::5d8aa655-a8b3-4971-9c70-a59566e089b6" providerId="AD" clId="Web-{76CE5871-C43D-5253-A1A9-C2B88D8DCE3A}" dt="2022-07-06T17:04:22.267" v="998"/>
          <ac:spMkLst>
            <pc:docMk/>
            <pc:sldMk cId="113249397" sldId="261"/>
            <ac:spMk id="3" creationId="{9CA14766-1472-377B-C6D6-0822443013FC}"/>
          </ac:spMkLst>
        </pc:spChg>
        <pc:spChg chg="add">
          <ac:chgData name="Omar Darboe (2020336)" userId="S::2020336@student.uwtsd.ac.uk::5d8aa655-a8b3-4971-9c70-a59566e089b6" providerId="AD" clId="Web-{76CE5871-C43D-5253-A1A9-C2B88D8DCE3A}" dt="2022-07-06T17:04:22.267" v="998"/>
          <ac:spMkLst>
            <pc:docMk/>
            <pc:sldMk cId="113249397" sldId="261"/>
            <ac:spMk id="8" creationId="{E2366EBA-92FD-44AE-87A9-25E5135EB2C9}"/>
          </ac:spMkLst>
        </pc:spChg>
        <pc:spChg chg="add">
          <ac:chgData name="Omar Darboe (2020336)" userId="S::2020336@student.uwtsd.ac.uk::5d8aa655-a8b3-4971-9c70-a59566e089b6" providerId="AD" clId="Web-{76CE5871-C43D-5253-A1A9-C2B88D8DCE3A}" dt="2022-07-06T17:04:22.267" v="998"/>
          <ac:spMkLst>
            <pc:docMk/>
            <pc:sldMk cId="113249397" sldId="261"/>
            <ac:spMk id="33" creationId="{7C462C46-EFB7-4580-9921-DFC346FCC3C2}"/>
          </ac:spMkLst>
        </pc:spChg>
        <pc:spChg chg="add">
          <ac:chgData name="Omar Darboe (2020336)" userId="S::2020336@student.uwtsd.ac.uk::5d8aa655-a8b3-4971-9c70-a59566e089b6" providerId="AD" clId="Web-{76CE5871-C43D-5253-A1A9-C2B88D8DCE3A}" dt="2022-07-06T17:04:22.267" v="998"/>
          <ac:spMkLst>
            <pc:docMk/>
            <pc:sldMk cId="113249397" sldId="261"/>
            <ac:spMk id="35" creationId="{B8B918B4-AB10-4E3A-916E-A9625586EA47}"/>
          </ac:spMkLst>
        </pc:spChg>
        <pc:grpChg chg="add">
          <ac:chgData name="Omar Darboe (2020336)" userId="S::2020336@student.uwtsd.ac.uk::5d8aa655-a8b3-4971-9c70-a59566e089b6" providerId="AD" clId="Web-{76CE5871-C43D-5253-A1A9-C2B88D8DCE3A}" dt="2022-07-06T17:04:22.267" v="998"/>
          <ac:grpSpMkLst>
            <pc:docMk/>
            <pc:sldMk cId="113249397" sldId="261"/>
            <ac:grpSpMk id="10" creationId="{B437F5FC-01F7-4EB4-81E7-C27D917E9554}"/>
          </ac:grpSpMkLst>
        </pc:grpChg>
      </pc:sldChg>
    </pc:docChg>
  </pc:docChgLst>
  <pc:docChgLst>
    <pc:chgData name="Omar Darboe (2020336)" userId="S::2020336@student.uwtsd.ac.uk::5d8aa655-a8b3-4971-9c70-a59566e089b6" providerId="AD" clId="Web-{5F96E0F5-B03E-4580-955B-4AC56CDEC253}"/>
    <pc:docChg chg="addSld modSld addMainMaster delMainMaster">
      <pc:chgData name="Omar Darboe (2020336)" userId="S::2020336@student.uwtsd.ac.uk::5d8aa655-a8b3-4971-9c70-a59566e089b6" providerId="AD" clId="Web-{5F96E0F5-B03E-4580-955B-4AC56CDEC253}" dt="2022-06-27T17:20:30.650" v="643"/>
      <pc:docMkLst>
        <pc:docMk/>
      </pc:docMkLst>
      <pc:sldChg chg="modSp mod modClrScheme chgLayout">
        <pc:chgData name="Omar Darboe (2020336)" userId="S::2020336@student.uwtsd.ac.uk::5d8aa655-a8b3-4971-9c70-a59566e089b6" providerId="AD" clId="Web-{5F96E0F5-B03E-4580-955B-4AC56CDEC253}" dt="2022-06-27T16:45:05.123" v="85"/>
        <pc:sldMkLst>
          <pc:docMk/>
          <pc:sldMk cId="109857222" sldId="256"/>
        </pc:sldMkLst>
        <pc:spChg chg="mod ord">
          <ac:chgData name="Omar Darboe (2020336)" userId="S::2020336@student.uwtsd.ac.uk::5d8aa655-a8b3-4971-9c70-a59566e089b6" providerId="AD" clId="Web-{5F96E0F5-B03E-4580-955B-4AC56CDEC253}" dt="2022-06-27T16:45:05.123" v="85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Omar Darboe (2020336)" userId="S::2020336@student.uwtsd.ac.uk::5d8aa655-a8b3-4971-9c70-a59566e089b6" providerId="AD" clId="Web-{5F96E0F5-B03E-4580-955B-4AC56CDEC253}" dt="2022-06-27T16:45:05.123" v="85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 modClrScheme chgLayout">
        <pc:chgData name="Omar Darboe (2020336)" userId="S::2020336@student.uwtsd.ac.uk::5d8aa655-a8b3-4971-9c70-a59566e089b6" providerId="AD" clId="Web-{5F96E0F5-B03E-4580-955B-4AC56CDEC253}" dt="2022-06-27T17:01:13.420" v="364"/>
        <pc:sldMkLst>
          <pc:docMk/>
          <pc:sldMk cId="1442007166" sldId="257"/>
        </pc:sldMkLst>
        <pc:spChg chg="mod ord">
          <ac:chgData name="Omar Darboe (2020336)" userId="S::2020336@student.uwtsd.ac.uk::5d8aa655-a8b3-4971-9c70-a59566e089b6" providerId="AD" clId="Web-{5F96E0F5-B03E-4580-955B-4AC56CDEC253}" dt="2022-06-27T17:01:13.420" v="364"/>
          <ac:spMkLst>
            <pc:docMk/>
            <pc:sldMk cId="1442007166" sldId="257"/>
            <ac:spMk id="2" creationId="{5B0A251F-302A-64E6-CA51-809BA80B43D2}"/>
          </ac:spMkLst>
        </pc:spChg>
        <pc:spChg chg="del mod ord">
          <ac:chgData name="Omar Darboe (2020336)" userId="S::2020336@student.uwtsd.ac.uk::5d8aa655-a8b3-4971-9c70-a59566e089b6" providerId="AD" clId="Web-{5F96E0F5-B03E-4580-955B-4AC56CDEC253}" dt="2022-06-27T17:01:13.420" v="364"/>
          <ac:spMkLst>
            <pc:docMk/>
            <pc:sldMk cId="1442007166" sldId="257"/>
            <ac:spMk id="3" creationId="{1DCBEBC7-461B-302E-3B65-738463360692}"/>
          </ac:spMkLst>
        </pc:spChg>
        <pc:spChg chg="add">
          <ac:chgData name="Omar Darboe (2020336)" userId="S::2020336@student.uwtsd.ac.uk::5d8aa655-a8b3-4971-9c70-a59566e089b6" providerId="AD" clId="Web-{5F96E0F5-B03E-4580-955B-4AC56CDEC253}" dt="2022-06-27T17:01:13.420" v="364"/>
          <ac:spMkLst>
            <pc:docMk/>
            <pc:sldMk cId="1442007166" sldId="257"/>
            <ac:spMk id="9" creationId="{982413CC-69E6-4BDA-A88D-E4EF8F95B27D}"/>
          </ac:spMkLst>
        </pc:spChg>
        <pc:grpChg chg="add">
          <ac:chgData name="Omar Darboe (2020336)" userId="S::2020336@student.uwtsd.ac.uk::5d8aa655-a8b3-4971-9c70-a59566e089b6" providerId="AD" clId="Web-{5F96E0F5-B03E-4580-955B-4AC56CDEC253}" dt="2022-06-27T17:01:13.420" v="364"/>
          <ac:grpSpMkLst>
            <pc:docMk/>
            <pc:sldMk cId="1442007166" sldId="257"/>
            <ac:grpSpMk id="11" creationId="{4F1F7357-8633-4CE7-BF80-475EE8A2FAEA}"/>
          </ac:grpSpMkLst>
        </pc:grpChg>
        <pc:graphicFrameChg chg="add">
          <ac:chgData name="Omar Darboe (2020336)" userId="S::2020336@student.uwtsd.ac.uk::5d8aa655-a8b3-4971-9c70-a59566e089b6" providerId="AD" clId="Web-{5F96E0F5-B03E-4580-955B-4AC56CDEC253}" dt="2022-06-27T17:01:13.420" v="364"/>
          <ac:graphicFrameMkLst>
            <pc:docMk/>
            <pc:sldMk cId="1442007166" sldId="257"/>
            <ac:graphicFrameMk id="5" creationId="{22EEF4BB-5A71-512F-443B-14F76DB0530D}"/>
          </ac:graphicFrameMkLst>
        </pc:graphicFrameChg>
      </pc:sldChg>
      <pc:sldChg chg="addSp delSp modSp new mod setBg modClrScheme setClrOvrMap chgLayout">
        <pc:chgData name="Omar Darboe (2020336)" userId="S::2020336@student.uwtsd.ac.uk::5d8aa655-a8b3-4971-9c70-a59566e089b6" providerId="AD" clId="Web-{5F96E0F5-B03E-4580-955B-4AC56CDEC253}" dt="2022-06-27T17:20:30.650" v="643"/>
        <pc:sldMkLst>
          <pc:docMk/>
          <pc:sldMk cId="1793619412" sldId="258"/>
        </pc:sldMkLst>
        <pc:spChg chg="mod ord">
          <ac:chgData name="Omar Darboe (2020336)" userId="S::2020336@student.uwtsd.ac.uk::5d8aa655-a8b3-4971-9c70-a59566e089b6" providerId="AD" clId="Web-{5F96E0F5-B03E-4580-955B-4AC56CDEC253}" dt="2022-06-27T17:20:30.650" v="643"/>
          <ac:spMkLst>
            <pc:docMk/>
            <pc:sldMk cId="1793619412" sldId="258"/>
            <ac:spMk id="2" creationId="{A9655AC9-0D0A-9723-854C-FB4D996C6AF3}"/>
          </ac:spMkLst>
        </pc:spChg>
        <pc:spChg chg="del mod ord">
          <ac:chgData name="Omar Darboe (2020336)" userId="S::2020336@student.uwtsd.ac.uk::5d8aa655-a8b3-4971-9c70-a59566e089b6" providerId="AD" clId="Web-{5F96E0F5-B03E-4580-955B-4AC56CDEC253}" dt="2022-06-27T17:09:22.608" v="394"/>
          <ac:spMkLst>
            <pc:docMk/>
            <pc:sldMk cId="1793619412" sldId="258"/>
            <ac:spMk id="3" creationId="{0277F9E6-4009-EF4F-352F-ACEF851C497D}"/>
          </ac:spMkLst>
        </pc:spChg>
        <pc:spChg chg="add mod">
          <ac:chgData name="Omar Darboe (2020336)" userId="S::2020336@student.uwtsd.ac.uk::5d8aa655-a8b3-4971-9c70-a59566e089b6" providerId="AD" clId="Web-{5F96E0F5-B03E-4580-955B-4AC56CDEC253}" dt="2022-06-27T17:20:30.650" v="643"/>
          <ac:spMkLst>
            <pc:docMk/>
            <pc:sldMk cId="1793619412" sldId="258"/>
            <ac:spMk id="5" creationId="{2A094570-31F2-B66A-2771-56E0E0EAC8F1}"/>
          </ac:spMkLst>
        </pc:spChg>
        <pc:spChg chg="add del">
          <ac:chgData name="Omar Darboe (2020336)" userId="S::2020336@student.uwtsd.ac.uk::5d8aa655-a8b3-4971-9c70-a59566e089b6" providerId="AD" clId="Web-{5F96E0F5-B03E-4580-955B-4AC56CDEC253}" dt="2022-06-27T17:20:30.650" v="643"/>
          <ac:spMkLst>
            <pc:docMk/>
            <pc:sldMk cId="1793619412" sldId="258"/>
            <ac:spMk id="10" creationId="{48CAE4AE-A9DF-45AF-9A9C-1712BC63418E}"/>
          </ac:spMkLst>
        </pc:spChg>
        <pc:spChg chg="add del">
          <ac:chgData name="Omar Darboe (2020336)" userId="S::2020336@student.uwtsd.ac.uk::5d8aa655-a8b3-4971-9c70-a59566e089b6" providerId="AD" clId="Web-{5F96E0F5-B03E-4580-955B-4AC56CDEC253}" dt="2022-06-27T17:20:30.650" v="643"/>
          <ac:spMkLst>
            <pc:docMk/>
            <pc:sldMk cId="1793619412" sldId="258"/>
            <ac:spMk id="35" creationId="{E972DE0D-2E53-4159-ABD3-C601524262C2}"/>
          </ac:spMkLst>
        </pc:spChg>
        <pc:spChg chg="add">
          <ac:chgData name="Omar Darboe (2020336)" userId="S::2020336@student.uwtsd.ac.uk::5d8aa655-a8b3-4971-9c70-a59566e089b6" providerId="AD" clId="Web-{5F96E0F5-B03E-4580-955B-4AC56CDEC253}" dt="2022-06-27T17:20:30.650" v="643"/>
          <ac:spMkLst>
            <pc:docMk/>
            <pc:sldMk cId="1793619412" sldId="258"/>
            <ac:spMk id="40" creationId="{A3BAF07C-C39E-42EB-BB22-8D46691D9735}"/>
          </ac:spMkLst>
        </pc:spChg>
        <pc:spChg chg="add">
          <ac:chgData name="Omar Darboe (2020336)" userId="S::2020336@student.uwtsd.ac.uk::5d8aa655-a8b3-4971-9c70-a59566e089b6" providerId="AD" clId="Web-{5F96E0F5-B03E-4580-955B-4AC56CDEC253}" dt="2022-06-27T17:20:30.650" v="643"/>
          <ac:spMkLst>
            <pc:docMk/>
            <pc:sldMk cId="1793619412" sldId="258"/>
            <ac:spMk id="63" creationId="{44C110BA-81E8-4247-853A-5F2B93E92E46}"/>
          </ac:spMkLst>
        </pc:spChg>
        <pc:grpChg chg="add del">
          <ac:chgData name="Omar Darboe (2020336)" userId="S::2020336@student.uwtsd.ac.uk::5d8aa655-a8b3-4971-9c70-a59566e089b6" providerId="AD" clId="Web-{5F96E0F5-B03E-4580-955B-4AC56CDEC253}" dt="2022-06-27T17:20:30.650" v="643"/>
          <ac:grpSpMkLst>
            <pc:docMk/>
            <pc:sldMk cId="1793619412" sldId="258"/>
            <ac:grpSpMk id="12" creationId="{6C272060-BC98-4C91-A58F-4DFEC566CF7F}"/>
          </ac:grpSpMkLst>
        </pc:grpChg>
        <pc:grpChg chg="add">
          <ac:chgData name="Omar Darboe (2020336)" userId="S::2020336@student.uwtsd.ac.uk::5d8aa655-a8b3-4971-9c70-a59566e089b6" providerId="AD" clId="Web-{5F96E0F5-B03E-4580-955B-4AC56CDEC253}" dt="2022-06-27T17:20:30.650" v="643"/>
          <ac:grpSpMkLst>
            <pc:docMk/>
            <pc:sldMk cId="1793619412" sldId="258"/>
            <ac:grpSpMk id="42" creationId="{D8E9CF54-0466-4261-9E62-0249E60E1886}"/>
          </ac:grpSpMkLst>
        </pc:grpChg>
        <pc:picChg chg="add mod ord">
          <ac:chgData name="Omar Darboe (2020336)" userId="S::2020336@student.uwtsd.ac.uk::5d8aa655-a8b3-4971-9c70-a59566e089b6" providerId="AD" clId="Web-{5F96E0F5-B03E-4580-955B-4AC56CDEC253}" dt="2022-06-27T17:20:30.650" v="643"/>
          <ac:picMkLst>
            <pc:docMk/>
            <pc:sldMk cId="1793619412" sldId="258"/>
            <ac:picMk id="4" creationId="{6FF3501D-06CA-35F0-BC1C-D475E3CEE75D}"/>
          </ac:picMkLst>
        </pc:picChg>
      </pc:sldChg>
      <pc:sldChg chg="modSp new mod modClrScheme chgLayout">
        <pc:chgData name="Omar Darboe (2020336)" userId="S::2020336@student.uwtsd.ac.uk::5d8aa655-a8b3-4971-9c70-a59566e089b6" providerId="AD" clId="Web-{5F96E0F5-B03E-4580-955B-4AC56CDEC253}" dt="2022-06-27T16:45:05.123" v="85"/>
        <pc:sldMkLst>
          <pc:docMk/>
          <pc:sldMk cId="28801073" sldId="259"/>
        </pc:sldMkLst>
        <pc:spChg chg="mod ord">
          <ac:chgData name="Omar Darboe (2020336)" userId="S::2020336@student.uwtsd.ac.uk::5d8aa655-a8b3-4971-9c70-a59566e089b6" providerId="AD" clId="Web-{5F96E0F5-B03E-4580-955B-4AC56CDEC253}" dt="2022-06-27T16:45:05.123" v="85"/>
          <ac:spMkLst>
            <pc:docMk/>
            <pc:sldMk cId="28801073" sldId="259"/>
            <ac:spMk id="2" creationId="{2AAAE6DF-B236-1BD4-A509-83E9F8D4C8B3}"/>
          </ac:spMkLst>
        </pc:spChg>
        <pc:spChg chg="mod ord">
          <ac:chgData name="Omar Darboe (2020336)" userId="S::2020336@student.uwtsd.ac.uk::5d8aa655-a8b3-4971-9c70-a59566e089b6" providerId="AD" clId="Web-{5F96E0F5-B03E-4580-955B-4AC56CDEC253}" dt="2022-06-27T16:45:05.123" v="85"/>
          <ac:spMkLst>
            <pc:docMk/>
            <pc:sldMk cId="28801073" sldId="259"/>
            <ac:spMk id="3" creationId="{878AC1C0-2DFC-F048-3CD6-D4356E5CAC9D}"/>
          </ac:spMkLst>
        </pc:spChg>
      </pc:sldChg>
      <pc:sldChg chg="modSp new mod modClrScheme chgLayout">
        <pc:chgData name="Omar Darboe (2020336)" userId="S::2020336@student.uwtsd.ac.uk::5d8aa655-a8b3-4971-9c70-a59566e089b6" providerId="AD" clId="Web-{5F96E0F5-B03E-4580-955B-4AC56CDEC253}" dt="2022-06-27T16:45:05.123" v="85"/>
        <pc:sldMkLst>
          <pc:docMk/>
          <pc:sldMk cId="3065219566" sldId="260"/>
        </pc:sldMkLst>
        <pc:spChg chg="mod ord">
          <ac:chgData name="Omar Darboe (2020336)" userId="S::2020336@student.uwtsd.ac.uk::5d8aa655-a8b3-4971-9c70-a59566e089b6" providerId="AD" clId="Web-{5F96E0F5-B03E-4580-955B-4AC56CDEC253}" dt="2022-06-27T16:45:05.123" v="85"/>
          <ac:spMkLst>
            <pc:docMk/>
            <pc:sldMk cId="3065219566" sldId="260"/>
            <ac:spMk id="2" creationId="{C6DC20CF-3673-4E9C-2525-CC27C97F9D00}"/>
          </ac:spMkLst>
        </pc:spChg>
        <pc:spChg chg="mod ord">
          <ac:chgData name="Omar Darboe (2020336)" userId="S::2020336@student.uwtsd.ac.uk::5d8aa655-a8b3-4971-9c70-a59566e089b6" providerId="AD" clId="Web-{5F96E0F5-B03E-4580-955B-4AC56CDEC253}" dt="2022-06-27T16:45:05.123" v="85"/>
          <ac:spMkLst>
            <pc:docMk/>
            <pc:sldMk cId="3065219566" sldId="260"/>
            <ac:spMk id="3" creationId="{1FAC2815-30C1-FCC6-D22B-92987FA238CC}"/>
          </ac:spMkLst>
        </pc:spChg>
      </pc:sldChg>
      <pc:sldChg chg="modSp new mod modClrScheme chgLayout">
        <pc:chgData name="Omar Darboe (2020336)" userId="S::2020336@student.uwtsd.ac.uk::5d8aa655-a8b3-4971-9c70-a59566e089b6" providerId="AD" clId="Web-{5F96E0F5-B03E-4580-955B-4AC56CDEC253}" dt="2022-06-27T16:45:05.123" v="85"/>
        <pc:sldMkLst>
          <pc:docMk/>
          <pc:sldMk cId="113249397" sldId="261"/>
        </pc:sldMkLst>
        <pc:spChg chg="mod ord">
          <ac:chgData name="Omar Darboe (2020336)" userId="S::2020336@student.uwtsd.ac.uk::5d8aa655-a8b3-4971-9c70-a59566e089b6" providerId="AD" clId="Web-{5F96E0F5-B03E-4580-955B-4AC56CDEC253}" dt="2022-06-27T16:45:05.123" v="85"/>
          <ac:spMkLst>
            <pc:docMk/>
            <pc:sldMk cId="113249397" sldId="261"/>
            <ac:spMk id="2" creationId="{B0973593-2222-39A4-C183-CE3C75558718}"/>
          </ac:spMkLst>
        </pc:spChg>
        <pc:spChg chg="mod ord">
          <ac:chgData name="Omar Darboe (2020336)" userId="S::2020336@student.uwtsd.ac.uk::5d8aa655-a8b3-4971-9c70-a59566e089b6" providerId="AD" clId="Web-{5F96E0F5-B03E-4580-955B-4AC56CDEC253}" dt="2022-06-27T16:45:05.123" v="85"/>
          <ac:spMkLst>
            <pc:docMk/>
            <pc:sldMk cId="113249397" sldId="261"/>
            <ac:spMk id="3" creationId="{9CA14766-1472-377B-C6D6-0822443013FC}"/>
          </ac:spMkLst>
        </pc:spChg>
      </pc:sldChg>
      <pc:sldMasterChg chg="del delSldLayout">
        <pc:chgData name="Omar Darboe (2020336)" userId="S::2020336@student.uwtsd.ac.uk::5d8aa655-a8b3-4971-9c70-a59566e089b6" providerId="AD" clId="Web-{5F96E0F5-B03E-4580-955B-4AC56CDEC253}" dt="2022-06-27T16:45:05.123" v="85"/>
        <pc:sldMasterMkLst>
          <pc:docMk/>
          <pc:sldMasterMk cId="2460954070" sldId="2147483660"/>
        </pc:sldMasterMkLst>
        <pc:sldLayoutChg chg="del">
          <pc:chgData name="Omar Darboe (2020336)" userId="S::2020336@student.uwtsd.ac.uk::5d8aa655-a8b3-4971-9c70-a59566e089b6" providerId="AD" clId="Web-{5F96E0F5-B03E-4580-955B-4AC56CDEC253}" dt="2022-06-27T16:45:05.123" v="8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Omar Darboe (2020336)" userId="S::2020336@student.uwtsd.ac.uk::5d8aa655-a8b3-4971-9c70-a59566e089b6" providerId="AD" clId="Web-{5F96E0F5-B03E-4580-955B-4AC56CDEC253}" dt="2022-06-27T16:45:05.123" v="8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Omar Darboe (2020336)" userId="S::2020336@student.uwtsd.ac.uk::5d8aa655-a8b3-4971-9c70-a59566e089b6" providerId="AD" clId="Web-{5F96E0F5-B03E-4580-955B-4AC56CDEC253}" dt="2022-06-27T16:45:05.123" v="8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Omar Darboe (2020336)" userId="S::2020336@student.uwtsd.ac.uk::5d8aa655-a8b3-4971-9c70-a59566e089b6" providerId="AD" clId="Web-{5F96E0F5-B03E-4580-955B-4AC56CDEC253}" dt="2022-06-27T16:45:05.123" v="8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Omar Darboe (2020336)" userId="S::2020336@student.uwtsd.ac.uk::5d8aa655-a8b3-4971-9c70-a59566e089b6" providerId="AD" clId="Web-{5F96E0F5-B03E-4580-955B-4AC56CDEC253}" dt="2022-06-27T16:45:05.123" v="8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Omar Darboe (2020336)" userId="S::2020336@student.uwtsd.ac.uk::5d8aa655-a8b3-4971-9c70-a59566e089b6" providerId="AD" clId="Web-{5F96E0F5-B03E-4580-955B-4AC56CDEC253}" dt="2022-06-27T16:45:05.123" v="8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Omar Darboe (2020336)" userId="S::2020336@student.uwtsd.ac.uk::5d8aa655-a8b3-4971-9c70-a59566e089b6" providerId="AD" clId="Web-{5F96E0F5-B03E-4580-955B-4AC56CDEC253}" dt="2022-06-27T16:45:05.123" v="8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Omar Darboe (2020336)" userId="S::2020336@student.uwtsd.ac.uk::5d8aa655-a8b3-4971-9c70-a59566e089b6" providerId="AD" clId="Web-{5F96E0F5-B03E-4580-955B-4AC56CDEC253}" dt="2022-06-27T16:45:05.123" v="8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Omar Darboe (2020336)" userId="S::2020336@student.uwtsd.ac.uk::5d8aa655-a8b3-4971-9c70-a59566e089b6" providerId="AD" clId="Web-{5F96E0F5-B03E-4580-955B-4AC56CDEC253}" dt="2022-06-27T16:45:05.123" v="8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Omar Darboe (2020336)" userId="S::2020336@student.uwtsd.ac.uk::5d8aa655-a8b3-4971-9c70-a59566e089b6" providerId="AD" clId="Web-{5F96E0F5-B03E-4580-955B-4AC56CDEC253}" dt="2022-06-27T16:45:05.123" v="8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Omar Darboe (2020336)" userId="S::2020336@student.uwtsd.ac.uk::5d8aa655-a8b3-4971-9c70-a59566e089b6" providerId="AD" clId="Web-{5F96E0F5-B03E-4580-955B-4AC56CDEC253}" dt="2022-06-27T16:45:05.123" v="8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Omar Darboe (2020336)" userId="S::2020336@student.uwtsd.ac.uk::5d8aa655-a8b3-4971-9c70-a59566e089b6" providerId="AD" clId="Web-{5F96E0F5-B03E-4580-955B-4AC56CDEC253}" dt="2022-06-27T16:45:05.123" v="85"/>
        <pc:sldMasterMkLst>
          <pc:docMk/>
          <pc:sldMasterMk cId="3057669067" sldId="2147483672"/>
        </pc:sldMasterMkLst>
        <pc:sldLayoutChg chg="add mod replId">
          <pc:chgData name="Omar Darboe (2020336)" userId="S::2020336@student.uwtsd.ac.uk::5d8aa655-a8b3-4971-9c70-a59566e089b6" providerId="AD" clId="Web-{5F96E0F5-B03E-4580-955B-4AC56CDEC253}" dt="2022-06-27T16:45:05.123" v="85"/>
          <pc:sldLayoutMkLst>
            <pc:docMk/>
            <pc:sldMasterMk cId="3057669067" sldId="2147483672"/>
            <pc:sldLayoutMk cId="322921522" sldId="2147483673"/>
          </pc:sldLayoutMkLst>
        </pc:sldLayoutChg>
        <pc:sldLayoutChg chg="add mod replId">
          <pc:chgData name="Omar Darboe (2020336)" userId="S::2020336@student.uwtsd.ac.uk::5d8aa655-a8b3-4971-9c70-a59566e089b6" providerId="AD" clId="Web-{5F96E0F5-B03E-4580-955B-4AC56CDEC253}" dt="2022-06-27T16:45:05.123" v="85"/>
          <pc:sldLayoutMkLst>
            <pc:docMk/>
            <pc:sldMasterMk cId="3057669067" sldId="2147483672"/>
            <pc:sldLayoutMk cId="247808098" sldId="2147483674"/>
          </pc:sldLayoutMkLst>
        </pc:sldLayoutChg>
        <pc:sldLayoutChg chg="add mod replId">
          <pc:chgData name="Omar Darboe (2020336)" userId="S::2020336@student.uwtsd.ac.uk::5d8aa655-a8b3-4971-9c70-a59566e089b6" providerId="AD" clId="Web-{5F96E0F5-B03E-4580-955B-4AC56CDEC253}" dt="2022-06-27T16:45:05.123" v="85"/>
          <pc:sldLayoutMkLst>
            <pc:docMk/>
            <pc:sldMasterMk cId="3057669067" sldId="2147483672"/>
            <pc:sldLayoutMk cId="1118508225" sldId="2147483675"/>
          </pc:sldLayoutMkLst>
        </pc:sldLayoutChg>
        <pc:sldLayoutChg chg="add mod replId">
          <pc:chgData name="Omar Darboe (2020336)" userId="S::2020336@student.uwtsd.ac.uk::5d8aa655-a8b3-4971-9c70-a59566e089b6" providerId="AD" clId="Web-{5F96E0F5-B03E-4580-955B-4AC56CDEC253}" dt="2022-06-27T16:45:05.123" v="85"/>
          <pc:sldLayoutMkLst>
            <pc:docMk/>
            <pc:sldMasterMk cId="3057669067" sldId="2147483672"/>
            <pc:sldLayoutMk cId="871534888" sldId="2147483676"/>
          </pc:sldLayoutMkLst>
        </pc:sldLayoutChg>
        <pc:sldLayoutChg chg="add mod replId">
          <pc:chgData name="Omar Darboe (2020336)" userId="S::2020336@student.uwtsd.ac.uk::5d8aa655-a8b3-4971-9c70-a59566e089b6" providerId="AD" clId="Web-{5F96E0F5-B03E-4580-955B-4AC56CDEC253}" dt="2022-06-27T16:45:05.123" v="85"/>
          <pc:sldLayoutMkLst>
            <pc:docMk/>
            <pc:sldMasterMk cId="3057669067" sldId="2147483672"/>
            <pc:sldLayoutMk cId="3080320627" sldId="2147483677"/>
          </pc:sldLayoutMkLst>
        </pc:sldLayoutChg>
        <pc:sldLayoutChg chg="add mod replId">
          <pc:chgData name="Omar Darboe (2020336)" userId="S::2020336@student.uwtsd.ac.uk::5d8aa655-a8b3-4971-9c70-a59566e089b6" providerId="AD" clId="Web-{5F96E0F5-B03E-4580-955B-4AC56CDEC253}" dt="2022-06-27T16:45:05.123" v="85"/>
          <pc:sldLayoutMkLst>
            <pc:docMk/>
            <pc:sldMasterMk cId="3057669067" sldId="2147483672"/>
            <pc:sldLayoutMk cId="2913301472" sldId="2147483678"/>
          </pc:sldLayoutMkLst>
        </pc:sldLayoutChg>
        <pc:sldLayoutChg chg="add mod replId">
          <pc:chgData name="Omar Darboe (2020336)" userId="S::2020336@student.uwtsd.ac.uk::5d8aa655-a8b3-4971-9c70-a59566e089b6" providerId="AD" clId="Web-{5F96E0F5-B03E-4580-955B-4AC56CDEC253}" dt="2022-06-27T16:45:05.123" v="85"/>
          <pc:sldLayoutMkLst>
            <pc:docMk/>
            <pc:sldMasterMk cId="3057669067" sldId="2147483672"/>
            <pc:sldLayoutMk cId="4250162367" sldId="2147483679"/>
          </pc:sldLayoutMkLst>
        </pc:sldLayoutChg>
        <pc:sldLayoutChg chg="add mod replId">
          <pc:chgData name="Omar Darboe (2020336)" userId="S::2020336@student.uwtsd.ac.uk::5d8aa655-a8b3-4971-9c70-a59566e089b6" providerId="AD" clId="Web-{5F96E0F5-B03E-4580-955B-4AC56CDEC253}" dt="2022-06-27T16:45:05.123" v="85"/>
          <pc:sldLayoutMkLst>
            <pc:docMk/>
            <pc:sldMasterMk cId="3057669067" sldId="2147483672"/>
            <pc:sldLayoutMk cId="370593006" sldId="2147483680"/>
          </pc:sldLayoutMkLst>
        </pc:sldLayoutChg>
        <pc:sldLayoutChg chg="add mod replId">
          <pc:chgData name="Omar Darboe (2020336)" userId="S::2020336@student.uwtsd.ac.uk::5d8aa655-a8b3-4971-9c70-a59566e089b6" providerId="AD" clId="Web-{5F96E0F5-B03E-4580-955B-4AC56CDEC253}" dt="2022-06-27T16:45:05.123" v="85"/>
          <pc:sldLayoutMkLst>
            <pc:docMk/>
            <pc:sldMasterMk cId="3057669067" sldId="2147483672"/>
            <pc:sldLayoutMk cId="2759983224" sldId="2147483681"/>
          </pc:sldLayoutMkLst>
        </pc:sldLayoutChg>
        <pc:sldLayoutChg chg="add mod replId">
          <pc:chgData name="Omar Darboe (2020336)" userId="S::2020336@student.uwtsd.ac.uk::5d8aa655-a8b3-4971-9c70-a59566e089b6" providerId="AD" clId="Web-{5F96E0F5-B03E-4580-955B-4AC56CDEC253}" dt="2022-06-27T16:45:05.123" v="85"/>
          <pc:sldLayoutMkLst>
            <pc:docMk/>
            <pc:sldMasterMk cId="3057669067" sldId="2147483672"/>
            <pc:sldLayoutMk cId="147496251" sldId="2147483682"/>
          </pc:sldLayoutMkLst>
        </pc:sldLayoutChg>
        <pc:sldLayoutChg chg="add mod replId">
          <pc:chgData name="Omar Darboe (2020336)" userId="S::2020336@student.uwtsd.ac.uk::5d8aa655-a8b3-4971-9c70-a59566e089b6" providerId="AD" clId="Web-{5F96E0F5-B03E-4580-955B-4AC56CDEC253}" dt="2022-06-27T16:45:05.123" v="85"/>
          <pc:sldLayoutMkLst>
            <pc:docMk/>
            <pc:sldMasterMk cId="3057669067" sldId="2147483672"/>
            <pc:sldLayoutMk cId="3925961289" sldId="2147483683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AAA180-86DD-4777-954F-417A8056BFA2}" type="doc">
      <dgm:prSet loTypeId="urn:microsoft.com/office/officeart/2005/8/layout/default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9B5F874-3647-4571-AA58-690671F0A965}">
      <dgm:prSet/>
      <dgm:spPr/>
      <dgm:t>
        <a:bodyPr/>
        <a:lstStyle/>
        <a:p>
          <a:r>
            <a:rPr lang="en-GB"/>
            <a:t>It is part of our body system that protect us from disease and infection</a:t>
          </a:r>
          <a:endParaRPr lang="en-US"/>
        </a:p>
      </dgm:t>
    </dgm:pt>
    <dgm:pt modelId="{C6137DF4-C6A5-4FDA-B706-58A9E3DD02E5}" type="parTrans" cxnId="{CB662684-B8B3-4602-BA7F-2996CFF2841E}">
      <dgm:prSet/>
      <dgm:spPr/>
      <dgm:t>
        <a:bodyPr/>
        <a:lstStyle/>
        <a:p>
          <a:endParaRPr lang="en-US"/>
        </a:p>
      </dgm:t>
    </dgm:pt>
    <dgm:pt modelId="{5B12C6D4-A2C9-4E93-88C3-BF38CB803602}" type="sibTrans" cxnId="{CB662684-B8B3-4602-BA7F-2996CFF2841E}">
      <dgm:prSet/>
      <dgm:spPr/>
      <dgm:t>
        <a:bodyPr/>
        <a:lstStyle/>
        <a:p>
          <a:endParaRPr lang="en-US"/>
        </a:p>
      </dgm:t>
    </dgm:pt>
    <dgm:pt modelId="{383AD1C2-A0E2-478F-8269-5D5C3375620A}">
      <dgm:prSet/>
      <dgm:spPr/>
      <dgm:t>
        <a:bodyPr/>
        <a:lstStyle/>
        <a:p>
          <a:r>
            <a:rPr lang="en-GB"/>
            <a:t>It is where the Lymph fluids passes through the lymph nodes</a:t>
          </a:r>
          <a:endParaRPr lang="en-US"/>
        </a:p>
      </dgm:t>
    </dgm:pt>
    <dgm:pt modelId="{543512A6-550D-490C-AE71-F2F6882C6EC4}" type="parTrans" cxnId="{F83B45B9-A842-40F6-AE86-AE1EB1126B78}">
      <dgm:prSet/>
      <dgm:spPr/>
      <dgm:t>
        <a:bodyPr/>
        <a:lstStyle/>
        <a:p>
          <a:endParaRPr lang="en-US"/>
        </a:p>
      </dgm:t>
    </dgm:pt>
    <dgm:pt modelId="{B8F1A584-5227-4DC4-8A25-786367A1DB0B}" type="sibTrans" cxnId="{F83B45B9-A842-40F6-AE86-AE1EB1126B78}">
      <dgm:prSet/>
      <dgm:spPr/>
      <dgm:t>
        <a:bodyPr/>
        <a:lstStyle/>
        <a:p>
          <a:endParaRPr lang="en-US"/>
        </a:p>
      </dgm:t>
    </dgm:pt>
    <dgm:pt modelId="{C919F831-290B-461F-894C-6CAFBC60BD04}">
      <dgm:prSet/>
      <dgm:spPr/>
      <dgm:t>
        <a:bodyPr/>
        <a:lstStyle/>
        <a:p>
          <a:r>
            <a:rPr lang="en-GB"/>
            <a:t>It moves fluids from the body tissue  into the blood circulation</a:t>
          </a:r>
          <a:endParaRPr lang="en-US"/>
        </a:p>
      </dgm:t>
    </dgm:pt>
    <dgm:pt modelId="{C20F7C7B-09BE-4809-81C0-55ADDE577C7C}" type="parTrans" cxnId="{41ACF24B-EE07-495E-8CBC-087A5D95FED4}">
      <dgm:prSet/>
      <dgm:spPr/>
      <dgm:t>
        <a:bodyPr/>
        <a:lstStyle/>
        <a:p>
          <a:endParaRPr lang="en-US"/>
        </a:p>
      </dgm:t>
    </dgm:pt>
    <dgm:pt modelId="{AD17B2C1-60BD-4651-96A9-B5981D895D96}" type="sibTrans" cxnId="{41ACF24B-EE07-495E-8CBC-087A5D95FED4}">
      <dgm:prSet/>
      <dgm:spPr/>
      <dgm:t>
        <a:bodyPr/>
        <a:lstStyle/>
        <a:p>
          <a:endParaRPr lang="en-US"/>
        </a:p>
      </dgm:t>
    </dgm:pt>
    <dgm:pt modelId="{381A9AD9-9ECB-4BB3-A225-D96DDF0DA9AA}">
      <dgm:prSet/>
      <dgm:spPr/>
      <dgm:t>
        <a:bodyPr/>
        <a:lstStyle/>
        <a:p>
          <a:r>
            <a:rPr lang="en-GB"/>
            <a:t>It also get rid of the waste that make up a cell</a:t>
          </a:r>
          <a:endParaRPr lang="en-US"/>
        </a:p>
      </dgm:t>
    </dgm:pt>
    <dgm:pt modelId="{0BBDADA1-4235-429B-903D-B41E90219310}" type="parTrans" cxnId="{3A9E302F-6701-45B3-B54A-8AB9013B2734}">
      <dgm:prSet/>
      <dgm:spPr/>
      <dgm:t>
        <a:bodyPr/>
        <a:lstStyle/>
        <a:p>
          <a:endParaRPr lang="en-US"/>
        </a:p>
      </dgm:t>
    </dgm:pt>
    <dgm:pt modelId="{06B6CB26-A51A-4BF7-A135-948894C328DF}" type="sibTrans" cxnId="{3A9E302F-6701-45B3-B54A-8AB9013B2734}">
      <dgm:prSet/>
      <dgm:spPr/>
      <dgm:t>
        <a:bodyPr/>
        <a:lstStyle/>
        <a:p>
          <a:endParaRPr lang="en-US"/>
        </a:p>
      </dgm:t>
    </dgm:pt>
    <dgm:pt modelId="{C3D688DC-082A-4764-8A5E-B86A5EF96DA6}">
      <dgm:prSet/>
      <dgm:spPr/>
      <dgm:t>
        <a:bodyPr/>
        <a:lstStyle/>
        <a:p>
          <a:r>
            <a:rPr lang="en-GB"/>
            <a:t>It contains the Lymphocytes which contains white blood cells that fight infection.</a:t>
          </a:r>
          <a:endParaRPr lang="en-US"/>
        </a:p>
      </dgm:t>
    </dgm:pt>
    <dgm:pt modelId="{FA0DDA21-2507-4BEE-ABD3-9BE23C82E328}" type="parTrans" cxnId="{F6DB1AF5-76B2-4561-BDA4-16A4FB2B8FC6}">
      <dgm:prSet/>
      <dgm:spPr/>
      <dgm:t>
        <a:bodyPr/>
        <a:lstStyle/>
        <a:p>
          <a:endParaRPr lang="en-US"/>
        </a:p>
      </dgm:t>
    </dgm:pt>
    <dgm:pt modelId="{B715D7D9-EEF8-43C5-A28A-D90DA609445E}" type="sibTrans" cxnId="{F6DB1AF5-76B2-4561-BDA4-16A4FB2B8FC6}">
      <dgm:prSet/>
      <dgm:spPr/>
      <dgm:t>
        <a:bodyPr/>
        <a:lstStyle/>
        <a:p>
          <a:endParaRPr lang="en-US"/>
        </a:p>
      </dgm:t>
    </dgm:pt>
    <dgm:pt modelId="{949A080E-8DBC-4A02-B200-F539BF13A876}" type="pres">
      <dgm:prSet presAssocID="{EDAAA180-86DD-4777-954F-417A8056BFA2}" presName="diagram" presStyleCnt="0">
        <dgm:presLayoutVars>
          <dgm:dir/>
          <dgm:resizeHandles val="exact"/>
        </dgm:presLayoutVars>
      </dgm:prSet>
      <dgm:spPr/>
    </dgm:pt>
    <dgm:pt modelId="{32070F2A-AFBE-431B-AD15-AC3894CB7BF5}" type="pres">
      <dgm:prSet presAssocID="{C9B5F874-3647-4571-AA58-690671F0A965}" presName="node" presStyleLbl="node1" presStyleIdx="0" presStyleCnt="5">
        <dgm:presLayoutVars>
          <dgm:bulletEnabled val="1"/>
        </dgm:presLayoutVars>
      </dgm:prSet>
      <dgm:spPr/>
    </dgm:pt>
    <dgm:pt modelId="{DA75AE02-BFE9-4930-A322-CC1D5B06F1F8}" type="pres">
      <dgm:prSet presAssocID="{5B12C6D4-A2C9-4E93-88C3-BF38CB803602}" presName="sibTrans" presStyleCnt="0"/>
      <dgm:spPr/>
    </dgm:pt>
    <dgm:pt modelId="{DC0A9BBA-3BC1-4DC0-B9DC-FB6A80E68C47}" type="pres">
      <dgm:prSet presAssocID="{383AD1C2-A0E2-478F-8269-5D5C3375620A}" presName="node" presStyleLbl="node1" presStyleIdx="1" presStyleCnt="5">
        <dgm:presLayoutVars>
          <dgm:bulletEnabled val="1"/>
        </dgm:presLayoutVars>
      </dgm:prSet>
      <dgm:spPr/>
    </dgm:pt>
    <dgm:pt modelId="{C928F782-7ED5-42C7-BB16-41CC03D378D8}" type="pres">
      <dgm:prSet presAssocID="{B8F1A584-5227-4DC4-8A25-786367A1DB0B}" presName="sibTrans" presStyleCnt="0"/>
      <dgm:spPr/>
    </dgm:pt>
    <dgm:pt modelId="{68605B58-38BB-4863-AE14-39656054A33A}" type="pres">
      <dgm:prSet presAssocID="{C919F831-290B-461F-894C-6CAFBC60BD04}" presName="node" presStyleLbl="node1" presStyleIdx="2" presStyleCnt="5">
        <dgm:presLayoutVars>
          <dgm:bulletEnabled val="1"/>
        </dgm:presLayoutVars>
      </dgm:prSet>
      <dgm:spPr/>
    </dgm:pt>
    <dgm:pt modelId="{B71D5ED8-0D01-4D5B-A7BB-8970A9E0CD02}" type="pres">
      <dgm:prSet presAssocID="{AD17B2C1-60BD-4651-96A9-B5981D895D96}" presName="sibTrans" presStyleCnt="0"/>
      <dgm:spPr/>
    </dgm:pt>
    <dgm:pt modelId="{78B0BB11-4EB8-4EA8-8B62-EF3DEC1AF589}" type="pres">
      <dgm:prSet presAssocID="{381A9AD9-9ECB-4BB3-A225-D96DDF0DA9AA}" presName="node" presStyleLbl="node1" presStyleIdx="3" presStyleCnt="5">
        <dgm:presLayoutVars>
          <dgm:bulletEnabled val="1"/>
        </dgm:presLayoutVars>
      </dgm:prSet>
      <dgm:spPr/>
    </dgm:pt>
    <dgm:pt modelId="{B33C69BD-17DF-42D7-8491-60420351A388}" type="pres">
      <dgm:prSet presAssocID="{06B6CB26-A51A-4BF7-A135-948894C328DF}" presName="sibTrans" presStyleCnt="0"/>
      <dgm:spPr/>
    </dgm:pt>
    <dgm:pt modelId="{47213D8C-9664-4ACD-94A4-DD80BC83EEE5}" type="pres">
      <dgm:prSet presAssocID="{C3D688DC-082A-4764-8A5E-B86A5EF96DA6}" presName="node" presStyleLbl="node1" presStyleIdx="4" presStyleCnt="5">
        <dgm:presLayoutVars>
          <dgm:bulletEnabled val="1"/>
        </dgm:presLayoutVars>
      </dgm:prSet>
      <dgm:spPr/>
    </dgm:pt>
  </dgm:ptLst>
  <dgm:cxnLst>
    <dgm:cxn modelId="{FE60870D-4975-4142-98E1-186439CA337F}" type="presOf" srcId="{383AD1C2-A0E2-478F-8269-5D5C3375620A}" destId="{DC0A9BBA-3BC1-4DC0-B9DC-FB6A80E68C47}" srcOrd="0" destOrd="0" presId="urn:microsoft.com/office/officeart/2005/8/layout/default"/>
    <dgm:cxn modelId="{3A9E302F-6701-45B3-B54A-8AB9013B2734}" srcId="{EDAAA180-86DD-4777-954F-417A8056BFA2}" destId="{381A9AD9-9ECB-4BB3-A225-D96DDF0DA9AA}" srcOrd="3" destOrd="0" parTransId="{0BBDADA1-4235-429B-903D-B41E90219310}" sibTransId="{06B6CB26-A51A-4BF7-A135-948894C328DF}"/>
    <dgm:cxn modelId="{A8564C5C-D3EC-4850-9B7E-EEBE6F8482AE}" type="presOf" srcId="{EDAAA180-86DD-4777-954F-417A8056BFA2}" destId="{949A080E-8DBC-4A02-B200-F539BF13A876}" srcOrd="0" destOrd="0" presId="urn:microsoft.com/office/officeart/2005/8/layout/default"/>
    <dgm:cxn modelId="{18660E64-08F3-49A5-8ECE-9CD4DE51E320}" type="presOf" srcId="{C9B5F874-3647-4571-AA58-690671F0A965}" destId="{32070F2A-AFBE-431B-AD15-AC3894CB7BF5}" srcOrd="0" destOrd="0" presId="urn:microsoft.com/office/officeart/2005/8/layout/default"/>
    <dgm:cxn modelId="{41ACF24B-EE07-495E-8CBC-087A5D95FED4}" srcId="{EDAAA180-86DD-4777-954F-417A8056BFA2}" destId="{C919F831-290B-461F-894C-6CAFBC60BD04}" srcOrd="2" destOrd="0" parTransId="{C20F7C7B-09BE-4809-81C0-55ADDE577C7C}" sibTransId="{AD17B2C1-60BD-4651-96A9-B5981D895D96}"/>
    <dgm:cxn modelId="{2776837D-FB4C-4DA0-B569-C0021F1E1D67}" type="presOf" srcId="{381A9AD9-9ECB-4BB3-A225-D96DDF0DA9AA}" destId="{78B0BB11-4EB8-4EA8-8B62-EF3DEC1AF589}" srcOrd="0" destOrd="0" presId="urn:microsoft.com/office/officeart/2005/8/layout/default"/>
    <dgm:cxn modelId="{CB662684-B8B3-4602-BA7F-2996CFF2841E}" srcId="{EDAAA180-86DD-4777-954F-417A8056BFA2}" destId="{C9B5F874-3647-4571-AA58-690671F0A965}" srcOrd="0" destOrd="0" parTransId="{C6137DF4-C6A5-4FDA-B706-58A9E3DD02E5}" sibTransId="{5B12C6D4-A2C9-4E93-88C3-BF38CB803602}"/>
    <dgm:cxn modelId="{F83B45B9-A842-40F6-AE86-AE1EB1126B78}" srcId="{EDAAA180-86DD-4777-954F-417A8056BFA2}" destId="{383AD1C2-A0E2-478F-8269-5D5C3375620A}" srcOrd="1" destOrd="0" parTransId="{543512A6-550D-490C-AE71-F2F6882C6EC4}" sibTransId="{B8F1A584-5227-4DC4-8A25-786367A1DB0B}"/>
    <dgm:cxn modelId="{C014FEBF-1FCF-4B67-8482-94E9CFE18827}" type="presOf" srcId="{C3D688DC-082A-4764-8A5E-B86A5EF96DA6}" destId="{47213D8C-9664-4ACD-94A4-DD80BC83EEE5}" srcOrd="0" destOrd="0" presId="urn:microsoft.com/office/officeart/2005/8/layout/default"/>
    <dgm:cxn modelId="{F6DB1AF5-76B2-4561-BDA4-16A4FB2B8FC6}" srcId="{EDAAA180-86DD-4777-954F-417A8056BFA2}" destId="{C3D688DC-082A-4764-8A5E-B86A5EF96DA6}" srcOrd="4" destOrd="0" parTransId="{FA0DDA21-2507-4BEE-ABD3-9BE23C82E328}" sibTransId="{B715D7D9-EEF8-43C5-A28A-D90DA609445E}"/>
    <dgm:cxn modelId="{B5EF9AF8-4D06-43B5-AD5D-946F4C5F50F5}" type="presOf" srcId="{C919F831-290B-461F-894C-6CAFBC60BD04}" destId="{68605B58-38BB-4863-AE14-39656054A33A}" srcOrd="0" destOrd="0" presId="urn:microsoft.com/office/officeart/2005/8/layout/default"/>
    <dgm:cxn modelId="{E0376DC8-0B7E-49EB-8A71-C2653EEEDBAA}" type="presParOf" srcId="{949A080E-8DBC-4A02-B200-F539BF13A876}" destId="{32070F2A-AFBE-431B-AD15-AC3894CB7BF5}" srcOrd="0" destOrd="0" presId="urn:microsoft.com/office/officeart/2005/8/layout/default"/>
    <dgm:cxn modelId="{11053DB0-AFBC-4F33-896D-F337381669FF}" type="presParOf" srcId="{949A080E-8DBC-4A02-B200-F539BF13A876}" destId="{DA75AE02-BFE9-4930-A322-CC1D5B06F1F8}" srcOrd="1" destOrd="0" presId="urn:microsoft.com/office/officeart/2005/8/layout/default"/>
    <dgm:cxn modelId="{689583E1-C18A-4254-9BD7-D6259B2D43A3}" type="presParOf" srcId="{949A080E-8DBC-4A02-B200-F539BF13A876}" destId="{DC0A9BBA-3BC1-4DC0-B9DC-FB6A80E68C47}" srcOrd="2" destOrd="0" presId="urn:microsoft.com/office/officeart/2005/8/layout/default"/>
    <dgm:cxn modelId="{84F87C48-773A-4A3B-BE7C-985D2A034112}" type="presParOf" srcId="{949A080E-8DBC-4A02-B200-F539BF13A876}" destId="{C928F782-7ED5-42C7-BB16-41CC03D378D8}" srcOrd="3" destOrd="0" presId="urn:microsoft.com/office/officeart/2005/8/layout/default"/>
    <dgm:cxn modelId="{EDA5B380-ED74-459B-9AA9-C009675FBEB0}" type="presParOf" srcId="{949A080E-8DBC-4A02-B200-F539BF13A876}" destId="{68605B58-38BB-4863-AE14-39656054A33A}" srcOrd="4" destOrd="0" presId="urn:microsoft.com/office/officeart/2005/8/layout/default"/>
    <dgm:cxn modelId="{0C1711F0-E02E-4ECC-BBD1-CDB8E9E66730}" type="presParOf" srcId="{949A080E-8DBC-4A02-B200-F539BF13A876}" destId="{B71D5ED8-0D01-4D5B-A7BB-8970A9E0CD02}" srcOrd="5" destOrd="0" presId="urn:microsoft.com/office/officeart/2005/8/layout/default"/>
    <dgm:cxn modelId="{4BAC9BC5-632C-4A25-B10C-26F32FD5772B}" type="presParOf" srcId="{949A080E-8DBC-4A02-B200-F539BF13A876}" destId="{78B0BB11-4EB8-4EA8-8B62-EF3DEC1AF589}" srcOrd="6" destOrd="0" presId="urn:microsoft.com/office/officeart/2005/8/layout/default"/>
    <dgm:cxn modelId="{40D7F4C0-4A5F-4F03-9F0D-5BD38BCD79C0}" type="presParOf" srcId="{949A080E-8DBC-4A02-B200-F539BF13A876}" destId="{B33C69BD-17DF-42D7-8491-60420351A388}" srcOrd="7" destOrd="0" presId="urn:microsoft.com/office/officeart/2005/8/layout/default"/>
    <dgm:cxn modelId="{785C0635-E53D-4D23-BB9E-27F7F29C4E16}" type="presParOf" srcId="{949A080E-8DBC-4A02-B200-F539BF13A876}" destId="{47213D8C-9664-4ACD-94A4-DD80BC83EEE5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070F2A-AFBE-431B-AD15-AC3894CB7BF5}">
      <dsp:nvSpPr>
        <dsp:cNvPr id="0" name=""/>
        <dsp:cNvSpPr/>
      </dsp:nvSpPr>
      <dsp:spPr>
        <a:xfrm>
          <a:off x="156995" y="3150"/>
          <a:ext cx="3207052" cy="192423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It is part of our body system that protect us from disease and infection</a:t>
          </a:r>
          <a:endParaRPr lang="en-US" sz="2500" kern="1200"/>
        </a:p>
      </dsp:txBody>
      <dsp:txXfrm>
        <a:off x="156995" y="3150"/>
        <a:ext cx="3207052" cy="1924231"/>
      </dsp:txXfrm>
    </dsp:sp>
    <dsp:sp modelId="{DC0A9BBA-3BC1-4DC0-B9DC-FB6A80E68C47}">
      <dsp:nvSpPr>
        <dsp:cNvPr id="0" name=""/>
        <dsp:cNvSpPr/>
      </dsp:nvSpPr>
      <dsp:spPr>
        <a:xfrm>
          <a:off x="3684752" y="3150"/>
          <a:ext cx="3207052" cy="192423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It is where the Lymph fluids passes through the lymph nodes</a:t>
          </a:r>
          <a:endParaRPr lang="en-US" sz="2500" kern="1200"/>
        </a:p>
      </dsp:txBody>
      <dsp:txXfrm>
        <a:off x="3684752" y="3150"/>
        <a:ext cx="3207052" cy="1924231"/>
      </dsp:txXfrm>
    </dsp:sp>
    <dsp:sp modelId="{68605B58-38BB-4863-AE14-39656054A33A}">
      <dsp:nvSpPr>
        <dsp:cNvPr id="0" name=""/>
        <dsp:cNvSpPr/>
      </dsp:nvSpPr>
      <dsp:spPr>
        <a:xfrm>
          <a:off x="7212510" y="3150"/>
          <a:ext cx="3207052" cy="192423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It moves fluids from the body tissue  into the blood circulation</a:t>
          </a:r>
          <a:endParaRPr lang="en-US" sz="2500" kern="1200"/>
        </a:p>
      </dsp:txBody>
      <dsp:txXfrm>
        <a:off x="7212510" y="3150"/>
        <a:ext cx="3207052" cy="1924231"/>
      </dsp:txXfrm>
    </dsp:sp>
    <dsp:sp modelId="{78B0BB11-4EB8-4EA8-8B62-EF3DEC1AF589}">
      <dsp:nvSpPr>
        <dsp:cNvPr id="0" name=""/>
        <dsp:cNvSpPr/>
      </dsp:nvSpPr>
      <dsp:spPr>
        <a:xfrm>
          <a:off x="1920874" y="2248086"/>
          <a:ext cx="3207052" cy="192423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It also get rid of the waste that make up a cell</a:t>
          </a:r>
          <a:endParaRPr lang="en-US" sz="2500" kern="1200"/>
        </a:p>
      </dsp:txBody>
      <dsp:txXfrm>
        <a:off x="1920874" y="2248086"/>
        <a:ext cx="3207052" cy="1924231"/>
      </dsp:txXfrm>
    </dsp:sp>
    <dsp:sp modelId="{47213D8C-9664-4ACD-94A4-DD80BC83EEE5}">
      <dsp:nvSpPr>
        <dsp:cNvPr id="0" name=""/>
        <dsp:cNvSpPr/>
      </dsp:nvSpPr>
      <dsp:spPr>
        <a:xfrm>
          <a:off x="5448631" y="2248086"/>
          <a:ext cx="3207052" cy="192423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It contains the Lymphocytes which contains white blood cells that fight infection.</a:t>
          </a:r>
          <a:endParaRPr lang="en-US" sz="2500" kern="1200"/>
        </a:p>
      </dsp:txBody>
      <dsp:txXfrm>
        <a:off x="5448631" y="2248086"/>
        <a:ext cx="3207052" cy="19242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7/25/2022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215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080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7/25/2022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5082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7/25/2022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5348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7/25/2022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320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7/25/2022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3014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7/25/2022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1623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930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7/25/2022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99832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962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7/25/2022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5961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6</a:t>
            </a:r>
          </a:p>
          <a:p>
            <a:pPr lvl="6"/>
            <a:r>
              <a:rPr lang="en-US"/>
              <a:t>7</a:t>
            </a:r>
          </a:p>
          <a:p>
            <a:pPr lvl="7"/>
            <a:r>
              <a:rPr lang="en-US"/>
              <a:t>8</a:t>
            </a:r>
          </a:p>
          <a:p>
            <a:pPr lvl="8"/>
            <a:r>
              <a:rPr lang="en-US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7/25/2022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7669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bloodcancer.org.uk/understanding-blood-cancer/lymphoma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INDIVIDUAL ACADEMIC POSTER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cs typeface="Calibri"/>
              </a:rPr>
              <a:t>MODULE NAME: BMHP5003_BIRM</a:t>
            </a:r>
          </a:p>
          <a:p>
            <a:r>
              <a:rPr lang="en-GB">
                <a:cs typeface="Calibri"/>
              </a:rPr>
              <a:t>STUDENT NAME: OMAR DARBOE(2020336)</a:t>
            </a:r>
          </a:p>
          <a:p>
            <a:r>
              <a:rPr lang="en-GB">
                <a:cs typeface="Calibri"/>
              </a:rPr>
              <a:t>LECTURER NAME: MUHAMMAD SAEED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2413CC-69E6-4BDA-A88D-E4EF8F9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F1F7357-8633-4CE7-BF80-475EE8A2F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E402FE4E-C12D-497C-AF81-F08E4E02B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9247B10-170D-4E62-849A-38FCB43C6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9A587A7-1BEF-45AA-9EFC-6558A8749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AC25B5A1-6EF7-44EC-A2F0-1EDC96A79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80B8582C-7E17-4115-9FF1-979C8405CB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6C4AB66-7A18-4E51-935B-237F4CA82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CDF12911-A240-4580-8788-0C49DB1FE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EAE0F5DE-442D-4F6C-B02C-2568ED195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4F24A002-AFDE-4034-85BE-CBF005AE92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36F0721E-B4B0-4A6C-A92C-F8DE92D3A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54D2DC98-69F8-4F2F-9D45-BDFFA5E2B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0A636E33-DC38-40B9-B941-037E5D860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03D30690-68C2-4AEC-9789-1495D97E1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1020B1B9-821B-49FB-BDC9-57DA08CBC3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720EDCE4-8B18-413F-989E-E79628E5A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8563351E-0DDD-4FC8-8D0C-1E446E3C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15E8B705-64E7-4513-B3CB-BF46C357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30DAEE1C-EBB5-47F5-9E76-564FCFDBF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EDB255E9-A3E2-4098-99A1-FE38FAD15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D2507F2A-27AF-4833-8273-5FC9A98863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8DFB8904-0CB8-45AD-ABD2-F7A582365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B0A251F-302A-64E6-CA51-809BA80B4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87" y="798881"/>
            <a:ext cx="8673427" cy="10489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  <a:cs typeface="Calibri Light"/>
              </a:rPr>
              <a:t>WHAT IS LYMPHATIC SYSTEM</a:t>
            </a:r>
            <a:endParaRPr lang="en-GB">
              <a:solidFill>
                <a:schemeClr val="tx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EEF4BB-5A71-512F-443B-14F76DB053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9018993"/>
              </p:ext>
            </p:extLst>
          </p:nvPr>
        </p:nvGraphicFramePr>
        <p:xfrm>
          <a:off x="807722" y="1990976"/>
          <a:ext cx="10576558" cy="4175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2007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A3BAF07C-C39E-42EB-BB22-8D46691D97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306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D8E9CF54-0466-4261-9E62-0249E60E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43" name="Freeform 5">
              <a:extLst>
                <a:ext uri="{FF2B5EF4-FFF2-40B4-BE49-F238E27FC236}">
                  <a16:creationId xmlns:a16="http://schemas.microsoft.com/office/drawing/2014/main" id="{33E32106-E8B1-4F76-9EE6-58537738A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6">
              <a:extLst>
                <a:ext uri="{FF2B5EF4-FFF2-40B4-BE49-F238E27FC236}">
                  <a16:creationId xmlns:a16="http://schemas.microsoft.com/office/drawing/2014/main" id="{C32C2C46-A045-44FB-8A74-5EBD650C27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7">
              <a:extLst>
                <a:ext uri="{FF2B5EF4-FFF2-40B4-BE49-F238E27FC236}">
                  <a16:creationId xmlns:a16="http://schemas.microsoft.com/office/drawing/2014/main" id="{6A76F79C-6683-4940-BCF7-4BCCCEE406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8">
              <a:extLst>
                <a:ext uri="{FF2B5EF4-FFF2-40B4-BE49-F238E27FC236}">
                  <a16:creationId xmlns:a16="http://schemas.microsoft.com/office/drawing/2014/main" id="{FF4675A3-6D07-4B1F-9BFC-AEBEA1AD06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9">
              <a:extLst>
                <a:ext uri="{FF2B5EF4-FFF2-40B4-BE49-F238E27FC236}">
                  <a16:creationId xmlns:a16="http://schemas.microsoft.com/office/drawing/2014/main" id="{765E127A-B6B7-4B1D-B7BD-6C8C969D2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0">
              <a:extLst>
                <a:ext uri="{FF2B5EF4-FFF2-40B4-BE49-F238E27FC236}">
                  <a16:creationId xmlns:a16="http://schemas.microsoft.com/office/drawing/2014/main" id="{3BCA9D9E-C72C-4751-BFA9-10B85CACE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1">
              <a:extLst>
                <a:ext uri="{FF2B5EF4-FFF2-40B4-BE49-F238E27FC236}">
                  <a16:creationId xmlns:a16="http://schemas.microsoft.com/office/drawing/2014/main" id="{080C708C-69BF-441B-AB75-C98160ED0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2">
              <a:extLst>
                <a:ext uri="{FF2B5EF4-FFF2-40B4-BE49-F238E27FC236}">
                  <a16:creationId xmlns:a16="http://schemas.microsoft.com/office/drawing/2014/main" id="{3E79964E-F8F1-4763-8892-7BC3DAE30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3">
              <a:extLst>
                <a:ext uri="{FF2B5EF4-FFF2-40B4-BE49-F238E27FC236}">
                  <a16:creationId xmlns:a16="http://schemas.microsoft.com/office/drawing/2014/main" id="{FE09592A-FCC9-4AE5-BA0B-730C6F3BB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4">
              <a:extLst>
                <a:ext uri="{FF2B5EF4-FFF2-40B4-BE49-F238E27FC236}">
                  <a16:creationId xmlns:a16="http://schemas.microsoft.com/office/drawing/2014/main" id="{96448994-820C-4BC1-ABF3-4579C6F99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5">
              <a:extLst>
                <a:ext uri="{FF2B5EF4-FFF2-40B4-BE49-F238E27FC236}">
                  <a16:creationId xmlns:a16="http://schemas.microsoft.com/office/drawing/2014/main" id="{9BB0D192-565A-42B9-B292-CC032D71A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6">
              <a:extLst>
                <a:ext uri="{FF2B5EF4-FFF2-40B4-BE49-F238E27FC236}">
                  <a16:creationId xmlns:a16="http://schemas.microsoft.com/office/drawing/2014/main" id="{6D1CA09C-5F40-4E92-A7E9-D1FCEE512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17">
              <a:extLst>
                <a:ext uri="{FF2B5EF4-FFF2-40B4-BE49-F238E27FC236}">
                  <a16:creationId xmlns:a16="http://schemas.microsoft.com/office/drawing/2014/main" id="{379F5AA5-2E14-4880-A5A6-07AEF2AD8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18">
              <a:extLst>
                <a:ext uri="{FF2B5EF4-FFF2-40B4-BE49-F238E27FC236}">
                  <a16:creationId xmlns:a16="http://schemas.microsoft.com/office/drawing/2014/main" id="{EF14BD32-D239-4DA3-98B3-775207365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19">
              <a:extLst>
                <a:ext uri="{FF2B5EF4-FFF2-40B4-BE49-F238E27FC236}">
                  <a16:creationId xmlns:a16="http://schemas.microsoft.com/office/drawing/2014/main" id="{CF07B250-E5E4-4624-9BD7-8D513A67B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0">
              <a:extLst>
                <a:ext uri="{FF2B5EF4-FFF2-40B4-BE49-F238E27FC236}">
                  <a16:creationId xmlns:a16="http://schemas.microsoft.com/office/drawing/2014/main" id="{BCC5D120-7C8C-4290-865C-4EE6E4F24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1">
              <a:extLst>
                <a:ext uri="{FF2B5EF4-FFF2-40B4-BE49-F238E27FC236}">
                  <a16:creationId xmlns:a16="http://schemas.microsoft.com/office/drawing/2014/main" id="{C24688C6-CAE5-4EF2-B2BA-A138DA0A24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2">
              <a:extLst>
                <a:ext uri="{FF2B5EF4-FFF2-40B4-BE49-F238E27FC236}">
                  <a16:creationId xmlns:a16="http://schemas.microsoft.com/office/drawing/2014/main" id="{6BD31099-7C13-4901-A04F-632B1CD84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1" name="Freeform 23">
              <a:extLst>
                <a:ext uri="{FF2B5EF4-FFF2-40B4-BE49-F238E27FC236}">
                  <a16:creationId xmlns:a16="http://schemas.microsoft.com/office/drawing/2014/main" id="{679F5FF7-82B2-4033-8FBE-63170C9378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9655AC9-0D0A-9723-854C-FB4D996C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4760132"/>
            <a:ext cx="3947420" cy="1777829"/>
          </a:xfrm>
        </p:spPr>
        <p:txBody>
          <a:bodyPr vert="horz" lIns="228600" tIns="228600" rIns="228600" bIns="228600" rtlCol="0" anchor="ctr">
            <a:normAutofit/>
          </a:bodyPr>
          <a:lstStyle/>
          <a:p>
            <a:pPr algn="l"/>
            <a:r>
              <a:rPr lang="en-US" sz="3700"/>
              <a:t>How the Lymphatic system works.</a:t>
            </a:r>
          </a:p>
        </p:txBody>
      </p:sp>
      <p:sp>
        <p:nvSpPr>
          <p:cNvPr id="63" name="Freeform: Shape 62">
            <a:extLst>
              <a:ext uri="{FF2B5EF4-FFF2-40B4-BE49-F238E27FC236}">
                <a16:creationId xmlns:a16="http://schemas.microsoft.com/office/drawing/2014/main" id="{44C110BA-81E8-4247-853A-5F2B93E92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37825"/>
          </a:xfrm>
          <a:custGeom>
            <a:avLst/>
            <a:gdLst>
              <a:gd name="connsiteX0" fmla="*/ 0 w 12192000"/>
              <a:gd name="connsiteY0" fmla="*/ 0 h 4537825"/>
              <a:gd name="connsiteX1" fmla="*/ 12192000 w 12192000"/>
              <a:gd name="connsiteY1" fmla="*/ 0 h 4537825"/>
              <a:gd name="connsiteX2" fmla="*/ 12192000 w 12192000"/>
              <a:gd name="connsiteY2" fmla="*/ 3020937 h 4537825"/>
              <a:gd name="connsiteX3" fmla="*/ 12192000 w 12192000"/>
              <a:gd name="connsiteY3" fmla="*/ 3213062 h 4537825"/>
              <a:gd name="connsiteX4" fmla="*/ 12192000 w 12192000"/>
              <a:gd name="connsiteY4" fmla="*/ 4188880 h 4537825"/>
              <a:gd name="connsiteX5" fmla="*/ 12113803 w 12192000"/>
              <a:gd name="connsiteY5" fmla="*/ 4197163 h 4537825"/>
              <a:gd name="connsiteX6" fmla="*/ 6753597 w 12192000"/>
              <a:gd name="connsiteY6" fmla="*/ 4520720 h 4537825"/>
              <a:gd name="connsiteX7" fmla="*/ 400746 w 12192000"/>
              <a:gd name="connsiteY7" fmla="*/ 4349377 h 4537825"/>
              <a:gd name="connsiteX8" fmla="*/ 0 w 12192000"/>
              <a:gd name="connsiteY8" fmla="*/ 4312401 h 4537825"/>
              <a:gd name="connsiteX9" fmla="*/ 0 w 12192000"/>
              <a:gd name="connsiteY9" fmla="*/ 3213062 h 4537825"/>
              <a:gd name="connsiteX10" fmla="*/ 0 w 12192000"/>
              <a:gd name="connsiteY10" fmla="*/ 3020937 h 4537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2000" h="4537825">
                <a:moveTo>
                  <a:pt x="0" y="0"/>
                </a:moveTo>
                <a:lnTo>
                  <a:pt x="12192000" y="0"/>
                </a:lnTo>
                <a:lnTo>
                  <a:pt x="12192000" y="3020937"/>
                </a:lnTo>
                <a:lnTo>
                  <a:pt x="12192000" y="3213062"/>
                </a:lnTo>
                <a:lnTo>
                  <a:pt x="12192000" y="4188880"/>
                </a:lnTo>
                <a:lnTo>
                  <a:pt x="12113803" y="4197163"/>
                </a:lnTo>
                <a:cubicBezTo>
                  <a:pt x="10139508" y="4395112"/>
                  <a:pt x="8237152" y="4488115"/>
                  <a:pt x="6753597" y="4520720"/>
                </a:cubicBezTo>
                <a:cubicBezTo>
                  <a:pt x="4940362" y="4560569"/>
                  <a:pt x="2657278" y="4541239"/>
                  <a:pt x="400746" y="4349377"/>
                </a:cubicBezTo>
                <a:lnTo>
                  <a:pt x="0" y="4312401"/>
                </a:lnTo>
                <a:lnTo>
                  <a:pt x="0" y="3213062"/>
                </a:lnTo>
                <a:lnTo>
                  <a:pt x="0" y="3020937"/>
                </a:lnTo>
                <a:close/>
              </a:path>
            </a:pathLst>
          </a:custGeom>
          <a:solidFill>
            <a:schemeClr val="tx1"/>
          </a:solidFill>
          <a:ln w="444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6FF3501D-06CA-35F0-BC1C-D475E3CEE7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41605" y="671951"/>
            <a:ext cx="2317784" cy="335910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A094570-31F2-B66A-2771-56E0E0EAC8F1}"/>
              </a:ext>
            </a:extLst>
          </p:cNvPr>
          <p:cNvSpPr txBox="1"/>
          <p:nvPr/>
        </p:nvSpPr>
        <p:spPr>
          <a:xfrm>
            <a:off x="5118447" y="4767660"/>
            <a:ext cx="6281873" cy="17703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1400" dirty="0"/>
              <a:t>Through  the network of lymph vessels, the lymph fluid flows.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1400" dirty="0"/>
              <a:t>The node will trap and filter any harmful to the body and destroy it.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1400" dirty="0"/>
              <a:t>The waste product that is carried from the lymph fluid destroy bacteria back into the blood stream.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1400" dirty="0"/>
              <a:t>Lymph nodes sometimes trap viruses and bacteria that cannot be destroyed straight away</a:t>
            </a:r>
          </a:p>
        </p:txBody>
      </p:sp>
    </p:spTree>
    <p:extLst>
      <p:ext uri="{BB962C8B-B14F-4D97-AF65-F5344CB8AC3E}">
        <p14:creationId xmlns:p14="http://schemas.microsoft.com/office/powerpoint/2010/main" val="17936194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8CAE4AE-A9DF-45AF-9A9C-1712BC634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C272060-BC98-4C91-A58F-4DFEC566C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8BA2DCB9-0DC0-4109-B2A2-56896E35E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64A33555-1142-4AD7-8084-1A99422A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BC6E4081-1A88-453E-8CCF-B97B0CE20D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5B7E0935-6EE8-4C61-AED5-09B9A2A99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EB962BD6-C878-48FF-A75E-DCC7BDA3C3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CABF3786-BDE1-4FE5-9967-F6B6131A2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4969707A-C75E-4F7F-A5C2-2991C654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0E293989-8389-48CD-85D3-CAEFD5E963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8DCF1E8B-9247-45E2-8641-90DA9F7D5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48DF418F-91AD-4E55-AF3B-F28FF45961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EDBF35BD-D1DA-49B1-AE30-289189DACD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6">
              <a:extLst>
                <a:ext uri="{FF2B5EF4-FFF2-40B4-BE49-F238E27FC236}">
                  <a16:creationId xmlns:a16="http://schemas.microsoft.com/office/drawing/2014/main" id="{69198BEC-A3B6-4562-AB0F-3E7760026C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9AB30D45-77AB-4323-83A2-1A637D07D5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D1AD137E-7B63-434C-9D0D-5A64BB496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8B32BE2D-36DC-4BD0-952E-8FE32A70DB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930295E0-AD01-4DB0-9829-AD91BED608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1">
              <a:extLst>
                <a:ext uri="{FF2B5EF4-FFF2-40B4-BE49-F238E27FC236}">
                  <a16:creationId xmlns:a16="http://schemas.microsoft.com/office/drawing/2014/main" id="{29807E74-6BFD-4EA7-B3F3-92C0728A7D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C9EDBF49-4B87-4B6F-BEE6-DDC4A63CE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3">
              <a:extLst>
                <a:ext uri="{FF2B5EF4-FFF2-40B4-BE49-F238E27FC236}">
                  <a16:creationId xmlns:a16="http://schemas.microsoft.com/office/drawing/2014/main" id="{7738C468-1405-4ED9-8392-F93FA995EE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4">
              <a:extLst>
                <a:ext uri="{FF2B5EF4-FFF2-40B4-BE49-F238E27FC236}">
                  <a16:creationId xmlns:a16="http://schemas.microsoft.com/office/drawing/2014/main" id="{F16402CF-F511-450A-8584-8C8A5B7E9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25">
              <a:extLst>
                <a:ext uri="{FF2B5EF4-FFF2-40B4-BE49-F238E27FC236}">
                  <a16:creationId xmlns:a16="http://schemas.microsoft.com/office/drawing/2014/main" id="{85E5B49A-CFC2-4019-9BA6-528095F78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AAAE6DF-B236-1BD4-A509-83E9F8D4C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7874" y="1485640"/>
            <a:ext cx="3217965" cy="628191"/>
          </a:xfrm>
        </p:spPr>
        <p:txBody>
          <a:bodyPr vert="horz" lIns="228600" tIns="228600" rIns="228600" bIns="228600" rtlCol="0" anchor="ctr">
            <a:normAutofit fontScale="90000"/>
          </a:bodyPr>
          <a:lstStyle/>
          <a:p>
            <a:pPr algn="l"/>
            <a:br>
              <a:rPr lang="en-US" sz="3200" b="1" dirty="0">
                <a:cs typeface="Calibri Light"/>
              </a:rPr>
            </a:br>
            <a:r>
              <a:rPr lang="en-US" sz="3200" b="1" dirty="0">
                <a:solidFill>
                  <a:schemeClr val="tx2"/>
                </a:solidFill>
                <a:cs typeface="Calibri Light"/>
              </a:rPr>
              <a:t>LYMPHOMA </a:t>
            </a:r>
            <a:br>
              <a:rPr lang="en-US" sz="3200" b="1" dirty="0">
                <a:cs typeface="Calibri Light"/>
              </a:rPr>
            </a:br>
            <a:br>
              <a:rPr lang="en-US" sz="3200" b="1" dirty="0"/>
            </a:br>
            <a:br>
              <a:rPr lang="en-US" sz="3200" b="1" dirty="0"/>
            </a:br>
            <a:br>
              <a:rPr lang="en-US" sz="3200" b="1" dirty="0"/>
            </a:br>
            <a:endParaRPr lang="en-US" sz="3200" b="1">
              <a:solidFill>
                <a:schemeClr val="tx2"/>
              </a:solidFill>
              <a:cs typeface="Calibri Light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972DE0D-2E53-4159-ABD3-C60152426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720" y="795527"/>
            <a:ext cx="5970638" cy="5248847"/>
          </a:xfrm>
          <a:prstGeom prst="rect">
            <a:avLst/>
          </a:prstGeom>
          <a:solidFill>
            <a:schemeClr val="bg1"/>
          </a:solidFill>
          <a:ln w="19050">
            <a:solidFill>
              <a:srgbClr val="ED8970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EDAF2B-3B9B-225F-D670-28AE6D91ADAA}"/>
              </a:ext>
            </a:extLst>
          </p:cNvPr>
          <p:cNvSpPr txBox="1"/>
          <p:nvPr/>
        </p:nvSpPr>
        <p:spPr>
          <a:xfrm>
            <a:off x="7121289" y="1806426"/>
            <a:ext cx="4099607" cy="367823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120000"/>
              </a:lnSpc>
              <a:spcAft>
                <a:spcPts val="600"/>
              </a:spcAft>
              <a:buClr>
                <a:srgbClr val="ED8970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rgbClr val="ED8970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rgbClr val="ED8970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rgbClr val="ED8970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rgbClr val="ED8970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rgbClr val="ED8970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rgbClr val="ED8970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rgbClr val="ED8970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36B083-8A83-6A02-8502-6517757CA0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7089" y="371865"/>
            <a:ext cx="8007155" cy="5665565"/>
          </a:xfrm>
        </p:spPr>
        <p:txBody>
          <a:bodyPr/>
          <a:lstStyle/>
          <a:p>
            <a:r>
              <a:rPr lang="en-GB" dirty="0"/>
              <a:t>Lymphoma is a type of cancer that starts in the lymphatic system due to the white blood cells becoming abnormal.</a:t>
            </a:r>
          </a:p>
          <a:p>
            <a:r>
              <a:rPr lang="en-GB" dirty="0"/>
              <a:t>The two types of lymphoma are: Non-Hodgkin lymphoma and Hodgkin lymphoma.</a:t>
            </a:r>
          </a:p>
          <a:p>
            <a:r>
              <a:rPr lang="en-GB" dirty="0"/>
              <a:t>Symptoms are ,weight loss, itching or rash, swollen lymph nodes, tiredness, sweat abnormally at night, bleed easily etc</a:t>
            </a:r>
          </a:p>
          <a:p>
            <a:r>
              <a:rPr lang="en-GB" dirty="0"/>
              <a:t>Diagnosis are done using blood test, (CT) scan, biopsy, MRI scan.</a:t>
            </a:r>
          </a:p>
          <a:p>
            <a:r>
              <a:rPr lang="en-GB" dirty="0"/>
              <a:t>Treatment depends on type and stage and how far it spread.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C7E7E1-9E5D-841E-ACD9-01B06FBA72DB}"/>
              </a:ext>
            </a:extLst>
          </p:cNvPr>
          <p:cNvSpPr txBox="1"/>
          <p:nvPr/>
        </p:nvSpPr>
        <p:spPr>
          <a:xfrm>
            <a:off x="1128263" y="193339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AA8AFF6A-D3D0-142A-254A-C4C66AB8A5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3155" y="804034"/>
            <a:ext cx="2743200" cy="2834535"/>
          </a:xfrm>
          <a:prstGeom prst="rect">
            <a:avLst/>
          </a:prstGeom>
        </p:spPr>
      </p:pic>
      <p:pic>
        <p:nvPicPr>
          <p:cNvPr id="9" name="Picture 10" descr="A picture containing diagram&#10;&#10;Description automatically generated">
            <a:extLst>
              <a:ext uri="{FF2B5EF4-FFF2-40B4-BE49-F238E27FC236}">
                <a16:creationId xmlns:a16="http://schemas.microsoft.com/office/drawing/2014/main" id="{B206A14B-C250-917A-DE49-D54F376E8C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0702" y="3850993"/>
            <a:ext cx="2743200" cy="1945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1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DC20CF-3673-4E9C-2525-CC27C97F9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0485" y="841375"/>
            <a:ext cx="6230857" cy="1230570"/>
          </a:xfrm>
        </p:spPr>
        <p:txBody>
          <a:bodyPr anchor="t">
            <a:normAutofit/>
          </a:bodyPr>
          <a:lstStyle/>
          <a:p>
            <a:pPr algn="l"/>
            <a:r>
              <a:rPr lang="en-GB" sz="3600">
                <a:solidFill>
                  <a:schemeClr val="accent1"/>
                </a:solidFill>
                <a:cs typeface="Calibri Light"/>
              </a:rPr>
              <a:t>Care plan for lymphoma</a:t>
            </a:r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AC2815-30C1-FCC6-D22B-92987FA238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0487" y="2249046"/>
            <a:ext cx="6123783" cy="3802762"/>
          </a:xfrm>
        </p:spPr>
        <p:txBody>
          <a:bodyPr anchor="t">
            <a:normAutofit/>
          </a:bodyPr>
          <a:lstStyle/>
          <a:p>
            <a:r>
              <a:rPr lang="en-GB" sz="1600" dirty="0"/>
              <a:t>Regularly monitoring the patient temperature.</a:t>
            </a:r>
          </a:p>
          <a:p>
            <a:r>
              <a:rPr lang="en-GB" sz="1600" dirty="0"/>
              <a:t>Assessing the patient  for any sign and symptoms of infections regularly.</a:t>
            </a:r>
          </a:p>
          <a:p>
            <a:r>
              <a:rPr lang="en-GB" dirty="0"/>
              <a:t>Always check the patients white blood cell count, serum albumin and serum protein.</a:t>
            </a:r>
          </a:p>
          <a:p>
            <a:r>
              <a:rPr lang="en-GB" dirty="0"/>
              <a:t>Promote adequate and enough rest.</a:t>
            </a:r>
          </a:p>
          <a:p>
            <a:r>
              <a:rPr lang="en-GB" dirty="0"/>
              <a:t>Encourage the patient to do some exercises.</a:t>
            </a:r>
          </a:p>
          <a:p>
            <a:r>
              <a:rPr lang="en-GB" dirty="0"/>
              <a:t>Patients should be encouraged to take enough fluid intake.</a:t>
            </a:r>
          </a:p>
        </p:txBody>
      </p:sp>
    </p:spTree>
    <p:extLst>
      <p:ext uri="{BB962C8B-B14F-4D97-AF65-F5344CB8AC3E}">
        <p14:creationId xmlns:p14="http://schemas.microsoft.com/office/powerpoint/2010/main" val="30652195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973593-2222-39A4-C183-CE3C75558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0485" y="841375"/>
            <a:ext cx="6230857" cy="1230570"/>
          </a:xfrm>
        </p:spPr>
        <p:txBody>
          <a:bodyPr anchor="t">
            <a:normAutofit/>
          </a:bodyPr>
          <a:lstStyle/>
          <a:p>
            <a:pPr algn="l"/>
            <a:r>
              <a:rPr lang="en-GB" sz="3600">
                <a:solidFill>
                  <a:schemeClr val="accent1"/>
                </a:solidFill>
                <a:cs typeface="Calibri Light"/>
              </a:rPr>
              <a:t>Referances</a:t>
            </a:r>
            <a:endParaRPr lang="en-GB" sz="3600">
              <a:solidFill>
                <a:schemeClr val="accent1"/>
              </a:solidFill>
            </a:endParaRPr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A14766-1472-377B-C6D6-0822443013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0487" y="2249046"/>
            <a:ext cx="6123783" cy="3802762"/>
          </a:xfrm>
        </p:spPr>
        <p:txBody>
          <a:bodyPr anchor="t">
            <a:normAutofit fontScale="92500" lnSpcReduction="10000"/>
          </a:bodyPr>
          <a:lstStyle/>
          <a:p>
            <a:pPr marL="342900" indent="-342900">
              <a:buAutoNum type="arabicPeriod"/>
            </a:pPr>
            <a:r>
              <a:rPr lang="en-GB" sz="1600" dirty="0">
                <a:ea typeface="+mn-lt"/>
                <a:cs typeface="+mn-lt"/>
                <a:hlinkClick r:id="rId2"/>
              </a:rPr>
              <a:t>Lymphoma - what is it, symptoms and treatment | Blood Cancer UK</a:t>
            </a:r>
          </a:p>
          <a:p>
            <a:pPr marL="342900" indent="-342900">
              <a:buAutoNum type="arabicPeriod"/>
            </a:pPr>
            <a:r>
              <a:rPr lang="en-GB" sz="1600" dirty="0"/>
              <a:t>Jiang. M, et al. (2017). </a:t>
            </a:r>
            <a:r>
              <a:rPr lang="en-GB" sz="1600" i="1" dirty="0"/>
              <a:t>Lymphoma classification update: T- cell lymphomas, </a:t>
            </a:r>
            <a:r>
              <a:rPr lang="en-GB" sz="1600" i="1" dirty="0" err="1"/>
              <a:t>hodgkin</a:t>
            </a:r>
            <a:r>
              <a:rPr lang="en-GB" sz="1600" i="1" dirty="0"/>
              <a:t> lymphoma, and histiocytic/dendritic cell neoplasms</a:t>
            </a:r>
            <a:r>
              <a:rPr lang="en-GB" sz="1600" dirty="0"/>
              <a:t>. Expert Rev </a:t>
            </a:r>
            <a:r>
              <a:rPr lang="en-GB" sz="1600" dirty="0" err="1"/>
              <a:t>Hematol</a:t>
            </a:r>
            <a:r>
              <a:rPr lang="en-GB" sz="1600" dirty="0"/>
              <a:t>. PMID:28133975 free PMC article. Review.</a:t>
            </a:r>
          </a:p>
          <a:p>
            <a:pPr marL="0" indent="0">
              <a:buNone/>
            </a:pPr>
            <a:r>
              <a:rPr lang="en-GB" sz="1600" dirty="0"/>
              <a:t>3     </a:t>
            </a:r>
            <a:r>
              <a:rPr lang="en-GB" sz="1600" dirty="0" err="1"/>
              <a:t>Kuppers</a:t>
            </a:r>
            <a:r>
              <a:rPr lang="en-GB" sz="1600" dirty="0"/>
              <a:t>. R. (2009).</a:t>
            </a:r>
            <a:r>
              <a:rPr lang="en-GB" sz="1600" i="1" dirty="0"/>
              <a:t> The biology of </a:t>
            </a:r>
            <a:r>
              <a:rPr lang="en-GB" sz="1600" i="1" dirty="0" err="1"/>
              <a:t>hodkins</a:t>
            </a:r>
            <a:r>
              <a:rPr lang="en-GB" sz="1600" i="1" dirty="0"/>
              <a:t> lymphoma</a:t>
            </a:r>
            <a:r>
              <a:rPr lang="en-GB" sz="1600" dirty="0"/>
              <a:t>.</a:t>
            </a:r>
          </a:p>
          <a:p>
            <a:pPr marL="0" indent="0">
              <a:buNone/>
            </a:pPr>
            <a:r>
              <a:rPr lang="en-GB" sz="1600" dirty="0"/>
              <a:t>4     </a:t>
            </a:r>
            <a:r>
              <a:rPr lang="en-GB" sz="1600" dirty="0" err="1"/>
              <a:t>Matasar</a:t>
            </a:r>
            <a:r>
              <a:rPr lang="en-GB" sz="1600" dirty="0"/>
              <a:t> MJ, et al. (2008). </a:t>
            </a:r>
            <a:r>
              <a:rPr lang="en-GB" sz="1600" i="1" dirty="0"/>
              <a:t>Overview of lymphoma diagnosis</a:t>
            </a:r>
            <a:r>
              <a:rPr lang="en-GB" sz="1600" dirty="0"/>
              <a:t>   </a:t>
            </a:r>
            <a:r>
              <a:rPr lang="en-GB" sz="1600" i="1" dirty="0"/>
              <a:t>and Managemen</a:t>
            </a:r>
            <a:r>
              <a:rPr lang="en-GB" sz="1600" dirty="0"/>
              <a:t>t. PMID: 1861375 Review.</a:t>
            </a:r>
            <a:endParaRPr lang="en-GB"/>
          </a:p>
          <a:p>
            <a:pPr marL="0" indent="0">
              <a:buNone/>
            </a:pPr>
            <a:r>
              <a:rPr lang="en-GB" sz="1600" dirty="0"/>
              <a:t>5     Taylor. K. et al (2016). </a:t>
            </a:r>
            <a:r>
              <a:rPr lang="en-GB" sz="1600" i="1" dirty="0"/>
              <a:t>Protocol for care After lymphoma (CALY) trial: a phase 11 pilot of a lymphoma nurse-led model of survivorship care</a:t>
            </a:r>
            <a:r>
              <a:rPr lang="en-GB" sz="1600" b="1" i="1" dirty="0"/>
              <a:t>. </a:t>
            </a:r>
            <a:r>
              <a:rPr lang="en-GB" sz="1600" dirty="0"/>
              <a:t>BMJ</a:t>
            </a:r>
            <a:r>
              <a:rPr lang="en-GB" sz="1600" i="1" dirty="0"/>
              <a:t> Open.2016. Free PMC article.</a:t>
            </a:r>
          </a:p>
          <a:p>
            <a:pPr marL="342900" indent="-342900">
              <a:buAutoNum type="arabicPeriod"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13249397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Atlas</vt:lpstr>
      <vt:lpstr>INDIVIDUAL ACADEMIC POSTER</vt:lpstr>
      <vt:lpstr>WHAT IS LYMPHATIC SYSTEM</vt:lpstr>
      <vt:lpstr>How the Lymphatic system works.</vt:lpstr>
      <vt:lpstr> LYMPHOMA     </vt:lpstr>
      <vt:lpstr>Care plan for lymphoma</vt:lpstr>
      <vt:lpstr>Referances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386</cp:revision>
  <dcterms:created xsi:type="dcterms:W3CDTF">2022-06-27T16:40:47Z</dcterms:created>
  <dcterms:modified xsi:type="dcterms:W3CDTF">2022-07-25T17:05:00Z</dcterms:modified>
</cp:coreProperties>
</file>