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8" r:id="rId3"/>
    <p:sldId id="259" r:id="rId4"/>
    <p:sldId id="257" r:id="rId5"/>
    <p:sldId id="260" r:id="rId6"/>
    <p:sldId id="261" r:id="rId7"/>
    <p:sldId id="262" r:id="rId8"/>
    <p:sldId id="263"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C5BA2AC-F558-42E8-9E0F-9A3717454C9E}" v="610" dt="2022-11-16T15:57:41.67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111" d="100"/>
          <a:sy n="111" d="100"/>
        </p:scale>
        <p:origin x="594"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olly Gonzalez McNiven" userId="cf0bea85b2726c3c" providerId="LiveId" clId="{2C5BA2AC-F558-42E8-9E0F-9A3717454C9E}"/>
    <pc:docChg chg="undo custSel addSld delSld modSld">
      <pc:chgData name="Holly Gonzalez McNiven" userId="cf0bea85b2726c3c" providerId="LiveId" clId="{2C5BA2AC-F558-42E8-9E0F-9A3717454C9E}" dt="2022-11-16T15:57:41.670" v="2072" actId="20577"/>
      <pc:docMkLst>
        <pc:docMk/>
      </pc:docMkLst>
      <pc:sldChg chg="modSp mod">
        <pc:chgData name="Holly Gonzalez McNiven" userId="cf0bea85b2726c3c" providerId="LiveId" clId="{2C5BA2AC-F558-42E8-9E0F-9A3717454C9E}" dt="2022-11-15T21:57:23.393" v="1952" actId="2711"/>
        <pc:sldMkLst>
          <pc:docMk/>
          <pc:sldMk cId="3291332687" sldId="256"/>
        </pc:sldMkLst>
        <pc:spChg chg="mod">
          <ac:chgData name="Holly Gonzalez McNiven" userId="cf0bea85b2726c3c" providerId="LiveId" clId="{2C5BA2AC-F558-42E8-9E0F-9A3717454C9E}" dt="2022-11-15T21:57:17.058" v="1951" actId="2711"/>
          <ac:spMkLst>
            <pc:docMk/>
            <pc:sldMk cId="3291332687" sldId="256"/>
            <ac:spMk id="2" creationId="{1DB038CF-7C69-AAD1-DD8D-B28EFC6F468D}"/>
          </ac:spMkLst>
        </pc:spChg>
        <pc:spChg chg="mod">
          <ac:chgData name="Holly Gonzalez McNiven" userId="cf0bea85b2726c3c" providerId="LiveId" clId="{2C5BA2AC-F558-42E8-9E0F-9A3717454C9E}" dt="2022-11-15T21:57:23.393" v="1952" actId="2711"/>
          <ac:spMkLst>
            <pc:docMk/>
            <pc:sldMk cId="3291332687" sldId="256"/>
            <ac:spMk id="3" creationId="{7EBCD82C-CBE2-3BD0-09C3-4F2F88818989}"/>
          </ac:spMkLst>
        </pc:spChg>
      </pc:sldChg>
      <pc:sldChg chg="modSp setBg">
        <pc:chgData name="Holly Gonzalez McNiven" userId="cf0bea85b2726c3c" providerId="LiveId" clId="{2C5BA2AC-F558-42E8-9E0F-9A3717454C9E}" dt="2022-11-15T21:58:38.021" v="1962" actId="20577"/>
        <pc:sldMkLst>
          <pc:docMk/>
          <pc:sldMk cId="3152806735" sldId="257"/>
        </pc:sldMkLst>
        <pc:spChg chg="mod">
          <ac:chgData name="Holly Gonzalez McNiven" userId="cf0bea85b2726c3c" providerId="LiveId" clId="{2C5BA2AC-F558-42E8-9E0F-9A3717454C9E}" dt="2022-11-15T21:58:38.021" v="1962" actId="20577"/>
          <ac:spMkLst>
            <pc:docMk/>
            <pc:sldMk cId="3152806735" sldId="257"/>
            <ac:spMk id="12" creationId="{CE8E7B0D-358A-A55C-8BB5-EC570694DB79}"/>
          </ac:spMkLst>
        </pc:spChg>
      </pc:sldChg>
      <pc:sldChg chg="modSp mod setBg">
        <pc:chgData name="Holly Gonzalez McNiven" userId="cf0bea85b2726c3c" providerId="LiveId" clId="{2C5BA2AC-F558-42E8-9E0F-9A3717454C9E}" dt="2022-11-15T21:57:44.506" v="1955" actId="20577"/>
        <pc:sldMkLst>
          <pc:docMk/>
          <pc:sldMk cId="2448801722" sldId="258"/>
        </pc:sldMkLst>
        <pc:spChg chg="mod">
          <ac:chgData name="Holly Gonzalez McNiven" userId="cf0bea85b2726c3c" providerId="LiveId" clId="{2C5BA2AC-F558-42E8-9E0F-9A3717454C9E}" dt="2022-11-15T21:57:40.249" v="1954" actId="2711"/>
          <ac:spMkLst>
            <pc:docMk/>
            <pc:sldMk cId="2448801722" sldId="258"/>
            <ac:spMk id="2" creationId="{2F398369-0CEE-76F5-211E-9C0BF0B7CFDF}"/>
          </ac:spMkLst>
        </pc:spChg>
        <pc:spChg chg="mod">
          <ac:chgData name="Holly Gonzalez McNiven" userId="cf0bea85b2726c3c" providerId="LiveId" clId="{2C5BA2AC-F558-42E8-9E0F-9A3717454C9E}" dt="2022-11-15T21:57:44.506" v="1955" actId="20577"/>
          <ac:spMkLst>
            <pc:docMk/>
            <pc:sldMk cId="2448801722" sldId="258"/>
            <ac:spMk id="3" creationId="{CECD9A10-1F8E-B71A-8D6F-3DF6D4DB2D96}"/>
          </ac:spMkLst>
        </pc:spChg>
      </pc:sldChg>
      <pc:sldChg chg="modSp setBg">
        <pc:chgData name="Holly Gonzalez McNiven" userId="cf0bea85b2726c3c" providerId="LiveId" clId="{2C5BA2AC-F558-42E8-9E0F-9A3717454C9E}" dt="2022-11-15T21:58:26.522" v="1960" actId="2711"/>
        <pc:sldMkLst>
          <pc:docMk/>
          <pc:sldMk cId="3909363234" sldId="259"/>
        </pc:sldMkLst>
        <pc:spChg chg="mod">
          <ac:chgData name="Holly Gonzalez McNiven" userId="cf0bea85b2726c3c" providerId="LiveId" clId="{2C5BA2AC-F558-42E8-9E0F-9A3717454C9E}" dt="2022-11-15T21:58:26.522" v="1960" actId="2711"/>
          <ac:spMkLst>
            <pc:docMk/>
            <pc:sldMk cId="3909363234" sldId="259"/>
            <ac:spMk id="3" creationId="{8A0A1576-1D53-95B4-9DF9-46C36B83F8D0}"/>
          </ac:spMkLst>
        </pc:spChg>
        <pc:spChg chg="mod">
          <ac:chgData name="Holly Gonzalez McNiven" userId="cf0bea85b2726c3c" providerId="LiveId" clId="{2C5BA2AC-F558-42E8-9E0F-9A3717454C9E}" dt="2022-11-15T21:58:20.217" v="1959" actId="2711"/>
          <ac:spMkLst>
            <pc:docMk/>
            <pc:sldMk cId="3909363234" sldId="259"/>
            <ac:spMk id="4" creationId="{2E0228A1-6A9E-8FAC-DB76-469CA53AE75E}"/>
          </ac:spMkLst>
        </pc:spChg>
        <pc:spChg chg="mod">
          <ac:chgData name="Holly Gonzalez McNiven" userId="cf0bea85b2726c3c" providerId="LiveId" clId="{2C5BA2AC-F558-42E8-9E0F-9A3717454C9E}" dt="2022-11-15T21:58:10.936" v="1958" actId="2711"/>
          <ac:spMkLst>
            <pc:docMk/>
            <pc:sldMk cId="3909363234" sldId="259"/>
            <ac:spMk id="6" creationId="{A6B36302-E8DE-3E12-2743-4516ECBC42BA}"/>
          </ac:spMkLst>
        </pc:spChg>
        <pc:spChg chg="mod">
          <ac:chgData name="Holly Gonzalez McNiven" userId="cf0bea85b2726c3c" providerId="LiveId" clId="{2C5BA2AC-F558-42E8-9E0F-9A3717454C9E}" dt="2022-11-15T21:58:04.450" v="1957" actId="2711"/>
          <ac:spMkLst>
            <pc:docMk/>
            <pc:sldMk cId="3909363234" sldId="259"/>
            <ac:spMk id="8" creationId="{7771BCF9-9550-3E40-4B3C-9EFA84CF63D1}"/>
          </ac:spMkLst>
        </pc:spChg>
        <pc:spChg chg="mod">
          <ac:chgData name="Holly Gonzalez McNiven" userId="cf0bea85b2726c3c" providerId="LiveId" clId="{2C5BA2AC-F558-42E8-9E0F-9A3717454C9E}" dt="2022-11-15T21:57:57.120" v="1956" actId="2711"/>
          <ac:spMkLst>
            <pc:docMk/>
            <pc:sldMk cId="3909363234" sldId="259"/>
            <ac:spMk id="10" creationId="{C03FC710-16D6-058F-DF42-870436AAEA68}"/>
          </ac:spMkLst>
        </pc:spChg>
      </pc:sldChg>
      <pc:sldChg chg="modSp setBg">
        <pc:chgData name="Holly Gonzalez McNiven" userId="cf0bea85b2726c3c" providerId="LiveId" clId="{2C5BA2AC-F558-42E8-9E0F-9A3717454C9E}" dt="2022-11-15T21:58:54.587" v="1964"/>
        <pc:sldMkLst>
          <pc:docMk/>
          <pc:sldMk cId="725680964" sldId="260"/>
        </pc:sldMkLst>
        <pc:spChg chg="mod">
          <ac:chgData name="Holly Gonzalez McNiven" userId="cf0bea85b2726c3c" providerId="LiveId" clId="{2C5BA2AC-F558-42E8-9E0F-9A3717454C9E}" dt="2022-11-15T21:58:48.345" v="1963" actId="2711"/>
          <ac:spMkLst>
            <pc:docMk/>
            <pc:sldMk cId="725680964" sldId="260"/>
            <ac:spMk id="2" creationId="{711EBEFC-CBC8-195D-E6DE-B8B1F9D81445}"/>
          </ac:spMkLst>
        </pc:spChg>
      </pc:sldChg>
      <pc:sldChg chg="addSp delSp modSp mod setBg modAnim">
        <pc:chgData name="Holly Gonzalez McNiven" userId="cf0bea85b2726c3c" providerId="LiveId" clId="{2C5BA2AC-F558-42E8-9E0F-9A3717454C9E}" dt="2022-11-15T21:59:41.842" v="1971" actId="2711"/>
        <pc:sldMkLst>
          <pc:docMk/>
          <pc:sldMk cId="521015789" sldId="261"/>
        </pc:sldMkLst>
        <pc:spChg chg="mod">
          <ac:chgData name="Holly Gonzalez McNiven" userId="cf0bea85b2726c3c" providerId="LiveId" clId="{2C5BA2AC-F558-42E8-9E0F-9A3717454C9E}" dt="2022-11-15T21:59:07.192" v="1965" actId="2711"/>
          <ac:spMkLst>
            <pc:docMk/>
            <pc:sldMk cId="521015789" sldId="261"/>
            <ac:spMk id="2" creationId="{F650A75F-E3DE-F8D2-4B21-37DCD7115BDD}"/>
          </ac:spMkLst>
        </pc:spChg>
        <pc:spChg chg="add del mod">
          <ac:chgData name="Holly Gonzalez McNiven" userId="cf0bea85b2726c3c" providerId="LiveId" clId="{2C5BA2AC-F558-42E8-9E0F-9A3717454C9E}" dt="2022-11-15T21:02:39.827" v="38" actId="478"/>
          <ac:spMkLst>
            <pc:docMk/>
            <pc:sldMk cId="521015789" sldId="261"/>
            <ac:spMk id="3" creationId="{8C1B86C0-7567-54B6-6534-45B8BDCFE97B}"/>
          </ac:spMkLst>
        </pc:spChg>
        <pc:spChg chg="add del mod">
          <ac:chgData name="Holly Gonzalez McNiven" userId="cf0bea85b2726c3c" providerId="LiveId" clId="{2C5BA2AC-F558-42E8-9E0F-9A3717454C9E}" dt="2022-11-15T21:06:49.540" v="302" actId="12084"/>
          <ac:spMkLst>
            <pc:docMk/>
            <pc:sldMk cId="521015789" sldId="261"/>
            <ac:spMk id="5" creationId="{9982B946-90A8-CDFD-C7A0-3DA5DFC6097C}"/>
          </ac:spMkLst>
        </pc:spChg>
        <pc:spChg chg="mod">
          <ac:chgData name="Holly Gonzalez McNiven" userId="cf0bea85b2726c3c" providerId="LiveId" clId="{2C5BA2AC-F558-42E8-9E0F-9A3717454C9E}" dt="2022-11-15T21:59:41.842" v="1971" actId="2711"/>
          <ac:spMkLst>
            <pc:docMk/>
            <pc:sldMk cId="521015789" sldId="261"/>
            <ac:spMk id="6" creationId="{F6DCB0B4-7C00-2407-C0A1-6CDB08F307F2}"/>
          </ac:spMkLst>
        </pc:spChg>
        <pc:spChg chg="mod">
          <ac:chgData name="Holly Gonzalez McNiven" userId="cf0bea85b2726c3c" providerId="LiveId" clId="{2C5BA2AC-F558-42E8-9E0F-9A3717454C9E}" dt="2022-11-15T21:06:09.244" v="300" actId="688"/>
          <ac:spMkLst>
            <pc:docMk/>
            <pc:sldMk cId="521015789" sldId="261"/>
            <ac:spMk id="10" creationId="{CF501245-8A50-E4AF-20F7-B8D195C9BF5F}"/>
          </ac:spMkLst>
        </pc:spChg>
        <pc:graphicFrameChg chg="add del mod">
          <ac:chgData name="Holly Gonzalez McNiven" userId="cf0bea85b2726c3c" providerId="LiveId" clId="{2C5BA2AC-F558-42E8-9E0F-9A3717454C9E}" dt="2022-11-15T21:03:11.481" v="45"/>
          <ac:graphicFrameMkLst>
            <pc:docMk/>
            <pc:sldMk cId="521015789" sldId="261"/>
            <ac:graphicFrameMk id="4" creationId="{E0E6814F-067B-E508-AE19-0654678A1709}"/>
          </ac:graphicFrameMkLst>
        </pc:graphicFrameChg>
        <pc:graphicFrameChg chg="add mod">
          <ac:chgData name="Holly Gonzalez McNiven" userId="cf0bea85b2726c3c" providerId="LiveId" clId="{2C5BA2AC-F558-42E8-9E0F-9A3717454C9E}" dt="2022-11-15T21:59:16.858" v="1966" actId="2711"/>
          <ac:graphicFrameMkLst>
            <pc:docMk/>
            <pc:sldMk cId="521015789" sldId="261"/>
            <ac:graphicFrameMk id="7" creationId="{5D83541A-A068-B216-AD95-5E9B9B4591FF}"/>
          </ac:graphicFrameMkLst>
        </pc:graphicFrameChg>
        <pc:graphicFrameChg chg="mod">
          <ac:chgData name="Holly Gonzalez McNiven" userId="cf0bea85b2726c3c" providerId="LiveId" clId="{2C5BA2AC-F558-42E8-9E0F-9A3717454C9E}" dt="2022-11-15T21:59:22.145" v="1967" actId="2711"/>
          <ac:graphicFrameMkLst>
            <pc:docMk/>
            <pc:sldMk cId="521015789" sldId="261"/>
            <ac:graphicFrameMk id="13" creationId="{8130C90F-7D7A-995A-9343-EFDAAB673585}"/>
          </ac:graphicFrameMkLst>
        </pc:graphicFrameChg>
        <pc:graphicFrameChg chg="mod">
          <ac:chgData name="Holly Gonzalez McNiven" userId="cf0bea85b2726c3c" providerId="LiveId" clId="{2C5BA2AC-F558-42E8-9E0F-9A3717454C9E}" dt="2022-11-15T21:59:27.368" v="1968" actId="2711"/>
          <ac:graphicFrameMkLst>
            <pc:docMk/>
            <pc:sldMk cId="521015789" sldId="261"/>
            <ac:graphicFrameMk id="14" creationId="{030229A0-DAEA-D720-4D3A-27D71CF44F2D}"/>
          </ac:graphicFrameMkLst>
        </pc:graphicFrameChg>
        <pc:graphicFrameChg chg="mod">
          <ac:chgData name="Holly Gonzalez McNiven" userId="cf0bea85b2726c3c" providerId="LiveId" clId="{2C5BA2AC-F558-42E8-9E0F-9A3717454C9E}" dt="2022-11-15T21:59:33.521" v="1969" actId="2711"/>
          <ac:graphicFrameMkLst>
            <pc:docMk/>
            <pc:sldMk cId="521015789" sldId="261"/>
            <ac:graphicFrameMk id="15" creationId="{F2BEA780-7309-FA98-CA5D-A474818038C6}"/>
          </ac:graphicFrameMkLst>
        </pc:graphicFrameChg>
        <pc:picChg chg="mod">
          <ac:chgData name="Holly Gonzalez McNiven" userId="cf0bea85b2726c3c" providerId="LiveId" clId="{2C5BA2AC-F558-42E8-9E0F-9A3717454C9E}" dt="2022-11-15T21:05:55.074" v="298" actId="1076"/>
          <ac:picMkLst>
            <pc:docMk/>
            <pc:sldMk cId="521015789" sldId="261"/>
            <ac:picMk id="9" creationId="{E5FB5080-C3A0-DE6B-B6BB-14B785A36828}"/>
          </ac:picMkLst>
        </pc:picChg>
      </pc:sldChg>
      <pc:sldChg chg="addSp delSp modSp mod modTransition setBg delAnim modAnim">
        <pc:chgData name="Holly Gonzalez McNiven" userId="cf0bea85b2726c3c" providerId="LiveId" clId="{2C5BA2AC-F558-42E8-9E0F-9A3717454C9E}" dt="2022-11-16T15:57:41.670" v="2072" actId="20577"/>
        <pc:sldMkLst>
          <pc:docMk/>
          <pc:sldMk cId="3678342013" sldId="262"/>
        </pc:sldMkLst>
        <pc:spChg chg="mod">
          <ac:chgData name="Holly Gonzalez McNiven" userId="cf0bea85b2726c3c" providerId="LiveId" clId="{2C5BA2AC-F558-42E8-9E0F-9A3717454C9E}" dt="2022-11-15T21:20:43.493" v="544" actId="1076"/>
          <ac:spMkLst>
            <pc:docMk/>
            <pc:sldMk cId="3678342013" sldId="262"/>
            <ac:spMk id="2" creationId="{14AA860B-8562-C9BC-F475-98499AC8D6E9}"/>
          </ac:spMkLst>
        </pc:spChg>
        <pc:spChg chg="add del mod">
          <ac:chgData name="Holly Gonzalez McNiven" userId="cf0bea85b2726c3c" providerId="LiveId" clId="{2C5BA2AC-F558-42E8-9E0F-9A3717454C9E}" dt="2022-11-15T21:25:16.146" v="784" actId="12084"/>
          <ac:spMkLst>
            <pc:docMk/>
            <pc:sldMk cId="3678342013" sldId="262"/>
            <ac:spMk id="3" creationId="{FBE9F348-7BD8-42B7-82CA-E2C432DB5C11}"/>
          </ac:spMkLst>
        </pc:spChg>
        <pc:spChg chg="add del mod">
          <ac:chgData name="Holly Gonzalez McNiven" userId="cf0bea85b2726c3c" providerId="LiveId" clId="{2C5BA2AC-F558-42E8-9E0F-9A3717454C9E}" dt="2022-11-15T21:30:52.360" v="1111" actId="12084"/>
          <ac:spMkLst>
            <pc:docMk/>
            <pc:sldMk cId="3678342013" sldId="262"/>
            <ac:spMk id="6" creationId="{6372F28A-B9E6-65BA-2D84-18C946BFABEE}"/>
          </ac:spMkLst>
        </pc:spChg>
        <pc:graphicFrameChg chg="del mod">
          <ac:chgData name="Holly Gonzalez McNiven" userId="cf0bea85b2726c3c" providerId="LiveId" clId="{2C5BA2AC-F558-42E8-9E0F-9A3717454C9E}" dt="2022-11-14T19:02:01.053" v="3" actId="478"/>
          <ac:graphicFrameMkLst>
            <pc:docMk/>
            <pc:sldMk cId="3678342013" sldId="262"/>
            <ac:graphicFrameMk id="4" creationId="{7839724C-B139-27B2-8036-466AFE1D4E5C}"/>
          </ac:graphicFrameMkLst>
        </pc:graphicFrameChg>
        <pc:graphicFrameChg chg="add mod">
          <ac:chgData name="Holly Gonzalez McNiven" userId="cf0bea85b2726c3c" providerId="LiveId" clId="{2C5BA2AC-F558-42E8-9E0F-9A3717454C9E}" dt="2022-11-15T22:00:26.953" v="1979" actId="2711"/>
          <ac:graphicFrameMkLst>
            <pc:docMk/>
            <pc:sldMk cId="3678342013" sldId="262"/>
            <ac:graphicFrameMk id="5" creationId="{3E697CE9-D523-A60C-9284-646DABBE603E}"/>
          </ac:graphicFrameMkLst>
        </pc:graphicFrameChg>
        <pc:graphicFrameChg chg="add mod">
          <ac:chgData name="Holly Gonzalez McNiven" userId="cf0bea85b2726c3c" providerId="LiveId" clId="{2C5BA2AC-F558-42E8-9E0F-9A3717454C9E}" dt="2022-11-16T15:57:14.239" v="2070" actId="20577"/>
          <ac:graphicFrameMkLst>
            <pc:docMk/>
            <pc:sldMk cId="3678342013" sldId="262"/>
            <ac:graphicFrameMk id="7" creationId="{BA5A7A32-D8C3-1C0B-DB2D-64A62CCCB78F}"/>
          </ac:graphicFrameMkLst>
        </pc:graphicFrameChg>
        <pc:graphicFrameChg chg="mod">
          <ac:chgData name="Holly Gonzalez McNiven" userId="cf0bea85b2726c3c" providerId="LiveId" clId="{2C5BA2AC-F558-42E8-9E0F-9A3717454C9E}" dt="2022-11-15T21:59:53.929" v="1972" actId="2711"/>
          <ac:graphicFrameMkLst>
            <pc:docMk/>
            <pc:sldMk cId="3678342013" sldId="262"/>
            <ac:graphicFrameMk id="9" creationId="{0737C176-D4BB-37A1-B78E-5614F87D351C}"/>
          </ac:graphicFrameMkLst>
        </pc:graphicFrameChg>
        <pc:graphicFrameChg chg="mod">
          <ac:chgData name="Holly Gonzalez McNiven" userId="cf0bea85b2726c3c" providerId="LiveId" clId="{2C5BA2AC-F558-42E8-9E0F-9A3717454C9E}" dt="2022-11-15T21:59:59.776" v="1973" actId="2711"/>
          <ac:graphicFrameMkLst>
            <pc:docMk/>
            <pc:sldMk cId="3678342013" sldId="262"/>
            <ac:graphicFrameMk id="10" creationId="{D4898AE6-0F19-A8AC-3EF0-BFE30B229572}"/>
          </ac:graphicFrameMkLst>
        </pc:graphicFrameChg>
        <pc:graphicFrameChg chg="mod">
          <ac:chgData name="Holly Gonzalez McNiven" userId="cf0bea85b2726c3c" providerId="LiveId" clId="{2C5BA2AC-F558-42E8-9E0F-9A3717454C9E}" dt="2022-11-16T15:57:41.670" v="2072" actId="20577"/>
          <ac:graphicFrameMkLst>
            <pc:docMk/>
            <pc:sldMk cId="3678342013" sldId="262"/>
            <ac:graphicFrameMk id="12" creationId="{86143D73-8B17-086D-528C-71E3C674D038}"/>
          </ac:graphicFrameMkLst>
        </pc:graphicFrameChg>
        <pc:graphicFrameChg chg="mod">
          <ac:chgData name="Holly Gonzalez McNiven" userId="cf0bea85b2726c3c" providerId="LiveId" clId="{2C5BA2AC-F558-42E8-9E0F-9A3717454C9E}" dt="2022-11-15T22:00:18.182" v="1977" actId="2711"/>
          <ac:graphicFrameMkLst>
            <pc:docMk/>
            <pc:sldMk cId="3678342013" sldId="262"/>
            <ac:graphicFrameMk id="17" creationId="{3560F4F2-A88A-DCF0-6D2D-3059FAB6BF18}"/>
          </ac:graphicFrameMkLst>
        </pc:graphicFrameChg>
        <pc:picChg chg="mod">
          <ac:chgData name="Holly Gonzalez McNiven" userId="cf0bea85b2726c3c" providerId="LiveId" clId="{2C5BA2AC-F558-42E8-9E0F-9A3717454C9E}" dt="2022-11-15T22:00:04.083" v="1974" actId="14100"/>
          <ac:picMkLst>
            <pc:docMk/>
            <pc:sldMk cId="3678342013" sldId="262"/>
            <ac:picMk id="14" creationId="{49B4C7B2-BED2-3A88-DE95-D0F17AC79EEC}"/>
          </ac:picMkLst>
        </pc:picChg>
        <pc:picChg chg="mod">
          <ac:chgData name="Holly Gonzalez McNiven" userId="cf0bea85b2726c3c" providerId="LiveId" clId="{2C5BA2AC-F558-42E8-9E0F-9A3717454C9E}" dt="2022-11-15T22:00:11.300" v="1976" actId="1076"/>
          <ac:picMkLst>
            <pc:docMk/>
            <pc:sldMk cId="3678342013" sldId="262"/>
            <ac:picMk id="15" creationId="{D9C2BEEB-1858-89AE-F0CC-BAE23D3B4E61}"/>
          </ac:picMkLst>
        </pc:picChg>
        <pc:picChg chg="mod">
          <ac:chgData name="Holly Gonzalez McNiven" userId="cf0bea85b2726c3c" providerId="LiveId" clId="{2C5BA2AC-F558-42E8-9E0F-9A3717454C9E}" dt="2022-11-15T22:00:20.380" v="1978" actId="1076"/>
          <ac:picMkLst>
            <pc:docMk/>
            <pc:sldMk cId="3678342013" sldId="262"/>
            <ac:picMk id="18" creationId="{26619670-B8E2-0D91-5E95-63FEE1F99F6C}"/>
          </ac:picMkLst>
        </pc:picChg>
      </pc:sldChg>
      <pc:sldChg chg="addSp delSp modSp new mod setBg modAnim">
        <pc:chgData name="Holly Gonzalez McNiven" userId="cf0bea85b2726c3c" providerId="LiveId" clId="{2C5BA2AC-F558-42E8-9E0F-9A3717454C9E}" dt="2022-11-15T22:13:37.067" v="2066" actId="1076"/>
        <pc:sldMkLst>
          <pc:docMk/>
          <pc:sldMk cId="1978675782" sldId="263"/>
        </pc:sldMkLst>
        <pc:spChg chg="del">
          <ac:chgData name="Holly Gonzalez McNiven" userId="cf0bea85b2726c3c" providerId="LiveId" clId="{2C5BA2AC-F558-42E8-9E0F-9A3717454C9E}" dt="2022-11-15T21:37:02.050" v="1114" actId="478"/>
          <ac:spMkLst>
            <pc:docMk/>
            <pc:sldMk cId="1978675782" sldId="263"/>
            <ac:spMk id="2" creationId="{0C360ED5-E20D-935B-D614-A91F10643AD1}"/>
          </ac:spMkLst>
        </pc:spChg>
        <pc:spChg chg="add mod">
          <ac:chgData name="Holly Gonzalez McNiven" userId="cf0bea85b2726c3c" providerId="LiveId" clId="{2C5BA2AC-F558-42E8-9E0F-9A3717454C9E}" dt="2022-11-15T22:13:37.067" v="2066" actId="1076"/>
          <ac:spMkLst>
            <pc:docMk/>
            <pc:sldMk cId="1978675782" sldId="263"/>
            <ac:spMk id="3" creationId="{1BED7EBB-F634-D6B0-CEA0-595B21B574D7}"/>
          </ac:spMkLst>
        </pc:spChg>
        <pc:spChg chg="add mod">
          <ac:chgData name="Holly Gonzalez McNiven" userId="cf0bea85b2726c3c" providerId="LiveId" clId="{2C5BA2AC-F558-42E8-9E0F-9A3717454C9E}" dt="2022-11-15T21:51:53.598" v="1708" actId="14100"/>
          <ac:spMkLst>
            <pc:docMk/>
            <pc:sldMk cId="1978675782" sldId="263"/>
            <ac:spMk id="4" creationId="{51143B41-4A83-EEA0-2C24-E443905AD3F1}"/>
          </ac:spMkLst>
        </pc:spChg>
        <pc:spChg chg="add mod">
          <ac:chgData name="Holly Gonzalez McNiven" userId="cf0bea85b2726c3c" providerId="LiveId" clId="{2C5BA2AC-F558-42E8-9E0F-9A3717454C9E}" dt="2022-11-15T21:52:59.436" v="1722" actId="114"/>
          <ac:spMkLst>
            <pc:docMk/>
            <pc:sldMk cId="1978675782" sldId="263"/>
            <ac:spMk id="5" creationId="{C08353F8-1FCD-A640-0B58-5961C9698A1D}"/>
          </ac:spMkLst>
        </pc:spChg>
        <pc:spChg chg="add mod">
          <ac:chgData name="Holly Gonzalez McNiven" userId="cf0bea85b2726c3c" providerId="LiveId" clId="{2C5BA2AC-F558-42E8-9E0F-9A3717454C9E}" dt="2022-11-15T22:13:23.170" v="2063" actId="1076"/>
          <ac:spMkLst>
            <pc:docMk/>
            <pc:sldMk cId="1978675782" sldId="263"/>
            <ac:spMk id="6" creationId="{C340B064-9AE4-1585-49FA-7F0368C25899}"/>
          </ac:spMkLst>
        </pc:spChg>
        <pc:spChg chg="add del">
          <ac:chgData name="Holly Gonzalez McNiven" userId="cf0bea85b2726c3c" providerId="LiveId" clId="{2C5BA2AC-F558-42E8-9E0F-9A3717454C9E}" dt="2022-11-15T21:44:58.408" v="1151" actId="26606"/>
          <ac:spMkLst>
            <pc:docMk/>
            <pc:sldMk cId="1978675782" sldId="263"/>
            <ac:spMk id="1030" creationId="{7742A528-B5BC-48B8-92DE-9C2B44451A96}"/>
          </ac:spMkLst>
        </pc:spChg>
        <pc:spChg chg="add del">
          <ac:chgData name="Holly Gonzalez McNiven" userId="cf0bea85b2726c3c" providerId="LiveId" clId="{2C5BA2AC-F558-42E8-9E0F-9A3717454C9E}" dt="2022-11-15T21:37:41.679" v="1119" actId="26606"/>
          <ac:spMkLst>
            <pc:docMk/>
            <pc:sldMk cId="1978675782" sldId="263"/>
            <ac:spMk id="1031" creationId="{8DAAB828-02C8-4111-AC14-FF5ACEDDFE37}"/>
          </ac:spMkLst>
        </pc:spChg>
        <pc:spChg chg="add del">
          <ac:chgData name="Holly Gonzalez McNiven" userId="cf0bea85b2726c3c" providerId="LiveId" clId="{2C5BA2AC-F558-42E8-9E0F-9A3717454C9E}" dt="2022-11-15T21:44:58.405" v="1150" actId="26606"/>
          <ac:spMkLst>
            <pc:docMk/>
            <pc:sldMk cId="1978675782" sldId="263"/>
            <ac:spMk id="1032" creationId="{C8417673-F529-49EC-8402-EC8515FAD3D3}"/>
          </ac:spMkLst>
        </pc:spChg>
        <pc:spChg chg="add">
          <ac:chgData name="Holly Gonzalez McNiven" userId="cf0bea85b2726c3c" providerId="LiveId" clId="{2C5BA2AC-F558-42E8-9E0F-9A3717454C9E}" dt="2022-11-15T21:44:58.408" v="1151" actId="26606"/>
          <ac:spMkLst>
            <pc:docMk/>
            <pc:sldMk cId="1978675782" sldId="263"/>
            <ac:spMk id="1034" creationId="{6680F1D3-7650-4307-A001-0163AD371D29}"/>
          </ac:spMkLst>
        </pc:spChg>
        <pc:spChg chg="add del">
          <ac:chgData name="Holly Gonzalez McNiven" userId="cf0bea85b2726c3c" providerId="LiveId" clId="{2C5BA2AC-F558-42E8-9E0F-9A3717454C9E}" dt="2022-11-15T21:44:56.365" v="1146" actId="26606"/>
          <ac:spMkLst>
            <pc:docMk/>
            <pc:sldMk cId="1978675782" sldId="263"/>
            <ac:spMk id="1035" creationId="{673E9FC8-2143-48A2-9DEE-AABBC7E301A8}"/>
          </ac:spMkLst>
        </pc:spChg>
        <pc:spChg chg="add del">
          <ac:chgData name="Holly Gonzalez McNiven" userId="cf0bea85b2726c3c" providerId="LiveId" clId="{2C5BA2AC-F558-42E8-9E0F-9A3717454C9E}" dt="2022-11-15T21:37:43.078" v="1121" actId="26606"/>
          <ac:spMkLst>
            <pc:docMk/>
            <pc:sldMk cId="1978675782" sldId="263"/>
            <ac:spMk id="1037" creationId="{42A4FC2C-047E-45A5-965D-8E1E3BF09BC6}"/>
          </ac:spMkLst>
        </pc:spChg>
        <pc:spChg chg="add del">
          <ac:chgData name="Holly Gonzalez McNiven" userId="cf0bea85b2726c3c" providerId="LiveId" clId="{2C5BA2AC-F558-42E8-9E0F-9A3717454C9E}" dt="2022-11-15T21:38:22.031" v="1137" actId="26606"/>
          <ac:spMkLst>
            <pc:docMk/>
            <pc:sldMk cId="1978675782" sldId="263"/>
            <ac:spMk id="1039" creationId="{B670DBD5-770C-4383-9F54-5B86E86BD5BB}"/>
          </ac:spMkLst>
        </pc:spChg>
        <pc:spChg chg="add del">
          <ac:chgData name="Holly Gonzalez McNiven" userId="cf0bea85b2726c3c" providerId="LiveId" clId="{2C5BA2AC-F558-42E8-9E0F-9A3717454C9E}" dt="2022-11-15T21:38:18.530" v="1134" actId="26606"/>
          <ac:spMkLst>
            <pc:docMk/>
            <pc:sldMk cId="1978675782" sldId="263"/>
            <ac:spMk id="1054" creationId="{B670DBD5-770C-4383-9F54-5B86E86BD5BB}"/>
          </ac:spMkLst>
        </pc:spChg>
        <pc:grpChg chg="add del">
          <ac:chgData name="Holly Gonzalez McNiven" userId="cf0bea85b2726c3c" providerId="LiveId" clId="{2C5BA2AC-F558-42E8-9E0F-9A3717454C9E}" dt="2022-11-15T21:37:41.679" v="1119" actId="26606"/>
          <ac:grpSpMkLst>
            <pc:docMk/>
            <pc:sldMk cId="1978675782" sldId="263"/>
            <ac:grpSpMk id="1033" creationId="{C32D4553-E775-4F16-9A6F-FED8D166A5B7}"/>
          </ac:grpSpMkLst>
        </pc:grpChg>
        <pc:grpChg chg="add del">
          <ac:chgData name="Holly Gonzalez McNiven" userId="cf0bea85b2726c3c" providerId="LiveId" clId="{2C5BA2AC-F558-42E8-9E0F-9A3717454C9E}" dt="2022-11-15T21:37:56.246" v="1126" actId="26606"/>
          <ac:grpSpMkLst>
            <pc:docMk/>
            <pc:sldMk cId="1978675782" sldId="263"/>
            <ac:grpSpMk id="1044" creationId="{63737881-458F-40AD-B72B-B57D267DC423}"/>
          </ac:grpSpMkLst>
        </pc:grpChg>
        <pc:picChg chg="add del mod">
          <ac:chgData name="Holly Gonzalez McNiven" userId="cf0bea85b2726c3c" providerId="LiveId" clId="{2C5BA2AC-F558-42E8-9E0F-9A3717454C9E}" dt="2022-11-15T21:38:22.386" v="1138"/>
          <ac:picMkLst>
            <pc:docMk/>
            <pc:sldMk cId="1978675782" sldId="263"/>
            <ac:picMk id="1026" creationId="{B2A3D4A6-EB78-BA4D-A82B-20F37181F44D}"/>
          </ac:picMkLst>
        </pc:picChg>
        <pc:picChg chg="add mod">
          <ac:chgData name="Holly Gonzalez McNiven" userId="cf0bea85b2726c3c" providerId="LiveId" clId="{2C5BA2AC-F558-42E8-9E0F-9A3717454C9E}" dt="2022-11-15T22:08:51.035" v="2050" actId="1076"/>
          <ac:picMkLst>
            <pc:docMk/>
            <pc:sldMk cId="1978675782" sldId="263"/>
            <ac:picMk id="1028" creationId="{53B66F06-B1ED-F41B-FC70-6D63FFF4A0C8}"/>
          </ac:picMkLst>
        </pc:picChg>
      </pc:sldChg>
      <pc:sldChg chg="del">
        <pc:chgData name="Holly Gonzalez McNiven" userId="cf0bea85b2726c3c" providerId="LiveId" clId="{2C5BA2AC-F558-42E8-9E0F-9A3717454C9E}" dt="2022-11-02T19:11:59.142" v="1" actId="47"/>
        <pc:sldMkLst>
          <pc:docMk/>
          <pc:sldMk cId="3802548109" sldId="263"/>
        </pc:sldMkLst>
      </pc:sldChg>
      <pc:sldChg chg="del">
        <pc:chgData name="Holly Gonzalez McNiven" userId="cf0bea85b2726c3c" providerId="LiveId" clId="{2C5BA2AC-F558-42E8-9E0F-9A3717454C9E}" dt="2022-11-02T19:11:58.299" v="0" actId="47"/>
        <pc:sldMkLst>
          <pc:docMk/>
          <pc:sldMk cId="3172492203" sldId="264"/>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91575A5-F9C9-475C-8F86-407266ABAC54}"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GB"/>
        </a:p>
      </dgm:t>
    </dgm:pt>
    <dgm:pt modelId="{ED643777-EDF9-410C-A638-CC260C464298}">
      <dgm:prSet/>
      <dgm:spPr/>
      <dgm:t>
        <a:bodyPr/>
        <a:lstStyle/>
        <a:p>
          <a:r>
            <a:rPr lang="en-GB" dirty="0">
              <a:latin typeface="Arial" panose="020B0604020202020204" pitchFamily="34" charset="0"/>
              <a:cs typeface="Arial" panose="020B0604020202020204" pitchFamily="34" charset="0"/>
            </a:rPr>
            <a:t>Did these interested parties only start caring about the cave when witch marks were discovered there? Ergo socially influenced ‘sacredness’…</a:t>
          </a:r>
        </a:p>
      </dgm:t>
    </dgm:pt>
    <dgm:pt modelId="{7CF9952C-AE7B-4E43-BF3E-D6EE8A3B2F2C}" type="parTrans" cxnId="{8424229C-8931-42D1-8C76-ACCC389EF6C0}">
      <dgm:prSet/>
      <dgm:spPr/>
      <dgm:t>
        <a:bodyPr/>
        <a:lstStyle/>
        <a:p>
          <a:endParaRPr lang="en-GB"/>
        </a:p>
      </dgm:t>
    </dgm:pt>
    <dgm:pt modelId="{745FF545-85B1-4255-9993-CB7FD151942A}" type="sibTrans" cxnId="{8424229C-8931-42D1-8C76-ACCC389EF6C0}">
      <dgm:prSet/>
      <dgm:spPr/>
      <dgm:t>
        <a:bodyPr/>
        <a:lstStyle/>
        <a:p>
          <a:endParaRPr lang="en-GB"/>
        </a:p>
      </dgm:t>
    </dgm:pt>
    <dgm:pt modelId="{A8C33ECC-3680-4DB5-AB1D-FE12C93F4AC7}" type="pres">
      <dgm:prSet presAssocID="{191575A5-F9C9-475C-8F86-407266ABAC54}" presName="linear" presStyleCnt="0">
        <dgm:presLayoutVars>
          <dgm:animLvl val="lvl"/>
          <dgm:resizeHandles val="exact"/>
        </dgm:presLayoutVars>
      </dgm:prSet>
      <dgm:spPr/>
    </dgm:pt>
    <dgm:pt modelId="{D004B971-CF58-479A-920D-BB42AE44C7D2}" type="pres">
      <dgm:prSet presAssocID="{ED643777-EDF9-410C-A638-CC260C464298}" presName="parentText" presStyleLbl="node1" presStyleIdx="0" presStyleCnt="1">
        <dgm:presLayoutVars>
          <dgm:chMax val="0"/>
          <dgm:bulletEnabled val="1"/>
        </dgm:presLayoutVars>
      </dgm:prSet>
      <dgm:spPr/>
    </dgm:pt>
  </dgm:ptLst>
  <dgm:cxnLst>
    <dgm:cxn modelId="{8424229C-8931-42D1-8C76-ACCC389EF6C0}" srcId="{191575A5-F9C9-475C-8F86-407266ABAC54}" destId="{ED643777-EDF9-410C-A638-CC260C464298}" srcOrd="0" destOrd="0" parTransId="{7CF9952C-AE7B-4E43-BF3E-D6EE8A3B2F2C}" sibTransId="{745FF545-85B1-4255-9993-CB7FD151942A}"/>
    <dgm:cxn modelId="{D232809E-0D88-4BD3-822D-C5549E9FCF54}" type="presOf" srcId="{191575A5-F9C9-475C-8F86-407266ABAC54}" destId="{A8C33ECC-3680-4DB5-AB1D-FE12C93F4AC7}" srcOrd="0" destOrd="0" presId="urn:microsoft.com/office/officeart/2005/8/layout/vList2"/>
    <dgm:cxn modelId="{ACAB5EA5-CDDC-497E-A2CC-A023B571AD21}" type="presOf" srcId="{ED643777-EDF9-410C-A638-CC260C464298}" destId="{D004B971-CF58-479A-920D-BB42AE44C7D2}" srcOrd="0" destOrd="0" presId="urn:microsoft.com/office/officeart/2005/8/layout/vList2"/>
    <dgm:cxn modelId="{39858C19-588F-4671-81D0-322EE3654479}" type="presParOf" srcId="{A8C33ECC-3680-4DB5-AB1D-FE12C93F4AC7}" destId="{D004B971-CF58-479A-920D-BB42AE44C7D2}"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43C8B99-C29E-4C4B-938C-D97249D628A2}"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GB"/>
        </a:p>
      </dgm:t>
    </dgm:pt>
    <dgm:pt modelId="{8BC12977-40AC-4525-AAB6-54955B63CE32}">
      <dgm:prSet/>
      <dgm:spPr/>
      <dgm:t>
        <a:bodyPr/>
        <a:lstStyle/>
        <a:p>
          <a:r>
            <a:rPr lang="en-GB" dirty="0">
              <a:latin typeface="Arial" panose="020B0604020202020204" pitchFamily="34" charset="0"/>
              <a:cs typeface="Arial" panose="020B0604020202020204" pitchFamily="34" charset="0"/>
            </a:rPr>
            <a:t>Was any sense of ‘eeriness’ or ‘otherworldliness’ I had in the cave artificially manufactured by the guide influencing my thoughts and feelings? Again socially influenced!</a:t>
          </a:r>
        </a:p>
      </dgm:t>
    </dgm:pt>
    <dgm:pt modelId="{9499A913-FA2D-41A1-AD49-DA42B44D22DD}" type="parTrans" cxnId="{3DA4E7FD-A8EF-40D0-AD71-8A063816C26B}">
      <dgm:prSet/>
      <dgm:spPr/>
      <dgm:t>
        <a:bodyPr/>
        <a:lstStyle/>
        <a:p>
          <a:endParaRPr lang="en-GB"/>
        </a:p>
      </dgm:t>
    </dgm:pt>
    <dgm:pt modelId="{50C4F468-E5FC-4C26-916D-943E84361CC2}" type="sibTrans" cxnId="{3DA4E7FD-A8EF-40D0-AD71-8A063816C26B}">
      <dgm:prSet/>
      <dgm:spPr/>
      <dgm:t>
        <a:bodyPr/>
        <a:lstStyle/>
        <a:p>
          <a:endParaRPr lang="en-GB"/>
        </a:p>
      </dgm:t>
    </dgm:pt>
    <dgm:pt modelId="{B714D64E-CF4B-4DD4-99C6-86539FFECE41}" type="pres">
      <dgm:prSet presAssocID="{643C8B99-C29E-4C4B-938C-D97249D628A2}" presName="linear" presStyleCnt="0">
        <dgm:presLayoutVars>
          <dgm:animLvl val="lvl"/>
          <dgm:resizeHandles val="exact"/>
        </dgm:presLayoutVars>
      </dgm:prSet>
      <dgm:spPr/>
    </dgm:pt>
    <dgm:pt modelId="{40F7C36C-D034-4071-B368-3D81B47A0414}" type="pres">
      <dgm:prSet presAssocID="{8BC12977-40AC-4525-AAB6-54955B63CE32}" presName="parentText" presStyleLbl="node1" presStyleIdx="0" presStyleCnt="1">
        <dgm:presLayoutVars>
          <dgm:chMax val="0"/>
          <dgm:bulletEnabled val="1"/>
        </dgm:presLayoutVars>
      </dgm:prSet>
      <dgm:spPr/>
    </dgm:pt>
  </dgm:ptLst>
  <dgm:cxnLst>
    <dgm:cxn modelId="{36BA5D4A-3BAE-41E2-99A7-FD336A03AC9A}" type="presOf" srcId="{8BC12977-40AC-4525-AAB6-54955B63CE32}" destId="{40F7C36C-D034-4071-B368-3D81B47A0414}" srcOrd="0" destOrd="0" presId="urn:microsoft.com/office/officeart/2005/8/layout/vList2"/>
    <dgm:cxn modelId="{A0DE28D4-EDCB-420E-BF4B-2AE12AC5EF7B}" type="presOf" srcId="{643C8B99-C29E-4C4B-938C-D97249D628A2}" destId="{B714D64E-CF4B-4DD4-99C6-86539FFECE41}" srcOrd="0" destOrd="0" presId="urn:microsoft.com/office/officeart/2005/8/layout/vList2"/>
    <dgm:cxn modelId="{3DA4E7FD-A8EF-40D0-AD71-8A063816C26B}" srcId="{643C8B99-C29E-4C4B-938C-D97249D628A2}" destId="{8BC12977-40AC-4525-AAB6-54955B63CE32}" srcOrd="0" destOrd="0" parTransId="{9499A913-FA2D-41A1-AD49-DA42B44D22DD}" sibTransId="{50C4F468-E5FC-4C26-916D-943E84361CC2}"/>
    <dgm:cxn modelId="{10F0AC10-5AF3-4F49-9199-19E55E008283}" type="presParOf" srcId="{B714D64E-CF4B-4DD4-99C6-86539FFECE41}" destId="{40F7C36C-D034-4071-B368-3D81B47A0414}" srcOrd="0" destOrd="0" presId="urn:microsoft.com/office/officeart/2005/8/layout/vList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D082B21-E9E2-4C46-8DA7-BC94BF80CDC0}"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GB"/>
        </a:p>
      </dgm:t>
    </dgm:pt>
    <dgm:pt modelId="{AC3A4CBD-E8B6-4E2B-84A0-782453184A70}">
      <dgm:prSet/>
      <dgm:spPr/>
      <dgm:t>
        <a:bodyPr/>
        <a:lstStyle/>
        <a:p>
          <a:r>
            <a:rPr lang="en-GB" dirty="0">
              <a:latin typeface="Arial" panose="020B0604020202020204" pitchFamily="34" charset="0"/>
              <a:cs typeface="Arial" panose="020B0604020202020204" pitchFamily="34" charset="0"/>
            </a:rPr>
            <a:t>Was the place’s ‘sacredness’ coming from the fact the cave is incredibly old and literally scrawled with history, and therefore it is important because it is rare and thus needs protection as a source of cultural identity? So less ‘sacred’ and more valuable.</a:t>
          </a:r>
        </a:p>
      </dgm:t>
    </dgm:pt>
    <dgm:pt modelId="{6196FC6E-5420-4129-8F37-3E4A067AA365}" type="parTrans" cxnId="{CE9607A4-BBC7-4775-AC00-3C4255A8282C}">
      <dgm:prSet/>
      <dgm:spPr/>
      <dgm:t>
        <a:bodyPr/>
        <a:lstStyle/>
        <a:p>
          <a:endParaRPr lang="en-GB"/>
        </a:p>
      </dgm:t>
    </dgm:pt>
    <dgm:pt modelId="{AEBFB9AD-8644-469C-9246-875286AC6469}" type="sibTrans" cxnId="{CE9607A4-BBC7-4775-AC00-3C4255A8282C}">
      <dgm:prSet/>
      <dgm:spPr/>
      <dgm:t>
        <a:bodyPr/>
        <a:lstStyle/>
        <a:p>
          <a:endParaRPr lang="en-GB"/>
        </a:p>
      </dgm:t>
    </dgm:pt>
    <dgm:pt modelId="{07A944EC-1974-4F86-9E48-C15BF4A5FEB6}" type="pres">
      <dgm:prSet presAssocID="{8D082B21-E9E2-4C46-8DA7-BC94BF80CDC0}" presName="linear" presStyleCnt="0">
        <dgm:presLayoutVars>
          <dgm:animLvl val="lvl"/>
          <dgm:resizeHandles val="exact"/>
        </dgm:presLayoutVars>
      </dgm:prSet>
      <dgm:spPr/>
    </dgm:pt>
    <dgm:pt modelId="{E8AC5754-3D02-4BB0-82DF-24D352A7B6C8}" type="pres">
      <dgm:prSet presAssocID="{AC3A4CBD-E8B6-4E2B-84A0-782453184A70}" presName="parentText" presStyleLbl="node1" presStyleIdx="0" presStyleCnt="1">
        <dgm:presLayoutVars>
          <dgm:chMax val="0"/>
          <dgm:bulletEnabled val="1"/>
        </dgm:presLayoutVars>
      </dgm:prSet>
      <dgm:spPr/>
    </dgm:pt>
  </dgm:ptLst>
  <dgm:cxnLst>
    <dgm:cxn modelId="{74021492-2570-4FC5-9992-955853410437}" type="presOf" srcId="{AC3A4CBD-E8B6-4E2B-84A0-782453184A70}" destId="{E8AC5754-3D02-4BB0-82DF-24D352A7B6C8}" srcOrd="0" destOrd="0" presId="urn:microsoft.com/office/officeart/2005/8/layout/vList2"/>
    <dgm:cxn modelId="{CE9607A4-BBC7-4775-AC00-3C4255A8282C}" srcId="{8D082B21-E9E2-4C46-8DA7-BC94BF80CDC0}" destId="{AC3A4CBD-E8B6-4E2B-84A0-782453184A70}" srcOrd="0" destOrd="0" parTransId="{6196FC6E-5420-4129-8F37-3E4A067AA365}" sibTransId="{AEBFB9AD-8644-469C-9246-875286AC6469}"/>
    <dgm:cxn modelId="{BF5323D0-A6C2-4E07-88F3-356567D435DD}" type="presOf" srcId="{8D082B21-E9E2-4C46-8DA7-BC94BF80CDC0}" destId="{07A944EC-1974-4F86-9E48-C15BF4A5FEB6}" srcOrd="0" destOrd="0" presId="urn:microsoft.com/office/officeart/2005/8/layout/vList2"/>
    <dgm:cxn modelId="{EFFCFF12-2F27-43F4-B600-CFCCF8116B70}" type="presParOf" srcId="{07A944EC-1974-4F86-9E48-C15BF4A5FEB6}" destId="{E8AC5754-3D02-4BB0-82DF-24D352A7B6C8}" srcOrd="0" destOrd="0" presId="urn:microsoft.com/office/officeart/2005/8/layout/vList2"/>
  </dgm:cxnLst>
  <dgm:bg/>
  <dgm:whole/>
  <dgm:extLst>
    <a:ext uri="http://schemas.microsoft.com/office/drawing/2008/diagram">
      <dsp:dataModelExt xmlns:dsp="http://schemas.microsoft.com/office/drawing/2008/diagram" relId="rId1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70E605F-C5AA-4376-90AD-0C71436B7AFD}" type="doc">
      <dgm:prSet loTypeId="urn:microsoft.com/office/officeart/2005/8/layout/target3" loCatId="relationship" qsTypeId="urn:microsoft.com/office/officeart/2005/8/quickstyle/simple1" qsCatId="simple" csTypeId="urn:microsoft.com/office/officeart/2005/8/colors/accent1_2" csCatId="accent1"/>
      <dgm:spPr/>
      <dgm:t>
        <a:bodyPr/>
        <a:lstStyle/>
        <a:p>
          <a:endParaRPr lang="en-GB"/>
        </a:p>
      </dgm:t>
    </dgm:pt>
    <dgm:pt modelId="{B856217D-972C-47D7-A338-B2634C359476}">
      <dgm:prSet/>
      <dgm:spPr/>
      <dgm:t>
        <a:bodyPr/>
        <a:lstStyle/>
        <a:p>
          <a:r>
            <a:rPr lang="en-GB" dirty="0">
              <a:latin typeface="Arial" panose="020B0604020202020204" pitchFamily="34" charset="0"/>
              <a:cs typeface="Arial" panose="020B0604020202020204" pitchFamily="34" charset="0"/>
            </a:rPr>
            <a:t>Belden C. Lane pointed out in </a:t>
          </a:r>
          <a:r>
            <a:rPr lang="en-GB" i="1" dirty="0">
              <a:latin typeface="Arial" panose="020B0604020202020204" pitchFamily="34" charset="0"/>
              <a:cs typeface="Arial" panose="020B0604020202020204" pitchFamily="34" charset="0"/>
            </a:rPr>
            <a:t>Landscapes of the Sacred</a:t>
          </a:r>
          <a:r>
            <a:rPr lang="en-GB" b="1" i="1" dirty="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that </a:t>
          </a:r>
          <a:r>
            <a:rPr lang="en-GB" b="1" dirty="0">
              <a:latin typeface="Arial" panose="020B0604020202020204" pitchFamily="34" charset="0"/>
              <a:cs typeface="Arial" panose="020B0604020202020204" pitchFamily="34" charset="0"/>
            </a:rPr>
            <a:t>‘sacred place is “storied place”…places become valued in proportion to the number and power of stories attached to them.’</a:t>
          </a:r>
          <a:r>
            <a:rPr lang="en-GB" dirty="0">
              <a:latin typeface="Arial" panose="020B0604020202020204" pitchFamily="34" charset="0"/>
              <a:cs typeface="Arial" panose="020B0604020202020204" pitchFamily="34" charset="0"/>
            </a:rPr>
            <a:t>- </a:t>
          </a:r>
          <a:r>
            <a:rPr lang="en-GB" i="1" dirty="0">
              <a:latin typeface="Arial" panose="020B0604020202020204" pitchFamily="34" charset="0"/>
              <a:cs typeface="Arial" panose="020B0604020202020204" pitchFamily="34" charset="0"/>
            </a:rPr>
            <a:t>Landscapes of the Sacred</a:t>
          </a:r>
          <a:r>
            <a:rPr lang="en-GB" b="1" i="1" dirty="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p. 15</a:t>
          </a:r>
        </a:p>
      </dgm:t>
    </dgm:pt>
    <dgm:pt modelId="{B7C8F59D-920F-4043-B4B2-AFFDBB597C09}" type="parTrans" cxnId="{9849E56E-BB29-4AA4-9EC2-BF5FC45FEAA0}">
      <dgm:prSet/>
      <dgm:spPr/>
      <dgm:t>
        <a:bodyPr/>
        <a:lstStyle/>
        <a:p>
          <a:endParaRPr lang="en-GB"/>
        </a:p>
      </dgm:t>
    </dgm:pt>
    <dgm:pt modelId="{41C1D5E7-283D-4AD3-BF4E-059775547B60}" type="sibTrans" cxnId="{9849E56E-BB29-4AA4-9EC2-BF5FC45FEAA0}">
      <dgm:prSet/>
      <dgm:spPr/>
      <dgm:t>
        <a:bodyPr/>
        <a:lstStyle/>
        <a:p>
          <a:endParaRPr lang="en-GB"/>
        </a:p>
      </dgm:t>
    </dgm:pt>
    <dgm:pt modelId="{E4E6BE9E-4CB4-4B14-BB28-4E8EBF3F1686}" type="pres">
      <dgm:prSet presAssocID="{070E605F-C5AA-4376-90AD-0C71436B7AFD}" presName="Name0" presStyleCnt="0">
        <dgm:presLayoutVars>
          <dgm:chMax val="7"/>
          <dgm:dir/>
          <dgm:animLvl val="lvl"/>
          <dgm:resizeHandles val="exact"/>
        </dgm:presLayoutVars>
      </dgm:prSet>
      <dgm:spPr/>
    </dgm:pt>
    <dgm:pt modelId="{B8BC2ECA-D313-4708-862E-BB99F7285235}" type="pres">
      <dgm:prSet presAssocID="{B856217D-972C-47D7-A338-B2634C359476}" presName="circle1" presStyleLbl="node1" presStyleIdx="0" presStyleCnt="1"/>
      <dgm:spPr/>
    </dgm:pt>
    <dgm:pt modelId="{498A3DEB-9062-478A-818F-EDAF383CFFC2}" type="pres">
      <dgm:prSet presAssocID="{B856217D-972C-47D7-A338-B2634C359476}" presName="space" presStyleCnt="0"/>
      <dgm:spPr/>
    </dgm:pt>
    <dgm:pt modelId="{F6214876-E12D-4773-8015-76D54382762D}" type="pres">
      <dgm:prSet presAssocID="{B856217D-972C-47D7-A338-B2634C359476}" presName="rect1" presStyleLbl="alignAcc1" presStyleIdx="0" presStyleCnt="1"/>
      <dgm:spPr/>
    </dgm:pt>
    <dgm:pt modelId="{90C94551-B808-4698-B71E-4ABC9756A1A2}" type="pres">
      <dgm:prSet presAssocID="{B856217D-972C-47D7-A338-B2634C359476}" presName="rect1ParTxNoCh" presStyleLbl="alignAcc1" presStyleIdx="0" presStyleCnt="1">
        <dgm:presLayoutVars>
          <dgm:chMax val="1"/>
          <dgm:bulletEnabled val="1"/>
        </dgm:presLayoutVars>
      </dgm:prSet>
      <dgm:spPr/>
    </dgm:pt>
  </dgm:ptLst>
  <dgm:cxnLst>
    <dgm:cxn modelId="{9849E56E-BB29-4AA4-9EC2-BF5FC45FEAA0}" srcId="{070E605F-C5AA-4376-90AD-0C71436B7AFD}" destId="{B856217D-972C-47D7-A338-B2634C359476}" srcOrd="0" destOrd="0" parTransId="{B7C8F59D-920F-4043-B4B2-AFFDBB597C09}" sibTransId="{41C1D5E7-283D-4AD3-BF4E-059775547B60}"/>
    <dgm:cxn modelId="{006C7BB2-076D-4DC7-8B34-324C04F14707}" type="presOf" srcId="{B856217D-972C-47D7-A338-B2634C359476}" destId="{90C94551-B808-4698-B71E-4ABC9756A1A2}" srcOrd="1" destOrd="0" presId="urn:microsoft.com/office/officeart/2005/8/layout/target3"/>
    <dgm:cxn modelId="{006FFBDA-3BB0-4143-869A-AC969D6EA147}" type="presOf" srcId="{070E605F-C5AA-4376-90AD-0C71436B7AFD}" destId="{E4E6BE9E-4CB4-4B14-BB28-4E8EBF3F1686}" srcOrd="0" destOrd="0" presId="urn:microsoft.com/office/officeart/2005/8/layout/target3"/>
    <dgm:cxn modelId="{931C14DD-99CC-498F-B902-3F04A5E50605}" type="presOf" srcId="{B856217D-972C-47D7-A338-B2634C359476}" destId="{F6214876-E12D-4773-8015-76D54382762D}" srcOrd="0" destOrd="0" presId="urn:microsoft.com/office/officeart/2005/8/layout/target3"/>
    <dgm:cxn modelId="{C53DEBBC-DC5C-433C-AD86-CD226A33D4CD}" type="presParOf" srcId="{E4E6BE9E-4CB4-4B14-BB28-4E8EBF3F1686}" destId="{B8BC2ECA-D313-4708-862E-BB99F7285235}" srcOrd="0" destOrd="0" presId="urn:microsoft.com/office/officeart/2005/8/layout/target3"/>
    <dgm:cxn modelId="{9891C8F2-C579-46F6-8145-618CC8BB052B}" type="presParOf" srcId="{E4E6BE9E-4CB4-4B14-BB28-4E8EBF3F1686}" destId="{498A3DEB-9062-478A-818F-EDAF383CFFC2}" srcOrd="1" destOrd="0" presId="urn:microsoft.com/office/officeart/2005/8/layout/target3"/>
    <dgm:cxn modelId="{0F9E3401-828D-411D-A0D6-B0BE9E524AF8}" type="presParOf" srcId="{E4E6BE9E-4CB4-4B14-BB28-4E8EBF3F1686}" destId="{F6214876-E12D-4773-8015-76D54382762D}" srcOrd="2" destOrd="0" presId="urn:microsoft.com/office/officeart/2005/8/layout/target3"/>
    <dgm:cxn modelId="{ED09043B-81F9-40C5-9B6D-DC95E9905175}" type="presParOf" srcId="{E4E6BE9E-4CB4-4B14-BB28-4E8EBF3F1686}" destId="{90C94551-B808-4698-B71E-4ABC9756A1A2}" srcOrd="3" destOrd="0" presId="urn:microsoft.com/office/officeart/2005/8/layout/target3"/>
  </dgm:cxnLst>
  <dgm:bg/>
  <dgm:whole/>
  <dgm:extLst>
    <a:ext uri="http://schemas.microsoft.com/office/drawing/2008/diagram">
      <dsp:dataModelExt xmlns:dsp="http://schemas.microsoft.com/office/drawing/2008/diagram" relId="rId23"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E9549A8-826A-48C7-BC04-ED26D00F0DFA}"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GB"/>
        </a:p>
      </dgm:t>
    </dgm:pt>
    <dgm:pt modelId="{F944CE23-B965-4F7F-A643-D0DF231AC25D}">
      <dgm:prSet/>
      <dgm:spPr>
        <a:solidFill>
          <a:schemeClr val="accent4">
            <a:lumMod val="75000"/>
          </a:schemeClr>
        </a:solidFill>
      </dgm:spPr>
      <dgm:t>
        <a:bodyPr/>
        <a:lstStyle/>
        <a:p>
          <a:r>
            <a:rPr lang="en-GB" dirty="0">
              <a:latin typeface="Arial" panose="020B0604020202020204" pitchFamily="34" charset="0"/>
              <a:cs typeface="Arial" panose="020B0604020202020204" pitchFamily="34" charset="0"/>
            </a:rPr>
            <a:t>Eliade would argue that the cave is and was a hierophany, a place that’s inherent ‘sacredness’ is coming from a much powerful force that lives outside the human mind.</a:t>
          </a:r>
        </a:p>
      </dgm:t>
    </dgm:pt>
    <dgm:pt modelId="{9EEF89E2-BB88-4ED8-9AD5-DADEF6E69B6F}" type="parTrans" cxnId="{8B4D0697-7DB1-4C65-91D3-1B1969C72B30}">
      <dgm:prSet/>
      <dgm:spPr/>
      <dgm:t>
        <a:bodyPr/>
        <a:lstStyle/>
        <a:p>
          <a:endParaRPr lang="en-GB"/>
        </a:p>
      </dgm:t>
    </dgm:pt>
    <dgm:pt modelId="{01760EE9-CF3E-4DC2-A6BD-30CABF07FE51}" type="sibTrans" cxnId="{8B4D0697-7DB1-4C65-91D3-1B1969C72B30}">
      <dgm:prSet/>
      <dgm:spPr/>
      <dgm:t>
        <a:bodyPr/>
        <a:lstStyle/>
        <a:p>
          <a:endParaRPr lang="en-GB"/>
        </a:p>
      </dgm:t>
    </dgm:pt>
    <dgm:pt modelId="{D725B113-0F6B-4ACE-9E66-3047CE219AD6}" type="pres">
      <dgm:prSet presAssocID="{BE9549A8-826A-48C7-BC04-ED26D00F0DFA}" presName="linear" presStyleCnt="0">
        <dgm:presLayoutVars>
          <dgm:animLvl val="lvl"/>
          <dgm:resizeHandles val="exact"/>
        </dgm:presLayoutVars>
      </dgm:prSet>
      <dgm:spPr/>
    </dgm:pt>
    <dgm:pt modelId="{3433834F-6DBE-4C96-A170-D4766B861C93}" type="pres">
      <dgm:prSet presAssocID="{F944CE23-B965-4F7F-A643-D0DF231AC25D}" presName="parentText" presStyleLbl="node1" presStyleIdx="0" presStyleCnt="1" custLinFactNeighborX="-96" custLinFactNeighborY="-50242">
        <dgm:presLayoutVars>
          <dgm:chMax val="0"/>
          <dgm:bulletEnabled val="1"/>
        </dgm:presLayoutVars>
      </dgm:prSet>
      <dgm:spPr/>
    </dgm:pt>
  </dgm:ptLst>
  <dgm:cxnLst>
    <dgm:cxn modelId="{5BBE6B30-2B24-48FE-B9F8-13687542C9D7}" type="presOf" srcId="{BE9549A8-826A-48C7-BC04-ED26D00F0DFA}" destId="{D725B113-0F6B-4ACE-9E66-3047CE219AD6}" srcOrd="0" destOrd="0" presId="urn:microsoft.com/office/officeart/2005/8/layout/vList2"/>
    <dgm:cxn modelId="{8B4D0697-7DB1-4C65-91D3-1B1969C72B30}" srcId="{BE9549A8-826A-48C7-BC04-ED26D00F0DFA}" destId="{F944CE23-B965-4F7F-A643-D0DF231AC25D}" srcOrd="0" destOrd="0" parTransId="{9EEF89E2-BB88-4ED8-9AD5-DADEF6E69B6F}" sibTransId="{01760EE9-CF3E-4DC2-A6BD-30CABF07FE51}"/>
    <dgm:cxn modelId="{C193AAD3-CE0F-4051-B14D-1AEFFEDA8632}" type="presOf" srcId="{F944CE23-B965-4F7F-A643-D0DF231AC25D}" destId="{3433834F-6DBE-4C96-A170-D4766B861C93}" srcOrd="0" destOrd="0" presId="urn:microsoft.com/office/officeart/2005/8/layout/vList2"/>
    <dgm:cxn modelId="{02504279-AEE8-4AB8-98AC-FB3F9C1CA58B}" type="presParOf" srcId="{D725B113-0F6B-4ACE-9E66-3047CE219AD6}" destId="{3433834F-6DBE-4C96-A170-D4766B861C93}"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6693F4CD-BD2C-45A1-8469-DC9B0BA2B4AA}"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GB"/>
        </a:p>
      </dgm:t>
    </dgm:pt>
    <dgm:pt modelId="{9DBB6965-B07F-43EF-8EE9-AA3C0AA5D2A7}">
      <dgm:prSet/>
      <dgm:spPr>
        <a:solidFill>
          <a:schemeClr val="accent4">
            <a:lumMod val="75000"/>
          </a:schemeClr>
        </a:solidFill>
      </dgm:spPr>
      <dgm:t>
        <a:bodyPr/>
        <a:lstStyle/>
        <a:p>
          <a:r>
            <a:rPr lang="en-GB" dirty="0">
              <a:latin typeface="Arial" panose="020B0604020202020204" pitchFamily="34" charset="0"/>
              <a:cs typeface="Arial" panose="020B0604020202020204" pitchFamily="34" charset="0"/>
            </a:rPr>
            <a:t>If this is true then is my general social awkwardness and introversion stronger than the forces of Hell? </a:t>
          </a:r>
        </a:p>
      </dgm:t>
    </dgm:pt>
    <dgm:pt modelId="{1DB91C90-8E7D-446F-BB04-E3CC7FB6F7AD}" type="parTrans" cxnId="{AB0E956D-3192-4070-9E2B-577B85CBAB59}">
      <dgm:prSet/>
      <dgm:spPr/>
      <dgm:t>
        <a:bodyPr/>
        <a:lstStyle/>
        <a:p>
          <a:endParaRPr lang="en-GB"/>
        </a:p>
      </dgm:t>
    </dgm:pt>
    <dgm:pt modelId="{6A5EE0BA-6538-45F1-AB72-9C8879385FD7}" type="sibTrans" cxnId="{AB0E956D-3192-4070-9E2B-577B85CBAB59}">
      <dgm:prSet/>
      <dgm:spPr/>
      <dgm:t>
        <a:bodyPr/>
        <a:lstStyle/>
        <a:p>
          <a:endParaRPr lang="en-GB"/>
        </a:p>
      </dgm:t>
    </dgm:pt>
    <dgm:pt modelId="{B4B53A14-9CB8-4893-A377-7D4F40222C62}" type="pres">
      <dgm:prSet presAssocID="{6693F4CD-BD2C-45A1-8469-DC9B0BA2B4AA}" presName="linear" presStyleCnt="0">
        <dgm:presLayoutVars>
          <dgm:animLvl val="lvl"/>
          <dgm:resizeHandles val="exact"/>
        </dgm:presLayoutVars>
      </dgm:prSet>
      <dgm:spPr/>
    </dgm:pt>
    <dgm:pt modelId="{BF4E56E7-1D04-46D9-9942-FE944CC40BAD}" type="pres">
      <dgm:prSet presAssocID="{9DBB6965-B07F-43EF-8EE9-AA3C0AA5D2A7}" presName="parentText" presStyleLbl="node1" presStyleIdx="0" presStyleCnt="1" custLinFactNeighborX="0" custLinFactNeighborY="-32102">
        <dgm:presLayoutVars>
          <dgm:chMax val="0"/>
          <dgm:bulletEnabled val="1"/>
        </dgm:presLayoutVars>
      </dgm:prSet>
      <dgm:spPr/>
    </dgm:pt>
  </dgm:ptLst>
  <dgm:cxnLst>
    <dgm:cxn modelId="{50BD065D-9685-42FB-AB90-E4D17A5379FB}" type="presOf" srcId="{9DBB6965-B07F-43EF-8EE9-AA3C0AA5D2A7}" destId="{BF4E56E7-1D04-46D9-9942-FE944CC40BAD}" srcOrd="0" destOrd="0" presId="urn:microsoft.com/office/officeart/2005/8/layout/vList2"/>
    <dgm:cxn modelId="{AB0E956D-3192-4070-9E2B-577B85CBAB59}" srcId="{6693F4CD-BD2C-45A1-8469-DC9B0BA2B4AA}" destId="{9DBB6965-B07F-43EF-8EE9-AA3C0AA5D2A7}" srcOrd="0" destOrd="0" parTransId="{1DB91C90-8E7D-446F-BB04-E3CC7FB6F7AD}" sibTransId="{6A5EE0BA-6538-45F1-AB72-9C8879385FD7}"/>
    <dgm:cxn modelId="{7F34D998-1491-4D05-B69D-6784CD8B09BB}" type="presOf" srcId="{6693F4CD-BD2C-45A1-8469-DC9B0BA2B4AA}" destId="{B4B53A14-9CB8-4893-A377-7D4F40222C62}" srcOrd="0" destOrd="0" presId="urn:microsoft.com/office/officeart/2005/8/layout/vList2"/>
    <dgm:cxn modelId="{C2E933E4-1F25-4919-8ED8-ACDC62703277}" type="presParOf" srcId="{B4B53A14-9CB8-4893-A377-7D4F40222C62}" destId="{BF4E56E7-1D04-46D9-9942-FE944CC40BAD}" srcOrd="0" destOrd="0" presId="urn:microsoft.com/office/officeart/2005/8/layout/vList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BD892B00-245C-4DFF-9B6F-3DC02E6D4939}"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GB"/>
        </a:p>
      </dgm:t>
    </dgm:pt>
    <dgm:pt modelId="{94B9F40C-8C1F-43DD-9629-0C5A792143C8}">
      <dgm:prSet/>
      <dgm:spPr>
        <a:solidFill>
          <a:schemeClr val="accent4">
            <a:lumMod val="75000"/>
          </a:schemeClr>
        </a:solidFill>
      </dgm:spPr>
      <dgm:t>
        <a:bodyPr/>
        <a:lstStyle/>
        <a:p>
          <a:r>
            <a:rPr lang="en-GB" dirty="0">
              <a:latin typeface="Arial" panose="020B0604020202020204" pitchFamily="34" charset="0"/>
              <a:cs typeface="Arial" panose="020B0604020202020204" pitchFamily="34" charset="0"/>
            </a:rPr>
            <a:t>Or is it possible that hierophanies can dry up like a natural spring loses its water? Was I visiting a place where the divine had long since gone dormant? </a:t>
          </a:r>
        </a:p>
      </dgm:t>
    </dgm:pt>
    <dgm:pt modelId="{640CD796-505E-4043-9C0C-FF1FF06DAA24}" type="parTrans" cxnId="{C26D099B-EC39-4ADA-86AF-0D720F245DD0}">
      <dgm:prSet/>
      <dgm:spPr/>
      <dgm:t>
        <a:bodyPr/>
        <a:lstStyle/>
        <a:p>
          <a:endParaRPr lang="en-GB"/>
        </a:p>
      </dgm:t>
    </dgm:pt>
    <dgm:pt modelId="{017191CB-EF5D-4399-A779-D266441F873A}" type="sibTrans" cxnId="{C26D099B-EC39-4ADA-86AF-0D720F245DD0}">
      <dgm:prSet/>
      <dgm:spPr/>
      <dgm:t>
        <a:bodyPr/>
        <a:lstStyle/>
        <a:p>
          <a:endParaRPr lang="en-GB"/>
        </a:p>
      </dgm:t>
    </dgm:pt>
    <dgm:pt modelId="{AD2E50B9-4A34-4859-9AF0-AEA8F508ADC0}" type="pres">
      <dgm:prSet presAssocID="{BD892B00-245C-4DFF-9B6F-3DC02E6D4939}" presName="linear" presStyleCnt="0">
        <dgm:presLayoutVars>
          <dgm:animLvl val="lvl"/>
          <dgm:resizeHandles val="exact"/>
        </dgm:presLayoutVars>
      </dgm:prSet>
      <dgm:spPr/>
    </dgm:pt>
    <dgm:pt modelId="{B450CE0D-FB38-4E17-B9DE-1660162A5888}" type="pres">
      <dgm:prSet presAssocID="{94B9F40C-8C1F-43DD-9629-0C5A792143C8}" presName="parentText" presStyleLbl="node1" presStyleIdx="0" presStyleCnt="1" custLinFactNeighborX="694" custLinFactNeighborY="-35463">
        <dgm:presLayoutVars>
          <dgm:chMax val="0"/>
          <dgm:bulletEnabled val="1"/>
        </dgm:presLayoutVars>
      </dgm:prSet>
      <dgm:spPr/>
    </dgm:pt>
  </dgm:ptLst>
  <dgm:cxnLst>
    <dgm:cxn modelId="{C26D099B-EC39-4ADA-86AF-0D720F245DD0}" srcId="{BD892B00-245C-4DFF-9B6F-3DC02E6D4939}" destId="{94B9F40C-8C1F-43DD-9629-0C5A792143C8}" srcOrd="0" destOrd="0" parTransId="{640CD796-505E-4043-9C0C-FF1FF06DAA24}" sibTransId="{017191CB-EF5D-4399-A779-D266441F873A}"/>
    <dgm:cxn modelId="{077022C0-96E9-4500-B041-5FDDB5B70F7A}" type="presOf" srcId="{94B9F40C-8C1F-43DD-9629-0C5A792143C8}" destId="{B450CE0D-FB38-4E17-B9DE-1660162A5888}" srcOrd="0" destOrd="0" presId="urn:microsoft.com/office/officeart/2005/8/layout/vList2"/>
    <dgm:cxn modelId="{D3C4F0DD-6236-4BD0-B900-82FE0AB2DC1A}" type="presOf" srcId="{BD892B00-245C-4DFF-9B6F-3DC02E6D4939}" destId="{AD2E50B9-4A34-4859-9AF0-AEA8F508ADC0}" srcOrd="0" destOrd="0" presId="urn:microsoft.com/office/officeart/2005/8/layout/vList2"/>
    <dgm:cxn modelId="{93E1A926-FF9D-43DD-9231-12DDA9BD387A}" type="presParOf" srcId="{AD2E50B9-4A34-4859-9AF0-AEA8F508ADC0}" destId="{B450CE0D-FB38-4E17-B9DE-1660162A5888}" srcOrd="0" destOrd="0" presId="urn:microsoft.com/office/officeart/2005/8/layout/vList2"/>
  </dgm:cxnLst>
  <dgm:bg/>
  <dgm:whole/>
  <dgm:extLst>
    <a:ext uri="http://schemas.microsoft.com/office/drawing/2008/diagram">
      <dsp:dataModelExt xmlns:dsp="http://schemas.microsoft.com/office/drawing/2008/diagram" relId="rId1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0822C312-9B6F-4A71-BA7E-360916E97BEE}"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GB"/>
        </a:p>
      </dgm:t>
    </dgm:pt>
    <dgm:pt modelId="{F762300E-303E-4BA1-A012-29538E468DFC}">
      <dgm:prSet/>
      <dgm:spPr>
        <a:solidFill>
          <a:schemeClr val="accent4">
            <a:lumMod val="75000"/>
          </a:schemeClr>
        </a:solidFill>
      </dgm:spPr>
      <dgm:t>
        <a:bodyPr/>
        <a:lstStyle/>
        <a:p>
          <a:r>
            <a:rPr lang="en-GB" dirty="0">
              <a:latin typeface="Arial" panose="020B0604020202020204" pitchFamily="34" charset="0"/>
              <a:cs typeface="Arial" panose="020B0604020202020204" pitchFamily="34" charset="0"/>
            </a:rPr>
            <a:t>Or maybe, like a radio that is not tuned into the right station, was I just not picking up what the hierophany was broadcasting? Is there a skill or a mindset that I don’t yet have that would allow me to access the hierophany? Like the axiom says, </a:t>
          </a:r>
          <a:r>
            <a:rPr lang="en-GB" i="1" dirty="0">
              <a:latin typeface="Arial" panose="020B0604020202020204" pitchFamily="34" charset="0"/>
              <a:cs typeface="Arial" panose="020B0604020202020204" pitchFamily="34" charset="0"/>
            </a:rPr>
            <a:t>‘Sacred place can be tread upon without being entered’, </a:t>
          </a:r>
          <a:r>
            <a:rPr lang="en-GB" b="0" i="0" dirty="0">
              <a:latin typeface="Arial" panose="020B0604020202020204" pitchFamily="34" charset="0"/>
              <a:cs typeface="Arial" panose="020B0604020202020204" pitchFamily="34" charset="0"/>
            </a:rPr>
            <a:t>whereby sacred space is seen to be directly related to states of consciousness.</a:t>
          </a:r>
          <a:endParaRPr lang="en-GB" b="0" dirty="0">
            <a:latin typeface="Arial" panose="020B0604020202020204" pitchFamily="34" charset="0"/>
            <a:cs typeface="Arial" panose="020B0604020202020204" pitchFamily="34" charset="0"/>
          </a:endParaRPr>
        </a:p>
      </dgm:t>
    </dgm:pt>
    <dgm:pt modelId="{283D813C-F568-4568-8929-846B3245151C}" type="parTrans" cxnId="{F2235DA3-BFD8-484A-B94B-D0AEE83715C6}">
      <dgm:prSet/>
      <dgm:spPr/>
      <dgm:t>
        <a:bodyPr/>
        <a:lstStyle/>
        <a:p>
          <a:endParaRPr lang="en-GB"/>
        </a:p>
      </dgm:t>
    </dgm:pt>
    <dgm:pt modelId="{0EFFDC90-67D3-43EF-A910-29E4F470B23F}" type="sibTrans" cxnId="{F2235DA3-BFD8-484A-B94B-D0AEE83715C6}">
      <dgm:prSet/>
      <dgm:spPr/>
      <dgm:t>
        <a:bodyPr/>
        <a:lstStyle/>
        <a:p>
          <a:endParaRPr lang="en-GB"/>
        </a:p>
      </dgm:t>
    </dgm:pt>
    <dgm:pt modelId="{48AC2318-7A9B-49A3-B0A0-DC4A172E004F}" type="pres">
      <dgm:prSet presAssocID="{0822C312-9B6F-4A71-BA7E-360916E97BEE}" presName="linear" presStyleCnt="0">
        <dgm:presLayoutVars>
          <dgm:animLvl val="lvl"/>
          <dgm:resizeHandles val="exact"/>
        </dgm:presLayoutVars>
      </dgm:prSet>
      <dgm:spPr/>
    </dgm:pt>
    <dgm:pt modelId="{1F2039E4-4655-44BC-ADCD-53723393D6E7}" type="pres">
      <dgm:prSet presAssocID="{F762300E-303E-4BA1-A012-29538E468DFC}" presName="parentText" presStyleLbl="node1" presStyleIdx="0" presStyleCnt="1" custLinFactNeighborX="4124" custLinFactNeighborY="-22970">
        <dgm:presLayoutVars>
          <dgm:chMax val="0"/>
          <dgm:bulletEnabled val="1"/>
        </dgm:presLayoutVars>
      </dgm:prSet>
      <dgm:spPr/>
    </dgm:pt>
  </dgm:ptLst>
  <dgm:cxnLst>
    <dgm:cxn modelId="{DA694571-8A09-49C0-9AF9-FC65F1C4F067}" type="presOf" srcId="{0822C312-9B6F-4A71-BA7E-360916E97BEE}" destId="{48AC2318-7A9B-49A3-B0A0-DC4A172E004F}" srcOrd="0" destOrd="0" presId="urn:microsoft.com/office/officeart/2005/8/layout/vList2"/>
    <dgm:cxn modelId="{4309419A-DA16-4489-B0A5-381BE90E34E2}" type="presOf" srcId="{F762300E-303E-4BA1-A012-29538E468DFC}" destId="{1F2039E4-4655-44BC-ADCD-53723393D6E7}" srcOrd="0" destOrd="0" presId="urn:microsoft.com/office/officeart/2005/8/layout/vList2"/>
    <dgm:cxn modelId="{F2235DA3-BFD8-484A-B94B-D0AEE83715C6}" srcId="{0822C312-9B6F-4A71-BA7E-360916E97BEE}" destId="{F762300E-303E-4BA1-A012-29538E468DFC}" srcOrd="0" destOrd="0" parTransId="{283D813C-F568-4568-8929-846B3245151C}" sibTransId="{0EFFDC90-67D3-43EF-A910-29E4F470B23F}"/>
    <dgm:cxn modelId="{934DD480-C91F-4488-A6EC-0093DEEEEA03}" type="presParOf" srcId="{48AC2318-7A9B-49A3-B0A0-DC4A172E004F}" destId="{1F2039E4-4655-44BC-ADCD-53723393D6E7}" srcOrd="0" destOrd="0" presId="urn:microsoft.com/office/officeart/2005/8/layout/vList2"/>
  </dgm:cxnLst>
  <dgm:bg/>
  <dgm:whole/>
  <dgm:extLst>
    <a:ext uri="http://schemas.microsoft.com/office/drawing/2008/diagram">
      <dsp:dataModelExt xmlns:dsp="http://schemas.microsoft.com/office/drawing/2008/diagram" relId="rId23"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8E2A96FF-9FAC-43F4-B742-FE7FFF57F724}" type="doc">
      <dgm:prSet loTypeId="urn:microsoft.com/office/officeart/2005/8/layout/target3" loCatId="relationship" qsTypeId="urn:microsoft.com/office/officeart/2005/8/quickstyle/simple1" qsCatId="simple" csTypeId="urn:microsoft.com/office/officeart/2005/8/colors/accent1_2" csCatId="accent1"/>
      <dgm:spPr/>
      <dgm:t>
        <a:bodyPr/>
        <a:lstStyle/>
        <a:p>
          <a:endParaRPr lang="en-GB"/>
        </a:p>
      </dgm:t>
    </dgm:pt>
    <dgm:pt modelId="{46104D3B-F958-495B-98F9-5480FD388DD1}">
      <dgm:prSet/>
      <dgm:spPr/>
      <dgm:t>
        <a:bodyPr/>
        <a:lstStyle/>
        <a:p>
          <a:r>
            <a:rPr lang="en-GB" dirty="0">
              <a:latin typeface="Arial" panose="020B0604020202020204" pitchFamily="34" charset="0"/>
              <a:cs typeface="Arial" panose="020B0604020202020204" pitchFamily="34" charset="0"/>
            </a:rPr>
            <a:t>In Belden C. Lane’s book, he noted of a similar experience (or non-experience!), saying that he </a:t>
          </a:r>
          <a:r>
            <a:rPr lang="en-GB" b="1" dirty="0">
              <a:latin typeface="Arial" panose="020B0604020202020204" pitchFamily="34" charset="0"/>
              <a:cs typeface="Arial" panose="020B0604020202020204" pitchFamily="34" charset="0"/>
            </a:rPr>
            <a:t>‘expect[ed] too much of the place’.- </a:t>
          </a:r>
          <a:r>
            <a:rPr lang="en-GB" i="1" dirty="0">
              <a:latin typeface="Arial" panose="020B0604020202020204" pitchFamily="34" charset="0"/>
              <a:cs typeface="Arial" panose="020B0604020202020204" pitchFamily="34" charset="0"/>
            </a:rPr>
            <a:t>Landscapes of the Sacred</a:t>
          </a:r>
          <a:r>
            <a:rPr lang="en-GB" dirty="0">
              <a:latin typeface="Arial" panose="020B0604020202020204" pitchFamily="34" charset="0"/>
              <a:cs typeface="Arial" panose="020B0604020202020204" pitchFamily="34" charset="0"/>
            </a:rPr>
            <a:t>, p. 16</a:t>
          </a:r>
        </a:p>
      </dgm:t>
    </dgm:pt>
    <dgm:pt modelId="{DC104162-A67C-480D-933A-D9E99F5C669A}" type="parTrans" cxnId="{CF620F2D-A612-4B9E-A6B6-10305AF3A5FB}">
      <dgm:prSet/>
      <dgm:spPr/>
      <dgm:t>
        <a:bodyPr/>
        <a:lstStyle/>
        <a:p>
          <a:endParaRPr lang="en-GB"/>
        </a:p>
      </dgm:t>
    </dgm:pt>
    <dgm:pt modelId="{F2C1D974-4184-48BE-8159-43B62B1F14E7}" type="sibTrans" cxnId="{CF620F2D-A612-4B9E-A6B6-10305AF3A5FB}">
      <dgm:prSet/>
      <dgm:spPr/>
      <dgm:t>
        <a:bodyPr/>
        <a:lstStyle/>
        <a:p>
          <a:endParaRPr lang="en-GB"/>
        </a:p>
      </dgm:t>
    </dgm:pt>
    <dgm:pt modelId="{B6E3A2CE-579E-4FC8-ACF0-6CE944714553}" type="pres">
      <dgm:prSet presAssocID="{8E2A96FF-9FAC-43F4-B742-FE7FFF57F724}" presName="Name0" presStyleCnt="0">
        <dgm:presLayoutVars>
          <dgm:chMax val="7"/>
          <dgm:dir/>
          <dgm:animLvl val="lvl"/>
          <dgm:resizeHandles val="exact"/>
        </dgm:presLayoutVars>
      </dgm:prSet>
      <dgm:spPr/>
    </dgm:pt>
    <dgm:pt modelId="{C6F8DD24-9AAF-4537-A37E-9961A5E11248}" type="pres">
      <dgm:prSet presAssocID="{46104D3B-F958-495B-98F9-5480FD388DD1}" presName="circle1" presStyleLbl="node1" presStyleIdx="0" presStyleCnt="1"/>
      <dgm:spPr>
        <a:solidFill>
          <a:schemeClr val="accent4">
            <a:lumMod val="75000"/>
          </a:schemeClr>
        </a:solidFill>
      </dgm:spPr>
    </dgm:pt>
    <dgm:pt modelId="{84126F63-4FDE-4037-B3EC-DDB25BA28A06}" type="pres">
      <dgm:prSet presAssocID="{46104D3B-F958-495B-98F9-5480FD388DD1}" presName="space" presStyleCnt="0"/>
      <dgm:spPr/>
    </dgm:pt>
    <dgm:pt modelId="{DB3EB9FC-D387-4A1B-A9B1-78D88DBB3A61}" type="pres">
      <dgm:prSet presAssocID="{46104D3B-F958-495B-98F9-5480FD388DD1}" presName="rect1" presStyleLbl="alignAcc1" presStyleIdx="0" presStyleCnt="1"/>
      <dgm:spPr/>
    </dgm:pt>
    <dgm:pt modelId="{D7E50A20-D02E-49F5-B399-2E51B29082DE}" type="pres">
      <dgm:prSet presAssocID="{46104D3B-F958-495B-98F9-5480FD388DD1}" presName="rect1ParTxNoCh" presStyleLbl="alignAcc1" presStyleIdx="0" presStyleCnt="1">
        <dgm:presLayoutVars>
          <dgm:chMax val="1"/>
          <dgm:bulletEnabled val="1"/>
        </dgm:presLayoutVars>
      </dgm:prSet>
      <dgm:spPr/>
    </dgm:pt>
  </dgm:ptLst>
  <dgm:cxnLst>
    <dgm:cxn modelId="{CF57DD04-FB24-47C5-96C1-64FAD451A0C9}" type="presOf" srcId="{46104D3B-F958-495B-98F9-5480FD388DD1}" destId="{DB3EB9FC-D387-4A1B-A9B1-78D88DBB3A61}" srcOrd="0" destOrd="0" presId="urn:microsoft.com/office/officeart/2005/8/layout/target3"/>
    <dgm:cxn modelId="{CF620F2D-A612-4B9E-A6B6-10305AF3A5FB}" srcId="{8E2A96FF-9FAC-43F4-B742-FE7FFF57F724}" destId="{46104D3B-F958-495B-98F9-5480FD388DD1}" srcOrd="0" destOrd="0" parTransId="{DC104162-A67C-480D-933A-D9E99F5C669A}" sibTransId="{F2C1D974-4184-48BE-8159-43B62B1F14E7}"/>
    <dgm:cxn modelId="{9C09D48C-FA0C-40EA-9C93-960D54604519}" type="presOf" srcId="{46104D3B-F958-495B-98F9-5480FD388DD1}" destId="{D7E50A20-D02E-49F5-B399-2E51B29082DE}" srcOrd="1" destOrd="0" presId="urn:microsoft.com/office/officeart/2005/8/layout/target3"/>
    <dgm:cxn modelId="{A7DD13FC-D152-40C1-85D6-963569AA0A62}" type="presOf" srcId="{8E2A96FF-9FAC-43F4-B742-FE7FFF57F724}" destId="{B6E3A2CE-579E-4FC8-ACF0-6CE944714553}" srcOrd="0" destOrd="0" presId="urn:microsoft.com/office/officeart/2005/8/layout/target3"/>
    <dgm:cxn modelId="{1392039E-E458-46E9-AF05-DC1589047F5E}" type="presParOf" srcId="{B6E3A2CE-579E-4FC8-ACF0-6CE944714553}" destId="{C6F8DD24-9AAF-4537-A37E-9961A5E11248}" srcOrd="0" destOrd="0" presId="urn:microsoft.com/office/officeart/2005/8/layout/target3"/>
    <dgm:cxn modelId="{7D156DEE-F9F3-4C27-932E-90E71299430F}" type="presParOf" srcId="{B6E3A2CE-579E-4FC8-ACF0-6CE944714553}" destId="{84126F63-4FDE-4037-B3EC-DDB25BA28A06}" srcOrd="1" destOrd="0" presId="urn:microsoft.com/office/officeart/2005/8/layout/target3"/>
    <dgm:cxn modelId="{B9048831-7457-465D-9E1C-6C5B0251FEA3}" type="presParOf" srcId="{B6E3A2CE-579E-4FC8-ACF0-6CE944714553}" destId="{DB3EB9FC-D387-4A1B-A9B1-78D88DBB3A61}" srcOrd="2" destOrd="0" presId="urn:microsoft.com/office/officeart/2005/8/layout/target3"/>
    <dgm:cxn modelId="{FEF94089-12D4-46F2-B24A-DD4728476609}" type="presParOf" srcId="{B6E3A2CE-579E-4FC8-ACF0-6CE944714553}" destId="{D7E50A20-D02E-49F5-B399-2E51B29082DE}" srcOrd="3" destOrd="0" presId="urn:microsoft.com/office/officeart/2005/8/layout/target3"/>
  </dgm:cxnLst>
  <dgm:bg/>
  <dgm:whole/>
  <dgm:extLst>
    <a:ext uri="http://schemas.microsoft.com/office/drawing/2008/diagram">
      <dsp:dataModelExt xmlns:dsp="http://schemas.microsoft.com/office/drawing/2008/diagram" relId="rId29"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5EE09B26-8E56-4BB2-87CB-D34DC9D9BF5E}" type="doc">
      <dgm:prSet loTypeId="urn:microsoft.com/office/officeart/2005/8/layout/target3" loCatId="relationship" qsTypeId="urn:microsoft.com/office/officeart/2005/8/quickstyle/simple1" qsCatId="simple" csTypeId="urn:microsoft.com/office/officeart/2005/8/colors/accent1_2" csCatId="accent1" phldr="1"/>
      <dgm:spPr/>
      <dgm:t>
        <a:bodyPr/>
        <a:lstStyle/>
        <a:p>
          <a:endParaRPr lang="en-GB"/>
        </a:p>
      </dgm:t>
    </dgm:pt>
    <dgm:pt modelId="{AB98946A-B598-48A2-A19D-1B2D7000DF46}">
      <dgm:prSet/>
      <dgm:spPr/>
      <dgm:t>
        <a:bodyPr/>
        <a:lstStyle/>
        <a:p>
          <a:r>
            <a:rPr lang="en-GB" dirty="0">
              <a:latin typeface="Arial" panose="020B0604020202020204" pitchFamily="34" charset="0"/>
              <a:cs typeface="Arial" panose="020B0604020202020204" pitchFamily="34" charset="0"/>
            </a:rPr>
            <a:t>Lane goes on to mention another axiom </a:t>
          </a:r>
          <a:r>
            <a:rPr lang="en-GB" b="1" i="1" dirty="0">
              <a:latin typeface="Arial" panose="020B0604020202020204" pitchFamily="34" charset="0"/>
              <a:cs typeface="Arial" panose="020B0604020202020204" pitchFamily="34" charset="0"/>
            </a:rPr>
            <a:t>‘Sacred place is not chosen, it chooses’. </a:t>
          </a:r>
          <a:r>
            <a:rPr lang="en-GB" b="0" i="0" dirty="0">
              <a:latin typeface="Arial" panose="020B0604020202020204" pitchFamily="34" charset="0"/>
              <a:cs typeface="Arial" panose="020B0604020202020204" pitchFamily="34" charset="0"/>
            </a:rPr>
            <a:t>This purports an </a:t>
          </a:r>
          <a:r>
            <a:rPr lang="en-GB" dirty="0">
              <a:latin typeface="Arial" panose="020B0604020202020204" pitchFamily="34" charset="0"/>
              <a:cs typeface="Arial" panose="020B0604020202020204" pitchFamily="34" charset="0"/>
            </a:rPr>
            <a:t>Eliadean viewpoint where sacredness ultimately exists outside human conscious and </a:t>
          </a:r>
          <a:r>
            <a:rPr lang="en-GB" i="1" dirty="0">
              <a:latin typeface="Arial" panose="020B0604020202020204" pitchFamily="34" charset="0"/>
              <a:cs typeface="Arial" panose="020B0604020202020204" pitchFamily="34" charset="0"/>
            </a:rPr>
            <a:t>‘God chooses to reveal himself only where he wills.’</a:t>
          </a:r>
          <a:r>
            <a:rPr lang="en-GB" dirty="0">
              <a:latin typeface="Arial" panose="020B0604020202020204" pitchFamily="34" charset="0"/>
              <a:cs typeface="Arial" panose="020B0604020202020204" pitchFamily="34" charset="0"/>
            </a:rPr>
            <a:t>- p. 19</a:t>
          </a:r>
        </a:p>
      </dgm:t>
    </dgm:pt>
    <dgm:pt modelId="{F940516C-7B40-4D1C-BAD4-3447E77EDDA3}" type="parTrans" cxnId="{9F0CB512-B65A-47DA-91C1-B44E117B92F1}">
      <dgm:prSet/>
      <dgm:spPr/>
      <dgm:t>
        <a:bodyPr/>
        <a:lstStyle/>
        <a:p>
          <a:endParaRPr lang="en-GB"/>
        </a:p>
      </dgm:t>
    </dgm:pt>
    <dgm:pt modelId="{955F966A-AA0D-49D7-9DF5-B2C06854170A}" type="sibTrans" cxnId="{9F0CB512-B65A-47DA-91C1-B44E117B92F1}">
      <dgm:prSet/>
      <dgm:spPr/>
      <dgm:t>
        <a:bodyPr/>
        <a:lstStyle/>
        <a:p>
          <a:endParaRPr lang="en-GB"/>
        </a:p>
      </dgm:t>
    </dgm:pt>
    <dgm:pt modelId="{36592757-A4B6-4EC8-8BCA-8D3A7AC6C5B1}" type="pres">
      <dgm:prSet presAssocID="{5EE09B26-8E56-4BB2-87CB-D34DC9D9BF5E}" presName="Name0" presStyleCnt="0">
        <dgm:presLayoutVars>
          <dgm:chMax val="7"/>
          <dgm:dir/>
          <dgm:animLvl val="lvl"/>
          <dgm:resizeHandles val="exact"/>
        </dgm:presLayoutVars>
      </dgm:prSet>
      <dgm:spPr/>
    </dgm:pt>
    <dgm:pt modelId="{42DB39E6-FABE-4673-B7B7-E82C0CAAC883}" type="pres">
      <dgm:prSet presAssocID="{AB98946A-B598-48A2-A19D-1B2D7000DF46}" presName="circle1" presStyleLbl="node1" presStyleIdx="0" presStyleCnt="1"/>
      <dgm:spPr>
        <a:solidFill>
          <a:schemeClr val="accent4">
            <a:lumMod val="75000"/>
          </a:schemeClr>
        </a:solidFill>
      </dgm:spPr>
    </dgm:pt>
    <dgm:pt modelId="{B560AFDA-29C5-4DE5-BC28-9C64EE117EAE}" type="pres">
      <dgm:prSet presAssocID="{AB98946A-B598-48A2-A19D-1B2D7000DF46}" presName="space" presStyleCnt="0"/>
      <dgm:spPr/>
    </dgm:pt>
    <dgm:pt modelId="{1CDDC1BF-1163-4828-A598-B6C024B9193A}" type="pres">
      <dgm:prSet presAssocID="{AB98946A-B598-48A2-A19D-1B2D7000DF46}" presName="rect1" presStyleLbl="alignAcc1" presStyleIdx="0" presStyleCnt="1"/>
      <dgm:spPr/>
    </dgm:pt>
    <dgm:pt modelId="{69170233-CF0D-4848-B051-438B6BE1F3A9}" type="pres">
      <dgm:prSet presAssocID="{AB98946A-B598-48A2-A19D-1B2D7000DF46}" presName="rect1ParTxNoCh" presStyleLbl="alignAcc1" presStyleIdx="0" presStyleCnt="1">
        <dgm:presLayoutVars>
          <dgm:chMax val="1"/>
          <dgm:bulletEnabled val="1"/>
        </dgm:presLayoutVars>
      </dgm:prSet>
      <dgm:spPr/>
    </dgm:pt>
  </dgm:ptLst>
  <dgm:cxnLst>
    <dgm:cxn modelId="{9F0CB512-B65A-47DA-91C1-B44E117B92F1}" srcId="{5EE09B26-8E56-4BB2-87CB-D34DC9D9BF5E}" destId="{AB98946A-B598-48A2-A19D-1B2D7000DF46}" srcOrd="0" destOrd="0" parTransId="{F940516C-7B40-4D1C-BAD4-3447E77EDDA3}" sibTransId="{955F966A-AA0D-49D7-9DF5-B2C06854170A}"/>
    <dgm:cxn modelId="{901DB648-2DEE-474F-AB7F-EAC0F110AC4B}" type="presOf" srcId="{5EE09B26-8E56-4BB2-87CB-D34DC9D9BF5E}" destId="{36592757-A4B6-4EC8-8BCA-8D3A7AC6C5B1}" srcOrd="0" destOrd="0" presId="urn:microsoft.com/office/officeart/2005/8/layout/target3"/>
    <dgm:cxn modelId="{9F7D3C6C-E860-43B4-8704-930B0E997E4A}" type="presOf" srcId="{AB98946A-B598-48A2-A19D-1B2D7000DF46}" destId="{1CDDC1BF-1163-4828-A598-B6C024B9193A}" srcOrd="0" destOrd="0" presId="urn:microsoft.com/office/officeart/2005/8/layout/target3"/>
    <dgm:cxn modelId="{D9EFE888-D342-4B39-8F15-5561FF69E13B}" type="presOf" srcId="{AB98946A-B598-48A2-A19D-1B2D7000DF46}" destId="{69170233-CF0D-4848-B051-438B6BE1F3A9}" srcOrd="1" destOrd="0" presId="urn:microsoft.com/office/officeart/2005/8/layout/target3"/>
    <dgm:cxn modelId="{B1C75CC3-4A63-4085-A378-8AEB779DB1C0}" type="presParOf" srcId="{36592757-A4B6-4EC8-8BCA-8D3A7AC6C5B1}" destId="{42DB39E6-FABE-4673-B7B7-E82C0CAAC883}" srcOrd="0" destOrd="0" presId="urn:microsoft.com/office/officeart/2005/8/layout/target3"/>
    <dgm:cxn modelId="{14F2E527-0263-4C04-8E20-D702A24A0EC1}" type="presParOf" srcId="{36592757-A4B6-4EC8-8BCA-8D3A7AC6C5B1}" destId="{B560AFDA-29C5-4DE5-BC28-9C64EE117EAE}" srcOrd="1" destOrd="0" presId="urn:microsoft.com/office/officeart/2005/8/layout/target3"/>
    <dgm:cxn modelId="{631380D5-3937-4B39-B5DB-A42D134BA84F}" type="presParOf" srcId="{36592757-A4B6-4EC8-8BCA-8D3A7AC6C5B1}" destId="{1CDDC1BF-1163-4828-A598-B6C024B9193A}" srcOrd="2" destOrd="0" presId="urn:microsoft.com/office/officeart/2005/8/layout/target3"/>
    <dgm:cxn modelId="{CB1BB512-4969-48EA-8BC5-DA09C69533A0}" type="presParOf" srcId="{36592757-A4B6-4EC8-8BCA-8D3A7AC6C5B1}" destId="{69170233-CF0D-4848-B051-438B6BE1F3A9}" srcOrd="3" destOrd="0" presId="urn:microsoft.com/office/officeart/2005/8/layout/target3"/>
  </dgm:cxnLst>
  <dgm:bg/>
  <dgm:whole/>
  <dgm:extLst>
    <a:ext uri="http://schemas.microsoft.com/office/drawing/2008/diagram">
      <dsp:dataModelExt xmlns:dsp="http://schemas.microsoft.com/office/drawing/2008/diagram" relId="rId34"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04B971-CF58-479A-920D-BB42AE44C7D2}">
      <dsp:nvSpPr>
        <dsp:cNvPr id="0" name=""/>
        <dsp:cNvSpPr/>
      </dsp:nvSpPr>
      <dsp:spPr>
        <a:xfrm>
          <a:off x="0" y="42514"/>
          <a:ext cx="3362036" cy="139229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latin typeface="Arial" panose="020B0604020202020204" pitchFamily="34" charset="0"/>
              <a:cs typeface="Arial" panose="020B0604020202020204" pitchFamily="34" charset="0"/>
            </a:rPr>
            <a:t>Did these interested parties only start caring about the cave when witch marks were discovered there? Ergo socially influenced ‘sacredness’…</a:t>
          </a:r>
        </a:p>
      </dsp:txBody>
      <dsp:txXfrm>
        <a:off x="67966" y="110480"/>
        <a:ext cx="3226104" cy="125636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F7C36C-D034-4071-B368-3D81B47A0414}">
      <dsp:nvSpPr>
        <dsp:cNvPr id="0" name=""/>
        <dsp:cNvSpPr/>
      </dsp:nvSpPr>
      <dsp:spPr>
        <a:xfrm>
          <a:off x="0" y="1563"/>
          <a:ext cx="4504993" cy="14742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Was any sense of ‘eeriness’ or ‘otherworldliness’ I had in the cave artificially manufactured by the guide influencing my thoughts and feelings? Again socially influenced!</a:t>
          </a:r>
        </a:p>
      </dsp:txBody>
      <dsp:txXfrm>
        <a:off x="71965" y="73528"/>
        <a:ext cx="4361063" cy="133027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AC5754-3D02-4BB0-82DF-24D352A7B6C8}">
      <dsp:nvSpPr>
        <dsp:cNvPr id="0" name=""/>
        <dsp:cNvSpPr/>
      </dsp:nvSpPr>
      <dsp:spPr>
        <a:xfrm>
          <a:off x="0" y="60942"/>
          <a:ext cx="3999343" cy="19094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latin typeface="Arial" panose="020B0604020202020204" pitchFamily="34" charset="0"/>
              <a:cs typeface="Arial" panose="020B0604020202020204" pitchFamily="34" charset="0"/>
            </a:rPr>
            <a:t>Was the place’s ‘sacredness’ coming from the fact the cave is incredibly old and literally scrawled with history, and therefore it is important because it is rare and thus needs protection as a source of cultural identity? So less ‘sacred’ and more valuable.</a:t>
          </a:r>
        </a:p>
      </dsp:txBody>
      <dsp:txXfrm>
        <a:off x="93211" y="154153"/>
        <a:ext cx="3812921" cy="172301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8BC2ECA-D313-4708-862E-BB99F7285235}">
      <dsp:nvSpPr>
        <dsp:cNvPr id="0" name=""/>
        <dsp:cNvSpPr/>
      </dsp:nvSpPr>
      <dsp:spPr>
        <a:xfrm>
          <a:off x="0" y="0"/>
          <a:ext cx="1200329" cy="1200329"/>
        </a:xfrm>
        <a:prstGeom prst="pie">
          <a:avLst>
            <a:gd name="adj1" fmla="val 5400000"/>
            <a:gd name="adj2" fmla="val 162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6214876-E12D-4773-8015-76D54382762D}">
      <dsp:nvSpPr>
        <dsp:cNvPr id="0" name=""/>
        <dsp:cNvSpPr/>
      </dsp:nvSpPr>
      <dsp:spPr>
        <a:xfrm>
          <a:off x="600164" y="0"/>
          <a:ext cx="4960997" cy="1200329"/>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Belden C. Lane pointed out in </a:t>
          </a:r>
          <a:r>
            <a:rPr lang="en-GB" sz="1600" i="1" kern="1200" dirty="0">
              <a:latin typeface="Arial" panose="020B0604020202020204" pitchFamily="34" charset="0"/>
              <a:cs typeface="Arial" panose="020B0604020202020204" pitchFamily="34" charset="0"/>
            </a:rPr>
            <a:t>Landscapes of the Sacred</a:t>
          </a:r>
          <a:r>
            <a:rPr lang="en-GB" sz="1600" b="1" i="1" kern="1200" dirty="0">
              <a:latin typeface="Arial" panose="020B0604020202020204" pitchFamily="34" charset="0"/>
              <a:cs typeface="Arial" panose="020B0604020202020204" pitchFamily="34" charset="0"/>
            </a:rPr>
            <a:t> </a:t>
          </a:r>
          <a:r>
            <a:rPr lang="en-GB" sz="1600" kern="1200" dirty="0">
              <a:latin typeface="Arial" panose="020B0604020202020204" pitchFamily="34" charset="0"/>
              <a:cs typeface="Arial" panose="020B0604020202020204" pitchFamily="34" charset="0"/>
            </a:rPr>
            <a:t>that </a:t>
          </a:r>
          <a:r>
            <a:rPr lang="en-GB" sz="1600" b="1" kern="1200" dirty="0">
              <a:latin typeface="Arial" panose="020B0604020202020204" pitchFamily="34" charset="0"/>
              <a:cs typeface="Arial" panose="020B0604020202020204" pitchFamily="34" charset="0"/>
            </a:rPr>
            <a:t>‘sacred place is “storied place”…places become valued in proportion to the number and power of stories attached to them.’</a:t>
          </a:r>
          <a:r>
            <a:rPr lang="en-GB" sz="1600" kern="1200" dirty="0">
              <a:latin typeface="Arial" panose="020B0604020202020204" pitchFamily="34" charset="0"/>
              <a:cs typeface="Arial" panose="020B0604020202020204" pitchFamily="34" charset="0"/>
            </a:rPr>
            <a:t>- </a:t>
          </a:r>
          <a:r>
            <a:rPr lang="en-GB" sz="1600" i="1" kern="1200" dirty="0">
              <a:latin typeface="Arial" panose="020B0604020202020204" pitchFamily="34" charset="0"/>
              <a:cs typeface="Arial" panose="020B0604020202020204" pitchFamily="34" charset="0"/>
            </a:rPr>
            <a:t>Landscapes of the Sacred</a:t>
          </a:r>
          <a:r>
            <a:rPr lang="en-GB" sz="1600" b="1" i="1" kern="1200" dirty="0">
              <a:latin typeface="Arial" panose="020B0604020202020204" pitchFamily="34" charset="0"/>
              <a:cs typeface="Arial" panose="020B0604020202020204" pitchFamily="34" charset="0"/>
            </a:rPr>
            <a:t> </a:t>
          </a:r>
          <a:r>
            <a:rPr lang="en-GB" sz="1600" kern="1200" dirty="0">
              <a:latin typeface="Arial" panose="020B0604020202020204" pitchFamily="34" charset="0"/>
              <a:cs typeface="Arial" panose="020B0604020202020204" pitchFamily="34" charset="0"/>
            </a:rPr>
            <a:t>p. 15</a:t>
          </a:r>
        </a:p>
      </dsp:txBody>
      <dsp:txXfrm>
        <a:off x="600164" y="0"/>
        <a:ext cx="4960997" cy="120032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33834F-6DBE-4C96-A170-D4766B861C93}">
      <dsp:nvSpPr>
        <dsp:cNvPr id="0" name=""/>
        <dsp:cNvSpPr/>
      </dsp:nvSpPr>
      <dsp:spPr>
        <a:xfrm>
          <a:off x="0" y="0"/>
          <a:ext cx="12025746" cy="617760"/>
        </a:xfrm>
        <a:prstGeom prst="roundRect">
          <a:avLst/>
        </a:prstGeom>
        <a:solidFill>
          <a:schemeClr val="accent4">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Eliade would argue that the cave is and was a hierophany, a place that’s inherent ‘sacredness’ is coming from a much powerful force that lives outside the human mind.</a:t>
          </a:r>
        </a:p>
      </dsp:txBody>
      <dsp:txXfrm>
        <a:off x="30157" y="30157"/>
        <a:ext cx="11965432" cy="55744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F4E56E7-1D04-46D9-9942-FE944CC40BAD}">
      <dsp:nvSpPr>
        <dsp:cNvPr id="0" name=""/>
        <dsp:cNvSpPr/>
      </dsp:nvSpPr>
      <dsp:spPr>
        <a:xfrm>
          <a:off x="0" y="0"/>
          <a:ext cx="3519054" cy="1153620"/>
        </a:xfrm>
        <a:prstGeom prst="roundRect">
          <a:avLst/>
        </a:prstGeom>
        <a:solidFill>
          <a:schemeClr val="accent4">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latin typeface="Arial" panose="020B0604020202020204" pitchFamily="34" charset="0"/>
              <a:cs typeface="Arial" panose="020B0604020202020204" pitchFamily="34" charset="0"/>
            </a:rPr>
            <a:t>If this is true then is my general social awkwardness and introversion stronger than the forces of Hell? </a:t>
          </a:r>
        </a:p>
      </dsp:txBody>
      <dsp:txXfrm>
        <a:off x="56315" y="56315"/>
        <a:ext cx="3406424" cy="104099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450CE0D-FB38-4E17-B9DE-1660162A5888}">
      <dsp:nvSpPr>
        <dsp:cNvPr id="0" name=""/>
        <dsp:cNvSpPr/>
      </dsp:nvSpPr>
      <dsp:spPr>
        <a:xfrm>
          <a:off x="0" y="0"/>
          <a:ext cx="3662218" cy="1726920"/>
        </a:xfrm>
        <a:prstGeom prst="roundRect">
          <a:avLst/>
        </a:prstGeom>
        <a:solidFill>
          <a:schemeClr val="accent4">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Or is it possible that hierophanies can dry up like a natural spring loses its water? Was I visiting a place where the divine had long since gone dormant? </a:t>
          </a:r>
        </a:p>
      </dsp:txBody>
      <dsp:txXfrm>
        <a:off x="84301" y="84301"/>
        <a:ext cx="3493616" cy="1558318"/>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F2039E4-4655-44BC-ADCD-53723393D6E7}">
      <dsp:nvSpPr>
        <dsp:cNvPr id="0" name=""/>
        <dsp:cNvSpPr/>
      </dsp:nvSpPr>
      <dsp:spPr>
        <a:xfrm>
          <a:off x="0" y="0"/>
          <a:ext cx="3583709" cy="2597400"/>
        </a:xfrm>
        <a:prstGeom prst="roundRect">
          <a:avLst/>
        </a:prstGeom>
        <a:solidFill>
          <a:schemeClr val="accent4">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dirty="0">
              <a:latin typeface="Arial" panose="020B0604020202020204" pitchFamily="34" charset="0"/>
              <a:cs typeface="Arial" panose="020B0604020202020204" pitchFamily="34" charset="0"/>
            </a:rPr>
            <a:t>Or maybe, like a radio that is not tuned into the right station, was I just not picking up what the hierophany was broadcasting? Is there a skill or a mindset that I don’t yet have that would allow me to access the hierophany? Like the axiom says, </a:t>
          </a:r>
          <a:r>
            <a:rPr lang="en-GB" sz="1500" i="1" kern="1200" dirty="0">
              <a:latin typeface="Arial" panose="020B0604020202020204" pitchFamily="34" charset="0"/>
              <a:cs typeface="Arial" panose="020B0604020202020204" pitchFamily="34" charset="0"/>
            </a:rPr>
            <a:t>‘Sacred place can be tread upon without being entered’, </a:t>
          </a:r>
          <a:r>
            <a:rPr lang="en-GB" sz="1500" b="0" i="0" kern="1200" dirty="0">
              <a:latin typeface="Arial" panose="020B0604020202020204" pitchFamily="34" charset="0"/>
              <a:cs typeface="Arial" panose="020B0604020202020204" pitchFamily="34" charset="0"/>
            </a:rPr>
            <a:t>whereby sacred space is seen to be directly related to states of consciousness.</a:t>
          </a:r>
          <a:endParaRPr lang="en-GB" sz="1500" b="0" kern="1200" dirty="0">
            <a:latin typeface="Arial" panose="020B0604020202020204" pitchFamily="34" charset="0"/>
            <a:cs typeface="Arial" panose="020B0604020202020204" pitchFamily="34" charset="0"/>
          </a:endParaRPr>
        </a:p>
      </dsp:txBody>
      <dsp:txXfrm>
        <a:off x="126795" y="126795"/>
        <a:ext cx="3330119" cy="234381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F8DD24-9AAF-4537-A37E-9961A5E11248}">
      <dsp:nvSpPr>
        <dsp:cNvPr id="0" name=""/>
        <dsp:cNvSpPr/>
      </dsp:nvSpPr>
      <dsp:spPr>
        <a:xfrm>
          <a:off x="0" y="105132"/>
          <a:ext cx="1801780" cy="1801780"/>
        </a:xfrm>
        <a:prstGeom prst="pie">
          <a:avLst>
            <a:gd name="adj1" fmla="val 5400000"/>
            <a:gd name="adj2" fmla="val 16200000"/>
          </a:avLst>
        </a:prstGeom>
        <a:solidFill>
          <a:schemeClr val="accent4">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B3EB9FC-D387-4A1B-A9B1-78D88DBB3A61}">
      <dsp:nvSpPr>
        <dsp:cNvPr id="0" name=""/>
        <dsp:cNvSpPr/>
      </dsp:nvSpPr>
      <dsp:spPr>
        <a:xfrm>
          <a:off x="900890" y="105132"/>
          <a:ext cx="2102077" cy="180178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In Belden C. Lane’s book, he noted of a similar experience (or non-experience!), saying that he </a:t>
          </a:r>
          <a:r>
            <a:rPr lang="en-GB" sz="1400" b="1" kern="1200" dirty="0">
              <a:latin typeface="Arial" panose="020B0604020202020204" pitchFamily="34" charset="0"/>
              <a:cs typeface="Arial" panose="020B0604020202020204" pitchFamily="34" charset="0"/>
            </a:rPr>
            <a:t>‘expect[ed] too much of the place’.- </a:t>
          </a:r>
          <a:r>
            <a:rPr lang="en-GB" sz="1400" i="1" kern="1200" dirty="0">
              <a:latin typeface="Arial" panose="020B0604020202020204" pitchFamily="34" charset="0"/>
              <a:cs typeface="Arial" panose="020B0604020202020204" pitchFamily="34" charset="0"/>
            </a:rPr>
            <a:t>Landscapes of the Sacred</a:t>
          </a:r>
          <a:r>
            <a:rPr lang="en-GB" sz="1400" kern="1200" dirty="0">
              <a:latin typeface="Arial" panose="020B0604020202020204" pitchFamily="34" charset="0"/>
              <a:cs typeface="Arial" panose="020B0604020202020204" pitchFamily="34" charset="0"/>
            </a:rPr>
            <a:t>, p. 16</a:t>
          </a:r>
        </a:p>
      </dsp:txBody>
      <dsp:txXfrm>
        <a:off x="900890" y="105132"/>
        <a:ext cx="2102077" cy="1801780"/>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DB39E6-FABE-4673-B7B7-E82C0CAAC883}">
      <dsp:nvSpPr>
        <dsp:cNvPr id="0" name=""/>
        <dsp:cNvSpPr/>
      </dsp:nvSpPr>
      <dsp:spPr>
        <a:xfrm>
          <a:off x="0" y="0"/>
          <a:ext cx="1477328" cy="1477328"/>
        </a:xfrm>
        <a:prstGeom prst="pie">
          <a:avLst>
            <a:gd name="adj1" fmla="val 5400000"/>
            <a:gd name="adj2" fmla="val 16200000"/>
          </a:avLst>
        </a:prstGeom>
        <a:solidFill>
          <a:schemeClr val="accent4">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CDDC1BF-1163-4828-A598-B6C024B9193A}">
      <dsp:nvSpPr>
        <dsp:cNvPr id="0" name=""/>
        <dsp:cNvSpPr/>
      </dsp:nvSpPr>
      <dsp:spPr>
        <a:xfrm>
          <a:off x="738664" y="0"/>
          <a:ext cx="4316226" cy="1477328"/>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latin typeface="Arial" panose="020B0604020202020204" pitchFamily="34" charset="0"/>
              <a:cs typeface="Arial" panose="020B0604020202020204" pitchFamily="34" charset="0"/>
            </a:rPr>
            <a:t>Lane goes on to mention another axiom </a:t>
          </a:r>
          <a:r>
            <a:rPr lang="en-GB" sz="1700" b="1" i="1" kern="1200" dirty="0">
              <a:latin typeface="Arial" panose="020B0604020202020204" pitchFamily="34" charset="0"/>
              <a:cs typeface="Arial" panose="020B0604020202020204" pitchFamily="34" charset="0"/>
            </a:rPr>
            <a:t>‘Sacred place is not chosen, it chooses’. </a:t>
          </a:r>
          <a:r>
            <a:rPr lang="en-GB" sz="1700" b="0" i="0" kern="1200" dirty="0">
              <a:latin typeface="Arial" panose="020B0604020202020204" pitchFamily="34" charset="0"/>
              <a:cs typeface="Arial" panose="020B0604020202020204" pitchFamily="34" charset="0"/>
            </a:rPr>
            <a:t>This purports an </a:t>
          </a:r>
          <a:r>
            <a:rPr lang="en-GB" sz="1700" kern="1200" dirty="0">
              <a:latin typeface="Arial" panose="020B0604020202020204" pitchFamily="34" charset="0"/>
              <a:cs typeface="Arial" panose="020B0604020202020204" pitchFamily="34" charset="0"/>
            </a:rPr>
            <a:t>Eliadean viewpoint where sacredness ultimately exists outside human conscious and </a:t>
          </a:r>
          <a:r>
            <a:rPr lang="en-GB" sz="1700" i="1" kern="1200" dirty="0">
              <a:latin typeface="Arial" panose="020B0604020202020204" pitchFamily="34" charset="0"/>
              <a:cs typeface="Arial" panose="020B0604020202020204" pitchFamily="34" charset="0"/>
            </a:rPr>
            <a:t>‘God chooses to reveal himself only where he wills.’</a:t>
          </a:r>
          <a:r>
            <a:rPr lang="en-GB" sz="1700" kern="1200" dirty="0">
              <a:latin typeface="Arial" panose="020B0604020202020204" pitchFamily="34" charset="0"/>
              <a:cs typeface="Arial" panose="020B0604020202020204" pitchFamily="34" charset="0"/>
            </a:rPr>
            <a:t>- p. 19</a:t>
          </a:r>
        </a:p>
      </dsp:txBody>
      <dsp:txXfrm>
        <a:off x="738664" y="0"/>
        <a:ext cx="4316226" cy="1477328"/>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E92D24-1F27-4A7E-774B-BE337447506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2A745F9-7C21-A44E-D2B8-D11C33DA254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5EE75EB-F7C5-82CA-6E7A-EC5A3747F229}"/>
              </a:ext>
            </a:extLst>
          </p:cNvPr>
          <p:cNvSpPr>
            <a:spLocks noGrp="1"/>
          </p:cNvSpPr>
          <p:nvPr>
            <p:ph type="dt" sz="half" idx="10"/>
          </p:nvPr>
        </p:nvSpPr>
        <p:spPr/>
        <p:txBody>
          <a:bodyPr/>
          <a:lstStyle/>
          <a:p>
            <a:fld id="{F3DD1F2D-3B96-42D9-A762-01C1287D6258}" type="datetimeFigureOut">
              <a:rPr lang="en-GB" smtClean="0"/>
              <a:t>16/11/2022</a:t>
            </a:fld>
            <a:endParaRPr lang="en-GB"/>
          </a:p>
        </p:txBody>
      </p:sp>
      <p:sp>
        <p:nvSpPr>
          <p:cNvPr id="5" name="Footer Placeholder 4">
            <a:extLst>
              <a:ext uri="{FF2B5EF4-FFF2-40B4-BE49-F238E27FC236}">
                <a16:creationId xmlns:a16="http://schemas.microsoft.com/office/drawing/2014/main" id="{DD46F551-1D9F-3F29-4C62-63BE935492C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A5ACE72-6E10-8A2F-B772-ABA04F3BC5B3}"/>
              </a:ext>
            </a:extLst>
          </p:cNvPr>
          <p:cNvSpPr>
            <a:spLocks noGrp="1"/>
          </p:cNvSpPr>
          <p:nvPr>
            <p:ph type="sldNum" sz="quarter" idx="12"/>
          </p:nvPr>
        </p:nvSpPr>
        <p:spPr/>
        <p:txBody>
          <a:bodyPr/>
          <a:lstStyle/>
          <a:p>
            <a:fld id="{1E7C1595-BCAB-4B66-8E67-F874DF206928}" type="slidenum">
              <a:rPr lang="en-GB" smtClean="0"/>
              <a:t>‹#›</a:t>
            </a:fld>
            <a:endParaRPr lang="en-GB"/>
          </a:p>
        </p:txBody>
      </p:sp>
    </p:spTree>
    <p:extLst>
      <p:ext uri="{BB962C8B-B14F-4D97-AF65-F5344CB8AC3E}">
        <p14:creationId xmlns:p14="http://schemas.microsoft.com/office/powerpoint/2010/main" val="4540775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EB4B5D-C8E3-A830-E595-1940E756A00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975B7B7-C9E8-C7DE-89FA-9D5081EFB42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A735B0D-A1B0-22D9-6EFC-569046E64236}"/>
              </a:ext>
            </a:extLst>
          </p:cNvPr>
          <p:cNvSpPr>
            <a:spLocks noGrp="1"/>
          </p:cNvSpPr>
          <p:nvPr>
            <p:ph type="dt" sz="half" idx="10"/>
          </p:nvPr>
        </p:nvSpPr>
        <p:spPr/>
        <p:txBody>
          <a:bodyPr/>
          <a:lstStyle/>
          <a:p>
            <a:fld id="{F3DD1F2D-3B96-42D9-A762-01C1287D6258}" type="datetimeFigureOut">
              <a:rPr lang="en-GB" smtClean="0"/>
              <a:t>16/11/2022</a:t>
            </a:fld>
            <a:endParaRPr lang="en-GB"/>
          </a:p>
        </p:txBody>
      </p:sp>
      <p:sp>
        <p:nvSpPr>
          <p:cNvPr id="5" name="Footer Placeholder 4">
            <a:extLst>
              <a:ext uri="{FF2B5EF4-FFF2-40B4-BE49-F238E27FC236}">
                <a16:creationId xmlns:a16="http://schemas.microsoft.com/office/drawing/2014/main" id="{465EF01D-8AFE-E56D-FED0-A45A28C1F32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FCB350D-2DCB-D181-E23D-332BF1CA3073}"/>
              </a:ext>
            </a:extLst>
          </p:cNvPr>
          <p:cNvSpPr>
            <a:spLocks noGrp="1"/>
          </p:cNvSpPr>
          <p:nvPr>
            <p:ph type="sldNum" sz="quarter" idx="12"/>
          </p:nvPr>
        </p:nvSpPr>
        <p:spPr/>
        <p:txBody>
          <a:bodyPr/>
          <a:lstStyle/>
          <a:p>
            <a:fld id="{1E7C1595-BCAB-4B66-8E67-F874DF206928}" type="slidenum">
              <a:rPr lang="en-GB" smtClean="0"/>
              <a:t>‹#›</a:t>
            </a:fld>
            <a:endParaRPr lang="en-GB"/>
          </a:p>
        </p:txBody>
      </p:sp>
    </p:spTree>
    <p:extLst>
      <p:ext uri="{BB962C8B-B14F-4D97-AF65-F5344CB8AC3E}">
        <p14:creationId xmlns:p14="http://schemas.microsoft.com/office/powerpoint/2010/main" val="7241367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EB4289-60F7-C143-083B-00D3CAC6E50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9D632A0-6402-52C2-82F4-26BC9C9E557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4F3231D-D9F2-A1DE-42D0-82C6F68183E1}"/>
              </a:ext>
            </a:extLst>
          </p:cNvPr>
          <p:cNvSpPr>
            <a:spLocks noGrp="1"/>
          </p:cNvSpPr>
          <p:nvPr>
            <p:ph type="dt" sz="half" idx="10"/>
          </p:nvPr>
        </p:nvSpPr>
        <p:spPr/>
        <p:txBody>
          <a:bodyPr/>
          <a:lstStyle/>
          <a:p>
            <a:fld id="{F3DD1F2D-3B96-42D9-A762-01C1287D6258}" type="datetimeFigureOut">
              <a:rPr lang="en-GB" smtClean="0"/>
              <a:t>16/11/2022</a:t>
            </a:fld>
            <a:endParaRPr lang="en-GB"/>
          </a:p>
        </p:txBody>
      </p:sp>
      <p:sp>
        <p:nvSpPr>
          <p:cNvPr id="5" name="Footer Placeholder 4">
            <a:extLst>
              <a:ext uri="{FF2B5EF4-FFF2-40B4-BE49-F238E27FC236}">
                <a16:creationId xmlns:a16="http://schemas.microsoft.com/office/drawing/2014/main" id="{88E376C8-A181-3E77-CBF2-787E315A16B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B3042AA-8026-EE58-22F7-71B98A7AEDF5}"/>
              </a:ext>
            </a:extLst>
          </p:cNvPr>
          <p:cNvSpPr>
            <a:spLocks noGrp="1"/>
          </p:cNvSpPr>
          <p:nvPr>
            <p:ph type="sldNum" sz="quarter" idx="12"/>
          </p:nvPr>
        </p:nvSpPr>
        <p:spPr/>
        <p:txBody>
          <a:bodyPr/>
          <a:lstStyle/>
          <a:p>
            <a:fld id="{1E7C1595-BCAB-4B66-8E67-F874DF206928}" type="slidenum">
              <a:rPr lang="en-GB" smtClean="0"/>
              <a:t>‹#›</a:t>
            </a:fld>
            <a:endParaRPr lang="en-GB"/>
          </a:p>
        </p:txBody>
      </p:sp>
    </p:spTree>
    <p:extLst>
      <p:ext uri="{BB962C8B-B14F-4D97-AF65-F5344CB8AC3E}">
        <p14:creationId xmlns:p14="http://schemas.microsoft.com/office/powerpoint/2010/main" val="26659978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4DB783-64C2-7411-A7B6-B5CBDCE267F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DD7BD82-45B7-DC3A-EB69-07A76E9F3DD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977F02F-F653-9585-1804-20C75BC1255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A9D097A-16B5-4A9F-6E9D-D4C402BBE4DF}"/>
              </a:ext>
            </a:extLst>
          </p:cNvPr>
          <p:cNvSpPr>
            <a:spLocks noGrp="1"/>
          </p:cNvSpPr>
          <p:nvPr>
            <p:ph type="dt" sz="half" idx="10"/>
          </p:nvPr>
        </p:nvSpPr>
        <p:spPr/>
        <p:txBody>
          <a:bodyPr/>
          <a:lstStyle/>
          <a:p>
            <a:fld id="{F3DD1F2D-3B96-42D9-A762-01C1287D6258}" type="datetimeFigureOut">
              <a:rPr lang="en-GB" smtClean="0"/>
              <a:t>16/11/2022</a:t>
            </a:fld>
            <a:endParaRPr lang="en-GB"/>
          </a:p>
        </p:txBody>
      </p:sp>
      <p:sp>
        <p:nvSpPr>
          <p:cNvPr id="6" name="Footer Placeholder 5">
            <a:extLst>
              <a:ext uri="{FF2B5EF4-FFF2-40B4-BE49-F238E27FC236}">
                <a16:creationId xmlns:a16="http://schemas.microsoft.com/office/drawing/2014/main" id="{EB3F7A38-58A1-CDE2-A348-EA87F1AF673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B6BDA11-F772-0F1D-89D0-AA5572FD3481}"/>
              </a:ext>
            </a:extLst>
          </p:cNvPr>
          <p:cNvSpPr>
            <a:spLocks noGrp="1"/>
          </p:cNvSpPr>
          <p:nvPr>
            <p:ph type="sldNum" sz="quarter" idx="12"/>
          </p:nvPr>
        </p:nvSpPr>
        <p:spPr/>
        <p:txBody>
          <a:bodyPr/>
          <a:lstStyle/>
          <a:p>
            <a:fld id="{1E7C1595-BCAB-4B66-8E67-F874DF206928}" type="slidenum">
              <a:rPr lang="en-GB" smtClean="0"/>
              <a:t>‹#›</a:t>
            </a:fld>
            <a:endParaRPr lang="en-GB"/>
          </a:p>
        </p:txBody>
      </p:sp>
    </p:spTree>
    <p:extLst>
      <p:ext uri="{BB962C8B-B14F-4D97-AF65-F5344CB8AC3E}">
        <p14:creationId xmlns:p14="http://schemas.microsoft.com/office/powerpoint/2010/main" val="36700456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4F302-1690-ADA8-1851-F52B0493493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FF8D0CB-450F-FAE0-EA36-1CB5FFBF3E8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058AE4A-D135-40A4-B4BA-DB59A9B23B6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DFC15D8-6F95-A641-FDCE-E51A53AD134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417DEEC-F728-630E-96E9-FABCBCCFD41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3659562-D537-B0FD-BAF3-39B06FB2F90B}"/>
              </a:ext>
            </a:extLst>
          </p:cNvPr>
          <p:cNvSpPr>
            <a:spLocks noGrp="1"/>
          </p:cNvSpPr>
          <p:nvPr>
            <p:ph type="dt" sz="half" idx="10"/>
          </p:nvPr>
        </p:nvSpPr>
        <p:spPr/>
        <p:txBody>
          <a:bodyPr/>
          <a:lstStyle/>
          <a:p>
            <a:fld id="{F3DD1F2D-3B96-42D9-A762-01C1287D6258}" type="datetimeFigureOut">
              <a:rPr lang="en-GB" smtClean="0"/>
              <a:t>16/11/2022</a:t>
            </a:fld>
            <a:endParaRPr lang="en-GB"/>
          </a:p>
        </p:txBody>
      </p:sp>
      <p:sp>
        <p:nvSpPr>
          <p:cNvPr id="8" name="Footer Placeholder 7">
            <a:extLst>
              <a:ext uri="{FF2B5EF4-FFF2-40B4-BE49-F238E27FC236}">
                <a16:creationId xmlns:a16="http://schemas.microsoft.com/office/drawing/2014/main" id="{93294823-A4CA-3FAF-DEEC-99D6EA71368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8ABBD39-4794-63A9-B03A-443841531F75}"/>
              </a:ext>
            </a:extLst>
          </p:cNvPr>
          <p:cNvSpPr>
            <a:spLocks noGrp="1"/>
          </p:cNvSpPr>
          <p:nvPr>
            <p:ph type="sldNum" sz="quarter" idx="12"/>
          </p:nvPr>
        </p:nvSpPr>
        <p:spPr/>
        <p:txBody>
          <a:bodyPr/>
          <a:lstStyle/>
          <a:p>
            <a:fld id="{1E7C1595-BCAB-4B66-8E67-F874DF206928}" type="slidenum">
              <a:rPr lang="en-GB" smtClean="0"/>
              <a:t>‹#›</a:t>
            </a:fld>
            <a:endParaRPr lang="en-GB"/>
          </a:p>
        </p:txBody>
      </p:sp>
    </p:spTree>
    <p:extLst>
      <p:ext uri="{BB962C8B-B14F-4D97-AF65-F5344CB8AC3E}">
        <p14:creationId xmlns:p14="http://schemas.microsoft.com/office/powerpoint/2010/main" val="9481299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CD7397-5603-B8E2-A70B-5B2D704361E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B1A8314-7B58-E00A-8704-9C69A1B37F87}"/>
              </a:ext>
            </a:extLst>
          </p:cNvPr>
          <p:cNvSpPr>
            <a:spLocks noGrp="1"/>
          </p:cNvSpPr>
          <p:nvPr>
            <p:ph type="dt" sz="half" idx="10"/>
          </p:nvPr>
        </p:nvSpPr>
        <p:spPr/>
        <p:txBody>
          <a:bodyPr/>
          <a:lstStyle/>
          <a:p>
            <a:fld id="{F3DD1F2D-3B96-42D9-A762-01C1287D6258}" type="datetimeFigureOut">
              <a:rPr lang="en-GB" smtClean="0"/>
              <a:t>16/11/2022</a:t>
            </a:fld>
            <a:endParaRPr lang="en-GB"/>
          </a:p>
        </p:txBody>
      </p:sp>
      <p:sp>
        <p:nvSpPr>
          <p:cNvPr id="4" name="Footer Placeholder 3">
            <a:extLst>
              <a:ext uri="{FF2B5EF4-FFF2-40B4-BE49-F238E27FC236}">
                <a16:creationId xmlns:a16="http://schemas.microsoft.com/office/drawing/2014/main" id="{2AFA8A06-730F-AA1C-EEDC-998FD583DF5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502BFD1-5915-83B8-5F4F-C43E3A82DE23}"/>
              </a:ext>
            </a:extLst>
          </p:cNvPr>
          <p:cNvSpPr>
            <a:spLocks noGrp="1"/>
          </p:cNvSpPr>
          <p:nvPr>
            <p:ph type="sldNum" sz="quarter" idx="12"/>
          </p:nvPr>
        </p:nvSpPr>
        <p:spPr/>
        <p:txBody>
          <a:bodyPr/>
          <a:lstStyle/>
          <a:p>
            <a:fld id="{1E7C1595-BCAB-4B66-8E67-F874DF206928}" type="slidenum">
              <a:rPr lang="en-GB" smtClean="0"/>
              <a:t>‹#›</a:t>
            </a:fld>
            <a:endParaRPr lang="en-GB"/>
          </a:p>
        </p:txBody>
      </p:sp>
    </p:spTree>
    <p:extLst>
      <p:ext uri="{BB962C8B-B14F-4D97-AF65-F5344CB8AC3E}">
        <p14:creationId xmlns:p14="http://schemas.microsoft.com/office/powerpoint/2010/main" val="22699858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AB180AA-0229-9B43-1B9D-F4B3FC57B4BB}"/>
              </a:ext>
            </a:extLst>
          </p:cNvPr>
          <p:cNvSpPr>
            <a:spLocks noGrp="1"/>
          </p:cNvSpPr>
          <p:nvPr>
            <p:ph type="dt" sz="half" idx="10"/>
          </p:nvPr>
        </p:nvSpPr>
        <p:spPr/>
        <p:txBody>
          <a:bodyPr/>
          <a:lstStyle/>
          <a:p>
            <a:fld id="{F3DD1F2D-3B96-42D9-A762-01C1287D6258}" type="datetimeFigureOut">
              <a:rPr lang="en-GB" smtClean="0"/>
              <a:t>16/11/2022</a:t>
            </a:fld>
            <a:endParaRPr lang="en-GB"/>
          </a:p>
        </p:txBody>
      </p:sp>
      <p:sp>
        <p:nvSpPr>
          <p:cNvPr id="3" name="Footer Placeholder 2">
            <a:extLst>
              <a:ext uri="{FF2B5EF4-FFF2-40B4-BE49-F238E27FC236}">
                <a16:creationId xmlns:a16="http://schemas.microsoft.com/office/drawing/2014/main" id="{6F1E21D0-0AA5-A017-E584-B8ACCDF7956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0DD19FD-15D9-62EF-A782-DD27636A757A}"/>
              </a:ext>
            </a:extLst>
          </p:cNvPr>
          <p:cNvSpPr>
            <a:spLocks noGrp="1"/>
          </p:cNvSpPr>
          <p:nvPr>
            <p:ph type="sldNum" sz="quarter" idx="12"/>
          </p:nvPr>
        </p:nvSpPr>
        <p:spPr/>
        <p:txBody>
          <a:bodyPr/>
          <a:lstStyle/>
          <a:p>
            <a:fld id="{1E7C1595-BCAB-4B66-8E67-F874DF206928}" type="slidenum">
              <a:rPr lang="en-GB" smtClean="0"/>
              <a:t>‹#›</a:t>
            </a:fld>
            <a:endParaRPr lang="en-GB"/>
          </a:p>
        </p:txBody>
      </p:sp>
    </p:spTree>
    <p:extLst>
      <p:ext uri="{BB962C8B-B14F-4D97-AF65-F5344CB8AC3E}">
        <p14:creationId xmlns:p14="http://schemas.microsoft.com/office/powerpoint/2010/main" val="35101375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2EC831-504F-42A1-BB6B-9EC5B866150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8D3A8D5-1F4E-1A35-E66F-137D0EFD5F1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9EE0B1C-AB8A-9799-B4B6-CC2C254BC54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593C31B-23F2-B1E9-D8CA-63B1F9C31741}"/>
              </a:ext>
            </a:extLst>
          </p:cNvPr>
          <p:cNvSpPr>
            <a:spLocks noGrp="1"/>
          </p:cNvSpPr>
          <p:nvPr>
            <p:ph type="dt" sz="half" idx="10"/>
          </p:nvPr>
        </p:nvSpPr>
        <p:spPr/>
        <p:txBody>
          <a:bodyPr/>
          <a:lstStyle/>
          <a:p>
            <a:fld id="{F3DD1F2D-3B96-42D9-A762-01C1287D6258}" type="datetimeFigureOut">
              <a:rPr lang="en-GB" smtClean="0"/>
              <a:t>16/11/2022</a:t>
            </a:fld>
            <a:endParaRPr lang="en-GB"/>
          </a:p>
        </p:txBody>
      </p:sp>
      <p:sp>
        <p:nvSpPr>
          <p:cNvPr id="6" name="Footer Placeholder 5">
            <a:extLst>
              <a:ext uri="{FF2B5EF4-FFF2-40B4-BE49-F238E27FC236}">
                <a16:creationId xmlns:a16="http://schemas.microsoft.com/office/drawing/2014/main" id="{0BF986B4-3C4D-B75D-FC16-E418490170D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15CA3D6-1457-8C5F-35C4-46501EB6BF15}"/>
              </a:ext>
            </a:extLst>
          </p:cNvPr>
          <p:cNvSpPr>
            <a:spLocks noGrp="1"/>
          </p:cNvSpPr>
          <p:nvPr>
            <p:ph type="sldNum" sz="quarter" idx="12"/>
          </p:nvPr>
        </p:nvSpPr>
        <p:spPr/>
        <p:txBody>
          <a:bodyPr/>
          <a:lstStyle/>
          <a:p>
            <a:fld id="{1E7C1595-BCAB-4B66-8E67-F874DF206928}" type="slidenum">
              <a:rPr lang="en-GB" smtClean="0"/>
              <a:t>‹#›</a:t>
            </a:fld>
            <a:endParaRPr lang="en-GB"/>
          </a:p>
        </p:txBody>
      </p:sp>
    </p:spTree>
    <p:extLst>
      <p:ext uri="{BB962C8B-B14F-4D97-AF65-F5344CB8AC3E}">
        <p14:creationId xmlns:p14="http://schemas.microsoft.com/office/powerpoint/2010/main" val="1148396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39A6EE-55F6-28E5-732F-BEBB0D76F4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18754F9-015D-6C52-3B7F-5EED6CA644D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8A46C24-1249-7EFA-F956-A1EB8EAEC99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F99BF22-574C-8F4A-2A88-8327D70F3A01}"/>
              </a:ext>
            </a:extLst>
          </p:cNvPr>
          <p:cNvSpPr>
            <a:spLocks noGrp="1"/>
          </p:cNvSpPr>
          <p:nvPr>
            <p:ph type="dt" sz="half" idx="10"/>
          </p:nvPr>
        </p:nvSpPr>
        <p:spPr/>
        <p:txBody>
          <a:bodyPr/>
          <a:lstStyle/>
          <a:p>
            <a:fld id="{F3DD1F2D-3B96-42D9-A762-01C1287D6258}" type="datetimeFigureOut">
              <a:rPr lang="en-GB" smtClean="0"/>
              <a:t>16/11/2022</a:t>
            </a:fld>
            <a:endParaRPr lang="en-GB"/>
          </a:p>
        </p:txBody>
      </p:sp>
      <p:sp>
        <p:nvSpPr>
          <p:cNvPr id="6" name="Footer Placeholder 5">
            <a:extLst>
              <a:ext uri="{FF2B5EF4-FFF2-40B4-BE49-F238E27FC236}">
                <a16:creationId xmlns:a16="http://schemas.microsoft.com/office/drawing/2014/main" id="{31A3DF58-C8D9-3FC4-3F41-08F09D7ADF1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7F11967-0EDC-95C4-6A9E-2135BA53E870}"/>
              </a:ext>
            </a:extLst>
          </p:cNvPr>
          <p:cNvSpPr>
            <a:spLocks noGrp="1"/>
          </p:cNvSpPr>
          <p:nvPr>
            <p:ph type="sldNum" sz="quarter" idx="12"/>
          </p:nvPr>
        </p:nvSpPr>
        <p:spPr/>
        <p:txBody>
          <a:bodyPr/>
          <a:lstStyle/>
          <a:p>
            <a:fld id="{1E7C1595-BCAB-4B66-8E67-F874DF206928}" type="slidenum">
              <a:rPr lang="en-GB" smtClean="0"/>
              <a:t>‹#›</a:t>
            </a:fld>
            <a:endParaRPr lang="en-GB"/>
          </a:p>
        </p:txBody>
      </p:sp>
    </p:spTree>
    <p:extLst>
      <p:ext uri="{BB962C8B-B14F-4D97-AF65-F5344CB8AC3E}">
        <p14:creationId xmlns:p14="http://schemas.microsoft.com/office/powerpoint/2010/main" val="14960835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718112-E769-8E76-D353-E228F13CCFD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4A06905-80C1-D8F7-39D9-EF304977076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05FD6E8-9A0B-EB18-C044-63432C6B75CE}"/>
              </a:ext>
            </a:extLst>
          </p:cNvPr>
          <p:cNvSpPr>
            <a:spLocks noGrp="1"/>
          </p:cNvSpPr>
          <p:nvPr>
            <p:ph type="dt" sz="half" idx="10"/>
          </p:nvPr>
        </p:nvSpPr>
        <p:spPr/>
        <p:txBody>
          <a:bodyPr/>
          <a:lstStyle/>
          <a:p>
            <a:fld id="{F3DD1F2D-3B96-42D9-A762-01C1287D6258}" type="datetimeFigureOut">
              <a:rPr lang="en-GB" smtClean="0"/>
              <a:t>16/11/2022</a:t>
            </a:fld>
            <a:endParaRPr lang="en-GB"/>
          </a:p>
        </p:txBody>
      </p:sp>
      <p:sp>
        <p:nvSpPr>
          <p:cNvPr id="5" name="Footer Placeholder 4">
            <a:extLst>
              <a:ext uri="{FF2B5EF4-FFF2-40B4-BE49-F238E27FC236}">
                <a16:creationId xmlns:a16="http://schemas.microsoft.com/office/drawing/2014/main" id="{DD12D9A3-3B4B-2524-4552-1BBFC22E437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8DACE0A-C1C5-2866-03D2-4DA35EACAE9F}"/>
              </a:ext>
            </a:extLst>
          </p:cNvPr>
          <p:cNvSpPr>
            <a:spLocks noGrp="1"/>
          </p:cNvSpPr>
          <p:nvPr>
            <p:ph type="sldNum" sz="quarter" idx="12"/>
          </p:nvPr>
        </p:nvSpPr>
        <p:spPr/>
        <p:txBody>
          <a:bodyPr/>
          <a:lstStyle/>
          <a:p>
            <a:fld id="{1E7C1595-BCAB-4B66-8E67-F874DF206928}" type="slidenum">
              <a:rPr lang="en-GB" smtClean="0"/>
              <a:t>‹#›</a:t>
            </a:fld>
            <a:endParaRPr lang="en-GB"/>
          </a:p>
        </p:txBody>
      </p:sp>
    </p:spTree>
    <p:extLst>
      <p:ext uri="{BB962C8B-B14F-4D97-AF65-F5344CB8AC3E}">
        <p14:creationId xmlns:p14="http://schemas.microsoft.com/office/powerpoint/2010/main" val="33864085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1BAB527-76C6-7890-2E8E-C044B1C3181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968C936-CF05-458F-F3AC-6ABEE08C05F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45369E1-1143-E1CA-3BE0-37DD7395743D}"/>
              </a:ext>
            </a:extLst>
          </p:cNvPr>
          <p:cNvSpPr>
            <a:spLocks noGrp="1"/>
          </p:cNvSpPr>
          <p:nvPr>
            <p:ph type="dt" sz="half" idx="10"/>
          </p:nvPr>
        </p:nvSpPr>
        <p:spPr/>
        <p:txBody>
          <a:bodyPr/>
          <a:lstStyle/>
          <a:p>
            <a:fld id="{F3DD1F2D-3B96-42D9-A762-01C1287D6258}" type="datetimeFigureOut">
              <a:rPr lang="en-GB" smtClean="0"/>
              <a:t>16/11/2022</a:t>
            </a:fld>
            <a:endParaRPr lang="en-GB"/>
          </a:p>
        </p:txBody>
      </p:sp>
      <p:sp>
        <p:nvSpPr>
          <p:cNvPr id="5" name="Footer Placeholder 4">
            <a:extLst>
              <a:ext uri="{FF2B5EF4-FFF2-40B4-BE49-F238E27FC236}">
                <a16:creationId xmlns:a16="http://schemas.microsoft.com/office/drawing/2014/main" id="{45CD9636-EE8F-3FB0-FC08-3FF75B047D0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695747C-FA4D-1022-DE3D-4207C3B3C0F6}"/>
              </a:ext>
            </a:extLst>
          </p:cNvPr>
          <p:cNvSpPr>
            <a:spLocks noGrp="1"/>
          </p:cNvSpPr>
          <p:nvPr>
            <p:ph type="sldNum" sz="quarter" idx="12"/>
          </p:nvPr>
        </p:nvSpPr>
        <p:spPr/>
        <p:txBody>
          <a:bodyPr/>
          <a:lstStyle/>
          <a:p>
            <a:fld id="{1E7C1595-BCAB-4B66-8E67-F874DF206928}" type="slidenum">
              <a:rPr lang="en-GB" smtClean="0"/>
              <a:t>‹#›</a:t>
            </a:fld>
            <a:endParaRPr lang="en-GB"/>
          </a:p>
        </p:txBody>
      </p:sp>
    </p:spTree>
    <p:extLst>
      <p:ext uri="{BB962C8B-B14F-4D97-AF65-F5344CB8AC3E}">
        <p14:creationId xmlns:p14="http://schemas.microsoft.com/office/powerpoint/2010/main" val="27712485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91DB32F-AB73-A63C-238A-E3C27FB99C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90E2673-E399-9CEB-E1C3-3B1B6F49A8F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192274D-E468-20CE-A8B7-8EC60E75803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3DD1F2D-3B96-42D9-A762-01C1287D6258}" type="datetimeFigureOut">
              <a:rPr lang="en-GB" smtClean="0"/>
              <a:t>16/11/2022</a:t>
            </a:fld>
            <a:endParaRPr lang="en-GB"/>
          </a:p>
        </p:txBody>
      </p:sp>
      <p:sp>
        <p:nvSpPr>
          <p:cNvPr id="5" name="Footer Placeholder 4">
            <a:extLst>
              <a:ext uri="{FF2B5EF4-FFF2-40B4-BE49-F238E27FC236}">
                <a16:creationId xmlns:a16="http://schemas.microsoft.com/office/drawing/2014/main" id="{8C467163-E3E0-CDDB-BB20-8ABD046F0A6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DC5A18C-F6F4-DFD0-0E23-456E0537945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E7C1595-BCAB-4B66-8E67-F874DF206928}" type="slidenum">
              <a:rPr lang="en-GB" smtClean="0"/>
              <a:t>‹#›</a:t>
            </a:fld>
            <a:endParaRPr lang="en-GB"/>
          </a:p>
        </p:txBody>
      </p:sp>
    </p:spTree>
    <p:extLst>
      <p:ext uri="{BB962C8B-B14F-4D97-AF65-F5344CB8AC3E}">
        <p14:creationId xmlns:p14="http://schemas.microsoft.com/office/powerpoint/2010/main" val="376980778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 Id="rId5" Type="http://schemas.openxmlformats.org/officeDocument/2006/relationships/image" Target="../media/image7.jpeg"/><Relationship Id="rId4" Type="http://schemas.openxmlformats.org/officeDocument/2006/relationships/hyperlink" Target="https://www.independent.co.uk/news/uk/home-news/witch-marks-creswell-crags-gateway-to-hell-nottinghamshire-derbyshire-protection-symbols-a8780541.html" TargetMode="External"/></Relationships>
</file>

<file path=ppt/slides/_rels/slide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8" Type="http://schemas.openxmlformats.org/officeDocument/2006/relationships/diagramData" Target="../diagrams/data2.xml"/><Relationship Id="rId13" Type="http://schemas.openxmlformats.org/officeDocument/2006/relationships/image" Target="../media/image9.png"/><Relationship Id="rId18" Type="http://schemas.microsoft.com/office/2007/relationships/diagramDrawing" Target="../diagrams/drawing3.xml"/><Relationship Id="rId3" Type="http://schemas.openxmlformats.org/officeDocument/2006/relationships/diagramLayout" Target="../diagrams/layout1.xml"/><Relationship Id="rId21" Type="http://schemas.openxmlformats.org/officeDocument/2006/relationships/diagramQuickStyle" Target="../diagrams/quickStyle4.xml"/><Relationship Id="rId7" Type="http://schemas.openxmlformats.org/officeDocument/2006/relationships/hyperlink" Target="https://museumcrush.org/decoding-the-witchs-marks-deep-inside-the-caves-at-creswell-crags/" TargetMode="External"/><Relationship Id="rId12" Type="http://schemas.microsoft.com/office/2007/relationships/diagramDrawing" Target="../diagrams/drawing2.xml"/><Relationship Id="rId17" Type="http://schemas.openxmlformats.org/officeDocument/2006/relationships/diagramColors" Target="../diagrams/colors3.xml"/><Relationship Id="rId2" Type="http://schemas.openxmlformats.org/officeDocument/2006/relationships/diagramData" Target="../diagrams/data1.xml"/><Relationship Id="rId16" Type="http://schemas.openxmlformats.org/officeDocument/2006/relationships/diagramQuickStyle" Target="../diagrams/quickStyle3.xml"/><Relationship Id="rId20" Type="http://schemas.openxmlformats.org/officeDocument/2006/relationships/diagramLayout" Target="../diagrams/layout4.xml"/><Relationship Id="rId1" Type="http://schemas.openxmlformats.org/officeDocument/2006/relationships/slideLayout" Target="../slideLayouts/slideLayout6.xml"/><Relationship Id="rId6" Type="http://schemas.microsoft.com/office/2007/relationships/diagramDrawing" Target="../diagrams/drawing1.xml"/><Relationship Id="rId11" Type="http://schemas.openxmlformats.org/officeDocument/2006/relationships/diagramColors" Target="../diagrams/colors2.xml"/><Relationship Id="rId5" Type="http://schemas.openxmlformats.org/officeDocument/2006/relationships/diagramColors" Target="../diagrams/colors1.xml"/><Relationship Id="rId15" Type="http://schemas.openxmlformats.org/officeDocument/2006/relationships/diagramLayout" Target="../diagrams/layout3.xml"/><Relationship Id="rId23" Type="http://schemas.microsoft.com/office/2007/relationships/diagramDrawing" Target="../diagrams/drawing4.xml"/><Relationship Id="rId10" Type="http://schemas.openxmlformats.org/officeDocument/2006/relationships/diagramQuickStyle" Target="../diagrams/quickStyle2.xml"/><Relationship Id="rId19" Type="http://schemas.openxmlformats.org/officeDocument/2006/relationships/diagramData" Target="../diagrams/data4.xml"/><Relationship Id="rId4" Type="http://schemas.openxmlformats.org/officeDocument/2006/relationships/diagramQuickStyle" Target="../diagrams/quickStyle1.xml"/><Relationship Id="rId9" Type="http://schemas.openxmlformats.org/officeDocument/2006/relationships/diagramLayout" Target="../diagrams/layout2.xml"/><Relationship Id="rId14" Type="http://schemas.openxmlformats.org/officeDocument/2006/relationships/diagramData" Target="../diagrams/data3.xml"/><Relationship Id="rId22" Type="http://schemas.openxmlformats.org/officeDocument/2006/relationships/diagramColors" Target="../diagrams/colors4.xml"/></Relationships>
</file>

<file path=ppt/slides/_rels/slide7.xml.rels><?xml version="1.0" encoding="UTF-8" standalone="yes"?>
<Relationships xmlns="http://schemas.openxmlformats.org/package/2006/relationships"><Relationship Id="rId13" Type="http://schemas.openxmlformats.org/officeDocument/2006/relationships/diagramLayout" Target="../diagrams/layout7.xml"/><Relationship Id="rId18" Type="http://schemas.openxmlformats.org/officeDocument/2006/relationships/image" Target="../media/image11.png"/><Relationship Id="rId26" Type="http://schemas.openxmlformats.org/officeDocument/2006/relationships/diagramLayout" Target="../diagrams/layout9.xml"/><Relationship Id="rId3" Type="http://schemas.openxmlformats.org/officeDocument/2006/relationships/diagramLayout" Target="../diagrams/layout5.xml"/><Relationship Id="rId21" Type="http://schemas.openxmlformats.org/officeDocument/2006/relationships/diagramQuickStyle" Target="../diagrams/quickStyle8.xml"/><Relationship Id="rId34" Type="http://schemas.microsoft.com/office/2007/relationships/diagramDrawing" Target="../diagrams/drawing10.xml"/><Relationship Id="rId7" Type="http://schemas.openxmlformats.org/officeDocument/2006/relationships/diagramData" Target="../diagrams/data6.xml"/><Relationship Id="rId12" Type="http://schemas.openxmlformats.org/officeDocument/2006/relationships/diagramData" Target="../diagrams/data7.xml"/><Relationship Id="rId17" Type="http://schemas.openxmlformats.org/officeDocument/2006/relationships/image" Target="../media/image10.png"/><Relationship Id="rId25" Type="http://schemas.openxmlformats.org/officeDocument/2006/relationships/diagramData" Target="../diagrams/data9.xml"/><Relationship Id="rId33" Type="http://schemas.openxmlformats.org/officeDocument/2006/relationships/diagramColors" Target="../diagrams/colors10.xml"/><Relationship Id="rId2" Type="http://schemas.openxmlformats.org/officeDocument/2006/relationships/diagramData" Target="../diagrams/data5.xml"/><Relationship Id="rId16" Type="http://schemas.microsoft.com/office/2007/relationships/diagramDrawing" Target="../diagrams/drawing7.xml"/><Relationship Id="rId20" Type="http://schemas.openxmlformats.org/officeDocument/2006/relationships/diagramLayout" Target="../diagrams/layout8.xml"/><Relationship Id="rId29" Type="http://schemas.microsoft.com/office/2007/relationships/diagramDrawing" Target="../diagrams/drawing9.xml"/><Relationship Id="rId1" Type="http://schemas.openxmlformats.org/officeDocument/2006/relationships/slideLayout" Target="../slideLayouts/slideLayout6.xml"/><Relationship Id="rId6" Type="http://schemas.microsoft.com/office/2007/relationships/diagramDrawing" Target="../diagrams/drawing5.xml"/><Relationship Id="rId11" Type="http://schemas.microsoft.com/office/2007/relationships/diagramDrawing" Target="../diagrams/drawing6.xml"/><Relationship Id="rId24" Type="http://schemas.openxmlformats.org/officeDocument/2006/relationships/image" Target="../media/image12.png"/><Relationship Id="rId32" Type="http://schemas.openxmlformats.org/officeDocument/2006/relationships/diagramQuickStyle" Target="../diagrams/quickStyle10.xml"/><Relationship Id="rId5" Type="http://schemas.openxmlformats.org/officeDocument/2006/relationships/diagramColors" Target="../diagrams/colors5.xml"/><Relationship Id="rId15" Type="http://schemas.openxmlformats.org/officeDocument/2006/relationships/diagramColors" Target="../diagrams/colors7.xml"/><Relationship Id="rId23" Type="http://schemas.microsoft.com/office/2007/relationships/diagramDrawing" Target="../diagrams/drawing8.xml"/><Relationship Id="rId28" Type="http://schemas.openxmlformats.org/officeDocument/2006/relationships/diagramColors" Target="../diagrams/colors9.xml"/><Relationship Id="rId10" Type="http://schemas.openxmlformats.org/officeDocument/2006/relationships/diagramColors" Target="../diagrams/colors6.xml"/><Relationship Id="rId19" Type="http://schemas.openxmlformats.org/officeDocument/2006/relationships/diagramData" Target="../diagrams/data8.xml"/><Relationship Id="rId31" Type="http://schemas.openxmlformats.org/officeDocument/2006/relationships/diagramLayout" Target="../diagrams/layout10.xml"/><Relationship Id="rId4" Type="http://schemas.openxmlformats.org/officeDocument/2006/relationships/diagramQuickStyle" Target="../diagrams/quickStyle5.xml"/><Relationship Id="rId9" Type="http://schemas.openxmlformats.org/officeDocument/2006/relationships/diagramQuickStyle" Target="../diagrams/quickStyle6.xml"/><Relationship Id="rId14" Type="http://schemas.openxmlformats.org/officeDocument/2006/relationships/diagramQuickStyle" Target="../diagrams/quickStyle7.xml"/><Relationship Id="rId22" Type="http://schemas.openxmlformats.org/officeDocument/2006/relationships/diagramColors" Target="../diagrams/colors8.xml"/><Relationship Id="rId27" Type="http://schemas.openxmlformats.org/officeDocument/2006/relationships/diagramQuickStyle" Target="../diagrams/quickStyle9.xml"/><Relationship Id="rId30" Type="http://schemas.openxmlformats.org/officeDocument/2006/relationships/diagramData" Target="../diagrams/data10.xml"/><Relationship Id="rId8" Type="http://schemas.openxmlformats.org/officeDocument/2006/relationships/diagramLayout" Target="../diagrams/layout6.xml"/></Relationships>
</file>

<file path=ppt/slides/_rels/slide8.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6" name="Picture 2" descr="Creswell Crags | Unesco World Heritage Sites | Creative Tourist">
            <a:extLst>
              <a:ext uri="{FF2B5EF4-FFF2-40B4-BE49-F238E27FC236}">
                <a16:creationId xmlns:a16="http://schemas.microsoft.com/office/drawing/2014/main" id="{7C912287-82BA-F779-997F-9DAE9D5BF2E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3096" b="7399"/>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1031" name="Freeform 5">
            <a:extLst>
              <a:ext uri="{FF2B5EF4-FFF2-40B4-BE49-F238E27FC236}">
                <a16:creationId xmlns:a16="http://schemas.microsoft.com/office/drawing/2014/main" id="{87CC2527-562A-4F69-B487-4371E5B243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7488621" y="2277613"/>
            <a:ext cx="4703379" cy="4580387"/>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0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1DB038CF-7C69-AAD1-DD8D-B28EFC6F468D}"/>
              </a:ext>
            </a:extLst>
          </p:cNvPr>
          <p:cNvSpPr>
            <a:spLocks noGrp="1"/>
          </p:cNvSpPr>
          <p:nvPr>
            <p:ph type="ctrTitle"/>
          </p:nvPr>
        </p:nvSpPr>
        <p:spPr>
          <a:xfrm>
            <a:off x="8022021" y="3231931"/>
            <a:ext cx="3852041" cy="1834056"/>
          </a:xfrm>
        </p:spPr>
        <p:txBody>
          <a:bodyPr>
            <a:normAutofit/>
          </a:bodyPr>
          <a:lstStyle/>
          <a:p>
            <a:r>
              <a:rPr lang="en-GB" b="1" dirty="0">
                <a:latin typeface="Arial" panose="020B0604020202020204" pitchFamily="34" charset="0"/>
                <a:cs typeface="Arial" panose="020B0604020202020204" pitchFamily="34" charset="0"/>
              </a:rPr>
              <a:t>Creswell Crags</a:t>
            </a:r>
          </a:p>
        </p:txBody>
      </p:sp>
      <p:sp>
        <p:nvSpPr>
          <p:cNvPr id="3" name="Subtitle 2">
            <a:extLst>
              <a:ext uri="{FF2B5EF4-FFF2-40B4-BE49-F238E27FC236}">
                <a16:creationId xmlns:a16="http://schemas.microsoft.com/office/drawing/2014/main" id="{7EBCD82C-CBE2-3BD0-09C3-4F2F88818989}"/>
              </a:ext>
            </a:extLst>
          </p:cNvPr>
          <p:cNvSpPr>
            <a:spLocks noGrp="1"/>
          </p:cNvSpPr>
          <p:nvPr>
            <p:ph type="subTitle" idx="1"/>
          </p:nvPr>
        </p:nvSpPr>
        <p:spPr>
          <a:xfrm>
            <a:off x="7782910" y="5242675"/>
            <a:ext cx="4330262" cy="683284"/>
          </a:xfrm>
        </p:spPr>
        <p:txBody>
          <a:bodyPr>
            <a:normAutofit/>
          </a:bodyPr>
          <a:lstStyle/>
          <a:p>
            <a:r>
              <a:rPr lang="en-GB" dirty="0">
                <a:latin typeface="Arial" panose="020B0604020202020204" pitchFamily="34" charset="0"/>
                <a:cs typeface="Arial" panose="020B0604020202020204" pitchFamily="34" charset="0"/>
              </a:rPr>
              <a:t>By Holly McNiven</a:t>
            </a:r>
          </a:p>
        </p:txBody>
      </p:sp>
      <p:cxnSp>
        <p:nvCxnSpPr>
          <p:cNvPr id="1033" name="Straight Connector 1032">
            <a:extLst>
              <a:ext uri="{FF2B5EF4-FFF2-40B4-BE49-F238E27FC236}">
                <a16:creationId xmlns:a16="http://schemas.microsoft.com/office/drawing/2014/main" id="{BCDAEC91-5BCE-4B55-9CC0-43EF94CB73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480331" y="5123793"/>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9133268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effectLst/>
      </p:bgPr>
    </p:bg>
    <p:spTree>
      <p:nvGrpSpPr>
        <p:cNvPr id="1" name=""/>
        <p:cNvGrpSpPr/>
        <p:nvPr/>
      </p:nvGrpSpPr>
      <p:grpSpPr>
        <a:xfrm>
          <a:off x="0" y="0"/>
          <a:ext cx="0" cy="0"/>
          <a:chOff x="0" y="0"/>
          <a:chExt cx="0" cy="0"/>
        </a:xfrm>
      </p:grpSpPr>
      <p:sp useBgFill="1">
        <p:nvSpPr>
          <p:cNvPr id="3088" name="Rectangle 3087">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398369-0CEE-76F5-211E-9C0BF0B7CFDF}"/>
              </a:ext>
            </a:extLst>
          </p:cNvPr>
          <p:cNvSpPr>
            <a:spLocks noGrp="1"/>
          </p:cNvSpPr>
          <p:nvPr>
            <p:ph type="title"/>
          </p:nvPr>
        </p:nvSpPr>
        <p:spPr>
          <a:xfrm>
            <a:off x="-3049" y="134919"/>
            <a:ext cx="5627993" cy="844136"/>
          </a:xfrm>
        </p:spPr>
        <p:txBody>
          <a:bodyPr>
            <a:normAutofit/>
          </a:bodyPr>
          <a:lstStyle/>
          <a:p>
            <a:r>
              <a:rPr lang="en-GB" b="1" dirty="0">
                <a:latin typeface="Arial" panose="020B0604020202020204" pitchFamily="34" charset="0"/>
                <a:cs typeface="Arial" panose="020B0604020202020204" pitchFamily="34" charset="0"/>
              </a:rPr>
              <a:t>Creswell Crags</a:t>
            </a:r>
          </a:p>
        </p:txBody>
      </p:sp>
      <p:sp>
        <p:nvSpPr>
          <p:cNvPr id="3" name="Content Placeholder 2">
            <a:extLst>
              <a:ext uri="{FF2B5EF4-FFF2-40B4-BE49-F238E27FC236}">
                <a16:creationId xmlns:a16="http://schemas.microsoft.com/office/drawing/2014/main" id="{CECD9A10-1F8E-B71A-8D6F-3DF6D4DB2D96}"/>
              </a:ext>
            </a:extLst>
          </p:cNvPr>
          <p:cNvSpPr>
            <a:spLocks noGrp="1"/>
          </p:cNvSpPr>
          <p:nvPr>
            <p:ph idx="1"/>
          </p:nvPr>
        </p:nvSpPr>
        <p:spPr>
          <a:xfrm>
            <a:off x="1" y="1228436"/>
            <a:ext cx="6668654" cy="5494646"/>
          </a:xfrm>
        </p:spPr>
        <p:txBody>
          <a:bodyPr>
            <a:normAutofit/>
          </a:bodyPr>
          <a:lstStyle/>
          <a:p>
            <a:r>
              <a:rPr lang="en-GB" sz="2000" dirty="0">
                <a:latin typeface="Arial" panose="020B0604020202020204" pitchFamily="34" charset="0"/>
                <a:cs typeface="Arial" panose="020B0604020202020204" pitchFamily="34" charset="0"/>
              </a:rPr>
              <a:t>Creswell Crags is a limestone gorge that straddles the border between Nottinghamshire and Derbyshire. </a:t>
            </a:r>
          </a:p>
          <a:p>
            <a:r>
              <a:rPr lang="en-GB" sz="2000" dirty="0">
                <a:latin typeface="Arial" panose="020B0604020202020204" pitchFamily="34" charset="0"/>
                <a:cs typeface="Arial" panose="020B0604020202020204" pitchFamily="34" charset="0"/>
              </a:rPr>
              <a:t>It is dotted with a large number of caves, fissures and rock shelters. </a:t>
            </a:r>
          </a:p>
          <a:p>
            <a:r>
              <a:rPr lang="en-GB" sz="2000" dirty="0">
                <a:latin typeface="Arial" panose="020B0604020202020204" pitchFamily="34" charset="0"/>
                <a:cs typeface="Arial" panose="020B0604020202020204" pitchFamily="34" charset="0"/>
              </a:rPr>
              <a:t>Archaeologists have been excavating these caves since the 19</a:t>
            </a:r>
            <a:r>
              <a:rPr lang="en-GB" sz="2000" baseline="30000" dirty="0">
                <a:latin typeface="Arial" panose="020B0604020202020204" pitchFamily="34" charset="0"/>
                <a:cs typeface="Arial" panose="020B0604020202020204" pitchFamily="34" charset="0"/>
              </a:rPr>
              <a:t>th</a:t>
            </a:r>
            <a:r>
              <a:rPr lang="en-GB" sz="2000" dirty="0">
                <a:latin typeface="Arial" panose="020B0604020202020204" pitchFamily="34" charset="0"/>
                <a:cs typeface="Arial" panose="020B0604020202020204" pitchFamily="34" charset="0"/>
              </a:rPr>
              <a:t> Century. </a:t>
            </a:r>
          </a:p>
          <a:p>
            <a:r>
              <a:rPr lang="en-GB" sz="2000" dirty="0">
                <a:latin typeface="Arial" panose="020B0604020202020204" pitchFamily="34" charset="0"/>
                <a:cs typeface="Arial" panose="020B0604020202020204" pitchFamily="34" charset="0"/>
              </a:rPr>
              <a:t>The largest cave, the Robin Hood Cave, contains a palimpsest of different markings and drawings some dating back to around 22,000 years ago (although the Neanderthals inhabited the area first around 40,000 years ago) all the way up to the more recent ‘witch marks’ discovered in 2018.</a:t>
            </a:r>
          </a:p>
          <a:p>
            <a:r>
              <a:rPr lang="en-GB" sz="2000" dirty="0">
                <a:latin typeface="Arial" panose="020B0604020202020204" pitchFamily="34" charset="0"/>
                <a:cs typeface="Arial" panose="020B0604020202020204" pitchFamily="34" charset="0"/>
              </a:rPr>
              <a:t>Legend says the infamous outlaw Robin Hood used the cave to evade capture by Nottinghamshire authorities. </a:t>
            </a:r>
          </a:p>
          <a:p>
            <a:r>
              <a:rPr lang="en-GB" sz="2000" dirty="0">
                <a:latin typeface="Arial" panose="020B0604020202020204" pitchFamily="34" charset="0"/>
                <a:cs typeface="Arial" panose="020B0604020202020204" pitchFamily="34" charset="0"/>
              </a:rPr>
              <a:t>I was lucky enough to visit this cave as a part of a tourist group this year with my mother.</a:t>
            </a:r>
          </a:p>
          <a:p>
            <a:endParaRPr lang="en-GB" sz="1300" dirty="0">
              <a:latin typeface="Book Antiqua" panose="02040602050305030304" pitchFamily="18" charset="0"/>
            </a:endParaRPr>
          </a:p>
          <a:p>
            <a:endParaRPr lang="en-GB" sz="1300" dirty="0">
              <a:latin typeface="Book Antiqua" panose="02040602050305030304" pitchFamily="18" charset="0"/>
            </a:endParaRPr>
          </a:p>
        </p:txBody>
      </p:sp>
      <p:pic>
        <p:nvPicPr>
          <p:cNvPr id="3074" name="Picture 2" descr="a photo of scratches and marks inside a cave ">
            <a:extLst>
              <a:ext uri="{FF2B5EF4-FFF2-40B4-BE49-F238E27FC236}">
                <a16:creationId xmlns:a16="http://schemas.microsoft.com/office/drawing/2014/main" id="{0B4E2B01-AF74-3214-EC70-923FAE88B9C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8308" r="13873"/>
          <a:stretch/>
        </p:blipFill>
        <p:spPr bwMode="auto">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488017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6">
                <a:lumMod val="5000"/>
                <a:lumOff val="95000"/>
              </a:schemeClr>
            </a:gs>
            <a:gs pos="74000">
              <a:schemeClr val="accent6">
                <a:lumMod val="45000"/>
                <a:lumOff val="55000"/>
              </a:schemeClr>
            </a:gs>
            <a:gs pos="83000">
              <a:schemeClr val="accent6">
                <a:lumMod val="45000"/>
                <a:lumOff val="55000"/>
              </a:schemeClr>
            </a:gs>
            <a:gs pos="100000">
              <a:schemeClr val="accent6">
                <a:lumMod val="30000"/>
                <a:lumOff val="70000"/>
              </a:schemeClr>
            </a:gs>
          </a:gsLst>
          <a:lin ang="5400000" scaled="1"/>
          <a:tileRect/>
        </a:gra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5BB4BAA3-BA35-7E60-DCCD-040903F5CC78}"/>
              </a:ext>
            </a:extLst>
          </p:cNvPr>
          <p:cNvPicPr>
            <a:picLocks noChangeAspect="1"/>
          </p:cNvPicPr>
          <p:nvPr/>
        </p:nvPicPr>
        <p:blipFill>
          <a:blip r:embed="rId2"/>
          <a:stretch>
            <a:fillRect/>
          </a:stretch>
        </p:blipFill>
        <p:spPr>
          <a:xfrm>
            <a:off x="0" y="0"/>
            <a:ext cx="6171942" cy="3471718"/>
          </a:xfrm>
          <a:prstGeom prst="rect">
            <a:avLst/>
          </a:prstGeom>
        </p:spPr>
      </p:pic>
      <p:pic>
        <p:nvPicPr>
          <p:cNvPr id="2050" name="Picture 2" descr="Subterranea Britannica at Creswell Crags">
            <a:extLst>
              <a:ext uri="{FF2B5EF4-FFF2-40B4-BE49-F238E27FC236}">
                <a16:creationId xmlns:a16="http://schemas.microsoft.com/office/drawing/2014/main" id="{191F76D3-CACB-FB16-FB70-D339B51F228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3471718"/>
            <a:ext cx="6171942" cy="3386282"/>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8A0A1576-1D53-95B4-9DF9-46C36B83F8D0}"/>
              </a:ext>
            </a:extLst>
          </p:cNvPr>
          <p:cNvSpPr txBox="1"/>
          <p:nvPr/>
        </p:nvSpPr>
        <p:spPr>
          <a:xfrm>
            <a:off x="6315958" y="273378"/>
            <a:ext cx="5608949" cy="646331"/>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I didn’t know there were ‘witch marks’ till I arrived that day of the visit.</a:t>
            </a:r>
          </a:p>
        </p:txBody>
      </p:sp>
      <p:sp>
        <p:nvSpPr>
          <p:cNvPr id="4" name="TextBox 3">
            <a:extLst>
              <a:ext uri="{FF2B5EF4-FFF2-40B4-BE49-F238E27FC236}">
                <a16:creationId xmlns:a16="http://schemas.microsoft.com/office/drawing/2014/main" id="{2E0228A1-6A9E-8FAC-DB76-469CA53AE75E}"/>
              </a:ext>
            </a:extLst>
          </p:cNvPr>
          <p:cNvSpPr txBox="1"/>
          <p:nvPr/>
        </p:nvSpPr>
        <p:spPr>
          <a:xfrm>
            <a:off x="6315958" y="1094666"/>
            <a:ext cx="5439267" cy="923330"/>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We entered only the first chambers of the cave where the marks were and our guide explained the most notable examples and their alleged meanings.</a:t>
            </a:r>
          </a:p>
        </p:txBody>
      </p:sp>
      <p:sp>
        <p:nvSpPr>
          <p:cNvPr id="6" name="TextBox 5">
            <a:extLst>
              <a:ext uri="{FF2B5EF4-FFF2-40B4-BE49-F238E27FC236}">
                <a16:creationId xmlns:a16="http://schemas.microsoft.com/office/drawing/2014/main" id="{A6B36302-E8DE-3E12-2743-4516ECBC42BA}"/>
              </a:ext>
            </a:extLst>
          </p:cNvPr>
          <p:cNvSpPr txBox="1"/>
          <p:nvPr/>
        </p:nvSpPr>
        <p:spPr>
          <a:xfrm>
            <a:off x="6341624" y="2281101"/>
            <a:ext cx="5583283" cy="923330"/>
          </a:xfrm>
          <a:prstGeom prst="rect">
            <a:avLst/>
          </a:prstGeom>
          <a:noFill/>
        </p:spPr>
        <p:txBody>
          <a:bodyPr wrap="square">
            <a:spAutoFit/>
          </a:bodyPr>
          <a:lstStyle/>
          <a:p>
            <a:r>
              <a:rPr lang="en-GB" dirty="0">
                <a:latin typeface="Arial" panose="020B0604020202020204" pitchFamily="34" charset="0"/>
                <a:cs typeface="Arial" panose="020B0604020202020204" pitchFamily="34" charset="0"/>
              </a:rPr>
              <a:t>My mum and I were a part of a group of about 10 visitors, and we all had to wear protective helmets and headtorches. </a:t>
            </a:r>
          </a:p>
        </p:txBody>
      </p:sp>
      <p:sp>
        <p:nvSpPr>
          <p:cNvPr id="8" name="TextBox 7">
            <a:extLst>
              <a:ext uri="{FF2B5EF4-FFF2-40B4-BE49-F238E27FC236}">
                <a16:creationId xmlns:a16="http://schemas.microsoft.com/office/drawing/2014/main" id="{7771BCF9-9550-3E40-4B3C-9EFA84CF63D1}"/>
              </a:ext>
            </a:extLst>
          </p:cNvPr>
          <p:cNvSpPr txBox="1"/>
          <p:nvPr/>
        </p:nvSpPr>
        <p:spPr>
          <a:xfrm>
            <a:off x="6315958" y="3467536"/>
            <a:ext cx="5735144" cy="923330"/>
          </a:xfrm>
          <a:prstGeom prst="rect">
            <a:avLst/>
          </a:prstGeom>
          <a:noFill/>
        </p:spPr>
        <p:txBody>
          <a:bodyPr wrap="square">
            <a:spAutoFit/>
          </a:bodyPr>
          <a:lstStyle/>
          <a:p>
            <a:r>
              <a:rPr lang="en-GB" dirty="0">
                <a:latin typeface="Arial" panose="020B0604020202020204" pitchFamily="34" charset="0"/>
                <a:cs typeface="Arial" panose="020B0604020202020204" pitchFamily="34" charset="0"/>
              </a:rPr>
              <a:t>Due to Victorian excavations, the cave was not in its original condition, but hundreds of markings and graffiti were still visible around almost all the cave walls.</a:t>
            </a:r>
          </a:p>
        </p:txBody>
      </p:sp>
      <p:sp>
        <p:nvSpPr>
          <p:cNvPr id="10" name="TextBox 9">
            <a:extLst>
              <a:ext uri="{FF2B5EF4-FFF2-40B4-BE49-F238E27FC236}">
                <a16:creationId xmlns:a16="http://schemas.microsoft.com/office/drawing/2014/main" id="{C03FC710-16D6-058F-DF42-870436AAEA68}"/>
              </a:ext>
            </a:extLst>
          </p:cNvPr>
          <p:cNvSpPr txBox="1"/>
          <p:nvPr/>
        </p:nvSpPr>
        <p:spPr>
          <a:xfrm>
            <a:off x="6341624" y="4817873"/>
            <a:ext cx="5413601" cy="1477328"/>
          </a:xfrm>
          <a:prstGeom prst="rect">
            <a:avLst/>
          </a:prstGeom>
          <a:noFill/>
        </p:spPr>
        <p:txBody>
          <a:bodyPr wrap="square">
            <a:spAutoFit/>
          </a:bodyPr>
          <a:lstStyle/>
          <a:p>
            <a:r>
              <a:rPr lang="en-GB" dirty="0">
                <a:latin typeface="Arial" panose="020B0604020202020204" pitchFamily="34" charset="0"/>
                <a:cs typeface="Arial" panose="020B0604020202020204" pitchFamily="34" charset="0"/>
              </a:rPr>
              <a:t>Our guide spoke of the superstitions and folklore of the cave; most notably a legend about how the cave was the entrance to Hell! The witch marks being theorised as attempts to keep bad spirits and evil forces trapped.</a:t>
            </a:r>
          </a:p>
        </p:txBody>
      </p:sp>
    </p:spTree>
    <p:extLst>
      <p:ext uri="{BB962C8B-B14F-4D97-AF65-F5344CB8AC3E}">
        <p14:creationId xmlns:p14="http://schemas.microsoft.com/office/powerpoint/2010/main" val="39093632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0">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F0000">
            <a:alpha val="82000"/>
          </a:srgbClr>
        </a:solid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538CAC6F-4FC0-1AA0-D13B-DD752AFD1E6A}"/>
              </a:ext>
            </a:extLst>
          </p:cNvPr>
          <p:cNvPicPr>
            <a:picLocks noChangeAspect="1"/>
          </p:cNvPicPr>
          <p:nvPr/>
        </p:nvPicPr>
        <p:blipFill>
          <a:blip r:embed="rId2"/>
          <a:stretch>
            <a:fillRect/>
          </a:stretch>
        </p:blipFill>
        <p:spPr>
          <a:xfrm rot="20690399">
            <a:off x="116699" y="809521"/>
            <a:ext cx="6102389" cy="1242736"/>
          </a:xfrm>
          <a:prstGeom prst="rect">
            <a:avLst/>
          </a:prstGeom>
        </p:spPr>
      </p:pic>
      <p:pic>
        <p:nvPicPr>
          <p:cNvPr id="11" name="Picture 10">
            <a:extLst>
              <a:ext uri="{FF2B5EF4-FFF2-40B4-BE49-F238E27FC236}">
                <a16:creationId xmlns:a16="http://schemas.microsoft.com/office/drawing/2014/main" id="{AACC86FC-2745-C0B9-648E-8713418E02D7}"/>
              </a:ext>
            </a:extLst>
          </p:cNvPr>
          <p:cNvPicPr>
            <a:picLocks noChangeAspect="1"/>
          </p:cNvPicPr>
          <p:nvPr/>
        </p:nvPicPr>
        <p:blipFill>
          <a:blip r:embed="rId3"/>
          <a:stretch>
            <a:fillRect/>
          </a:stretch>
        </p:blipFill>
        <p:spPr>
          <a:xfrm>
            <a:off x="340499" y="3429000"/>
            <a:ext cx="5934903" cy="1514686"/>
          </a:xfrm>
          <a:prstGeom prst="rect">
            <a:avLst/>
          </a:prstGeom>
        </p:spPr>
      </p:pic>
      <p:sp>
        <p:nvSpPr>
          <p:cNvPr id="12" name="TextBox 11">
            <a:extLst>
              <a:ext uri="{FF2B5EF4-FFF2-40B4-BE49-F238E27FC236}">
                <a16:creationId xmlns:a16="http://schemas.microsoft.com/office/drawing/2014/main" id="{CE8E7B0D-358A-A55C-8BB5-EC570694DB79}"/>
              </a:ext>
            </a:extLst>
          </p:cNvPr>
          <p:cNvSpPr txBox="1"/>
          <p:nvPr/>
        </p:nvSpPr>
        <p:spPr>
          <a:xfrm>
            <a:off x="60385" y="6030463"/>
            <a:ext cx="12131615" cy="461665"/>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Independent.co.uk, </a:t>
            </a:r>
            <a:r>
              <a:rPr lang="en-GB" sz="1200" i="1" dirty="0">
                <a:latin typeface="Arial" panose="020B0604020202020204" pitchFamily="34" charset="0"/>
                <a:cs typeface="Arial" panose="020B0604020202020204" pitchFamily="34" charset="0"/>
              </a:rPr>
              <a:t>‘Gateway to Hell’: Hundreds of historic ant-witch marks discovered in Nottinghamshire cave</a:t>
            </a:r>
            <a:r>
              <a:rPr lang="en-GB" sz="1200" dirty="0">
                <a:latin typeface="Arial" panose="020B0604020202020204" pitchFamily="34" charset="0"/>
                <a:cs typeface="Arial" panose="020B0604020202020204" pitchFamily="34" charset="0"/>
              </a:rPr>
              <a:t> (2019) &lt; </a:t>
            </a:r>
            <a:r>
              <a:rPr lang="en-GB" sz="1200" dirty="0">
                <a:latin typeface="Arial" panose="020B0604020202020204" pitchFamily="34" charset="0"/>
                <a:cs typeface="Arial" panose="020B0604020202020204" pitchFamily="34" charset="0"/>
                <a:hlinkClick r:id="rId4"/>
              </a:rPr>
              <a:t>https://www.independent.co.uk/news/uk/home-news/witch-marks-creswell-crags-gateway-to-hell-nottinghamshire-derbyshire-protection-symbols-a8780541.html</a:t>
            </a:r>
            <a:r>
              <a:rPr lang="en-GB" sz="1200" dirty="0">
                <a:latin typeface="Arial" panose="020B0604020202020204" pitchFamily="34" charset="0"/>
                <a:cs typeface="Arial" panose="020B0604020202020204" pitchFamily="34" charset="0"/>
              </a:rPr>
              <a:t>&gt; [accessed 19 October 2022].</a:t>
            </a:r>
          </a:p>
        </p:txBody>
      </p:sp>
      <p:pic>
        <p:nvPicPr>
          <p:cNvPr id="4098" name="Picture 2" descr="The gateway to hell? Hundreds of anti-witch marks found in Midlands cave |  Heritage | The Guardian">
            <a:extLst>
              <a:ext uri="{FF2B5EF4-FFF2-40B4-BE49-F238E27FC236}">
                <a16:creationId xmlns:a16="http://schemas.microsoft.com/office/drawing/2014/main" id="{DFFDFD26-852B-5C80-D500-610F2DEE68C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079530" y="275861"/>
            <a:ext cx="4517366" cy="564417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528067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09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2">
                <a:lumMod val="67000"/>
              </a:schemeClr>
            </a:gs>
            <a:gs pos="48000">
              <a:schemeClr val="accent2">
                <a:lumMod val="97000"/>
                <a:lumOff val="3000"/>
              </a:schemeClr>
            </a:gs>
            <a:gs pos="100000">
              <a:schemeClr val="accent2">
                <a:lumMod val="60000"/>
                <a:lumOff val="40000"/>
              </a:schemeClr>
            </a:gs>
          </a:gsLst>
          <a:lin ang="16200000" scaled="1"/>
          <a:tileRect/>
        </a:gradFill>
        <a:effectLst/>
      </p:bgPr>
    </p:bg>
    <p:spTree>
      <p:nvGrpSpPr>
        <p:cNvPr id="1" name=""/>
        <p:cNvGrpSpPr/>
        <p:nvPr/>
      </p:nvGrpSpPr>
      <p:grpSpPr>
        <a:xfrm>
          <a:off x="0" y="0"/>
          <a:ext cx="0" cy="0"/>
          <a:chOff x="0" y="0"/>
          <a:chExt cx="0" cy="0"/>
        </a:xfrm>
      </p:grpSpPr>
      <p:sp useBgFill="1">
        <p:nvSpPr>
          <p:cNvPr id="5127" name="Rectangle 5126">
            <a:extLst>
              <a:ext uri="{FF2B5EF4-FFF2-40B4-BE49-F238E27FC236}">
                <a16:creationId xmlns:a16="http://schemas.microsoft.com/office/drawing/2014/main" id="{23E547B5-89CF-4EC0-96DE-25771AED0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29" name="Rectangle 5128">
            <a:extLst>
              <a:ext uri="{FF2B5EF4-FFF2-40B4-BE49-F238E27FC236}">
                <a16:creationId xmlns:a16="http://schemas.microsoft.com/office/drawing/2014/main" id="{3F0B8CEB-8279-4E5E-A0CE-1FC9F71736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782" y="0"/>
            <a:ext cx="7421217"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2" name="Picture 2" descr="a photo of scratches and marks inside a cave">
            <a:extLst>
              <a:ext uri="{FF2B5EF4-FFF2-40B4-BE49-F238E27FC236}">
                <a16:creationId xmlns:a16="http://schemas.microsoft.com/office/drawing/2014/main" id="{D8E5DFA1-FCBC-146E-F696-38B44D19497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9443" r="23634"/>
          <a:stretch/>
        </p:blipFill>
        <p:spPr bwMode="auto">
          <a:xfrm>
            <a:off x="20" y="10"/>
            <a:ext cx="6901711" cy="6857990"/>
          </a:xfrm>
          <a:custGeom>
            <a:avLst/>
            <a:gdLst/>
            <a:ahLst/>
            <a:cxnLst/>
            <a:rect l="l" t="t" r="r" b="b"/>
            <a:pathLst>
              <a:path w="6901731" h="6858000">
                <a:moveTo>
                  <a:pt x="0" y="0"/>
                </a:moveTo>
                <a:lnTo>
                  <a:pt x="6897896" y="5958"/>
                </a:lnTo>
                <a:lnTo>
                  <a:pt x="6866823" y="62592"/>
                </a:lnTo>
                <a:lnTo>
                  <a:pt x="6901731" y="89476"/>
                </a:lnTo>
                <a:lnTo>
                  <a:pt x="6901731" y="103833"/>
                </a:lnTo>
                <a:lnTo>
                  <a:pt x="6900034" y="110092"/>
                </a:lnTo>
                <a:lnTo>
                  <a:pt x="6901731" y="113679"/>
                </a:lnTo>
                <a:lnTo>
                  <a:pt x="6901731" y="405560"/>
                </a:lnTo>
                <a:lnTo>
                  <a:pt x="6900456" y="429509"/>
                </a:lnTo>
                <a:cubicBezTo>
                  <a:pt x="6892773" y="535647"/>
                  <a:pt x="6878314" y="537918"/>
                  <a:pt x="6886342" y="636808"/>
                </a:cubicBezTo>
                <a:cubicBezTo>
                  <a:pt x="6892506" y="756883"/>
                  <a:pt x="6864504" y="771443"/>
                  <a:pt x="6851784" y="839073"/>
                </a:cubicBezTo>
                <a:cubicBezTo>
                  <a:pt x="6838675" y="892655"/>
                  <a:pt x="6864124" y="961738"/>
                  <a:pt x="6845760" y="994930"/>
                </a:cubicBezTo>
                <a:cubicBezTo>
                  <a:pt x="6833572" y="1024166"/>
                  <a:pt x="6859282" y="1058905"/>
                  <a:pt x="6845601" y="1112932"/>
                </a:cubicBezTo>
                <a:cubicBezTo>
                  <a:pt x="6838700" y="1149910"/>
                  <a:pt x="6829138" y="1151035"/>
                  <a:pt x="6820235" y="1187433"/>
                </a:cubicBezTo>
                <a:cubicBezTo>
                  <a:pt x="6815504" y="1196464"/>
                  <a:pt x="6777707" y="1338549"/>
                  <a:pt x="6759643" y="1337010"/>
                </a:cubicBezTo>
                <a:cubicBezTo>
                  <a:pt x="6737660" y="1337296"/>
                  <a:pt x="6760650" y="1396341"/>
                  <a:pt x="6736375" y="1382272"/>
                </a:cubicBezTo>
                <a:cubicBezTo>
                  <a:pt x="6755741" y="1415836"/>
                  <a:pt x="6714675" y="1414567"/>
                  <a:pt x="6701292" y="1432111"/>
                </a:cubicBezTo>
                <a:cubicBezTo>
                  <a:pt x="6721110" y="1460185"/>
                  <a:pt x="6692106" y="1490815"/>
                  <a:pt x="6686578" y="1518624"/>
                </a:cubicBezTo>
                <a:cubicBezTo>
                  <a:pt x="6682512" y="1567002"/>
                  <a:pt x="6679579" y="1571443"/>
                  <a:pt x="6670824" y="1607743"/>
                </a:cubicBezTo>
                <a:cubicBezTo>
                  <a:pt x="6671133" y="1629590"/>
                  <a:pt x="6663161" y="1656870"/>
                  <a:pt x="6664392" y="1696405"/>
                </a:cubicBezTo>
                <a:cubicBezTo>
                  <a:pt x="6655686" y="1770486"/>
                  <a:pt x="6641938" y="1757082"/>
                  <a:pt x="6642880" y="1812372"/>
                </a:cubicBezTo>
                <a:cubicBezTo>
                  <a:pt x="6638579" y="1872475"/>
                  <a:pt x="6619231" y="1825476"/>
                  <a:pt x="6612547" y="1876437"/>
                </a:cubicBezTo>
                <a:cubicBezTo>
                  <a:pt x="6600695" y="1913834"/>
                  <a:pt x="6591061" y="1923231"/>
                  <a:pt x="6571760" y="1953331"/>
                </a:cubicBezTo>
                <a:cubicBezTo>
                  <a:pt x="6561039" y="1989021"/>
                  <a:pt x="6544090" y="2087896"/>
                  <a:pt x="6520213" y="2096455"/>
                </a:cubicBezTo>
                <a:lnTo>
                  <a:pt x="6492461" y="2188148"/>
                </a:lnTo>
                <a:cubicBezTo>
                  <a:pt x="6504372" y="2211333"/>
                  <a:pt x="6489131" y="2253220"/>
                  <a:pt x="6471854" y="2259117"/>
                </a:cubicBezTo>
                <a:cubicBezTo>
                  <a:pt x="6466151" y="2287829"/>
                  <a:pt x="6440452" y="2301346"/>
                  <a:pt x="6439832" y="2328334"/>
                </a:cubicBezTo>
                <a:cubicBezTo>
                  <a:pt x="6431013" y="2351201"/>
                  <a:pt x="6444250" y="2396409"/>
                  <a:pt x="6425162" y="2408211"/>
                </a:cubicBezTo>
                <a:lnTo>
                  <a:pt x="6417221" y="2427382"/>
                </a:lnTo>
                <a:lnTo>
                  <a:pt x="6425030" y="2464387"/>
                </a:lnTo>
                <a:lnTo>
                  <a:pt x="6406293" y="2472223"/>
                </a:lnTo>
                <a:cubicBezTo>
                  <a:pt x="6406862" y="2477277"/>
                  <a:pt x="6406486" y="2491723"/>
                  <a:pt x="6405400" y="2493547"/>
                </a:cubicBezTo>
                <a:lnTo>
                  <a:pt x="6374829" y="2532070"/>
                </a:lnTo>
                <a:cubicBezTo>
                  <a:pt x="6374597" y="2545374"/>
                  <a:pt x="6360976" y="2563797"/>
                  <a:pt x="6350864" y="2577422"/>
                </a:cubicBezTo>
                <a:cubicBezTo>
                  <a:pt x="6327056" y="2632768"/>
                  <a:pt x="6341262" y="2616275"/>
                  <a:pt x="6329174" y="2663854"/>
                </a:cubicBezTo>
                <a:cubicBezTo>
                  <a:pt x="6326303" y="2703642"/>
                  <a:pt x="6332854" y="2709643"/>
                  <a:pt x="6315095" y="2741507"/>
                </a:cubicBezTo>
                <a:cubicBezTo>
                  <a:pt x="6319921" y="2740191"/>
                  <a:pt x="6321925" y="2742004"/>
                  <a:pt x="6322463" y="2745641"/>
                </a:cubicBezTo>
                <a:cubicBezTo>
                  <a:pt x="6322245" y="2747982"/>
                  <a:pt x="6322027" y="2750323"/>
                  <a:pt x="6321808" y="2752663"/>
                </a:cubicBezTo>
                <a:lnTo>
                  <a:pt x="6314569" y="2756718"/>
                </a:lnTo>
                <a:cubicBezTo>
                  <a:pt x="6289324" y="2773686"/>
                  <a:pt x="6317551" y="2780051"/>
                  <a:pt x="6315211" y="2811618"/>
                </a:cubicBezTo>
                <a:cubicBezTo>
                  <a:pt x="6315620" y="2826627"/>
                  <a:pt x="6296047" y="2885298"/>
                  <a:pt x="6302211" y="2882314"/>
                </a:cubicBezTo>
                <a:lnTo>
                  <a:pt x="6286167" y="2949597"/>
                </a:lnTo>
                <a:cubicBezTo>
                  <a:pt x="6286401" y="2994618"/>
                  <a:pt x="6286615" y="2971464"/>
                  <a:pt x="6287037" y="3008578"/>
                </a:cubicBezTo>
                <a:cubicBezTo>
                  <a:pt x="6293795" y="3029535"/>
                  <a:pt x="6274405" y="3114154"/>
                  <a:pt x="6259150" y="3123139"/>
                </a:cubicBezTo>
                <a:cubicBezTo>
                  <a:pt x="6250085" y="3189063"/>
                  <a:pt x="6269067" y="3151280"/>
                  <a:pt x="6272249" y="3227854"/>
                </a:cubicBezTo>
                <a:cubicBezTo>
                  <a:pt x="6278775" y="3295842"/>
                  <a:pt x="6289216" y="3303765"/>
                  <a:pt x="6292288" y="3378383"/>
                </a:cubicBezTo>
                <a:cubicBezTo>
                  <a:pt x="6303894" y="3395995"/>
                  <a:pt x="6287498" y="3432581"/>
                  <a:pt x="6288328" y="3459618"/>
                </a:cubicBezTo>
                <a:cubicBezTo>
                  <a:pt x="6289158" y="3486653"/>
                  <a:pt x="6299937" y="3538735"/>
                  <a:pt x="6297272" y="3540603"/>
                </a:cubicBezTo>
                <a:cubicBezTo>
                  <a:pt x="6296849" y="3577379"/>
                  <a:pt x="6294184" y="3587943"/>
                  <a:pt x="6291001" y="3638374"/>
                </a:cubicBezTo>
                <a:cubicBezTo>
                  <a:pt x="6283026" y="3666794"/>
                  <a:pt x="6265833" y="3731744"/>
                  <a:pt x="6283592" y="3763609"/>
                </a:cubicBezTo>
                <a:cubicBezTo>
                  <a:pt x="6264286" y="3758340"/>
                  <a:pt x="6290177" y="3803150"/>
                  <a:pt x="6274068" y="3814506"/>
                </a:cubicBezTo>
                <a:cubicBezTo>
                  <a:pt x="6260645" y="3821643"/>
                  <a:pt x="6265372" y="3836902"/>
                  <a:pt x="6262850" y="3850454"/>
                </a:cubicBezTo>
                <a:cubicBezTo>
                  <a:pt x="6250418" y="3863479"/>
                  <a:pt x="6250660" y="3955243"/>
                  <a:pt x="6257357" y="3975474"/>
                </a:cubicBezTo>
                <a:cubicBezTo>
                  <a:pt x="6245091" y="4036737"/>
                  <a:pt x="6237535" y="4029237"/>
                  <a:pt x="6257889" y="4073155"/>
                </a:cubicBezTo>
                <a:cubicBezTo>
                  <a:pt x="6259272" y="4085906"/>
                  <a:pt x="6239882" y="4116397"/>
                  <a:pt x="6237441" y="4126638"/>
                </a:cubicBezTo>
                <a:lnTo>
                  <a:pt x="6245587" y="4172738"/>
                </a:lnTo>
                <a:lnTo>
                  <a:pt x="6235772" y="4176721"/>
                </a:lnTo>
                <a:lnTo>
                  <a:pt x="6233287" y="4195136"/>
                </a:lnTo>
                <a:lnTo>
                  <a:pt x="6234619" y="4280850"/>
                </a:lnTo>
                <a:cubicBezTo>
                  <a:pt x="6239453" y="4320763"/>
                  <a:pt x="6223309" y="4337596"/>
                  <a:pt x="6219318" y="4402526"/>
                </a:cubicBezTo>
                <a:cubicBezTo>
                  <a:pt x="6205466" y="4516209"/>
                  <a:pt x="6216183" y="4588729"/>
                  <a:pt x="6216810" y="4651172"/>
                </a:cubicBezTo>
                <a:cubicBezTo>
                  <a:pt x="6217673" y="4756959"/>
                  <a:pt x="6228654" y="4824005"/>
                  <a:pt x="6225945" y="4916779"/>
                </a:cubicBezTo>
                <a:cubicBezTo>
                  <a:pt x="6217032" y="4993010"/>
                  <a:pt x="6264271" y="4984591"/>
                  <a:pt x="6230174" y="5051379"/>
                </a:cubicBezTo>
                <a:cubicBezTo>
                  <a:pt x="6235713" y="5056951"/>
                  <a:pt x="6239420" y="5163714"/>
                  <a:pt x="6242600" y="5170879"/>
                </a:cubicBezTo>
                <a:lnTo>
                  <a:pt x="6235996" y="5216428"/>
                </a:lnTo>
                <a:lnTo>
                  <a:pt x="6214638" y="5285298"/>
                </a:lnTo>
                <a:cubicBezTo>
                  <a:pt x="6211392" y="5297492"/>
                  <a:pt x="6225576" y="5312063"/>
                  <a:pt x="6228432" y="5317696"/>
                </a:cubicBezTo>
                <a:lnTo>
                  <a:pt x="6246496" y="5398787"/>
                </a:lnTo>
                <a:lnTo>
                  <a:pt x="6244793" y="5399530"/>
                </a:lnTo>
                <a:lnTo>
                  <a:pt x="6241695" y="5406948"/>
                </a:lnTo>
                <a:lnTo>
                  <a:pt x="6267461" y="5499413"/>
                </a:lnTo>
                <a:cubicBezTo>
                  <a:pt x="6285387" y="5533848"/>
                  <a:pt x="6284888" y="5550029"/>
                  <a:pt x="6295987" y="5582659"/>
                </a:cubicBezTo>
                <a:cubicBezTo>
                  <a:pt x="6311253" y="5681724"/>
                  <a:pt x="6295439" y="5695558"/>
                  <a:pt x="6364803" y="5784263"/>
                </a:cubicBezTo>
                <a:cubicBezTo>
                  <a:pt x="6379348" y="5818651"/>
                  <a:pt x="6412475" y="5906802"/>
                  <a:pt x="6423050" y="5922637"/>
                </a:cubicBezTo>
                <a:cubicBezTo>
                  <a:pt x="6445210" y="5973612"/>
                  <a:pt x="6468179" y="6023873"/>
                  <a:pt x="6497767" y="6090108"/>
                </a:cubicBezTo>
                <a:cubicBezTo>
                  <a:pt x="6571895" y="6150548"/>
                  <a:pt x="6572491" y="6236583"/>
                  <a:pt x="6606710" y="6281543"/>
                </a:cubicBezTo>
                <a:cubicBezTo>
                  <a:pt x="6633675" y="6335892"/>
                  <a:pt x="6654357" y="6388782"/>
                  <a:pt x="6667540" y="6443715"/>
                </a:cubicBezTo>
                <a:cubicBezTo>
                  <a:pt x="6685192" y="6466826"/>
                  <a:pt x="6650500" y="6508701"/>
                  <a:pt x="6659722" y="6550105"/>
                </a:cubicBezTo>
                <a:cubicBezTo>
                  <a:pt x="6665926" y="6645044"/>
                  <a:pt x="6669126" y="6627536"/>
                  <a:pt x="6671805" y="6687397"/>
                </a:cubicBezTo>
                <a:cubicBezTo>
                  <a:pt x="6682671" y="6733683"/>
                  <a:pt x="6665210" y="6772117"/>
                  <a:pt x="6669658" y="6806602"/>
                </a:cubicBezTo>
                <a:cubicBezTo>
                  <a:pt x="6661174" y="6812658"/>
                  <a:pt x="6667097" y="6831470"/>
                  <a:pt x="6675783" y="6850325"/>
                </a:cubicBezTo>
                <a:lnTo>
                  <a:pt x="6679704" y="6858000"/>
                </a:lnTo>
                <a:lnTo>
                  <a:pt x="4532241" y="6858000"/>
                </a:lnTo>
                <a:lnTo>
                  <a:pt x="1208596"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711EBEFC-CBC8-195D-E6DE-B8B1F9D81445}"/>
              </a:ext>
            </a:extLst>
          </p:cNvPr>
          <p:cNvSpPr txBox="1"/>
          <p:nvPr/>
        </p:nvSpPr>
        <p:spPr>
          <a:xfrm>
            <a:off x="7010400" y="175491"/>
            <a:ext cx="5181579" cy="6682508"/>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2100" dirty="0">
                <a:latin typeface="Arial" panose="020B0604020202020204" pitchFamily="34" charset="0"/>
                <a:cs typeface="Arial" panose="020B0604020202020204" pitchFamily="34" charset="0"/>
              </a:rPr>
              <a:t>Possibly because I was surrounded by chatty strangers, or maybe because I was constantly was being fed facts and information (told how to think and feel), or maybe because the physical cave had been altered by past excavations, or maybe because we had to keep our torches on… I felt maybe I didn’t get the organic/authentic experience our ancestors would have felt when they entered this place in the past.</a:t>
            </a:r>
          </a:p>
          <a:p>
            <a:pPr indent="-228600">
              <a:lnSpc>
                <a:spcPct val="90000"/>
              </a:lnSpc>
              <a:spcAft>
                <a:spcPts val="600"/>
              </a:spcAft>
              <a:buFont typeface="Arial" panose="020B0604020202020204" pitchFamily="34" charset="0"/>
              <a:buChar char="•"/>
            </a:pPr>
            <a:endParaRPr lang="en-US" sz="2100" dirty="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r>
              <a:rPr lang="en-US" sz="2100" dirty="0">
                <a:latin typeface="Arial" panose="020B0604020202020204" pitchFamily="34" charset="0"/>
                <a:cs typeface="Arial" panose="020B0604020202020204" pitchFamily="34" charset="0"/>
              </a:rPr>
              <a:t>This made me think about Durkheim and Eliade’s contrasting ideas about what constitutes ‘sacred space’ and how I could relate these to my experience in this ‘mythical’ place…</a:t>
            </a:r>
          </a:p>
          <a:p>
            <a:pPr indent="-228600">
              <a:lnSpc>
                <a:spcPct val="90000"/>
              </a:lnSpc>
              <a:spcAft>
                <a:spcPts val="600"/>
              </a:spcAft>
              <a:buFont typeface="Arial" panose="020B0604020202020204" pitchFamily="34" charset="0"/>
              <a:buChar char="•"/>
            </a:pPr>
            <a:endParaRPr lang="en-US" sz="1600" dirty="0"/>
          </a:p>
          <a:p>
            <a:pPr>
              <a:lnSpc>
                <a:spcPct val="90000"/>
              </a:lnSpc>
              <a:spcAft>
                <a:spcPts val="600"/>
              </a:spcAft>
            </a:pPr>
            <a:endParaRPr lang="en-US" sz="1600" dirty="0"/>
          </a:p>
        </p:txBody>
      </p:sp>
    </p:spTree>
    <p:extLst>
      <p:ext uri="{BB962C8B-B14F-4D97-AF65-F5344CB8AC3E}">
        <p14:creationId xmlns:p14="http://schemas.microsoft.com/office/powerpoint/2010/main" val="7256809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1">
                <a:lumMod val="40000"/>
                <a:lumOff val="60000"/>
                <a:alpha val="37000"/>
              </a:schemeClr>
            </a:gs>
            <a:gs pos="35000">
              <a:schemeClr val="accent5">
                <a:lumMod val="0"/>
                <a:lumOff val="100000"/>
              </a:schemeClr>
            </a:gs>
            <a:gs pos="100000">
              <a:schemeClr val="accent5">
                <a:lumMod val="100000"/>
              </a:schemeClr>
            </a:gs>
          </a:gsLst>
          <a:path path="circle">
            <a:fillToRect l="50000" t="-80000" r="50000" b="180000"/>
          </a:path>
          <a:tileRect/>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50A75F-E3DE-F8D2-4B21-37DCD7115BDD}"/>
              </a:ext>
            </a:extLst>
          </p:cNvPr>
          <p:cNvSpPr>
            <a:spLocks noGrp="1"/>
          </p:cNvSpPr>
          <p:nvPr>
            <p:ph type="title"/>
          </p:nvPr>
        </p:nvSpPr>
        <p:spPr>
          <a:xfrm>
            <a:off x="-175" y="-371204"/>
            <a:ext cx="12192175" cy="1243998"/>
          </a:xfrm>
        </p:spPr>
        <p:txBody>
          <a:bodyPr>
            <a:normAutofit/>
          </a:bodyPr>
          <a:lstStyle/>
          <a:p>
            <a:r>
              <a:rPr lang="en-GB" sz="4000" b="1" dirty="0">
                <a:latin typeface="Arial" panose="020B0604020202020204" pitchFamily="34" charset="0"/>
                <a:cs typeface="Arial" panose="020B0604020202020204" pitchFamily="34" charset="0"/>
              </a:rPr>
              <a:t>Durkheim’s socially constructed ‘sacred’</a:t>
            </a:r>
          </a:p>
        </p:txBody>
      </p:sp>
      <p:graphicFrame>
        <p:nvGraphicFramePr>
          <p:cNvPr id="13" name="Diagram 12">
            <a:extLst>
              <a:ext uri="{FF2B5EF4-FFF2-40B4-BE49-F238E27FC236}">
                <a16:creationId xmlns:a16="http://schemas.microsoft.com/office/drawing/2014/main" id="{8130C90F-7D7A-995A-9343-EFDAAB673585}"/>
              </a:ext>
            </a:extLst>
          </p:cNvPr>
          <p:cNvGraphicFramePr/>
          <p:nvPr>
            <p:extLst>
              <p:ext uri="{D42A27DB-BD31-4B8C-83A1-F6EECF244321}">
                <p14:modId xmlns:p14="http://schemas.microsoft.com/office/powerpoint/2010/main" val="434233955"/>
              </p:ext>
            </p:extLst>
          </p:nvPr>
        </p:nvGraphicFramePr>
        <p:xfrm>
          <a:off x="7234425" y="554974"/>
          <a:ext cx="3362036" cy="147732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F6DCB0B4-7C00-2407-C0A1-6CDB08F307F2}"/>
              </a:ext>
            </a:extLst>
          </p:cNvPr>
          <p:cNvSpPr txBox="1"/>
          <p:nvPr/>
        </p:nvSpPr>
        <p:spPr>
          <a:xfrm>
            <a:off x="193789" y="6132305"/>
            <a:ext cx="12124731" cy="461665"/>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MuseumCrush.org, </a:t>
            </a:r>
            <a:r>
              <a:rPr lang="en-GB" sz="1200" i="1" dirty="0">
                <a:latin typeface="Arial" panose="020B0604020202020204" pitchFamily="34" charset="0"/>
                <a:cs typeface="Arial" panose="020B0604020202020204" pitchFamily="34" charset="0"/>
              </a:rPr>
              <a:t>Decoding the Witch Marks Deep Inside the Caves at Creswell Crags </a:t>
            </a:r>
            <a:r>
              <a:rPr lang="en-GB" sz="1200" dirty="0">
                <a:latin typeface="Arial" panose="020B0604020202020204" pitchFamily="34" charset="0"/>
                <a:cs typeface="Arial" panose="020B0604020202020204" pitchFamily="34" charset="0"/>
              </a:rPr>
              <a:t>(2019) </a:t>
            </a:r>
            <a:r>
              <a:rPr lang="en-GB" sz="1200" dirty="0">
                <a:latin typeface="Arial" panose="020B0604020202020204" pitchFamily="34" charset="0"/>
                <a:cs typeface="Arial" panose="020B0604020202020204" pitchFamily="34" charset="0"/>
                <a:hlinkClick r:id="rId7"/>
              </a:rPr>
              <a:t>https://museumcrush.org/decoding-the-witchs-marks-deep-inside-the-caves-at-creswell-crags/</a:t>
            </a:r>
            <a:r>
              <a:rPr lang="en-GB" sz="1200" dirty="0">
                <a:latin typeface="Arial" panose="020B0604020202020204" pitchFamily="34" charset="0"/>
                <a:cs typeface="Arial" panose="020B0604020202020204" pitchFamily="34" charset="0"/>
              </a:rPr>
              <a:t> [accessed 19 October 2022].</a:t>
            </a:r>
          </a:p>
        </p:txBody>
      </p:sp>
      <p:graphicFrame>
        <p:nvGraphicFramePr>
          <p:cNvPr id="15" name="Diagram 14">
            <a:extLst>
              <a:ext uri="{FF2B5EF4-FFF2-40B4-BE49-F238E27FC236}">
                <a16:creationId xmlns:a16="http://schemas.microsoft.com/office/drawing/2014/main" id="{F2BEA780-7309-FA98-CA5D-A474818038C6}"/>
              </a:ext>
            </a:extLst>
          </p:cNvPr>
          <p:cNvGraphicFramePr/>
          <p:nvPr>
            <p:extLst>
              <p:ext uri="{D42A27DB-BD31-4B8C-83A1-F6EECF244321}">
                <p14:modId xmlns:p14="http://schemas.microsoft.com/office/powerpoint/2010/main" val="81227677"/>
              </p:ext>
            </p:extLst>
          </p:nvPr>
        </p:nvGraphicFramePr>
        <p:xfrm>
          <a:off x="7493043" y="4507879"/>
          <a:ext cx="4504993" cy="1477328"/>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pic>
        <p:nvPicPr>
          <p:cNvPr id="9" name="Picture 8">
            <a:extLst>
              <a:ext uri="{FF2B5EF4-FFF2-40B4-BE49-F238E27FC236}">
                <a16:creationId xmlns:a16="http://schemas.microsoft.com/office/drawing/2014/main" id="{E5FB5080-C3A0-DE6B-B6BB-14B785A36828}"/>
              </a:ext>
            </a:extLst>
          </p:cNvPr>
          <p:cNvPicPr>
            <a:picLocks noChangeAspect="1"/>
          </p:cNvPicPr>
          <p:nvPr/>
        </p:nvPicPr>
        <p:blipFill>
          <a:blip r:embed="rId13"/>
          <a:stretch>
            <a:fillRect/>
          </a:stretch>
        </p:blipFill>
        <p:spPr>
          <a:xfrm>
            <a:off x="221389" y="2082954"/>
            <a:ext cx="6649719" cy="3959313"/>
          </a:xfrm>
          <a:prstGeom prst="rect">
            <a:avLst/>
          </a:prstGeom>
        </p:spPr>
      </p:pic>
      <p:sp>
        <p:nvSpPr>
          <p:cNvPr id="10" name="Arrow: Left 9">
            <a:extLst>
              <a:ext uri="{FF2B5EF4-FFF2-40B4-BE49-F238E27FC236}">
                <a16:creationId xmlns:a16="http://schemas.microsoft.com/office/drawing/2014/main" id="{CF501245-8A50-E4AF-20F7-B8D195C9BF5F}"/>
              </a:ext>
            </a:extLst>
          </p:cNvPr>
          <p:cNvSpPr/>
          <p:nvPr/>
        </p:nvSpPr>
        <p:spPr>
          <a:xfrm rot="18749516">
            <a:off x="6170759" y="1355630"/>
            <a:ext cx="1035170" cy="577970"/>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aphicFrame>
        <p:nvGraphicFramePr>
          <p:cNvPr id="14" name="Diagram 13">
            <a:extLst>
              <a:ext uri="{FF2B5EF4-FFF2-40B4-BE49-F238E27FC236}">
                <a16:creationId xmlns:a16="http://schemas.microsoft.com/office/drawing/2014/main" id="{030229A0-DAEA-D720-4D3A-27D71CF44F2D}"/>
              </a:ext>
            </a:extLst>
          </p:cNvPr>
          <p:cNvGraphicFramePr/>
          <p:nvPr>
            <p:extLst>
              <p:ext uri="{D42A27DB-BD31-4B8C-83A1-F6EECF244321}">
                <p14:modId xmlns:p14="http://schemas.microsoft.com/office/powerpoint/2010/main" val="3584716919"/>
              </p:ext>
            </p:extLst>
          </p:nvPr>
        </p:nvGraphicFramePr>
        <p:xfrm>
          <a:off x="7675418" y="2126006"/>
          <a:ext cx="3999343" cy="2031325"/>
        </p:xfrm>
        <a:graphic>
          <a:graphicData uri="http://schemas.openxmlformats.org/drawingml/2006/diagram">
            <dgm:relIds xmlns:dgm="http://schemas.openxmlformats.org/drawingml/2006/diagram" xmlns:r="http://schemas.openxmlformats.org/officeDocument/2006/relationships" r:dm="rId14" r:lo="rId15" r:qs="rId16" r:cs="rId17"/>
          </a:graphicData>
        </a:graphic>
      </p:graphicFrame>
      <p:graphicFrame>
        <p:nvGraphicFramePr>
          <p:cNvPr id="7" name="Diagram 6">
            <a:extLst>
              <a:ext uri="{FF2B5EF4-FFF2-40B4-BE49-F238E27FC236}">
                <a16:creationId xmlns:a16="http://schemas.microsoft.com/office/drawing/2014/main" id="{5D83541A-A068-B216-AD95-5E9B9B4591FF}"/>
              </a:ext>
            </a:extLst>
          </p:cNvPr>
          <p:cNvGraphicFramePr/>
          <p:nvPr>
            <p:extLst>
              <p:ext uri="{D42A27DB-BD31-4B8C-83A1-F6EECF244321}">
                <p14:modId xmlns:p14="http://schemas.microsoft.com/office/powerpoint/2010/main" val="2578980971"/>
              </p:ext>
            </p:extLst>
          </p:nvPr>
        </p:nvGraphicFramePr>
        <p:xfrm>
          <a:off x="221389" y="687663"/>
          <a:ext cx="5561162" cy="1200329"/>
        </p:xfrm>
        <a:graphic>
          <a:graphicData uri="http://schemas.openxmlformats.org/drawingml/2006/diagram">
            <dgm:relIds xmlns:dgm="http://schemas.openxmlformats.org/drawingml/2006/diagram" xmlns:r="http://schemas.openxmlformats.org/officeDocument/2006/relationships" r:dm="rId19" r:lo="rId20" r:qs="rId21" r:cs="rId22"/>
          </a:graphicData>
        </a:graphic>
      </p:graphicFrame>
    </p:spTree>
    <p:extLst>
      <p:ext uri="{BB962C8B-B14F-4D97-AF65-F5344CB8AC3E}">
        <p14:creationId xmlns:p14="http://schemas.microsoft.com/office/powerpoint/2010/main" val="5210157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4"/>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5"/>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3" grpId="0">
        <p:bldAsOne/>
      </p:bldGraphic>
      <p:bldP spid="6" grpId="0"/>
      <p:bldGraphic spid="15" grpId="0">
        <p:bldAsOne/>
      </p:bldGraphic>
      <p:bldP spid="10" grpId="0" animBg="1"/>
      <p:bldGraphic spid="14" grpId="0">
        <p:bldAsOne/>
      </p:bldGraphic>
      <p:bldGraphic spid="7" grpId="0">
        <p:bldAsOne/>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4">
                <a:lumMod val="87000"/>
              </a:schemeClr>
            </a:gs>
            <a:gs pos="74000">
              <a:schemeClr val="accent4">
                <a:lumMod val="45000"/>
                <a:lumOff val="55000"/>
              </a:schemeClr>
            </a:gs>
            <a:gs pos="83000">
              <a:schemeClr val="accent4">
                <a:lumMod val="45000"/>
                <a:lumOff val="55000"/>
              </a:schemeClr>
            </a:gs>
            <a:gs pos="100000">
              <a:schemeClr val="accent4">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AA860B-8562-C9BC-F475-98499AC8D6E9}"/>
              </a:ext>
            </a:extLst>
          </p:cNvPr>
          <p:cNvSpPr>
            <a:spLocks noGrp="1"/>
          </p:cNvSpPr>
          <p:nvPr>
            <p:ph type="title"/>
          </p:nvPr>
        </p:nvSpPr>
        <p:spPr>
          <a:xfrm>
            <a:off x="-92364" y="-434297"/>
            <a:ext cx="12284364" cy="1325563"/>
          </a:xfrm>
        </p:spPr>
        <p:txBody>
          <a:bodyPr>
            <a:normAutofit/>
          </a:bodyPr>
          <a:lstStyle/>
          <a:p>
            <a:r>
              <a:rPr lang="en-GB" sz="3200" b="1" dirty="0">
                <a:latin typeface="Arial" panose="020B0604020202020204" pitchFamily="34" charset="0"/>
                <a:cs typeface="Arial" panose="020B0604020202020204" pitchFamily="34" charset="0"/>
              </a:rPr>
              <a:t>Eliade’s ‘hierophanies’</a:t>
            </a:r>
          </a:p>
        </p:txBody>
      </p:sp>
      <p:graphicFrame>
        <p:nvGraphicFramePr>
          <p:cNvPr id="9" name="Diagram 8">
            <a:extLst>
              <a:ext uri="{FF2B5EF4-FFF2-40B4-BE49-F238E27FC236}">
                <a16:creationId xmlns:a16="http://schemas.microsoft.com/office/drawing/2014/main" id="{0737C176-D4BB-37A1-B78E-5614F87D351C}"/>
              </a:ext>
            </a:extLst>
          </p:cNvPr>
          <p:cNvGraphicFramePr/>
          <p:nvPr>
            <p:extLst>
              <p:ext uri="{D42A27DB-BD31-4B8C-83A1-F6EECF244321}">
                <p14:modId xmlns:p14="http://schemas.microsoft.com/office/powerpoint/2010/main" val="2359577233"/>
              </p:ext>
            </p:extLst>
          </p:nvPr>
        </p:nvGraphicFramePr>
        <p:xfrm>
          <a:off x="0" y="462828"/>
          <a:ext cx="12025746" cy="6463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10" name="Diagram 9">
            <a:extLst>
              <a:ext uri="{FF2B5EF4-FFF2-40B4-BE49-F238E27FC236}">
                <a16:creationId xmlns:a16="http://schemas.microsoft.com/office/drawing/2014/main" id="{D4898AE6-0F19-A8AC-3EF0-BFE30B229572}"/>
              </a:ext>
            </a:extLst>
          </p:cNvPr>
          <p:cNvGraphicFramePr/>
          <p:nvPr>
            <p:extLst>
              <p:ext uri="{D42A27DB-BD31-4B8C-83A1-F6EECF244321}">
                <p14:modId xmlns:p14="http://schemas.microsoft.com/office/powerpoint/2010/main" val="4068394457"/>
              </p:ext>
            </p:extLst>
          </p:nvPr>
        </p:nvGraphicFramePr>
        <p:xfrm>
          <a:off x="54268" y="1226529"/>
          <a:ext cx="3519054" cy="1200329"/>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graphicFrame>
        <p:nvGraphicFramePr>
          <p:cNvPr id="12" name="Diagram 11">
            <a:extLst>
              <a:ext uri="{FF2B5EF4-FFF2-40B4-BE49-F238E27FC236}">
                <a16:creationId xmlns:a16="http://schemas.microsoft.com/office/drawing/2014/main" id="{86143D73-8B17-086D-528C-71E3C674D038}"/>
              </a:ext>
            </a:extLst>
          </p:cNvPr>
          <p:cNvGraphicFramePr/>
          <p:nvPr>
            <p:extLst>
              <p:ext uri="{D42A27DB-BD31-4B8C-83A1-F6EECF244321}">
                <p14:modId xmlns:p14="http://schemas.microsoft.com/office/powerpoint/2010/main" val="2809195188"/>
              </p:ext>
            </p:extLst>
          </p:nvPr>
        </p:nvGraphicFramePr>
        <p:xfrm>
          <a:off x="4117109" y="1176460"/>
          <a:ext cx="3662218" cy="1736836"/>
        </p:xfrm>
        <a:graphic>
          <a:graphicData uri="http://schemas.openxmlformats.org/drawingml/2006/diagram">
            <dgm:relIds xmlns:dgm="http://schemas.openxmlformats.org/drawingml/2006/diagram" xmlns:r="http://schemas.openxmlformats.org/officeDocument/2006/relationships" r:dm="rId12" r:lo="rId13" r:qs="rId14" r:cs="rId15"/>
          </a:graphicData>
        </a:graphic>
      </p:graphicFrame>
      <p:pic>
        <p:nvPicPr>
          <p:cNvPr id="14" name="Picture 13">
            <a:extLst>
              <a:ext uri="{FF2B5EF4-FFF2-40B4-BE49-F238E27FC236}">
                <a16:creationId xmlns:a16="http://schemas.microsoft.com/office/drawing/2014/main" id="{49B4C7B2-BED2-3A88-DE95-D0F17AC79EEC}"/>
              </a:ext>
            </a:extLst>
          </p:cNvPr>
          <p:cNvPicPr>
            <a:picLocks noChangeAspect="1"/>
          </p:cNvPicPr>
          <p:nvPr/>
        </p:nvPicPr>
        <p:blipFill rotWithShape="1">
          <a:blip r:embed="rId17"/>
          <a:srcRect b="31313"/>
          <a:stretch/>
        </p:blipFill>
        <p:spPr>
          <a:xfrm>
            <a:off x="678226" y="2426858"/>
            <a:ext cx="2087527" cy="2197573"/>
          </a:xfrm>
          <a:prstGeom prst="rect">
            <a:avLst/>
          </a:prstGeom>
        </p:spPr>
      </p:pic>
      <p:pic>
        <p:nvPicPr>
          <p:cNvPr id="15" name="Picture 14">
            <a:extLst>
              <a:ext uri="{FF2B5EF4-FFF2-40B4-BE49-F238E27FC236}">
                <a16:creationId xmlns:a16="http://schemas.microsoft.com/office/drawing/2014/main" id="{D9C2BEEB-1858-89AE-F0CC-BAE23D3B4E61}"/>
              </a:ext>
            </a:extLst>
          </p:cNvPr>
          <p:cNvPicPr>
            <a:picLocks noChangeAspect="1"/>
          </p:cNvPicPr>
          <p:nvPr/>
        </p:nvPicPr>
        <p:blipFill rotWithShape="1">
          <a:blip r:embed="rId18"/>
          <a:srcRect r="48716"/>
          <a:stretch/>
        </p:blipFill>
        <p:spPr>
          <a:xfrm>
            <a:off x="5056621" y="3019641"/>
            <a:ext cx="1783194" cy="1738568"/>
          </a:xfrm>
          <a:prstGeom prst="rect">
            <a:avLst/>
          </a:prstGeom>
        </p:spPr>
      </p:pic>
      <p:graphicFrame>
        <p:nvGraphicFramePr>
          <p:cNvPr id="17" name="Diagram 16">
            <a:extLst>
              <a:ext uri="{FF2B5EF4-FFF2-40B4-BE49-F238E27FC236}">
                <a16:creationId xmlns:a16="http://schemas.microsoft.com/office/drawing/2014/main" id="{3560F4F2-A88A-DCF0-6D2D-3059FAB6BF18}"/>
              </a:ext>
            </a:extLst>
          </p:cNvPr>
          <p:cNvGraphicFramePr/>
          <p:nvPr>
            <p:extLst>
              <p:ext uri="{D42A27DB-BD31-4B8C-83A1-F6EECF244321}">
                <p14:modId xmlns:p14="http://schemas.microsoft.com/office/powerpoint/2010/main" val="1256000804"/>
              </p:ext>
            </p:extLst>
          </p:nvPr>
        </p:nvGraphicFramePr>
        <p:xfrm>
          <a:off x="8323114" y="1181102"/>
          <a:ext cx="3583709" cy="2659398"/>
        </p:xfrm>
        <a:graphic>
          <a:graphicData uri="http://schemas.openxmlformats.org/drawingml/2006/diagram">
            <dgm:relIds xmlns:dgm="http://schemas.openxmlformats.org/drawingml/2006/diagram" xmlns:r="http://schemas.openxmlformats.org/officeDocument/2006/relationships" r:dm="rId19" r:lo="rId20" r:qs="rId21" r:cs="rId22"/>
          </a:graphicData>
        </a:graphic>
      </p:graphicFrame>
      <p:pic>
        <p:nvPicPr>
          <p:cNvPr id="18" name="Picture 17">
            <a:extLst>
              <a:ext uri="{FF2B5EF4-FFF2-40B4-BE49-F238E27FC236}">
                <a16:creationId xmlns:a16="http://schemas.microsoft.com/office/drawing/2014/main" id="{26619670-B8E2-0D91-5E95-63FEE1F99F6C}"/>
              </a:ext>
            </a:extLst>
          </p:cNvPr>
          <p:cNvPicPr>
            <a:picLocks noChangeAspect="1"/>
          </p:cNvPicPr>
          <p:nvPr/>
        </p:nvPicPr>
        <p:blipFill>
          <a:blip r:embed="rId24"/>
          <a:stretch>
            <a:fillRect/>
          </a:stretch>
        </p:blipFill>
        <p:spPr>
          <a:xfrm>
            <a:off x="9540175" y="4092572"/>
            <a:ext cx="1699074" cy="1855855"/>
          </a:xfrm>
          <a:prstGeom prst="rect">
            <a:avLst/>
          </a:prstGeom>
        </p:spPr>
      </p:pic>
      <p:graphicFrame>
        <p:nvGraphicFramePr>
          <p:cNvPr id="5" name="Diagram 4">
            <a:extLst>
              <a:ext uri="{FF2B5EF4-FFF2-40B4-BE49-F238E27FC236}">
                <a16:creationId xmlns:a16="http://schemas.microsoft.com/office/drawing/2014/main" id="{3E697CE9-D523-A60C-9284-646DABBE603E}"/>
              </a:ext>
            </a:extLst>
          </p:cNvPr>
          <p:cNvGraphicFramePr/>
          <p:nvPr>
            <p:extLst>
              <p:ext uri="{D42A27DB-BD31-4B8C-83A1-F6EECF244321}">
                <p14:modId xmlns:p14="http://schemas.microsoft.com/office/powerpoint/2010/main" val="1425092456"/>
              </p:ext>
            </p:extLst>
          </p:nvPr>
        </p:nvGraphicFramePr>
        <p:xfrm>
          <a:off x="54268" y="4758209"/>
          <a:ext cx="3002968" cy="2012046"/>
        </p:xfrm>
        <a:graphic>
          <a:graphicData uri="http://schemas.openxmlformats.org/drawingml/2006/diagram">
            <dgm:relIds xmlns:dgm="http://schemas.openxmlformats.org/drawingml/2006/diagram" xmlns:r="http://schemas.openxmlformats.org/officeDocument/2006/relationships" r:dm="rId25" r:lo="rId26" r:qs="rId27" r:cs="rId28"/>
          </a:graphicData>
        </a:graphic>
      </p:graphicFrame>
      <p:graphicFrame>
        <p:nvGraphicFramePr>
          <p:cNvPr id="7" name="Diagram 6">
            <a:extLst>
              <a:ext uri="{FF2B5EF4-FFF2-40B4-BE49-F238E27FC236}">
                <a16:creationId xmlns:a16="http://schemas.microsoft.com/office/drawing/2014/main" id="{BA5A7A32-D8C3-1C0B-DB2D-64A62CCCB78F}"/>
              </a:ext>
            </a:extLst>
          </p:cNvPr>
          <p:cNvGraphicFramePr/>
          <p:nvPr>
            <p:extLst>
              <p:ext uri="{D42A27DB-BD31-4B8C-83A1-F6EECF244321}">
                <p14:modId xmlns:p14="http://schemas.microsoft.com/office/powerpoint/2010/main" val="515939396"/>
              </p:ext>
            </p:extLst>
          </p:nvPr>
        </p:nvGraphicFramePr>
        <p:xfrm>
          <a:off x="3893491" y="4938234"/>
          <a:ext cx="5054890" cy="1477328"/>
        </p:xfrm>
        <a:graphic>
          <a:graphicData uri="http://schemas.openxmlformats.org/drawingml/2006/diagram">
            <dgm:relIds xmlns:dgm="http://schemas.openxmlformats.org/drawingml/2006/diagram" xmlns:r="http://schemas.openxmlformats.org/officeDocument/2006/relationships" r:dm="rId30" r:lo="rId31" r:qs="rId32" r:cs="rId33"/>
          </a:graphicData>
        </a:graphic>
      </p:graphicFrame>
    </p:spTree>
    <p:extLst>
      <p:ext uri="{BB962C8B-B14F-4D97-AF65-F5344CB8AC3E}">
        <p14:creationId xmlns:p14="http://schemas.microsoft.com/office/powerpoint/2010/main" val="367834201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2"/>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5"/>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7"/>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8"/>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grpId="0" nodeType="clickEffect">
                                  <p:stCondLst>
                                    <p:cond delay="0"/>
                                  </p:stCondLst>
                                  <p:childTnLst>
                                    <p:set>
                                      <p:cBhvr>
                                        <p:cTn id="34" dur="1" fill="hold">
                                          <p:stCondLst>
                                            <p:cond delay="0"/>
                                          </p:stCondLst>
                                        </p:cTn>
                                        <p:tgtEl>
                                          <p:spTgt spid="5"/>
                                        </p:tgtEl>
                                        <p:attrNameLst>
                                          <p:attrName>style.visibility</p:attrName>
                                        </p:attrNameLst>
                                      </p:cBhvr>
                                      <p:to>
                                        <p:strVal val="visible"/>
                                      </p:to>
                                    </p:set>
                                    <p:anim calcmode="lin" valueType="num">
                                      <p:cBhvr additive="base">
                                        <p:cTn id="35" dur="500" fill="hold"/>
                                        <p:tgtEl>
                                          <p:spTgt spid="5"/>
                                        </p:tgtEl>
                                        <p:attrNameLst>
                                          <p:attrName>ppt_x</p:attrName>
                                        </p:attrNameLst>
                                      </p:cBhvr>
                                      <p:tavLst>
                                        <p:tav tm="0">
                                          <p:val>
                                            <p:strVal val="#ppt_x"/>
                                          </p:val>
                                        </p:tav>
                                        <p:tav tm="100000">
                                          <p:val>
                                            <p:strVal val="#ppt_x"/>
                                          </p:val>
                                        </p:tav>
                                      </p:tavLst>
                                    </p:anim>
                                    <p:anim calcmode="lin" valueType="num">
                                      <p:cBhvr additive="base">
                                        <p:cTn id="36"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grpId="0" nodeType="clickEffect">
                                  <p:stCondLst>
                                    <p:cond delay="0"/>
                                  </p:stCondLst>
                                  <p:childTnLst>
                                    <p:set>
                                      <p:cBhvr>
                                        <p:cTn id="4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9" grpId="0">
        <p:bldAsOne/>
      </p:bldGraphic>
      <p:bldGraphic spid="10" grpId="0">
        <p:bldAsOne/>
      </p:bldGraphic>
      <p:bldGraphic spid="12" grpId="0">
        <p:bldAsOne/>
      </p:bldGraphic>
      <p:bldGraphic spid="17" grpId="0">
        <p:bldAsOne/>
      </p:bldGraphic>
      <p:bldGraphic spid="5" grpId="0">
        <p:bldAsOne/>
      </p:bldGraphic>
      <p:bldGraphic spid="7" grpId="0">
        <p:bldAsOne/>
      </p:bldGraphic>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tx1">
            <a:lumMod val="95000"/>
            <a:lumOff val="5000"/>
          </a:schemeClr>
        </a:solidFill>
        <a:effectLst/>
      </p:bgPr>
    </p:bg>
    <p:spTree>
      <p:nvGrpSpPr>
        <p:cNvPr id="1" name=""/>
        <p:cNvGrpSpPr/>
        <p:nvPr/>
      </p:nvGrpSpPr>
      <p:grpSpPr>
        <a:xfrm>
          <a:off x="0" y="0"/>
          <a:ext cx="0" cy="0"/>
          <a:chOff x="0" y="0"/>
          <a:chExt cx="0" cy="0"/>
        </a:xfrm>
      </p:grpSpPr>
      <p:sp useBgFill="1">
        <p:nvSpPr>
          <p:cNvPr id="1034" name="Rectangle 1034">
            <a:extLst>
              <a:ext uri="{FF2B5EF4-FFF2-40B4-BE49-F238E27FC236}">
                <a16:creationId xmlns:a16="http://schemas.microsoft.com/office/drawing/2014/main" id="{6680F1D3-7650-4307-A001-0163AD371D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8" name="Picture 4" descr="Herri met de Bles (c. 1510-after 1550) -- Hell — Kunsthistorisches Museum">
            <a:extLst>
              <a:ext uri="{FF2B5EF4-FFF2-40B4-BE49-F238E27FC236}">
                <a16:creationId xmlns:a16="http://schemas.microsoft.com/office/drawing/2014/main" id="{53B66F06-B1ED-F41B-FC70-6D63FFF4A0C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6826" r="1" b="14991"/>
          <a:stretch/>
        </p:blipFill>
        <p:spPr bwMode="auto">
          <a:xfrm>
            <a:off x="101601" y="71022"/>
            <a:ext cx="8094232" cy="5477522"/>
          </a:xfrm>
          <a:custGeom>
            <a:avLst/>
            <a:gdLst/>
            <a:ahLst/>
            <a:cxnLst/>
            <a:rect l="l" t="t" r="r" b="b"/>
            <a:pathLst>
              <a:path w="8678780" h="5873097">
                <a:moveTo>
                  <a:pt x="1379513" y="25"/>
                </a:moveTo>
                <a:cubicBezTo>
                  <a:pt x="1399326" y="458"/>
                  <a:pt x="1419819" y="6516"/>
                  <a:pt x="1438386" y="8439"/>
                </a:cubicBezTo>
                <a:cubicBezTo>
                  <a:pt x="1848256" y="51517"/>
                  <a:pt x="2258124" y="98056"/>
                  <a:pt x="2668443" y="139209"/>
                </a:cubicBezTo>
                <a:cubicBezTo>
                  <a:pt x="3052045" y="177671"/>
                  <a:pt x="3438361" y="186516"/>
                  <a:pt x="3823773" y="206516"/>
                </a:cubicBezTo>
                <a:cubicBezTo>
                  <a:pt x="4290252" y="230748"/>
                  <a:pt x="4755825" y="264980"/>
                  <a:pt x="5219588" y="318825"/>
                </a:cubicBezTo>
                <a:cubicBezTo>
                  <a:pt x="5541595" y="356518"/>
                  <a:pt x="5866772" y="382670"/>
                  <a:pt x="6193307" y="352672"/>
                </a:cubicBezTo>
                <a:cubicBezTo>
                  <a:pt x="6209610" y="351131"/>
                  <a:pt x="6228180" y="346134"/>
                  <a:pt x="6241767" y="351131"/>
                </a:cubicBezTo>
                <a:cubicBezTo>
                  <a:pt x="6400280" y="407287"/>
                  <a:pt x="6573284" y="366901"/>
                  <a:pt x="6737683" y="402287"/>
                </a:cubicBezTo>
                <a:cubicBezTo>
                  <a:pt x="6695564" y="538826"/>
                  <a:pt x="6514862" y="527670"/>
                  <a:pt x="6412962" y="622288"/>
                </a:cubicBezTo>
                <a:cubicBezTo>
                  <a:pt x="6579172" y="659979"/>
                  <a:pt x="6728627" y="698057"/>
                  <a:pt x="6880346" y="726518"/>
                </a:cubicBezTo>
                <a:cubicBezTo>
                  <a:pt x="7041122" y="756519"/>
                  <a:pt x="7177442" y="837673"/>
                  <a:pt x="7334594" y="873826"/>
                </a:cubicBezTo>
                <a:cubicBezTo>
                  <a:pt x="7368112" y="881518"/>
                  <a:pt x="7408419" y="908442"/>
                  <a:pt x="7420192" y="934596"/>
                </a:cubicBezTo>
                <a:cubicBezTo>
                  <a:pt x="7458235" y="1019211"/>
                  <a:pt x="8217735" y="1256521"/>
                  <a:pt x="8128063" y="1331904"/>
                </a:cubicBezTo>
                <a:cubicBezTo>
                  <a:pt x="8090926" y="1363059"/>
                  <a:pt x="8042918" y="1385367"/>
                  <a:pt x="7992648" y="1416136"/>
                </a:cubicBezTo>
                <a:cubicBezTo>
                  <a:pt x="8068283" y="1474214"/>
                  <a:pt x="8153426" y="1499598"/>
                  <a:pt x="8244004" y="1516906"/>
                </a:cubicBezTo>
                <a:cubicBezTo>
                  <a:pt x="8271178" y="1522290"/>
                  <a:pt x="8297900" y="1533059"/>
                  <a:pt x="8300615" y="1559214"/>
                </a:cubicBezTo>
                <a:cubicBezTo>
                  <a:pt x="8303332" y="1586521"/>
                  <a:pt x="8275706" y="1597289"/>
                  <a:pt x="8252610" y="1609983"/>
                </a:cubicBezTo>
                <a:cubicBezTo>
                  <a:pt x="8220454" y="1627674"/>
                  <a:pt x="8189205" y="1643059"/>
                  <a:pt x="8148444" y="1645368"/>
                </a:cubicBezTo>
                <a:cubicBezTo>
                  <a:pt x="8081415" y="1648828"/>
                  <a:pt x="8049262" y="1698059"/>
                  <a:pt x="8010314" y="1734983"/>
                </a:cubicBezTo>
                <a:cubicBezTo>
                  <a:pt x="7988574" y="1755753"/>
                  <a:pt x="7977704" y="1797675"/>
                  <a:pt x="8015746" y="1804984"/>
                </a:cubicBezTo>
                <a:cubicBezTo>
                  <a:pt x="8107232" y="1822675"/>
                  <a:pt x="8099984" y="1873831"/>
                  <a:pt x="8097722" y="1931908"/>
                </a:cubicBezTo>
                <a:cubicBezTo>
                  <a:pt x="8094550" y="2003830"/>
                  <a:pt x="8040654" y="2036908"/>
                  <a:pt x="7974534" y="2064601"/>
                </a:cubicBezTo>
                <a:cubicBezTo>
                  <a:pt x="7951888" y="2074215"/>
                  <a:pt x="7919734" y="2073829"/>
                  <a:pt x="7911128" y="2103831"/>
                </a:cubicBezTo>
                <a:cubicBezTo>
                  <a:pt x="7948266" y="2132293"/>
                  <a:pt x="7993555" y="2109215"/>
                  <a:pt x="8033411" y="2117292"/>
                </a:cubicBezTo>
                <a:cubicBezTo>
                  <a:pt x="8066471" y="2123831"/>
                  <a:pt x="8121271" y="2120370"/>
                  <a:pt x="8075982" y="2172677"/>
                </a:cubicBezTo>
                <a:cubicBezTo>
                  <a:pt x="8062847" y="2187676"/>
                  <a:pt x="8078246" y="2199215"/>
                  <a:pt x="8095004" y="2200369"/>
                </a:cubicBezTo>
                <a:cubicBezTo>
                  <a:pt x="8229060" y="2212293"/>
                  <a:pt x="8167466" y="2318063"/>
                  <a:pt x="8210492" y="2373833"/>
                </a:cubicBezTo>
                <a:cubicBezTo>
                  <a:pt x="8222264" y="2389215"/>
                  <a:pt x="8209584" y="2415754"/>
                  <a:pt x="8191016" y="2422293"/>
                </a:cubicBezTo>
                <a:cubicBezTo>
                  <a:pt x="8072357" y="2465372"/>
                  <a:pt x="8056054" y="2568063"/>
                  <a:pt x="7998536" y="2656525"/>
                </a:cubicBezTo>
                <a:cubicBezTo>
                  <a:pt x="8061036" y="2691525"/>
                  <a:pt x="8135764" y="2699217"/>
                  <a:pt x="8203244" y="2721909"/>
                </a:cubicBezTo>
                <a:cubicBezTo>
                  <a:pt x="8273442" y="2745756"/>
                  <a:pt x="8273442" y="2763447"/>
                  <a:pt x="8215472" y="2832678"/>
                </a:cubicBezTo>
                <a:cubicBezTo>
                  <a:pt x="8366284" y="2847680"/>
                  <a:pt x="8366284" y="2847680"/>
                  <a:pt x="8319638" y="2956526"/>
                </a:cubicBezTo>
                <a:cubicBezTo>
                  <a:pt x="8445996" y="2966525"/>
                  <a:pt x="8529327" y="3018064"/>
                  <a:pt x="8548800" y="3130757"/>
                </a:cubicBezTo>
                <a:cubicBezTo>
                  <a:pt x="8558311" y="3185372"/>
                  <a:pt x="8615377" y="3211141"/>
                  <a:pt x="8678780" y="3247679"/>
                </a:cubicBezTo>
                <a:cubicBezTo>
                  <a:pt x="8599978" y="3283066"/>
                  <a:pt x="8546537" y="3356911"/>
                  <a:pt x="8454599" y="3278833"/>
                </a:cubicBezTo>
                <a:cubicBezTo>
                  <a:pt x="8421087" y="3250373"/>
                  <a:pt x="8424254" y="3286526"/>
                  <a:pt x="8419728" y="3296911"/>
                </a:cubicBezTo>
                <a:cubicBezTo>
                  <a:pt x="8408859" y="3322295"/>
                  <a:pt x="8431501" y="3339218"/>
                  <a:pt x="8446448" y="3358448"/>
                </a:cubicBezTo>
                <a:cubicBezTo>
                  <a:pt x="8460939" y="3377681"/>
                  <a:pt x="8478149" y="3398064"/>
                  <a:pt x="8482226" y="3419605"/>
                </a:cubicBezTo>
                <a:cubicBezTo>
                  <a:pt x="8484942" y="3434604"/>
                  <a:pt x="8471809" y="3456526"/>
                  <a:pt x="8457318" y="3467682"/>
                </a:cubicBezTo>
                <a:cubicBezTo>
                  <a:pt x="8381232" y="3526527"/>
                  <a:pt x="8426520" y="3658836"/>
                  <a:pt x="8282501" y="3675759"/>
                </a:cubicBezTo>
                <a:cubicBezTo>
                  <a:pt x="8217735" y="3683450"/>
                  <a:pt x="8186486" y="3731913"/>
                  <a:pt x="8138932" y="3758451"/>
                </a:cubicBezTo>
                <a:cubicBezTo>
                  <a:pt x="7973628" y="3851144"/>
                  <a:pt x="7863120" y="3970376"/>
                  <a:pt x="7811946" y="4134221"/>
                </a:cubicBezTo>
                <a:cubicBezTo>
                  <a:pt x="7797906" y="4179605"/>
                  <a:pt x="7744010" y="4216145"/>
                  <a:pt x="7709139" y="4256145"/>
                </a:cubicBezTo>
                <a:cubicBezTo>
                  <a:pt x="7725896" y="4285376"/>
                  <a:pt x="7817379" y="4222298"/>
                  <a:pt x="7785224" y="4299221"/>
                </a:cubicBezTo>
                <a:cubicBezTo>
                  <a:pt x="7760768" y="4356915"/>
                  <a:pt x="7698269" y="4392684"/>
                  <a:pt x="7639392" y="4426916"/>
                </a:cubicBezTo>
                <a:cubicBezTo>
                  <a:pt x="7572364" y="4465762"/>
                  <a:pt x="7498091" y="4496914"/>
                  <a:pt x="7467746" y="4568838"/>
                </a:cubicBezTo>
                <a:cubicBezTo>
                  <a:pt x="7461405" y="4584223"/>
                  <a:pt x="7441025" y="4600376"/>
                  <a:pt x="7422910" y="4606531"/>
                </a:cubicBezTo>
                <a:cubicBezTo>
                  <a:pt x="6478176" y="5872304"/>
                  <a:pt x="4152572" y="5880765"/>
                  <a:pt x="3884462" y="5871919"/>
                </a:cubicBezTo>
                <a:cubicBezTo>
                  <a:pt x="3559738" y="5860765"/>
                  <a:pt x="3252674" y="5782688"/>
                  <a:pt x="2951503" y="5685381"/>
                </a:cubicBezTo>
                <a:cubicBezTo>
                  <a:pt x="2824239" y="5644226"/>
                  <a:pt x="2706035" y="5585765"/>
                  <a:pt x="2582393" y="5540381"/>
                </a:cubicBezTo>
                <a:cubicBezTo>
                  <a:pt x="2411654" y="5477686"/>
                  <a:pt x="2279862" y="5358071"/>
                  <a:pt x="2109575" y="5307686"/>
                </a:cubicBezTo>
                <a:cubicBezTo>
                  <a:pt x="1934305" y="5255763"/>
                  <a:pt x="1784398" y="5160762"/>
                  <a:pt x="1604145" y="5120379"/>
                </a:cubicBezTo>
                <a:cubicBezTo>
                  <a:pt x="1509040" y="5098840"/>
                  <a:pt x="1417102" y="5059994"/>
                  <a:pt x="1432046" y="4948840"/>
                </a:cubicBezTo>
                <a:cubicBezTo>
                  <a:pt x="1436123" y="4917301"/>
                  <a:pt x="1411214" y="4891532"/>
                  <a:pt x="1371813" y="4900763"/>
                </a:cubicBezTo>
                <a:cubicBezTo>
                  <a:pt x="1296633" y="4918071"/>
                  <a:pt x="1262665" y="4872300"/>
                  <a:pt x="1220998" y="4838069"/>
                </a:cubicBezTo>
                <a:cubicBezTo>
                  <a:pt x="1146725" y="4777302"/>
                  <a:pt x="1076074" y="4712685"/>
                  <a:pt x="957869" y="4702684"/>
                </a:cubicBezTo>
                <a:cubicBezTo>
                  <a:pt x="980512" y="4654991"/>
                  <a:pt x="1019009" y="4661916"/>
                  <a:pt x="1054336" y="4671915"/>
                </a:cubicBezTo>
                <a:cubicBezTo>
                  <a:pt x="1147177" y="4698070"/>
                  <a:pt x="1239115" y="4727684"/>
                  <a:pt x="1331957" y="4753839"/>
                </a:cubicBezTo>
                <a:cubicBezTo>
                  <a:pt x="1392645" y="4770763"/>
                  <a:pt x="1452881" y="4794609"/>
                  <a:pt x="1533949" y="4775761"/>
                </a:cubicBezTo>
                <a:cubicBezTo>
                  <a:pt x="1464202" y="4679607"/>
                  <a:pt x="1345545" y="4662300"/>
                  <a:pt x="1249533" y="4632685"/>
                </a:cubicBezTo>
                <a:cubicBezTo>
                  <a:pt x="1129515" y="4595378"/>
                  <a:pt x="1058865" y="4524991"/>
                  <a:pt x="974172" y="4446530"/>
                </a:cubicBezTo>
                <a:cubicBezTo>
                  <a:pt x="1062487" y="4427683"/>
                  <a:pt x="1117287" y="4485377"/>
                  <a:pt x="1186579" y="4482299"/>
                </a:cubicBezTo>
                <a:cubicBezTo>
                  <a:pt x="1190203" y="4472300"/>
                  <a:pt x="1196544" y="4457684"/>
                  <a:pt x="1195637" y="4457299"/>
                </a:cubicBezTo>
                <a:cubicBezTo>
                  <a:pt x="1082415" y="4414222"/>
                  <a:pt x="1029426" y="4333453"/>
                  <a:pt x="1011761" y="4235759"/>
                </a:cubicBezTo>
                <a:cubicBezTo>
                  <a:pt x="1002706" y="4185376"/>
                  <a:pt x="961492" y="4169607"/>
                  <a:pt x="920731" y="4146528"/>
                </a:cubicBezTo>
                <a:cubicBezTo>
                  <a:pt x="778522" y="4064606"/>
                  <a:pt x="628163" y="3990375"/>
                  <a:pt x="511316" y="3877683"/>
                </a:cubicBezTo>
                <a:cubicBezTo>
                  <a:pt x="646279" y="3892682"/>
                  <a:pt x="754521" y="3966143"/>
                  <a:pt x="899898" y="3997682"/>
                </a:cubicBezTo>
                <a:cubicBezTo>
                  <a:pt x="784411" y="3873836"/>
                  <a:pt x="634956" y="3811144"/>
                  <a:pt x="498636" y="3736143"/>
                </a:cubicBezTo>
                <a:cubicBezTo>
                  <a:pt x="436588" y="3701912"/>
                  <a:pt x="379073" y="3658065"/>
                  <a:pt x="303890" y="3639604"/>
                </a:cubicBezTo>
                <a:cubicBezTo>
                  <a:pt x="277170" y="3633065"/>
                  <a:pt x="233240" y="3619219"/>
                  <a:pt x="254527" y="3582680"/>
                </a:cubicBezTo>
                <a:cubicBezTo>
                  <a:pt x="272641" y="3552297"/>
                  <a:pt x="308419" y="3561526"/>
                  <a:pt x="341028" y="3570373"/>
                </a:cubicBezTo>
                <a:cubicBezTo>
                  <a:pt x="419378" y="3592297"/>
                  <a:pt x="500446" y="3592682"/>
                  <a:pt x="606424" y="3592297"/>
                </a:cubicBezTo>
                <a:cubicBezTo>
                  <a:pt x="517657" y="3491912"/>
                  <a:pt x="355067" y="3521913"/>
                  <a:pt x="278984" y="3416526"/>
                </a:cubicBezTo>
                <a:cubicBezTo>
                  <a:pt x="374088" y="3398064"/>
                  <a:pt x="447458" y="3436142"/>
                  <a:pt x="524452" y="3443448"/>
                </a:cubicBezTo>
                <a:cubicBezTo>
                  <a:pt x="594195" y="3449987"/>
                  <a:pt x="611405" y="3432296"/>
                  <a:pt x="595102" y="3374218"/>
                </a:cubicBezTo>
                <a:cubicBezTo>
                  <a:pt x="569741" y="3283833"/>
                  <a:pt x="607782" y="3237678"/>
                  <a:pt x="709231" y="3262295"/>
                </a:cubicBezTo>
                <a:cubicBezTo>
                  <a:pt x="803432" y="3285372"/>
                  <a:pt x="813394" y="3251526"/>
                  <a:pt x="788033" y="3199987"/>
                </a:cubicBezTo>
                <a:cubicBezTo>
                  <a:pt x="751802" y="3124988"/>
                  <a:pt x="793015" y="3066910"/>
                  <a:pt x="821094" y="3003833"/>
                </a:cubicBezTo>
                <a:cubicBezTo>
                  <a:pt x="864120" y="2907680"/>
                  <a:pt x="846003" y="2860755"/>
                  <a:pt x="753161" y="2789218"/>
                </a:cubicBezTo>
                <a:cubicBezTo>
                  <a:pt x="701080" y="2749216"/>
                  <a:pt x="644921" y="2715371"/>
                  <a:pt x="569285" y="2680756"/>
                </a:cubicBezTo>
                <a:cubicBezTo>
                  <a:pt x="743651" y="2661909"/>
                  <a:pt x="560683" y="2598448"/>
                  <a:pt x="622275" y="2558832"/>
                </a:cubicBezTo>
                <a:cubicBezTo>
                  <a:pt x="745462" y="2542678"/>
                  <a:pt x="846003" y="2668833"/>
                  <a:pt x="1013576" y="2632679"/>
                </a:cubicBezTo>
                <a:cubicBezTo>
                  <a:pt x="806602" y="2523446"/>
                  <a:pt x="577892" y="2487677"/>
                  <a:pt x="427984" y="2342293"/>
                </a:cubicBezTo>
                <a:cubicBezTo>
                  <a:pt x="462405" y="2309216"/>
                  <a:pt x="496823" y="2339985"/>
                  <a:pt x="526263" y="2327678"/>
                </a:cubicBezTo>
                <a:cubicBezTo>
                  <a:pt x="525356" y="2319985"/>
                  <a:pt x="527622" y="2308446"/>
                  <a:pt x="522186" y="2304986"/>
                </a:cubicBezTo>
                <a:cubicBezTo>
                  <a:pt x="410323" y="2225754"/>
                  <a:pt x="408509" y="2223831"/>
                  <a:pt x="528526" y="2165368"/>
                </a:cubicBezTo>
                <a:cubicBezTo>
                  <a:pt x="570645" y="2144984"/>
                  <a:pt x="567023" y="2126906"/>
                  <a:pt x="544832" y="2101138"/>
                </a:cubicBezTo>
                <a:cubicBezTo>
                  <a:pt x="528978" y="2083061"/>
                  <a:pt x="509957" y="2066906"/>
                  <a:pt x="519016" y="2027291"/>
                </a:cubicBezTo>
                <a:cubicBezTo>
                  <a:pt x="584685" y="2078062"/>
                  <a:pt x="902162" y="2061522"/>
                  <a:pt x="958321" y="2056137"/>
                </a:cubicBezTo>
                <a:cubicBezTo>
                  <a:pt x="1021272" y="2050369"/>
                  <a:pt x="1083319" y="2025753"/>
                  <a:pt x="1149440" y="2039214"/>
                </a:cubicBezTo>
                <a:cubicBezTo>
                  <a:pt x="1202430" y="2049985"/>
                  <a:pt x="1447897" y="2154215"/>
                  <a:pt x="1482772" y="2034599"/>
                </a:cubicBezTo>
                <a:cubicBezTo>
                  <a:pt x="1484583" y="2028831"/>
                  <a:pt x="1583765" y="2042293"/>
                  <a:pt x="1637208" y="2048831"/>
                </a:cubicBezTo>
                <a:cubicBezTo>
                  <a:pt x="1684309" y="2054216"/>
                  <a:pt x="1737297" y="2078062"/>
                  <a:pt x="1768999" y="2030369"/>
                </a:cubicBezTo>
                <a:cubicBezTo>
                  <a:pt x="1787568" y="2002293"/>
                  <a:pt x="1711030" y="1948062"/>
                  <a:pt x="1642642" y="1943445"/>
                </a:cubicBezTo>
                <a:cubicBezTo>
                  <a:pt x="1583312" y="1939214"/>
                  <a:pt x="1521266" y="1933060"/>
                  <a:pt x="1464655" y="1944599"/>
                </a:cubicBezTo>
                <a:cubicBezTo>
                  <a:pt x="1394911" y="1958446"/>
                  <a:pt x="1357322" y="1936138"/>
                  <a:pt x="1337846" y="1888061"/>
                </a:cubicBezTo>
                <a:cubicBezTo>
                  <a:pt x="1316106" y="1834985"/>
                  <a:pt x="1274439" y="1810368"/>
                  <a:pt x="1216924" y="1785752"/>
                </a:cubicBezTo>
                <a:cubicBezTo>
                  <a:pt x="1077431" y="1726138"/>
                  <a:pt x="943377" y="1657291"/>
                  <a:pt x="790299" y="1622676"/>
                </a:cubicBezTo>
                <a:cubicBezTo>
                  <a:pt x="759953" y="1615751"/>
                  <a:pt x="726441" y="1606521"/>
                  <a:pt x="712401" y="1560751"/>
                </a:cubicBezTo>
                <a:cubicBezTo>
                  <a:pt x="1126798" y="1629213"/>
                  <a:pt x="1504511" y="1807676"/>
                  <a:pt x="1932039" y="1797291"/>
                </a:cubicBezTo>
                <a:cubicBezTo>
                  <a:pt x="1815195" y="1740752"/>
                  <a:pt x="1679780" y="1737675"/>
                  <a:pt x="1555234" y="1698059"/>
                </a:cubicBezTo>
                <a:cubicBezTo>
                  <a:pt x="1643549" y="1668444"/>
                  <a:pt x="1726428" y="1699213"/>
                  <a:pt x="1810212" y="1716137"/>
                </a:cubicBezTo>
                <a:cubicBezTo>
                  <a:pt x="1880410" y="1729982"/>
                  <a:pt x="1943817" y="1732290"/>
                  <a:pt x="1951515" y="1649598"/>
                </a:cubicBezTo>
                <a:cubicBezTo>
                  <a:pt x="1948798" y="1644214"/>
                  <a:pt x="1949249" y="1637291"/>
                  <a:pt x="1949704" y="1630753"/>
                </a:cubicBezTo>
                <a:cubicBezTo>
                  <a:pt x="1926152" y="1596522"/>
                  <a:pt x="1889468" y="1578830"/>
                  <a:pt x="1845990" y="1568828"/>
                </a:cubicBezTo>
                <a:cubicBezTo>
                  <a:pt x="1819722" y="1562674"/>
                  <a:pt x="1784851" y="1553443"/>
                  <a:pt x="1785302" y="1528829"/>
                </a:cubicBezTo>
                <a:cubicBezTo>
                  <a:pt x="1786662" y="1437674"/>
                  <a:pt x="1702878" y="1411136"/>
                  <a:pt x="1619092" y="1384597"/>
                </a:cubicBezTo>
                <a:cubicBezTo>
                  <a:pt x="1665740" y="1339213"/>
                  <a:pt x="1702423" y="1372674"/>
                  <a:pt x="1737750" y="1369214"/>
                </a:cubicBezTo>
                <a:cubicBezTo>
                  <a:pt x="1760848" y="1366906"/>
                  <a:pt x="1781679" y="1362675"/>
                  <a:pt x="1781679" y="1339213"/>
                </a:cubicBezTo>
                <a:cubicBezTo>
                  <a:pt x="1782132" y="1319597"/>
                  <a:pt x="1771262" y="1297288"/>
                  <a:pt x="1748620" y="1296905"/>
                </a:cubicBezTo>
                <a:cubicBezTo>
                  <a:pt x="1606863" y="1293442"/>
                  <a:pt x="1528513" y="1167288"/>
                  <a:pt x="1381324" y="1166904"/>
                </a:cubicBezTo>
                <a:cubicBezTo>
                  <a:pt x="1293462" y="1166904"/>
                  <a:pt x="1427065" y="1095751"/>
                  <a:pt x="1352792" y="1066135"/>
                </a:cubicBezTo>
                <a:cubicBezTo>
                  <a:pt x="1336486" y="1059596"/>
                  <a:pt x="1395363" y="1049597"/>
                  <a:pt x="1421631" y="1051135"/>
                </a:cubicBezTo>
                <a:cubicBezTo>
                  <a:pt x="1447445" y="1052673"/>
                  <a:pt x="1470543" y="1071519"/>
                  <a:pt x="1501793" y="1058058"/>
                </a:cubicBezTo>
                <a:cubicBezTo>
                  <a:pt x="1519003" y="1009981"/>
                  <a:pt x="1474621" y="992289"/>
                  <a:pt x="1437935" y="978826"/>
                </a:cubicBezTo>
                <a:cubicBezTo>
                  <a:pt x="1353244" y="947673"/>
                  <a:pt x="1270817" y="909981"/>
                  <a:pt x="1177975" y="898826"/>
                </a:cubicBezTo>
                <a:cubicBezTo>
                  <a:pt x="1144915" y="894980"/>
                  <a:pt x="1225528" y="843440"/>
                  <a:pt x="1241378" y="825366"/>
                </a:cubicBezTo>
                <a:cubicBezTo>
                  <a:pt x="867743" y="635366"/>
                  <a:pt x="418474" y="644980"/>
                  <a:pt x="0" y="491517"/>
                </a:cubicBezTo>
                <a:cubicBezTo>
                  <a:pt x="92391" y="461518"/>
                  <a:pt x="160326" y="483440"/>
                  <a:pt x="223277" y="488057"/>
                </a:cubicBezTo>
                <a:cubicBezTo>
                  <a:pt x="380429" y="499594"/>
                  <a:pt x="535773" y="523440"/>
                  <a:pt x="692473" y="537671"/>
                </a:cubicBezTo>
                <a:cubicBezTo>
                  <a:pt x="769465" y="544594"/>
                  <a:pt x="841022" y="570749"/>
                  <a:pt x="927071" y="529211"/>
                </a:cubicBezTo>
                <a:cubicBezTo>
                  <a:pt x="984589" y="501518"/>
                  <a:pt x="1076527" y="531517"/>
                  <a:pt x="1147177" y="556134"/>
                </a:cubicBezTo>
                <a:cubicBezTo>
                  <a:pt x="1205600" y="576517"/>
                  <a:pt x="1261306" y="581901"/>
                  <a:pt x="1338752" y="556134"/>
                </a:cubicBezTo>
                <a:cubicBezTo>
                  <a:pt x="1268554" y="540364"/>
                  <a:pt x="1214658" y="526519"/>
                  <a:pt x="1159406" y="516901"/>
                </a:cubicBezTo>
                <a:cubicBezTo>
                  <a:pt x="1115475" y="509211"/>
                  <a:pt x="1220094" y="478056"/>
                  <a:pt x="1273535" y="481902"/>
                </a:cubicBezTo>
                <a:cubicBezTo>
                  <a:pt x="1348263" y="487287"/>
                  <a:pt x="1306144" y="467287"/>
                  <a:pt x="1293462" y="439595"/>
                </a:cubicBezTo>
                <a:cubicBezTo>
                  <a:pt x="1279875" y="409979"/>
                  <a:pt x="1320183" y="400749"/>
                  <a:pt x="1345545" y="406900"/>
                </a:cubicBezTo>
                <a:cubicBezTo>
                  <a:pt x="1442916" y="431133"/>
                  <a:pt x="1539834" y="388441"/>
                  <a:pt x="1640379" y="423057"/>
                </a:cubicBezTo>
                <a:cubicBezTo>
                  <a:pt x="1615015" y="337670"/>
                  <a:pt x="1560215" y="300363"/>
                  <a:pt x="1445634" y="288439"/>
                </a:cubicBezTo>
                <a:cubicBezTo>
                  <a:pt x="1402608" y="283826"/>
                  <a:pt x="1357773" y="290748"/>
                  <a:pt x="1320636" y="266131"/>
                </a:cubicBezTo>
                <a:cubicBezTo>
                  <a:pt x="1299349" y="251902"/>
                  <a:pt x="1275346" y="234978"/>
                  <a:pt x="1292104" y="208824"/>
                </a:cubicBezTo>
                <a:cubicBezTo>
                  <a:pt x="1303877" y="190363"/>
                  <a:pt x="1329242" y="190363"/>
                  <a:pt x="1350074" y="196517"/>
                </a:cubicBezTo>
                <a:cubicBezTo>
                  <a:pt x="1443371" y="223826"/>
                  <a:pt x="1540741" y="233825"/>
                  <a:pt x="1638113" y="243826"/>
                </a:cubicBezTo>
                <a:cubicBezTo>
                  <a:pt x="1653059" y="245364"/>
                  <a:pt x="1669814" y="250365"/>
                  <a:pt x="1686573" y="224977"/>
                </a:cubicBezTo>
                <a:cubicBezTo>
                  <a:pt x="1504511" y="183824"/>
                  <a:pt x="1331505" y="125362"/>
                  <a:pt x="1144459" y="102670"/>
                </a:cubicBezTo>
                <a:cubicBezTo>
                  <a:pt x="1147177" y="91900"/>
                  <a:pt x="1149896" y="81131"/>
                  <a:pt x="1152614" y="70362"/>
                </a:cubicBezTo>
                <a:cubicBezTo>
                  <a:pt x="1298896" y="85746"/>
                  <a:pt x="1445182" y="101131"/>
                  <a:pt x="1629961" y="120363"/>
                </a:cubicBezTo>
                <a:cubicBezTo>
                  <a:pt x="1516284" y="59207"/>
                  <a:pt x="1408951" y="79594"/>
                  <a:pt x="1324712" y="25362"/>
                </a:cubicBezTo>
                <a:cubicBezTo>
                  <a:pt x="1340563" y="4786"/>
                  <a:pt x="1359698" y="-407"/>
                  <a:pt x="1379513" y="25"/>
                </a:cubicBezTo>
                <a:close/>
              </a:path>
            </a:pathLst>
          </a:cu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1BED7EBB-F634-D6B0-CEA0-595B21B574D7}"/>
              </a:ext>
            </a:extLst>
          </p:cNvPr>
          <p:cNvSpPr txBox="1"/>
          <p:nvPr/>
        </p:nvSpPr>
        <p:spPr>
          <a:xfrm>
            <a:off x="101601" y="5649274"/>
            <a:ext cx="12188952" cy="1107996"/>
          </a:xfrm>
          <a:prstGeom prst="rect">
            <a:avLst/>
          </a:prstGeom>
          <a:noFill/>
        </p:spPr>
        <p:txBody>
          <a:bodyPr wrap="square" rtlCol="0">
            <a:spAutoFit/>
          </a:bodyPr>
          <a:lstStyle/>
          <a:p>
            <a:r>
              <a:rPr lang="en-GB" sz="6600" dirty="0">
                <a:solidFill>
                  <a:schemeClr val="bg1"/>
                </a:solidFill>
                <a:latin typeface="Chiller" panose="04020404031007020602" pitchFamily="82" charset="0"/>
              </a:rPr>
              <a:t>I for one am grateful that he didn’t </a:t>
            </a:r>
            <a:r>
              <a:rPr lang="en-GB" sz="6600" b="1" i="1" u="sng" dirty="0">
                <a:solidFill>
                  <a:schemeClr val="bg1"/>
                </a:solidFill>
                <a:latin typeface="Chiller" panose="04020404031007020602" pitchFamily="82" charset="0"/>
              </a:rPr>
              <a:t>choose</a:t>
            </a:r>
            <a:r>
              <a:rPr lang="en-GB" sz="6600" b="1" dirty="0">
                <a:solidFill>
                  <a:schemeClr val="bg1"/>
                </a:solidFill>
                <a:latin typeface="Chiller" panose="04020404031007020602" pitchFamily="82" charset="0"/>
              </a:rPr>
              <a:t> </a:t>
            </a:r>
            <a:r>
              <a:rPr lang="en-GB" sz="6600" dirty="0">
                <a:solidFill>
                  <a:schemeClr val="bg1"/>
                </a:solidFill>
                <a:latin typeface="Chiller" panose="04020404031007020602" pitchFamily="82" charset="0"/>
              </a:rPr>
              <a:t>me!</a:t>
            </a:r>
          </a:p>
        </p:txBody>
      </p:sp>
      <p:sp>
        <p:nvSpPr>
          <p:cNvPr id="4" name="TextBox 3">
            <a:extLst>
              <a:ext uri="{FF2B5EF4-FFF2-40B4-BE49-F238E27FC236}">
                <a16:creationId xmlns:a16="http://schemas.microsoft.com/office/drawing/2014/main" id="{51143B41-4A83-EEA0-2C24-E443905AD3F1}"/>
              </a:ext>
            </a:extLst>
          </p:cNvPr>
          <p:cNvSpPr txBox="1"/>
          <p:nvPr/>
        </p:nvSpPr>
        <p:spPr>
          <a:xfrm>
            <a:off x="7841672" y="182341"/>
            <a:ext cx="4248727" cy="954107"/>
          </a:xfrm>
          <a:prstGeom prst="rect">
            <a:avLst/>
          </a:prstGeom>
          <a:noFill/>
        </p:spPr>
        <p:txBody>
          <a:bodyPr wrap="square" rtlCol="0">
            <a:spAutoFit/>
          </a:bodyPr>
          <a:lstStyle/>
          <a:p>
            <a:r>
              <a:rPr lang="en-GB" sz="2800" dirty="0">
                <a:solidFill>
                  <a:schemeClr val="bg1"/>
                </a:solidFill>
                <a:latin typeface="Chiller" panose="04020404031007020602" pitchFamily="82" charset="0"/>
              </a:rPr>
              <a:t>Legend says the gates of Hell can be found in the Robin Hood cave…</a:t>
            </a:r>
            <a:endParaRPr lang="en-GB" sz="2800" dirty="0"/>
          </a:p>
        </p:txBody>
      </p:sp>
      <p:sp>
        <p:nvSpPr>
          <p:cNvPr id="5" name="TextBox 4">
            <a:extLst>
              <a:ext uri="{FF2B5EF4-FFF2-40B4-BE49-F238E27FC236}">
                <a16:creationId xmlns:a16="http://schemas.microsoft.com/office/drawing/2014/main" id="{C08353F8-1FCD-A640-0B58-5961C9698A1D}"/>
              </a:ext>
            </a:extLst>
          </p:cNvPr>
          <p:cNvSpPr txBox="1"/>
          <p:nvPr/>
        </p:nvSpPr>
        <p:spPr>
          <a:xfrm>
            <a:off x="8562108" y="1782618"/>
            <a:ext cx="3315855" cy="1384995"/>
          </a:xfrm>
          <a:prstGeom prst="rect">
            <a:avLst/>
          </a:prstGeom>
          <a:noFill/>
        </p:spPr>
        <p:txBody>
          <a:bodyPr wrap="square" rtlCol="0">
            <a:spAutoFit/>
          </a:bodyPr>
          <a:lstStyle/>
          <a:p>
            <a:r>
              <a:rPr lang="en-GB" sz="2800" dirty="0">
                <a:solidFill>
                  <a:schemeClr val="bg1"/>
                </a:solidFill>
                <a:latin typeface="Chiller" panose="04020404031007020602" pitchFamily="82" charset="0"/>
              </a:rPr>
              <a:t>… and if it is true that the Devil too can </a:t>
            </a:r>
            <a:r>
              <a:rPr lang="en-GB" sz="2800" i="1" dirty="0">
                <a:solidFill>
                  <a:schemeClr val="bg1"/>
                </a:solidFill>
                <a:latin typeface="Chiller" panose="04020404031007020602" pitchFamily="82" charset="0"/>
              </a:rPr>
              <a:t>choose</a:t>
            </a:r>
            <a:r>
              <a:rPr lang="en-GB" sz="2800" dirty="0">
                <a:solidFill>
                  <a:schemeClr val="bg1"/>
                </a:solidFill>
                <a:latin typeface="Chiller" panose="04020404031007020602" pitchFamily="82" charset="0"/>
              </a:rPr>
              <a:t> to </a:t>
            </a:r>
            <a:r>
              <a:rPr lang="en-GB" sz="2800" i="1" dirty="0">
                <a:solidFill>
                  <a:schemeClr val="bg1"/>
                </a:solidFill>
                <a:latin typeface="Chiller" panose="04020404031007020602" pitchFamily="82" charset="0"/>
              </a:rPr>
              <a:t>reveal himself where he wills…</a:t>
            </a:r>
            <a:endParaRPr lang="en-GB" sz="2800" i="1" dirty="0"/>
          </a:p>
        </p:txBody>
      </p:sp>
      <p:sp>
        <p:nvSpPr>
          <p:cNvPr id="6" name="TextBox 5">
            <a:extLst>
              <a:ext uri="{FF2B5EF4-FFF2-40B4-BE49-F238E27FC236}">
                <a16:creationId xmlns:a16="http://schemas.microsoft.com/office/drawing/2014/main" id="{C340B064-9AE4-1585-49FA-7F0368C25899}"/>
              </a:ext>
            </a:extLst>
          </p:cNvPr>
          <p:cNvSpPr txBox="1"/>
          <p:nvPr/>
        </p:nvSpPr>
        <p:spPr>
          <a:xfrm>
            <a:off x="0" y="4093567"/>
            <a:ext cx="1349406" cy="1077218"/>
          </a:xfrm>
          <a:prstGeom prst="rect">
            <a:avLst/>
          </a:prstGeom>
          <a:noFill/>
        </p:spPr>
        <p:txBody>
          <a:bodyPr wrap="square" rtlCol="0">
            <a:spAutoFit/>
          </a:bodyPr>
          <a:lstStyle/>
          <a:p>
            <a:r>
              <a:rPr lang="en-GB" sz="800" dirty="0" err="1">
                <a:solidFill>
                  <a:schemeClr val="bg1"/>
                </a:solidFill>
                <a:latin typeface="Arial" panose="020B0604020202020204" pitchFamily="34" charset="0"/>
                <a:cs typeface="Arial" panose="020B0604020202020204" pitchFamily="34" charset="0"/>
              </a:rPr>
              <a:t>Herri</a:t>
            </a:r>
            <a:r>
              <a:rPr lang="en-GB" sz="800" dirty="0">
                <a:solidFill>
                  <a:schemeClr val="bg1"/>
                </a:solidFill>
                <a:latin typeface="Arial" panose="020B0604020202020204" pitchFamily="34" charset="0"/>
                <a:cs typeface="Arial" panose="020B0604020202020204" pitchFamily="34" charset="0"/>
              </a:rPr>
              <a:t> met de </a:t>
            </a:r>
            <a:r>
              <a:rPr lang="en-GB" sz="800" dirty="0" err="1">
                <a:solidFill>
                  <a:schemeClr val="bg1"/>
                </a:solidFill>
                <a:latin typeface="Arial" panose="020B0604020202020204" pitchFamily="34" charset="0"/>
                <a:cs typeface="Arial" panose="020B0604020202020204" pitchFamily="34" charset="0"/>
              </a:rPr>
              <a:t>Bles</a:t>
            </a:r>
            <a:r>
              <a:rPr lang="en-GB" sz="800" dirty="0">
                <a:solidFill>
                  <a:schemeClr val="bg1"/>
                </a:solidFill>
                <a:latin typeface="Arial" panose="020B0604020202020204" pitchFamily="34" charset="0"/>
                <a:cs typeface="Arial" panose="020B0604020202020204" pitchFamily="34" charset="0"/>
              </a:rPr>
              <a:t> (c. 1510-after 1550). (c. 1540-1550). Hell. [painting]. Retrieved from https://library-artstor-org.ezproxy.uwtsd.ac.uk/asset/LESSING_ART_10310483021.</a:t>
            </a:r>
          </a:p>
        </p:txBody>
      </p:sp>
    </p:spTree>
    <p:extLst>
      <p:ext uri="{BB962C8B-B14F-4D97-AF65-F5344CB8AC3E}">
        <p14:creationId xmlns:p14="http://schemas.microsoft.com/office/powerpoint/2010/main" val="19786757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3180</TotalTime>
  <Words>963</Words>
  <Application>Microsoft Office PowerPoint</Application>
  <PresentationFormat>Widescreen</PresentationFormat>
  <Paragraphs>35</Paragraphs>
  <Slides>8</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8</vt:i4>
      </vt:variant>
    </vt:vector>
  </HeadingPairs>
  <TitlesOfParts>
    <vt:vector size="14" baseType="lpstr">
      <vt:lpstr>Arial</vt:lpstr>
      <vt:lpstr>Book Antiqua</vt:lpstr>
      <vt:lpstr>Calibri</vt:lpstr>
      <vt:lpstr>Calibri Light</vt:lpstr>
      <vt:lpstr>Chiller</vt:lpstr>
      <vt:lpstr>Office Theme</vt:lpstr>
      <vt:lpstr>Creswell Crags</vt:lpstr>
      <vt:lpstr>Creswell Crags</vt:lpstr>
      <vt:lpstr>PowerPoint Presentation</vt:lpstr>
      <vt:lpstr>PowerPoint Presentation</vt:lpstr>
      <vt:lpstr>PowerPoint Presentation</vt:lpstr>
      <vt:lpstr>Durkheim’s socially constructed ‘sacred’</vt:lpstr>
      <vt:lpstr>Eliade’s ‘hierophanies’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Creswell Crags</dc:title>
  <dc:creator>Holly Gonzalez McNiven</dc:creator>
  <cp:lastModifiedBy>Holly Gonzalez McNiven</cp:lastModifiedBy>
  <cp:revision>2</cp:revision>
  <dcterms:created xsi:type="dcterms:W3CDTF">2022-10-18T16:31:31Z</dcterms:created>
  <dcterms:modified xsi:type="dcterms:W3CDTF">2022-11-16T15:57:44Z</dcterms:modified>
</cp:coreProperties>
</file>