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A2E166-549C-4705-9722-D760DA60674D}" v="323" dt="2026-10-10T16:04:29.4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305" autoAdjust="0"/>
  </p:normalViewPr>
  <p:slideViewPr>
    <p:cSldViewPr snapToGrid="0">
      <p:cViewPr varScale="1">
        <p:scale>
          <a:sx n="59" d="100"/>
          <a:sy n="59" d="100"/>
        </p:scale>
        <p:origin x="9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m Gulzar" userId="8190e0ca60b78665" providerId="LiveId" clId="{4A33B90B-2056-47B7-9F96-9B810E1E8549}"/>
    <pc:docChg chg="undo custSel addSld delSld modSld sldOrd">
      <pc:chgData name="Mariam Gulzar" userId="8190e0ca60b78665" providerId="LiveId" clId="{4A33B90B-2056-47B7-9F96-9B810E1E8549}" dt="2026-10-10T16:11:35.239" v="1509"/>
      <pc:docMkLst>
        <pc:docMk/>
      </pc:docMkLst>
      <pc:sldChg chg="addSp delSp modSp">
        <pc:chgData name="Mariam Gulzar" userId="8190e0ca60b78665" providerId="LiveId" clId="{4A33B90B-2056-47B7-9F96-9B810E1E8549}" dt="2026-10-07T10:34:59.918" v="145"/>
        <pc:sldMkLst>
          <pc:docMk/>
          <pc:sldMk cId="3045538954" sldId="256"/>
        </pc:sldMkLst>
        <pc:spChg chg="mod">
          <ac:chgData name="Mariam Gulzar" userId="8190e0ca60b78665" providerId="LiveId" clId="{4A33B90B-2056-47B7-9F96-9B810E1E8549}" dt="2026-10-07T08:05:09.094" v="0"/>
          <ac:spMkLst>
            <pc:docMk/>
            <pc:sldMk cId="3045538954" sldId="256"/>
            <ac:spMk id="2" creationId="{BB023EBE-198A-E079-A8F7-3522FBD93E0A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045538954" sldId="256"/>
            <ac:spMk id="7" creationId="{66B332A4-D438-4773-A77F-5ED49A448D9D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045538954" sldId="256"/>
            <ac:spMk id="9" creationId="{DF9AD32D-FF05-44F4-BD4D-9CEE89B71EB9}"/>
          </ac:spMkLst>
        </pc:spChg>
      </pc:sldChg>
      <pc:sldChg chg="addSp delSp modSp mod addAnim delAnim modAnim">
        <pc:chgData name="Mariam Gulzar" userId="8190e0ca60b78665" providerId="LiveId" clId="{4A33B90B-2056-47B7-9F96-9B810E1E8549}" dt="2026-10-10T15:58:40.430" v="1434"/>
        <pc:sldMkLst>
          <pc:docMk/>
          <pc:sldMk cId="175698401" sldId="257"/>
        </pc:sldMkLst>
        <pc:spChg chg="add mod">
          <ac:chgData name="Mariam Gulzar" userId="8190e0ca60b78665" providerId="LiveId" clId="{4A33B90B-2056-47B7-9F96-9B810E1E8549}" dt="2026-10-07T11:46:25.932" v="246" actId="1076"/>
          <ac:spMkLst>
            <pc:docMk/>
            <pc:sldMk cId="175698401" sldId="257"/>
            <ac:spMk id="3" creationId="{92AEFB50-EF63-6C80-7BD7-779F42CD09D6}"/>
          </ac:spMkLst>
        </pc:spChg>
        <pc:spChg chg="add mod">
          <ac:chgData name="Mariam Gulzar" userId="8190e0ca60b78665" providerId="LiveId" clId="{4A33B90B-2056-47B7-9F96-9B810E1E8549}" dt="2026-10-07T09:10:39.130" v="74"/>
          <ac:spMkLst>
            <pc:docMk/>
            <pc:sldMk cId="175698401" sldId="257"/>
            <ac:spMk id="6" creationId="{30D548B5-C3ED-0D99-E2E7-9F406BD38B37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175698401" sldId="257"/>
            <ac:spMk id="15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175698401" sldId="257"/>
            <ac:spMk id="17" creationId="{F55FFF17-D3D5-4F58-BA56-54EA901CE038}"/>
          </ac:spMkLst>
        </pc:spChg>
        <pc:graphicFrameChg chg="mod">
          <ac:chgData name="Mariam Gulzar" userId="8190e0ca60b78665" providerId="LiveId" clId="{4A33B90B-2056-47B7-9F96-9B810E1E8549}" dt="2026-10-07T09:08:51.200" v="73"/>
          <ac:graphicFrameMkLst>
            <pc:docMk/>
            <pc:sldMk cId="175698401" sldId="257"/>
            <ac:graphicFrameMk id="5" creationId="{B8A4D133-7113-1AC1-2C2F-D98553AAA78F}"/>
          </ac:graphicFrameMkLst>
        </pc:graphicFrameChg>
        <pc:picChg chg="add mod">
          <ac:chgData name="Mariam Gulzar" userId="8190e0ca60b78665" providerId="LiveId" clId="{4A33B90B-2056-47B7-9F96-9B810E1E8549}" dt="2026-10-07T11:45:34.391" v="241" actId="1076"/>
          <ac:picMkLst>
            <pc:docMk/>
            <pc:sldMk cId="175698401" sldId="257"/>
            <ac:picMk id="2" creationId="{8DCC1076-7274-6A7B-FD67-E90851050F26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4:53.755" v="1476"/>
        <pc:sldMkLst>
          <pc:docMk/>
          <pc:sldMk cId="4197099789" sldId="258"/>
        </pc:sldMkLst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197099789" sldId="258"/>
            <ac:spMk id="8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197099789" sldId="258"/>
            <ac:spMk id="10" creationId="{F55FFF17-D3D5-4F58-BA56-54EA901CE038}"/>
          </ac:spMkLst>
        </pc:spChg>
        <pc:spChg chg="add mod">
          <ac:chgData name="Mariam Gulzar" userId="8190e0ca60b78665" providerId="LiveId" clId="{4A33B90B-2056-47B7-9F96-9B810E1E8549}" dt="2026-10-07T11:51:40.558" v="296" actId="1035"/>
          <ac:spMkLst>
            <pc:docMk/>
            <pc:sldMk cId="4197099789" sldId="258"/>
            <ac:spMk id="12" creationId="{40724321-C37A-02C0-8D3D-041978168E86}"/>
          </ac:spMkLst>
        </pc:spChg>
        <pc:graphicFrameChg chg="mod modGraphic">
          <ac:chgData name="Mariam Gulzar" userId="8190e0ca60b78665" providerId="LiveId" clId="{4A33B90B-2056-47B7-9F96-9B810E1E8549}" dt="2026-10-08T18:54:38.053" v="1004" actId="20577"/>
          <ac:graphicFrameMkLst>
            <pc:docMk/>
            <pc:sldMk cId="4197099789" sldId="258"/>
            <ac:graphicFrameMk id="4" creationId="{29849DC3-6DBB-0503-43C8-0FA6E7A30D4B}"/>
          </ac:graphicFrameMkLst>
        </pc:graphicFrameChg>
        <pc:picChg chg="add mod">
          <ac:chgData name="Mariam Gulzar" userId="8190e0ca60b78665" providerId="LiveId" clId="{4A33B90B-2056-47B7-9F96-9B810E1E8549}" dt="2026-10-07T11:55:05.943" v="308" actId="14100"/>
          <ac:picMkLst>
            <pc:docMk/>
            <pc:sldMk cId="4197099789" sldId="258"/>
            <ac:picMk id="9" creationId="{FFF0073B-0479-F9E1-D1E0-0B6BDE98DE15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5:10.277" v="1479"/>
        <pc:sldMkLst>
          <pc:docMk/>
          <pc:sldMk cId="4111525758" sldId="259"/>
        </pc:sldMkLst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111525758" sldId="259"/>
            <ac:spMk id="8" creationId="{1DB7C82F-AB7E-4F0C-B829-FA1B9C415180}"/>
          </ac:spMkLst>
        </pc:spChg>
        <pc:spChg chg="add mod">
          <ac:chgData name="Mariam Gulzar" userId="8190e0ca60b78665" providerId="LiveId" clId="{4A33B90B-2056-47B7-9F96-9B810E1E8549}" dt="2026-10-07T11:56:46.821" v="344" actId="1037"/>
          <ac:spMkLst>
            <pc:docMk/>
            <pc:sldMk cId="4111525758" sldId="259"/>
            <ac:spMk id="9" creationId="{7A705C6F-6B51-94B8-F587-C36BA1313E0E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111525758" sldId="259"/>
            <ac:spMk id="10" creationId="{F55FFF17-D3D5-4F58-BA56-54EA901CE038}"/>
          </ac:spMkLst>
        </pc:spChg>
        <pc:graphicFrameChg chg="mod modGraphic">
          <ac:chgData name="Mariam Gulzar" userId="8190e0ca60b78665" providerId="LiveId" clId="{4A33B90B-2056-47B7-9F96-9B810E1E8549}" dt="2026-10-08T18:56:27.432" v="1036" actId="20577"/>
          <ac:graphicFrameMkLst>
            <pc:docMk/>
            <pc:sldMk cId="4111525758" sldId="259"/>
            <ac:graphicFrameMk id="4" creationId="{CD74A6A3-E7EC-4310-0A13-D32B48E0D32C}"/>
          </ac:graphicFrameMkLst>
        </pc:graphicFrameChg>
        <pc:picChg chg="add mod">
          <ac:chgData name="Mariam Gulzar" userId="8190e0ca60b78665" providerId="LiveId" clId="{4A33B90B-2056-47B7-9F96-9B810E1E8549}" dt="2026-10-07T11:55:24.577" v="313" actId="14100"/>
          <ac:picMkLst>
            <pc:docMk/>
            <pc:sldMk cId="4111525758" sldId="259"/>
            <ac:picMk id="3" creationId="{ADD4C3D8-D64F-5986-AADE-5C7169623E99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5:35.654" v="1483"/>
        <pc:sldMkLst>
          <pc:docMk/>
          <pc:sldMk cId="1568018945" sldId="260"/>
        </pc:sldMkLst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1568018945" sldId="260"/>
            <ac:spMk id="8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1568018945" sldId="260"/>
            <ac:spMk id="10" creationId="{F55FFF17-D3D5-4F58-BA56-54EA901CE038}"/>
          </ac:spMkLst>
        </pc:spChg>
        <pc:spChg chg="add mod">
          <ac:chgData name="Mariam Gulzar" userId="8190e0ca60b78665" providerId="LiveId" clId="{4A33B90B-2056-47B7-9F96-9B810E1E8549}" dt="2026-10-07T12:01:41.777" v="408" actId="1036"/>
          <ac:spMkLst>
            <pc:docMk/>
            <pc:sldMk cId="1568018945" sldId="260"/>
            <ac:spMk id="11" creationId="{D06E2CCA-C090-8895-CECC-CEF616B3F2B2}"/>
          </ac:spMkLst>
        </pc:spChg>
        <pc:graphicFrameChg chg="mod modGraphic">
          <ac:chgData name="Mariam Gulzar" userId="8190e0ca60b78665" providerId="LiveId" clId="{4A33B90B-2056-47B7-9F96-9B810E1E8549}" dt="2026-10-08T18:58:10.803" v="1058" actId="20577"/>
          <ac:graphicFrameMkLst>
            <pc:docMk/>
            <pc:sldMk cId="1568018945" sldId="260"/>
            <ac:graphicFrameMk id="7" creationId="{D40C8FCE-D0CC-3324-4CE5-C4295BD91547}"/>
          </ac:graphicFrameMkLst>
        </pc:graphicFrameChg>
        <pc:picChg chg="add mod">
          <ac:chgData name="Mariam Gulzar" userId="8190e0ca60b78665" providerId="LiveId" clId="{4A33B90B-2056-47B7-9F96-9B810E1E8549}" dt="2026-10-07T11:59:58.134" v="379" actId="1038"/>
          <ac:picMkLst>
            <pc:docMk/>
            <pc:sldMk cId="1568018945" sldId="260"/>
            <ac:picMk id="6" creationId="{11FA5D7A-AF95-B622-FD0A-805600DFCD77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6:01.161" v="1487"/>
        <pc:sldMkLst>
          <pc:docMk/>
          <pc:sldMk cId="2492454767" sldId="261"/>
        </pc:sldMkLst>
        <pc:spChg chg="add mod">
          <ac:chgData name="Mariam Gulzar" userId="8190e0ca60b78665" providerId="LiveId" clId="{4A33B90B-2056-47B7-9F96-9B810E1E8549}" dt="2026-10-07T09:19:01.515" v="101"/>
          <ac:spMkLst>
            <pc:docMk/>
            <pc:sldMk cId="2492454767" sldId="261"/>
            <ac:spMk id="4" creationId="{662ED6B6-F884-CAB0-B470-5233A1F816FD}"/>
          </ac:spMkLst>
        </pc:spChg>
        <pc:spChg chg="mod ord">
          <ac:chgData name="Mariam Gulzar" userId="8190e0ca60b78665" providerId="LiveId" clId="{4A33B90B-2056-47B7-9F96-9B810E1E8549}" dt="2026-10-09T17:00:58.686" v="1407" actId="1035"/>
          <ac:spMkLst>
            <pc:docMk/>
            <pc:sldMk cId="2492454767" sldId="261"/>
            <ac:spMk id="6" creationId="{17BE05B0-3F41-8B19-398E-D6DFB75D3C83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2492454767" sldId="261"/>
            <ac:spMk id="8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2492454767" sldId="261"/>
            <ac:spMk id="10" creationId="{F55FFF17-D3D5-4F58-BA56-54EA901CE038}"/>
          </ac:spMkLst>
        </pc:spChg>
        <pc:spChg chg="add mod">
          <ac:chgData name="Mariam Gulzar" userId="8190e0ca60b78665" providerId="LiveId" clId="{4A33B90B-2056-47B7-9F96-9B810E1E8549}" dt="2026-10-07T12:03:53.679" v="428" actId="1035"/>
          <ac:spMkLst>
            <pc:docMk/>
            <pc:sldMk cId="2492454767" sldId="261"/>
            <ac:spMk id="12" creationId="{00BCCA9F-F41E-F2D2-8E79-DB2302E16342}"/>
          </ac:spMkLst>
        </pc:spChg>
        <pc:graphicFrameChg chg="mod modGraphic">
          <ac:chgData name="Mariam Gulzar" userId="8190e0ca60b78665" providerId="LiveId" clId="{4A33B90B-2056-47B7-9F96-9B810E1E8549}" dt="2026-10-08T10:39:30.676" v="956" actId="313"/>
          <ac:graphicFrameMkLst>
            <pc:docMk/>
            <pc:sldMk cId="2492454767" sldId="261"/>
            <ac:graphicFrameMk id="5" creationId="{03BD116D-0162-A119-0CA6-27C44DEEEBC4}"/>
          </ac:graphicFrameMkLst>
        </pc:graphicFrameChg>
        <pc:picChg chg="add mod">
          <ac:chgData name="Mariam Gulzar" userId="8190e0ca60b78665" providerId="LiveId" clId="{4A33B90B-2056-47B7-9F96-9B810E1E8549}" dt="2026-10-07T12:02:53.168" v="415" actId="14100"/>
          <ac:picMkLst>
            <pc:docMk/>
            <pc:sldMk cId="2492454767" sldId="261"/>
            <ac:picMk id="9" creationId="{C3933120-2151-4485-44EE-FEF18FDC8AD7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6:24.772" v="1492"/>
        <pc:sldMkLst>
          <pc:docMk/>
          <pc:sldMk cId="3537940165" sldId="262"/>
        </pc:sldMkLst>
        <pc:spChg chg="add mod">
          <ac:chgData name="Mariam Gulzar" userId="8190e0ca60b78665" providerId="LiveId" clId="{4A33B90B-2056-47B7-9F96-9B810E1E8549}" dt="2026-10-07T12:07:31.931" v="644" actId="1076"/>
          <ac:spMkLst>
            <pc:docMk/>
            <pc:sldMk cId="3537940165" sldId="262"/>
            <ac:spMk id="4" creationId="{80F1BBBF-5A57-30D3-6D07-DF26E1A6B328}"/>
          </ac:spMkLst>
        </pc:spChg>
        <pc:spChg chg="mod">
          <ac:chgData name="Mariam Gulzar" userId="8190e0ca60b78665" providerId="LiveId" clId="{4A33B90B-2056-47B7-9F96-9B810E1E8549}" dt="2026-10-07T12:07:07.851" v="641" actId="1035"/>
          <ac:spMkLst>
            <pc:docMk/>
            <pc:sldMk cId="3537940165" sldId="262"/>
            <ac:spMk id="5" creationId="{F282FECF-4ED9-7489-9E6C-AB7BC4B4E2F7}"/>
          </ac:spMkLst>
        </pc:spChg>
        <pc:spChg chg="mod">
          <ac:chgData name="Mariam Gulzar" userId="8190e0ca60b78665" providerId="LiveId" clId="{4A33B90B-2056-47B7-9F96-9B810E1E8549}" dt="2026-10-07T12:07:02.595" v="625" actId="1038"/>
          <ac:spMkLst>
            <pc:docMk/>
            <pc:sldMk cId="3537940165" sldId="262"/>
            <ac:spMk id="6" creationId="{E5C0CD25-B28E-8E27-2EAC-41D22D1786D6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537940165" sldId="262"/>
            <ac:spMk id="8" creationId="{1DB7C82F-AB7E-4F0C-B829-FA1B9C415180}"/>
          </ac:spMkLst>
        </pc:spChg>
        <pc:spChg chg="mod">
          <ac:chgData name="Mariam Gulzar" userId="8190e0ca60b78665" providerId="LiveId" clId="{4A33B90B-2056-47B7-9F96-9B810E1E8549}" dt="2026-10-07T12:07:24.204" v="643" actId="14100"/>
          <ac:spMkLst>
            <pc:docMk/>
            <pc:sldMk cId="3537940165" sldId="262"/>
            <ac:spMk id="9" creationId="{5E6505B9-088E-7DA0-2ED1-75EC377A697F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537940165" sldId="262"/>
            <ac:spMk id="10" creationId="{F55FFF17-D3D5-4F58-BA56-54EA901CE038}"/>
          </ac:spMkLst>
        </pc:spChg>
        <pc:spChg chg="add mod">
          <ac:chgData name="Mariam Gulzar" userId="8190e0ca60b78665" providerId="LiveId" clId="{4A33B90B-2056-47B7-9F96-9B810E1E8549}" dt="2026-10-07T12:24:33.478" v="923" actId="1036"/>
          <ac:spMkLst>
            <pc:docMk/>
            <pc:sldMk cId="3537940165" sldId="262"/>
            <ac:spMk id="12" creationId="{8DAFF48C-42CF-36AA-07E6-29F65CEC1029}"/>
          </ac:spMkLst>
        </pc:spChg>
        <pc:picChg chg="add mod">
          <ac:chgData name="Mariam Gulzar" userId="8190e0ca60b78665" providerId="LiveId" clId="{4A33B90B-2056-47B7-9F96-9B810E1E8549}" dt="2026-10-07T12:08:03.487" v="693" actId="1038"/>
          <ac:picMkLst>
            <pc:docMk/>
            <pc:sldMk cId="3537940165" sldId="262"/>
            <ac:picMk id="7" creationId="{505A716E-48E4-7E6E-3A6A-95AE77B353B1}"/>
          </ac:picMkLst>
        </pc:picChg>
      </pc:sldChg>
      <pc:sldChg chg="addSp delSp modSp mod addAnim delAnim modAnim">
        <pc:chgData name="Mariam Gulzar" userId="8190e0ca60b78665" providerId="LiveId" clId="{4A33B90B-2056-47B7-9F96-9B810E1E8549}" dt="2026-10-10T16:07:06.989" v="1500"/>
        <pc:sldMkLst>
          <pc:docMk/>
          <pc:sldMk cId="3255571118" sldId="263"/>
        </pc:sldMkLst>
        <pc:spChg chg="add mod">
          <ac:chgData name="Mariam Gulzar" userId="8190e0ca60b78665" providerId="LiveId" clId="{4A33B90B-2056-47B7-9F96-9B810E1E8549}" dt="2026-10-07T09:39:47.750" v="135"/>
          <ac:spMkLst>
            <pc:docMk/>
            <pc:sldMk cId="3255571118" sldId="263"/>
            <ac:spMk id="4" creationId="{A9437D4E-1E1D-519F-00EF-745070B74045}"/>
          </ac:spMkLst>
        </pc:spChg>
        <pc:spChg chg="mod">
          <ac:chgData name="Mariam Gulzar" userId="8190e0ca60b78665" providerId="LiveId" clId="{4A33B90B-2056-47B7-9F96-9B810E1E8549}" dt="2026-10-07T12:10:10.716" v="717" actId="1076"/>
          <ac:spMkLst>
            <pc:docMk/>
            <pc:sldMk cId="3255571118" sldId="263"/>
            <ac:spMk id="5" creationId="{1DF829E0-86FF-B544-487B-9B3E3721ECAA}"/>
          </ac:spMkLst>
        </pc:spChg>
        <pc:spChg chg="mod">
          <ac:chgData name="Mariam Gulzar" userId="8190e0ca60b78665" providerId="LiveId" clId="{4A33B90B-2056-47B7-9F96-9B810E1E8549}" dt="2026-10-07T12:10:32.681" v="721" actId="1076"/>
          <ac:spMkLst>
            <pc:docMk/>
            <pc:sldMk cId="3255571118" sldId="263"/>
            <ac:spMk id="7" creationId="{81F2F31F-D131-4650-2D43-B3322B4D814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255571118" sldId="263"/>
            <ac:spMk id="8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3255571118" sldId="263"/>
            <ac:spMk id="10" creationId="{F55FFF17-D3D5-4F58-BA56-54EA901CE038}"/>
          </ac:spMkLst>
        </pc:spChg>
        <pc:spChg chg="mod">
          <ac:chgData name="Mariam Gulzar" userId="8190e0ca60b78665" providerId="LiveId" clId="{4A33B90B-2056-47B7-9F96-9B810E1E8549}" dt="2026-10-07T12:09:50.961" v="713" actId="1076"/>
          <ac:spMkLst>
            <pc:docMk/>
            <pc:sldMk cId="3255571118" sldId="263"/>
            <ac:spMk id="11" creationId="{0545812C-72D7-FBCD-A086-B3A1FD32038D}"/>
          </ac:spMkLst>
        </pc:spChg>
        <pc:spChg chg="mod">
          <ac:chgData name="Mariam Gulzar" userId="8190e0ca60b78665" providerId="LiveId" clId="{4A33B90B-2056-47B7-9F96-9B810E1E8549}" dt="2026-10-07T12:10:18.903" v="719" actId="1076"/>
          <ac:spMkLst>
            <pc:docMk/>
            <pc:sldMk cId="3255571118" sldId="263"/>
            <ac:spMk id="13" creationId="{B3310B5D-5ABF-70D9-1DF2-DD32966013CC}"/>
          </ac:spMkLst>
        </pc:spChg>
        <pc:spChg chg="mod">
          <ac:chgData name="Mariam Gulzar" userId="8190e0ca60b78665" providerId="LiveId" clId="{4A33B90B-2056-47B7-9F96-9B810E1E8549}" dt="2026-10-07T12:10:45.938" v="723" actId="1076"/>
          <ac:spMkLst>
            <pc:docMk/>
            <pc:sldMk cId="3255571118" sldId="263"/>
            <ac:spMk id="15" creationId="{B0579F71-E1F7-84F7-8130-6D014744E799}"/>
          </ac:spMkLst>
        </pc:spChg>
        <pc:spChg chg="mod">
          <ac:chgData name="Mariam Gulzar" userId="8190e0ca60b78665" providerId="LiveId" clId="{4A33B90B-2056-47B7-9F96-9B810E1E8549}" dt="2026-10-07T12:10:27.723" v="720" actId="1076"/>
          <ac:spMkLst>
            <pc:docMk/>
            <pc:sldMk cId="3255571118" sldId="263"/>
            <ac:spMk id="17" creationId="{003B8542-A368-0B85-207F-EC591A78700A}"/>
          </ac:spMkLst>
        </pc:spChg>
        <pc:spChg chg="mod">
          <ac:chgData name="Mariam Gulzar" userId="8190e0ca60b78665" providerId="LiveId" clId="{4A33B90B-2056-47B7-9F96-9B810E1E8549}" dt="2026-10-08T19:01:10.327" v="1060" actId="20577"/>
          <ac:spMkLst>
            <pc:docMk/>
            <pc:sldMk cId="3255571118" sldId="263"/>
            <ac:spMk id="19" creationId="{6D5F7B86-7757-A5DD-C852-DD08B6A12A9B}"/>
          </ac:spMkLst>
        </pc:spChg>
      </pc:sldChg>
      <pc:sldChg chg="addSp delSp modSp mod addAnim delAnim modAnim">
        <pc:chgData name="Mariam Gulzar" userId="8190e0ca60b78665" providerId="LiveId" clId="{4A33B90B-2056-47B7-9F96-9B810E1E8549}" dt="2026-10-10T16:11:35.239" v="1509"/>
        <pc:sldMkLst>
          <pc:docMk/>
          <pc:sldMk cId="4000203719" sldId="264"/>
        </pc:sldMkLst>
        <pc:spChg chg="add mod">
          <ac:chgData name="Mariam Gulzar" userId="8190e0ca60b78665" providerId="LiveId" clId="{4A33B90B-2056-47B7-9F96-9B810E1E8549}" dt="2026-10-07T09:51:44.697" v="136"/>
          <ac:spMkLst>
            <pc:docMk/>
            <pc:sldMk cId="4000203719" sldId="264"/>
            <ac:spMk id="4" creationId="{27CFFE74-CA5F-A970-A7FF-5FBF01C516F8}"/>
          </ac:spMkLst>
        </pc:spChg>
        <pc:spChg chg="mod">
          <ac:chgData name="Mariam Gulzar" userId="8190e0ca60b78665" providerId="LiveId" clId="{4A33B90B-2056-47B7-9F96-9B810E1E8549}" dt="2026-10-07T12:13:24.563" v="747" actId="1076"/>
          <ac:spMkLst>
            <pc:docMk/>
            <pc:sldMk cId="4000203719" sldId="264"/>
            <ac:spMk id="5" creationId="{4BEF18A5-E1C8-F304-1D69-4E8C9A5CD6DB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000203719" sldId="264"/>
            <ac:spMk id="8" creationId="{1DB7C82F-AB7E-4F0C-B829-FA1B9C41518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4000203719" sldId="264"/>
            <ac:spMk id="10" creationId="{F55FFF17-D3D5-4F58-BA56-54EA901CE038}"/>
          </ac:spMkLst>
        </pc:spChg>
        <pc:spChg chg="mod">
          <ac:chgData name="Mariam Gulzar" userId="8190e0ca60b78665" providerId="LiveId" clId="{4A33B90B-2056-47B7-9F96-9B810E1E8549}" dt="2026-10-07T12:13:19.720" v="746" actId="14100"/>
          <ac:spMkLst>
            <pc:docMk/>
            <pc:sldMk cId="4000203719" sldId="264"/>
            <ac:spMk id="11" creationId="{9CB67D7B-32E0-6675-0F81-9D36AF5CFEB0}"/>
          </ac:spMkLst>
        </pc:spChg>
        <pc:spChg chg="mod">
          <ac:chgData name="Mariam Gulzar" userId="8190e0ca60b78665" providerId="LiveId" clId="{4A33B90B-2056-47B7-9F96-9B810E1E8549}" dt="2026-10-07T12:13:35.590" v="750" actId="14100"/>
          <ac:spMkLst>
            <pc:docMk/>
            <pc:sldMk cId="4000203719" sldId="264"/>
            <ac:spMk id="14" creationId="{DA610B31-D40F-654D-4852-6B9EE52E2D0A}"/>
          </ac:spMkLst>
        </pc:spChg>
        <pc:spChg chg="mod">
          <ac:chgData name="Mariam Gulzar" userId="8190e0ca60b78665" providerId="LiveId" clId="{4A33B90B-2056-47B7-9F96-9B810E1E8549}" dt="2026-10-08T19:03:03.349" v="1075" actId="20577"/>
          <ac:spMkLst>
            <pc:docMk/>
            <pc:sldMk cId="4000203719" sldId="264"/>
            <ac:spMk id="16" creationId="{B2C7CE1B-A669-6E6E-6E93-6576C73A1E63}"/>
          </ac:spMkLst>
        </pc:spChg>
      </pc:sldChg>
      <pc:sldChg chg="addSp delSp modSp mod ord addAnim delAnim modAnim">
        <pc:chgData name="Mariam Gulzar" userId="8190e0ca60b78665" providerId="LiveId" clId="{4A33B90B-2056-47B7-9F96-9B810E1E8549}" dt="2026-10-10T16:08:03.498" v="1508"/>
        <pc:sldMkLst>
          <pc:docMk/>
          <pc:sldMk cId="752195837" sldId="265"/>
        </pc:sldMkLst>
        <pc:spChg chg="add mod">
          <ac:chgData name="Mariam Gulzar" userId="8190e0ca60b78665" providerId="LiveId" clId="{4A33B90B-2056-47B7-9F96-9B810E1E8549}" dt="2026-10-07T10:10:04.154" v="141"/>
          <ac:spMkLst>
            <pc:docMk/>
            <pc:sldMk cId="752195837" sldId="265"/>
            <ac:spMk id="4" creationId="{EFF01746-947B-67E5-FEF8-262DF0A8CFA2}"/>
          </ac:spMkLst>
        </pc:spChg>
        <pc:spChg chg="mod">
          <ac:chgData name="Mariam Gulzar" userId="8190e0ca60b78665" providerId="LiveId" clId="{4A33B90B-2056-47B7-9F96-9B810E1E8549}" dt="2026-10-08T19:08:32.194" v="1160" actId="20577"/>
          <ac:spMkLst>
            <pc:docMk/>
            <pc:sldMk cId="752195837" sldId="265"/>
            <ac:spMk id="6" creationId="{D2D12461-125F-3417-3EDC-CCF4EAB0DF18}"/>
          </ac:spMkLst>
        </pc:spChg>
        <pc:spChg chg="add mod">
          <ac:chgData name="Mariam Gulzar" userId="8190e0ca60b78665" providerId="LiveId" clId="{4A33B90B-2056-47B7-9F96-9B810E1E8549}" dt="2026-10-10T15:53:55.480" v="1419" actId="1035"/>
          <ac:spMkLst>
            <pc:docMk/>
            <pc:sldMk cId="752195837" sldId="265"/>
            <ac:spMk id="7" creationId="{A5CE4F0D-70BD-E5F7-C122-0893D9276F20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752195837" sldId="265"/>
            <ac:spMk id="8" creationId="{1DB7C82F-AB7E-4F0C-B829-FA1B9C415180}"/>
          </ac:spMkLst>
        </pc:spChg>
        <pc:spChg chg="mod">
          <ac:chgData name="Mariam Gulzar" userId="8190e0ca60b78665" providerId="LiveId" clId="{4A33B90B-2056-47B7-9F96-9B810E1E8549}" dt="2026-10-08T19:04:08.923" v="1101" actId="1035"/>
          <ac:spMkLst>
            <pc:docMk/>
            <pc:sldMk cId="752195837" sldId="265"/>
            <ac:spMk id="9" creationId="{40DF661E-755D-BF2A-5810-AE9BEFF66EA2}"/>
          </ac:spMkLst>
        </pc:spChg>
        <pc:spChg chg="add del">
          <ac:chgData name="Mariam Gulzar" userId="8190e0ca60b78665" providerId="LiveId" clId="{4A33B90B-2056-47B7-9F96-9B810E1E8549}" dt="2026-10-07T10:34:59.918" v="145"/>
          <ac:spMkLst>
            <pc:docMk/>
            <pc:sldMk cId="752195837" sldId="265"/>
            <ac:spMk id="10" creationId="{F55FFF17-D3D5-4F58-BA56-54EA901CE038}"/>
          </ac:spMkLst>
        </pc:spChg>
        <pc:spChg chg="add mod">
          <ac:chgData name="Mariam Gulzar" userId="8190e0ca60b78665" providerId="LiveId" clId="{4A33B90B-2056-47B7-9F96-9B810E1E8549}" dt="2026-10-07T12:23:04.685" v="900" actId="1036"/>
          <ac:spMkLst>
            <pc:docMk/>
            <pc:sldMk cId="752195837" sldId="265"/>
            <ac:spMk id="13" creationId="{6C511085-0EF3-48A8-1790-27A05972DC80}"/>
          </ac:spMkLst>
        </pc:spChg>
        <pc:picChg chg="add mod">
          <ac:chgData name="Mariam Gulzar" userId="8190e0ca60b78665" providerId="LiveId" clId="{4A33B90B-2056-47B7-9F96-9B810E1E8549}" dt="2026-10-07T12:20:14.259" v="846" actId="1038"/>
          <ac:picMkLst>
            <pc:docMk/>
            <pc:sldMk cId="752195837" sldId="265"/>
            <ac:picMk id="2" creationId="{A2DDB24E-F7F9-EDAE-CE34-0FCD9A00BBB3}"/>
          </ac:picMkLst>
        </pc:picChg>
      </pc:sldChg>
      <pc:sldChg chg="addSp delSp modSp new mod setBg">
        <pc:chgData name="Mariam Gulzar" userId="8190e0ca60b78665" providerId="LiveId" clId="{4A33B90B-2056-47B7-9F96-9B810E1E8549}" dt="2026-10-09T11:02:52.258" v="1359" actId="20577"/>
        <pc:sldMkLst>
          <pc:docMk/>
          <pc:sldMk cId="3880827800" sldId="267"/>
        </pc:sldMkLst>
        <pc:spChg chg="add mod">
          <ac:chgData name="Mariam Gulzar" userId="8190e0ca60b78665" providerId="LiveId" clId="{4A33B90B-2056-47B7-9F96-9B810E1E8549}" dt="2026-10-09T11:02:52.258" v="1359" actId="20577"/>
          <ac:spMkLst>
            <pc:docMk/>
            <pc:sldMk cId="3880827800" sldId="267"/>
            <ac:spMk id="3" creationId="{DD85D7DF-A160-CC7E-2BF5-F2DD2D71116D}"/>
          </ac:spMkLst>
        </pc:spChg>
        <pc:spChg chg="add mod">
          <ac:chgData name="Mariam Gulzar" userId="8190e0ca60b78665" providerId="LiveId" clId="{4A33B90B-2056-47B7-9F96-9B810E1E8549}" dt="2026-10-08T19:14:54.276" v="1215" actId="1035"/>
          <ac:spMkLst>
            <pc:docMk/>
            <pc:sldMk cId="3880827800" sldId="267"/>
            <ac:spMk id="6" creationId="{5A3D0632-5341-31D5-C040-8D3BC0AA93CF}"/>
          </ac:spMkLst>
        </pc:spChg>
      </pc:sldChg>
      <pc:sldChg chg="addSp delSp modSp new mod setBg">
        <pc:chgData name="Mariam Gulzar" userId="8190e0ca60b78665" providerId="LiveId" clId="{4A33B90B-2056-47B7-9F96-9B810E1E8549}" dt="2026-10-09T11:03:16.475" v="1391" actId="14100"/>
        <pc:sldMkLst>
          <pc:docMk/>
          <pc:sldMk cId="48284951" sldId="268"/>
        </pc:sldMkLst>
        <pc:spChg chg="add mod">
          <ac:chgData name="Mariam Gulzar" userId="8190e0ca60b78665" providerId="LiveId" clId="{4A33B90B-2056-47B7-9F96-9B810E1E8549}" dt="2026-10-09T11:03:16.475" v="1391" actId="14100"/>
          <ac:spMkLst>
            <pc:docMk/>
            <pc:sldMk cId="48284951" sldId="268"/>
            <ac:spMk id="3" creationId="{AD831962-57A2-A8E8-253F-516954FD5AC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92D58D-758F-4195-815B-EFE3ACF23FC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940E662-F70E-4D29-92A0-9EE13AA267C0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Shona aged 3 recently joined nursery</a:t>
          </a:r>
        </a:p>
      </dgm:t>
    </dgm:pt>
    <dgm:pt modelId="{07E94749-5D54-48CA-9F7C-31253D71CBB8}" type="parTrans" cxnId="{F4454EB7-0545-4525-91A9-904D8E195A37}">
      <dgm:prSet/>
      <dgm:spPr/>
      <dgm:t>
        <a:bodyPr/>
        <a:lstStyle/>
        <a:p>
          <a:endParaRPr lang="en-GB"/>
        </a:p>
      </dgm:t>
    </dgm:pt>
    <dgm:pt modelId="{33BFD4FD-74CE-4891-B840-1583CA841B52}" type="sibTrans" cxnId="{F4454EB7-0545-4525-91A9-904D8E195A37}">
      <dgm:prSet/>
      <dgm:spPr/>
      <dgm:t>
        <a:bodyPr/>
        <a:lstStyle/>
        <a:p>
          <a:endParaRPr lang="en-GB"/>
        </a:p>
      </dgm:t>
    </dgm:pt>
    <dgm:pt modelId="{45C76650-9AC3-49D7-97FF-B902E15A86F9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Very anxious when carers leave</a:t>
          </a:r>
        </a:p>
      </dgm:t>
    </dgm:pt>
    <dgm:pt modelId="{9A7A4AC7-D09F-4CB0-8118-7B0467813676}" type="parTrans" cxnId="{7B8619A1-AEA8-4924-BAA9-13FD73A5145A}">
      <dgm:prSet/>
      <dgm:spPr/>
      <dgm:t>
        <a:bodyPr/>
        <a:lstStyle/>
        <a:p>
          <a:endParaRPr lang="en-GB"/>
        </a:p>
      </dgm:t>
    </dgm:pt>
    <dgm:pt modelId="{E0485807-7938-46DD-8866-A079A14D26B1}" type="sibTrans" cxnId="{7B8619A1-AEA8-4924-BAA9-13FD73A5145A}">
      <dgm:prSet/>
      <dgm:spPr/>
      <dgm:t>
        <a:bodyPr/>
        <a:lstStyle/>
        <a:p>
          <a:endParaRPr lang="en-GB"/>
        </a:p>
      </dgm:t>
    </dgm:pt>
    <dgm:pt modelId="{27BE5D4B-80C9-4188-9222-3905567860A8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Verbal communication limited</a:t>
          </a:r>
        </a:p>
      </dgm:t>
    </dgm:pt>
    <dgm:pt modelId="{2E02E02C-50FA-49C3-A3D0-395F15FA7C5F}" type="parTrans" cxnId="{39D5697B-29AA-4892-90FE-7C66C2461A17}">
      <dgm:prSet/>
      <dgm:spPr/>
      <dgm:t>
        <a:bodyPr/>
        <a:lstStyle/>
        <a:p>
          <a:endParaRPr lang="en-GB"/>
        </a:p>
      </dgm:t>
    </dgm:pt>
    <dgm:pt modelId="{6C09CE15-3E16-4137-BB49-B911A0A8CB73}" type="sibTrans" cxnId="{39D5697B-29AA-4892-90FE-7C66C2461A17}">
      <dgm:prSet/>
      <dgm:spPr/>
      <dgm:t>
        <a:bodyPr/>
        <a:lstStyle/>
        <a:p>
          <a:endParaRPr lang="en-GB"/>
        </a:p>
      </dgm:t>
    </dgm:pt>
    <dgm:pt modelId="{E51380DA-ABCD-47A5-A0F0-130977271255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Has difficulty to take part in group play</a:t>
          </a:r>
        </a:p>
      </dgm:t>
    </dgm:pt>
    <dgm:pt modelId="{282057A1-A52E-419C-85BD-10665D32FAB6}" type="parTrans" cxnId="{FC55AE75-8192-4809-987F-697BF7E0FE51}">
      <dgm:prSet/>
      <dgm:spPr/>
      <dgm:t>
        <a:bodyPr/>
        <a:lstStyle/>
        <a:p>
          <a:endParaRPr lang="en-GB"/>
        </a:p>
      </dgm:t>
    </dgm:pt>
    <dgm:pt modelId="{7698D0C9-E0AD-4C1C-A797-AA0AC6411B5E}" type="sibTrans" cxnId="{FC55AE75-8192-4809-987F-697BF7E0FE51}">
      <dgm:prSet/>
      <dgm:spPr/>
      <dgm:t>
        <a:bodyPr/>
        <a:lstStyle/>
        <a:p>
          <a:endParaRPr lang="en-GB"/>
        </a:p>
      </dgm:t>
    </dgm:pt>
    <dgm:pt modelId="{3489AD35-61A6-4A37-A133-4FA88FA6120F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Needs support with emotional and social development </a:t>
          </a:r>
        </a:p>
      </dgm:t>
    </dgm:pt>
    <dgm:pt modelId="{794DE97C-14ED-4AF2-9A21-521FFF2A54EF}" type="parTrans" cxnId="{8E1910B9-924A-4BE7-B8F5-7AE288BC5DD9}">
      <dgm:prSet/>
      <dgm:spPr/>
      <dgm:t>
        <a:bodyPr/>
        <a:lstStyle/>
        <a:p>
          <a:endParaRPr lang="en-GB"/>
        </a:p>
      </dgm:t>
    </dgm:pt>
    <dgm:pt modelId="{D0B40D26-910B-42DF-A985-52EB68F052FD}" type="sibTrans" cxnId="{8E1910B9-924A-4BE7-B8F5-7AE288BC5DD9}">
      <dgm:prSet/>
      <dgm:spPr/>
      <dgm:t>
        <a:bodyPr/>
        <a:lstStyle/>
        <a:p>
          <a:endParaRPr lang="en-GB"/>
        </a:p>
      </dgm:t>
    </dgm:pt>
    <dgm:pt modelId="{7AEF676C-0324-4FFA-8992-BF117D2CC4B5}" type="pres">
      <dgm:prSet presAssocID="{1792D58D-758F-4195-815B-EFE3ACF23FC4}" presName="diagram" presStyleCnt="0">
        <dgm:presLayoutVars>
          <dgm:dir/>
          <dgm:resizeHandles val="exact"/>
        </dgm:presLayoutVars>
      </dgm:prSet>
      <dgm:spPr/>
    </dgm:pt>
    <dgm:pt modelId="{59BECA8C-36E7-41B9-9A39-FF23FB856208}" type="pres">
      <dgm:prSet presAssocID="{E940E662-F70E-4D29-92A0-9EE13AA267C0}" presName="node" presStyleLbl="node1" presStyleIdx="0" presStyleCnt="5" custLinFactNeighborY="1340">
        <dgm:presLayoutVars>
          <dgm:bulletEnabled val="1"/>
        </dgm:presLayoutVars>
      </dgm:prSet>
      <dgm:spPr/>
    </dgm:pt>
    <dgm:pt modelId="{A02DFABC-6084-4221-8796-F68471C2B6FF}" type="pres">
      <dgm:prSet presAssocID="{33BFD4FD-74CE-4891-B840-1583CA841B52}" presName="sibTrans" presStyleCnt="0"/>
      <dgm:spPr/>
    </dgm:pt>
    <dgm:pt modelId="{775F83A1-EECD-490D-B4D9-277616D716E8}" type="pres">
      <dgm:prSet presAssocID="{45C76650-9AC3-49D7-97FF-B902E15A86F9}" presName="node" presStyleLbl="node1" presStyleIdx="1" presStyleCnt="5">
        <dgm:presLayoutVars>
          <dgm:bulletEnabled val="1"/>
        </dgm:presLayoutVars>
      </dgm:prSet>
      <dgm:spPr/>
    </dgm:pt>
    <dgm:pt modelId="{669DE167-35C3-4921-BEAD-64A3A835A852}" type="pres">
      <dgm:prSet presAssocID="{E0485807-7938-46DD-8866-A079A14D26B1}" presName="sibTrans" presStyleCnt="0"/>
      <dgm:spPr/>
    </dgm:pt>
    <dgm:pt modelId="{3C6DBCA1-0113-4D78-B12B-603FB4E383A0}" type="pres">
      <dgm:prSet presAssocID="{27BE5D4B-80C9-4188-9222-3905567860A8}" presName="node" presStyleLbl="node1" presStyleIdx="2" presStyleCnt="5">
        <dgm:presLayoutVars>
          <dgm:bulletEnabled val="1"/>
        </dgm:presLayoutVars>
      </dgm:prSet>
      <dgm:spPr/>
    </dgm:pt>
    <dgm:pt modelId="{A390BCE6-C575-4A0B-93D6-1429D3CABDB9}" type="pres">
      <dgm:prSet presAssocID="{6C09CE15-3E16-4137-BB49-B911A0A8CB73}" presName="sibTrans" presStyleCnt="0"/>
      <dgm:spPr/>
    </dgm:pt>
    <dgm:pt modelId="{29076E73-DC04-4586-94B9-4BD626D50725}" type="pres">
      <dgm:prSet presAssocID="{E51380DA-ABCD-47A5-A0F0-130977271255}" presName="node" presStyleLbl="node1" presStyleIdx="3" presStyleCnt="5">
        <dgm:presLayoutVars>
          <dgm:bulletEnabled val="1"/>
        </dgm:presLayoutVars>
      </dgm:prSet>
      <dgm:spPr/>
    </dgm:pt>
    <dgm:pt modelId="{448CA51F-6E34-40D2-B419-BA23776B535C}" type="pres">
      <dgm:prSet presAssocID="{7698D0C9-E0AD-4C1C-A797-AA0AC6411B5E}" presName="sibTrans" presStyleCnt="0"/>
      <dgm:spPr/>
    </dgm:pt>
    <dgm:pt modelId="{B6E3418A-B5A6-40BF-AD87-82E4DF12FD4F}" type="pres">
      <dgm:prSet presAssocID="{3489AD35-61A6-4A37-A133-4FA88FA6120F}" presName="node" presStyleLbl="node1" presStyleIdx="4" presStyleCnt="5">
        <dgm:presLayoutVars>
          <dgm:bulletEnabled val="1"/>
        </dgm:presLayoutVars>
      </dgm:prSet>
      <dgm:spPr/>
    </dgm:pt>
  </dgm:ptLst>
  <dgm:cxnLst>
    <dgm:cxn modelId="{B59E7501-A6C8-408C-A65C-41C8DD9BDCBC}" type="presOf" srcId="{3489AD35-61A6-4A37-A133-4FA88FA6120F}" destId="{B6E3418A-B5A6-40BF-AD87-82E4DF12FD4F}" srcOrd="0" destOrd="0" presId="urn:microsoft.com/office/officeart/2005/8/layout/default"/>
    <dgm:cxn modelId="{BF8B7B0C-F8B2-459F-937D-12292119F07B}" type="presOf" srcId="{E940E662-F70E-4D29-92A0-9EE13AA267C0}" destId="{59BECA8C-36E7-41B9-9A39-FF23FB856208}" srcOrd="0" destOrd="0" presId="urn:microsoft.com/office/officeart/2005/8/layout/default"/>
    <dgm:cxn modelId="{BFA01B41-E177-4546-B0FD-FE7253062B9B}" type="presOf" srcId="{45C76650-9AC3-49D7-97FF-B902E15A86F9}" destId="{775F83A1-EECD-490D-B4D9-277616D716E8}" srcOrd="0" destOrd="0" presId="urn:microsoft.com/office/officeart/2005/8/layout/default"/>
    <dgm:cxn modelId="{FC55AE75-8192-4809-987F-697BF7E0FE51}" srcId="{1792D58D-758F-4195-815B-EFE3ACF23FC4}" destId="{E51380DA-ABCD-47A5-A0F0-130977271255}" srcOrd="3" destOrd="0" parTransId="{282057A1-A52E-419C-85BD-10665D32FAB6}" sibTransId="{7698D0C9-E0AD-4C1C-A797-AA0AC6411B5E}"/>
    <dgm:cxn modelId="{39D5697B-29AA-4892-90FE-7C66C2461A17}" srcId="{1792D58D-758F-4195-815B-EFE3ACF23FC4}" destId="{27BE5D4B-80C9-4188-9222-3905567860A8}" srcOrd="2" destOrd="0" parTransId="{2E02E02C-50FA-49C3-A3D0-395F15FA7C5F}" sibTransId="{6C09CE15-3E16-4137-BB49-B911A0A8CB73}"/>
    <dgm:cxn modelId="{C2523B87-CD12-41D1-AB13-42CE93A2C5FB}" type="presOf" srcId="{E51380DA-ABCD-47A5-A0F0-130977271255}" destId="{29076E73-DC04-4586-94B9-4BD626D50725}" srcOrd="0" destOrd="0" presId="urn:microsoft.com/office/officeart/2005/8/layout/default"/>
    <dgm:cxn modelId="{7B8619A1-AEA8-4924-BAA9-13FD73A5145A}" srcId="{1792D58D-758F-4195-815B-EFE3ACF23FC4}" destId="{45C76650-9AC3-49D7-97FF-B902E15A86F9}" srcOrd="1" destOrd="0" parTransId="{9A7A4AC7-D09F-4CB0-8118-7B0467813676}" sibTransId="{E0485807-7938-46DD-8866-A079A14D26B1}"/>
    <dgm:cxn modelId="{F4454EB7-0545-4525-91A9-904D8E195A37}" srcId="{1792D58D-758F-4195-815B-EFE3ACF23FC4}" destId="{E940E662-F70E-4D29-92A0-9EE13AA267C0}" srcOrd="0" destOrd="0" parTransId="{07E94749-5D54-48CA-9F7C-31253D71CBB8}" sibTransId="{33BFD4FD-74CE-4891-B840-1583CA841B52}"/>
    <dgm:cxn modelId="{8E1910B9-924A-4BE7-B8F5-7AE288BC5DD9}" srcId="{1792D58D-758F-4195-815B-EFE3ACF23FC4}" destId="{3489AD35-61A6-4A37-A133-4FA88FA6120F}" srcOrd="4" destOrd="0" parTransId="{794DE97C-14ED-4AF2-9A21-521FFF2A54EF}" sibTransId="{D0B40D26-910B-42DF-A985-52EB68F052FD}"/>
    <dgm:cxn modelId="{A026BAC3-4B3F-4B68-9B3F-106A1BC3DFC1}" type="presOf" srcId="{1792D58D-758F-4195-815B-EFE3ACF23FC4}" destId="{7AEF676C-0324-4FFA-8992-BF117D2CC4B5}" srcOrd="0" destOrd="0" presId="urn:microsoft.com/office/officeart/2005/8/layout/default"/>
    <dgm:cxn modelId="{9D269DE0-789F-4C68-BB21-372E65CBF1E1}" type="presOf" srcId="{27BE5D4B-80C9-4188-9222-3905567860A8}" destId="{3C6DBCA1-0113-4D78-B12B-603FB4E383A0}" srcOrd="0" destOrd="0" presId="urn:microsoft.com/office/officeart/2005/8/layout/default"/>
    <dgm:cxn modelId="{3B6C3D91-7F85-4BF1-9ECF-77377E9F1D41}" type="presParOf" srcId="{7AEF676C-0324-4FFA-8992-BF117D2CC4B5}" destId="{59BECA8C-36E7-41B9-9A39-FF23FB856208}" srcOrd="0" destOrd="0" presId="urn:microsoft.com/office/officeart/2005/8/layout/default"/>
    <dgm:cxn modelId="{3E774A69-52BB-450C-82DC-A7B9BE4C5A90}" type="presParOf" srcId="{7AEF676C-0324-4FFA-8992-BF117D2CC4B5}" destId="{A02DFABC-6084-4221-8796-F68471C2B6FF}" srcOrd="1" destOrd="0" presId="urn:microsoft.com/office/officeart/2005/8/layout/default"/>
    <dgm:cxn modelId="{F9C53D8F-9375-446F-989D-DDBBF8D09204}" type="presParOf" srcId="{7AEF676C-0324-4FFA-8992-BF117D2CC4B5}" destId="{775F83A1-EECD-490D-B4D9-277616D716E8}" srcOrd="2" destOrd="0" presId="urn:microsoft.com/office/officeart/2005/8/layout/default"/>
    <dgm:cxn modelId="{DFE7E5F6-CE98-4B36-91C8-A0BC8D6C28EB}" type="presParOf" srcId="{7AEF676C-0324-4FFA-8992-BF117D2CC4B5}" destId="{669DE167-35C3-4921-BEAD-64A3A835A852}" srcOrd="3" destOrd="0" presId="urn:microsoft.com/office/officeart/2005/8/layout/default"/>
    <dgm:cxn modelId="{D61315B9-1276-4958-B627-A5F37C080E7C}" type="presParOf" srcId="{7AEF676C-0324-4FFA-8992-BF117D2CC4B5}" destId="{3C6DBCA1-0113-4D78-B12B-603FB4E383A0}" srcOrd="4" destOrd="0" presId="urn:microsoft.com/office/officeart/2005/8/layout/default"/>
    <dgm:cxn modelId="{BCBCA95C-9052-43F2-AAE5-D022DC978C6A}" type="presParOf" srcId="{7AEF676C-0324-4FFA-8992-BF117D2CC4B5}" destId="{A390BCE6-C575-4A0B-93D6-1429D3CABDB9}" srcOrd="5" destOrd="0" presId="urn:microsoft.com/office/officeart/2005/8/layout/default"/>
    <dgm:cxn modelId="{770BDD35-A6BC-4206-9BC8-98A54A5C64E0}" type="presParOf" srcId="{7AEF676C-0324-4FFA-8992-BF117D2CC4B5}" destId="{29076E73-DC04-4586-94B9-4BD626D50725}" srcOrd="6" destOrd="0" presId="urn:microsoft.com/office/officeart/2005/8/layout/default"/>
    <dgm:cxn modelId="{826D1596-C15C-4CEA-9BB6-22D3DE2531AA}" type="presParOf" srcId="{7AEF676C-0324-4FFA-8992-BF117D2CC4B5}" destId="{448CA51F-6E34-40D2-B419-BA23776B535C}" srcOrd="7" destOrd="0" presId="urn:microsoft.com/office/officeart/2005/8/layout/default"/>
    <dgm:cxn modelId="{3674714C-64A0-425C-9BF6-201F3574B4BF}" type="presParOf" srcId="{7AEF676C-0324-4FFA-8992-BF117D2CC4B5}" destId="{B6E3418A-B5A6-40BF-AD87-82E4DF12FD4F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54497E-CF20-4B29-BF49-6BF387917200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8DD6742-B788-41DF-AE2F-B1071B81625F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Emotional bond between child and caregiver</a:t>
          </a:r>
        </a:p>
      </dgm:t>
    </dgm:pt>
    <dgm:pt modelId="{1D19D42F-18A7-4467-8225-84F64086B6A9}" type="parTrans" cxnId="{FDB793E1-0F1E-46A7-86D2-7FB66D5BB967}">
      <dgm:prSet/>
      <dgm:spPr/>
      <dgm:t>
        <a:bodyPr/>
        <a:lstStyle/>
        <a:p>
          <a:endParaRPr lang="en-GB"/>
        </a:p>
      </dgm:t>
    </dgm:pt>
    <dgm:pt modelId="{7771D8CF-7E28-40C0-A39F-67696ED4BF69}" type="sibTrans" cxnId="{FDB793E1-0F1E-46A7-86D2-7FB66D5BB967}">
      <dgm:prSet/>
      <dgm:spPr/>
      <dgm:t>
        <a:bodyPr/>
        <a:lstStyle/>
        <a:p>
          <a:endParaRPr lang="en-GB"/>
        </a:p>
      </dgm:t>
    </dgm:pt>
    <dgm:pt modelId="{EA2A3BEA-E872-4FCD-99FF-2DA7DAE90C78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Protection and emotional security</a:t>
          </a:r>
        </a:p>
      </dgm:t>
    </dgm:pt>
    <dgm:pt modelId="{9809A7B9-D117-486F-AE1F-9D8293146D6F}" type="parTrans" cxnId="{75465306-3BE6-4D76-899E-1856EC3BCDBF}">
      <dgm:prSet/>
      <dgm:spPr/>
      <dgm:t>
        <a:bodyPr/>
        <a:lstStyle/>
        <a:p>
          <a:endParaRPr lang="en-GB"/>
        </a:p>
      </dgm:t>
    </dgm:pt>
    <dgm:pt modelId="{E5243E86-7E94-467B-BDE1-2F91225E39C3}" type="sibTrans" cxnId="{75465306-3BE6-4D76-899E-1856EC3BCDBF}">
      <dgm:prSet/>
      <dgm:spPr/>
      <dgm:t>
        <a:bodyPr/>
        <a:lstStyle/>
        <a:p>
          <a:endParaRPr lang="en-GB"/>
        </a:p>
      </dgm:t>
    </dgm:pt>
    <dgm:pt modelId="{180ABABC-B3D7-4329-962F-6D66D80CCD35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Reassurance when unsettled</a:t>
          </a:r>
        </a:p>
      </dgm:t>
    </dgm:pt>
    <dgm:pt modelId="{7C51F521-0B6B-4EE2-88A1-84ADFF129747}" type="parTrans" cxnId="{40BEAD32-5183-48E9-B168-ABC9E34FB2A1}">
      <dgm:prSet/>
      <dgm:spPr/>
      <dgm:t>
        <a:bodyPr/>
        <a:lstStyle/>
        <a:p>
          <a:endParaRPr lang="en-GB"/>
        </a:p>
      </dgm:t>
    </dgm:pt>
    <dgm:pt modelId="{54EA96BD-9DFE-43D4-938E-3845BB7640DE}" type="sibTrans" cxnId="{40BEAD32-5183-48E9-B168-ABC9E34FB2A1}">
      <dgm:prSet/>
      <dgm:spPr/>
      <dgm:t>
        <a:bodyPr/>
        <a:lstStyle/>
        <a:p>
          <a:endParaRPr lang="en-GB"/>
        </a:p>
      </dgm:t>
    </dgm:pt>
    <dgm:pt modelId="{CCC9A039-5971-43CD-82D0-D5C71E9C0A06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Early relationships influence expectations a child has from caregivers</a:t>
          </a:r>
        </a:p>
      </dgm:t>
    </dgm:pt>
    <dgm:pt modelId="{5ECAED72-8458-4A12-90D4-AFD588BD8346}" type="parTrans" cxnId="{7F630E1F-1967-4ACE-8D58-387E60A8E9A6}">
      <dgm:prSet/>
      <dgm:spPr/>
      <dgm:t>
        <a:bodyPr/>
        <a:lstStyle/>
        <a:p>
          <a:endParaRPr lang="en-GB"/>
        </a:p>
      </dgm:t>
    </dgm:pt>
    <dgm:pt modelId="{E7D133E5-994F-41B3-923C-715C5F594DFF}" type="sibTrans" cxnId="{7F630E1F-1967-4ACE-8D58-387E60A8E9A6}">
      <dgm:prSet/>
      <dgm:spPr/>
      <dgm:t>
        <a:bodyPr/>
        <a:lstStyle/>
        <a:p>
          <a:endParaRPr lang="en-GB"/>
        </a:p>
      </dgm:t>
    </dgm:pt>
    <dgm:pt modelId="{22FC97E5-DDE7-4EDA-8A14-2998F0DB359D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The caregiver as a secure base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(Bowlby,1988; Ainsworth et al,1978)</a:t>
          </a:r>
        </a:p>
      </dgm:t>
    </dgm:pt>
    <dgm:pt modelId="{87174FA9-6F39-4EA7-81F7-72222B5572E5}" type="parTrans" cxnId="{F39E99DB-DFAD-4AD7-9491-D4A5C4BF5DE2}">
      <dgm:prSet/>
      <dgm:spPr/>
      <dgm:t>
        <a:bodyPr/>
        <a:lstStyle/>
        <a:p>
          <a:endParaRPr lang="en-GB"/>
        </a:p>
      </dgm:t>
    </dgm:pt>
    <dgm:pt modelId="{32D80031-2AD1-4231-8A56-17DCA19D2BAB}" type="sibTrans" cxnId="{F39E99DB-DFAD-4AD7-9491-D4A5C4BF5DE2}">
      <dgm:prSet/>
      <dgm:spPr/>
      <dgm:t>
        <a:bodyPr/>
        <a:lstStyle/>
        <a:p>
          <a:endParaRPr lang="en-GB"/>
        </a:p>
      </dgm:t>
    </dgm:pt>
    <dgm:pt modelId="{856FACF7-4E13-43D4-A6E8-2F313BFC8B62}" type="pres">
      <dgm:prSet presAssocID="{9154497E-CF20-4B29-BF49-6BF387917200}" presName="diagram" presStyleCnt="0">
        <dgm:presLayoutVars>
          <dgm:dir/>
          <dgm:resizeHandles val="exact"/>
        </dgm:presLayoutVars>
      </dgm:prSet>
      <dgm:spPr/>
    </dgm:pt>
    <dgm:pt modelId="{C0D2E254-080A-44D4-ADE6-B23FD3CB4B07}" type="pres">
      <dgm:prSet presAssocID="{28DD6742-B788-41DF-AE2F-B1071B81625F}" presName="node" presStyleLbl="node1" presStyleIdx="0" presStyleCnt="5">
        <dgm:presLayoutVars>
          <dgm:bulletEnabled val="1"/>
        </dgm:presLayoutVars>
      </dgm:prSet>
      <dgm:spPr/>
    </dgm:pt>
    <dgm:pt modelId="{159AD418-7BF9-48FC-85FF-F22FE74DB05D}" type="pres">
      <dgm:prSet presAssocID="{7771D8CF-7E28-40C0-A39F-67696ED4BF69}" presName="sibTrans" presStyleCnt="0"/>
      <dgm:spPr/>
    </dgm:pt>
    <dgm:pt modelId="{C56E2F69-75BC-4813-8009-0EE5355AD349}" type="pres">
      <dgm:prSet presAssocID="{EA2A3BEA-E872-4FCD-99FF-2DA7DAE90C78}" presName="node" presStyleLbl="node1" presStyleIdx="1" presStyleCnt="5">
        <dgm:presLayoutVars>
          <dgm:bulletEnabled val="1"/>
        </dgm:presLayoutVars>
      </dgm:prSet>
      <dgm:spPr/>
    </dgm:pt>
    <dgm:pt modelId="{3DF51791-E851-4D85-AE2D-977C8B5624A2}" type="pres">
      <dgm:prSet presAssocID="{E5243E86-7E94-467B-BDE1-2F91225E39C3}" presName="sibTrans" presStyleCnt="0"/>
      <dgm:spPr/>
    </dgm:pt>
    <dgm:pt modelId="{41310EE3-C320-4BCF-8EF8-9510EE629CF4}" type="pres">
      <dgm:prSet presAssocID="{180ABABC-B3D7-4329-962F-6D66D80CCD35}" presName="node" presStyleLbl="node1" presStyleIdx="2" presStyleCnt="5">
        <dgm:presLayoutVars>
          <dgm:bulletEnabled val="1"/>
        </dgm:presLayoutVars>
      </dgm:prSet>
      <dgm:spPr/>
    </dgm:pt>
    <dgm:pt modelId="{824E23C2-341B-45A5-9473-B6F295D9023F}" type="pres">
      <dgm:prSet presAssocID="{54EA96BD-9DFE-43D4-938E-3845BB7640DE}" presName="sibTrans" presStyleCnt="0"/>
      <dgm:spPr/>
    </dgm:pt>
    <dgm:pt modelId="{02EAED4F-9F42-48B2-8E36-B6C43A71E061}" type="pres">
      <dgm:prSet presAssocID="{CCC9A039-5971-43CD-82D0-D5C71E9C0A06}" presName="node" presStyleLbl="node1" presStyleIdx="3" presStyleCnt="5">
        <dgm:presLayoutVars>
          <dgm:bulletEnabled val="1"/>
        </dgm:presLayoutVars>
      </dgm:prSet>
      <dgm:spPr/>
    </dgm:pt>
    <dgm:pt modelId="{72D7249C-12A8-4336-BDA0-F953F011ACB7}" type="pres">
      <dgm:prSet presAssocID="{E7D133E5-994F-41B3-923C-715C5F594DFF}" presName="sibTrans" presStyleCnt="0"/>
      <dgm:spPr/>
    </dgm:pt>
    <dgm:pt modelId="{D61FA059-6FB8-4441-9B46-16BB597692EC}" type="pres">
      <dgm:prSet presAssocID="{22FC97E5-DDE7-4EDA-8A14-2998F0DB359D}" presName="node" presStyleLbl="node1" presStyleIdx="4" presStyleCnt="5">
        <dgm:presLayoutVars>
          <dgm:bulletEnabled val="1"/>
        </dgm:presLayoutVars>
      </dgm:prSet>
      <dgm:spPr/>
    </dgm:pt>
  </dgm:ptLst>
  <dgm:cxnLst>
    <dgm:cxn modelId="{75465306-3BE6-4D76-899E-1856EC3BCDBF}" srcId="{9154497E-CF20-4B29-BF49-6BF387917200}" destId="{EA2A3BEA-E872-4FCD-99FF-2DA7DAE90C78}" srcOrd="1" destOrd="0" parTransId="{9809A7B9-D117-486F-AE1F-9D8293146D6F}" sibTransId="{E5243E86-7E94-467B-BDE1-2F91225E39C3}"/>
    <dgm:cxn modelId="{7F630E1F-1967-4ACE-8D58-387E60A8E9A6}" srcId="{9154497E-CF20-4B29-BF49-6BF387917200}" destId="{CCC9A039-5971-43CD-82D0-D5C71E9C0A06}" srcOrd="3" destOrd="0" parTransId="{5ECAED72-8458-4A12-90D4-AFD588BD8346}" sibTransId="{E7D133E5-994F-41B3-923C-715C5F594DFF}"/>
    <dgm:cxn modelId="{40BEAD32-5183-48E9-B168-ABC9E34FB2A1}" srcId="{9154497E-CF20-4B29-BF49-6BF387917200}" destId="{180ABABC-B3D7-4329-962F-6D66D80CCD35}" srcOrd="2" destOrd="0" parTransId="{7C51F521-0B6B-4EE2-88A1-84ADFF129747}" sibTransId="{54EA96BD-9DFE-43D4-938E-3845BB7640DE}"/>
    <dgm:cxn modelId="{7BABEF39-F5F5-4A30-A49D-DEA6A196E468}" type="presOf" srcId="{180ABABC-B3D7-4329-962F-6D66D80CCD35}" destId="{41310EE3-C320-4BCF-8EF8-9510EE629CF4}" srcOrd="0" destOrd="0" presId="urn:microsoft.com/office/officeart/2005/8/layout/default"/>
    <dgm:cxn modelId="{48095F60-EB11-459B-8FCD-5DB397CCF072}" type="presOf" srcId="{28DD6742-B788-41DF-AE2F-B1071B81625F}" destId="{C0D2E254-080A-44D4-ADE6-B23FD3CB4B07}" srcOrd="0" destOrd="0" presId="urn:microsoft.com/office/officeart/2005/8/layout/default"/>
    <dgm:cxn modelId="{646EF1AA-345A-4199-A63F-2F078BF15F03}" type="presOf" srcId="{CCC9A039-5971-43CD-82D0-D5C71E9C0A06}" destId="{02EAED4F-9F42-48B2-8E36-B6C43A71E061}" srcOrd="0" destOrd="0" presId="urn:microsoft.com/office/officeart/2005/8/layout/default"/>
    <dgm:cxn modelId="{F39E99DB-DFAD-4AD7-9491-D4A5C4BF5DE2}" srcId="{9154497E-CF20-4B29-BF49-6BF387917200}" destId="{22FC97E5-DDE7-4EDA-8A14-2998F0DB359D}" srcOrd="4" destOrd="0" parTransId="{87174FA9-6F39-4EA7-81F7-72222B5572E5}" sibTransId="{32D80031-2AD1-4231-8A56-17DCA19D2BAB}"/>
    <dgm:cxn modelId="{7457E7DC-C8A4-42E7-BD95-C48B7591CDDA}" type="presOf" srcId="{EA2A3BEA-E872-4FCD-99FF-2DA7DAE90C78}" destId="{C56E2F69-75BC-4813-8009-0EE5355AD349}" srcOrd="0" destOrd="0" presId="urn:microsoft.com/office/officeart/2005/8/layout/default"/>
    <dgm:cxn modelId="{FDB793E1-0F1E-46A7-86D2-7FB66D5BB967}" srcId="{9154497E-CF20-4B29-BF49-6BF387917200}" destId="{28DD6742-B788-41DF-AE2F-B1071B81625F}" srcOrd="0" destOrd="0" parTransId="{1D19D42F-18A7-4467-8225-84F64086B6A9}" sibTransId="{7771D8CF-7E28-40C0-A39F-67696ED4BF69}"/>
    <dgm:cxn modelId="{0C1F26F3-064E-4C3A-BE43-1FB45D41B227}" type="presOf" srcId="{22FC97E5-DDE7-4EDA-8A14-2998F0DB359D}" destId="{D61FA059-6FB8-4441-9B46-16BB597692EC}" srcOrd="0" destOrd="0" presId="urn:microsoft.com/office/officeart/2005/8/layout/default"/>
    <dgm:cxn modelId="{D80BAAF9-132D-434C-B3BA-B999895A2A95}" type="presOf" srcId="{9154497E-CF20-4B29-BF49-6BF387917200}" destId="{856FACF7-4E13-43D4-A6E8-2F313BFC8B62}" srcOrd="0" destOrd="0" presId="urn:microsoft.com/office/officeart/2005/8/layout/default"/>
    <dgm:cxn modelId="{6112CD49-BE7E-473B-BDDF-7852F8D03B78}" type="presParOf" srcId="{856FACF7-4E13-43D4-A6E8-2F313BFC8B62}" destId="{C0D2E254-080A-44D4-ADE6-B23FD3CB4B07}" srcOrd="0" destOrd="0" presId="urn:microsoft.com/office/officeart/2005/8/layout/default"/>
    <dgm:cxn modelId="{E5D21A02-4A28-4FD6-BD46-E28129E7AD4A}" type="presParOf" srcId="{856FACF7-4E13-43D4-A6E8-2F313BFC8B62}" destId="{159AD418-7BF9-48FC-85FF-F22FE74DB05D}" srcOrd="1" destOrd="0" presId="urn:microsoft.com/office/officeart/2005/8/layout/default"/>
    <dgm:cxn modelId="{F1EDB249-244F-46F2-8B94-ADEAECC26959}" type="presParOf" srcId="{856FACF7-4E13-43D4-A6E8-2F313BFC8B62}" destId="{C56E2F69-75BC-4813-8009-0EE5355AD349}" srcOrd="2" destOrd="0" presId="urn:microsoft.com/office/officeart/2005/8/layout/default"/>
    <dgm:cxn modelId="{DA6ED22A-8842-446D-94A7-0058B04915F5}" type="presParOf" srcId="{856FACF7-4E13-43D4-A6E8-2F313BFC8B62}" destId="{3DF51791-E851-4D85-AE2D-977C8B5624A2}" srcOrd="3" destOrd="0" presId="urn:microsoft.com/office/officeart/2005/8/layout/default"/>
    <dgm:cxn modelId="{43F967CB-2775-4EEC-8B96-F57FBF9CAA94}" type="presParOf" srcId="{856FACF7-4E13-43D4-A6E8-2F313BFC8B62}" destId="{41310EE3-C320-4BCF-8EF8-9510EE629CF4}" srcOrd="4" destOrd="0" presId="urn:microsoft.com/office/officeart/2005/8/layout/default"/>
    <dgm:cxn modelId="{015E63D4-051E-4008-8276-D07C4F43FFE5}" type="presParOf" srcId="{856FACF7-4E13-43D4-A6E8-2F313BFC8B62}" destId="{824E23C2-341B-45A5-9473-B6F295D9023F}" srcOrd="5" destOrd="0" presId="urn:microsoft.com/office/officeart/2005/8/layout/default"/>
    <dgm:cxn modelId="{D5140E21-7352-43D8-8FE3-8A85E2D1F5F9}" type="presParOf" srcId="{856FACF7-4E13-43D4-A6E8-2F313BFC8B62}" destId="{02EAED4F-9F42-48B2-8E36-B6C43A71E061}" srcOrd="6" destOrd="0" presId="urn:microsoft.com/office/officeart/2005/8/layout/default"/>
    <dgm:cxn modelId="{511BE3AF-3035-4341-85C0-865CF6CABD82}" type="presParOf" srcId="{856FACF7-4E13-43D4-A6E8-2F313BFC8B62}" destId="{72D7249C-12A8-4336-BDA0-F953F011ACB7}" srcOrd="7" destOrd="0" presId="urn:microsoft.com/office/officeart/2005/8/layout/default"/>
    <dgm:cxn modelId="{45B898E4-800D-472D-9E50-710496998495}" type="presParOf" srcId="{856FACF7-4E13-43D4-A6E8-2F313BFC8B62}" destId="{D61FA059-6FB8-4441-9B46-16BB597692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0B61F0-725B-45A6-B4AE-76E1BDAF557E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374C720-5F7D-4FB5-903B-A6018EF65123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Attachment bond: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Emotional connection</a:t>
          </a:r>
        </a:p>
      </dgm:t>
    </dgm:pt>
    <dgm:pt modelId="{7E61FDDD-397A-4584-B20F-2E820B3F7227}" type="parTrans" cxnId="{DA60F6BB-B6E5-4E2D-A51C-E73867CFA947}">
      <dgm:prSet/>
      <dgm:spPr/>
      <dgm:t>
        <a:bodyPr/>
        <a:lstStyle/>
        <a:p>
          <a:endParaRPr lang="en-GB"/>
        </a:p>
      </dgm:t>
    </dgm:pt>
    <dgm:pt modelId="{97BA9671-40FE-4EE3-A7F8-1EF5F0211460}" type="sibTrans" cxnId="{DA60F6BB-B6E5-4E2D-A51C-E73867CFA947}">
      <dgm:prSet/>
      <dgm:spPr/>
      <dgm:t>
        <a:bodyPr/>
        <a:lstStyle/>
        <a:p>
          <a:endParaRPr lang="en-GB"/>
        </a:p>
      </dgm:t>
    </dgm:pt>
    <dgm:pt modelId="{FC044784-5ABB-4800-9D25-E2A6510C1E40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Proximity seeking: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Seeking caregiver when distressed for reassurance</a:t>
          </a:r>
        </a:p>
      </dgm:t>
    </dgm:pt>
    <dgm:pt modelId="{07708DB7-C972-44FC-8E40-201C76EC9584}" type="parTrans" cxnId="{0A23DD9E-CC85-4E42-B098-0A2E72CF9555}">
      <dgm:prSet/>
      <dgm:spPr/>
      <dgm:t>
        <a:bodyPr/>
        <a:lstStyle/>
        <a:p>
          <a:endParaRPr lang="en-GB"/>
        </a:p>
      </dgm:t>
    </dgm:pt>
    <dgm:pt modelId="{5A05B21A-85B0-4B16-ACF3-A593603EDB5D}" type="sibTrans" cxnId="{0A23DD9E-CC85-4E42-B098-0A2E72CF9555}">
      <dgm:prSet/>
      <dgm:spPr/>
      <dgm:t>
        <a:bodyPr/>
        <a:lstStyle/>
        <a:p>
          <a:endParaRPr lang="en-GB"/>
        </a:p>
      </dgm:t>
    </dgm:pt>
    <dgm:pt modelId="{CA1D3A4D-007A-4BD9-AE4F-A9354D0C3071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Secure base: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Confidence to explore</a:t>
          </a:r>
        </a:p>
      </dgm:t>
    </dgm:pt>
    <dgm:pt modelId="{A94A0C7C-A676-4DFA-926E-C36A182EA875}" type="parTrans" cxnId="{53DE32DE-88EC-4500-B1FF-04CCFBDFF83F}">
      <dgm:prSet/>
      <dgm:spPr/>
      <dgm:t>
        <a:bodyPr/>
        <a:lstStyle/>
        <a:p>
          <a:endParaRPr lang="en-GB"/>
        </a:p>
      </dgm:t>
    </dgm:pt>
    <dgm:pt modelId="{3416738A-9930-4FEB-8D3E-7063EC546C77}" type="sibTrans" cxnId="{53DE32DE-88EC-4500-B1FF-04CCFBDFF83F}">
      <dgm:prSet/>
      <dgm:spPr/>
      <dgm:t>
        <a:bodyPr/>
        <a:lstStyle/>
        <a:p>
          <a:endParaRPr lang="en-GB"/>
        </a:p>
      </dgm:t>
    </dgm:pt>
    <dgm:pt modelId="{B1FEF6D9-1E78-4D72-B3A1-96ED24BF8B26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Internal working model: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Expectations from relationships</a:t>
          </a:r>
        </a:p>
      </dgm:t>
    </dgm:pt>
    <dgm:pt modelId="{C82BB13F-15E0-483F-AFAA-330602248E86}" type="parTrans" cxnId="{191E5A89-50A8-4727-AA92-32E67623D258}">
      <dgm:prSet/>
      <dgm:spPr/>
      <dgm:t>
        <a:bodyPr/>
        <a:lstStyle/>
        <a:p>
          <a:endParaRPr lang="en-GB"/>
        </a:p>
      </dgm:t>
    </dgm:pt>
    <dgm:pt modelId="{EDF7B6A0-E185-45EC-8065-B43D5DB8D6F8}" type="sibTrans" cxnId="{191E5A89-50A8-4727-AA92-32E67623D258}">
      <dgm:prSet/>
      <dgm:spPr/>
      <dgm:t>
        <a:bodyPr/>
        <a:lstStyle/>
        <a:p>
          <a:endParaRPr lang="en-GB"/>
        </a:p>
      </dgm:t>
    </dgm:pt>
    <dgm:pt modelId="{48CEA482-B51F-4F4F-ABB8-1F715748EB7B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(Bowlby,1982; Bretherton, Munholland,2008)</a:t>
          </a:r>
        </a:p>
      </dgm:t>
    </dgm:pt>
    <dgm:pt modelId="{2507DA91-DDC3-4CBE-A1FE-3C5D91339EA7}" type="parTrans" cxnId="{419368E4-4CA8-404B-8650-93701D4B2DB9}">
      <dgm:prSet/>
      <dgm:spPr/>
      <dgm:t>
        <a:bodyPr/>
        <a:lstStyle/>
        <a:p>
          <a:endParaRPr lang="en-GB"/>
        </a:p>
      </dgm:t>
    </dgm:pt>
    <dgm:pt modelId="{584370F8-81D1-470A-8AA7-D964CF8D4190}" type="sibTrans" cxnId="{419368E4-4CA8-404B-8650-93701D4B2DB9}">
      <dgm:prSet/>
      <dgm:spPr/>
      <dgm:t>
        <a:bodyPr/>
        <a:lstStyle/>
        <a:p>
          <a:endParaRPr lang="en-GB"/>
        </a:p>
      </dgm:t>
    </dgm:pt>
    <dgm:pt modelId="{E8D54561-32A7-4CE9-BDB2-BA4FD4E4B58A}" type="pres">
      <dgm:prSet presAssocID="{A50B61F0-725B-45A6-B4AE-76E1BDAF557E}" presName="diagram" presStyleCnt="0">
        <dgm:presLayoutVars>
          <dgm:dir/>
          <dgm:resizeHandles val="exact"/>
        </dgm:presLayoutVars>
      </dgm:prSet>
      <dgm:spPr/>
    </dgm:pt>
    <dgm:pt modelId="{23DAE706-A4F6-4C93-AB36-734567AD71FF}" type="pres">
      <dgm:prSet presAssocID="{0374C720-5F7D-4FB5-903B-A6018EF65123}" presName="node" presStyleLbl="node1" presStyleIdx="0" presStyleCnt="5">
        <dgm:presLayoutVars>
          <dgm:bulletEnabled val="1"/>
        </dgm:presLayoutVars>
      </dgm:prSet>
      <dgm:spPr/>
    </dgm:pt>
    <dgm:pt modelId="{D2C8A0E4-9564-47A1-B680-97AACE2F2AFB}" type="pres">
      <dgm:prSet presAssocID="{97BA9671-40FE-4EE3-A7F8-1EF5F0211460}" presName="sibTrans" presStyleCnt="0"/>
      <dgm:spPr/>
    </dgm:pt>
    <dgm:pt modelId="{10CF2437-80B2-4032-B1E3-74DBC1459B47}" type="pres">
      <dgm:prSet presAssocID="{FC044784-5ABB-4800-9D25-E2A6510C1E40}" presName="node" presStyleLbl="node1" presStyleIdx="1" presStyleCnt="5">
        <dgm:presLayoutVars>
          <dgm:bulletEnabled val="1"/>
        </dgm:presLayoutVars>
      </dgm:prSet>
      <dgm:spPr/>
    </dgm:pt>
    <dgm:pt modelId="{15803B9B-FB64-464E-ADDE-D1BABDF87E8F}" type="pres">
      <dgm:prSet presAssocID="{5A05B21A-85B0-4B16-ACF3-A593603EDB5D}" presName="sibTrans" presStyleCnt="0"/>
      <dgm:spPr/>
    </dgm:pt>
    <dgm:pt modelId="{CBA4B944-E14E-44CC-A071-808A7FD869D1}" type="pres">
      <dgm:prSet presAssocID="{CA1D3A4D-007A-4BD9-AE4F-A9354D0C3071}" presName="node" presStyleLbl="node1" presStyleIdx="2" presStyleCnt="5">
        <dgm:presLayoutVars>
          <dgm:bulletEnabled val="1"/>
        </dgm:presLayoutVars>
      </dgm:prSet>
      <dgm:spPr/>
    </dgm:pt>
    <dgm:pt modelId="{E968D3FA-9005-4C23-90F8-267444561229}" type="pres">
      <dgm:prSet presAssocID="{3416738A-9930-4FEB-8D3E-7063EC546C77}" presName="sibTrans" presStyleCnt="0"/>
      <dgm:spPr/>
    </dgm:pt>
    <dgm:pt modelId="{04F1D26E-9BDC-4070-ACF4-FABF91B1599D}" type="pres">
      <dgm:prSet presAssocID="{B1FEF6D9-1E78-4D72-B3A1-96ED24BF8B26}" presName="node" presStyleLbl="node1" presStyleIdx="3" presStyleCnt="5">
        <dgm:presLayoutVars>
          <dgm:bulletEnabled val="1"/>
        </dgm:presLayoutVars>
      </dgm:prSet>
      <dgm:spPr/>
    </dgm:pt>
    <dgm:pt modelId="{03737154-E5FD-4429-ADFF-D4CDA38F2DB8}" type="pres">
      <dgm:prSet presAssocID="{EDF7B6A0-E185-45EC-8065-B43D5DB8D6F8}" presName="sibTrans" presStyleCnt="0"/>
      <dgm:spPr/>
    </dgm:pt>
    <dgm:pt modelId="{E2EF0044-AF6A-4E9B-A4D9-C3AD2F15AF3E}" type="pres">
      <dgm:prSet presAssocID="{48CEA482-B51F-4F4F-ABB8-1F715748EB7B}" presName="node" presStyleLbl="node1" presStyleIdx="4" presStyleCnt="5">
        <dgm:presLayoutVars>
          <dgm:bulletEnabled val="1"/>
        </dgm:presLayoutVars>
      </dgm:prSet>
      <dgm:spPr/>
    </dgm:pt>
  </dgm:ptLst>
  <dgm:cxnLst>
    <dgm:cxn modelId="{561CBA04-596A-4661-8BF5-1C25536DAF8E}" type="presOf" srcId="{0374C720-5F7D-4FB5-903B-A6018EF65123}" destId="{23DAE706-A4F6-4C93-AB36-734567AD71FF}" srcOrd="0" destOrd="0" presId="urn:microsoft.com/office/officeart/2005/8/layout/default"/>
    <dgm:cxn modelId="{31D7C166-737E-4D26-A9BF-66B2A8FE3611}" type="presOf" srcId="{FC044784-5ABB-4800-9D25-E2A6510C1E40}" destId="{10CF2437-80B2-4032-B1E3-74DBC1459B47}" srcOrd="0" destOrd="0" presId="urn:microsoft.com/office/officeart/2005/8/layout/default"/>
    <dgm:cxn modelId="{85B9637E-A985-4635-9663-91D7055AD436}" type="presOf" srcId="{48CEA482-B51F-4F4F-ABB8-1F715748EB7B}" destId="{E2EF0044-AF6A-4E9B-A4D9-C3AD2F15AF3E}" srcOrd="0" destOrd="0" presId="urn:microsoft.com/office/officeart/2005/8/layout/default"/>
    <dgm:cxn modelId="{E29C7D87-A0E0-4714-AAE2-76F40B62B6A5}" type="presOf" srcId="{A50B61F0-725B-45A6-B4AE-76E1BDAF557E}" destId="{E8D54561-32A7-4CE9-BDB2-BA4FD4E4B58A}" srcOrd="0" destOrd="0" presId="urn:microsoft.com/office/officeart/2005/8/layout/default"/>
    <dgm:cxn modelId="{191E5A89-50A8-4727-AA92-32E67623D258}" srcId="{A50B61F0-725B-45A6-B4AE-76E1BDAF557E}" destId="{B1FEF6D9-1E78-4D72-B3A1-96ED24BF8B26}" srcOrd="3" destOrd="0" parTransId="{C82BB13F-15E0-483F-AFAA-330602248E86}" sibTransId="{EDF7B6A0-E185-45EC-8065-B43D5DB8D6F8}"/>
    <dgm:cxn modelId="{0A23DD9E-CC85-4E42-B098-0A2E72CF9555}" srcId="{A50B61F0-725B-45A6-B4AE-76E1BDAF557E}" destId="{FC044784-5ABB-4800-9D25-E2A6510C1E40}" srcOrd="1" destOrd="0" parTransId="{07708DB7-C972-44FC-8E40-201C76EC9584}" sibTransId="{5A05B21A-85B0-4B16-ACF3-A593603EDB5D}"/>
    <dgm:cxn modelId="{DA60F6BB-B6E5-4E2D-A51C-E73867CFA947}" srcId="{A50B61F0-725B-45A6-B4AE-76E1BDAF557E}" destId="{0374C720-5F7D-4FB5-903B-A6018EF65123}" srcOrd="0" destOrd="0" parTransId="{7E61FDDD-397A-4584-B20F-2E820B3F7227}" sibTransId="{97BA9671-40FE-4EE3-A7F8-1EF5F0211460}"/>
    <dgm:cxn modelId="{0FC47DD8-50D0-427C-8520-3FC628C7C9E5}" type="presOf" srcId="{B1FEF6D9-1E78-4D72-B3A1-96ED24BF8B26}" destId="{04F1D26E-9BDC-4070-ACF4-FABF91B1599D}" srcOrd="0" destOrd="0" presId="urn:microsoft.com/office/officeart/2005/8/layout/default"/>
    <dgm:cxn modelId="{53DE32DE-88EC-4500-B1FF-04CCFBDFF83F}" srcId="{A50B61F0-725B-45A6-B4AE-76E1BDAF557E}" destId="{CA1D3A4D-007A-4BD9-AE4F-A9354D0C3071}" srcOrd="2" destOrd="0" parTransId="{A94A0C7C-A676-4DFA-926E-C36A182EA875}" sibTransId="{3416738A-9930-4FEB-8D3E-7063EC546C77}"/>
    <dgm:cxn modelId="{419368E4-4CA8-404B-8650-93701D4B2DB9}" srcId="{A50B61F0-725B-45A6-B4AE-76E1BDAF557E}" destId="{48CEA482-B51F-4F4F-ABB8-1F715748EB7B}" srcOrd="4" destOrd="0" parTransId="{2507DA91-DDC3-4CBE-A1FE-3C5D91339EA7}" sibTransId="{584370F8-81D1-470A-8AA7-D964CF8D4190}"/>
    <dgm:cxn modelId="{64D046EC-9A01-4522-8896-CA6E5E3FE69A}" type="presOf" srcId="{CA1D3A4D-007A-4BD9-AE4F-A9354D0C3071}" destId="{CBA4B944-E14E-44CC-A071-808A7FD869D1}" srcOrd="0" destOrd="0" presId="urn:microsoft.com/office/officeart/2005/8/layout/default"/>
    <dgm:cxn modelId="{8FE638B0-5F0B-4DF8-A50C-734E981FBDDB}" type="presParOf" srcId="{E8D54561-32A7-4CE9-BDB2-BA4FD4E4B58A}" destId="{23DAE706-A4F6-4C93-AB36-734567AD71FF}" srcOrd="0" destOrd="0" presId="urn:microsoft.com/office/officeart/2005/8/layout/default"/>
    <dgm:cxn modelId="{3D0310D4-42BF-4600-8435-615BC81A1827}" type="presParOf" srcId="{E8D54561-32A7-4CE9-BDB2-BA4FD4E4B58A}" destId="{D2C8A0E4-9564-47A1-B680-97AACE2F2AFB}" srcOrd="1" destOrd="0" presId="urn:microsoft.com/office/officeart/2005/8/layout/default"/>
    <dgm:cxn modelId="{B85A4BFF-4E4E-467A-9C40-85324190AA5E}" type="presParOf" srcId="{E8D54561-32A7-4CE9-BDB2-BA4FD4E4B58A}" destId="{10CF2437-80B2-4032-B1E3-74DBC1459B47}" srcOrd="2" destOrd="0" presId="urn:microsoft.com/office/officeart/2005/8/layout/default"/>
    <dgm:cxn modelId="{7E9BDC8D-988C-47DF-B20B-11010D168494}" type="presParOf" srcId="{E8D54561-32A7-4CE9-BDB2-BA4FD4E4B58A}" destId="{15803B9B-FB64-464E-ADDE-D1BABDF87E8F}" srcOrd="3" destOrd="0" presId="urn:microsoft.com/office/officeart/2005/8/layout/default"/>
    <dgm:cxn modelId="{4C85D4A3-F64C-4E96-BE05-0BCC3EDD4968}" type="presParOf" srcId="{E8D54561-32A7-4CE9-BDB2-BA4FD4E4B58A}" destId="{CBA4B944-E14E-44CC-A071-808A7FD869D1}" srcOrd="4" destOrd="0" presId="urn:microsoft.com/office/officeart/2005/8/layout/default"/>
    <dgm:cxn modelId="{39D7D4FA-6ED7-4278-B21A-136692410223}" type="presParOf" srcId="{E8D54561-32A7-4CE9-BDB2-BA4FD4E4B58A}" destId="{E968D3FA-9005-4C23-90F8-267444561229}" srcOrd="5" destOrd="0" presId="urn:microsoft.com/office/officeart/2005/8/layout/default"/>
    <dgm:cxn modelId="{63CFACA6-ED37-46E3-84B4-5EBC281F3E90}" type="presParOf" srcId="{E8D54561-32A7-4CE9-BDB2-BA4FD4E4B58A}" destId="{04F1D26E-9BDC-4070-ACF4-FABF91B1599D}" srcOrd="6" destOrd="0" presId="urn:microsoft.com/office/officeart/2005/8/layout/default"/>
    <dgm:cxn modelId="{EE341938-BF28-4022-AEB5-B4BDAB474A08}" type="presParOf" srcId="{E8D54561-32A7-4CE9-BDB2-BA4FD4E4B58A}" destId="{03737154-E5FD-4429-ADFF-D4CDA38F2DB8}" srcOrd="7" destOrd="0" presId="urn:microsoft.com/office/officeart/2005/8/layout/default"/>
    <dgm:cxn modelId="{16A3950B-D7DA-4B70-B6B3-2004F75572B9}" type="presParOf" srcId="{E8D54561-32A7-4CE9-BDB2-BA4FD4E4B58A}" destId="{E2EF0044-AF6A-4E9B-A4D9-C3AD2F15AF3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71B002-F489-4E90-AA8F-29322CEA2A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5328035-A78A-4625-84E9-A65D6D29A968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Separation: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Shona becomes anxious </a:t>
          </a:r>
        </a:p>
      </dgm:t>
    </dgm:pt>
    <dgm:pt modelId="{EC8A6168-633E-4CC0-9C31-D14FE533EA1D}" type="parTrans" cxnId="{F1B050B4-A3E6-4089-BA7A-9C8543DF864A}">
      <dgm:prSet/>
      <dgm:spPr/>
      <dgm:t>
        <a:bodyPr/>
        <a:lstStyle/>
        <a:p>
          <a:endParaRPr lang="en-GB"/>
        </a:p>
      </dgm:t>
    </dgm:pt>
    <dgm:pt modelId="{629E1AF8-2DF9-441C-B40D-96AB301650D4}" type="sibTrans" cxnId="{F1B050B4-A3E6-4089-BA7A-9C8543DF864A}">
      <dgm:prSet/>
      <dgm:spPr/>
      <dgm:t>
        <a:bodyPr/>
        <a:lstStyle/>
        <a:p>
          <a:endParaRPr lang="en-GB"/>
        </a:p>
      </dgm:t>
    </dgm:pt>
    <dgm:pt modelId="{74EBECC6-A70C-4066-A32F-4C9BE6C4D2DC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Emotional security: reassurance from familiar faces</a:t>
          </a:r>
        </a:p>
      </dgm:t>
    </dgm:pt>
    <dgm:pt modelId="{BD823C1C-0CA8-4B8E-8CAD-45934895C613}" type="parTrans" cxnId="{9C0DA590-785D-4288-9FDC-B73A71DB24C6}">
      <dgm:prSet/>
      <dgm:spPr/>
      <dgm:t>
        <a:bodyPr/>
        <a:lstStyle/>
        <a:p>
          <a:endParaRPr lang="en-GB"/>
        </a:p>
      </dgm:t>
    </dgm:pt>
    <dgm:pt modelId="{A955864A-37BE-4F37-BA58-03C5CBBF2277}" type="sibTrans" cxnId="{9C0DA590-785D-4288-9FDC-B73A71DB24C6}">
      <dgm:prSet/>
      <dgm:spPr/>
      <dgm:t>
        <a:bodyPr/>
        <a:lstStyle/>
        <a:p>
          <a:endParaRPr lang="en-GB"/>
        </a:p>
      </dgm:t>
    </dgm:pt>
    <dgm:pt modelId="{604774A0-E48D-4C18-B159-444677682CF8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Secure base: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Practitioner support could encourage exploration</a:t>
          </a:r>
        </a:p>
      </dgm:t>
    </dgm:pt>
    <dgm:pt modelId="{F545A285-5397-4157-9D54-C094281360CD}" type="parTrans" cxnId="{07A5AD38-72CB-4FC6-BE38-69CD1B3FC789}">
      <dgm:prSet/>
      <dgm:spPr/>
      <dgm:t>
        <a:bodyPr/>
        <a:lstStyle/>
        <a:p>
          <a:endParaRPr lang="en-GB"/>
        </a:p>
      </dgm:t>
    </dgm:pt>
    <dgm:pt modelId="{B0059CB5-E2CA-4674-9F35-E63FBFE0E85D}" type="sibTrans" cxnId="{07A5AD38-72CB-4FC6-BE38-69CD1B3FC789}">
      <dgm:prSet/>
      <dgm:spPr/>
      <dgm:t>
        <a:bodyPr/>
        <a:lstStyle/>
        <a:p>
          <a:endParaRPr lang="en-GB"/>
        </a:p>
      </dgm:t>
    </dgm:pt>
    <dgm:pt modelId="{02CBFADA-4800-41C6-BC7F-F6260D2513C0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Exploration: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Better confidence can make positive impact on play and interaction</a:t>
          </a:r>
        </a:p>
      </dgm:t>
    </dgm:pt>
    <dgm:pt modelId="{B6936673-4E10-4054-BAD3-4ED9FFAA3476}" type="parTrans" cxnId="{277268C5-726E-4971-8CC2-033C2B33340A}">
      <dgm:prSet/>
      <dgm:spPr/>
      <dgm:t>
        <a:bodyPr/>
        <a:lstStyle/>
        <a:p>
          <a:endParaRPr lang="en-GB"/>
        </a:p>
      </dgm:t>
    </dgm:pt>
    <dgm:pt modelId="{C797239E-3EC6-44C7-9C3A-FC220C41655C}" type="sibTrans" cxnId="{277268C5-726E-4971-8CC2-033C2B33340A}">
      <dgm:prSet/>
      <dgm:spPr/>
      <dgm:t>
        <a:bodyPr/>
        <a:lstStyle/>
        <a:p>
          <a:endParaRPr lang="en-GB"/>
        </a:p>
      </dgm:t>
    </dgm:pt>
    <dgm:pt modelId="{7D474BBE-1BCB-4015-861F-02A69D6AADAC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(Bowlby,1982; Zeanah et al.,2011)</a:t>
          </a:r>
        </a:p>
      </dgm:t>
    </dgm:pt>
    <dgm:pt modelId="{1188308E-ABAE-4DD6-8205-0960D667A3E6}" type="parTrans" cxnId="{CAD23A87-8FB7-4E9A-A8AF-9C9652B22364}">
      <dgm:prSet/>
      <dgm:spPr/>
      <dgm:t>
        <a:bodyPr/>
        <a:lstStyle/>
        <a:p>
          <a:endParaRPr lang="en-GB"/>
        </a:p>
      </dgm:t>
    </dgm:pt>
    <dgm:pt modelId="{F7291A7E-5EE8-4481-A757-148BC05AC9B9}" type="sibTrans" cxnId="{CAD23A87-8FB7-4E9A-A8AF-9C9652B22364}">
      <dgm:prSet/>
      <dgm:spPr/>
      <dgm:t>
        <a:bodyPr/>
        <a:lstStyle/>
        <a:p>
          <a:endParaRPr lang="en-GB"/>
        </a:p>
      </dgm:t>
    </dgm:pt>
    <dgm:pt modelId="{EDAB1BE5-1C06-4CB4-8FDA-C6D9ED024147}" type="pres">
      <dgm:prSet presAssocID="{A171B002-F489-4E90-AA8F-29322CEA2A55}" presName="diagram" presStyleCnt="0">
        <dgm:presLayoutVars>
          <dgm:dir/>
          <dgm:resizeHandles val="exact"/>
        </dgm:presLayoutVars>
      </dgm:prSet>
      <dgm:spPr/>
    </dgm:pt>
    <dgm:pt modelId="{1DFB359C-51AE-45FB-87C8-37D1214B7B70}" type="pres">
      <dgm:prSet presAssocID="{35328035-A78A-4625-84E9-A65D6D29A968}" presName="node" presStyleLbl="node1" presStyleIdx="0" presStyleCnt="5">
        <dgm:presLayoutVars>
          <dgm:bulletEnabled val="1"/>
        </dgm:presLayoutVars>
      </dgm:prSet>
      <dgm:spPr/>
    </dgm:pt>
    <dgm:pt modelId="{236511C5-777F-4021-A7B6-A7D31D8E1EDC}" type="pres">
      <dgm:prSet presAssocID="{629E1AF8-2DF9-441C-B40D-96AB301650D4}" presName="sibTrans" presStyleCnt="0"/>
      <dgm:spPr/>
    </dgm:pt>
    <dgm:pt modelId="{B06EF172-1B21-4079-8DB9-EC33BC6DE638}" type="pres">
      <dgm:prSet presAssocID="{74EBECC6-A70C-4066-A32F-4C9BE6C4D2DC}" presName="node" presStyleLbl="node1" presStyleIdx="1" presStyleCnt="5">
        <dgm:presLayoutVars>
          <dgm:bulletEnabled val="1"/>
        </dgm:presLayoutVars>
      </dgm:prSet>
      <dgm:spPr/>
    </dgm:pt>
    <dgm:pt modelId="{1867AB40-7E1B-499B-9D3D-CCF8254583AB}" type="pres">
      <dgm:prSet presAssocID="{A955864A-37BE-4F37-BA58-03C5CBBF2277}" presName="sibTrans" presStyleCnt="0"/>
      <dgm:spPr/>
    </dgm:pt>
    <dgm:pt modelId="{CFEA8DA0-BDFA-4BDB-B387-D5FA2913484D}" type="pres">
      <dgm:prSet presAssocID="{604774A0-E48D-4C18-B159-444677682CF8}" presName="node" presStyleLbl="node1" presStyleIdx="2" presStyleCnt="5">
        <dgm:presLayoutVars>
          <dgm:bulletEnabled val="1"/>
        </dgm:presLayoutVars>
      </dgm:prSet>
      <dgm:spPr/>
    </dgm:pt>
    <dgm:pt modelId="{4960F142-F8CA-459B-A1E4-258B17C40C8D}" type="pres">
      <dgm:prSet presAssocID="{B0059CB5-E2CA-4674-9F35-E63FBFE0E85D}" presName="sibTrans" presStyleCnt="0"/>
      <dgm:spPr/>
    </dgm:pt>
    <dgm:pt modelId="{73734CD1-323D-4F48-9B1C-5050C8C03762}" type="pres">
      <dgm:prSet presAssocID="{02CBFADA-4800-41C6-BC7F-F6260D2513C0}" presName="node" presStyleLbl="node1" presStyleIdx="3" presStyleCnt="5">
        <dgm:presLayoutVars>
          <dgm:bulletEnabled val="1"/>
        </dgm:presLayoutVars>
      </dgm:prSet>
      <dgm:spPr/>
    </dgm:pt>
    <dgm:pt modelId="{B5F6DB4D-E576-4C3E-9BDE-4C65274DD685}" type="pres">
      <dgm:prSet presAssocID="{C797239E-3EC6-44C7-9C3A-FC220C41655C}" presName="sibTrans" presStyleCnt="0"/>
      <dgm:spPr/>
    </dgm:pt>
    <dgm:pt modelId="{9ED258A8-EA70-46F7-9971-8321749B7728}" type="pres">
      <dgm:prSet presAssocID="{7D474BBE-1BCB-4015-861F-02A69D6AADAC}" presName="node" presStyleLbl="node1" presStyleIdx="4" presStyleCnt="5" custLinFactNeighborY="671">
        <dgm:presLayoutVars>
          <dgm:bulletEnabled val="1"/>
        </dgm:presLayoutVars>
      </dgm:prSet>
      <dgm:spPr/>
    </dgm:pt>
  </dgm:ptLst>
  <dgm:cxnLst>
    <dgm:cxn modelId="{07A5AD38-72CB-4FC6-BE38-69CD1B3FC789}" srcId="{A171B002-F489-4E90-AA8F-29322CEA2A55}" destId="{604774A0-E48D-4C18-B159-444677682CF8}" srcOrd="2" destOrd="0" parTransId="{F545A285-5397-4157-9D54-C094281360CD}" sibTransId="{B0059CB5-E2CA-4674-9F35-E63FBFE0E85D}"/>
    <dgm:cxn modelId="{F6C2756D-ABFE-4934-9448-E71F36F913F2}" type="presOf" srcId="{02CBFADA-4800-41C6-BC7F-F6260D2513C0}" destId="{73734CD1-323D-4F48-9B1C-5050C8C03762}" srcOrd="0" destOrd="0" presId="urn:microsoft.com/office/officeart/2005/8/layout/default"/>
    <dgm:cxn modelId="{5D6F874D-571F-4035-8F32-304C7134EFD2}" type="presOf" srcId="{604774A0-E48D-4C18-B159-444677682CF8}" destId="{CFEA8DA0-BDFA-4BDB-B387-D5FA2913484D}" srcOrd="0" destOrd="0" presId="urn:microsoft.com/office/officeart/2005/8/layout/default"/>
    <dgm:cxn modelId="{315C857D-1E19-4F81-B707-931336790692}" type="presOf" srcId="{7D474BBE-1BCB-4015-861F-02A69D6AADAC}" destId="{9ED258A8-EA70-46F7-9971-8321749B7728}" srcOrd="0" destOrd="0" presId="urn:microsoft.com/office/officeart/2005/8/layout/default"/>
    <dgm:cxn modelId="{8B99387F-C64C-446F-8F62-57A12D313FAF}" type="presOf" srcId="{35328035-A78A-4625-84E9-A65D6D29A968}" destId="{1DFB359C-51AE-45FB-87C8-37D1214B7B70}" srcOrd="0" destOrd="0" presId="urn:microsoft.com/office/officeart/2005/8/layout/default"/>
    <dgm:cxn modelId="{CAD23A87-8FB7-4E9A-A8AF-9C9652B22364}" srcId="{A171B002-F489-4E90-AA8F-29322CEA2A55}" destId="{7D474BBE-1BCB-4015-861F-02A69D6AADAC}" srcOrd="4" destOrd="0" parTransId="{1188308E-ABAE-4DD6-8205-0960D667A3E6}" sibTransId="{F7291A7E-5EE8-4481-A757-148BC05AC9B9}"/>
    <dgm:cxn modelId="{9C0DA590-785D-4288-9FDC-B73A71DB24C6}" srcId="{A171B002-F489-4E90-AA8F-29322CEA2A55}" destId="{74EBECC6-A70C-4066-A32F-4C9BE6C4D2DC}" srcOrd="1" destOrd="0" parTransId="{BD823C1C-0CA8-4B8E-8CAD-45934895C613}" sibTransId="{A955864A-37BE-4F37-BA58-03C5CBBF2277}"/>
    <dgm:cxn modelId="{87D9069B-FD0A-4C79-A2AE-2101D5AE7DC6}" type="presOf" srcId="{74EBECC6-A70C-4066-A32F-4C9BE6C4D2DC}" destId="{B06EF172-1B21-4079-8DB9-EC33BC6DE638}" srcOrd="0" destOrd="0" presId="urn:microsoft.com/office/officeart/2005/8/layout/default"/>
    <dgm:cxn modelId="{F1B050B4-A3E6-4089-BA7A-9C8543DF864A}" srcId="{A171B002-F489-4E90-AA8F-29322CEA2A55}" destId="{35328035-A78A-4625-84E9-A65D6D29A968}" srcOrd="0" destOrd="0" parTransId="{EC8A6168-633E-4CC0-9C31-D14FE533EA1D}" sibTransId="{629E1AF8-2DF9-441C-B40D-96AB301650D4}"/>
    <dgm:cxn modelId="{A168CAC0-6517-43E8-AC60-63B910B48BE4}" type="presOf" srcId="{A171B002-F489-4E90-AA8F-29322CEA2A55}" destId="{EDAB1BE5-1C06-4CB4-8FDA-C6D9ED024147}" srcOrd="0" destOrd="0" presId="urn:microsoft.com/office/officeart/2005/8/layout/default"/>
    <dgm:cxn modelId="{277268C5-726E-4971-8CC2-033C2B33340A}" srcId="{A171B002-F489-4E90-AA8F-29322CEA2A55}" destId="{02CBFADA-4800-41C6-BC7F-F6260D2513C0}" srcOrd="3" destOrd="0" parTransId="{B6936673-4E10-4054-BAD3-4ED9FFAA3476}" sibTransId="{C797239E-3EC6-44C7-9C3A-FC220C41655C}"/>
    <dgm:cxn modelId="{3F52616D-CC54-4B0F-BB93-01367B104A36}" type="presParOf" srcId="{EDAB1BE5-1C06-4CB4-8FDA-C6D9ED024147}" destId="{1DFB359C-51AE-45FB-87C8-37D1214B7B70}" srcOrd="0" destOrd="0" presId="urn:microsoft.com/office/officeart/2005/8/layout/default"/>
    <dgm:cxn modelId="{904FAA9F-48B9-4006-9BAD-92F47498F845}" type="presParOf" srcId="{EDAB1BE5-1C06-4CB4-8FDA-C6D9ED024147}" destId="{236511C5-777F-4021-A7B6-A7D31D8E1EDC}" srcOrd="1" destOrd="0" presId="urn:microsoft.com/office/officeart/2005/8/layout/default"/>
    <dgm:cxn modelId="{858C56F2-24FA-4E85-BF34-E18E312A9024}" type="presParOf" srcId="{EDAB1BE5-1C06-4CB4-8FDA-C6D9ED024147}" destId="{B06EF172-1B21-4079-8DB9-EC33BC6DE638}" srcOrd="2" destOrd="0" presId="urn:microsoft.com/office/officeart/2005/8/layout/default"/>
    <dgm:cxn modelId="{76899A11-E1A3-448C-972D-2FF46C72F342}" type="presParOf" srcId="{EDAB1BE5-1C06-4CB4-8FDA-C6D9ED024147}" destId="{1867AB40-7E1B-499B-9D3D-CCF8254583AB}" srcOrd="3" destOrd="0" presId="urn:microsoft.com/office/officeart/2005/8/layout/default"/>
    <dgm:cxn modelId="{CB96803C-C187-4A39-96A5-3226C049D726}" type="presParOf" srcId="{EDAB1BE5-1C06-4CB4-8FDA-C6D9ED024147}" destId="{CFEA8DA0-BDFA-4BDB-B387-D5FA2913484D}" srcOrd="4" destOrd="0" presId="urn:microsoft.com/office/officeart/2005/8/layout/default"/>
    <dgm:cxn modelId="{6F8B3DFD-625B-412B-A2EA-36F652D7025A}" type="presParOf" srcId="{EDAB1BE5-1C06-4CB4-8FDA-C6D9ED024147}" destId="{4960F142-F8CA-459B-A1E4-258B17C40C8D}" srcOrd="5" destOrd="0" presId="urn:microsoft.com/office/officeart/2005/8/layout/default"/>
    <dgm:cxn modelId="{3D2773C4-144A-48CA-A2DF-F666D9C438FC}" type="presParOf" srcId="{EDAB1BE5-1C06-4CB4-8FDA-C6D9ED024147}" destId="{73734CD1-323D-4F48-9B1C-5050C8C03762}" srcOrd="6" destOrd="0" presId="urn:microsoft.com/office/officeart/2005/8/layout/default"/>
    <dgm:cxn modelId="{0DACA146-029C-4661-860F-8DC431E468CD}" type="presParOf" srcId="{EDAB1BE5-1C06-4CB4-8FDA-C6D9ED024147}" destId="{B5F6DB4D-E576-4C3E-9BDE-4C65274DD685}" srcOrd="7" destOrd="0" presId="urn:microsoft.com/office/officeart/2005/8/layout/default"/>
    <dgm:cxn modelId="{EBDD1837-817E-4B77-90A9-F4D04FBF58AC}" type="presParOf" srcId="{EDAB1BE5-1C06-4CB4-8FDA-C6D9ED024147}" destId="{9ED258A8-EA70-46F7-9971-8321749B772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0F1E9DD-EE93-4CDC-9C83-74872BA326A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371F5B3-838F-46E9-8055-8F70991F26B6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Interactionist perspective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individual development + social interaction/environment = language progress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(combines nature and nurture)</a:t>
          </a:r>
        </a:p>
      </dgm:t>
    </dgm:pt>
    <dgm:pt modelId="{E2C4B94E-9D5E-4427-9852-9FF0925DFEB5}" type="parTrans" cxnId="{7773362F-A443-4039-91CC-F7E632731673}">
      <dgm:prSet/>
      <dgm:spPr/>
      <dgm:t>
        <a:bodyPr/>
        <a:lstStyle/>
        <a:p>
          <a:endParaRPr lang="en-GB"/>
        </a:p>
      </dgm:t>
    </dgm:pt>
    <dgm:pt modelId="{09B7AAF6-EF61-4EC5-B881-442701D6A721}" type="sibTrans" cxnId="{7773362F-A443-4039-91CC-F7E632731673}">
      <dgm:prSet/>
      <dgm:spPr/>
      <dgm:t>
        <a:bodyPr/>
        <a:lstStyle/>
        <a:p>
          <a:endParaRPr lang="en-GB"/>
        </a:p>
      </dgm:t>
    </dgm:pt>
    <dgm:pt modelId="{B5646ED3-2A78-472D-8687-3FC4B60D2DAF}">
      <dgm:prSet phldrT="[Text]" phldr="0"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- Responsive adult communication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- Turn taking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-Language modelling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- Play based interaction </a:t>
          </a:r>
        </a:p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- Time to respond </a:t>
          </a:r>
        </a:p>
      </dgm:t>
    </dgm:pt>
    <dgm:pt modelId="{53F47112-F7A2-45D6-B31E-3A3D7EC1A242}" type="parTrans" cxnId="{2852C997-67CF-4699-B092-862CBACB0482}">
      <dgm:prSet/>
      <dgm:spPr/>
      <dgm:t>
        <a:bodyPr/>
        <a:lstStyle/>
        <a:p>
          <a:endParaRPr lang="en-GB"/>
        </a:p>
      </dgm:t>
    </dgm:pt>
    <dgm:pt modelId="{8BF9A9E0-7EEC-4675-ACD7-3AB0F49EC209}" type="sibTrans" cxnId="{2852C997-67CF-4699-B092-862CBACB0482}">
      <dgm:prSet/>
      <dgm:spPr/>
      <dgm:t>
        <a:bodyPr/>
        <a:lstStyle/>
        <a:p>
          <a:endParaRPr lang="en-GB"/>
        </a:p>
      </dgm:t>
    </dgm:pt>
    <dgm:pt modelId="{A08C7128-984A-435F-867E-26E063B65AD1}" type="pres">
      <dgm:prSet presAssocID="{C0F1E9DD-EE93-4CDC-9C83-74872BA326A2}" presName="diagram" presStyleCnt="0">
        <dgm:presLayoutVars>
          <dgm:dir/>
          <dgm:resizeHandles val="exact"/>
        </dgm:presLayoutVars>
      </dgm:prSet>
      <dgm:spPr/>
    </dgm:pt>
    <dgm:pt modelId="{337DE85A-4638-4B88-9A0D-85AAE7F03079}" type="pres">
      <dgm:prSet presAssocID="{2371F5B3-838F-46E9-8055-8F70991F26B6}" presName="node" presStyleLbl="node1" presStyleIdx="0" presStyleCnt="2" custLinFactNeighborX="12795" custLinFactNeighborY="790">
        <dgm:presLayoutVars>
          <dgm:bulletEnabled val="1"/>
        </dgm:presLayoutVars>
      </dgm:prSet>
      <dgm:spPr/>
    </dgm:pt>
    <dgm:pt modelId="{37750E32-F8CF-488C-BD82-CEE615898FD9}" type="pres">
      <dgm:prSet presAssocID="{09B7AAF6-EF61-4EC5-B881-442701D6A721}" presName="sibTrans" presStyleCnt="0"/>
      <dgm:spPr/>
    </dgm:pt>
    <dgm:pt modelId="{E3268486-19F6-4F17-B39F-BD72CC1F1718}" type="pres">
      <dgm:prSet presAssocID="{B5646ED3-2A78-472D-8687-3FC4B60D2DAF}" presName="node" presStyleLbl="node1" presStyleIdx="1" presStyleCnt="2" custLinFactNeighborX="-7108" custLinFactNeighborY="-6799">
        <dgm:presLayoutVars>
          <dgm:bulletEnabled val="1"/>
        </dgm:presLayoutVars>
      </dgm:prSet>
      <dgm:spPr/>
    </dgm:pt>
  </dgm:ptLst>
  <dgm:cxnLst>
    <dgm:cxn modelId="{7773362F-A443-4039-91CC-F7E632731673}" srcId="{C0F1E9DD-EE93-4CDC-9C83-74872BA326A2}" destId="{2371F5B3-838F-46E9-8055-8F70991F26B6}" srcOrd="0" destOrd="0" parTransId="{E2C4B94E-9D5E-4427-9852-9FF0925DFEB5}" sibTransId="{09B7AAF6-EF61-4EC5-B881-442701D6A721}"/>
    <dgm:cxn modelId="{CD2D815B-3BB3-487D-9640-C6F7BE167A28}" type="presOf" srcId="{2371F5B3-838F-46E9-8055-8F70991F26B6}" destId="{337DE85A-4638-4B88-9A0D-85AAE7F03079}" srcOrd="0" destOrd="0" presId="urn:microsoft.com/office/officeart/2005/8/layout/default"/>
    <dgm:cxn modelId="{0D622C4A-E3FA-4C0E-93DD-18CE0F8EF89D}" type="presOf" srcId="{C0F1E9DD-EE93-4CDC-9C83-74872BA326A2}" destId="{A08C7128-984A-435F-867E-26E063B65AD1}" srcOrd="0" destOrd="0" presId="urn:microsoft.com/office/officeart/2005/8/layout/default"/>
    <dgm:cxn modelId="{2852C997-67CF-4699-B092-862CBACB0482}" srcId="{C0F1E9DD-EE93-4CDC-9C83-74872BA326A2}" destId="{B5646ED3-2A78-472D-8687-3FC4B60D2DAF}" srcOrd="1" destOrd="0" parTransId="{53F47112-F7A2-45D6-B31E-3A3D7EC1A242}" sibTransId="{8BF9A9E0-7EEC-4675-ACD7-3AB0F49EC209}"/>
    <dgm:cxn modelId="{BBF9A1C5-DE62-4D3D-A90A-7C8D541FB4CF}" type="presOf" srcId="{B5646ED3-2A78-472D-8687-3FC4B60D2DAF}" destId="{E3268486-19F6-4F17-B39F-BD72CC1F1718}" srcOrd="0" destOrd="0" presId="urn:microsoft.com/office/officeart/2005/8/layout/default"/>
    <dgm:cxn modelId="{16DD9845-D44A-4069-A4FC-BC0E9D3CAC85}" type="presParOf" srcId="{A08C7128-984A-435F-867E-26E063B65AD1}" destId="{337DE85A-4638-4B88-9A0D-85AAE7F03079}" srcOrd="0" destOrd="0" presId="urn:microsoft.com/office/officeart/2005/8/layout/default"/>
    <dgm:cxn modelId="{80C07BCB-3343-454A-B163-A463C4B935E3}" type="presParOf" srcId="{A08C7128-984A-435F-867E-26E063B65AD1}" destId="{37750E32-F8CF-488C-BD82-CEE615898FD9}" srcOrd="1" destOrd="0" presId="urn:microsoft.com/office/officeart/2005/8/layout/default"/>
    <dgm:cxn modelId="{F2FA2F63-D03B-466C-8F46-BCC953C63A6B}" type="presParOf" srcId="{A08C7128-984A-435F-867E-26E063B65AD1}" destId="{E3268486-19F6-4F17-B39F-BD72CC1F1718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BECA8C-36E7-41B9-9A39-FF23FB856208}">
      <dsp:nvSpPr>
        <dsp:cNvPr id="0" name=""/>
        <dsp:cNvSpPr/>
      </dsp:nvSpPr>
      <dsp:spPr>
        <a:xfrm>
          <a:off x="1221978" y="24407"/>
          <a:ext cx="2706687" cy="1624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Shona aged 3 recently joined nursery</a:t>
          </a:r>
        </a:p>
      </dsp:txBody>
      <dsp:txXfrm>
        <a:off x="1221978" y="24407"/>
        <a:ext cx="2706687" cy="1624012"/>
      </dsp:txXfrm>
    </dsp:sp>
    <dsp:sp modelId="{775F83A1-EECD-490D-B4D9-277616D716E8}">
      <dsp:nvSpPr>
        <dsp:cNvPr id="0" name=""/>
        <dsp:cNvSpPr/>
      </dsp:nvSpPr>
      <dsp:spPr>
        <a:xfrm>
          <a:off x="4199334" y="2645"/>
          <a:ext cx="2706687" cy="1624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Very anxious when carers leave</a:t>
          </a:r>
        </a:p>
      </dsp:txBody>
      <dsp:txXfrm>
        <a:off x="4199334" y="2645"/>
        <a:ext cx="2706687" cy="1624012"/>
      </dsp:txXfrm>
    </dsp:sp>
    <dsp:sp modelId="{3C6DBCA1-0113-4D78-B12B-603FB4E383A0}">
      <dsp:nvSpPr>
        <dsp:cNvPr id="0" name=""/>
        <dsp:cNvSpPr/>
      </dsp:nvSpPr>
      <dsp:spPr>
        <a:xfrm>
          <a:off x="1221978" y="1897327"/>
          <a:ext cx="2706687" cy="1624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Verbal communication limited</a:t>
          </a:r>
        </a:p>
      </dsp:txBody>
      <dsp:txXfrm>
        <a:off x="1221978" y="1897327"/>
        <a:ext cx="2706687" cy="1624012"/>
      </dsp:txXfrm>
    </dsp:sp>
    <dsp:sp modelId="{29076E73-DC04-4586-94B9-4BD626D50725}">
      <dsp:nvSpPr>
        <dsp:cNvPr id="0" name=""/>
        <dsp:cNvSpPr/>
      </dsp:nvSpPr>
      <dsp:spPr>
        <a:xfrm>
          <a:off x="4199334" y="1897327"/>
          <a:ext cx="2706687" cy="1624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Has difficulty to take part in group play</a:t>
          </a:r>
        </a:p>
      </dsp:txBody>
      <dsp:txXfrm>
        <a:off x="4199334" y="1897327"/>
        <a:ext cx="2706687" cy="1624012"/>
      </dsp:txXfrm>
    </dsp:sp>
    <dsp:sp modelId="{B6E3418A-B5A6-40BF-AD87-82E4DF12FD4F}">
      <dsp:nvSpPr>
        <dsp:cNvPr id="0" name=""/>
        <dsp:cNvSpPr/>
      </dsp:nvSpPr>
      <dsp:spPr>
        <a:xfrm>
          <a:off x="2710656" y="3792008"/>
          <a:ext cx="2706687" cy="16240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Needs support with emotional and social development </a:t>
          </a:r>
        </a:p>
      </dsp:txBody>
      <dsp:txXfrm>
        <a:off x="2710656" y="3792008"/>
        <a:ext cx="2706687" cy="16240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D2E254-080A-44D4-ADE6-B23FD3CB4B07}">
      <dsp:nvSpPr>
        <dsp:cNvPr id="0" name=""/>
        <dsp:cNvSpPr/>
      </dsp:nvSpPr>
      <dsp:spPr>
        <a:xfrm>
          <a:off x="1286895" y="972"/>
          <a:ext cx="2850480" cy="1710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Emotional bond between child and caregiver</a:t>
          </a:r>
        </a:p>
      </dsp:txBody>
      <dsp:txXfrm>
        <a:off x="1286895" y="972"/>
        <a:ext cx="2850480" cy="1710288"/>
      </dsp:txXfrm>
    </dsp:sp>
    <dsp:sp modelId="{C56E2F69-75BC-4813-8009-0EE5355AD349}">
      <dsp:nvSpPr>
        <dsp:cNvPr id="0" name=""/>
        <dsp:cNvSpPr/>
      </dsp:nvSpPr>
      <dsp:spPr>
        <a:xfrm>
          <a:off x="4422424" y="972"/>
          <a:ext cx="2850480" cy="1710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Protection and emotional security</a:t>
          </a:r>
        </a:p>
      </dsp:txBody>
      <dsp:txXfrm>
        <a:off x="4422424" y="972"/>
        <a:ext cx="2850480" cy="1710288"/>
      </dsp:txXfrm>
    </dsp:sp>
    <dsp:sp modelId="{41310EE3-C320-4BCF-8EF8-9510EE629CF4}">
      <dsp:nvSpPr>
        <dsp:cNvPr id="0" name=""/>
        <dsp:cNvSpPr/>
      </dsp:nvSpPr>
      <dsp:spPr>
        <a:xfrm>
          <a:off x="1286895" y="1996308"/>
          <a:ext cx="2850480" cy="1710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Reassurance when unsettled</a:t>
          </a:r>
        </a:p>
      </dsp:txBody>
      <dsp:txXfrm>
        <a:off x="1286895" y="1996308"/>
        <a:ext cx="2850480" cy="1710288"/>
      </dsp:txXfrm>
    </dsp:sp>
    <dsp:sp modelId="{02EAED4F-9F42-48B2-8E36-B6C43A71E061}">
      <dsp:nvSpPr>
        <dsp:cNvPr id="0" name=""/>
        <dsp:cNvSpPr/>
      </dsp:nvSpPr>
      <dsp:spPr>
        <a:xfrm>
          <a:off x="4422424" y="1996308"/>
          <a:ext cx="2850480" cy="1710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Early relationships influence expectations a child has from caregivers</a:t>
          </a:r>
        </a:p>
      </dsp:txBody>
      <dsp:txXfrm>
        <a:off x="4422424" y="1996308"/>
        <a:ext cx="2850480" cy="1710288"/>
      </dsp:txXfrm>
    </dsp:sp>
    <dsp:sp modelId="{D61FA059-6FB8-4441-9B46-16BB597692EC}">
      <dsp:nvSpPr>
        <dsp:cNvPr id="0" name=""/>
        <dsp:cNvSpPr/>
      </dsp:nvSpPr>
      <dsp:spPr>
        <a:xfrm>
          <a:off x="2854659" y="3991645"/>
          <a:ext cx="2850480" cy="17102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The caregiver as a secure base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(Bowlby,1988; Ainsworth et al,1978)</a:t>
          </a:r>
        </a:p>
      </dsp:txBody>
      <dsp:txXfrm>
        <a:off x="2854659" y="3991645"/>
        <a:ext cx="2850480" cy="17102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AE706-A4F6-4C93-AB36-734567AD71FF}">
      <dsp:nvSpPr>
        <dsp:cNvPr id="0" name=""/>
        <dsp:cNvSpPr/>
      </dsp:nvSpPr>
      <dsp:spPr>
        <a:xfrm>
          <a:off x="1335426" y="3909"/>
          <a:ext cx="2700587" cy="16203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Attachment bond: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Emotional connection</a:t>
          </a:r>
        </a:p>
      </dsp:txBody>
      <dsp:txXfrm>
        <a:off x="1335426" y="3909"/>
        <a:ext cx="2700587" cy="1620352"/>
      </dsp:txXfrm>
    </dsp:sp>
    <dsp:sp modelId="{10CF2437-80B2-4032-B1E3-74DBC1459B47}">
      <dsp:nvSpPr>
        <dsp:cNvPr id="0" name=""/>
        <dsp:cNvSpPr/>
      </dsp:nvSpPr>
      <dsp:spPr>
        <a:xfrm>
          <a:off x="4306072" y="3909"/>
          <a:ext cx="2700587" cy="16203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Proximity seeking: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Seeking caregiver when distressed for reassurance</a:t>
          </a:r>
        </a:p>
      </dsp:txBody>
      <dsp:txXfrm>
        <a:off x="4306072" y="3909"/>
        <a:ext cx="2700587" cy="1620352"/>
      </dsp:txXfrm>
    </dsp:sp>
    <dsp:sp modelId="{CBA4B944-E14E-44CC-A071-808A7FD869D1}">
      <dsp:nvSpPr>
        <dsp:cNvPr id="0" name=""/>
        <dsp:cNvSpPr/>
      </dsp:nvSpPr>
      <dsp:spPr>
        <a:xfrm>
          <a:off x="1335426" y="1894320"/>
          <a:ext cx="2700587" cy="16203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Secure base: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Confidence to explore</a:t>
          </a:r>
        </a:p>
      </dsp:txBody>
      <dsp:txXfrm>
        <a:off x="1335426" y="1894320"/>
        <a:ext cx="2700587" cy="1620352"/>
      </dsp:txXfrm>
    </dsp:sp>
    <dsp:sp modelId="{04F1D26E-9BDC-4070-ACF4-FABF91B1599D}">
      <dsp:nvSpPr>
        <dsp:cNvPr id="0" name=""/>
        <dsp:cNvSpPr/>
      </dsp:nvSpPr>
      <dsp:spPr>
        <a:xfrm>
          <a:off x="4306072" y="1894320"/>
          <a:ext cx="2700587" cy="16203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Internal working model: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Expectations from relationships</a:t>
          </a:r>
        </a:p>
      </dsp:txBody>
      <dsp:txXfrm>
        <a:off x="4306072" y="1894320"/>
        <a:ext cx="2700587" cy="1620352"/>
      </dsp:txXfrm>
    </dsp:sp>
    <dsp:sp modelId="{E2EF0044-AF6A-4E9B-A4D9-C3AD2F15AF3E}">
      <dsp:nvSpPr>
        <dsp:cNvPr id="0" name=""/>
        <dsp:cNvSpPr/>
      </dsp:nvSpPr>
      <dsp:spPr>
        <a:xfrm>
          <a:off x="2820749" y="3784731"/>
          <a:ext cx="2700587" cy="16203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(Bowlby,1982; Bretherton, Munholland,2008)</a:t>
          </a:r>
        </a:p>
      </dsp:txBody>
      <dsp:txXfrm>
        <a:off x="2820749" y="3784731"/>
        <a:ext cx="2700587" cy="16203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B359C-51AE-45FB-87C8-37D1214B7B70}">
      <dsp:nvSpPr>
        <dsp:cNvPr id="0" name=""/>
        <dsp:cNvSpPr/>
      </dsp:nvSpPr>
      <dsp:spPr>
        <a:xfrm>
          <a:off x="1421868" y="443"/>
          <a:ext cx="2861894" cy="17171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Separation: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Shona becomes anxious </a:t>
          </a:r>
        </a:p>
      </dsp:txBody>
      <dsp:txXfrm>
        <a:off x="1421868" y="443"/>
        <a:ext cx="2861894" cy="1717136"/>
      </dsp:txXfrm>
    </dsp:sp>
    <dsp:sp modelId="{B06EF172-1B21-4079-8DB9-EC33BC6DE638}">
      <dsp:nvSpPr>
        <dsp:cNvPr id="0" name=""/>
        <dsp:cNvSpPr/>
      </dsp:nvSpPr>
      <dsp:spPr>
        <a:xfrm>
          <a:off x="4569952" y="443"/>
          <a:ext cx="2861894" cy="17171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Emotional security: reassurance from familiar faces</a:t>
          </a:r>
        </a:p>
      </dsp:txBody>
      <dsp:txXfrm>
        <a:off x="4569952" y="443"/>
        <a:ext cx="2861894" cy="1717136"/>
      </dsp:txXfrm>
    </dsp:sp>
    <dsp:sp modelId="{CFEA8DA0-BDFA-4BDB-B387-D5FA2913484D}">
      <dsp:nvSpPr>
        <dsp:cNvPr id="0" name=""/>
        <dsp:cNvSpPr/>
      </dsp:nvSpPr>
      <dsp:spPr>
        <a:xfrm>
          <a:off x="1421868" y="2003769"/>
          <a:ext cx="2861894" cy="17171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Secure base: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Practitioner support could encourage exploration</a:t>
          </a:r>
        </a:p>
      </dsp:txBody>
      <dsp:txXfrm>
        <a:off x="1421868" y="2003769"/>
        <a:ext cx="2861894" cy="1717136"/>
      </dsp:txXfrm>
    </dsp:sp>
    <dsp:sp modelId="{73734CD1-323D-4F48-9B1C-5050C8C03762}">
      <dsp:nvSpPr>
        <dsp:cNvPr id="0" name=""/>
        <dsp:cNvSpPr/>
      </dsp:nvSpPr>
      <dsp:spPr>
        <a:xfrm>
          <a:off x="4569952" y="2003769"/>
          <a:ext cx="2861894" cy="17171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Exploration: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Better confidence can make positive impact on play and interaction</a:t>
          </a:r>
        </a:p>
      </dsp:txBody>
      <dsp:txXfrm>
        <a:off x="4569952" y="2003769"/>
        <a:ext cx="2861894" cy="1717136"/>
      </dsp:txXfrm>
    </dsp:sp>
    <dsp:sp modelId="{9ED258A8-EA70-46F7-9971-8321749B7728}">
      <dsp:nvSpPr>
        <dsp:cNvPr id="0" name=""/>
        <dsp:cNvSpPr/>
      </dsp:nvSpPr>
      <dsp:spPr>
        <a:xfrm>
          <a:off x="2995910" y="4007538"/>
          <a:ext cx="2861894" cy="17171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(Bowlby,1982; Zeanah et al.,2011)</a:t>
          </a:r>
        </a:p>
      </dsp:txBody>
      <dsp:txXfrm>
        <a:off x="2995910" y="4007538"/>
        <a:ext cx="2861894" cy="17171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7DE85A-4638-4B88-9A0D-85AAE7F03079}">
      <dsp:nvSpPr>
        <dsp:cNvPr id="0" name=""/>
        <dsp:cNvSpPr/>
      </dsp:nvSpPr>
      <dsp:spPr>
        <a:xfrm>
          <a:off x="3033219" y="23585"/>
          <a:ext cx="4594338" cy="2756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Interactionist perspective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individual development + social interaction/environment = language progress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(combines nature and nurture)</a:t>
          </a:r>
        </a:p>
      </dsp:txBody>
      <dsp:txXfrm>
        <a:off x="3033219" y="23585"/>
        <a:ext cx="4594338" cy="2756603"/>
      </dsp:txXfrm>
    </dsp:sp>
    <dsp:sp modelId="{E3268486-19F6-4F17-B39F-BD72CC1F1718}">
      <dsp:nvSpPr>
        <dsp:cNvPr id="0" name=""/>
        <dsp:cNvSpPr/>
      </dsp:nvSpPr>
      <dsp:spPr>
        <a:xfrm>
          <a:off x="2118808" y="3030423"/>
          <a:ext cx="4594338" cy="27566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- Responsive adult communication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- Turn taking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-Language modelling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- Play based interaction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- Time to respond </a:t>
          </a:r>
        </a:p>
      </dsp:txBody>
      <dsp:txXfrm>
        <a:off x="2118808" y="3030423"/>
        <a:ext cx="4594338" cy="27566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3959C-A9CD-6771-CB89-FDC07CB71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ABC881-4018-1D95-952B-5B54EFEDF2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DCFAF7-23C8-7423-E9D2-0FE3E490B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0B5C75-100E-BD10-02BF-8AE7D3F13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AAD25-3BCA-A20D-840B-3DB1AFB8B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2064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F7C8F-ADA3-A4CC-8C7A-A5ED3486A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271F3-DED5-D8FE-51B3-67811053C9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E423A-8BA3-2438-28FB-D6E305CC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82EAA-A8F6-AAA2-E626-2BD6BE26D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DD919-548C-90F0-5CC1-96BF1B0CD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056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93B91-AC5E-886C-E390-AE1EE6390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62A6AC-CD99-DDE3-ACA9-670B91E7F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CD111-4D82-0FEC-DAEA-22A191D97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41846-F889-70F5-5706-0E4366B80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09AC4-9DDB-146C-96FD-DC185F81E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143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D210B-049E-8799-F827-884693011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F6D4D-86C4-4000-995E-256E16EB4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FD55E0-B46F-7A3C-564F-ACA4611C1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92F159-ADC7-F92A-02D2-05B816F27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29C44-899F-6E27-F8B9-BDAD9B054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2A8D09-8A5F-C135-266D-CA8742C8A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258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DF28-B6CE-9B49-72CF-48D63DD7C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B51642-7C5C-1043-1325-9A733A609D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66BD66-3319-C315-31CC-0407529885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7B412-C725-EF09-9224-482D9C0D40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6C6E49-AFF4-5F00-98DD-9482D2E19A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E15A2D-F269-DC40-3C12-76D7D4E12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05B339-1289-0DB9-09A7-AC75D3B53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AC7729-BFC8-7BE2-2301-5A084192A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636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F4FD1-AC92-DD7C-6DE3-E65B9344F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793AF0-38C3-4754-18E9-4CC5BB6BB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1E2104-C264-81FC-7275-121FA0C87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3DF6DA-FB67-D7ED-6134-DB607AFE2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089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C3C411-E050-25E0-4062-EF9ABD083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70F3A6-7FF5-511F-BB11-DE182E9DE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F9AA0-2C69-4C4F-E8E1-D2ADA0733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087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F45DD-3B4D-0715-F982-6FE769A9E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AAA31-D939-BFB5-21CC-D60712F13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3C5E05-0125-9861-D34B-B4907E92E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E2BE1-37B4-4F70-C379-33EAC742A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BD003D-6E85-5632-6544-319EAFE97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D1A0F6-985D-5522-2FE5-B6018A8EA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6386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D7E724-D143-0741-B552-50DE55216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5FAB43-A0EE-5C75-4074-ADF5C2226166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A7C127-6C89-DF6F-2EBB-01B1B1C1C2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AAF533-9A3B-1EDD-0775-9A1DE39DA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B28167-20D0-435C-153A-D40C18F12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944AEB-2B7E-78FF-352E-64088B20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402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97060-36EF-607E-FFAC-A31E67B6D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6EE3D-5E94-D979-3FC9-3515E38A39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4795C-57E0-C9EF-8A51-308648CF4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9C04D-C6D7-CB78-8DDB-F7767E03E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D1863-E8CD-A118-014A-2F1367FA5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0518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7B6C3C-402C-5C5E-E24A-6372613561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1F5175-9BC5-589B-5A8F-17D75EC570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9EC43-2BFC-DDDD-8579-F70CBE6D1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936CEB-62CC-29CA-7019-2A777F5AF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36A74-8AE5-F718-3595-59E3FFF88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959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82BADE-5DE9-FAC8-3244-E377899AA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BA5FE-D7B2-0C83-A47E-F76E27343F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A2B21-DFE8-3225-655A-94BE2DAEBA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190942-AE6E-4605-A82E-AB530CC6A098}" type="datetimeFigureOut">
              <a:rPr lang="en-GB" smtClean="0"/>
              <a:t>10/10/2026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8781C-C077-200E-3582-18BCFF71AE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06A53-AD2E-DEBA-5DD6-8E919FABA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7561C0-C205-423A-AABD-0A64A49293A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7593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media.istockphoto.com/id/1226218425/vector/kindergarten-kids.jpg?s=1024x1024&amp;w=is&amp;k=20&amp;c=3bq0WXDG2wCVNSsZmG73_eVe6pZuOZn74u4zGb48fM4=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7.alamy.com/comp/3B6YEMT/mother-holds-baby-inside-heart-simple-lines-create-woman-and-child-illustration-motherhood-designs-parenting-blogs-family-posters-minimalist-line-3B6YEMT.jpg" TargetMode="External"/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reamstime.com/illustration/sincere-love-parent-child.html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3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vecteezy.com/png/55544729-upset-child-being-comforted-by-a-parent" TargetMode="External"/><Relationship Id="rId3" Type="http://schemas.openxmlformats.org/officeDocument/2006/relationships/diagramLayout" Target="../diagrams/layout4.xml"/><Relationship Id="rId7" Type="http://schemas.openxmlformats.org/officeDocument/2006/relationships/image" Target="../media/image4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i.etsystatic.com/39753055/r/il/09b5aa/7499073025/il_1588xN.7499073025_3g81.jpg" TargetMode="External"/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kamakhyaa.com/cdn/shop/articles/KFTS_Blog_Background_image_7.png?v=1771590308&amp;width=192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utterstock.com/image-vector/cartoon-portrait-young-mother-holding-260nw-2722676217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hs.uk/baby/babys-development/behaviour/separation-anxiet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023EBE-198A-E079-A8F7-3522FBD93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Title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Psychology in Health and Social Care</a:t>
            </a:r>
            <a:b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 cod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e-LCHS4010</a:t>
            </a:r>
            <a:b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Name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–Helen Parsons</a:t>
            </a:r>
            <a:b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Mariam Gulzar (2521109)</a:t>
            </a:r>
            <a:b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Understanding Shonas development through attachment theory (Individual presentation)</a:t>
            </a:r>
            <a:b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</a:t>
            </a:r>
            <a:r>
              <a:rPr 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October 2026</a:t>
            </a:r>
          </a:p>
        </p:txBody>
      </p:sp>
    </p:spTree>
    <p:extLst>
      <p:ext uri="{BB962C8B-B14F-4D97-AF65-F5344CB8AC3E}">
        <p14:creationId xmlns:p14="http://schemas.microsoft.com/office/powerpoint/2010/main" val="3045538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8A4D133-7113-1AC1-2C2F-D98553AAA7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0296652"/>
              </p:ext>
            </p:extLst>
          </p:nvPr>
        </p:nvGraphicFramePr>
        <p:xfrm>
          <a:off x="5134429" y="1427237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30D548B5-C3ED-0D99-E2E7-9F406BD38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6776" y="32654"/>
            <a:ext cx="4256314" cy="990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Case Study</a:t>
            </a:r>
          </a:p>
        </p:txBody>
      </p:sp>
      <p:pic>
        <p:nvPicPr>
          <p:cNvPr id="2" name="Picture 1" descr="Kindergarten Kids">
            <a:extLst>
              <a:ext uri="{FF2B5EF4-FFF2-40B4-BE49-F238E27FC236}">
                <a16:creationId xmlns:a16="http://schemas.microsoft.com/office/drawing/2014/main" id="{8DCC1076-7274-6A7B-FD67-E90851050F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84890" y="1933739"/>
            <a:ext cx="3581817" cy="35853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2AEFB50-EF63-6C80-7BD7-779F42CD09D6}"/>
              </a:ext>
            </a:extLst>
          </p:cNvPr>
          <p:cNvSpPr txBox="1"/>
          <p:nvPr/>
        </p:nvSpPr>
        <p:spPr>
          <a:xfrm>
            <a:off x="1618751" y="4799837"/>
            <a:ext cx="3581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https://media.istockphoto.com/id/1226218425/vector/kindergarten-kids.jpg?s=1024x1024&amp;w=is&amp;k=20&amp;c=3bq0WXDG2wCVNSsZmG73_eVe6pZuOZn74u4zGb48fM4=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9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D43B5-FBFD-43DC-B10C-B8FD3A89B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6776" y="32654"/>
            <a:ext cx="4256314" cy="990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Bowlby’s Attachment Theory 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9849DC3-6DBB-0503-43C8-0FA6E7A30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4540159"/>
              </p:ext>
            </p:extLst>
          </p:nvPr>
        </p:nvGraphicFramePr>
        <p:xfrm>
          <a:off x="4851394" y="1153884"/>
          <a:ext cx="8559800" cy="5702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FFF0073B-0479-F9E1-D1E0-0B6BDE98DE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4766" y="1774370"/>
            <a:ext cx="3608500" cy="358531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0724321-C37A-02C0-8D3D-041978168E86}"/>
              </a:ext>
            </a:extLst>
          </p:cNvPr>
          <p:cNvSpPr txBox="1"/>
          <p:nvPr/>
        </p:nvSpPr>
        <p:spPr>
          <a:xfrm>
            <a:off x="1518082" y="4452517"/>
            <a:ext cx="37990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https://c7.alamy.com/comp/3B6YEMT/mother-holds-baby-inside-heart-simple-lines-create-woman-and-child-illustration-motherhood-designs-parenting-blogs-family-posters-minimalist-line-3B6YEMT.jpg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09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13867-74F9-43FE-8969-04A194438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1064" y="120954"/>
            <a:ext cx="4256314" cy="75577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Key concepts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D74A6A3-E7EC-4310-0A13-D32B48E0D3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1035416"/>
              </p:ext>
            </p:extLst>
          </p:nvPr>
        </p:nvGraphicFramePr>
        <p:xfrm>
          <a:off x="4865914" y="1449007"/>
          <a:ext cx="8342086" cy="5408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 descr="Sincere Love Parent Child Stock Illustrations – 34 Sincere Love Parent Child  Stock Illustrations, Vectors &amp; Clipart - Dreamstime">
            <a:extLst>
              <a:ext uri="{FF2B5EF4-FFF2-40B4-BE49-F238E27FC236}">
                <a16:creationId xmlns:a16="http://schemas.microsoft.com/office/drawing/2014/main" id="{ADD4C3D8-D64F-5986-AADE-5C7169623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5491" y="1774370"/>
            <a:ext cx="3521091" cy="358531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705C6F-6B51-94B8-F587-C36BA1313E0E}"/>
              </a:ext>
            </a:extLst>
          </p:cNvPr>
          <p:cNvSpPr txBox="1"/>
          <p:nvPr/>
        </p:nvSpPr>
        <p:spPr>
          <a:xfrm>
            <a:off x="1366003" y="4970465"/>
            <a:ext cx="39923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https://www.dreamstime.com/illustration/sincere-love-parent-child.html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52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31BEF-8B88-5552-A1AF-198108735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5290" y="223935"/>
            <a:ext cx="5946710" cy="75577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Bowlby Theory           Shona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EF706D8-9FE3-4FE7-C980-D271EA8FFC0D}"/>
              </a:ext>
            </a:extLst>
          </p:cNvPr>
          <p:cNvCxnSpPr/>
          <p:nvPr/>
        </p:nvCxnSpPr>
        <p:spPr>
          <a:xfrm>
            <a:off x="8999376" y="595572"/>
            <a:ext cx="8382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D40C8FCE-D0CC-3324-4CE5-C4295BD915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8203428"/>
              </p:ext>
            </p:extLst>
          </p:nvPr>
        </p:nvGraphicFramePr>
        <p:xfrm>
          <a:off x="4709876" y="1121229"/>
          <a:ext cx="8853715" cy="5724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Upset child being comforted by a parent 55544729 PNG">
            <a:extLst>
              <a:ext uri="{FF2B5EF4-FFF2-40B4-BE49-F238E27FC236}">
                <a16:creationId xmlns:a16="http://schemas.microsoft.com/office/drawing/2014/main" id="{11FA5D7A-AF95-B622-FD0A-805600DFCD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967" y="1774370"/>
            <a:ext cx="3581817" cy="35853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06E2CCA-C090-8895-CECC-CEF616B3F2B2}"/>
              </a:ext>
            </a:extLst>
          </p:cNvPr>
          <p:cNvSpPr txBox="1"/>
          <p:nvPr/>
        </p:nvSpPr>
        <p:spPr>
          <a:xfrm>
            <a:off x="1551215" y="5145769"/>
            <a:ext cx="367334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Upset child being comforted by a parent 55544729 PNG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1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7BE05B0-3F41-8B19-398E-D6DFB75D3C83}"/>
              </a:ext>
            </a:extLst>
          </p:cNvPr>
          <p:cNvSpPr/>
          <p:nvPr/>
        </p:nvSpPr>
        <p:spPr>
          <a:xfrm>
            <a:off x="2295623" y="6302822"/>
            <a:ext cx="4920343" cy="381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(Bruner,1983)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62ED6B6-F884-CAB0-B470-5233A1F81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7031" y="21768"/>
            <a:ext cx="4256314" cy="9906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Language Development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3BD116D-0162-A119-0CA6-27C44DEEEB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3610009"/>
              </p:ext>
            </p:extLst>
          </p:nvPr>
        </p:nvGraphicFramePr>
        <p:xfrm>
          <a:off x="4437743" y="892624"/>
          <a:ext cx="9485086" cy="59762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C3933120-2151-4485-44EE-FEF18FDC8A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4765" y="1763488"/>
            <a:ext cx="3581817" cy="34943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0BCCA9F-F41E-F2D2-8E79-DB2302E16342}"/>
              </a:ext>
            </a:extLst>
          </p:cNvPr>
          <p:cNvSpPr txBox="1"/>
          <p:nvPr/>
        </p:nvSpPr>
        <p:spPr>
          <a:xfrm>
            <a:off x="1544765" y="4861250"/>
            <a:ext cx="35818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https://i.etsystatic.com/39753055/r/il/09b5aa/7499073025/il_1588xN.7499073025_3g81.jpg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45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0F1BBBF-5A57-30D3-6D07-DF26E1A6B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1207" y="246081"/>
            <a:ext cx="4256314" cy="75577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Nature and Nurture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82FECF-4ED9-7489-9E6C-AB7BC4B4E2F7}"/>
              </a:ext>
            </a:extLst>
          </p:cNvPr>
          <p:cNvSpPr/>
          <p:nvPr/>
        </p:nvSpPr>
        <p:spPr>
          <a:xfrm>
            <a:off x="4950638" y="3826641"/>
            <a:ext cx="7081022" cy="268180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Nature</a:t>
            </a:r>
          </a:p>
          <a:p>
            <a:pPr algn="ctr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Biological development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Individual differences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Possible developmental factors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Temperament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C0CD25-B28E-8E27-2EAC-41D22D1786D6}"/>
              </a:ext>
            </a:extLst>
          </p:cNvPr>
          <p:cNvSpPr/>
          <p:nvPr/>
        </p:nvSpPr>
        <p:spPr>
          <a:xfrm>
            <a:off x="5500687" y="1247940"/>
            <a:ext cx="6495372" cy="23116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Nurture</a:t>
            </a:r>
          </a:p>
          <a:p>
            <a:pPr algn="ctr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Caregiver relationships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 opportunities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Experiences/interactions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Nursery environment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6505B9-088E-7DA0-2ED1-75EC377A697F}"/>
              </a:ext>
            </a:extLst>
          </p:cNvPr>
          <p:cNvSpPr/>
          <p:nvPr/>
        </p:nvSpPr>
        <p:spPr>
          <a:xfrm>
            <a:off x="160341" y="5768217"/>
            <a:ext cx="4641670" cy="74022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(Groh et al.,2017;Shah et al.,2022)</a:t>
            </a:r>
          </a:p>
        </p:txBody>
      </p:sp>
      <p:pic>
        <p:nvPicPr>
          <p:cNvPr id="7" name="Picture 6" descr="The Role of Nature VS Nurture in Human Development – kamakhyaa.com">
            <a:extLst>
              <a:ext uri="{FF2B5EF4-FFF2-40B4-BE49-F238E27FC236}">
                <a16:creationId xmlns:a16="http://schemas.microsoft.com/office/drawing/2014/main" id="{505A716E-48E4-7E6E-3A6A-95AE77B353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224" y="1684427"/>
            <a:ext cx="3701143" cy="358531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AFF48C-42CF-36AA-07E6-29F65CEC1029}"/>
              </a:ext>
            </a:extLst>
          </p:cNvPr>
          <p:cNvSpPr txBox="1"/>
          <p:nvPr/>
        </p:nvSpPr>
        <p:spPr>
          <a:xfrm>
            <a:off x="1678431" y="4820358"/>
            <a:ext cx="36879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https://kamakhyaa.com/cdn/shop/articles/KFTS_Blog_Background_image_7.png?v=1771590308&amp;width=1920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94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9437D4E-1E1D-519F-00EF-745070B74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6486" y="120954"/>
            <a:ext cx="5330892" cy="75577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Supporting Shona in Nursery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F829E0-86FF-B544-487B-9B3E3721ECAA}"/>
              </a:ext>
            </a:extLst>
          </p:cNvPr>
          <p:cNvSpPr/>
          <p:nvPr/>
        </p:nvSpPr>
        <p:spPr>
          <a:xfrm>
            <a:off x="3358708" y="1650215"/>
            <a:ext cx="5330891" cy="11888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Consistency: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Key person and predictable routines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F2F31F-D131-4650-2D43-B3322B4D8140}"/>
              </a:ext>
            </a:extLst>
          </p:cNvPr>
          <p:cNvSpPr/>
          <p:nvPr/>
        </p:nvSpPr>
        <p:spPr>
          <a:xfrm>
            <a:off x="6607629" y="4486994"/>
            <a:ext cx="5177247" cy="12518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Sensitive transitions: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Calm, consistent goodbye routines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45812C-72D7-FBCD-A086-B3A1FD32038D}"/>
              </a:ext>
            </a:extLst>
          </p:cNvPr>
          <p:cNvSpPr/>
          <p:nvPr/>
        </p:nvSpPr>
        <p:spPr>
          <a:xfrm>
            <a:off x="550740" y="259222"/>
            <a:ext cx="4001589" cy="12518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Responsive conversation and modelling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3310B5D-5ABF-70D9-1DF2-DD32966013CC}"/>
              </a:ext>
            </a:extLst>
          </p:cNvPr>
          <p:cNvSpPr/>
          <p:nvPr/>
        </p:nvSpPr>
        <p:spPr>
          <a:xfrm>
            <a:off x="8045789" y="3021774"/>
            <a:ext cx="4001589" cy="12518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Emotional support: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Comfort and reassurance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579F71-E1F7-84F7-8130-6D014744E799}"/>
              </a:ext>
            </a:extLst>
          </p:cNvPr>
          <p:cNvSpPr/>
          <p:nvPr/>
        </p:nvSpPr>
        <p:spPr>
          <a:xfrm>
            <a:off x="407124" y="4486994"/>
            <a:ext cx="5503819" cy="12518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Play: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Small groups, activities led by children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3B8542-A368-0B85-207F-EC591A78700A}"/>
              </a:ext>
            </a:extLst>
          </p:cNvPr>
          <p:cNvSpPr/>
          <p:nvPr/>
        </p:nvSpPr>
        <p:spPr>
          <a:xfrm>
            <a:off x="144622" y="3088961"/>
            <a:ext cx="6766986" cy="113084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Partnership: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Working as a team alongside Shonas carers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D5F7B86-7757-A5DD-C852-DD08B6A12A9B}"/>
              </a:ext>
            </a:extLst>
          </p:cNvPr>
          <p:cNvSpPr/>
          <p:nvPr/>
        </p:nvSpPr>
        <p:spPr>
          <a:xfrm>
            <a:off x="3995057" y="5972849"/>
            <a:ext cx="6259285" cy="7557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NHS,2026;Donnelly et al.,2021)</a:t>
            </a:r>
          </a:p>
        </p:txBody>
      </p:sp>
    </p:spTree>
    <p:extLst>
      <p:ext uri="{BB962C8B-B14F-4D97-AF65-F5344CB8AC3E}">
        <p14:creationId xmlns:p14="http://schemas.microsoft.com/office/powerpoint/2010/main" val="325557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 animBg="1"/>
      <p:bldP spid="11" grpId="0" animBg="1"/>
      <p:bldP spid="13" grpId="0" animBg="1"/>
      <p:bldP spid="15" grpId="0" animBg="1"/>
      <p:bldP spid="17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7CFFE74-CA5F-A970-A7FF-5FBF01C51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2057" y="120954"/>
            <a:ext cx="5069635" cy="755779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Critical Evaluation of theory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EF18A5-E1C8-F304-1D69-4E8C9A5CD6DB}"/>
              </a:ext>
            </a:extLst>
          </p:cNvPr>
          <p:cNvSpPr/>
          <p:nvPr/>
        </p:nvSpPr>
        <p:spPr>
          <a:xfrm>
            <a:off x="278675" y="333802"/>
            <a:ext cx="5376959" cy="443802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Strengths: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Helps understand distress caused by separation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Highlights importance of relationships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Relevant to the well being of young children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Supports emotionally responsive practice.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B67D7B-32E0-6675-0F81-9D36AF5CFEB0}"/>
              </a:ext>
            </a:extLst>
          </p:cNvPr>
          <p:cNvSpPr/>
          <p:nvPr/>
        </p:nvSpPr>
        <p:spPr>
          <a:xfrm>
            <a:off x="6024154" y="1262742"/>
            <a:ext cx="5889171" cy="532893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Limitations: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Doesn’t cover all aspects of developmental behaviour and attachment research has developed considerably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Individuals' development can differ to other due to personal circumstances and experiences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Attachment classifications should be interpreted instead of being applied universally to all.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610B31-D40F-654D-4852-6B9EE52E2D0A}"/>
              </a:ext>
            </a:extLst>
          </p:cNvPr>
          <p:cNvSpPr/>
          <p:nvPr/>
        </p:nvSpPr>
        <p:spPr>
          <a:xfrm>
            <a:off x="141806" y="5746669"/>
            <a:ext cx="5682052" cy="84500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C7CE1B-A669-6E6E-6E93-6576C73A1E63}"/>
              </a:ext>
            </a:extLst>
          </p:cNvPr>
          <p:cNvSpPr txBox="1"/>
          <p:nvPr/>
        </p:nvSpPr>
        <p:spPr>
          <a:xfrm>
            <a:off x="-176584" y="5753672"/>
            <a:ext cx="610059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(Zeanah et al.,2011)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0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11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5FFF17-D3D5-4F58-BA56-54EA901CE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FF01746-947B-67E5-FEF8-262DF0A8C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3943" y="120954"/>
            <a:ext cx="4677749" cy="75577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D12461-125F-3417-3EDC-CCF4EAB0DF18}"/>
              </a:ext>
            </a:extLst>
          </p:cNvPr>
          <p:cNvSpPr/>
          <p:nvPr/>
        </p:nvSpPr>
        <p:spPr>
          <a:xfrm>
            <a:off x="6096001" y="1885928"/>
            <a:ext cx="5857180" cy="374198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Bowlby's theory helps us understand: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Emotional security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relationships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Secure base behaviour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Separation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Cannot fully explain Shonas limited verbal communication of difficulty with group play</a:t>
            </a:r>
          </a:p>
          <a:p>
            <a:pPr algn="ctr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(Bowlby,1969, Zeanah et al.,2011)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0DF661E-755D-BF2A-5810-AE9BEFF66EA2}"/>
              </a:ext>
            </a:extLst>
          </p:cNvPr>
          <p:cNvSpPr/>
          <p:nvPr/>
        </p:nvSpPr>
        <p:spPr>
          <a:xfrm>
            <a:off x="4615543" y="920132"/>
            <a:ext cx="7337637" cy="75577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Consistent + responsive = individualised support </a:t>
            </a:r>
          </a:p>
        </p:txBody>
      </p:sp>
      <p:pic>
        <p:nvPicPr>
          <p:cNvPr id="2" name="Picture 1" descr="Cartoon Portrait Young Mother Holding Her Stock Vector (Royalty Free) 2722676217 | Shutterstock">
            <a:extLst>
              <a:ext uri="{FF2B5EF4-FFF2-40B4-BE49-F238E27FC236}">
                <a16:creationId xmlns:a16="http://schemas.microsoft.com/office/drawing/2014/main" id="{A2DDB24E-F7F9-EDAE-CE34-0FCD9A00B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774" y="2332244"/>
            <a:ext cx="3507971" cy="317827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5CE4F0D-70BD-E5F7-C122-0893D9276F20}"/>
              </a:ext>
            </a:extLst>
          </p:cNvPr>
          <p:cNvSpPr/>
          <p:nvPr/>
        </p:nvSpPr>
        <p:spPr>
          <a:xfrm>
            <a:off x="3161756" y="5798233"/>
            <a:ext cx="7070396" cy="609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Understand the behaviour before responding to it</a:t>
            </a:r>
          </a:p>
          <a:p>
            <a:pPr algn="ctr"/>
            <a:endParaRPr lang="en-GB" sz="2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511085-0EF3-48A8-1790-27A05972DC80}"/>
              </a:ext>
            </a:extLst>
          </p:cNvPr>
          <p:cNvSpPr txBox="1"/>
          <p:nvPr/>
        </p:nvSpPr>
        <p:spPr>
          <a:xfrm>
            <a:off x="1892735" y="5119805"/>
            <a:ext cx="35610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https://www.shutterstock.com/image-vector/cartoon-portrait-young-mother-holding-260nw-2722676217.jpg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19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9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A3D0632-5341-31D5-C040-8D3BC0AA9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8376" y="-108860"/>
            <a:ext cx="2332652" cy="126274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85D7DF-A160-CC7E-2BF5-F2DD2D71116D}"/>
              </a:ext>
            </a:extLst>
          </p:cNvPr>
          <p:cNvSpPr txBox="1"/>
          <p:nvPr/>
        </p:nvSpPr>
        <p:spPr>
          <a:xfrm>
            <a:off x="0" y="729336"/>
            <a:ext cx="12311743" cy="6324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Ainsworth, M.D.S., Blehar, M.C., Waters, E. and Wall, S. (1978)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Patterns of attachment: A psychological study of the strange situation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Hillsdale, NJ: Lawrence Erlbaum Associates.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Bowlby, J. (1969)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Attachment and loss: Vol. 1. Attachment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Hogarth Press.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Bowlby, J. (1982) ‘Attachment and loss: Retrospect and prospect’,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American Journal of Orthopsychiatry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52(4), pp. 664–678. doi:10.1111/j.1939-0025.1982.tb01456.x.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Bowlby, J. (1988)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secure base: Parent-child attachment and healthy human development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  <a:p>
            <a:pPr marL="342900" marR="0" indent="-342900" algn="l">
              <a:spcAft>
                <a:spcPts val="900"/>
              </a:spcAft>
              <a:buFontTx/>
              <a:buChar char="-"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Bretherton, I. and Munholland, K.A. (2008) ‘Internal working models in attachment relationships: Elaborating a central construct in attachment theory’, in Cassidy, J. and Shaver, P.R. (eds.)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Handbook of attachment: Theory, research, and clinical applications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2nd edn. New York: Guilford Press, pp. 102–127.</a:t>
            </a:r>
          </a:p>
          <a:p>
            <a:pPr marL="342900" indent="-342900">
              <a:spcAft>
                <a:spcPts val="900"/>
              </a:spcAft>
              <a:buFontTx/>
              <a:buChar char="-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Bruner, J.S. and Watson, R. (1983)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Child’s talk: Learning to use language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New York: W.W. Norton.</a:t>
            </a:r>
            <a:endParaRPr lang="en-GB" sz="2400" b="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spcAft>
                <a:spcPts val="900"/>
              </a:spcAft>
              <a:buNone/>
            </a:pPr>
            <a:endParaRPr lang="en-GB" sz="2400" b="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827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831962-57A2-A8E8-253F-516954FD5AC1}"/>
              </a:ext>
            </a:extLst>
          </p:cNvPr>
          <p:cNvSpPr txBox="1"/>
          <p:nvPr/>
        </p:nvSpPr>
        <p:spPr>
          <a:xfrm>
            <a:off x="0" y="-3586"/>
            <a:ext cx="12192000" cy="720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Donnelly, S. and Kidd, E. (2021) ‘The longitudinal relationship between conversational turn-taking and vocabulary growth in early language development’,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Child Development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92(2), pp. 609–625. doi:10.1111/cdev.13511.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Groh, A.M., Narayan, A.J., Bakermans-Kranenburg, M.J., Roisman, G.I., Vaughn, B.E., Fearon, R.M.P. and van IJzendoorn, M.H. (2017) ‘Attachment and temperament in the early life course: A meta-analytic review’,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Child Development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88(3), pp. 770–795. doi:10.1111/cdev.12677.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National Health Service (2026)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Separation anxiety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 tooltip="https://www.nhs.uk/baby/babys-development/behaviour/separation-anxiety/"/>
              </a:rPr>
              <a:t>https://www.nhs.uk/baby/babys-development/behaviour/separation-anxiety/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(Accessed: 8 October 2026).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Shah, S., Laplante, D., Atkinson, L. and Wazana, A. (2022) ‘From temperament and parenting to attachment: A review of the interplay of gene and environment factors in the developmental pathway to attachment’,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Current Opinion in Psychiatry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35(6), pp. 401–408. doi:10.1097/YCO.0000000000000817.</a:t>
            </a:r>
          </a:p>
          <a:p>
            <a:pPr marL="0" marR="0" indent="0" algn="l">
              <a:spcAft>
                <a:spcPts val="9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Zeanah, C.H., Berlin, L.J. and Boris, N.W. (2011) ‘Practitioner review: Clinical applications of attachment theory and research for infants and young children’, </a:t>
            </a:r>
            <a:r>
              <a:rPr lang="en-GB" sz="2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Child Psychology and Psychiatry</a:t>
            </a:r>
            <a:r>
              <a:rPr lang="en-GB" sz="2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52(8), pp. 819–833. doi:10.1111/j.1469-7610.2011.02399.x.</a:t>
            </a:r>
            <a:endParaRPr lang="en-GB" sz="2400" b="0" i="0" dirty="0">
              <a:solidFill>
                <a:srgbClr val="24242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84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Words>1135</Words>
  <Application>Microsoft Office PowerPoint</Application>
  <PresentationFormat>Widescreen</PresentationFormat>
  <Paragraphs>115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Module Title- Psychology in Health and Social Care Module code-LCHS4010 Lecturer Name –Helen Parsons Student: Mariam Gulzar (2521109) Assignment Title – Understanding Shonas development through attachment theory (Individual presentation) Date- October 2026</vt:lpstr>
      <vt:lpstr>Case Study</vt:lpstr>
      <vt:lpstr>Bowlby’s Attachment Theory </vt:lpstr>
      <vt:lpstr>Key concepts</vt:lpstr>
      <vt:lpstr>Bowlby Theory           Shona</vt:lpstr>
      <vt:lpstr>Language Development</vt:lpstr>
      <vt:lpstr>Nature and Nurture</vt:lpstr>
      <vt:lpstr>Supporting Shona in Nursery</vt:lpstr>
      <vt:lpstr>Critical Evaluation of theory</vt:lpstr>
      <vt:lpstr>Conclusion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Mariam Gulzar</dc:creator>
  <cp:lastModifiedBy>Mariam Gulzar</cp:lastModifiedBy>
  <cp:revision>1</cp:revision>
  <dcterms:created xsi:type="dcterms:W3CDTF">2026-10-07T08:00:26Z</dcterms:created>
  <dcterms:modified xsi:type="dcterms:W3CDTF">2026-10-10T16:11:44Z</dcterms:modified>
</cp:coreProperties>
</file>