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43891200" cy="32918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F2FB"/>
          </a:solidFill>
        </a:fill>
      </a:tcStyle>
    </a:wholeTbl>
    <a:band1H>
      <a:tcStyle>
        <a:tcBdr/>
        <a:fill>
          <a:solidFill>
            <a:srgbClr val="CBE4F7"/>
          </a:solidFill>
        </a:fill>
      </a:tcStyle>
    </a:band1H>
    <a:band2H>
      <a:tcStyle>
        <a:tcBdr/>
      </a:tcStyle>
    </a:band2H>
    <a:band1V>
      <a:tcStyle>
        <a:tcBdr/>
        <a:fill>
          <a:solidFill>
            <a:srgbClr val="CBE4F7"/>
          </a:solidFill>
        </a:fill>
      </a:tcStyle>
    </a:band1V>
    <a:band2V>
      <a:tcStyle>
        <a:tcBdr/>
      </a:tcStyle>
    </a:band2V>
    <a:lastCol>
      <a:tcTxStyle b="on">
        <a:font>
          <a:latin typeface="+mn-lt"/>
          <a:ea typeface="+mn-ea"/>
          <a:cs typeface="+mn-cs"/>
        </a:font>
        <a:srgbClr val="FFFFFF"/>
      </a:tcTxStyle>
      <a:tcStyle>
        <a:tcBdr/>
        <a:fill>
          <a:solidFill>
            <a:srgbClr val="00B0EA"/>
          </a:solidFill>
        </a:fill>
      </a:tcStyle>
    </a:lastCol>
    <a:firstCol>
      <a:tcTxStyle b="on">
        <a:font>
          <a:latin typeface="+mn-lt"/>
          <a:ea typeface="+mn-ea"/>
          <a:cs typeface="+mn-cs"/>
        </a:font>
        <a:srgbClr val="FFFFFF"/>
      </a:tcTxStyle>
      <a:tcStyle>
        <a:tcBdr/>
        <a:fill>
          <a:solidFill>
            <a:srgbClr val="00B0EA"/>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B0EA"/>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B0EA"/>
          </a:solidFill>
        </a:fill>
      </a:tcStyle>
    </a:firstRow>
  </a:tblStyle>
  <a:tblStyle styleId="{69012ECD-51FC-41F1-AA8D-1B2483CD663E}" styleName="">
    <a:wholeTbl>
      <a:tcTxStyle>
        <a:font>
          <a:latin typeface="+mn-lt"/>
          <a:ea typeface="+mn-ea"/>
          <a:cs typeface="+mn-cs"/>
        </a:font>
        <a:srgbClr val="000000"/>
      </a:tcTxStyle>
      <a:tcStyle>
        <a:tcBdr>
          <a:left>
            <a:ln w="3172" cap="flat" cmpd="sng" algn="ctr">
              <a:solidFill>
                <a:srgbClr val="00B0EA"/>
              </a:solidFill>
              <a:prstDash val="solid"/>
              <a:round/>
              <a:headEnd type="none" w="med" len="med"/>
              <a:tailEnd type="none" w="med" len="med"/>
            </a:ln>
          </a:left>
          <a:right>
            <a:ln w="3172" cap="flat" cmpd="sng" algn="ctr">
              <a:solidFill>
                <a:srgbClr val="00B0EA"/>
              </a:solidFill>
              <a:prstDash val="solid"/>
              <a:round/>
              <a:headEnd type="none" w="med" len="med"/>
              <a:tailEnd type="none" w="med" len="med"/>
            </a:ln>
          </a:right>
          <a:top>
            <a:ln w="3172" cap="flat" cmpd="sng" algn="ctr">
              <a:solidFill>
                <a:srgbClr val="00B0EA"/>
              </a:solidFill>
              <a:prstDash val="solid"/>
              <a:round/>
              <a:headEnd type="none" w="med" len="med"/>
              <a:tailEnd type="none" w="med" len="med"/>
            </a:ln>
          </a:top>
          <a:bottom>
            <a:ln w="3172" cap="flat" cmpd="sng" algn="ctr">
              <a:solidFill>
                <a:srgbClr val="00B0EA"/>
              </a:solidFill>
              <a:prstDash val="solid"/>
              <a:round/>
              <a:headEnd type="none" w="med" len="med"/>
              <a:tailEnd type="none" w="med" len="med"/>
            </a:ln>
          </a:bottom>
        </a:tcBdr>
      </a:tcStyle>
    </a:wholeTbl>
    <a:band1H>
      <a:tcStyle>
        <a:tcBdr>
          <a:top>
            <a:ln w="3172" cap="flat" cmpd="sng" algn="ctr">
              <a:solidFill>
                <a:srgbClr val="00B0EA"/>
              </a:solidFill>
              <a:prstDash val="solid"/>
              <a:round/>
              <a:headEnd type="none" w="med" len="med"/>
              <a:tailEnd type="none" w="med" len="med"/>
            </a:ln>
          </a:top>
          <a:bottom>
            <a:ln w="3172" cap="flat" cmpd="sng" algn="ctr">
              <a:solidFill>
                <a:srgbClr val="00B0EA"/>
              </a:solidFill>
              <a:prstDash val="solid"/>
              <a:round/>
              <a:headEnd type="none" w="med" len="med"/>
              <a:tailEnd type="none" w="med" len="med"/>
            </a:ln>
          </a:bottom>
        </a:tcBdr>
      </a:tcStyle>
    </a:band1H>
    <a:band1V>
      <a:tcStyle>
        <a:tcBdr>
          <a:left>
            <a:ln w="3172" cap="flat" cmpd="sng" algn="ctr">
              <a:solidFill>
                <a:srgbClr val="00B0EA"/>
              </a:solidFill>
              <a:prstDash val="solid"/>
              <a:round/>
              <a:headEnd type="none" w="med" len="med"/>
              <a:tailEnd type="none" w="med" len="med"/>
            </a:ln>
          </a:left>
          <a:right>
            <a:ln w="3172" cap="flat" cmpd="sng" algn="ctr">
              <a:solidFill>
                <a:srgbClr val="00B0EA"/>
              </a:solidFill>
              <a:prstDash val="solid"/>
              <a:round/>
              <a:headEnd type="none" w="med" len="med"/>
              <a:tailEnd type="none" w="med" len="med"/>
            </a:ln>
          </a:right>
        </a:tcBdr>
      </a:tcStyle>
    </a:band1V>
    <a:band2V>
      <a:tcStyle>
        <a:tcBdr>
          <a:left>
            <a:ln w="3172" cap="flat" cmpd="sng" algn="ctr">
              <a:solidFill>
                <a:srgbClr val="00B0EA"/>
              </a:solidFill>
              <a:prstDash val="solid"/>
              <a:round/>
              <a:headEnd type="none" w="med" len="med"/>
              <a:tailEnd type="none" w="med" len="med"/>
            </a:ln>
          </a:left>
          <a:right>
            <a:ln w="3172" cap="flat" cmpd="sng" algn="ctr">
              <a:solidFill>
                <a:srgbClr val="00B0EA"/>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B0EA"/>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00B0EA"/>
          </a:solidFill>
        </a:fill>
      </a:tcStyle>
    </a:firstRow>
  </a:tblStyle>
  <a:tblStyle styleId="{3B4B98B0-60AC-42C2-AFA5-B58CD77FA1E5}" styleName="">
    <a:wholeTbl>
      <a:tcTxStyle>
        <a:font>
          <a:latin typeface="+mn-lt"/>
          <a:ea typeface="+mn-ea"/>
          <a:cs typeface="+mn-cs"/>
        </a:font>
        <a:srgbClr val="000000"/>
      </a:tcTxStyle>
      <a:tcStyle>
        <a:tcBdr>
          <a:top>
            <a:ln w="12701" cap="flat" cmpd="sng" algn="ctr">
              <a:solidFill>
                <a:srgbClr val="00B0EA"/>
              </a:solidFill>
              <a:prstDash val="solid"/>
              <a:round/>
              <a:headEnd type="none" w="med" len="med"/>
              <a:tailEnd type="none" w="med" len="med"/>
            </a:ln>
          </a:top>
          <a:bottom>
            <a:ln w="12701" cap="flat" cmpd="sng" algn="ctr">
              <a:solidFill>
                <a:srgbClr val="00B0EA"/>
              </a:solidFill>
              <a:prstDash val="solid"/>
              <a:round/>
              <a:headEnd type="none" w="med" len="med"/>
              <a:tailEnd type="none" w="med" len="med"/>
            </a:ln>
          </a:bottom>
        </a:tcBdr>
      </a:tcStyle>
    </a:wholeTbl>
    <a:band1H>
      <a:tcStyle>
        <a:tcBdr/>
        <a:fill>
          <a:solidFill>
            <a:srgbClr val="00B0EA"/>
          </a:solidFill>
        </a:fill>
      </a:tcStyle>
    </a:band1H>
    <a:band2H>
      <a:tcStyle>
        <a:tcBdr/>
      </a:tcStyle>
    </a:band2H>
    <a:band1V>
      <a:tcStyle>
        <a:tcBdr/>
        <a:fill>
          <a:solidFill>
            <a:srgbClr val="00B0EA"/>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0B0EA"/>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0B0EA"/>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8" d="100"/>
          <a:sy n="18" d="100"/>
        </p:scale>
        <p:origin x="7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D66D951-FFF5-4166-B0FB-394C4545EE3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rial"/>
            </a:endParaRPr>
          </a:p>
        </p:txBody>
      </p:sp>
      <p:sp>
        <p:nvSpPr>
          <p:cNvPr id="3" name="Date Placeholder 2">
            <a:extLst>
              <a:ext uri="{FF2B5EF4-FFF2-40B4-BE49-F238E27FC236}">
                <a16:creationId xmlns:a16="http://schemas.microsoft.com/office/drawing/2014/main" id="{9F493516-8C5B-43ED-8CD2-0019045689C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59CA3D6-8DAB-4F92-9611-E84DEC866DE9}" type="datetime1">
              <a:rPr lang="en-US" sz="1200" b="0" i="0" u="none" strike="noStrike" kern="1200" cap="none" spc="0" baseline="0">
                <a:solidFill>
                  <a:srgbClr val="000000"/>
                </a:solidFill>
                <a:uFillTx/>
                <a:latin typeface="Arial"/>
              </a:rPr>
              <a:pPr marL="0" marR="0" lvl="0" indent="0" algn="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t>3/6/2018</a:t>
            </a:fld>
            <a:endParaRPr lang="en-US" sz="1200" b="0" i="0" u="none" strike="noStrike" kern="1200" cap="none" spc="0" baseline="0">
              <a:solidFill>
                <a:srgbClr val="000000"/>
              </a:solidFill>
              <a:uFillTx/>
              <a:latin typeface="Arial"/>
            </a:endParaRPr>
          </a:p>
        </p:txBody>
      </p:sp>
      <p:sp>
        <p:nvSpPr>
          <p:cNvPr id="4" name="Footer Placeholder 3">
            <a:extLst>
              <a:ext uri="{FF2B5EF4-FFF2-40B4-BE49-F238E27FC236}">
                <a16:creationId xmlns:a16="http://schemas.microsoft.com/office/drawing/2014/main" id="{4224572D-77A4-43FD-83E9-CC1AD1F869BE}"/>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rial"/>
            </a:endParaRPr>
          </a:p>
        </p:txBody>
      </p:sp>
      <p:sp>
        <p:nvSpPr>
          <p:cNvPr id="5" name="Slide Number Placeholder 4">
            <a:extLst>
              <a:ext uri="{FF2B5EF4-FFF2-40B4-BE49-F238E27FC236}">
                <a16:creationId xmlns:a16="http://schemas.microsoft.com/office/drawing/2014/main" id="{0BC18C00-7477-4261-A78F-CFFD053C1810}"/>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9122F6-F3C7-4950-A68D-5699B47C8CD4}" type="slidenum">
              <a:t>‹#›</a:t>
            </a:fld>
            <a:endParaRPr lang="en-GB" sz="1200" b="0" i="0" u="none" strike="noStrike" kern="1200" cap="none" spc="0" baseline="0">
              <a:solidFill>
                <a:srgbClr val="000000"/>
              </a:solidFill>
              <a:uFillTx/>
              <a:latin typeface="Arial"/>
            </a:endParaRPr>
          </a:p>
        </p:txBody>
      </p:sp>
    </p:spTree>
    <p:extLst>
      <p:ext uri="{BB962C8B-B14F-4D97-AF65-F5344CB8AC3E}">
        <p14:creationId xmlns:p14="http://schemas.microsoft.com/office/powerpoint/2010/main" val="29450795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985600-E04F-41C8-8F71-F8BBDBACF76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endParaRPr lang="en-US"/>
          </a:p>
        </p:txBody>
      </p:sp>
      <p:sp>
        <p:nvSpPr>
          <p:cNvPr id="3" name="Date Placeholder 2">
            <a:extLst>
              <a:ext uri="{FF2B5EF4-FFF2-40B4-BE49-F238E27FC236}">
                <a16:creationId xmlns:a16="http://schemas.microsoft.com/office/drawing/2014/main" id="{D29D1413-27EB-4232-8CD1-848F5B48481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fld id="{73494DA4-9476-4468-BF54-0A4CFF236894}" type="datetime1">
              <a:rPr lang="en-US"/>
              <a:pPr lvl="0"/>
              <a:t>3/6/2018</a:t>
            </a:fld>
            <a:endParaRPr lang="en-US"/>
          </a:p>
        </p:txBody>
      </p:sp>
      <p:sp>
        <p:nvSpPr>
          <p:cNvPr id="4" name="Slide Image Placeholder 3">
            <a:extLst>
              <a:ext uri="{FF2B5EF4-FFF2-40B4-BE49-F238E27FC236}">
                <a16:creationId xmlns:a16="http://schemas.microsoft.com/office/drawing/2014/main" id="{815D298D-6A66-41DA-9546-AE81036ED66E}"/>
              </a:ext>
            </a:extLst>
          </p:cNvPr>
          <p:cNvSpPr>
            <a:spLocks noGrp="1" noRot="1" noChangeAspect="1"/>
          </p:cNvSpPr>
          <p:nvPr>
            <p:ph type="sldImg" idx="2"/>
          </p:nvPr>
        </p:nvSpPr>
        <p:spPr>
          <a:xfrm>
            <a:off x="1371600" y="1143000"/>
            <a:ext cx="41148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1B30CC3-7A94-4098-AD64-AF98284919C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676DC3A-6B4C-4BBA-B8BD-FE478401E0B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endParaRPr lang="en-US"/>
          </a:p>
        </p:txBody>
      </p:sp>
      <p:sp>
        <p:nvSpPr>
          <p:cNvPr id="7" name="Slide Number Placeholder 6">
            <a:extLst>
              <a:ext uri="{FF2B5EF4-FFF2-40B4-BE49-F238E27FC236}">
                <a16:creationId xmlns:a16="http://schemas.microsoft.com/office/drawing/2014/main" id="{859765D8-1B20-4E72-AA72-BA9B624BF70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fld id="{A24DDEB6-EE6E-4070-9335-DF50A2611F44}" type="slidenum">
              <a:t>‹#›</a:t>
            </a:fld>
            <a:endParaRPr lang="en-US"/>
          </a:p>
        </p:txBody>
      </p:sp>
    </p:spTree>
    <p:extLst>
      <p:ext uri="{BB962C8B-B14F-4D97-AF65-F5344CB8AC3E}">
        <p14:creationId xmlns:p14="http://schemas.microsoft.com/office/powerpoint/2010/main" val="391313377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Poster">
    <p:spTree>
      <p:nvGrpSpPr>
        <p:cNvPr id="1" name=""/>
        <p:cNvGrpSpPr/>
        <p:nvPr/>
      </p:nvGrpSpPr>
      <p:grpSpPr>
        <a:xfrm>
          <a:off x="0" y="0"/>
          <a:ext cx="0" cy="0"/>
          <a:chOff x="0" y="0"/>
          <a:chExt cx="0" cy="0"/>
        </a:xfrm>
      </p:grpSpPr>
      <p:sp>
        <p:nvSpPr>
          <p:cNvPr id="2" name="Instructions">
            <a:extLst>
              <a:ext uri="{FF2B5EF4-FFF2-40B4-BE49-F238E27FC236}">
                <a16:creationId xmlns:a16="http://schemas.microsoft.com/office/drawing/2014/main" id="{15CDD3A4-609B-4280-BA20-30999AFFB402}"/>
              </a:ext>
            </a:extLst>
          </p:cNvPr>
          <p:cNvSpPr/>
          <p:nvPr/>
        </p:nvSpPr>
        <p:spPr>
          <a:xfrm>
            <a:off x="44302679" y="0"/>
            <a:ext cx="12447270" cy="32918400"/>
          </a:xfrm>
          <a:prstGeom prst="rect">
            <a:avLst/>
          </a:prstGeom>
          <a:solidFill>
            <a:srgbClr val="D9D9D9"/>
          </a:solidFill>
          <a:ln cap="flat">
            <a:noFill/>
            <a:prstDash val="solid"/>
          </a:ln>
        </p:spPr>
        <p:txBody>
          <a:bodyPr vert="horz" wrap="square" lIns="274320" tIns="45720" rIns="274320" bIns="45720" anchor="t" anchorCtr="0" compatLnSpc="1">
            <a:noAutofit/>
          </a:bodyPr>
          <a:lstStyle/>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9600" b="0" i="0" u="none" strike="noStrike" kern="1200" cap="none" spc="0" baseline="0">
                <a:solidFill>
                  <a:srgbClr val="7F7F7F"/>
                </a:solidFill>
                <a:uFillTx/>
                <a:latin typeface="Calibri Light" pitchFamily="34"/>
                <a:cs typeface="Calibri" pitchFamily="34"/>
              </a:rPr>
              <a:t>Printing:</a:t>
            </a:r>
          </a:p>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This poster is 48” wide by 36” high. It’s designed to be printed on a large-format printer.</a:t>
            </a:r>
          </a:p>
          <a:p>
            <a:pPr marL="0" marR="0" lvl="0" indent="0" algn="l" defTabSz="3686860" rtl="0" fontAlgn="auto" hangingPunct="1">
              <a:lnSpc>
                <a:spcPct val="100000"/>
              </a:lnSpc>
              <a:spcBef>
                <a:spcPts val="300"/>
              </a:spcBef>
              <a:spcAft>
                <a:spcPts val="0"/>
              </a:spcAft>
              <a:buNone/>
              <a:tabLst/>
              <a:defRPr sz="1800" b="0" i="0" u="none" strike="noStrike" kern="0" cap="none" spc="0" baseline="0">
                <a:solidFill>
                  <a:srgbClr val="000000"/>
                </a:solidFill>
                <a:uFillTx/>
              </a:defRPr>
            </a:pPr>
            <a:endParaRPr lang="en-GB" sz="6000" b="0" i="0" u="none" strike="noStrike" kern="1200" cap="none" spc="0" baseline="0">
              <a:solidFill>
                <a:srgbClr val="7F7F7F"/>
              </a:solidFill>
              <a:uFillTx/>
              <a:latin typeface="Calibri Light" pitchFamily="34"/>
              <a:cs typeface="Calibri" pitchFamily="34"/>
            </a:endParaRPr>
          </a:p>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8800" b="0" i="0" u="none" strike="noStrike" kern="1200" cap="none" spc="0" baseline="0">
                <a:solidFill>
                  <a:srgbClr val="7F7F7F"/>
                </a:solidFill>
                <a:uFillTx/>
                <a:latin typeface="Calibri Light" pitchFamily="34"/>
                <a:cs typeface="Calibri" pitchFamily="34"/>
              </a:rPr>
              <a:t>Customizing the Content:</a:t>
            </a:r>
          </a:p>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The placeholders in this poster are formatted for you. Type in the placeholders to add text, or click an icon to add a table, chart, SmartArt graphic, picture or multimedia file.</a:t>
            </a:r>
          </a:p>
          <a:p>
            <a:pPr marL="0" marR="0" lvl="0" indent="0" algn="l" defTabSz="3686860" rtl="0" fontAlgn="auto" hangingPunct="1">
              <a:lnSpc>
                <a:spcPct val="100000"/>
              </a:lnSpc>
              <a:spcBef>
                <a:spcPts val="24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To add or remove bullet points from text, click the Bullets button on the Home tab.</a:t>
            </a:r>
          </a:p>
          <a:p>
            <a:pPr marL="0" marR="0" lvl="0" indent="0" algn="l" defTabSz="3686860" rtl="0" fontAlgn="auto" hangingPunct="1">
              <a:lnSpc>
                <a:spcPct val="100000"/>
              </a:lnSpc>
              <a:spcBef>
                <a:spcPts val="24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If you need more placeholders for titles, content or body text, make a copy of what you need and drag it into place. PowerPoint’s Smart Guides will help you align it with everything else.</a:t>
            </a:r>
          </a:p>
          <a:p>
            <a:pPr marL="0" marR="0" lvl="0" indent="0" algn="l" defTabSz="3686860" rtl="0" fontAlgn="auto" hangingPunct="1">
              <a:lnSpc>
                <a:spcPct val="100000"/>
              </a:lnSpc>
              <a:spcBef>
                <a:spcPts val="24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Want to use your own pictures instead of ours? No problem! Just click a picture, press the Delete key, then click the icon to add your picture.</a:t>
            </a:r>
          </a:p>
        </p:txBody>
      </p:sp>
      <p:sp>
        <p:nvSpPr>
          <p:cNvPr id="3" name="Title 5">
            <a:extLst>
              <a:ext uri="{FF2B5EF4-FFF2-40B4-BE49-F238E27FC236}">
                <a16:creationId xmlns:a16="http://schemas.microsoft.com/office/drawing/2014/main" id="{CC93742B-804A-4331-A8BD-944FB7DF45D4}"/>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6">
            <a:extLst>
              <a:ext uri="{FF2B5EF4-FFF2-40B4-BE49-F238E27FC236}">
                <a16:creationId xmlns:a16="http://schemas.microsoft.com/office/drawing/2014/main" id="{193F4CD9-AF68-4AC0-95E6-241E59C31ED0}"/>
              </a:ext>
            </a:extLst>
          </p:cNvPr>
          <p:cNvSpPr txBox="1">
            <a:spLocks noGrp="1"/>
          </p:cNvSpPr>
          <p:nvPr>
            <p:ph type="body" idx="4294967295"/>
          </p:nvPr>
        </p:nvSpPr>
        <p:spPr>
          <a:xfrm>
            <a:off x="1158243" y="4093905"/>
            <a:ext cx="30174413" cy="646334"/>
          </a:xfrm>
        </p:spPr>
        <p:txBody>
          <a:bodyPr anchor="ctr">
            <a:noAutofit/>
          </a:bodyPr>
          <a:lstStyle>
            <a:lvl1pPr marL="0" indent="0">
              <a:spcBef>
                <a:spcPts val="0"/>
              </a:spcBef>
              <a:buNone/>
              <a:defRPr sz="3600">
                <a:solidFill>
                  <a:srgbClr val="BFBFBF"/>
                </a:solidFill>
              </a:defRPr>
            </a:lvl1pPr>
          </a:lstStyle>
          <a:p>
            <a:pPr lvl="0"/>
            <a:r>
              <a:rPr lang="en-US"/>
              <a:t>Edit Master text styles</a:t>
            </a:r>
          </a:p>
        </p:txBody>
      </p:sp>
      <p:sp>
        <p:nvSpPr>
          <p:cNvPr id="5" name="Text Placeholder 6">
            <a:extLst>
              <a:ext uri="{FF2B5EF4-FFF2-40B4-BE49-F238E27FC236}">
                <a16:creationId xmlns:a16="http://schemas.microsoft.com/office/drawing/2014/main" id="{6D20454A-E6BD-4F6C-9A9D-772FCBD11DCF}"/>
              </a:ext>
            </a:extLst>
          </p:cNvPr>
          <p:cNvSpPr txBox="1">
            <a:spLocks noGrp="1"/>
          </p:cNvSpPr>
          <p:nvPr>
            <p:ph type="body" idx="4294967295"/>
          </p:nvPr>
        </p:nvSpPr>
        <p:spPr>
          <a:xfrm>
            <a:off x="1143000" y="5669280"/>
            <a:ext cx="12801600" cy="1280160"/>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6" name="Text Placeholder 8">
            <a:extLst>
              <a:ext uri="{FF2B5EF4-FFF2-40B4-BE49-F238E27FC236}">
                <a16:creationId xmlns:a16="http://schemas.microsoft.com/office/drawing/2014/main" id="{33671C99-EE13-4A53-89FA-FA0F9128F0F8}"/>
              </a:ext>
            </a:extLst>
          </p:cNvPr>
          <p:cNvSpPr txBox="1">
            <a:spLocks noGrp="1"/>
          </p:cNvSpPr>
          <p:nvPr>
            <p:ph type="body" idx="4294967295"/>
          </p:nvPr>
        </p:nvSpPr>
        <p:spPr>
          <a:xfrm>
            <a:off x="1143000" y="7114032"/>
            <a:ext cx="12801600" cy="2732574"/>
          </a:xfrm>
          <a:solidFill>
            <a:srgbClr val="E8E8E8"/>
          </a:solidFill>
        </p:spPr>
        <p:txBody>
          <a:bodyPr lIns="365760" rIns="365760" anchor="ctr">
            <a:noAutofit/>
          </a:bodyPr>
          <a:lstStyle>
            <a:lvl1pPr marL="0" indent="0">
              <a:buNone/>
              <a:defRPr sz="4400"/>
            </a:lvl1pPr>
          </a:lstStyle>
          <a:p>
            <a:pPr lvl="0"/>
            <a:r>
              <a:rPr lang="en-US"/>
              <a:t>Type your question or a statement of the problem here</a:t>
            </a:r>
          </a:p>
        </p:txBody>
      </p:sp>
      <p:sp>
        <p:nvSpPr>
          <p:cNvPr id="7" name="Text Placeholder 6">
            <a:extLst>
              <a:ext uri="{FF2B5EF4-FFF2-40B4-BE49-F238E27FC236}">
                <a16:creationId xmlns:a16="http://schemas.microsoft.com/office/drawing/2014/main" id="{4FFB7BBC-D349-4A30-8988-4B4B58C82EDD}"/>
              </a:ext>
            </a:extLst>
          </p:cNvPr>
          <p:cNvSpPr txBox="1">
            <a:spLocks noGrp="1"/>
          </p:cNvSpPr>
          <p:nvPr>
            <p:ph type="body" idx="4294967295"/>
          </p:nvPr>
        </p:nvSpPr>
        <p:spPr>
          <a:xfrm>
            <a:off x="1143000" y="10497312"/>
            <a:ext cx="12801600" cy="1280160"/>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8" name="Content Placeholder 17">
            <a:extLst>
              <a:ext uri="{FF2B5EF4-FFF2-40B4-BE49-F238E27FC236}">
                <a16:creationId xmlns:a16="http://schemas.microsoft.com/office/drawing/2014/main" id="{12575495-C569-4C43-92B4-B7D16813C649}"/>
              </a:ext>
            </a:extLst>
          </p:cNvPr>
          <p:cNvSpPr txBox="1">
            <a:spLocks noGrp="1"/>
          </p:cNvSpPr>
          <p:nvPr>
            <p:ph idx="4294967295"/>
          </p:nvPr>
        </p:nvSpPr>
        <p:spPr>
          <a:xfrm>
            <a:off x="1143000" y="11868912"/>
            <a:ext cx="12801600" cy="2807509"/>
          </a:xfrm>
        </p:spPr>
        <p:txBody>
          <a:bodyPr tIns="182880"/>
          <a:lstStyle>
            <a:lvl1pPr>
              <a:defRPr sz="3200"/>
            </a:lvl1pPr>
            <a:lvl2pPr>
              <a:defRPr sz="2800"/>
            </a:lvl2pPr>
            <a:lvl3pPr>
              <a:defRPr sz="2800"/>
            </a:lvl3pPr>
            <a:lvl4pPr>
              <a:defRPr sz="2800"/>
            </a:lvl4pPr>
          </a:lstStyle>
          <a:p>
            <a:pPr lvl="0"/>
            <a:r>
              <a:rPr lang="en-US"/>
              <a:t>Use this placeholder to add text or other content</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BA7631D7-69EC-4F74-A96B-90C2341FA92F}"/>
              </a:ext>
            </a:extLst>
          </p:cNvPr>
          <p:cNvSpPr txBox="1">
            <a:spLocks noGrp="1"/>
          </p:cNvSpPr>
          <p:nvPr>
            <p:ph type="body" idx="4294967295"/>
          </p:nvPr>
        </p:nvSpPr>
        <p:spPr>
          <a:xfrm>
            <a:off x="1143000" y="14950440"/>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0" name="Content Placeholder 17">
            <a:extLst>
              <a:ext uri="{FF2B5EF4-FFF2-40B4-BE49-F238E27FC236}">
                <a16:creationId xmlns:a16="http://schemas.microsoft.com/office/drawing/2014/main" id="{0E892C8C-6313-4FA2-90A2-71A03F62D0C5}"/>
              </a:ext>
            </a:extLst>
          </p:cNvPr>
          <p:cNvSpPr txBox="1">
            <a:spLocks noGrp="1"/>
          </p:cNvSpPr>
          <p:nvPr>
            <p:ph idx="4294967295"/>
          </p:nvPr>
        </p:nvSpPr>
        <p:spPr>
          <a:xfrm>
            <a:off x="1143000" y="16440911"/>
            <a:ext cx="12801600" cy="6027459"/>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1" name="Text Placeholder 6">
            <a:extLst>
              <a:ext uri="{FF2B5EF4-FFF2-40B4-BE49-F238E27FC236}">
                <a16:creationId xmlns:a16="http://schemas.microsoft.com/office/drawing/2014/main" id="{4C37B656-F69D-4D45-9109-7CA15B376927}"/>
              </a:ext>
            </a:extLst>
          </p:cNvPr>
          <p:cNvSpPr txBox="1">
            <a:spLocks noGrp="1"/>
          </p:cNvSpPr>
          <p:nvPr>
            <p:ph type="body" idx="4294967295"/>
          </p:nvPr>
        </p:nvSpPr>
        <p:spPr>
          <a:xfrm>
            <a:off x="1143000" y="22887432"/>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2" name="Content Placeholder 17">
            <a:extLst>
              <a:ext uri="{FF2B5EF4-FFF2-40B4-BE49-F238E27FC236}">
                <a16:creationId xmlns:a16="http://schemas.microsoft.com/office/drawing/2014/main" id="{513C9FAD-F57D-4CA7-927B-B62E6C3D3AE5}"/>
              </a:ext>
            </a:extLst>
          </p:cNvPr>
          <p:cNvSpPr txBox="1">
            <a:spLocks noGrp="1"/>
          </p:cNvSpPr>
          <p:nvPr>
            <p:ph idx="4294967295"/>
          </p:nvPr>
        </p:nvSpPr>
        <p:spPr>
          <a:xfrm>
            <a:off x="1143000" y="24332184"/>
            <a:ext cx="12801600" cy="7296912"/>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3" name="Text Placeholder 6">
            <a:extLst>
              <a:ext uri="{FF2B5EF4-FFF2-40B4-BE49-F238E27FC236}">
                <a16:creationId xmlns:a16="http://schemas.microsoft.com/office/drawing/2014/main" id="{A10DA7B7-D266-407F-B86D-617946058F55}"/>
              </a:ext>
            </a:extLst>
          </p:cNvPr>
          <p:cNvSpPr txBox="1">
            <a:spLocks noGrp="1"/>
          </p:cNvSpPr>
          <p:nvPr>
            <p:ph type="body" idx="4294967295"/>
          </p:nvPr>
        </p:nvSpPr>
        <p:spPr>
          <a:xfrm>
            <a:off x="15544800" y="5669280"/>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4" name="Content Placeholder 17">
            <a:extLst>
              <a:ext uri="{FF2B5EF4-FFF2-40B4-BE49-F238E27FC236}">
                <a16:creationId xmlns:a16="http://schemas.microsoft.com/office/drawing/2014/main" id="{28ABD3CB-BD61-48C1-A2E8-4E4D13E37194}"/>
              </a:ext>
            </a:extLst>
          </p:cNvPr>
          <p:cNvSpPr txBox="1">
            <a:spLocks noGrp="1"/>
          </p:cNvSpPr>
          <p:nvPr>
            <p:ph idx="4294967295"/>
          </p:nvPr>
        </p:nvSpPr>
        <p:spPr>
          <a:xfrm>
            <a:off x="15544800" y="7114032"/>
            <a:ext cx="12801600" cy="6795555"/>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5" name="Text Placeholder 6">
            <a:extLst>
              <a:ext uri="{FF2B5EF4-FFF2-40B4-BE49-F238E27FC236}">
                <a16:creationId xmlns:a16="http://schemas.microsoft.com/office/drawing/2014/main" id="{F9F2C321-E7FA-4762-865A-863DFB338FC6}"/>
              </a:ext>
            </a:extLst>
          </p:cNvPr>
          <p:cNvSpPr txBox="1">
            <a:spLocks noGrp="1"/>
          </p:cNvSpPr>
          <p:nvPr>
            <p:ph type="body" idx="4294967295"/>
          </p:nvPr>
        </p:nvSpPr>
        <p:spPr>
          <a:xfrm>
            <a:off x="15544800" y="14328648"/>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6" name="Content Placeholder 17">
            <a:extLst>
              <a:ext uri="{FF2B5EF4-FFF2-40B4-BE49-F238E27FC236}">
                <a16:creationId xmlns:a16="http://schemas.microsoft.com/office/drawing/2014/main" id="{9F57202B-C7D1-4034-B9AC-601E8CB4D299}"/>
              </a:ext>
            </a:extLst>
          </p:cNvPr>
          <p:cNvSpPr txBox="1">
            <a:spLocks noGrp="1"/>
          </p:cNvSpPr>
          <p:nvPr>
            <p:ph idx="4294967295"/>
          </p:nvPr>
        </p:nvSpPr>
        <p:spPr>
          <a:xfrm>
            <a:off x="15544800" y="15773400"/>
            <a:ext cx="12801600" cy="6694971"/>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7" name="Text Placeholder 6">
            <a:extLst>
              <a:ext uri="{FF2B5EF4-FFF2-40B4-BE49-F238E27FC236}">
                <a16:creationId xmlns:a16="http://schemas.microsoft.com/office/drawing/2014/main" id="{F9592562-7AE7-447F-9655-51C10BF5473C}"/>
              </a:ext>
            </a:extLst>
          </p:cNvPr>
          <p:cNvSpPr txBox="1">
            <a:spLocks noGrp="1"/>
          </p:cNvSpPr>
          <p:nvPr>
            <p:ph type="body" idx="4294967295"/>
          </p:nvPr>
        </p:nvSpPr>
        <p:spPr>
          <a:xfrm>
            <a:off x="15544800" y="22887432"/>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8" name="Content Placeholder 17">
            <a:extLst>
              <a:ext uri="{FF2B5EF4-FFF2-40B4-BE49-F238E27FC236}">
                <a16:creationId xmlns:a16="http://schemas.microsoft.com/office/drawing/2014/main" id="{11A0961E-88B7-4538-B382-9935F1000BE8}"/>
              </a:ext>
            </a:extLst>
          </p:cNvPr>
          <p:cNvSpPr txBox="1">
            <a:spLocks noGrp="1"/>
          </p:cNvSpPr>
          <p:nvPr>
            <p:ph idx="4294967295"/>
          </p:nvPr>
        </p:nvSpPr>
        <p:spPr>
          <a:xfrm>
            <a:off x="15544800" y="24332184"/>
            <a:ext cx="12801600" cy="7296912"/>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9" name="Text Placeholder 6">
            <a:extLst>
              <a:ext uri="{FF2B5EF4-FFF2-40B4-BE49-F238E27FC236}">
                <a16:creationId xmlns:a16="http://schemas.microsoft.com/office/drawing/2014/main" id="{06385117-D4DD-453D-A9EF-118860310216}"/>
              </a:ext>
            </a:extLst>
          </p:cNvPr>
          <p:cNvSpPr txBox="1">
            <a:spLocks noGrp="1"/>
          </p:cNvSpPr>
          <p:nvPr>
            <p:ph type="body" idx="4294967295"/>
          </p:nvPr>
        </p:nvSpPr>
        <p:spPr>
          <a:xfrm>
            <a:off x="29900880" y="5669280"/>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20" name="Content Placeholder 17">
            <a:extLst>
              <a:ext uri="{FF2B5EF4-FFF2-40B4-BE49-F238E27FC236}">
                <a16:creationId xmlns:a16="http://schemas.microsoft.com/office/drawing/2014/main" id="{C9BECB80-2862-49A0-9E72-F8036D01CC1A}"/>
              </a:ext>
            </a:extLst>
          </p:cNvPr>
          <p:cNvSpPr txBox="1">
            <a:spLocks noGrp="1"/>
          </p:cNvSpPr>
          <p:nvPr>
            <p:ph idx="4294967295"/>
          </p:nvPr>
        </p:nvSpPr>
        <p:spPr>
          <a:xfrm>
            <a:off x="29900880" y="7114032"/>
            <a:ext cx="12801600" cy="7315200"/>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21" name="Content Placeholder 17">
            <a:extLst>
              <a:ext uri="{FF2B5EF4-FFF2-40B4-BE49-F238E27FC236}">
                <a16:creationId xmlns:a16="http://schemas.microsoft.com/office/drawing/2014/main" id="{3E724D34-142B-4C8E-B3F9-6A6FF61596C4}"/>
              </a:ext>
            </a:extLst>
          </p:cNvPr>
          <p:cNvSpPr txBox="1">
            <a:spLocks noGrp="1"/>
          </p:cNvSpPr>
          <p:nvPr>
            <p:ph idx="4294967295"/>
          </p:nvPr>
        </p:nvSpPr>
        <p:spPr>
          <a:xfrm>
            <a:off x="29900880" y="14914833"/>
            <a:ext cx="12801600" cy="4538606"/>
          </a:xfrm>
        </p:spPr>
        <p:txBody>
          <a:bodyPr tIns="182880"/>
          <a:lstStyle>
            <a:lvl1pPr>
              <a:defRPr sz="3200"/>
            </a:lvl1pPr>
            <a:lvl2pPr>
              <a:defRPr sz="2800"/>
            </a:lvl2pPr>
            <a:lvl3pPr>
              <a:defRPr sz="2800"/>
            </a:lvl3pPr>
            <a:lvl4pPr>
              <a:defRPr sz="2800"/>
            </a:lvl4pPr>
          </a:lstStyle>
          <a:p>
            <a:pPr lvl="0"/>
            <a:r>
              <a:rPr lang="en-US"/>
              <a:t>Use this placeholder to add text or other content</a:t>
            </a:r>
          </a:p>
          <a:p>
            <a:pPr lvl="1"/>
            <a:r>
              <a:rPr lang="en-US"/>
              <a:t>Second level</a:t>
            </a:r>
          </a:p>
          <a:p>
            <a:pPr lvl="2"/>
            <a:r>
              <a:rPr lang="en-US"/>
              <a:t>Third level</a:t>
            </a:r>
          </a:p>
          <a:p>
            <a:pPr lvl="3"/>
            <a:r>
              <a:rPr lang="en-US"/>
              <a:t>Fourth level</a:t>
            </a:r>
          </a:p>
        </p:txBody>
      </p:sp>
      <p:sp>
        <p:nvSpPr>
          <p:cNvPr id="22" name="Text Placeholder 6">
            <a:extLst>
              <a:ext uri="{FF2B5EF4-FFF2-40B4-BE49-F238E27FC236}">
                <a16:creationId xmlns:a16="http://schemas.microsoft.com/office/drawing/2014/main" id="{07B28B23-0F03-4F9B-AE32-D1C1E912B5BE}"/>
              </a:ext>
            </a:extLst>
          </p:cNvPr>
          <p:cNvSpPr txBox="1">
            <a:spLocks noGrp="1"/>
          </p:cNvSpPr>
          <p:nvPr>
            <p:ph type="body" idx="4294967295"/>
          </p:nvPr>
        </p:nvSpPr>
        <p:spPr>
          <a:xfrm>
            <a:off x="29900880" y="19767599"/>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23" name="Content Placeholder 17">
            <a:extLst>
              <a:ext uri="{FF2B5EF4-FFF2-40B4-BE49-F238E27FC236}">
                <a16:creationId xmlns:a16="http://schemas.microsoft.com/office/drawing/2014/main" id="{2A83FDBD-FB5F-41AC-ACB0-22FCBB9AAD4F}"/>
              </a:ext>
            </a:extLst>
          </p:cNvPr>
          <p:cNvSpPr txBox="1">
            <a:spLocks noGrp="1"/>
          </p:cNvSpPr>
          <p:nvPr>
            <p:ph idx="4294967295"/>
          </p:nvPr>
        </p:nvSpPr>
        <p:spPr>
          <a:xfrm>
            <a:off x="29900880" y="21212351"/>
            <a:ext cx="12801600" cy="4344789"/>
          </a:xfrm>
        </p:spPr>
        <p:txBody>
          <a:bodyPr tIns="182880"/>
          <a:lstStyle>
            <a:lvl1pPr>
              <a:defRPr sz="3200"/>
            </a:lvl1pPr>
            <a:lvl2pPr>
              <a:defRPr sz="2800"/>
            </a:lvl2pPr>
            <a:lvl3pPr>
              <a:defRPr sz="2800"/>
            </a:lvl3pPr>
            <a:lvl4pPr>
              <a:defRPr sz="2800"/>
            </a:lvl4pPr>
          </a:lstStyle>
          <a:p>
            <a:pPr lvl="0"/>
            <a:r>
              <a:rPr lang="en-US"/>
              <a:t>Use this placeholder to add text or other content</a:t>
            </a:r>
          </a:p>
          <a:p>
            <a:pPr lvl="1"/>
            <a:r>
              <a:rPr lang="en-US"/>
              <a:t>Second level</a:t>
            </a:r>
          </a:p>
          <a:p>
            <a:pPr lvl="2"/>
            <a:r>
              <a:rPr lang="en-US"/>
              <a:t>Third level</a:t>
            </a:r>
          </a:p>
          <a:p>
            <a:pPr lvl="3"/>
            <a:r>
              <a:rPr lang="en-US"/>
              <a:t>Fourth level</a:t>
            </a:r>
          </a:p>
        </p:txBody>
      </p:sp>
      <p:sp>
        <p:nvSpPr>
          <p:cNvPr id="24" name="Text Placeholder 6">
            <a:extLst>
              <a:ext uri="{FF2B5EF4-FFF2-40B4-BE49-F238E27FC236}">
                <a16:creationId xmlns:a16="http://schemas.microsoft.com/office/drawing/2014/main" id="{A0F524FD-04E9-450D-9A9A-C5F5D215B64D}"/>
              </a:ext>
            </a:extLst>
          </p:cNvPr>
          <p:cNvSpPr txBox="1">
            <a:spLocks noGrp="1"/>
          </p:cNvSpPr>
          <p:nvPr>
            <p:ph type="body" idx="4294967295"/>
          </p:nvPr>
        </p:nvSpPr>
        <p:spPr>
          <a:xfrm>
            <a:off x="29900880" y="25722072"/>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25" name="Content Placeholder 17">
            <a:extLst>
              <a:ext uri="{FF2B5EF4-FFF2-40B4-BE49-F238E27FC236}">
                <a16:creationId xmlns:a16="http://schemas.microsoft.com/office/drawing/2014/main" id="{A662B588-1BA7-4C66-97C8-1440ED6EB0E0}"/>
              </a:ext>
            </a:extLst>
          </p:cNvPr>
          <p:cNvSpPr txBox="1">
            <a:spLocks noGrp="1"/>
          </p:cNvSpPr>
          <p:nvPr>
            <p:ph idx="4294967295"/>
          </p:nvPr>
        </p:nvSpPr>
        <p:spPr>
          <a:xfrm>
            <a:off x="29900880" y="27166824"/>
            <a:ext cx="12801600" cy="4462272"/>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p:txBody>
      </p:sp>
      <p:sp>
        <p:nvSpPr>
          <p:cNvPr id="26" name="Date Placeholder 2">
            <a:extLst>
              <a:ext uri="{FF2B5EF4-FFF2-40B4-BE49-F238E27FC236}">
                <a16:creationId xmlns:a16="http://schemas.microsoft.com/office/drawing/2014/main" id="{00F4278B-4EBD-4E1F-BDEC-0CBA0DB1C3BF}"/>
              </a:ext>
            </a:extLst>
          </p:cNvPr>
          <p:cNvSpPr txBox="1">
            <a:spLocks noGrp="1"/>
          </p:cNvSpPr>
          <p:nvPr>
            <p:ph type="dt" sz="half" idx="7"/>
          </p:nvPr>
        </p:nvSpPr>
        <p:spPr/>
        <p:txBody>
          <a:bodyPr/>
          <a:lstStyle>
            <a:lvl1pPr>
              <a:defRPr/>
            </a:lvl1pPr>
          </a:lstStyle>
          <a:p>
            <a:pPr lvl="0"/>
            <a:fld id="{0D7935EA-AE70-4BCE-8439-AAE6F62B8204}" type="datetime1">
              <a:rPr lang="en-US"/>
              <a:pPr lvl="0"/>
              <a:t>3/6/2018</a:t>
            </a:fld>
            <a:endParaRPr lang="en-US"/>
          </a:p>
        </p:txBody>
      </p:sp>
      <p:sp>
        <p:nvSpPr>
          <p:cNvPr id="27" name="Footer Placeholder 3">
            <a:extLst>
              <a:ext uri="{FF2B5EF4-FFF2-40B4-BE49-F238E27FC236}">
                <a16:creationId xmlns:a16="http://schemas.microsoft.com/office/drawing/2014/main" id="{8D11F6DD-052B-429C-B9E3-5787CD773518}"/>
              </a:ext>
            </a:extLst>
          </p:cNvPr>
          <p:cNvSpPr txBox="1">
            <a:spLocks noGrp="1"/>
          </p:cNvSpPr>
          <p:nvPr>
            <p:ph type="ftr" sz="quarter" idx="9"/>
          </p:nvPr>
        </p:nvSpPr>
        <p:spPr/>
        <p:txBody>
          <a:bodyPr/>
          <a:lstStyle>
            <a:lvl1pPr>
              <a:defRPr/>
            </a:lvl1pPr>
          </a:lstStyle>
          <a:p>
            <a:pPr lvl="0"/>
            <a:endParaRPr lang="en-US"/>
          </a:p>
        </p:txBody>
      </p:sp>
      <p:sp>
        <p:nvSpPr>
          <p:cNvPr id="28" name="Slide Number Placeholder 4">
            <a:extLst>
              <a:ext uri="{FF2B5EF4-FFF2-40B4-BE49-F238E27FC236}">
                <a16:creationId xmlns:a16="http://schemas.microsoft.com/office/drawing/2014/main" id="{89F9B4D9-27E6-438C-821D-9893CB484EE5}"/>
              </a:ext>
            </a:extLst>
          </p:cNvPr>
          <p:cNvSpPr txBox="1">
            <a:spLocks noGrp="1"/>
          </p:cNvSpPr>
          <p:nvPr>
            <p:ph type="sldNum" sz="quarter" idx="8"/>
          </p:nvPr>
        </p:nvSpPr>
        <p:spPr/>
        <p:txBody>
          <a:bodyPr/>
          <a:lstStyle>
            <a:lvl1pPr>
              <a:defRPr/>
            </a:lvl1pPr>
          </a:lstStyle>
          <a:p>
            <a:pPr lvl="0"/>
            <a:fld id="{BC8D3681-3D64-454A-A16C-D56EBAD432F3}" type="slidenum">
              <a:t>‹#›</a:t>
            </a:fld>
            <a:endParaRPr lang="en-US"/>
          </a:p>
        </p:txBody>
      </p:sp>
      <p:sp>
        <p:nvSpPr>
          <p:cNvPr id="29" name="Picture Placeholder 7">
            <a:extLst>
              <a:ext uri="{FF2B5EF4-FFF2-40B4-BE49-F238E27FC236}">
                <a16:creationId xmlns:a16="http://schemas.microsoft.com/office/drawing/2014/main" id="{10930C24-B6CD-4714-B773-1A45AF75C954}"/>
              </a:ext>
            </a:extLst>
          </p:cNvPr>
          <p:cNvSpPr txBox="1">
            <a:spLocks noGrp="1"/>
          </p:cNvSpPr>
          <p:nvPr>
            <p:ph type="pic" idx="4294967295"/>
          </p:nvPr>
        </p:nvSpPr>
        <p:spPr>
          <a:xfrm>
            <a:off x="32270703" y="0"/>
            <a:ext cx="11620496" cy="3842445"/>
          </a:xfrm>
        </p:spPr>
        <p:txBody>
          <a:bodyPr tIns="457200" anchorCtr="1"/>
          <a:lstStyle>
            <a:lvl1pPr marL="0" indent="0" algn="ctr">
              <a:buNone/>
              <a:defRPr>
                <a:solidFill>
                  <a:srgbClr val="FFFFFF"/>
                </a:solidFill>
              </a:defRPr>
            </a:lvl1pPr>
          </a:lstStyle>
          <a:p>
            <a:pPr lvl="0"/>
            <a:r>
              <a:rPr lang="en-US"/>
              <a:t>Click icon to add picture</a:t>
            </a:r>
          </a:p>
        </p:txBody>
      </p:sp>
    </p:spTree>
    <p:extLst>
      <p:ext uri="{BB962C8B-B14F-4D97-AF65-F5344CB8AC3E}">
        <p14:creationId xmlns:p14="http://schemas.microsoft.com/office/powerpoint/2010/main" val="242909483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376D9311-669A-4A28-9926-C12AD3B6E567}"/>
              </a:ext>
            </a:extLst>
          </p:cNvPr>
          <p:cNvSpPr/>
          <p:nvPr/>
        </p:nvSpPr>
        <p:spPr>
          <a:xfrm>
            <a:off x="0" y="0"/>
            <a:ext cx="43891200" cy="50292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7258" b="0" i="0" u="none" strike="noStrike" kern="1200" cap="none" spc="0" baseline="0">
              <a:solidFill>
                <a:srgbClr val="FFFFFF"/>
              </a:solidFill>
              <a:uFillTx/>
              <a:latin typeface="Arial"/>
            </a:endParaRPr>
          </a:p>
        </p:txBody>
      </p:sp>
      <p:sp>
        <p:nvSpPr>
          <p:cNvPr id="3" name="Title Placeholder 1">
            <a:extLst>
              <a:ext uri="{FF2B5EF4-FFF2-40B4-BE49-F238E27FC236}">
                <a16:creationId xmlns:a16="http://schemas.microsoft.com/office/drawing/2014/main" id="{684963F3-33BC-46CA-95D0-5B7CF98C0659}"/>
              </a:ext>
            </a:extLst>
          </p:cNvPr>
          <p:cNvSpPr txBox="1">
            <a:spLocks noGrp="1"/>
          </p:cNvSpPr>
          <p:nvPr>
            <p:ph type="title"/>
          </p:nvPr>
        </p:nvSpPr>
        <p:spPr>
          <a:xfrm>
            <a:off x="1158243" y="685864"/>
            <a:ext cx="30175200" cy="2971735"/>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2A254CB7-5524-4B44-AD47-22631D649004}"/>
              </a:ext>
            </a:extLst>
          </p:cNvPr>
          <p:cNvSpPr txBox="1">
            <a:spLocks noGrp="1"/>
          </p:cNvSpPr>
          <p:nvPr>
            <p:ph type="body" idx="1"/>
          </p:nvPr>
        </p:nvSpPr>
        <p:spPr>
          <a:xfrm>
            <a:off x="1158243" y="6019796"/>
            <a:ext cx="41589956" cy="23629623"/>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B918BBC-A3AA-4278-AAD6-B8E5C1C4EE07}"/>
              </a:ext>
            </a:extLst>
          </p:cNvPr>
          <p:cNvSpPr txBox="1">
            <a:spLocks noGrp="1"/>
          </p:cNvSpPr>
          <p:nvPr>
            <p:ph type="dt" sz="half" idx="2"/>
          </p:nvPr>
        </p:nvSpPr>
        <p:spPr>
          <a:xfrm>
            <a:off x="1143000" y="32114697"/>
            <a:ext cx="9875520" cy="457200"/>
          </a:xfrm>
          <a:prstGeom prst="rect">
            <a:avLst/>
          </a:prstGeom>
          <a:noFill/>
          <a:ln>
            <a:noFill/>
          </a:ln>
        </p:spPr>
        <p:txBody>
          <a:bodyPr vert="horz" wrap="square" lIns="91440" tIns="45720" rIns="91440" bIns="45720" anchor="ctr" anchorCtr="0" compatLnSpc="1">
            <a:noAutofit/>
          </a:bodyPr>
          <a:lstStyle>
            <a:lvl1pPr marL="0" marR="0" lvl="0" indent="0" algn="l" defTabSz="3686860" rtl="0" fontAlgn="auto" hangingPunct="1">
              <a:lnSpc>
                <a:spcPct val="100000"/>
              </a:lnSpc>
              <a:spcBef>
                <a:spcPts val="0"/>
              </a:spcBef>
              <a:spcAft>
                <a:spcPts val="0"/>
              </a:spcAft>
              <a:buNone/>
              <a:tabLst/>
              <a:defRPr lang="en-US" sz="1600" b="0" i="0" u="none" strike="noStrike" kern="1200" cap="none" spc="0" baseline="0">
                <a:solidFill>
                  <a:srgbClr val="898989"/>
                </a:solidFill>
                <a:uFillTx/>
                <a:latin typeface="Arial"/>
              </a:defRPr>
            </a:lvl1pPr>
          </a:lstStyle>
          <a:p>
            <a:pPr lvl="0"/>
            <a:fld id="{6D4A9CD7-F0F1-4BE1-BC51-EABC8F84F431}" type="datetime1">
              <a:rPr lang="en-US"/>
              <a:pPr lvl="0"/>
              <a:t>3/6/2018</a:t>
            </a:fld>
            <a:endParaRPr lang="en-US"/>
          </a:p>
        </p:txBody>
      </p:sp>
      <p:sp>
        <p:nvSpPr>
          <p:cNvPr id="6" name="Footer Placeholder 4">
            <a:extLst>
              <a:ext uri="{FF2B5EF4-FFF2-40B4-BE49-F238E27FC236}">
                <a16:creationId xmlns:a16="http://schemas.microsoft.com/office/drawing/2014/main" id="{E4AD001A-96A6-49B4-9C65-ABAE53F32800}"/>
              </a:ext>
            </a:extLst>
          </p:cNvPr>
          <p:cNvSpPr txBox="1">
            <a:spLocks noGrp="1"/>
          </p:cNvSpPr>
          <p:nvPr>
            <p:ph type="ftr" sz="quarter" idx="3"/>
          </p:nvPr>
        </p:nvSpPr>
        <p:spPr>
          <a:xfrm>
            <a:off x="11018520" y="32114697"/>
            <a:ext cx="21854160" cy="457200"/>
          </a:xfrm>
          <a:prstGeom prst="rect">
            <a:avLst/>
          </a:prstGeom>
          <a:noFill/>
          <a:ln>
            <a:noFill/>
          </a:ln>
        </p:spPr>
        <p:txBody>
          <a:bodyPr vert="horz" wrap="square" lIns="91440" tIns="45720" rIns="91440" bIns="45720" anchor="ctr" anchorCtr="1" compatLnSpc="1">
            <a:noAutofit/>
          </a:bodyPr>
          <a:lstStyle>
            <a:lvl1pPr marL="0" marR="0" lvl="0" indent="0" algn="ctr" defTabSz="3686860" rtl="0" fontAlgn="auto" hangingPunct="1">
              <a:lnSpc>
                <a:spcPct val="100000"/>
              </a:lnSpc>
              <a:spcBef>
                <a:spcPts val="0"/>
              </a:spcBef>
              <a:spcAft>
                <a:spcPts val="0"/>
              </a:spcAft>
              <a:buNone/>
              <a:tabLst/>
              <a:defRPr lang="en-US" sz="1600" b="0" i="0" u="none" strike="noStrike" kern="1200" cap="none" spc="0" baseline="0">
                <a:solidFill>
                  <a:srgbClr val="898989"/>
                </a:solidFill>
                <a:uFillTx/>
                <a:latin typeface="Arial"/>
              </a:defRPr>
            </a:lvl1pPr>
          </a:lstStyle>
          <a:p>
            <a:pPr lvl="0"/>
            <a:endParaRPr lang="en-US"/>
          </a:p>
        </p:txBody>
      </p:sp>
      <p:sp>
        <p:nvSpPr>
          <p:cNvPr id="7" name="Slide Number Placeholder 5">
            <a:extLst>
              <a:ext uri="{FF2B5EF4-FFF2-40B4-BE49-F238E27FC236}">
                <a16:creationId xmlns:a16="http://schemas.microsoft.com/office/drawing/2014/main" id="{2FD45B20-404F-47C7-9F45-310E650FC99F}"/>
              </a:ext>
            </a:extLst>
          </p:cNvPr>
          <p:cNvSpPr txBox="1">
            <a:spLocks noGrp="1"/>
          </p:cNvSpPr>
          <p:nvPr>
            <p:ph type="sldNum" sz="quarter" idx="4"/>
          </p:nvPr>
        </p:nvSpPr>
        <p:spPr>
          <a:xfrm>
            <a:off x="32872679" y="32114697"/>
            <a:ext cx="9875520" cy="457200"/>
          </a:xfrm>
          <a:prstGeom prst="rect">
            <a:avLst/>
          </a:prstGeom>
          <a:noFill/>
          <a:ln>
            <a:noFill/>
          </a:ln>
        </p:spPr>
        <p:txBody>
          <a:bodyPr vert="horz" wrap="square" lIns="91440" tIns="45720" rIns="91440" bIns="45720" anchor="ctr" anchorCtr="0" compatLnSpc="1">
            <a:noAutofit/>
          </a:bodyPr>
          <a:lstStyle>
            <a:lvl1pPr marL="0" marR="0" lvl="0" indent="0" algn="r" defTabSz="3686860" rtl="0" fontAlgn="auto" hangingPunct="1">
              <a:lnSpc>
                <a:spcPct val="100000"/>
              </a:lnSpc>
              <a:spcBef>
                <a:spcPts val="0"/>
              </a:spcBef>
              <a:spcAft>
                <a:spcPts val="0"/>
              </a:spcAft>
              <a:buNone/>
              <a:tabLst/>
              <a:defRPr lang="en-US" sz="1600" b="0" i="0" u="none" strike="noStrike" kern="1200" cap="none" spc="0" baseline="0">
                <a:solidFill>
                  <a:srgbClr val="898989"/>
                </a:solidFill>
                <a:uFillTx/>
                <a:latin typeface="Arial"/>
              </a:defRPr>
            </a:lvl1pPr>
          </a:lstStyle>
          <a:p>
            <a:pPr lvl="0"/>
            <a:fld id="{DAB8A3D9-6D8B-4E7C-B617-EA111510C681}" type="slidenum">
              <a:t>‹#›</a:t>
            </a:fld>
            <a:endParaRPr lang="en-US"/>
          </a:p>
        </p:txBody>
      </p:sp>
      <p:sp>
        <p:nvSpPr>
          <p:cNvPr id="8" name="Rectangle 7">
            <a:extLst>
              <a:ext uri="{FF2B5EF4-FFF2-40B4-BE49-F238E27FC236}">
                <a16:creationId xmlns:a16="http://schemas.microsoft.com/office/drawing/2014/main" id="{3EAAD7E8-3456-458F-AA00-A955D3BBDEEB}"/>
              </a:ext>
            </a:extLst>
          </p:cNvPr>
          <p:cNvSpPr/>
          <p:nvPr/>
        </p:nvSpPr>
        <p:spPr>
          <a:xfrm>
            <a:off x="0" y="3886200"/>
            <a:ext cx="43891200" cy="1143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7258" b="0" i="0" u="none" strike="noStrike" kern="1200" cap="none" spc="0" baseline="0">
              <a:solidFill>
                <a:srgbClr val="FFFFFF"/>
              </a:solidFill>
              <a:uFillTx/>
              <a:latin typeface="Arial"/>
            </a:endParaRPr>
          </a:p>
        </p:txBody>
      </p:sp>
      <p:cxnSp>
        <p:nvCxnSpPr>
          <p:cNvPr id="9" name="Straight Connector 8">
            <a:extLst>
              <a:ext uri="{FF2B5EF4-FFF2-40B4-BE49-F238E27FC236}">
                <a16:creationId xmlns:a16="http://schemas.microsoft.com/office/drawing/2014/main" id="{84562615-4AB1-408C-98DD-0CDA9F91A4A2}"/>
              </a:ext>
            </a:extLst>
          </p:cNvPr>
          <p:cNvCxnSpPr/>
          <p:nvPr/>
        </p:nvCxnSpPr>
        <p:spPr>
          <a:xfrm>
            <a:off x="0" y="3886200"/>
            <a:ext cx="43891200" cy="0"/>
          </a:xfrm>
          <a:prstGeom prst="straightConnector1">
            <a:avLst/>
          </a:prstGeom>
          <a:noFill/>
          <a:ln w="114300" cap="flat">
            <a:solidFill>
              <a:srgbClr val="00B0EA"/>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Lst>
  <p:txStyles>
    <p:titleStyle>
      <a:lvl1pPr marL="0" marR="0" lvl="0" indent="0" algn="l" defTabSz="4389120" rtl="0" fontAlgn="auto" hangingPunct="1">
        <a:lnSpc>
          <a:spcPct val="90000"/>
        </a:lnSpc>
        <a:spcBef>
          <a:spcPts val="0"/>
        </a:spcBef>
        <a:spcAft>
          <a:spcPts val="0"/>
        </a:spcAft>
        <a:buNone/>
        <a:tabLst/>
        <a:defRPr lang="en-US" sz="11500" b="0" i="0" u="none" strike="noStrike" kern="1200" cap="none" spc="0" baseline="0">
          <a:solidFill>
            <a:srgbClr val="FFFFFF"/>
          </a:solidFill>
          <a:uFillTx/>
          <a:latin typeface="Arial"/>
        </a:defRPr>
      </a:lvl1pPr>
    </p:titleStyle>
    <p:bodyStyle>
      <a:lvl1pPr marL="457200" marR="0" lvl="0"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800" b="0" i="0" u="none" strike="noStrike" kern="1200" cap="none" spc="0" baseline="0">
          <a:solidFill>
            <a:srgbClr val="000000"/>
          </a:solidFill>
          <a:uFillTx/>
          <a:latin typeface="Arial"/>
        </a:defRPr>
      </a:lvl1pPr>
      <a:lvl2pPr marL="1097280" marR="0" lvl="1"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2pPr>
      <a:lvl3pPr marL="1097280" marR="0" lvl="2"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3pPr>
      <a:lvl4pPr marL="1097280" marR="0" lvl="3"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4pPr>
      <a:lvl5pPr marL="1097280" marR="0" lvl="4"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cerebral-coffins.com/lilliput/0910/bataille-louis-1892-anorexie-hysterique-salpetriere.jpg" TargetMode="External"/><Relationship Id="rId2" Type="http://schemas.openxmlformats.org/officeDocument/2006/relationships/hyperlink" Target="https://www.nhs.uk/conditions/anorexia/"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56EAA961-A345-40E5-B585-A2ADE2ED9AD3}"/>
              </a:ext>
            </a:extLst>
          </p:cNvPr>
          <p:cNvSpPr txBox="1">
            <a:spLocks noGrp="1"/>
          </p:cNvSpPr>
          <p:nvPr>
            <p:ph type="title"/>
          </p:nvPr>
        </p:nvSpPr>
        <p:spPr>
          <a:xfrm>
            <a:off x="1158243" y="815781"/>
            <a:ext cx="31506164" cy="2181977"/>
          </a:xfrm>
        </p:spPr>
        <p:txBody>
          <a:bodyPr anchorCtr="1">
            <a:noAutofit/>
          </a:bodyPr>
          <a:lstStyle/>
          <a:p>
            <a:pPr lvl="0" algn="ctr"/>
            <a:r>
              <a:rPr lang="en-US" sz="7200"/>
              <a:t>Anorexia Nervosa The Intervention Working With Psychological Distress</a:t>
            </a:r>
          </a:p>
        </p:txBody>
      </p:sp>
      <p:sp>
        <p:nvSpPr>
          <p:cNvPr id="3" name="Text Placeholder 67">
            <a:extLst>
              <a:ext uri="{FF2B5EF4-FFF2-40B4-BE49-F238E27FC236}">
                <a16:creationId xmlns:a16="http://schemas.microsoft.com/office/drawing/2014/main" id="{A6EAFDA0-F225-4540-923E-9B53973420B4}"/>
              </a:ext>
            </a:extLst>
          </p:cNvPr>
          <p:cNvSpPr txBox="1">
            <a:spLocks noGrp="1"/>
          </p:cNvSpPr>
          <p:nvPr>
            <p:ph type="body" idx="4294967295"/>
          </p:nvPr>
        </p:nvSpPr>
        <p:spPr>
          <a:xfrm>
            <a:off x="456806" y="4074072"/>
            <a:ext cx="30174413" cy="902905"/>
          </a:xfrm>
        </p:spPr>
        <p:txBody>
          <a:bodyPr anchor="ctr">
            <a:noAutofit/>
          </a:bodyPr>
          <a:lstStyle/>
          <a:p>
            <a:pPr marL="0" lvl="0" indent="0">
              <a:spcBef>
                <a:spcPts val="0"/>
              </a:spcBef>
              <a:buNone/>
            </a:pPr>
            <a:r>
              <a:rPr lang="en-US" sz="4400">
                <a:solidFill>
                  <a:srgbClr val="BFBFBF"/>
                </a:solidFill>
                <a:latin typeface="Times New Roman" pitchFamily="18"/>
                <a:cs typeface="Times New Roman" pitchFamily="18"/>
              </a:rPr>
              <a:t>Layla Lewis</a:t>
            </a:r>
          </a:p>
        </p:txBody>
      </p:sp>
      <p:sp>
        <p:nvSpPr>
          <p:cNvPr id="4" name="Text Placeholder 69">
            <a:extLst>
              <a:ext uri="{FF2B5EF4-FFF2-40B4-BE49-F238E27FC236}">
                <a16:creationId xmlns:a16="http://schemas.microsoft.com/office/drawing/2014/main" id="{58BAC632-E3BD-4E53-8298-9C4B508934C6}"/>
              </a:ext>
            </a:extLst>
          </p:cNvPr>
          <p:cNvSpPr txBox="1">
            <a:spLocks noGrp="1"/>
          </p:cNvSpPr>
          <p:nvPr>
            <p:ph type="body" idx="4294967295"/>
          </p:nvPr>
        </p:nvSpPr>
        <p:spPr>
          <a:xfrm>
            <a:off x="1143000" y="5134813"/>
            <a:ext cx="12801600" cy="1254008"/>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What Is Anorexia</a:t>
            </a:r>
          </a:p>
        </p:txBody>
      </p:sp>
      <p:sp>
        <p:nvSpPr>
          <p:cNvPr id="5" name="Content Placeholder 77">
            <a:extLst>
              <a:ext uri="{FF2B5EF4-FFF2-40B4-BE49-F238E27FC236}">
                <a16:creationId xmlns:a16="http://schemas.microsoft.com/office/drawing/2014/main" id="{60E16153-D0F1-47B5-BE2E-C1F23C91913A}"/>
              </a:ext>
            </a:extLst>
          </p:cNvPr>
          <p:cNvSpPr txBox="1">
            <a:spLocks noGrp="1"/>
          </p:cNvSpPr>
          <p:nvPr>
            <p:ph type="body" idx="4294967295"/>
          </p:nvPr>
        </p:nvSpPr>
        <p:spPr>
          <a:xfrm>
            <a:off x="1143000" y="6546655"/>
            <a:ext cx="12801600" cy="8129930"/>
          </a:xfrm>
        </p:spPr>
        <p:txBody>
          <a:bodyPr tIns="182880"/>
          <a:lstStyle/>
          <a:p>
            <a:pPr lvl="0"/>
            <a:r>
              <a:rPr lang="en-GB" sz="3600"/>
              <a:t>People who have anorexia try to keep their weight as low as possible by not eating enough food or exercising too much, or both. This can make them very ill because they start to starve.</a:t>
            </a:r>
          </a:p>
          <a:p>
            <a:pPr lvl="0"/>
            <a:endParaRPr lang="en-GB" sz="3600"/>
          </a:p>
          <a:p>
            <a:pPr lvl="0"/>
            <a:r>
              <a:rPr lang="en-GB" sz="3600"/>
              <a:t>They often have a distorted image of their bodies, thinking they are fat even when they are underweight.</a:t>
            </a:r>
          </a:p>
          <a:p>
            <a:pPr lvl="0"/>
            <a:endParaRPr lang="en-GB" sz="3600"/>
          </a:p>
          <a:p>
            <a:pPr lvl="0"/>
            <a:r>
              <a:rPr lang="en-GB" sz="3600"/>
              <a:t>Men and women of any age can get anorexia, but it's most common in young women and typically starts in the mid-teens.</a:t>
            </a:r>
          </a:p>
          <a:p>
            <a:pPr lvl="0"/>
            <a:r>
              <a:rPr lang="en-GB" sz="3600" b="1"/>
              <a:t> </a:t>
            </a:r>
            <a:r>
              <a:rPr lang="en-GB" sz="3600"/>
              <a:t>(Cold et al., 2018) ("Anorexia nervosa", 2018) </a:t>
            </a:r>
          </a:p>
          <a:p>
            <a:pPr lvl="0"/>
            <a:endParaRPr lang="en-GB" sz="3600"/>
          </a:p>
          <a:p>
            <a:pPr lvl="0"/>
            <a:endParaRPr lang="en-GB" sz="3600"/>
          </a:p>
          <a:p>
            <a:pPr lvl="0"/>
            <a:endParaRPr lang="en-GB" sz="3600"/>
          </a:p>
          <a:p>
            <a:pPr lvl="0"/>
            <a:endParaRPr lang="en-GB" sz="3200"/>
          </a:p>
        </p:txBody>
      </p:sp>
      <p:sp>
        <p:nvSpPr>
          <p:cNvPr id="6" name="Text Placeholder 6">
            <a:extLst>
              <a:ext uri="{FF2B5EF4-FFF2-40B4-BE49-F238E27FC236}">
                <a16:creationId xmlns:a16="http://schemas.microsoft.com/office/drawing/2014/main" id="{C7BBD830-6165-42D8-AD35-25D4D304E0D4}"/>
              </a:ext>
            </a:extLst>
          </p:cNvPr>
          <p:cNvSpPr txBox="1">
            <a:spLocks noGrp="1"/>
          </p:cNvSpPr>
          <p:nvPr>
            <p:ph type="body" idx="4294967295"/>
          </p:nvPr>
        </p:nvSpPr>
        <p:spPr>
          <a:xfrm>
            <a:off x="1143000" y="14950440"/>
            <a:ext cx="12801600" cy="1219196"/>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latin typeface="Times New Roman" pitchFamily="18"/>
                <a:cs typeface="Times New Roman" pitchFamily="18"/>
              </a:rPr>
              <a:t>What Causes Anorexia</a:t>
            </a:r>
          </a:p>
        </p:txBody>
      </p:sp>
      <p:sp>
        <p:nvSpPr>
          <p:cNvPr id="7" name="Text Placeholder 8">
            <a:extLst>
              <a:ext uri="{FF2B5EF4-FFF2-40B4-BE49-F238E27FC236}">
                <a16:creationId xmlns:a16="http://schemas.microsoft.com/office/drawing/2014/main" id="{3773DB19-27AD-4804-9B3D-03BD841A3423}"/>
              </a:ext>
            </a:extLst>
          </p:cNvPr>
          <p:cNvSpPr txBox="1">
            <a:spLocks noGrp="1"/>
          </p:cNvSpPr>
          <p:nvPr>
            <p:ph type="body" idx="4294967295"/>
          </p:nvPr>
        </p:nvSpPr>
        <p:spPr>
          <a:xfrm>
            <a:off x="1143000" y="22887432"/>
            <a:ext cx="12801600" cy="1219196"/>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Health Risks Of Anorexia</a:t>
            </a:r>
          </a:p>
        </p:txBody>
      </p:sp>
      <p:sp>
        <p:nvSpPr>
          <p:cNvPr id="8" name="Content Placeholder 21">
            <a:extLst>
              <a:ext uri="{FF2B5EF4-FFF2-40B4-BE49-F238E27FC236}">
                <a16:creationId xmlns:a16="http://schemas.microsoft.com/office/drawing/2014/main" id="{9B74F05A-2C8E-45A8-8D28-CEDF97F8AAD2}"/>
              </a:ext>
            </a:extLst>
          </p:cNvPr>
          <p:cNvSpPr txBox="1">
            <a:spLocks noGrp="1"/>
          </p:cNvSpPr>
          <p:nvPr>
            <p:ph type="body" idx="4294967295"/>
          </p:nvPr>
        </p:nvSpPr>
        <p:spPr>
          <a:xfrm>
            <a:off x="1143000" y="24739604"/>
            <a:ext cx="12801600" cy="8178795"/>
          </a:xfrm>
        </p:spPr>
        <p:txBody>
          <a:bodyPr tIns="182880"/>
          <a:lstStyle/>
          <a:p>
            <a:pPr lvl="0"/>
            <a:r>
              <a:rPr lang="en-US" sz="3600"/>
              <a:t>Anorexia can lead to multiple Health risks associated with not getting the right nutrients.</a:t>
            </a:r>
          </a:p>
          <a:p>
            <a:pPr lvl="0"/>
            <a:r>
              <a:rPr lang="en-US" sz="3600"/>
              <a:t>Problems with the heart and blood vessels – including poor circulation. </a:t>
            </a:r>
          </a:p>
          <a:p>
            <a:pPr lvl="0"/>
            <a:r>
              <a:rPr lang="en-US" sz="3600"/>
              <a:t>Irregular heart beat.</a:t>
            </a:r>
          </a:p>
          <a:p>
            <a:pPr lvl="0"/>
            <a:r>
              <a:rPr lang="en-US" sz="3600"/>
              <a:t>Heart failure</a:t>
            </a:r>
          </a:p>
          <a:p>
            <a:pPr lvl="0"/>
            <a:r>
              <a:rPr lang="en-US" sz="3600"/>
              <a:t>Kidney or bowel problems</a:t>
            </a:r>
          </a:p>
          <a:p>
            <a:pPr lvl="0"/>
            <a:r>
              <a:rPr lang="en-US" sz="3600"/>
              <a:t>Having a weakened immune system </a:t>
            </a:r>
          </a:p>
          <a:p>
            <a:pPr lvl="0"/>
            <a:r>
              <a:rPr lang="en-US" sz="3600"/>
              <a:t>Death may be due to physical complications or suicide.</a:t>
            </a:r>
          </a:p>
          <a:p>
            <a:pPr lvl="0"/>
            <a:r>
              <a:rPr lang="en-GB" sz="3600" b="1"/>
              <a:t> </a:t>
            </a:r>
            <a:r>
              <a:rPr lang="en-GB" sz="3600"/>
              <a:t>("Anorexia nervosa", 2018)</a:t>
            </a:r>
          </a:p>
          <a:p>
            <a:pPr lvl="0"/>
            <a:endParaRPr lang="en-US" sz="3600"/>
          </a:p>
          <a:p>
            <a:pPr lvl="0"/>
            <a:endParaRPr lang="en-US" sz="3600"/>
          </a:p>
        </p:txBody>
      </p:sp>
      <p:sp>
        <p:nvSpPr>
          <p:cNvPr id="9" name="Text Placeholder 15">
            <a:extLst>
              <a:ext uri="{FF2B5EF4-FFF2-40B4-BE49-F238E27FC236}">
                <a16:creationId xmlns:a16="http://schemas.microsoft.com/office/drawing/2014/main" id="{F36876F4-4298-49F6-8F22-E010B3D535A8}"/>
              </a:ext>
            </a:extLst>
          </p:cNvPr>
          <p:cNvSpPr txBox="1">
            <a:spLocks noGrp="1"/>
          </p:cNvSpPr>
          <p:nvPr>
            <p:ph type="body" idx="4294967295"/>
          </p:nvPr>
        </p:nvSpPr>
        <p:spPr>
          <a:xfrm>
            <a:off x="15544800" y="5222431"/>
            <a:ext cx="12801600" cy="1166381"/>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Treatment For Anorexia</a:t>
            </a:r>
          </a:p>
        </p:txBody>
      </p:sp>
      <p:sp>
        <p:nvSpPr>
          <p:cNvPr id="10" name="Content Placeholder 72">
            <a:extLst>
              <a:ext uri="{FF2B5EF4-FFF2-40B4-BE49-F238E27FC236}">
                <a16:creationId xmlns:a16="http://schemas.microsoft.com/office/drawing/2014/main" id="{2D9D3F34-3D32-45D6-A389-0216FF2A73FE}"/>
              </a:ext>
            </a:extLst>
          </p:cNvPr>
          <p:cNvSpPr txBox="1">
            <a:spLocks noGrp="1"/>
          </p:cNvSpPr>
          <p:nvPr>
            <p:ph type="body" idx="4294967295"/>
          </p:nvPr>
        </p:nvSpPr>
        <p:spPr>
          <a:xfrm>
            <a:off x="15544800" y="6388821"/>
            <a:ext cx="12801600" cy="10078434"/>
          </a:xfrm>
        </p:spPr>
        <p:txBody>
          <a:bodyPr tIns="182880"/>
          <a:lstStyle/>
          <a:p>
            <a:pPr lvl="0"/>
            <a:r>
              <a:rPr lang="en-GB" sz="3600"/>
              <a:t>You can recover from Anorexia with the right treatment plan, such as.</a:t>
            </a:r>
          </a:p>
          <a:p>
            <a:pPr lvl="0"/>
            <a:endParaRPr lang="en-GB" sz="3600"/>
          </a:p>
          <a:p>
            <a:pPr lvl="0"/>
            <a:r>
              <a:rPr lang="en-GB" sz="3600"/>
              <a:t>Having a treatment plan tailored to suite the individual.</a:t>
            </a:r>
          </a:p>
          <a:p>
            <a:pPr lvl="0"/>
            <a:r>
              <a:rPr lang="en-GB" sz="3600"/>
              <a:t>Taking into consideration the age of the person .</a:t>
            </a:r>
          </a:p>
          <a:p>
            <a:pPr lvl="0"/>
            <a:endParaRPr lang="en-GB" sz="3600"/>
          </a:p>
          <a:p>
            <a:pPr lvl="0"/>
            <a:r>
              <a:rPr lang="en-GB" sz="3600"/>
              <a:t>Any other support you may need such as Anxiety or Depression.</a:t>
            </a:r>
          </a:p>
          <a:p>
            <a:pPr lvl="0"/>
            <a:endParaRPr lang="en-GB" sz="3600"/>
          </a:p>
          <a:p>
            <a:pPr lvl="0"/>
            <a:r>
              <a:rPr lang="en-GB" sz="3600"/>
              <a:t>Introduce talking therapy that will help you manage your feelings about food and eating.</a:t>
            </a:r>
          </a:p>
          <a:p>
            <a:pPr lvl="0"/>
            <a:endParaRPr lang="en-GB" sz="3600"/>
          </a:p>
          <a:p>
            <a:pPr lvl="0"/>
            <a:r>
              <a:rPr lang="en-GB" sz="3600"/>
              <a:t>Introduce Cognitive Behavioural Therapy, also known as  (CBT)   </a:t>
            </a:r>
          </a:p>
          <a:p>
            <a:pPr lvl="0"/>
            <a:r>
              <a:rPr lang="en-GB" sz="3200"/>
              <a:t>("Treatment", 2018)  </a:t>
            </a:r>
            <a:endParaRPr lang="en-GB" sz="3600"/>
          </a:p>
          <a:p>
            <a:pPr lvl="0"/>
            <a:endParaRPr lang="en-GB" sz="3600"/>
          </a:p>
        </p:txBody>
      </p:sp>
      <p:sp>
        <p:nvSpPr>
          <p:cNvPr id="11" name="Text Placeholder 78">
            <a:extLst>
              <a:ext uri="{FF2B5EF4-FFF2-40B4-BE49-F238E27FC236}">
                <a16:creationId xmlns:a16="http://schemas.microsoft.com/office/drawing/2014/main" id="{2983056A-CAE0-4476-A635-60AECF4CF8EC}"/>
              </a:ext>
            </a:extLst>
          </p:cNvPr>
          <p:cNvSpPr txBox="1">
            <a:spLocks noGrp="1"/>
          </p:cNvSpPr>
          <p:nvPr>
            <p:ph type="body" idx="4294967295"/>
          </p:nvPr>
        </p:nvSpPr>
        <p:spPr>
          <a:xfrm>
            <a:off x="15544800" y="16459181"/>
            <a:ext cx="12801600" cy="1166381"/>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GB" sz="5400">
                <a:solidFill>
                  <a:srgbClr val="FFFFFF"/>
                </a:solidFill>
              </a:rPr>
              <a:t>Getting Help For Anorexia</a:t>
            </a:r>
          </a:p>
        </p:txBody>
      </p:sp>
      <p:sp>
        <p:nvSpPr>
          <p:cNvPr id="12" name="Text Placeholder 17">
            <a:extLst>
              <a:ext uri="{FF2B5EF4-FFF2-40B4-BE49-F238E27FC236}">
                <a16:creationId xmlns:a16="http://schemas.microsoft.com/office/drawing/2014/main" id="{AFE2258D-D446-4AD8-A37A-36294B800D57}"/>
              </a:ext>
            </a:extLst>
          </p:cNvPr>
          <p:cNvSpPr txBox="1">
            <a:spLocks noGrp="1"/>
          </p:cNvSpPr>
          <p:nvPr>
            <p:ph type="body" idx="4294967295"/>
          </p:nvPr>
        </p:nvSpPr>
        <p:spPr>
          <a:xfrm>
            <a:off x="15544800" y="24739604"/>
            <a:ext cx="12801600" cy="1064763"/>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Anorexia Psychological Distress</a:t>
            </a:r>
          </a:p>
        </p:txBody>
      </p:sp>
      <p:sp>
        <p:nvSpPr>
          <p:cNvPr id="13" name="Content Placeholder 73">
            <a:extLst>
              <a:ext uri="{FF2B5EF4-FFF2-40B4-BE49-F238E27FC236}">
                <a16:creationId xmlns:a16="http://schemas.microsoft.com/office/drawing/2014/main" id="{0E16C124-EF2C-40B8-9ACE-A4511861F099}"/>
              </a:ext>
            </a:extLst>
          </p:cNvPr>
          <p:cNvSpPr txBox="1">
            <a:spLocks noGrp="1"/>
          </p:cNvSpPr>
          <p:nvPr>
            <p:ph type="body" idx="4294967295"/>
          </p:nvPr>
        </p:nvSpPr>
        <p:spPr>
          <a:xfrm>
            <a:off x="15544800" y="25804368"/>
            <a:ext cx="12801600" cy="7114032"/>
          </a:xfrm>
        </p:spPr>
        <p:txBody>
          <a:bodyPr tIns="182880"/>
          <a:lstStyle/>
          <a:p>
            <a:pPr lvl="0"/>
            <a:r>
              <a:rPr lang="en-GB" sz="4000"/>
              <a:t>Low self esteem.</a:t>
            </a:r>
          </a:p>
          <a:p>
            <a:pPr lvl="0"/>
            <a:r>
              <a:rPr lang="en-GB" sz="4000"/>
              <a:t>Binge eating.</a:t>
            </a:r>
          </a:p>
          <a:p>
            <a:pPr lvl="0"/>
            <a:r>
              <a:rPr lang="en-GB" sz="4000"/>
              <a:t> Abnormal attitudes to weight</a:t>
            </a:r>
          </a:p>
          <a:p>
            <a:pPr lvl="0"/>
            <a:r>
              <a:rPr lang="en-GB" sz="4000"/>
              <a:t>Abnormal attitudes to eating.</a:t>
            </a:r>
          </a:p>
          <a:p>
            <a:pPr lvl="0"/>
            <a:r>
              <a:rPr lang="en-GB" sz="4000"/>
              <a:t>Body dissatisfaction</a:t>
            </a:r>
          </a:p>
          <a:p>
            <a:pPr lvl="0"/>
            <a:r>
              <a:rPr lang="en-GB" sz="4000"/>
              <a:t>Psychological distress.</a:t>
            </a:r>
          </a:p>
          <a:p>
            <a:pPr lvl="0"/>
            <a:r>
              <a:rPr lang="en-GB" sz="4000"/>
              <a:t>Emotional eating.</a:t>
            </a:r>
          </a:p>
          <a:p>
            <a:pPr lvl="0"/>
            <a:endParaRPr lang="en-GB" sz="4000"/>
          </a:p>
          <a:p>
            <a:pPr lvl="0"/>
            <a:r>
              <a:rPr lang="en-GB" sz="4000"/>
              <a:t>(Johnson &amp; Wardle, 2018)</a:t>
            </a:r>
          </a:p>
          <a:p>
            <a:pPr lvl="0"/>
            <a:endParaRPr lang="en-GB" sz="3200"/>
          </a:p>
          <a:p>
            <a:pPr lvl="0"/>
            <a:endParaRPr lang="en-GB" sz="3200"/>
          </a:p>
          <a:p>
            <a:pPr lvl="0"/>
            <a:endParaRPr lang="en-GB" sz="3200"/>
          </a:p>
        </p:txBody>
      </p:sp>
      <p:sp>
        <p:nvSpPr>
          <p:cNvPr id="14" name="Text Placeholder 20">
            <a:extLst>
              <a:ext uri="{FF2B5EF4-FFF2-40B4-BE49-F238E27FC236}">
                <a16:creationId xmlns:a16="http://schemas.microsoft.com/office/drawing/2014/main" id="{BF83ACA4-0301-42B5-805F-386A50F438C4}"/>
              </a:ext>
            </a:extLst>
          </p:cNvPr>
          <p:cNvSpPr txBox="1">
            <a:spLocks noGrp="1"/>
          </p:cNvSpPr>
          <p:nvPr>
            <p:ph type="body" idx="4294967295"/>
          </p:nvPr>
        </p:nvSpPr>
        <p:spPr>
          <a:xfrm>
            <a:off x="29900880" y="5134813"/>
            <a:ext cx="12801600" cy="1166381"/>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CBT Intervention</a:t>
            </a:r>
          </a:p>
        </p:txBody>
      </p:sp>
      <p:sp>
        <p:nvSpPr>
          <p:cNvPr id="15" name="Content Placeholder 74">
            <a:extLst>
              <a:ext uri="{FF2B5EF4-FFF2-40B4-BE49-F238E27FC236}">
                <a16:creationId xmlns:a16="http://schemas.microsoft.com/office/drawing/2014/main" id="{02F4A5D8-5E43-4A9A-9A80-27B5D6227231}"/>
              </a:ext>
            </a:extLst>
          </p:cNvPr>
          <p:cNvSpPr txBox="1">
            <a:spLocks noGrp="1"/>
          </p:cNvSpPr>
          <p:nvPr>
            <p:ph type="body" idx="4294967295"/>
          </p:nvPr>
        </p:nvSpPr>
        <p:spPr>
          <a:xfrm>
            <a:off x="29900880" y="6459038"/>
            <a:ext cx="12801600" cy="9363620"/>
          </a:xfrm>
        </p:spPr>
        <p:txBody>
          <a:bodyPr tIns="182880"/>
          <a:lstStyle/>
          <a:p>
            <a:pPr lvl="0"/>
            <a:r>
              <a:rPr lang="en-GB" sz="4000"/>
              <a:t>Cognitive Behavioural Therapy and treatment consisting of a weekly plan for up to to 10 months.</a:t>
            </a:r>
          </a:p>
          <a:p>
            <a:pPr lvl="0"/>
            <a:endParaRPr lang="en-GB" sz="4000"/>
          </a:p>
          <a:p>
            <a:pPr lvl="0"/>
            <a:r>
              <a:rPr lang="en-GB" sz="4000"/>
              <a:t>Talking to therapist who will arrange a treatment plan tailored to your needs.</a:t>
            </a:r>
          </a:p>
          <a:p>
            <a:pPr lvl="0"/>
            <a:endParaRPr lang="en-GB" sz="4000"/>
          </a:p>
          <a:p>
            <a:pPr lvl="0"/>
            <a:r>
              <a:rPr lang="en-GB" sz="4000"/>
              <a:t>Help you cope with your feelings.</a:t>
            </a:r>
          </a:p>
          <a:p>
            <a:pPr lvl="0"/>
            <a:r>
              <a:rPr lang="en-GB" sz="4000"/>
              <a:t>Understand the effects of nutrition and starvation.</a:t>
            </a:r>
          </a:p>
          <a:p>
            <a:pPr lvl="0"/>
            <a:endParaRPr lang="en-GB" sz="4000"/>
          </a:p>
          <a:p>
            <a:pPr lvl="0"/>
            <a:r>
              <a:rPr lang="en-GB" sz="4000"/>
              <a:t>Manage difficult feelings and make healthy food choices. </a:t>
            </a:r>
          </a:p>
          <a:p>
            <a:pPr lvl="0"/>
            <a:r>
              <a:rPr lang="en-GB" sz="4000"/>
              <a:t>Britany (2014)</a:t>
            </a:r>
          </a:p>
        </p:txBody>
      </p:sp>
      <p:sp>
        <p:nvSpPr>
          <p:cNvPr id="16" name="Content Placeholder 75">
            <a:extLst>
              <a:ext uri="{FF2B5EF4-FFF2-40B4-BE49-F238E27FC236}">
                <a16:creationId xmlns:a16="http://schemas.microsoft.com/office/drawing/2014/main" id="{D7DB4F60-62DF-4DA0-A960-3897170C9B5E}"/>
              </a:ext>
            </a:extLst>
          </p:cNvPr>
          <p:cNvSpPr txBox="1">
            <a:spLocks noGrp="1"/>
          </p:cNvSpPr>
          <p:nvPr>
            <p:ph type="body" idx="4294967295"/>
          </p:nvPr>
        </p:nvSpPr>
        <p:spPr>
          <a:xfrm>
            <a:off x="15544800" y="17532010"/>
            <a:ext cx="12801600" cy="7207593"/>
          </a:xfrm>
        </p:spPr>
        <p:txBody>
          <a:bodyPr tIns="182880"/>
          <a:lstStyle/>
          <a:p>
            <a:pPr lvl="0">
              <a:lnSpc>
                <a:spcPct val="90000"/>
              </a:lnSpc>
            </a:pPr>
            <a:r>
              <a:rPr lang="en-GB" sz="4000"/>
              <a:t>Being referred to the GP </a:t>
            </a:r>
          </a:p>
          <a:p>
            <a:pPr lvl="0">
              <a:lnSpc>
                <a:spcPct val="90000"/>
              </a:lnSpc>
            </a:pPr>
            <a:endParaRPr lang="en-GB" sz="4000"/>
          </a:p>
          <a:p>
            <a:pPr lvl="0">
              <a:lnSpc>
                <a:spcPct val="90000"/>
              </a:lnSpc>
            </a:pPr>
            <a:r>
              <a:rPr lang="en-GB" sz="4000"/>
              <a:t>Having blood tests  to insure the weight loss is not caused by another underlying factor.</a:t>
            </a:r>
          </a:p>
          <a:p>
            <a:pPr lvl="0">
              <a:lnSpc>
                <a:spcPct val="90000"/>
              </a:lnSpc>
            </a:pPr>
            <a:endParaRPr lang="en-GB" sz="4000"/>
          </a:p>
          <a:p>
            <a:pPr lvl="0">
              <a:lnSpc>
                <a:spcPct val="90000"/>
              </a:lnSpc>
            </a:pPr>
            <a:r>
              <a:rPr lang="en-GB" sz="4000"/>
              <a:t>Being referred to a team of specialists or a specific Specialist.</a:t>
            </a:r>
          </a:p>
          <a:p>
            <a:pPr lvl="0">
              <a:lnSpc>
                <a:spcPct val="90000"/>
              </a:lnSpc>
            </a:pPr>
            <a:endParaRPr lang="en-GB" sz="4000"/>
          </a:p>
          <a:p>
            <a:pPr lvl="0">
              <a:lnSpc>
                <a:spcPct val="90000"/>
              </a:lnSpc>
            </a:pPr>
            <a:r>
              <a:rPr lang="en-GB" sz="4000"/>
              <a:t>Eating disorder Charities  </a:t>
            </a:r>
          </a:p>
          <a:p>
            <a:pPr lvl="0">
              <a:lnSpc>
                <a:spcPct val="90000"/>
              </a:lnSpc>
            </a:pPr>
            <a:r>
              <a:rPr lang="en-GB" sz="3200"/>
              <a:t>("Anorexia nervosa", 2018) </a:t>
            </a:r>
            <a:endParaRPr lang="en-GB" sz="4000"/>
          </a:p>
        </p:txBody>
      </p:sp>
      <p:sp>
        <p:nvSpPr>
          <p:cNvPr id="17" name="Text Placeholder 79">
            <a:extLst>
              <a:ext uri="{FF2B5EF4-FFF2-40B4-BE49-F238E27FC236}">
                <a16:creationId xmlns:a16="http://schemas.microsoft.com/office/drawing/2014/main" id="{9D7743D1-A577-4952-8355-BB10EE8DEB2B}"/>
              </a:ext>
            </a:extLst>
          </p:cNvPr>
          <p:cNvSpPr txBox="1">
            <a:spLocks noGrp="1"/>
          </p:cNvSpPr>
          <p:nvPr>
            <p:ph type="body" idx="4294967295"/>
          </p:nvPr>
        </p:nvSpPr>
        <p:spPr>
          <a:xfrm>
            <a:off x="29900880" y="15684977"/>
            <a:ext cx="12801600" cy="1166381"/>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GB" sz="5400">
                <a:solidFill>
                  <a:srgbClr val="FFFFFF"/>
                </a:solidFill>
              </a:rPr>
              <a:t>Intervention</a:t>
            </a:r>
          </a:p>
        </p:txBody>
      </p:sp>
      <p:sp>
        <p:nvSpPr>
          <p:cNvPr id="18" name="Content Placeholder 80">
            <a:extLst>
              <a:ext uri="{FF2B5EF4-FFF2-40B4-BE49-F238E27FC236}">
                <a16:creationId xmlns:a16="http://schemas.microsoft.com/office/drawing/2014/main" id="{7F3DE1D9-1150-4724-919F-1632547EECD6}"/>
              </a:ext>
            </a:extLst>
          </p:cNvPr>
          <p:cNvSpPr txBox="1">
            <a:spLocks noGrp="1"/>
          </p:cNvSpPr>
          <p:nvPr>
            <p:ph type="body" idx="4294967295"/>
          </p:nvPr>
        </p:nvSpPr>
        <p:spPr>
          <a:xfrm>
            <a:off x="29900880" y="17095741"/>
            <a:ext cx="12801600" cy="9536158"/>
          </a:xfrm>
        </p:spPr>
        <p:txBody>
          <a:bodyPr tIns="182880"/>
          <a:lstStyle/>
          <a:p>
            <a:pPr lvl="0"/>
            <a:r>
              <a:rPr lang="en-GB" sz="3600"/>
              <a:t>In general the aims of psychological intervention are to promote weight gain and healthy eating to reduce other eating disorders.</a:t>
            </a:r>
          </a:p>
          <a:p>
            <a:pPr lvl="0"/>
            <a:endParaRPr lang="en-GB" sz="3600"/>
          </a:p>
          <a:p>
            <a:pPr lvl="0"/>
            <a:r>
              <a:rPr lang="en-GB" sz="3600"/>
              <a:t>To promote Psychological recovery </a:t>
            </a:r>
          </a:p>
          <a:p>
            <a:pPr lvl="0"/>
            <a:endParaRPr lang="en-GB" sz="3600"/>
          </a:p>
          <a:p>
            <a:pPr lvl="0"/>
            <a:r>
              <a:rPr lang="en-GB" sz="3600"/>
              <a:t>Psychological treatment may have more modest goals and may focus on improving quality of life and maintaining a stable and safe weight.</a:t>
            </a:r>
          </a:p>
          <a:p>
            <a:pPr lvl="0"/>
            <a:endParaRPr lang="en-GB" sz="3600"/>
          </a:p>
          <a:p>
            <a:pPr lvl="0"/>
            <a:r>
              <a:rPr lang="en-GB" sz="3600"/>
              <a:t>Interventions taken into consideration</a:t>
            </a:r>
          </a:p>
          <a:p>
            <a:pPr lvl="0"/>
            <a:r>
              <a:rPr lang="en-GB" sz="3600"/>
              <a:t>Cognitive Behavioural Therapy. </a:t>
            </a:r>
          </a:p>
          <a:p>
            <a:pPr lvl="0"/>
            <a:r>
              <a:rPr lang="en-GB" sz="3200"/>
              <a:t>Grange, D. (2000)</a:t>
            </a:r>
          </a:p>
          <a:p>
            <a:pPr lvl="0"/>
            <a:r>
              <a:rPr lang="en-GB" sz="3200"/>
              <a:t>Britany (2014)</a:t>
            </a:r>
            <a:endParaRPr lang="en-GB" sz="3600"/>
          </a:p>
        </p:txBody>
      </p:sp>
      <p:sp>
        <p:nvSpPr>
          <p:cNvPr id="19" name="Text Placeholder 22">
            <a:extLst>
              <a:ext uri="{FF2B5EF4-FFF2-40B4-BE49-F238E27FC236}">
                <a16:creationId xmlns:a16="http://schemas.microsoft.com/office/drawing/2014/main" id="{197DB02B-C0AC-4FD7-A4E9-89A86D7C6A75}"/>
              </a:ext>
            </a:extLst>
          </p:cNvPr>
          <p:cNvSpPr txBox="1">
            <a:spLocks noGrp="1"/>
          </p:cNvSpPr>
          <p:nvPr>
            <p:ph type="body" idx="4294967295"/>
          </p:nvPr>
        </p:nvSpPr>
        <p:spPr>
          <a:xfrm>
            <a:off x="29900880" y="26631900"/>
            <a:ext cx="12801600" cy="1028700"/>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 Summery</a:t>
            </a:r>
          </a:p>
        </p:txBody>
      </p:sp>
      <p:sp>
        <p:nvSpPr>
          <p:cNvPr id="20" name="Content Placeholder 76">
            <a:extLst>
              <a:ext uri="{FF2B5EF4-FFF2-40B4-BE49-F238E27FC236}">
                <a16:creationId xmlns:a16="http://schemas.microsoft.com/office/drawing/2014/main" id="{E294EBF9-9391-4521-923E-DE9E970C0E56}"/>
              </a:ext>
            </a:extLst>
          </p:cNvPr>
          <p:cNvSpPr txBox="1">
            <a:spLocks noGrp="1"/>
          </p:cNvSpPr>
          <p:nvPr>
            <p:ph type="body" idx="4294967295"/>
          </p:nvPr>
        </p:nvSpPr>
        <p:spPr>
          <a:xfrm>
            <a:off x="29900880" y="27660600"/>
            <a:ext cx="12801600" cy="5257800"/>
          </a:xfrm>
        </p:spPr>
        <p:txBody>
          <a:bodyPr tIns="182880"/>
          <a:lstStyle/>
          <a:p>
            <a:pPr lvl="0"/>
            <a:r>
              <a:rPr lang="en-GB" sz="4400"/>
              <a:t>Anorexia Nervosa is categorized as a mental illness.</a:t>
            </a:r>
          </a:p>
          <a:p>
            <a:pPr lvl="0"/>
            <a:r>
              <a:rPr lang="en-GB" sz="4400"/>
              <a:t>Anorexia can lead to death.</a:t>
            </a:r>
          </a:p>
          <a:p>
            <a:pPr lvl="0"/>
            <a:r>
              <a:rPr lang="en-GB" sz="4400"/>
              <a:t>Some treatments do not work for everyone.</a:t>
            </a:r>
          </a:p>
          <a:p>
            <a:pPr lvl="0"/>
            <a:r>
              <a:rPr lang="en-GB" sz="4400"/>
              <a:t>Social and environmental factors influence a person and there eating habits.</a:t>
            </a:r>
          </a:p>
          <a:p>
            <a:pPr lvl="0"/>
            <a:endParaRPr lang="en-GB" sz="4000"/>
          </a:p>
          <a:p>
            <a:pPr lvl="0"/>
            <a:endParaRPr lang="en-GB" sz="4000"/>
          </a:p>
          <a:p>
            <a:pPr lvl="0"/>
            <a:endParaRPr lang="en-GB" sz="4000"/>
          </a:p>
        </p:txBody>
      </p:sp>
      <p:pic>
        <p:nvPicPr>
          <p:cNvPr id="21" name="Picture Placeholder 90">
            <a:extLst>
              <a:ext uri="{FF2B5EF4-FFF2-40B4-BE49-F238E27FC236}">
                <a16:creationId xmlns:a16="http://schemas.microsoft.com/office/drawing/2014/main" id="{90276970-3DB8-4C35-A294-A89EAC2D4FE3}"/>
              </a:ext>
            </a:extLst>
          </p:cNvPr>
          <p:cNvPicPr>
            <a:picLocks noGrp="1" noChangeAspect="1"/>
          </p:cNvPicPr>
          <p:nvPr>
            <p:ph type="pic" idx="4294967295"/>
          </p:nvPr>
        </p:nvPicPr>
        <p:blipFill>
          <a:blip r:embed="rId2"/>
          <a:srcRect t="27724" b="27724"/>
          <a:stretch>
            <a:fillRect/>
          </a:stretch>
        </p:blipFill>
        <p:spPr>
          <a:xfrm>
            <a:off x="32664397" y="0"/>
            <a:ext cx="11226802" cy="3842445"/>
          </a:xfrm>
        </p:spPr>
      </p:pic>
      <p:sp>
        <p:nvSpPr>
          <p:cNvPr id="22" name="Content Placeholder 82">
            <a:extLst>
              <a:ext uri="{FF2B5EF4-FFF2-40B4-BE49-F238E27FC236}">
                <a16:creationId xmlns:a16="http://schemas.microsoft.com/office/drawing/2014/main" id="{DFA234E3-5336-4FB7-94E1-9421ECE8AEF9}"/>
              </a:ext>
            </a:extLst>
          </p:cNvPr>
          <p:cNvSpPr txBox="1">
            <a:spLocks noGrp="1"/>
          </p:cNvSpPr>
          <p:nvPr>
            <p:ph type="body" idx="4294967295"/>
          </p:nvPr>
        </p:nvSpPr>
        <p:spPr>
          <a:xfrm>
            <a:off x="1143000" y="16169636"/>
            <a:ext cx="12801600" cy="6298250"/>
          </a:xfrm>
        </p:spPr>
        <p:txBody>
          <a:bodyPr tIns="182880"/>
          <a:lstStyle/>
          <a:p>
            <a:pPr lvl="0">
              <a:lnSpc>
                <a:spcPct val="80000"/>
              </a:lnSpc>
            </a:pPr>
            <a:r>
              <a:rPr lang="en-GB" sz="3300"/>
              <a:t>The exact cause of Anorexia Nervosa are unknown.</a:t>
            </a:r>
          </a:p>
          <a:p>
            <a:pPr lvl="0">
              <a:lnSpc>
                <a:spcPct val="80000"/>
              </a:lnSpc>
            </a:pPr>
            <a:endParaRPr lang="en-GB" sz="3300"/>
          </a:p>
          <a:p>
            <a:pPr lvl="0">
              <a:lnSpc>
                <a:spcPct val="80000"/>
              </a:lnSpc>
            </a:pPr>
            <a:r>
              <a:rPr lang="en-GB" sz="3300"/>
              <a:t>The condition can some times run in families, women with a parent or sibling with a eating disorder are likely to develop one themselves. </a:t>
            </a:r>
          </a:p>
          <a:p>
            <a:pPr lvl="0">
              <a:lnSpc>
                <a:spcPct val="80000"/>
              </a:lnSpc>
            </a:pPr>
            <a:endParaRPr lang="en-GB" sz="3300"/>
          </a:p>
          <a:p>
            <a:pPr lvl="0">
              <a:lnSpc>
                <a:spcPct val="80000"/>
              </a:lnSpc>
            </a:pPr>
            <a:r>
              <a:rPr lang="en-GB" sz="3300"/>
              <a:t>Social and environmental factors.</a:t>
            </a:r>
          </a:p>
          <a:p>
            <a:pPr lvl="0">
              <a:lnSpc>
                <a:spcPct val="80000"/>
              </a:lnSpc>
            </a:pPr>
            <a:endParaRPr lang="en-GB" sz="3300"/>
          </a:p>
          <a:p>
            <a:pPr lvl="0">
              <a:lnSpc>
                <a:spcPct val="80000"/>
              </a:lnSpc>
            </a:pPr>
            <a:r>
              <a:rPr lang="en-GB" sz="3300"/>
              <a:t>Coming to terms with unresolved conflicts or painful child hood experiences.</a:t>
            </a:r>
          </a:p>
          <a:p>
            <a:pPr lvl="0">
              <a:lnSpc>
                <a:spcPct val="80000"/>
              </a:lnSpc>
            </a:pPr>
            <a:endParaRPr lang="en-GB" sz="3300"/>
          </a:p>
          <a:p>
            <a:pPr lvl="0">
              <a:lnSpc>
                <a:spcPct val="80000"/>
              </a:lnSpc>
            </a:pPr>
            <a:r>
              <a:rPr lang="en-GB" sz="3300" b="1"/>
              <a:t> </a:t>
            </a:r>
            <a:r>
              <a:rPr lang="en-GB" sz="3300"/>
              <a:t>(Cold et al., 2018)</a:t>
            </a:r>
          </a:p>
          <a:p>
            <a:pPr lvl="0">
              <a:lnSpc>
                <a:spcPct val="80000"/>
              </a:lnSpc>
            </a:pPr>
            <a:endParaRPr lang="en-GB" sz="3300"/>
          </a:p>
          <a:p>
            <a:pPr lvl="0">
              <a:lnSpc>
                <a:spcPct val="80000"/>
              </a:lnSpc>
            </a:pPr>
            <a:endParaRPr lang="en-GB" sz="3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8268C-DDB7-4BA7-A349-9153489DB2FC}"/>
              </a:ext>
            </a:extLst>
          </p:cNvPr>
          <p:cNvSpPr txBox="1">
            <a:spLocks noGrp="1"/>
          </p:cNvSpPr>
          <p:nvPr>
            <p:ph type="title"/>
          </p:nvPr>
        </p:nvSpPr>
        <p:spPr>
          <a:xfrm>
            <a:off x="1158243" y="685864"/>
            <a:ext cx="41544236" cy="2260543"/>
          </a:xfrm>
        </p:spPr>
        <p:txBody>
          <a:bodyPr anchorCtr="1"/>
          <a:lstStyle/>
          <a:p>
            <a:pPr lvl="0" algn="ctr"/>
            <a:r>
              <a:rPr lang="en-GB"/>
              <a:t>Referencing </a:t>
            </a:r>
          </a:p>
        </p:txBody>
      </p:sp>
      <p:sp>
        <p:nvSpPr>
          <p:cNvPr id="3" name="Content Placeholder 37">
            <a:extLst>
              <a:ext uri="{FF2B5EF4-FFF2-40B4-BE49-F238E27FC236}">
                <a16:creationId xmlns:a16="http://schemas.microsoft.com/office/drawing/2014/main" id="{B3086E5B-9784-437C-81D9-B50D4926BE8E}"/>
              </a:ext>
            </a:extLst>
          </p:cNvPr>
          <p:cNvSpPr txBox="1">
            <a:spLocks noGrp="1"/>
          </p:cNvSpPr>
          <p:nvPr>
            <p:ph type="body" idx="4294967295"/>
          </p:nvPr>
        </p:nvSpPr>
        <p:spPr>
          <a:xfrm>
            <a:off x="1158243" y="5994404"/>
            <a:ext cx="41544236" cy="26923995"/>
          </a:xfrm>
        </p:spPr>
        <p:txBody>
          <a:bodyPr tIns="182880"/>
          <a:lstStyle/>
          <a:p>
            <a:pPr lvl="0">
              <a:lnSpc>
                <a:spcPct val="90000"/>
              </a:lnSpc>
            </a:pPr>
            <a:r>
              <a:rPr lang="en-GB" sz="6000" b="1"/>
              <a:t> </a:t>
            </a:r>
            <a:r>
              <a:rPr lang="en-GB" sz="6000"/>
              <a:t>("Anorexia nervosa", 2018)</a:t>
            </a:r>
          </a:p>
          <a:p>
            <a:pPr lvl="0">
              <a:lnSpc>
                <a:spcPct val="90000"/>
              </a:lnSpc>
            </a:pPr>
            <a:r>
              <a:rPr lang="en-GB" sz="6000" b="1"/>
              <a:t>Your Bibliography: </a:t>
            </a:r>
            <a:r>
              <a:rPr lang="en-GB" sz="6000" i="1"/>
              <a:t>Anorexia nervosa</a:t>
            </a:r>
            <a:r>
              <a:rPr lang="en-GB" sz="6000"/>
              <a:t>. (2018). </a:t>
            </a:r>
            <a:r>
              <a:rPr lang="en-GB" sz="6000" i="1"/>
              <a:t>nhs.uk</a:t>
            </a:r>
            <a:r>
              <a:rPr lang="en-GB" sz="6000"/>
              <a:t>. Retrieved 22 January 2018, from</a:t>
            </a:r>
          </a:p>
          <a:p>
            <a:pPr lvl="0">
              <a:lnSpc>
                <a:spcPct val="90000"/>
              </a:lnSpc>
            </a:pPr>
            <a:r>
              <a:rPr lang="en-GB" sz="6000"/>
              <a:t> </a:t>
            </a:r>
            <a:r>
              <a:rPr lang="en-GB" sz="6000">
                <a:hlinkClick r:id="rId2"/>
              </a:rPr>
              <a:t>https://www.nhs.uk/conditions/anorexia/</a:t>
            </a:r>
            <a:r>
              <a:rPr lang="en-GB" sz="6000"/>
              <a:t>  </a:t>
            </a:r>
          </a:p>
          <a:p>
            <a:pPr lvl="0">
              <a:lnSpc>
                <a:spcPct val="90000"/>
              </a:lnSpc>
            </a:pPr>
            <a:endParaRPr lang="en-GB" sz="6000"/>
          </a:p>
          <a:p>
            <a:pPr lvl="0">
              <a:lnSpc>
                <a:spcPct val="90000"/>
              </a:lnSpc>
            </a:pPr>
            <a:r>
              <a:rPr lang="en-GB" sz="6000"/>
              <a:t>(Cold et al., 2018)</a:t>
            </a:r>
          </a:p>
          <a:p>
            <a:pPr lvl="0">
              <a:lnSpc>
                <a:spcPct val="90000"/>
              </a:lnSpc>
            </a:pPr>
            <a:r>
              <a:rPr lang="en-GB" sz="6000" b="1"/>
              <a:t>Your Bibliography: </a:t>
            </a:r>
            <a:r>
              <a:rPr lang="en-GB" sz="6000"/>
              <a:t>Cold, F., Health, E., Disease, H., Management, P., Conditions, S., &amp; Problems, S. et al. (2018). </a:t>
            </a:r>
            <a:r>
              <a:rPr lang="en-GB" sz="6000" i="1"/>
              <a:t>Anorexia Nervosa</a:t>
            </a:r>
            <a:r>
              <a:rPr lang="en-GB" sz="6000"/>
              <a:t>. </a:t>
            </a:r>
            <a:r>
              <a:rPr lang="en-GB" sz="6000" i="1"/>
              <a:t>WebMD</a:t>
            </a:r>
            <a:r>
              <a:rPr lang="en-GB" sz="6000"/>
              <a:t>. Retrieved 22 January 2018, from https://www.webmd.com/mental-health/eating-disorders/anorexia-nervosa/default.htm</a:t>
            </a:r>
          </a:p>
          <a:p>
            <a:pPr lvl="0">
              <a:lnSpc>
                <a:spcPct val="90000"/>
              </a:lnSpc>
            </a:pPr>
            <a:endParaRPr lang="en-GB" sz="6000"/>
          </a:p>
          <a:p>
            <a:pPr lvl="0">
              <a:lnSpc>
                <a:spcPct val="90000"/>
              </a:lnSpc>
            </a:pPr>
            <a:endParaRPr lang="en-GB" sz="6000"/>
          </a:p>
          <a:p>
            <a:pPr lvl="0">
              <a:lnSpc>
                <a:spcPct val="90000"/>
              </a:lnSpc>
            </a:pPr>
            <a:r>
              <a:rPr lang="en-GB" sz="6000" i="1"/>
              <a:t>E</a:t>
            </a:r>
            <a:r>
              <a:rPr lang="en-GB" sz="6000"/>
              <a:t>isler, I., Dare, C., Hodes, M., Russell, G., Dodge, E., &amp; Le Grange, D. (2000). Family Therapy for Adolescent Anorexia Nervosa: The Results of a Controlled Comparison of Two Family Interventions. </a:t>
            </a:r>
            <a:r>
              <a:rPr lang="en-GB" sz="6000" i="1"/>
              <a:t>The Journal of Child Psychology and Psychiatry and Allied Disciplines,</a:t>
            </a:r>
            <a:r>
              <a:rPr lang="en-GB" sz="6000"/>
              <a:t> </a:t>
            </a:r>
            <a:r>
              <a:rPr lang="en-GB" sz="6000" i="1"/>
              <a:t>41</a:t>
            </a:r>
            <a:r>
              <a:rPr lang="en-GB" sz="6000"/>
              <a:t>(6), 727-736</a:t>
            </a:r>
          </a:p>
          <a:p>
            <a:pPr lvl="0">
              <a:lnSpc>
                <a:spcPct val="90000"/>
              </a:lnSpc>
            </a:pPr>
            <a:endParaRPr lang="en-GB" sz="6000"/>
          </a:p>
          <a:p>
            <a:pPr lvl="0">
              <a:lnSpc>
                <a:spcPct val="90000"/>
              </a:lnSpc>
            </a:pPr>
            <a:r>
              <a:rPr lang="en-GB" sz="6000"/>
              <a:t>(Johnson &amp; Wardle, 2018)</a:t>
            </a:r>
          </a:p>
          <a:p>
            <a:pPr lvl="0">
              <a:lnSpc>
                <a:spcPct val="90000"/>
              </a:lnSpc>
            </a:pPr>
            <a:r>
              <a:rPr lang="en-GB" sz="6000" b="1"/>
              <a:t>Your Bibliography: </a:t>
            </a:r>
            <a:r>
              <a:rPr lang="en-GB" sz="6000"/>
              <a:t>Johnson, F., &amp; Wardle, J. (2018). </a:t>
            </a:r>
            <a:r>
              <a:rPr lang="en-GB" sz="6000" i="1"/>
              <a:t>Dietary Restraint, Body Dissatisfaction, and Psychological Distress: A Prospective Analysis.</a:t>
            </a:r>
            <a:r>
              <a:rPr lang="en-GB" sz="6000"/>
              <a:t>. Retrieved 22 January 2018, from </a:t>
            </a:r>
          </a:p>
          <a:p>
            <a:pPr lvl="0">
              <a:lnSpc>
                <a:spcPct val="90000"/>
              </a:lnSpc>
            </a:pPr>
            <a:endParaRPr lang="en-GB" sz="6000"/>
          </a:p>
          <a:p>
            <a:pPr lvl="0">
              <a:lnSpc>
                <a:spcPct val="90000"/>
              </a:lnSpc>
            </a:pPr>
            <a:r>
              <a:rPr lang="en-GB" sz="6000"/>
              <a:t>Oakes, Brittany. (2014). Efficacy of Cognitive Behavioural Therapy in Treating Anorexia Nervosa: A Review of Literature. UC Merced Undergraduate Research Journal, 7(2). Retrieved from: http://www.escholarship.org/uc/item/2c06j71p</a:t>
            </a:r>
          </a:p>
          <a:p>
            <a:pPr lvl="0">
              <a:lnSpc>
                <a:spcPct val="90000"/>
              </a:lnSpc>
            </a:pPr>
            <a:endParaRPr lang="en-GB" sz="6000"/>
          </a:p>
          <a:p>
            <a:pPr lvl="0">
              <a:lnSpc>
                <a:spcPct val="90000"/>
              </a:lnSpc>
            </a:pPr>
            <a:endParaRPr lang="en-GB" sz="6000"/>
          </a:p>
          <a:p>
            <a:pPr lvl="0">
              <a:lnSpc>
                <a:spcPct val="90000"/>
              </a:lnSpc>
            </a:pPr>
            <a:r>
              <a:rPr lang="en-GB" sz="6000"/>
              <a:t>("Treatment", 2018)</a:t>
            </a:r>
          </a:p>
          <a:p>
            <a:pPr lvl="0">
              <a:lnSpc>
                <a:spcPct val="90000"/>
              </a:lnSpc>
            </a:pPr>
            <a:r>
              <a:rPr lang="en-GB" sz="6000" b="1"/>
              <a:t>Your Bibliography: </a:t>
            </a:r>
            <a:r>
              <a:rPr lang="en-GB" sz="6000" i="1"/>
              <a:t>Treatment</a:t>
            </a:r>
            <a:r>
              <a:rPr lang="en-GB" sz="6000"/>
              <a:t>. (2018). </a:t>
            </a:r>
            <a:r>
              <a:rPr lang="en-GB" sz="6000" i="1"/>
              <a:t>nhs.uk</a:t>
            </a:r>
            <a:r>
              <a:rPr lang="en-GB" sz="6000"/>
              <a:t>. Retrieved 22 January 2018, from https://www.nhs.uk/conditions/anorexia/treatment/</a:t>
            </a:r>
          </a:p>
          <a:p>
            <a:pPr lvl="0">
              <a:lnSpc>
                <a:spcPct val="90000"/>
              </a:lnSpc>
            </a:pPr>
            <a:endParaRPr lang="en-GB" sz="4000"/>
          </a:p>
          <a:p>
            <a:pPr lvl="0">
              <a:lnSpc>
                <a:spcPct val="90000"/>
              </a:lnSpc>
            </a:pPr>
            <a:endParaRPr lang="en-GB" sz="4000"/>
          </a:p>
          <a:p>
            <a:pPr lvl="0">
              <a:lnSpc>
                <a:spcPct val="90000"/>
              </a:lnSpc>
            </a:pPr>
            <a:r>
              <a:rPr lang="en-GB" sz="6600">
                <a:hlinkClick r:id="rId3"/>
              </a:rPr>
              <a:t>http://www.cerebral-coffins.com/lilliput/0910/bataille-louis-1892-anorexie-hysterique-salpetriere.jpg</a:t>
            </a:r>
            <a:r>
              <a:rPr lang="en-GB" sz="6600"/>
              <a:t> </a:t>
            </a:r>
          </a:p>
          <a:p>
            <a:pPr lvl="0">
              <a:lnSpc>
                <a:spcPct val="90000"/>
              </a:lnSpc>
            </a:pPr>
            <a:endParaRPr lang="en-GB" sz="3200"/>
          </a:p>
        </p:txBody>
      </p:sp>
    </p:spTree>
  </p:cSld>
  <p:clrMapOvr>
    <a:masterClrMapping/>
  </p:clrMapOvr>
</p:sld>
</file>

<file path=ppt/theme/theme1.xml><?xml version="1.0" encoding="utf-8"?>
<a:theme xmlns:a="http://schemas.openxmlformats.org/drawingml/2006/main" name="Science Post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Science%20project%20poster</Template>
  <TotalTime>69</TotalTime>
  <Words>871</Words>
  <Application>Microsoft Office PowerPoint</Application>
  <PresentationFormat>Widescreen</PresentationFormat>
  <Paragraphs>111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Science Poster</vt:lpstr>
      <vt:lpstr>Anorexia Nervosa The Intervention Working With Psychological Distress</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Anorexia Nervosa The Two Interventions Working With Psychological Distress</dc:title>
  <dc:creator>Layla</dc:creator>
  <cp:lastModifiedBy>Layla</cp:lastModifiedBy>
  <cp:revision>5</cp:revision>
  <cp:lastPrinted>2018-01-23T14:50:34Z</cp:lastPrinted>
  <dcterms:created xsi:type="dcterms:W3CDTF">2018-01-22T18:00:20Z</dcterms:created>
  <dcterms:modified xsi:type="dcterms:W3CDTF">2018-03-06T19:50:50Z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