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handoutMasterIdLst>
    <p:handoutMasterId r:id="rId8"/>
  </p:handoutMasterIdLst>
  <p:sldIdLst>
    <p:sldId id="259" r:id="rId5"/>
    <p:sldId id="260" r:id="rId6"/>
  </p:sldIdLst>
  <p:sldSz cx="12192000" cy="6858000"/>
  <p:notesSz cx="6858000" cy="9144000"/>
  <p:custDataLst>
    <p:tags r:id="rId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78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16BF0-691D-495E-828E-21C8D30431BF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5FB98E-8ABF-42C0-8087-647AB09040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08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5FB98E-8ABF-42C0-8087-647AB090406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932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310A930-880C-4BA3-9B84-606362B01C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7737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05/08/2020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3259963"/>
            <a:ext cx="10363200" cy="1470025"/>
          </a:xfrm>
        </p:spPr>
        <p:txBody>
          <a:bodyPr/>
          <a:lstStyle/>
          <a:p>
            <a:r>
              <a:rPr lang="en-GB" dirty="0"/>
              <a:t>ACCC 4006</a:t>
            </a:r>
          </a:p>
        </p:txBody>
      </p:sp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A6FFB08-41F5-4F9A-AEE2-4E78D320A25D}" type="slidenum">
              <a:rPr lang="en-US" altLang="en-US">
                <a:solidFill>
                  <a:srgbClr val="898989"/>
                </a:solidFill>
              </a:rPr>
              <a:pPr/>
              <a:t>1</a:t>
            </a:fld>
            <a:endParaRPr lang="en-US" altLang="en-US">
              <a:solidFill>
                <a:srgbClr val="89898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95600" y="1613315"/>
            <a:ext cx="75608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GB" sz="5400" dirty="0">
                <a:latin typeface="+mj-lt"/>
              </a:rPr>
              <a:t>Software Development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54CCFA-B827-4BCB-B12B-316442B37502}"/>
              </a:ext>
            </a:extLst>
          </p:cNvPr>
          <p:cNvSpPr txBox="1"/>
          <p:nvPr/>
        </p:nvSpPr>
        <p:spPr>
          <a:xfrm>
            <a:off x="4203685" y="5001482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Exercises on Classes</a:t>
            </a:r>
          </a:p>
        </p:txBody>
      </p:sp>
    </p:spTree>
    <p:extLst>
      <p:ext uri="{BB962C8B-B14F-4D97-AF65-F5344CB8AC3E}">
        <p14:creationId xmlns:p14="http://schemas.microsoft.com/office/powerpoint/2010/main" val="2453845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974E-F032-4394-B6BA-29A347E52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</a:t>
            </a:r>
            <a:br>
              <a:rPr lang="en-GB" dirty="0"/>
            </a:br>
            <a:r>
              <a:rPr lang="en-GB" dirty="0"/>
              <a:t>on Classes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4417C-06F2-4984-B35D-A80B1B8D08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Construct a program to calculate the are of a rectangle.  Begin by creating a class polygon, with class variables height and width.  Define a class called:</a:t>
            </a:r>
          </a:p>
          <a:p>
            <a:pPr lvl="1"/>
            <a:r>
              <a:rPr lang="en-GB" dirty="0"/>
              <a:t>rectangle, which inherits the attributes of polygon and returning its area</a:t>
            </a:r>
          </a:p>
          <a:p>
            <a:pPr lvl="1"/>
            <a:r>
              <a:rPr lang="en-GB" dirty="0"/>
              <a:t>Triangle which inherits the attributes of polygon and returns the area of the triangle (½*height*width)</a:t>
            </a:r>
          </a:p>
          <a:p>
            <a:r>
              <a:rPr lang="en-GB" dirty="0"/>
              <a:t>Create a main method which creates a rectangle and triangle, giving them some values and returning their area (printed </a:t>
            </a:r>
            <a:r>
              <a:rPr lang="en-GB"/>
              <a:t>on screen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76622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B6140712-12CA-4D7D-B69A-4F87E7DA4524}"/>
  <p:tag name="ISPRING_RESOURCE_FOLDER" val="C:\Users\paulj\OneDrive\UWTSD\Templates\UWTSD PowerPoint Presentation Template\"/>
  <p:tag name="ISPRING_PRESENTATION_PATH" val="C:\Users\paulj\OneDrive\UWTSD\Templates\UWTSD PowerPoint Presentation Template.pptx"/>
  <p:tag name="ISPRING_PROJECT_VERSION" val="9.32"/>
  <p:tag name="ISPRING_PROJECT_FOLDER_UPDATED" val="1"/>
  <p:tag name="ISPRING_FIRST_PUBLISH" val="1"/>
  <p:tag name="ISPRING_LMS_API_VERSION" val="SCORM 1.2"/>
  <p:tag name="ISPRING_ULTRA_SCORM_COURCE_TITLE" val="UWTSD DSR Population and Sampling Quiz"/>
  <p:tag name="ISPRING_ULTRA_SCORM_COURSE_ID" val="E694FA33-01F5-4EE9-A15E-CB2CE89D36A0"/>
  <p:tag name="ISPRING_CMI5_LAUNCH_METHOD" val="any window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CLOUDFOLDERID" val="1"/>
  <p:tag name="ISPRINGONLINEFOLDERID" val="1"/>
  <p:tag name="ISPRING_OUTPUT_FOLDER" val="[[&quot;\uFFFD6CF{9C281737-88BC-423B-A74A-AFF9314B427E}&quot;,&quot;C:\\Users\\paulj\\OneDrive\\UWTSD\\DSR\\Term 2\\Week 5 Quiz&quot;]]"/>
  <p:tag name="ISPRING_PUBLISH_SETTINGS" val="{&quot;commonSettings&quot;:{&quot;webSettings&quot;:{&quot;useMobileViewer&quot;:&quot;T_FALSE&quot;},&quot;lmsSettings&quot;:{&quot;useMobileViewer&quot;:&quot;T_FALSE&quot;},&quot;cloudSettings&quot;:{&quot;useMobileViewer&quot;:&quot;T_FALSE&quot;},&quot;ispringLmsSettings&quot;:{&quot;useMobileViewer&quot;:&quot;T_FALSE&quot;},&quot;playerId&quot;:&quot;free&quot;},&quot;advancedSettings&quot;:{&quot;enableTextAllocation&quot;:&quot;T_TRUE&quot;,&quot;viewingFromLocalDrive&quot;:&quot;T_TRUE&quot;,&quot;contentScale&quot;:75,&quot;contentScaleMode&quot;:&quot;SCALE&quot;},&quot;compressionSettings&quot;:{&quot;imageSettings&quot;:{&quot;jpegQuality&quot;:70,&quot;optimizeImageForResolution&quot;:&quot;T_FALSE&quot;},&quot;audioQuality&quot;:70,&quot;videoQuality&quot;:65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FolderId&quot;:&quot;1&quot;},&quot;cloudSettings&quot;:{&quot;onlineDestinationFolderId&quot;:&quot;1&quot;},&quot;wordSettings&quot;:{&quot;printCopies&quot;:1}}"/>
  <p:tag name="ISPRING_SCORM_PASSING_SCORE" val="90.000000"/>
  <p:tag name="ISPRING_PRESENTATION_TITLE" val="UWTSD DSR Population and Sampling Quiz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4" ma:contentTypeDescription="Create a new document." ma:contentTypeScope="" ma:versionID="697e22ecbe2135e394169004b01b34a9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20f70134215217fb266d1d94757e047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Sylvia Hoffmann</DisplayName>
        <AccountId>4398</AccountId>
        <AccountType/>
      </UserInfo>
      <UserInfo>
        <DisplayName>Llinos McVicar</DisplayName>
        <AccountId>4803</AccountId>
        <AccountType/>
      </UserInfo>
      <UserInfo>
        <DisplayName>Bunmi Thomas</DisplayName>
        <AccountId>20016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CF9ABB-9528-409E-A13D-EBE9E1E9DF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schemas.microsoft.com/office/infopath/2007/PartnerControls"/>
    <ds:schemaRef ds:uri="303dbf9b-b85b-46a0-94f1-894078c07ec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134</TotalTime>
  <Words>97</Words>
  <Application>Microsoft Office PowerPoint</Application>
  <PresentationFormat>Widescreen</PresentationFormat>
  <Paragraphs>10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Myriad Pro</vt:lpstr>
      <vt:lpstr>20140311PresentationUWTSDTemplate</vt:lpstr>
      <vt:lpstr>ACCC 4006</vt:lpstr>
      <vt:lpstr>Exercise on Classes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UWTSD DSR Population and Sampling Quiz</dc:title>
  <dc:creator>Swanson, Mike</dc:creator>
  <cp:lastModifiedBy>Paul Jenkins</cp:lastModifiedBy>
  <cp:revision>16</cp:revision>
  <dcterms:created xsi:type="dcterms:W3CDTF">2015-04-14T15:21:28Z</dcterms:created>
  <dcterms:modified xsi:type="dcterms:W3CDTF">2020-08-05T08:19:27Z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