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14"/>
  </p:notesMasterIdLst>
  <p:sldIdLst>
    <p:sldId id="256" r:id="rId2"/>
    <p:sldId id="257" r:id="rId3"/>
    <p:sldId id="258" r:id="rId4"/>
    <p:sldId id="259" r:id="rId5"/>
    <p:sldId id="260" r:id="rId6"/>
    <p:sldId id="261" r:id="rId7"/>
    <p:sldId id="267" r:id="rId8"/>
    <p:sldId id="268" r:id="rId9"/>
    <p:sldId id="263" r:id="rId10"/>
    <p:sldId id="264" r:id="rId11"/>
    <p:sldId id="266"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D75066-D9C7-4B56-B8C5-129641162197}" v="152" dt="2024-03-06T16:00:59.1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09" autoAdjust="0"/>
    <p:restoredTop sz="67055" autoAdjust="0"/>
  </p:normalViewPr>
  <p:slideViewPr>
    <p:cSldViewPr snapToGrid="0">
      <p:cViewPr>
        <p:scale>
          <a:sx n="62" d="100"/>
          <a:sy n="62" d="100"/>
        </p:scale>
        <p:origin x="885" y="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91D75066-D9C7-4B56-B8C5-129641162197}"/>
    <pc:docChg chg="undo custSel addSld delSld modSld sldOrd">
      <pc:chgData name="Laura Knight" userId="fcc6b1b8-7f69-4c06-9fd3-1a1553b3cd99" providerId="ADAL" clId="{91D75066-D9C7-4B56-B8C5-129641162197}" dt="2024-03-06T16:06:02.832" v="522"/>
      <pc:docMkLst>
        <pc:docMk/>
      </pc:docMkLst>
      <pc:sldChg chg="addSp modSp mod setBg">
        <pc:chgData name="Laura Knight" userId="fcc6b1b8-7f69-4c06-9fd3-1a1553b3cd99" providerId="ADAL" clId="{91D75066-D9C7-4B56-B8C5-129641162197}" dt="2024-03-06T15:57:52.862" v="476" actId="1076"/>
        <pc:sldMkLst>
          <pc:docMk/>
          <pc:sldMk cId="3279165278" sldId="258"/>
        </pc:sldMkLst>
        <pc:spChg chg="mod">
          <ac:chgData name="Laura Knight" userId="fcc6b1b8-7f69-4c06-9fd3-1a1553b3cd99" providerId="ADAL" clId="{91D75066-D9C7-4B56-B8C5-129641162197}" dt="2024-03-06T15:42:23.185" v="426" actId="1076"/>
          <ac:spMkLst>
            <pc:docMk/>
            <pc:sldMk cId="3279165278" sldId="258"/>
            <ac:spMk id="2" creationId="{EC1BE31B-82D8-A994-B825-0C0D6C477C55}"/>
          </ac:spMkLst>
        </pc:spChg>
        <pc:spChg chg="mod">
          <ac:chgData name="Laura Knight" userId="fcc6b1b8-7f69-4c06-9fd3-1a1553b3cd99" providerId="ADAL" clId="{91D75066-D9C7-4B56-B8C5-129641162197}" dt="2024-03-06T15:57:52.862" v="476" actId="1076"/>
          <ac:spMkLst>
            <pc:docMk/>
            <pc:sldMk cId="3279165278" sldId="258"/>
            <ac:spMk id="3" creationId="{BCCED924-0E26-80D0-AB98-3AD05D19A2B8}"/>
          </ac:spMkLst>
        </pc:spChg>
        <pc:spChg chg="add">
          <ac:chgData name="Laura Knight" userId="fcc6b1b8-7f69-4c06-9fd3-1a1553b3cd99" providerId="ADAL" clId="{91D75066-D9C7-4B56-B8C5-129641162197}" dt="2024-03-06T15:42:14.920" v="425" actId="26606"/>
          <ac:spMkLst>
            <pc:docMk/>
            <pc:sldMk cId="3279165278" sldId="258"/>
            <ac:spMk id="9" creationId="{3ECBE1F1-D69B-4AFA-ABD5-8E41720EF6DE}"/>
          </ac:spMkLst>
        </pc:spChg>
        <pc:spChg chg="add">
          <ac:chgData name="Laura Knight" userId="fcc6b1b8-7f69-4c06-9fd3-1a1553b3cd99" providerId="ADAL" clId="{91D75066-D9C7-4B56-B8C5-129641162197}" dt="2024-03-06T15:42:14.920" v="425" actId="26606"/>
          <ac:spMkLst>
            <pc:docMk/>
            <pc:sldMk cId="3279165278" sldId="258"/>
            <ac:spMk id="11" creationId="{603A6265-E10C-4B85-9C20-E75FCAF9CC63}"/>
          </ac:spMkLst>
        </pc:spChg>
        <pc:picChg chg="add">
          <ac:chgData name="Laura Knight" userId="fcc6b1b8-7f69-4c06-9fd3-1a1553b3cd99" providerId="ADAL" clId="{91D75066-D9C7-4B56-B8C5-129641162197}" dt="2024-03-06T15:42:14.920" v="425" actId="26606"/>
          <ac:picMkLst>
            <pc:docMk/>
            <pc:sldMk cId="3279165278" sldId="258"/>
            <ac:picMk id="5" creationId="{275BBAEE-F583-FFA6-247C-D462D8E62F7F}"/>
          </ac:picMkLst>
        </pc:picChg>
        <pc:cxnChg chg="add">
          <ac:chgData name="Laura Knight" userId="fcc6b1b8-7f69-4c06-9fd3-1a1553b3cd99" providerId="ADAL" clId="{91D75066-D9C7-4B56-B8C5-129641162197}" dt="2024-03-06T15:42:14.920" v="425" actId="26606"/>
          <ac:cxnSpMkLst>
            <pc:docMk/>
            <pc:sldMk cId="3279165278" sldId="258"/>
            <ac:cxnSpMk id="13" creationId="{61FF92BA-874E-408A-BFAD-416A7FFE5976}"/>
          </ac:cxnSpMkLst>
        </pc:cxnChg>
      </pc:sldChg>
      <pc:sldChg chg="addSp modSp mod setBg">
        <pc:chgData name="Laura Knight" userId="fcc6b1b8-7f69-4c06-9fd3-1a1553b3cd99" providerId="ADAL" clId="{91D75066-D9C7-4B56-B8C5-129641162197}" dt="2024-03-06T15:41:57.143" v="424" actId="27636"/>
        <pc:sldMkLst>
          <pc:docMk/>
          <pc:sldMk cId="1118002729" sldId="259"/>
        </pc:sldMkLst>
        <pc:spChg chg="mod">
          <ac:chgData name="Laura Knight" userId="fcc6b1b8-7f69-4c06-9fd3-1a1553b3cd99" providerId="ADAL" clId="{91D75066-D9C7-4B56-B8C5-129641162197}" dt="2024-03-06T15:41:20.458" v="400" actId="1076"/>
          <ac:spMkLst>
            <pc:docMk/>
            <pc:sldMk cId="1118002729" sldId="259"/>
            <ac:spMk id="2" creationId="{EE67E2E4-C54B-9354-1FE2-775D44114015}"/>
          </ac:spMkLst>
        </pc:spChg>
        <pc:spChg chg="mod">
          <ac:chgData name="Laura Knight" userId="fcc6b1b8-7f69-4c06-9fd3-1a1553b3cd99" providerId="ADAL" clId="{91D75066-D9C7-4B56-B8C5-129641162197}" dt="2024-03-06T15:41:57.143" v="424" actId="27636"/>
          <ac:spMkLst>
            <pc:docMk/>
            <pc:sldMk cId="1118002729" sldId="259"/>
            <ac:spMk id="3" creationId="{CDB2F23F-EFCA-A286-5068-78201D4F3431}"/>
          </ac:spMkLst>
        </pc:spChg>
        <pc:spChg chg="add">
          <ac:chgData name="Laura Knight" userId="fcc6b1b8-7f69-4c06-9fd3-1a1553b3cd99" providerId="ADAL" clId="{91D75066-D9C7-4B56-B8C5-129641162197}" dt="2024-03-06T15:41:15.418" v="399" actId="26606"/>
          <ac:spMkLst>
            <pc:docMk/>
            <pc:sldMk cId="1118002729" sldId="259"/>
            <ac:spMk id="9" creationId="{3ECBE1F1-D69B-4AFA-ABD5-8E41720EF6DE}"/>
          </ac:spMkLst>
        </pc:spChg>
        <pc:spChg chg="add">
          <ac:chgData name="Laura Knight" userId="fcc6b1b8-7f69-4c06-9fd3-1a1553b3cd99" providerId="ADAL" clId="{91D75066-D9C7-4B56-B8C5-129641162197}" dt="2024-03-06T15:41:15.418" v="399" actId="26606"/>
          <ac:spMkLst>
            <pc:docMk/>
            <pc:sldMk cId="1118002729" sldId="259"/>
            <ac:spMk id="11" creationId="{603A6265-E10C-4B85-9C20-E75FCAF9CC63}"/>
          </ac:spMkLst>
        </pc:spChg>
        <pc:picChg chg="add">
          <ac:chgData name="Laura Knight" userId="fcc6b1b8-7f69-4c06-9fd3-1a1553b3cd99" providerId="ADAL" clId="{91D75066-D9C7-4B56-B8C5-129641162197}" dt="2024-03-06T15:41:15.418" v="399" actId="26606"/>
          <ac:picMkLst>
            <pc:docMk/>
            <pc:sldMk cId="1118002729" sldId="259"/>
            <ac:picMk id="5" creationId="{71C36A52-EFF9-D60D-7889-B08466B4924A}"/>
          </ac:picMkLst>
        </pc:picChg>
        <pc:cxnChg chg="add">
          <ac:chgData name="Laura Knight" userId="fcc6b1b8-7f69-4c06-9fd3-1a1553b3cd99" providerId="ADAL" clId="{91D75066-D9C7-4B56-B8C5-129641162197}" dt="2024-03-06T15:41:15.418" v="399" actId="26606"/>
          <ac:cxnSpMkLst>
            <pc:docMk/>
            <pc:sldMk cId="1118002729" sldId="259"/>
            <ac:cxnSpMk id="13" creationId="{61FF92BA-874E-408A-BFAD-416A7FFE5976}"/>
          </ac:cxnSpMkLst>
        </pc:cxnChg>
      </pc:sldChg>
      <pc:sldChg chg="addSp modSp mod setBg">
        <pc:chgData name="Laura Knight" userId="fcc6b1b8-7f69-4c06-9fd3-1a1553b3cd99" providerId="ADAL" clId="{91D75066-D9C7-4B56-B8C5-129641162197}" dt="2024-03-06T15:40:50.462" v="398" actId="27636"/>
        <pc:sldMkLst>
          <pc:docMk/>
          <pc:sldMk cId="3857933015" sldId="260"/>
        </pc:sldMkLst>
        <pc:spChg chg="mod">
          <ac:chgData name="Laura Knight" userId="fcc6b1b8-7f69-4c06-9fd3-1a1553b3cd99" providerId="ADAL" clId="{91D75066-D9C7-4B56-B8C5-129641162197}" dt="2024-03-06T15:39:25.753" v="371" actId="1076"/>
          <ac:spMkLst>
            <pc:docMk/>
            <pc:sldMk cId="3857933015" sldId="260"/>
            <ac:spMk id="2" creationId="{3963629D-5B36-8D3D-0506-D37D28444DB5}"/>
          </ac:spMkLst>
        </pc:spChg>
        <pc:spChg chg="mod">
          <ac:chgData name="Laura Knight" userId="fcc6b1b8-7f69-4c06-9fd3-1a1553b3cd99" providerId="ADAL" clId="{91D75066-D9C7-4B56-B8C5-129641162197}" dt="2024-03-06T15:40:50.462" v="398" actId="27636"/>
          <ac:spMkLst>
            <pc:docMk/>
            <pc:sldMk cId="3857933015" sldId="260"/>
            <ac:spMk id="3" creationId="{FDCCD730-B78E-4EB4-BCDE-AF3A35A3A501}"/>
          </ac:spMkLst>
        </pc:spChg>
        <pc:spChg chg="add">
          <ac:chgData name="Laura Knight" userId="fcc6b1b8-7f69-4c06-9fd3-1a1553b3cd99" providerId="ADAL" clId="{91D75066-D9C7-4B56-B8C5-129641162197}" dt="2024-03-06T15:39:18.858" v="369" actId="26606"/>
          <ac:spMkLst>
            <pc:docMk/>
            <pc:sldMk cId="3857933015" sldId="260"/>
            <ac:spMk id="9" creationId="{3ECBE1F1-D69B-4AFA-ABD5-8E41720EF6DE}"/>
          </ac:spMkLst>
        </pc:spChg>
        <pc:spChg chg="add">
          <ac:chgData name="Laura Knight" userId="fcc6b1b8-7f69-4c06-9fd3-1a1553b3cd99" providerId="ADAL" clId="{91D75066-D9C7-4B56-B8C5-129641162197}" dt="2024-03-06T15:39:18.858" v="369" actId="26606"/>
          <ac:spMkLst>
            <pc:docMk/>
            <pc:sldMk cId="3857933015" sldId="260"/>
            <ac:spMk id="11" creationId="{603A6265-E10C-4B85-9C20-E75FCAF9CC63}"/>
          </ac:spMkLst>
        </pc:spChg>
        <pc:picChg chg="add">
          <ac:chgData name="Laura Knight" userId="fcc6b1b8-7f69-4c06-9fd3-1a1553b3cd99" providerId="ADAL" clId="{91D75066-D9C7-4B56-B8C5-129641162197}" dt="2024-03-06T15:39:18.858" v="369" actId="26606"/>
          <ac:picMkLst>
            <pc:docMk/>
            <pc:sldMk cId="3857933015" sldId="260"/>
            <ac:picMk id="5" creationId="{C8E791A9-2067-1EF7-8815-57221C83D24C}"/>
          </ac:picMkLst>
        </pc:picChg>
        <pc:cxnChg chg="add">
          <ac:chgData name="Laura Knight" userId="fcc6b1b8-7f69-4c06-9fd3-1a1553b3cd99" providerId="ADAL" clId="{91D75066-D9C7-4B56-B8C5-129641162197}" dt="2024-03-06T15:39:18.858" v="369" actId="26606"/>
          <ac:cxnSpMkLst>
            <pc:docMk/>
            <pc:sldMk cId="3857933015" sldId="260"/>
            <ac:cxnSpMk id="13" creationId="{61FF92BA-874E-408A-BFAD-416A7FFE5976}"/>
          </ac:cxnSpMkLst>
        </pc:cxnChg>
      </pc:sldChg>
      <pc:sldChg chg="addSp delSp modSp mod setBg">
        <pc:chgData name="Laura Knight" userId="fcc6b1b8-7f69-4c06-9fd3-1a1553b3cd99" providerId="ADAL" clId="{91D75066-D9C7-4B56-B8C5-129641162197}" dt="2024-03-06T15:39:04.280" v="367" actId="27636"/>
        <pc:sldMkLst>
          <pc:docMk/>
          <pc:sldMk cId="3203329467" sldId="261"/>
        </pc:sldMkLst>
        <pc:spChg chg="mod">
          <ac:chgData name="Laura Knight" userId="fcc6b1b8-7f69-4c06-9fd3-1a1553b3cd99" providerId="ADAL" clId="{91D75066-D9C7-4B56-B8C5-129641162197}" dt="2024-03-06T15:38:36.251" v="351" actId="1076"/>
          <ac:spMkLst>
            <pc:docMk/>
            <pc:sldMk cId="3203329467" sldId="261"/>
            <ac:spMk id="2" creationId="{046F34A7-4983-3181-BA20-663797ACD329}"/>
          </ac:spMkLst>
        </pc:spChg>
        <pc:spChg chg="mod">
          <ac:chgData name="Laura Knight" userId="fcc6b1b8-7f69-4c06-9fd3-1a1553b3cd99" providerId="ADAL" clId="{91D75066-D9C7-4B56-B8C5-129641162197}" dt="2024-03-06T15:39:04.280" v="367" actId="27636"/>
          <ac:spMkLst>
            <pc:docMk/>
            <pc:sldMk cId="3203329467" sldId="261"/>
            <ac:spMk id="3" creationId="{B53D00D2-D2D9-ABA1-FFD3-5107C3CD694E}"/>
          </ac:spMkLst>
        </pc:spChg>
        <pc:spChg chg="add del">
          <ac:chgData name="Laura Knight" userId="fcc6b1b8-7f69-4c06-9fd3-1a1553b3cd99" providerId="ADAL" clId="{91D75066-D9C7-4B56-B8C5-129641162197}" dt="2024-03-06T15:38:09.444" v="339" actId="26606"/>
          <ac:spMkLst>
            <pc:docMk/>
            <pc:sldMk cId="3203329467" sldId="261"/>
            <ac:spMk id="8" creationId="{37CFBADB-6B9A-4FC9-992B-80E06E885BB5}"/>
          </ac:spMkLst>
        </pc:spChg>
        <pc:spChg chg="add del">
          <ac:chgData name="Laura Knight" userId="fcc6b1b8-7f69-4c06-9fd3-1a1553b3cd99" providerId="ADAL" clId="{91D75066-D9C7-4B56-B8C5-129641162197}" dt="2024-03-06T15:38:09.444" v="339" actId="26606"/>
          <ac:spMkLst>
            <pc:docMk/>
            <pc:sldMk cId="3203329467" sldId="261"/>
            <ac:spMk id="10" creationId="{F55C4355-A815-4111-AD5F-EA3D520B6733}"/>
          </ac:spMkLst>
        </pc:spChg>
        <pc:spChg chg="add del">
          <ac:chgData name="Laura Knight" userId="fcc6b1b8-7f69-4c06-9fd3-1a1553b3cd99" providerId="ADAL" clId="{91D75066-D9C7-4B56-B8C5-129641162197}" dt="2024-03-06T15:38:09.444" v="339" actId="26606"/>
          <ac:spMkLst>
            <pc:docMk/>
            <pc:sldMk cId="3203329467" sldId="261"/>
            <ac:spMk id="12" creationId="{603A6265-E10C-4B85-9C20-E75FCAF9CC63}"/>
          </ac:spMkLst>
        </pc:spChg>
        <pc:spChg chg="add">
          <ac:chgData name="Laura Knight" userId="fcc6b1b8-7f69-4c06-9fd3-1a1553b3cd99" providerId="ADAL" clId="{91D75066-D9C7-4B56-B8C5-129641162197}" dt="2024-03-06T15:38:09.444" v="339" actId="26606"/>
          <ac:spMkLst>
            <pc:docMk/>
            <pc:sldMk cId="3203329467" sldId="261"/>
            <ac:spMk id="20" creationId="{3ECBE1F1-D69B-4AFA-ABD5-8E41720EF6DE}"/>
          </ac:spMkLst>
        </pc:spChg>
        <pc:spChg chg="add">
          <ac:chgData name="Laura Knight" userId="fcc6b1b8-7f69-4c06-9fd3-1a1553b3cd99" providerId="ADAL" clId="{91D75066-D9C7-4B56-B8C5-129641162197}" dt="2024-03-06T15:38:09.444" v="339" actId="26606"/>
          <ac:spMkLst>
            <pc:docMk/>
            <pc:sldMk cId="3203329467" sldId="261"/>
            <ac:spMk id="22" creationId="{603A6265-E10C-4B85-9C20-E75FCAF9CC63}"/>
          </ac:spMkLst>
        </pc:spChg>
        <pc:picChg chg="add">
          <ac:chgData name="Laura Knight" userId="fcc6b1b8-7f69-4c06-9fd3-1a1553b3cd99" providerId="ADAL" clId="{91D75066-D9C7-4B56-B8C5-129641162197}" dt="2024-03-06T15:38:09.444" v="339" actId="26606"/>
          <ac:picMkLst>
            <pc:docMk/>
            <pc:sldMk cId="3203329467" sldId="261"/>
            <ac:picMk id="16" creationId="{8C6B7679-BF62-393E-622C-D5319AFCADC9}"/>
          </ac:picMkLst>
        </pc:picChg>
        <pc:cxnChg chg="add del">
          <ac:chgData name="Laura Knight" userId="fcc6b1b8-7f69-4c06-9fd3-1a1553b3cd99" providerId="ADAL" clId="{91D75066-D9C7-4B56-B8C5-129641162197}" dt="2024-03-06T15:38:09.444" v="339" actId="26606"/>
          <ac:cxnSpMkLst>
            <pc:docMk/>
            <pc:sldMk cId="3203329467" sldId="261"/>
            <ac:cxnSpMk id="14" creationId="{61FF92BA-874E-408A-BFAD-416A7FFE5976}"/>
          </ac:cxnSpMkLst>
        </pc:cxnChg>
        <pc:cxnChg chg="add">
          <ac:chgData name="Laura Knight" userId="fcc6b1b8-7f69-4c06-9fd3-1a1553b3cd99" providerId="ADAL" clId="{91D75066-D9C7-4B56-B8C5-129641162197}" dt="2024-03-06T15:38:09.444" v="339" actId="26606"/>
          <ac:cxnSpMkLst>
            <pc:docMk/>
            <pc:sldMk cId="3203329467" sldId="261"/>
            <ac:cxnSpMk id="24" creationId="{61FF92BA-874E-408A-BFAD-416A7FFE5976}"/>
          </ac:cxnSpMkLst>
        </pc:cxnChg>
      </pc:sldChg>
      <pc:sldChg chg="addSp modSp del mod setBg">
        <pc:chgData name="Laura Knight" userId="fcc6b1b8-7f69-4c06-9fd3-1a1553b3cd99" providerId="ADAL" clId="{91D75066-D9C7-4B56-B8C5-129641162197}" dt="2024-03-06T15:56:55.971" v="475" actId="47"/>
        <pc:sldMkLst>
          <pc:docMk/>
          <pc:sldMk cId="3789785075" sldId="262"/>
        </pc:sldMkLst>
        <pc:spChg chg="mod">
          <ac:chgData name="Laura Knight" userId="fcc6b1b8-7f69-4c06-9fd3-1a1553b3cd99" providerId="ADAL" clId="{91D75066-D9C7-4B56-B8C5-129641162197}" dt="2024-03-06T15:36:31.500" v="321" actId="26606"/>
          <ac:spMkLst>
            <pc:docMk/>
            <pc:sldMk cId="3789785075" sldId="262"/>
            <ac:spMk id="2" creationId="{8A1E639E-CF6D-47CE-B9A6-570E20F45BA0}"/>
          </ac:spMkLst>
        </pc:spChg>
        <pc:spChg chg="mod">
          <ac:chgData name="Laura Knight" userId="fcc6b1b8-7f69-4c06-9fd3-1a1553b3cd99" providerId="ADAL" clId="{91D75066-D9C7-4B56-B8C5-129641162197}" dt="2024-03-06T15:36:31.500" v="321" actId="26606"/>
          <ac:spMkLst>
            <pc:docMk/>
            <pc:sldMk cId="3789785075" sldId="262"/>
            <ac:spMk id="3" creationId="{BF7D9250-966E-DE31-C316-2B74A0EDA943}"/>
          </ac:spMkLst>
        </pc:spChg>
        <pc:spChg chg="add">
          <ac:chgData name="Laura Knight" userId="fcc6b1b8-7f69-4c06-9fd3-1a1553b3cd99" providerId="ADAL" clId="{91D75066-D9C7-4B56-B8C5-129641162197}" dt="2024-03-06T15:36:31.500" v="321" actId="26606"/>
          <ac:spMkLst>
            <pc:docMk/>
            <pc:sldMk cId="3789785075" sldId="262"/>
            <ac:spMk id="9" creationId="{3ECBE1F1-D69B-4AFA-ABD5-8E41720EF6DE}"/>
          </ac:spMkLst>
        </pc:spChg>
        <pc:spChg chg="add">
          <ac:chgData name="Laura Knight" userId="fcc6b1b8-7f69-4c06-9fd3-1a1553b3cd99" providerId="ADAL" clId="{91D75066-D9C7-4B56-B8C5-129641162197}" dt="2024-03-06T15:36:31.500" v="321" actId="26606"/>
          <ac:spMkLst>
            <pc:docMk/>
            <pc:sldMk cId="3789785075" sldId="262"/>
            <ac:spMk id="11" creationId="{603A6265-E10C-4B85-9C20-E75FCAF9CC63}"/>
          </ac:spMkLst>
        </pc:spChg>
        <pc:picChg chg="add">
          <ac:chgData name="Laura Knight" userId="fcc6b1b8-7f69-4c06-9fd3-1a1553b3cd99" providerId="ADAL" clId="{91D75066-D9C7-4B56-B8C5-129641162197}" dt="2024-03-06T15:36:31.500" v="321" actId="26606"/>
          <ac:picMkLst>
            <pc:docMk/>
            <pc:sldMk cId="3789785075" sldId="262"/>
            <ac:picMk id="5" creationId="{F31D3F23-EF18-AAD9-1934-E99334A3AC14}"/>
          </ac:picMkLst>
        </pc:picChg>
        <pc:cxnChg chg="add">
          <ac:chgData name="Laura Knight" userId="fcc6b1b8-7f69-4c06-9fd3-1a1553b3cd99" providerId="ADAL" clId="{91D75066-D9C7-4B56-B8C5-129641162197}" dt="2024-03-06T15:36:31.500" v="321" actId="26606"/>
          <ac:cxnSpMkLst>
            <pc:docMk/>
            <pc:sldMk cId="3789785075" sldId="262"/>
            <ac:cxnSpMk id="13" creationId="{61FF92BA-874E-408A-BFAD-416A7FFE5976}"/>
          </ac:cxnSpMkLst>
        </pc:cxnChg>
      </pc:sldChg>
      <pc:sldChg chg="addSp delSp modSp mod setBg">
        <pc:chgData name="Laura Knight" userId="fcc6b1b8-7f69-4c06-9fd3-1a1553b3cd99" providerId="ADAL" clId="{91D75066-D9C7-4B56-B8C5-129641162197}" dt="2024-03-06T15:37:36.743" v="335" actId="403"/>
        <pc:sldMkLst>
          <pc:docMk/>
          <pc:sldMk cId="2162817064" sldId="263"/>
        </pc:sldMkLst>
        <pc:spChg chg="mod">
          <ac:chgData name="Laura Knight" userId="fcc6b1b8-7f69-4c06-9fd3-1a1553b3cd99" providerId="ADAL" clId="{91D75066-D9C7-4B56-B8C5-129641162197}" dt="2024-03-06T15:36:45.922" v="322" actId="26606"/>
          <ac:spMkLst>
            <pc:docMk/>
            <pc:sldMk cId="2162817064" sldId="263"/>
            <ac:spMk id="2" creationId="{7E100A49-2A39-B223-2732-C2C30A2E45D0}"/>
          </ac:spMkLst>
        </pc:spChg>
        <pc:spChg chg="del">
          <ac:chgData name="Laura Knight" userId="fcc6b1b8-7f69-4c06-9fd3-1a1553b3cd99" providerId="ADAL" clId="{91D75066-D9C7-4B56-B8C5-129641162197}" dt="2024-03-06T15:36:45.922" v="322" actId="26606"/>
          <ac:spMkLst>
            <pc:docMk/>
            <pc:sldMk cId="2162817064" sldId="263"/>
            <ac:spMk id="3" creationId="{D33D4920-1CAF-9CDF-92BC-1BAD4C9B83EA}"/>
          </ac:spMkLst>
        </pc:spChg>
        <pc:spChg chg="add">
          <ac:chgData name="Laura Knight" userId="fcc6b1b8-7f69-4c06-9fd3-1a1553b3cd99" providerId="ADAL" clId="{91D75066-D9C7-4B56-B8C5-129641162197}" dt="2024-03-06T15:36:45.922" v="322" actId="26606"/>
          <ac:spMkLst>
            <pc:docMk/>
            <pc:sldMk cId="2162817064" sldId="263"/>
            <ac:spMk id="9" creationId="{5105D448-4A6C-48A3-8C3C-71AF58F3E506}"/>
          </ac:spMkLst>
        </pc:spChg>
        <pc:spChg chg="add">
          <ac:chgData name="Laura Knight" userId="fcc6b1b8-7f69-4c06-9fd3-1a1553b3cd99" providerId="ADAL" clId="{91D75066-D9C7-4B56-B8C5-129641162197}" dt="2024-03-06T15:36:45.922" v="322" actId="26606"/>
          <ac:spMkLst>
            <pc:docMk/>
            <pc:sldMk cId="2162817064" sldId="263"/>
            <ac:spMk id="11" creationId="{4025579F-C5D8-43BE-AF84-3E66A482C567}"/>
          </ac:spMkLst>
        </pc:spChg>
        <pc:graphicFrameChg chg="add mod modGraphic">
          <ac:chgData name="Laura Knight" userId="fcc6b1b8-7f69-4c06-9fd3-1a1553b3cd99" providerId="ADAL" clId="{91D75066-D9C7-4B56-B8C5-129641162197}" dt="2024-03-06T15:37:36.743" v="335" actId="403"/>
          <ac:graphicFrameMkLst>
            <pc:docMk/>
            <pc:sldMk cId="2162817064" sldId="263"/>
            <ac:graphicFrameMk id="5" creationId="{29A4DB1D-B10E-BD12-E10F-5E182F55F48D}"/>
          </ac:graphicFrameMkLst>
        </pc:graphicFrameChg>
        <pc:cxnChg chg="add">
          <ac:chgData name="Laura Knight" userId="fcc6b1b8-7f69-4c06-9fd3-1a1553b3cd99" providerId="ADAL" clId="{91D75066-D9C7-4B56-B8C5-129641162197}" dt="2024-03-06T15:36:45.922" v="322" actId="26606"/>
          <ac:cxnSpMkLst>
            <pc:docMk/>
            <pc:sldMk cId="2162817064" sldId="263"/>
            <ac:cxnSpMk id="13" creationId="{61FF92BA-874E-408A-BFAD-416A7FFE5976}"/>
          </ac:cxnSpMkLst>
        </pc:cxnChg>
      </pc:sldChg>
      <pc:sldChg chg="addSp delSp modSp mod ord setBg modNotesTx">
        <pc:chgData name="Laura Knight" userId="fcc6b1b8-7f69-4c06-9fd3-1a1553b3cd99" providerId="ADAL" clId="{91D75066-D9C7-4B56-B8C5-129641162197}" dt="2024-03-06T16:05:15.707" v="518"/>
        <pc:sldMkLst>
          <pc:docMk/>
          <pc:sldMk cId="2765871843" sldId="264"/>
        </pc:sldMkLst>
        <pc:spChg chg="mod">
          <ac:chgData name="Laura Knight" userId="fcc6b1b8-7f69-4c06-9fd3-1a1553b3cd99" providerId="ADAL" clId="{91D75066-D9C7-4B56-B8C5-129641162197}" dt="2024-03-06T15:34:59.756" v="115" actId="26606"/>
          <ac:spMkLst>
            <pc:docMk/>
            <pc:sldMk cId="2765871843" sldId="264"/>
            <ac:spMk id="2" creationId="{CBEF4E37-9B69-8D3A-5D0B-45F6537F7402}"/>
          </ac:spMkLst>
        </pc:spChg>
        <pc:spChg chg="del mod">
          <ac:chgData name="Laura Knight" userId="fcc6b1b8-7f69-4c06-9fd3-1a1553b3cd99" providerId="ADAL" clId="{91D75066-D9C7-4B56-B8C5-129641162197}" dt="2024-03-06T15:34:59.756" v="115" actId="26606"/>
          <ac:spMkLst>
            <pc:docMk/>
            <pc:sldMk cId="2765871843" sldId="264"/>
            <ac:spMk id="3" creationId="{79A0DBBB-1248-22E4-6D2F-B31C88246296}"/>
          </ac:spMkLst>
        </pc:spChg>
        <pc:spChg chg="add">
          <ac:chgData name="Laura Knight" userId="fcc6b1b8-7f69-4c06-9fd3-1a1553b3cd99" providerId="ADAL" clId="{91D75066-D9C7-4B56-B8C5-129641162197}" dt="2024-03-06T15:34:59.756" v="115" actId="26606"/>
          <ac:spMkLst>
            <pc:docMk/>
            <pc:sldMk cId="2765871843" sldId="264"/>
            <ac:spMk id="9" creationId="{9165109B-7036-4613-93D4-579E77F6EF3C}"/>
          </ac:spMkLst>
        </pc:spChg>
        <pc:spChg chg="add">
          <ac:chgData name="Laura Knight" userId="fcc6b1b8-7f69-4c06-9fd3-1a1553b3cd99" providerId="ADAL" clId="{91D75066-D9C7-4B56-B8C5-129641162197}" dt="2024-03-06T15:34:59.756" v="115" actId="26606"/>
          <ac:spMkLst>
            <pc:docMk/>
            <pc:sldMk cId="2765871843" sldId="264"/>
            <ac:spMk id="11" creationId="{43E8FEA2-54EE-4F84-B5DB-A055A7D805EE}"/>
          </ac:spMkLst>
        </pc:spChg>
        <pc:graphicFrameChg chg="add mod">
          <ac:chgData name="Laura Knight" userId="fcc6b1b8-7f69-4c06-9fd3-1a1553b3cd99" providerId="ADAL" clId="{91D75066-D9C7-4B56-B8C5-129641162197}" dt="2024-03-06T15:35:51.453" v="309" actId="20577"/>
          <ac:graphicFrameMkLst>
            <pc:docMk/>
            <pc:sldMk cId="2765871843" sldId="264"/>
            <ac:graphicFrameMk id="5" creationId="{E5F1D16C-8FF9-28BC-2BEB-A3D1039CC48E}"/>
          </ac:graphicFrameMkLst>
        </pc:graphicFrameChg>
        <pc:cxnChg chg="add">
          <ac:chgData name="Laura Knight" userId="fcc6b1b8-7f69-4c06-9fd3-1a1553b3cd99" providerId="ADAL" clId="{91D75066-D9C7-4B56-B8C5-129641162197}" dt="2024-03-06T15:34:59.756" v="115" actId="26606"/>
          <ac:cxnSpMkLst>
            <pc:docMk/>
            <pc:sldMk cId="2765871843" sldId="264"/>
            <ac:cxnSpMk id="13" creationId="{E58B1629-F209-47B0-BA59-6BD937DBB08F}"/>
          </ac:cxnSpMkLst>
        </pc:cxnChg>
      </pc:sldChg>
      <pc:sldChg chg="ord">
        <pc:chgData name="Laura Knight" userId="fcc6b1b8-7f69-4c06-9fd3-1a1553b3cd99" providerId="ADAL" clId="{91D75066-D9C7-4B56-B8C5-129641162197}" dt="2024-03-06T16:05:24.398" v="520"/>
        <pc:sldMkLst>
          <pc:docMk/>
          <pc:sldMk cId="1251546633" sldId="265"/>
        </pc:sldMkLst>
      </pc:sldChg>
      <pc:sldChg chg="addSp delSp modSp new mod setBg">
        <pc:chgData name="Laura Knight" userId="fcc6b1b8-7f69-4c06-9fd3-1a1553b3cd99" providerId="ADAL" clId="{91D75066-D9C7-4B56-B8C5-129641162197}" dt="2024-03-06T15:33:06.397" v="36" actId="26606"/>
        <pc:sldMkLst>
          <pc:docMk/>
          <pc:sldMk cId="1066049378" sldId="266"/>
        </pc:sldMkLst>
        <pc:spChg chg="mod">
          <ac:chgData name="Laura Knight" userId="fcc6b1b8-7f69-4c06-9fd3-1a1553b3cd99" providerId="ADAL" clId="{91D75066-D9C7-4B56-B8C5-129641162197}" dt="2024-03-06T15:33:06.397" v="36" actId="26606"/>
          <ac:spMkLst>
            <pc:docMk/>
            <pc:sldMk cId="1066049378" sldId="266"/>
            <ac:spMk id="2" creationId="{8AA7415E-2010-72DD-100E-D70C9A3C6720}"/>
          </ac:spMkLst>
        </pc:spChg>
        <pc:spChg chg="del">
          <ac:chgData name="Laura Knight" userId="fcc6b1b8-7f69-4c06-9fd3-1a1553b3cd99" providerId="ADAL" clId="{91D75066-D9C7-4B56-B8C5-129641162197}" dt="2024-03-06T15:32:01.048" v="22"/>
          <ac:spMkLst>
            <pc:docMk/>
            <pc:sldMk cId="1066049378" sldId="266"/>
            <ac:spMk id="3" creationId="{E9709704-ED50-9082-6890-850864047466}"/>
          </ac:spMkLst>
        </pc:spChg>
        <pc:spChg chg="add del mod">
          <ac:chgData name="Laura Knight" userId="fcc6b1b8-7f69-4c06-9fd3-1a1553b3cd99" providerId="ADAL" clId="{91D75066-D9C7-4B56-B8C5-129641162197}" dt="2024-03-06T15:32:30.939" v="29" actId="478"/>
          <ac:spMkLst>
            <pc:docMk/>
            <pc:sldMk cId="1066049378" sldId="266"/>
            <ac:spMk id="6" creationId="{744EE61A-FDA6-3F19-171B-9734608BB95B}"/>
          </ac:spMkLst>
        </pc:spChg>
        <pc:spChg chg="add del mod">
          <ac:chgData name="Laura Knight" userId="fcc6b1b8-7f69-4c06-9fd3-1a1553b3cd99" providerId="ADAL" clId="{91D75066-D9C7-4B56-B8C5-129641162197}" dt="2024-03-06T15:32:54.061" v="31"/>
          <ac:spMkLst>
            <pc:docMk/>
            <pc:sldMk cId="1066049378" sldId="266"/>
            <ac:spMk id="8" creationId="{798FD81E-97F2-651D-D4CA-866800556D4A}"/>
          </ac:spMkLst>
        </pc:spChg>
        <pc:spChg chg="add del">
          <ac:chgData name="Laura Knight" userId="fcc6b1b8-7f69-4c06-9fd3-1a1553b3cd99" providerId="ADAL" clId="{91D75066-D9C7-4B56-B8C5-129641162197}" dt="2024-03-06T15:33:06.397" v="36" actId="26606"/>
          <ac:spMkLst>
            <pc:docMk/>
            <pc:sldMk cId="1066049378" sldId="266"/>
            <ac:spMk id="9" creationId="{9A4D1B31-70FD-4DB9-B587-9209E6C98011}"/>
          </ac:spMkLst>
        </pc:spChg>
        <pc:spChg chg="add del">
          <ac:chgData name="Laura Knight" userId="fcc6b1b8-7f69-4c06-9fd3-1a1553b3cd99" providerId="ADAL" clId="{91D75066-D9C7-4B56-B8C5-129641162197}" dt="2024-03-06T15:33:06.397" v="36" actId="26606"/>
          <ac:spMkLst>
            <pc:docMk/>
            <pc:sldMk cId="1066049378" sldId="266"/>
            <ac:spMk id="11" creationId="{43E8FEA2-54EE-4F84-B5DB-A055A7D805EE}"/>
          </ac:spMkLst>
        </pc:spChg>
        <pc:spChg chg="add del">
          <ac:chgData name="Laura Knight" userId="fcc6b1b8-7f69-4c06-9fd3-1a1553b3cd99" providerId="ADAL" clId="{91D75066-D9C7-4B56-B8C5-129641162197}" dt="2024-03-06T15:33:03.058" v="33" actId="26606"/>
          <ac:spMkLst>
            <pc:docMk/>
            <pc:sldMk cId="1066049378" sldId="266"/>
            <ac:spMk id="18" creationId="{924D84CD-5280-4B52-B96E-8EDAA2B20C51}"/>
          </ac:spMkLst>
        </pc:spChg>
        <pc:spChg chg="add del">
          <ac:chgData name="Laura Knight" userId="fcc6b1b8-7f69-4c06-9fd3-1a1553b3cd99" providerId="ADAL" clId="{91D75066-D9C7-4B56-B8C5-129641162197}" dt="2024-03-06T15:33:03.058" v="33" actId="26606"/>
          <ac:spMkLst>
            <pc:docMk/>
            <pc:sldMk cId="1066049378" sldId="266"/>
            <ac:spMk id="20" creationId="{603A6265-E10C-4B85-9C20-E75FCAF9CC63}"/>
          </ac:spMkLst>
        </pc:spChg>
        <pc:spChg chg="add del">
          <ac:chgData name="Laura Knight" userId="fcc6b1b8-7f69-4c06-9fd3-1a1553b3cd99" providerId="ADAL" clId="{91D75066-D9C7-4B56-B8C5-129641162197}" dt="2024-03-06T15:33:06.365" v="35" actId="26606"/>
          <ac:spMkLst>
            <pc:docMk/>
            <pc:sldMk cId="1066049378" sldId="266"/>
            <ac:spMk id="25" creationId="{D284A420-F50C-4C2C-B88E-E6F4EF504B6E}"/>
          </ac:spMkLst>
        </pc:spChg>
        <pc:spChg chg="add del">
          <ac:chgData name="Laura Knight" userId="fcc6b1b8-7f69-4c06-9fd3-1a1553b3cd99" providerId="ADAL" clId="{91D75066-D9C7-4B56-B8C5-129641162197}" dt="2024-03-06T15:33:06.365" v="35" actId="26606"/>
          <ac:spMkLst>
            <pc:docMk/>
            <pc:sldMk cId="1066049378" sldId="266"/>
            <ac:spMk id="26" creationId="{9E3E16BB-730F-448D-8C6D-9B9097F5C5B4}"/>
          </ac:spMkLst>
        </pc:spChg>
        <pc:spChg chg="add del">
          <ac:chgData name="Laura Knight" userId="fcc6b1b8-7f69-4c06-9fd3-1a1553b3cd99" providerId="ADAL" clId="{91D75066-D9C7-4B56-B8C5-129641162197}" dt="2024-03-06T15:33:06.365" v="35" actId="26606"/>
          <ac:spMkLst>
            <pc:docMk/>
            <pc:sldMk cId="1066049378" sldId="266"/>
            <ac:spMk id="27" creationId="{893A6D2E-5228-4998-9E24-EFCCA024675E}"/>
          </ac:spMkLst>
        </pc:spChg>
        <pc:spChg chg="add del">
          <ac:chgData name="Laura Knight" userId="fcc6b1b8-7f69-4c06-9fd3-1a1553b3cd99" providerId="ADAL" clId="{91D75066-D9C7-4B56-B8C5-129641162197}" dt="2024-03-06T15:33:06.365" v="35" actId="26606"/>
          <ac:spMkLst>
            <pc:docMk/>
            <pc:sldMk cId="1066049378" sldId="266"/>
            <ac:spMk id="28" creationId="{13A48C6C-3CC4-4EE5-A773-EC1EB7F59CD4}"/>
          </ac:spMkLst>
        </pc:spChg>
        <pc:spChg chg="add">
          <ac:chgData name="Laura Knight" userId="fcc6b1b8-7f69-4c06-9fd3-1a1553b3cd99" providerId="ADAL" clId="{91D75066-D9C7-4B56-B8C5-129641162197}" dt="2024-03-06T15:33:06.397" v="36" actId="26606"/>
          <ac:spMkLst>
            <pc:docMk/>
            <pc:sldMk cId="1066049378" sldId="266"/>
            <ac:spMk id="32" creationId="{924D84CD-5280-4B52-B96E-8EDAA2B20C51}"/>
          </ac:spMkLst>
        </pc:spChg>
        <pc:spChg chg="add">
          <ac:chgData name="Laura Knight" userId="fcc6b1b8-7f69-4c06-9fd3-1a1553b3cd99" providerId="ADAL" clId="{91D75066-D9C7-4B56-B8C5-129641162197}" dt="2024-03-06T15:33:06.397" v="36" actId="26606"/>
          <ac:spMkLst>
            <pc:docMk/>
            <pc:sldMk cId="1066049378" sldId="266"/>
            <ac:spMk id="33" creationId="{603A6265-E10C-4B85-9C20-E75FCAF9CC63}"/>
          </ac:spMkLst>
        </pc:spChg>
        <pc:graphicFrameChg chg="add del mod modGraphic">
          <ac:chgData name="Laura Knight" userId="fcc6b1b8-7f69-4c06-9fd3-1a1553b3cd99" providerId="ADAL" clId="{91D75066-D9C7-4B56-B8C5-129641162197}" dt="2024-03-06T15:32:32.842" v="30" actId="478"/>
          <ac:graphicFrameMkLst>
            <pc:docMk/>
            <pc:sldMk cId="1066049378" sldId="266"/>
            <ac:graphicFrameMk id="4" creationId="{F16658FF-FE05-BC77-A613-D63D1FED09B7}"/>
          </ac:graphicFrameMkLst>
        </pc:graphicFrameChg>
        <pc:graphicFrameChg chg="add mod modGraphic">
          <ac:chgData name="Laura Knight" userId="fcc6b1b8-7f69-4c06-9fd3-1a1553b3cd99" providerId="ADAL" clId="{91D75066-D9C7-4B56-B8C5-129641162197}" dt="2024-03-06T15:33:06.397" v="36" actId="26606"/>
          <ac:graphicFrameMkLst>
            <pc:docMk/>
            <pc:sldMk cId="1066049378" sldId="266"/>
            <ac:graphicFrameMk id="10" creationId="{A9D9BF05-EDB4-BCC6-6AFF-8E59CB3288E1}"/>
          </ac:graphicFrameMkLst>
        </pc:graphicFrameChg>
        <pc:cxnChg chg="add del">
          <ac:chgData name="Laura Knight" userId="fcc6b1b8-7f69-4c06-9fd3-1a1553b3cd99" providerId="ADAL" clId="{91D75066-D9C7-4B56-B8C5-129641162197}" dt="2024-03-06T15:33:06.397" v="36" actId="26606"/>
          <ac:cxnSpMkLst>
            <pc:docMk/>
            <pc:sldMk cId="1066049378" sldId="266"/>
            <ac:cxnSpMk id="13" creationId="{E58B1629-F209-47B0-BA59-6BD937DBB08F}"/>
          </ac:cxnSpMkLst>
        </pc:cxnChg>
        <pc:cxnChg chg="add del">
          <ac:chgData name="Laura Knight" userId="fcc6b1b8-7f69-4c06-9fd3-1a1553b3cd99" providerId="ADAL" clId="{91D75066-D9C7-4B56-B8C5-129641162197}" dt="2024-03-06T15:33:03.058" v="33" actId="26606"/>
          <ac:cxnSpMkLst>
            <pc:docMk/>
            <pc:sldMk cId="1066049378" sldId="266"/>
            <ac:cxnSpMk id="22" creationId="{61FF92BA-874E-408A-BFAD-416A7FFE5976}"/>
          </ac:cxnSpMkLst>
        </pc:cxnChg>
        <pc:cxnChg chg="add del">
          <ac:chgData name="Laura Knight" userId="fcc6b1b8-7f69-4c06-9fd3-1a1553b3cd99" providerId="ADAL" clId="{91D75066-D9C7-4B56-B8C5-129641162197}" dt="2024-03-06T15:33:06.365" v="35" actId="26606"/>
          <ac:cxnSpMkLst>
            <pc:docMk/>
            <pc:sldMk cId="1066049378" sldId="266"/>
            <ac:cxnSpMk id="24" creationId="{C32BA7E3-7313-49C8-A245-A85BDEB13EB3}"/>
          </ac:cxnSpMkLst>
        </pc:cxnChg>
        <pc:cxnChg chg="add del">
          <ac:chgData name="Laura Knight" userId="fcc6b1b8-7f69-4c06-9fd3-1a1553b3cd99" providerId="ADAL" clId="{91D75066-D9C7-4B56-B8C5-129641162197}" dt="2024-03-06T15:33:06.365" v="35" actId="26606"/>
          <ac:cxnSpMkLst>
            <pc:docMk/>
            <pc:sldMk cId="1066049378" sldId="266"/>
            <ac:cxnSpMk id="29" creationId="{3ADB48DB-8E25-4F2F-8C02-5B793937255F}"/>
          </ac:cxnSpMkLst>
        </pc:cxnChg>
        <pc:cxnChg chg="add del">
          <ac:chgData name="Laura Knight" userId="fcc6b1b8-7f69-4c06-9fd3-1a1553b3cd99" providerId="ADAL" clId="{91D75066-D9C7-4B56-B8C5-129641162197}" dt="2024-03-06T15:33:06.365" v="35" actId="26606"/>
          <ac:cxnSpMkLst>
            <pc:docMk/>
            <pc:sldMk cId="1066049378" sldId="266"/>
            <ac:cxnSpMk id="30" creationId="{6355837D-AECC-45D7-82B2-8959A52F7886}"/>
          </ac:cxnSpMkLst>
        </pc:cxnChg>
        <pc:cxnChg chg="add">
          <ac:chgData name="Laura Knight" userId="fcc6b1b8-7f69-4c06-9fd3-1a1553b3cd99" providerId="ADAL" clId="{91D75066-D9C7-4B56-B8C5-129641162197}" dt="2024-03-06T15:33:06.397" v="36" actId="26606"/>
          <ac:cxnSpMkLst>
            <pc:docMk/>
            <pc:sldMk cId="1066049378" sldId="266"/>
            <ac:cxnSpMk id="34" creationId="{61FF92BA-874E-408A-BFAD-416A7FFE5976}"/>
          </ac:cxnSpMkLst>
        </pc:cxnChg>
      </pc:sldChg>
      <pc:sldChg chg="del">
        <pc:chgData name="Laura Knight" userId="fcc6b1b8-7f69-4c06-9fd3-1a1553b3cd99" providerId="ADAL" clId="{91D75066-D9C7-4B56-B8C5-129641162197}" dt="2024-03-06T15:30:26.391" v="0" actId="47"/>
        <pc:sldMkLst>
          <pc:docMk/>
          <pc:sldMk cId="1556350687" sldId="266"/>
        </pc:sldMkLst>
      </pc:sldChg>
      <pc:sldChg chg="delSp modSp add mod setBg delDesignElem">
        <pc:chgData name="Laura Knight" userId="fcc6b1b8-7f69-4c06-9fd3-1a1553b3cd99" providerId="ADAL" clId="{91D75066-D9C7-4B56-B8C5-129641162197}" dt="2024-03-06T15:56:52.824" v="474" actId="14100"/>
        <pc:sldMkLst>
          <pc:docMk/>
          <pc:sldMk cId="3417309368" sldId="267"/>
        </pc:sldMkLst>
        <pc:spChg chg="mod">
          <ac:chgData name="Laura Knight" userId="fcc6b1b8-7f69-4c06-9fd3-1a1553b3cd99" providerId="ADAL" clId="{91D75066-D9C7-4B56-B8C5-129641162197}" dt="2024-03-06T15:56:52.824" v="474" actId="14100"/>
          <ac:spMkLst>
            <pc:docMk/>
            <pc:sldMk cId="3417309368" sldId="267"/>
            <ac:spMk id="3" creationId="{B53D00D2-D2D9-ABA1-FFD3-5107C3CD694E}"/>
          </ac:spMkLst>
        </pc:spChg>
        <pc:spChg chg="del">
          <ac:chgData name="Laura Knight" userId="fcc6b1b8-7f69-4c06-9fd3-1a1553b3cd99" providerId="ADAL" clId="{91D75066-D9C7-4B56-B8C5-129641162197}" dt="2024-03-06T15:56:24.651" v="454"/>
          <ac:spMkLst>
            <pc:docMk/>
            <pc:sldMk cId="3417309368" sldId="267"/>
            <ac:spMk id="20" creationId="{3ECBE1F1-D69B-4AFA-ABD5-8E41720EF6DE}"/>
          </ac:spMkLst>
        </pc:spChg>
        <pc:spChg chg="del">
          <ac:chgData name="Laura Knight" userId="fcc6b1b8-7f69-4c06-9fd3-1a1553b3cd99" providerId="ADAL" clId="{91D75066-D9C7-4B56-B8C5-129641162197}" dt="2024-03-06T15:56:24.651" v="454"/>
          <ac:spMkLst>
            <pc:docMk/>
            <pc:sldMk cId="3417309368" sldId="267"/>
            <ac:spMk id="22" creationId="{603A6265-E10C-4B85-9C20-E75FCAF9CC63}"/>
          </ac:spMkLst>
        </pc:spChg>
        <pc:cxnChg chg="del">
          <ac:chgData name="Laura Knight" userId="fcc6b1b8-7f69-4c06-9fd3-1a1553b3cd99" providerId="ADAL" clId="{91D75066-D9C7-4B56-B8C5-129641162197}" dt="2024-03-06T15:56:24.651" v="454"/>
          <ac:cxnSpMkLst>
            <pc:docMk/>
            <pc:sldMk cId="3417309368" sldId="267"/>
            <ac:cxnSpMk id="24" creationId="{61FF92BA-874E-408A-BFAD-416A7FFE5976}"/>
          </ac:cxnSpMkLst>
        </pc:cxnChg>
      </pc:sldChg>
      <pc:sldChg chg="addSp delSp modSp new mod ord">
        <pc:chgData name="Laura Knight" userId="fcc6b1b8-7f69-4c06-9fd3-1a1553b3cd99" providerId="ADAL" clId="{91D75066-D9C7-4B56-B8C5-129641162197}" dt="2024-03-06T16:06:02.832" v="522"/>
        <pc:sldMkLst>
          <pc:docMk/>
          <pc:sldMk cId="113605151" sldId="268"/>
        </pc:sldMkLst>
        <pc:spChg chg="add mod">
          <ac:chgData name="Laura Knight" userId="fcc6b1b8-7f69-4c06-9fd3-1a1553b3cd99" providerId="ADAL" clId="{91D75066-D9C7-4B56-B8C5-129641162197}" dt="2024-03-06T16:01:05.090" v="503" actId="1076"/>
          <ac:spMkLst>
            <pc:docMk/>
            <pc:sldMk cId="113605151" sldId="268"/>
            <ac:spMk id="5" creationId="{2AE05551-CCC1-D935-3514-925F21F563BF}"/>
          </ac:spMkLst>
        </pc:spChg>
        <pc:picChg chg="add del mod modCrop">
          <ac:chgData name="Laura Knight" userId="fcc6b1b8-7f69-4c06-9fd3-1a1553b3cd99" providerId="ADAL" clId="{91D75066-D9C7-4B56-B8C5-129641162197}" dt="2024-03-06T16:02:53.886" v="506" actId="478"/>
          <ac:picMkLst>
            <pc:docMk/>
            <pc:sldMk cId="113605151" sldId="268"/>
            <ac:picMk id="3" creationId="{6742ECC4-C6CD-F40D-1FDD-74487C6BD5B9}"/>
          </ac:picMkLst>
        </pc:picChg>
        <pc:picChg chg="add mod">
          <ac:chgData name="Laura Knight" userId="fcc6b1b8-7f69-4c06-9fd3-1a1553b3cd99" providerId="ADAL" clId="{91D75066-D9C7-4B56-B8C5-129641162197}" dt="2024-03-06T16:00:52.165" v="492" actId="1076"/>
          <ac:picMkLst>
            <pc:docMk/>
            <pc:sldMk cId="113605151" sldId="268"/>
            <ac:picMk id="4" creationId="{C3658C19-5961-21FC-5324-349D22E8DAF3}"/>
          </ac:picMkLst>
        </pc:picChg>
        <pc:picChg chg="add mod modCrop">
          <ac:chgData name="Laura Knight" userId="fcc6b1b8-7f69-4c06-9fd3-1a1553b3cd99" providerId="ADAL" clId="{91D75066-D9C7-4B56-B8C5-129641162197}" dt="2024-03-06T16:03:35.356" v="516" actId="14100"/>
          <ac:picMkLst>
            <pc:docMk/>
            <pc:sldMk cId="113605151" sldId="268"/>
            <ac:picMk id="7" creationId="{ED9EF001-353E-3668-933D-C8779D71090F}"/>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63C65F-938B-431D-8876-9284D1EC4C4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3534012-CA4B-4688-8022-8F740D6746A8}">
      <dgm:prSet/>
      <dgm:spPr/>
      <dgm:t>
        <a:bodyPr/>
        <a:lstStyle/>
        <a:p>
          <a:r>
            <a:rPr lang="en-GB"/>
            <a:t>A conclusion is the final chapter of your dissertation which draws together all of the work you have done and summarises key findings and recommendations.</a:t>
          </a:r>
          <a:endParaRPr lang="en-US"/>
        </a:p>
      </dgm:t>
    </dgm:pt>
    <dgm:pt modelId="{92CCCAAD-D9A1-408B-9524-F6C4DD9587DE}" type="parTrans" cxnId="{8991C907-7FFF-4390-A046-FF9399B5688A}">
      <dgm:prSet/>
      <dgm:spPr/>
      <dgm:t>
        <a:bodyPr/>
        <a:lstStyle/>
        <a:p>
          <a:endParaRPr lang="en-US"/>
        </a:p>
      </dgm:t>
    </dgm:pt>
    <dgm:pt modelId="{4AAD8CF2-EDFA-49AC-B7B6-85F41F56C860}" type="sibTrans" cxnId="{8991C907-7FFF-4390-A046-FF9399B5688A}">
      <dgm:prSet/>
      <dgm:spPr/>
      <dgm:t>
        <a:bodyPr/>
        <a:lstStyle/>
        <a:p>
          <a:endParaRPr lang="en-US"/>
        </a:p>
      </dgm:t>
    </dgm:pt>
    <dgm:pt modelId="{33E6C3C9-7BD7-4489-A12D-5494D5A1491C}">
      <dgm:prSet/>
      <dgm:spPr/>
      <dgm:t>
        <a:bodyPr/>
        <a:lstStyle/>
        <a:p>
          <a:r>
            <a:rPr lang="en-GB"/>
            <a:t>This is the last thing someone will read of your work, so you want to include everything you want them to take away from your research.</a:t>
          </a:r>
          <a:endParaRPr lang="en-US"/>
        </a:p>
      </dgm:t>
    </dgm:pt>
    <dgm:pt modelId="{0E137C73-EEB1-4896-97BF-7EAFBA32C481}" type="parTrans" cxnId="{EF1B5254-A667-42B1-B1EE-CE2840672907}">
      <dgm:prSet/>
      <dgm:spPr/>
      <dgm:t>
        <a:bodyPr/>
        <a:lstStyle/>
        <a:p>
          <a:endParaRPr lang="en-US"/>
        </a:p>
      </dgm:t>
    </dgm:pt>
    <dgm:pt modelId="{BF8CDE0D-FC97-44A2-9376-A534C5146335}" type="sibTrans" cxnId="{EF1B5254-A667-42B1-B1EE-CE2840672907}">
      <dgm:prSet/>
      <dgm:spPr/>
      <dgm:t>
        <a:bodyPr/>
        <a:lstStyle/>
        <a:p>
          <a:endParaRPr lang="en-US"/>
        </a:p>
      </dgm:t>
    </dgm:pt>
    <dgm:pt modelId="{C640B96C-A98E-4CEE-B596-34D948620E3B}" type="pres">
      <dgm:prSet presAssocID="{F463C65F-938B-431D-8876-9284D1EC4C47}" presName="root" presStyleCnt="0">
        <dgm:presLayoutVars>
          <dgm:dir/>
          <dgm:resizeHandles val="exact"/>
        </dgm:presLayoutVars>
      </dgm:prSet>
      <dgm:spPr/>
    </dgm:pt>
    <dgm:pt modelId="{EB2B1122-0681-4B35-B3C6-6893E8C2D20B}" type="pres">
      <dgm:prSet presAssocID="{53534012-CA4B-4688-8022-8F740D6746A8}" presName="compNode" presStyleCnt="0"/>
      <dgm:spPr/>
    </dgm:pt>
    <dgm:pt modelId="{F7C59D6C-1524-44EE-B141-08ED37E9BBDC}" type="pres">
      <dgm:prSet presAssocID="{53534012-CA4B-4688-8022-8F740D6746A8}" presName="bgRect" presStyleLbl="bgShp" presStyleIdx="0" presStyleCnt="2"/>
      <dgm:spPr/>
    </dgm:pt>
    <dgm:pt modelId="{8133D822-1A15-4551-98BF-8C231F5EE8B2}" type="pres">
      <dgm:prSet presAssocID="{53534012-CA4B-4688-8022-8F740D6746A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2422B5AB-DBAE-4215-9E4D-008B3C5420DF}" type="pres">
      <dgm:prSet presAssocID="{53534012-CA4B-4688-8022-8F740D6746A8}" presName="spaceRect" presStyleCnt="0"/>
      <dgm:spPr/>
    </dgm:pt>
    <dgm:pt modelId="{95C6CFC5-966F-40A0-ABB6-D6CAA1230EC1}" type="pres">
      <dgm:prSet presAssocID="{53534012-CA4B-4688-8022-8F740D6746A8}" presName="parTx" presStyleLbl="revTx" presStyleIdx="0" presStyleCnt="2">
        <dgm:presLayoutVars>
          <dgm:chMax val="0"/>
          <dgm:chPref val="0"/>
        </dgm:presLayoutVars>
      </dgm:prSet>
      <dgm:spPr/>
    </dgm:pt>
    <dgm:pt modelId="{AC23866B-B369-4ECD-811A-02EEC3EDA022}" type="pres">
      <dgm:prSet presAssocID="{4AAD8CF2-EDFA-49AC-B7B6-85F41F56C860}" presName="sibTrans" presStyleCnt="0"/>
      <dgm:spPr/>
    </dgm:pt>
    <dgm:pt modelId="{D935A608-0FA3-4196-80BC-EC6FD581DB75}" type="pres">
      <dgm:prSet presAssocID="{33E6C3C9-7BD7-4489-A12D-5494D5A1491C}" presName="compNode" presStyleCnt="0"/>
      <dgm:spPr/>
    </dgm:pt>
    <dgm:pt modelId="{F1EE03B5-E1DB-4519-8DDA-FBB34B31DD14}" type="pres">
      <dgm:prSet presAssocID="{33E6C3C9-7BD7-4489-A12D-5494D5A1491C}" presName="bgRect" presStyleLbl="bgShp" presStyleIdx="1" presStyleCnt="2"/>
      <dgm:spPr/>
    </dgm:pt>
    <dgm:pt modelId="{2EE51912-289D-4753-82CE-AF096D2238C3}" type="pres">
      <dgm:prSet presAssocID="{33E6C3C9-7BD7-4489-A12D-5494D5A1491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10B16483-EFE7-454B-BD37-585B07B36160}" type="pres">
      <dgm:prSet presAssocID="{33E6C3C9-7BD7-4489-A12D-5494D5A1491C}" presName="spaceRect" presStyleCnt="0"/>
      <dgm:spPr/>
    </dgm:pt>
    <dgm:pt modelId="{8475ECC6-69BC-4CC2-A8CB-0F18FFAA3E3A}" type="pres">
      <dgm:prSet presAssocID="{33E6C3C9-7BD7-4489-A12D-5494D5A1491C}" presName="parTx" presStyleLbl="revTx" presStyleIdx="1" presStyleCnt="2">
        <dgm:presLayoutVars>
          <dgm:chMax val="0"/>
          <dgm:chPref val="0"/>
        </dgm:presLayoutVars>
      </dgm:prSet>
      <dgm:spPr/>
    </dgm:pt>
  </dgm:ptLst>
  <dgm:cxnLst>
    <dgm:cxn modelId="{8991C907-7FFF-4390-A046-FF9399B5688A}" srcId="{F463C65F-938B-431D-8876-9284D1EC4C47}" destId="{53534012-CA4B-4688-8022-8F740D6746A8}" srcOrd="0" destOrd="0" parTransId="{92CCCAAD-D9A1-408B-9524-F6C4DD9587DE}" sibTransId="{4AAD8CF2-EDFA-49AC-B7B6-85F41F56C860}"/>
    <dgm:cxn modelId="{B8E62A32-00E5-4669-BDF2-B51D5222EE73}" type="presOf" srcId="{F463C65F-938B-431D-8876-9284D1EC4C47}" destId="{C640B96C-A98E-4CEE-B596-34D948620E3B}" srcOrd="0" destOrd="0" presId="urn:microsoft.com/office/officeart/2018/2/layout/IconVerticalSolidList"/>
    <dgm:cxn modelId="{EF1B5254-A667-42B1-B1EE-CE2840672907}" srcId="{F463C65F-938B-431D-8876-9284D1EC4C47}" destId="{33E6C3C9-7BD7-4489-A12D-5494D5A1491C}" srcOrd="1" destOrd="0" parTransId="{0E137C73-EEB1-4896-97BF-7EAFBA32C481}" sibTransId="{BF8CDE0D-FC97-44A2-9376-A534C5146335}"/>
    <dgm:cxn modelId="{116FA5DC-EEB9-490A-82E6-72D72D28DF3B}" type="presOf" srcId="{33E6C3C9-7BD7-4489-A12D-5494D5A1491C}" destId="{8475ECC6-69BC-4CC2-A8CB-0F18FFAA3E3A}" srcOrd="0" destOrd="0" presId="urn:microsoft.com/office/officeart/2018/2/layout/IconVerticalSolidList"/>
    <dgm:cxn modelId="{26A29CF1-4A74-4013-8809-5BE7F47C7CB3}" type="presOf" srcId="{53534012-CA4B-4688-8022-8F740D6746A8}" destId="{95C6CFC5-966F-40A0-ABB6-D6CAA1230EC1}" srcOrd="0" destOrd="0" presId="urn:microsoft.com/office/officeart/2018/2/layout/IconVerticalSolidList"/>
    <dgm:cxn modelId="{3F18D01C-3ABB-478F-A665-B9321CA60B59}" type="presParOf" srcId="{C640B96C-A98E-4CEE-B596-34D948620E3B}" destId="{EB2B1122-0681-4B35-B3C6-6893E8C2D20B}" srcOrd="0" destOrd="0" presId="urn:microsoft.com/office/officeart/2018/2/layout/IconVerticalSolidList"/>
    <dgm:cxn modelId="{6B3CF163-034F-4CAE-8617-9D36B816ED84}" type="presParOf" srcId="{EB2B1122-0681-4B35-B3C6-6893E8C2D20B}" destId="{F7C59D6C-1524-44EE-B141-08ED37E9BBDC}" srcOrd="0" destOrd="0" presId="urn:microsoft.com/office/officeart/2018/2/layout/IconVerticalSolidList"/>
    <dgm:cxn modelId="{54898112-F51E-4FB1-81D8-141CA3E64F91}" type="presParOf" srcId="{EB2B1122-0681-4B35-B3C6-6893E8C2D20B}" destId="{8133D822-1A15-4551-98BF-8C231F5EE8B2}" srcOrd="1" destOrd="0" presId="urn:microsoft.com/office/officeart/2018/2/layout/IconVerticalSolidList"/>
    <dgm:cxn modelId="{75BC2991-6F8E-4BC8-88D5-185778FD4FE2}" type="presParOf" srcId="{EB2B1122-0681-4B35-B3C6-6893E8C2D20B}" destId="{2422B5AB-DBAE-4215-9E4D-008B3C5420DF}" srcOrd="2" destOrd="0" presId="urn:microsoft.com/office/officeart/2018/2/layout/IconVerticalSolidList"/>
    <dgm:cxn modelId="{16D1312E-5946-43A0-A0BB-BF2A1284C09B}" type="presParOf" srcId="{EB2B1122-0681-4B35-B3C6-6893E8C2D20B}" destId="{95C6CFC5-966F-40A0-ABB6-D6CAA1230EC1}" srcOrd="3" destOrd="0" presId="urn:microsoft.com/office/officeart/2018/2/layout/IconVerticalSolidList"/>
    <dgm:cxn modelId="{55665323-09E4-445D-90F4-3D29F67AF9F9}" type="presParOf" srcId="{C640B96C-A98E-4CEE-B596-34D948620E3B}" destId="{AC23866B-B369-4ECD-811A-02EEC3EDA022}" srcOrd="1" destOrd="0" presId="urn:microsoft.com/office/officeart/2018/2/layout/IconVerticalSolidList"/>
    <dgm:cxn modelId="{5248A8F4-5041-424F-8995-791EA3F9FD48}" type="presParOf" srcId="{C640B96C-A98E-4CEE-B596-34D948620E3B}" destId="{D935A608-0FA3-4196-80BC-EC6FD581DB75}" srcOrd="2" destOrd="0" presId="urn:microsoft.com/office/officeart/2018/2/layout/IconVerticalSolidList"/>
    <dgm:cxn modelId="{7BDDD7E3-53E2-4028-B6F3-9D35A6B0FF84}" type="presParOf" srcId="{D935A608-0FA3-4196-80BC-EC6FD581DB75}" destId="{F1EE03B5-E1DB-4519-8DDA-FBB34B31DD14}" srcOrd="0" destOrd="0" presId="urn:microsoft.com/office/officeart/2018/2/layout/IconVerticalSolidList"/>
    <dgm:cxn modelId="{309D1210-5F58-4428-B4DE-7E1FC4D07176}" type="presParOf" srcId="{D935A608-0FA3-4196-80BC-EC6FD581DB75}" destId="{2EE51912-289D-4753-82CE-AF096D2238C3}" srcOrd="1" destOrd="0" presId="urn:microsoft.com/office/officeart/2018/2/layout/IconVerticalSolidList"/>
    <dgm:cxn modelId="{A3387324-7F51-4961-8224-55F2C9847E07}" type="presParOf" srcId="{D935A608-0FA3-4196-80BC-EC6FD581DB75}" destId="{10B16483-EFE7-454B-BD37-585B07B36160}" srcOrd="2" destOrd="0" presId="urn:microsoft.com/office/officeart/2018/2/layout/IconVerticalSolidList"/>
    <dgm:cxn modelId="{428B2CB2-DA71-4594-A1EF-DF4492E2D296}" type="presParOf" srcId="{D935A608-0FA3-4196-80BC-EC6FD581DB75}" destId="{8475ECC6-69BC-4CC2-A8CB-0F18FFAA3E3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657BFD-2003-4030-8D3D-7C7F61B17D4D}" type="doc">
      <dgm:prSet loTypeId="urn:microsoft.com/office/officeart/2016/7/layout/LinearBlockProcessNumbered" loCatId="process" qsTypeId="urn:microsoft.com/office/officeart/2005/8/quickstyle/simple1" qsCatId="simple" csTypeId="urn:microsoft.com/office/officeart/2005/8/colors/colorful2" csCatId="colorful" phldr="1"/>
      <dgm:spPr/>
      <dgm:t>
        <a:bodyPr/>
        <a:lstStyle/>
        <a:p>
          <a:endParaRPr lang="en-US"/>
        </a:p>
      </dgm:t>
    </dgm:pt>
    <dgm:pt modelId="{F81D9CFF-5130-47B5-B1AD-6D8B68804B55}">
      <dgm:prSet custT="1"/>
      <dgm:spPr/>
      <dgm:t>
        <a:bodyPr/>
        <a:lstStyle/>
        <a:p>
          <a:r>
            <a:rPr lang="en-GB" sz="1600" dirty="0"/>
            <a:t>This is a conclusion, the end of your work. You should not be introducing new ideas, theories or perspectives at this point, only summing up and explaining what you have found.</a:t>
          </a:r>
          <a:endParaRPr lang="en-US" sz="1600" dirty="0"/>
        </a:p>
      </dgm:t>
    </dgm:pt>
    <dgm:pt modelId="{CD620DB7-2A5C-4A52-9E91-46A60D659E54}" type="parTrans" cxnId="{5A84615D-8496-4597-8847-15BC31B64885}">
      <dgm:prSet/>
      <dgm:spPr/>
      <dgm:t>
        <a:bodyPr/>
        <a:lstStyle/>
        <a:p>
          <a:endParaRPr lang="en-US"/>
        </a:p>
      </dgm:t>
    </dgm:pt>
    <dgm:pt modelId="{719DAE27-B183-4674-8D2A-9B5D4D821F62}" type="sibTrans" cxnId="{5A84615D-8496-4597-8847-15BC31B64885}">
      <dgm:prSet phldrT="01" phldr="0"/>
      <dgm:spPr/>
      <dgm:t>
        <a:bodyPr/>
        <a:lstStyle/>
        <a:p>
          <a:r>
            <a:rPr lang="en-US"/>
            <a:t>01</a:t>
          </a:r>
        </a:p>
      </dgm:t>
    </dgm:pt>
    <dgm:pt modelId="{EAE3DE23-C53D-4212-B875-F5F3968B6CA3}">
      <dgm:prSet custT="1"/>
      <dgm:spPr/>
      <dgm:t>
        <a:bodyPr/>
        <a:lstStyle/>
        <a:p>
          <a:r>
            <a:rPr lang="en-GB" sz="1100" dirty="0"/>
            <a:t>You absolutely can and should link back to references from previous chapters, but there should be no new references here.</a:t>
          </a:r>
          <a:endParaRPr lang="en-US" sz="1100" dirty="0"/>
        </a:p>
      </dgm:t>
    </dgm:pt>
    <dgm:pt modelId="{22247647-D375-4C5E-A4F0-B703EB342D26}" type="parTrans" cxnId="{7F491B05-6515-4D4D-BBAB-BD198F2C080B}">
      <dgm:prSet/>
      <dgm:spPr/>
      <dgm:t>
        <a:bodyPr/>
        <a:lstStyle/>
        <a:p>
          <a:endParaRPr lang="en-US"/>
        </a:p>
      </dgm:t>
    </dgm:pt>
    <dgm:pt modelId="{07B4FD3A-F56C-457B-BC85-2EBFAF7B810C}" type="sibTrans" cxnId="{7F491B05-6515-4D4D-BBAB-BD198F2C080B}">
      <dgm:prSet/>
      <dgm:spPr/>
      <dgm:t>
        <a:bodyPr/>
        <a:lstStyle/>
        <a:p>
          <a:endParaRPr lang="en-US"/>
        </a:p>
      </dgm:t>
    </dgm:pt>
    <dgm:pt modelId="{5C9F7C78-8A63-45D7-8AE7-CA5B51A036B1}">
      <dgm:prSet custT="1"/>
      <dgm:spPr/>
      <dgm:t>
        <a:bodyPr/>
        <a:lstStyle/>
        <a:p>
          <a:r>
            <a:rPr lang="en-GB" sz="1600" dirty="0"/>
            <a:t>If there have been challenges in your research, address them here in detail. </a:t>
          </a:r>
          <a:endParaRPr lang="en-US" sz="1600" dirty="0"/>
        </a:p>
      </dgm:t>
    </dgm:pt>
    <dgm:pt modelId="{4497ACB9-5CCA-4590-8E8D-0607512655E7}" type="parTrans" cxnId="{74099876-49F6-4398-BE22-C9CE5CE3BB8A}">
      <dgm:prSet/>
      <dgm:spPr/>
      <dgm:t>
        <a:bodyPr/>
        <a:lstStyle/>
        <a:p>
          <a:endParaRPr lang="en-US"/>
        </a:p>
      </dgm:t>
    </dgm:pt>
    <dgm:pt modelId="{E4671425-E406-4E25-BE7D-376901D1EA1A}" type="sibTrans" cxnId="{74099876-49F6-4398-BE22-C9CE5CE3BB8A}">
      <dgm:prSet phldrT="02" phldr="0"/>
      <dgm:spPr/>
      <dgm:t>
        <a:bodyPr/>
        <a:lstStyle/>
        <a:p>
          <a:r>
            <a:rPr lang="en-US"/>
            <a:t>02</a:t>
          </a:r>
        </a:p>
      </dgm:t>
    </dgm:pt>
    <dgm:pt modelId="{CC24A8E1-858A-4F79-B9D2-7D1CA056E2CF}">
      <dgm:prSet custT="1"/>
      <dgm:spPr/>
      <dgm:t>
        <a:bodyPr/>
        <a:lstStyle/>
        <a:p>
          <a:r>
            <a:rPr lang="en-GB" sz="1200" dirty="0"/>
            <a:t>Being clear about the limitations and challenges you have faced show that you are aware and critical of your work. This is the time to </a:t>
          </a:r>
          <a:r>
            <a:rPr lang="en-GB" sz="1600" dirty="0"/>
            <a:t>evaluate what you have done and show that you know where things could be improved</a:t>
          </a:r>
          <a:endParaRPr lang="en-US" sz="1600" dirty="0"/>
        </a:p>
      </dgm:t>
    </dgm:pt>
    <dgm:pt modelId="{F1211C4C-BB81-4076-810A-0B340FCF5AC4}" type="parTrans" cxnId="{2304C5C0-BE90-4A0D-AE7B-FE86E75B769C}">
      <dgm:prSet/>
      <dgm:spPr/>
      <dgm:t>
        <a:bodyPr/>
        <a:lstStyle/>
        <a:p>
          <a:endParaRPr lang="en-US"/>
        </a:p>
      </dgm:t>
    </dgm:pt>
    <dgm:pt modelId="{21B0FC6A-A883-49E1-9F5F-B9C027A052F9}" type="sibTrans" cxnId="{2304C5C0-BE90-4A0D-AE7B-FE86E75B769C}">
      <dgm:prSet/>
      <dgm:spPr/>
      <dgm:t>
        <a:bodyPr/>
        <a:lstStyle/>
        <a:p>
          <a:endParaRPr lang="en-US"/>
        </a:p>
      </dgm:t>
    </dgm:pt>
    <dgm:pt modelId="{0F1A6A1E-CE81-4F00-A8AD-93521EE28597}">
      <dgm:prSet/>
      <dgm:spPr/>
      <dgm:t>
        <a:bodyPr/>
        <a:lstStyle/>
        <a:p>
          <a:r>
            <a:rPr lang="en-GB"/>
            <a:t>When making your recommendations, make sure they are linked to what has come before</a:t>
          </a:r>
          <a:endParaRPr lang="en-US"/>
        </a:p>
      </dgm:t>
    </dgm:pt>
    <dgm:pt modelId="{7E765B28-058B-46C6-A7E2-99313AC451C4}" type="parTrans" cxnId="{43097A5C-8316-48D1-8012-60AB308A48A9}">
      <dgm:prSet/>
      <dgm:spPr/>
      <dgm:t>
        <a:bodyPr/>
        <a:lstStyle/>
        <a:p>
          <a:endParaRPr lang="en-US"/>
        </a:p>
      </dgm:t>
    </dgm:pt>
    <dgm:pt modelId="{9157AE4E-EC1A-4A15-BF4E-A1739C5FDF51}" type="sibTrans" cxnId="{43097A5C-8316-48D1-8012-60AB308A48A9}">
      <dgm:prSet phldrT="03" phldr="0"/>
      <dgm:spPr/>
      <dgm:t>
        <a:bodyPr/>
        <a:lstStyle/>
        <a:p>
          <a:r>
            <a:rPr lang="en-US"/>
            <a:t>03</a:t>
          </a:r>
        </a:p>
      </dgm:t>
    </dgm:pt>
    <dgm:pt modelId="{22FCFF10-D6D1-4030-85AA-0BBE62381E19}">
      <dgm:prSet/>
      <dgm:spPr/>
      <dgm:t>
        <a:bodyPr/>
        <a:lstStyle/>
        <a:p>
          <a:r>
            <a:rPr lang="en-GB"/>
            <a:t>Your recommendations should be informed by your research findings. If you cannot point to something you have found in your research to justify what thing you are recommending, you shouldn’t be using it.</a:t>
          </a:r>
          <a:endParaRPr lang="en-US"/>
        </a:p>
      </dgm:t>
    </dgm:pt>
    <dgm:pt modelId="{BC4B3263-A6C3-4456-A781-D914D0B38B29}" type="parTrans" cxnId="{5C334C5F-6BE5-4039-9624-CBB1871431F1}">
      <dgm:prSet/>
      <dgm:spPr/>
      <dgm:t>
        <a:bodyPr/>
        <a:lstStyle/>
        <a:p>
          <a:endParaRPr lang="en-US"/>
        </a:p>
      </dgm:t>
    </dgm:pt>
    <dgm:pt modelId="{CE9AE8D2-7A7E-4721-9311-1D6C3F3B7620}" type="sibTrans" cxnId="{5C334C5F-6BE5-4039-9624-CBB1871431F1}">
      <dgm:prSet/>
      <dgm:spPr/>
      <dgm:t>
        <a:bodyPr/>
        <a:lstStyle/>
        <a:p>
          <a:endParaRPr lang="en-US"/>
        </a:p>
      </dgm:t>
    </dgm:pt>
    <dgm:pt modelId="{9879FB6E-87F3-48EC-B76A-25C0039CE94C}" type="pres">
      <dgm:prSet presAssocID="{A6657BFD-2003-4030-8D3D-7C7F61B17D4D}" presName="Name0" presStyleCnt="0">
        <dgm:presLayoutVars>
          <dgm:animLvl val="lvl"/>
          <dgm:resizeHandles val="exact"/>
        </dgm:presLayoutVars>
      </dgm:prSet>
      <dgm:spPr/>
    </dgm:pt>
    <dgm:pt modelId="{0ECFA6B5-EE7B-4C74-8647-9E6FCB306760}" type="pres">
      <dgm:prSet presAssocID="{F81D9CFF-5130-47B5-B1AD-6D8B68804B55}" presName="compositeNode" presStyleCnt="0">
        <dgm:presLayoutVars>
          <dgm:bulletEnabled val="1"/>
        </dgm:presLayoutVars>
      </dgm:prSet>
      <dgm:spPr/>
    </dgm:pt>
    <dgm:pt modelId="{7FEF2D25-4EEE-4573-B317-71D49966F9EC}" type="pres">
      <dgm:prSet presAssocID="{F81D9CFF-5130-47B5-B1AD-6D8B68804B55}" presName="bgRect" presStyleLbl="alignNode1" presStyleIdx="0" presStyleCnt="3"/>
      <dgm:spPr/>
    </dgm:pt>
    <dgm:pt modelId="{F9209C82-8F5A-45D9-A9A3-1448D65508E8}" type="pres">
      <dgm:prSet presAssocID="{719DAE27-B183-4674-8D2A-9B5D4D821F62}" presName="sibTransNodeRect" presStyleLbl="alignNode1" presStyleIdx="0" presStyleCnt="3">
        <dgm:presLayoutVars>
          <dgm:chMax val="0"/>
          <dgm:bulletEnabled val="1"/>
        </dgm:presLayoutVars>
      </dgm:prSet>
      <dgm:spPr/>
    </dgm:pt>
    <dgm:pt modelId="{97D43F75-187B-4FAD-858B-CCBEF0AC01A7}" type="pres">
      <dgm:prSet presAssocID="{F81D9CFF-5130-47B5-B1AD-6D8B68804B55}" presName="nodeRect" presStyleLbl="alignNode1" presStyleIdx="0" presStyleCnt="3">
        <dgm:presLayoutVars>
          <dgm:bulletEnabled val="1"/>
        </dgm:presLayoutVars>
      </dgm:prSet>
      <dgm:spPr/>
    </dgm:pt>
    <dgm:pt modelId="{BF2E7802-3C76-43EB-9B43-9334D9FDDF76}" type="pres">
      <dgm:prSet presAssocID="{719DAE27-B183-4674-8D2A-9B5D4D821F62}" presName="sibTrans" presStyleCnt="0"/>
      <dgm:spPr/>
    </dgm:pt>
    <dgm:pt modelId="{CB321BE7-C873-4A8A-8074-A7AAA42CCBC8}" type="pres">
      <dgm:prSet presAssocID="{5C9F7C78-8A63-45D7-8AE7-CA5B51A036B1}" presName="compositeNode" presStyleCnt="0">
        <dgm:presLayoutVars>
          <dgm:bulletEnabled val="1"/>
        </dgm:presLayoutVars>
      </dgm:prSet>
      <dgm:spPr/>
    </dgm:pt>
    <dgm:pt modelId="{0EC43D60-3BF8-47C5-8B29-ADD3F79C916A}" type="pres">
      <dgm:prSet presAssocID="{5C9F7C78-8A63-45D7-8AE7-CA5B51A036B1}" presName="bgRect" presStyleLbl="alignNode1" presStyleIdx="1" presStyleCnt="3" custLinFactNeighborY="-5125"/>
      <dgm:spPr/>
    </dgm:pt>
    <dgm:pt modelId="{A7BBB8FB-F5A0-4D69-82ED-0ED5535F79E3}" type="pres">
      <dgm:prSet presAssocID="{E4671425-E406-4E25-BE7D-376901D1EA1A}" presName="sibTransNodeRect" presStyleLbl="alignNode1" presStyleIdx="1" presStyleCnt="3">
        <dgm:presLayoutVars>
          <dgm:chMax val="0"/>
          <dgm:bulletEnabled val="1"/>
        </dgm:presLayoutVars>
      </dgm:prSet>
      <dgm:spPr/>
    </dgm:pt>
    <dgm:pt modelId="{A2577B4B-5D2A-47C8-B25D-B39FA78F8B6A}" type="pres">
      <dgm:prSet presAssocID="{5C9F7C78-8A63-45D7-8AE7-CA5B51A036B1}" presName="nodeRect" presStyleLbl="alignNode1" presStyleIdx="1" presStyleCnt="3">
        <dgm:presLayoutVars>
          <dgm:bulletEnabled val="1"/>
        </dgm:presLayoutVars>
      </dgm:prSet>
      <dgm:spPr/>
    </dgm:pt>
    <dgm:pt modelId="{B2C6C231-56B9-4F9E-BBA2-AE716BC60632}" type="pres">
      <dgm:prSet presAssocID="{E4671425-E406-4E25-BE7D-376901D1EA1A}" presName="sibTrans" presStyleCnt="0"/>
      <dgm:spPr/>
    </dgm:pt>
    <dgm:pt modelId="{CB5A776F-0D62-4C74-9798-A25BB79D91BE}" type="pres">
      <dgm:prSet presAssocID="{0F1A6A1E-CE81-4F00-A8AD-93521EE28597}" presName="compositeNode" presStyleCnt="0">
        <dgm:presLayoutVars>
          <dgm:bulletEnabled val="1"/>
        </dgm:presLayoutVars>
      </dgm:prSet>
      <dgm:spPr/>
    </dgm:pt>
    <dgm:pt modelId="{EF031618-567E-4F64-87F7-24A5F484CD89}" type="pres">
      <dgm:prSet presAssocID="{0F1A6A1E-CE81-4F00-A8AD-93521EE28597}" presName="bgRect" presStyleLbl="alignNode1" presStyleIdx="2" presStyleCnt="3"/>
      <dgm:spPr/>
    </dgm:pt>
    <dgm:pt modelId="{4690E604-6201-4227-9149-7B83FF22B9D0}" type="pres">
      <dgm:prSet presAssocID="{9157AE4E-EC1A-4A15-BF4E-A1739C5FDF51}" presName="sibTransNodeRect" presStyleLbl="alignNode1" presStyleIdx="2" presStyleCnt="3">
        <dgm:presLayoutVars>
          <dgm:chMax val="0"/>
          <dgm:bulletEnabled val="1"/>
        </dgm:presLayoutVars>
      </dgm:prSet>
      <dgm:spPr/>
    </dgm:pt>
    <dgm:pt modelId="{56BD947F-0456-4242-9672-5DC51B0CD26B}" type="pres">
      <dgm:prSet presAssocID="{0F1A6A1E-CE81-4F00-A8AD-93521EE28597}" presName="nodeRect" presStyleLbl="alignNode1" presStyleIdx="2" presStyleCnt="3">
        <dgm:presLayoutVars>
          <dgm:bulletEnabled val="1"/>
        </dgm:presLayoutVars>
      </dgm:prSet>
      <dgm:spPr/>
    </dgm:pt>
  </dgm:ptLst>
  <dgm:cxnLst>
    <dgm:cxn modelId="{7F491B05-6515-4D4D-BBAB-BD198F2C080B}" srcId="{F81D9CFF-5130-47B5-B1AD-6D8B68804B55}" destId="{EAE3DE23-C53D-4212-B875-F5F3968B6CA3}" srcOrd="0" destOrd="0" parTransId="{22247647-D375-4C5E-A4F0-B703EB342D26}" sibTransId="{07B4FD3A-F56C-457B-BC85-2EBFAF7B810C}"/>
    <dgm:cxn modelId="{EF6F560C-D1EA-4CE3-8352-E8AB98CED284}" type="presOf" srcId="{A6657BFD-2003-4030-8D3D-7C7F61B17D4D}" destId="{9879FB6E-87F3-48EC-B76A-25C0039CE94C}" srcOrd="0" destOrd="0" presId="urn:microsoft.com/office/officeart/2016/7/layout/LinearBlockProcessNumbered"/>
    <dgm:cxn modelId="{EC67960E-8741-40DF-878D-BAD6B30286A0}" type="presOf" srcId="{EAE3DE23-C53D-4212-B875-F5F3968B6CA3}" destId="{97D43F75-187B-4FAD-858B-CCBEF0AC01A7}" srcOrd="0" destOrd="1" presId="urn:microsoft.com/office/officeart/2016/7/layout/LinearBlockProcessNumbered"/>
    <dgm:cxn modelId="{F2C1352E-8E29-4265-BC40-AC55CBAC86E8}" type="presOf" srcId="{22FCFF10-D6D1-4030-85AA-0BBE62381E19}" destId="{56BD947F-0456-4242-9672-5DC51B0CD26B}" srcOrd="0" destOrd="1" presId="urn:microsoft.com/office/officeart/2016/7/layout/LinearBlockProcessNumbered"/>
    <dgm:cxn modelId="{43097A5C-8316-48D1-8012-60AB308A48A9}" srcId="{A6657BFD-2003-4030-8D3D-7C7F61B17D4D}" destId="{0F1A6A1E-CE81-4F00-A8AD-93521EE28597}" srcOrd="2" destOrd="0" parTransId="{7E765B28-058B-46C6-A7E2-99313AC451C4}" sibTransId="{9157AE4E-EC1A-4A15-BF4E-A1739C5FDF51}"/>
    <dgm:cxn modelId="{5A84615D-8496-4597-8847-15BC31B64885}" srcId="{A6657BFD-2003-4030-8D3D-7C7F61B17D4D}" destId="{F81D9CFF-5130-47B5-B1AD-6D8B68804B55}" srcOrd="0" destOrd="0" parTransId="{CD620DB7-2A5C-4A52-9E91-46A60D659E54}" sibTransId="{719DAE27-B183-4674-8D2A-9B5D4D821F62}"/>
    <dgm:cxn modelId="{5C334C5F-6BE5-4039-9624-CBB1871431F1}" srcId="{0F1A6A1E-CE81-4F00-A8AD-93521EE28597}" destId="{22FCFF10-D6D1-4030-85AA-0BBE62381E19}" srcOrd="0" destOrd="0" parTransId="{BC4B3263-A6C3-4456-A781-D914D0B38B29}" sibTransId="{CE9AE8D2-7A7E-4721-9311-1D6C3F3B7620}"/>
    <dgm:cxn modelId="{3ACE1941-AD5D-4EC6-9FB9-DB54197AA76B}" type="presOf" srcId="{F81D9CFF-5130-47B5-B1AD-6D8B68804B55}" destId="{97D43F75-187B-4FAD-858B-CCBEF0AC01A7}" srcOrd="1" destOrd="0" presId="urn:microsoft.com/office/officeart/2016/7/layout/LinearBlockProcessNumbered"/>
    <dgm:cxn modelId="{25B0F468-DFDC-4493-A5D0-857C9B7E422A}" type="presOf" srcId="{9157AE4E-EC1A-4A15-BF4E-A1739C5FDF51}" destId="{4690E604-6201-4227-9149-7B83FF22B9D0}" srcOrd="0" destOrd="0" presId="urn:microsoft.com/office/officeart/2016/7/layout/LinearBlockProcessNumbered"/>
    <dgm:cxn modelId="{0A0E514A-FCD7-45E8-B9B6-E7DDCB30DFE9}" type="presOf" srcId="{0F1A6A1E-CE81-4F00-A8AD-93521EE28597}" destId="{56BD947F-0456-4242-9672-5DC51B0CD26B}" srcOrd="1" destOrd="0" presId="urn:microsoft.com/office/officeart/2016/7/layout/LinearBlockProcessNumbered"/>
    <dgm:cxn modelId="{74099876-49F6-4398-BE22-C9CE5CE3BB8A}" srcId="{A6657BFD-2003-4030-8D3D-7C7F61B17D4D}" destId="{5C9F7C78-8A63-45D7-8AE7-CA5B51A036B1}" srcOrd="1" destOrd="0" parTransId="{4497ACB9-5CCA-4590-8E8D-0607512655E7}" sibTransId="{E4671425-E406-4E25-BE7D-376901D1EA1A}"/>
    <dgm:cxn modelId="{65321183-B734-4035-8CF5-C3C3E25609E7}" type="presOf" srcId="{E4671425-E406-4E25-BE7D-376901D1EA1A}" destId="{A7BBB8FB-F5A0-4D69-82ED-0ED5535F79E3}" srcOrd="0" destOrd="0" presId="urn:microsoft.com/office/officeart/2016/7/layout/LinearBlockProcessNumbered"/>
    <dgm:cxn modelId="{473CEB8A-9122-47DC-974A-0372FBB56566}" type="presOf" srcId="{0F1A6A1E-CE81-4F00-A8AD-93521EE28597}" destId="{EF031618-567E-4F64-87F7-24A5F484CD89}" srcOrd="0" destOrd="0" presId="urn:microsoft.com/office/officeart/2016/7/layout/LinearBlockProcessNumbered"/>
    <dgm:cxn modelId="{86ED15A6-9321-47FD-A874-57BCB02EDCCC}" type="presOf" srcId="{5C9F7C78-8A63-45D7-8AE7-CA5B51A036B1}" destId="{0EC43D60-3BF8-47C5-8B29-ADD3F79C916A}" srcOrd="0" destOrd="0" presId="urn:microsoft.com/office/officeart/2016/7/layout/LinearBlockProcessNumbered"/>
    <dgm:cxn modelId="{B2E024B0-335D-44EF-81F7-DB4BC00E0C83}" type="presOf" srcId="{CC24A8E1-858A-4F79-B9D2-7D1CA056E2CF}" destId="{A2577B4B-5D2A-47C8-B25D-B39FA78F8B6A}" srcOrd="0" destOrd="1" presId="urn:microsoft.com/office/officeart/2016/7/layout/LinearBlockProcessNumbered"/>
    <dgm:cxn modelId="{2304C5C0-BE90-4A0D-AE7B-FE86E75B769C}" srcId="{5C9F7C78-8A63-45D7-8AE7-CA5B51A036B1}" destId="{CC24A8E1-858A-4F79-B9D2-7D1CA056E2CF}" srcOrd="0" destOrd="0" parTransId="{F1211C4C-BB81-4076-810A-0B340FCF5AC4}" sibTransId="{21B0FC6A-A883-49E1-9F5F-B9C027A052F9}"/>
    <dgm:cxn modelId="{D08295CE-9F8C-4051-BDD7-79ED978D1329}" type="presOf" srcId="{719DAE27-B183-4674-8D2A-9B5D4D821F62}" destId="{F9209C82-8F5A-45D9-A9A3-1448D65508E8}" srcOrd="0" destOrd="0" presId="urn:microsoft.com/office/officeart/2016/7/layout/LinearBlockProcessNumbered"/>
    <dgm:cxn modelId="{6ED0ABFB-4F0F-4A8E-ABB3-2559FA736823}" type="presOf" srcId="{F81D9CFF-5130-47B5-B1AD-6D8B68804B55}" destId="{7FEF2D25-4EEE-4573-B317-71D49966F9EC}" srcOrd="0" destOrd="0" presId="urn:microsoft.com/office/officeart/2016/7/layout/LinearBlockProcessNumbered"/>
    <dgm:cxn modelId="{F54757FD-2E12-44FF-982E-C443C1306F24}" type="presOf" srcId="{5C9F7C78-8A63-45D7-8AE7-CA5B51A036B1}" destId="{A2577B4B-5D2A-47C8-B25D-B39FA78F8B6A}" srcOrd="1" destOrd="0" presId="urn:microsoft.com/office/officeart/2016/7/layout/LinearBlockProcessNumbered"/>
    <dgm:cxn modelId="{1D69F310-A162-4979-ABB9-CB3254E5FF42}" type="presParOf" srcId="{9879FB6E-87F3-48EC-B76A-25C0039CE94C}" destId="{0ECFA6B5-EE7B-4C74-8647-9E6FCB306760}" srcOrd="0" destOrd="0" presId="urn:microsoft.com/office/officeart/2016/7/layout/LinearBlockProcessNumbered"/>
    <dgm:cxn modelId="{DDA7D340-92A7-4679-98F7-BD40963D087C}" type="presParOf" srcId="{0ECFA6B5-EE7B-4C74-8647-9E6FCB306760}" destId="{7FEF2D25-4EEE-4573-B317-71D49966F9EC}" srcOrd="0" destOrd="0" presId="urn:microsoft.com/office/officeart/2016/7/layout/LinearBlockProcessNumbered"/>
    <dgm:cxn modelId="{C1305C5F-2508-49F0-95FD-8094CA9C2F4E}" type="presParOf" srcId="{0ECFA6B5-EE7B-4C74-8647-9E6FCB306760}" destId="{F9209C82-8F5A-45D9-A9A3-1448D65508E8}" srcOrd="1" destOrd="0" presId="urn:microsoft.com/office/officeart/2016/7/layout/LinearBlockProcessNumbered"/>
    <dgm:cxn modelId="{3D104DA0-DBE4-410F-87BC-58FB7958E12B}" type="presParOf" srcId="{0ECFA6B5-EE7B-4C74-8647-9E6FCB306760}" destId="{97D43F75-187B-4FAD-858B-CCBEF0AC01A7}" srcOrd="2" destOrd="0" presId="urn:microsoft.com/office/officeart/2016/7/layout/LinearBlockProcessNumbered"/>
    <dgm:cxn modelId="{606EFC17-8E86-4701-A3E9-A62E01EA46E7}" type="presParOf" srcId="{9879FB6E-87F3-48EC-B76A-25C0039CE94C}" destId="{BF2E7802-3C76-43EB-9B43-9334D9FDDF76}" srcOrd="1" destOrd="0" presId="urn:microsoft.com/office/officeart/2016/7/layout/LinearBlockProcessNumbered"/>
    <dgm:cxn modelId="{8C7E60C5-37A4-4DCE-A5C6-735E788B4291}" type="presParOf" srcId="{9879FB6E-87F3-48EC-B76A-25C0039CE94C}" destId="{CB321BE7-C873-4A8A-8074-A7AAA42CCBC8}" srcOrd="2" destOrd="0" presId="urn:microsoft.com/office/officeart/2016/7/layout/LinearBlockProcessNumbered"/>
    <dgm:cxn modelId="{3F107165-E96C-4DED-A601-113B570E7CA6}" type="presParOf" srcId="{CB321BE7-C873-4A8A-8074-A7AAA42CCBC8}" destId="{0EC43D60-3BF8-47C5-8B29-ADD3F79C916A}" srcOrd="0" destOrd="0" presId="urn:microsoft.com/office/officeart/2016/7/layout/LinearBlockProcessNumbered"/>
    <dgm:cxn modelId="{DC53E915-311D-411E-9456-C23B2FE1F47F}" type="presParOf" srcId="{CB321BE7-C873-4A8A-8074-A7AAA42CCBC8}" destId="{A7BBB8FB-F5A0-4D69-82ED-0ED5535F79E3}" srcOrd="1" destOrd="0" presId="urn:microsoft.com/office/officeart/2016/7/layout/LinearBlockProcessNumbered"/>
    <dgm:cxn modelId="{F9C156F5-9FF5-4B6D-BCB4-EA00051AFBD9}" type="presParOf" srcId="{CB321BE7-C873-4A8A-8074-A7AAA42CCBC8}" destId="{A2577B4B-5D2A-47C8-B25D-B39FA78F8B6A}" srcOrd="2" destOrd="0" presId="urn:microsoft.com/office/officeart/2016/7/layout/LinearBlockProcessNumbered"/>
    <dgm:cxn modelId="{47501B9C-F8D6-4FD5-9A71-9495994B80BD}" type="presParOf" srcId="{9879FB6E-87F3-48EC-B76A-25C0039CE94C}" destId="{B2C6C231-56B9-4F9E-BBA2-AE716BC60632}" srcOrd="3" destOrd="0" presId="urn:microsoft.com/office/officeart/2016/7/layout/LinearBlockProcessNumbered"/>
    <dgm:cxn modelId="{62B5BFC0-896C-4C80-ACF6-929F5C9A9F64}" type="presParOf" srcId="{9879FB6E-87F3-48EC-B76A-25C0039CE94C}" destId="{CB5A776F-0D62-4C74-9798-A25BB79D91BE}" srcOrd="4" destOrd="0" presId="urn:microsoft.com/office/officeart/2016/7/layout/LinearBlockProcessNumbered"/>
    <dgm:cxn modelId="{0BBCBFF2-6AF9-4EE1-8D30-A4F539FF408D}" type="presParOf" srcId="{CB5A776F-0D62-4C74-9798-A25BB79D91BE}" destId="{EF031618-567E-4F64-87F7-24A5F484CD89}" srcOrd="0" destOrd="0" presId="urn:microsoft.com/office/officeart/2016/7/layout/LinearBlockProcessNumbered"/>
    <dgm:cxn modelId="{001D2791-805E-4589-8D63-AB34D919DFC2}" type="presParOf" srcId="{CB5A776F-0D62-4C74-9798-A25BB79D91BE}" destId="{4690E604-6201-4227-9149-7B83FF22B9D0}" srcOrd="1" destOrd="0" presId="urn:microsoft.com/office/officeart/2016/7/layout/LinearBlockProcessNumbered"/>
    <dgm:cxn modelId="{480D9ABD-3868-4A5E-98D2-86BC7B0518F3}" type="presParOf" srcId="{CB5A776F-0D62-4C74-9798-A25BB79D91BE}" destId="{56BD947F-0456-4242-9672-5DC51B0CD26B}"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75EECC-4245-443F-80E6-1D363C417C1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BD59BE0-DD99-4F41-96D0-C4CE383AFC32}">
      <dgm:prSet/>
      <dgm:spPr/>
      <dgm:t>
        <a:bodyPr/>
        <a:lstStyle/>
        <a:p>
          <a:r>
            <a:rPr lang="en-GB"/>
            <a:t>Go back to your introduction and re-read and edit. </a:t>
          </a:r>
          <a:endParaRPr lang="en-US"/>
        </a:p>
      </dgm:t>
    </dgm:pt>
    <dgm:pt modelId="{B161703E-15E9-40D1-B372-873BC45056A7}" type="parTrans" cxnId="{5901B983-524D-408C-9BCE-977C174A68D6}">
      <dgm:prSet/>
      <dgm:spPr/>
      <dgm:t>
        <a:bodyPr/>
        <a:lstStyle/>
        <a:p>
          <a:endParaRPr lang="en-US"/>
        </a:p>
      </dgm:t>
    </dgm:pt>
    <dgm:pt modelId="{918CAF26-9751-4F8B-9A79-03AD8FB47510}" type="sibTrans" cxnId="{5901B983-524D-408C-9BCE-977C174A68D6}">
      <dgm:prSet/>
      <dgm:spPr/>
      <dgm:t>
        <a:bodyPr/>
        <a:lstStyle/>
        <a:p>
          <a:endParaRPr lang="en-US"/>
        </a:p>
      </dgm:t>
    </dgm:pt>
    <dgm:pt modelId="{B2272746-81E3-45DC-A313-F6607FF2BF29}">
      <dgm:prSet/>
      <dgm:spPr/>
      <dgm:t>
        <a:bodyPr/>
        <a:lstStyle/>
        <a:p>
          <a:r>
            <a:rPr lang="en-GB"/>
            <a:t>Write your abstract. </a:t>
          </a:r>
          <a:endParaRPr lang="en-US"/>
        </a:p>
      </dgm:t>
    </dgm:pt>
    <dgm:pt modelId="{FC39A0AD-0498-4229-B896-05AA79ED3064}" type="parTrans" cxnId="{94BEB9B2-9956-496B-8CF4-465A20E17BA2}">
      <dgm:prSet/>
      <dgm:spPr/>
      <dgm:t>
        <a:bodyPr/>
        <a:lstStyle/>
        <a:p>
          <a:endParaRPr lang="en-US"/>
        </a:p>
      </dgm:t>
    </dgm:pt>
    <dgm:pt modelId="{D58374D0-96B9-4749-B41D-1FFD86C77A71}" type="sibTrans" cxnId="{94BEB9B2-9956-496B-8CF4-465A20E17BA2}">
      <dgm:prSet/>
      <dgm:spPr/>
      <dgm:t>
        <a:bodyPr/>
        <a:lstStyle/>
        <a:p>
          <a:endParaRPr lang="en-US"/>
        </a:p>
      </dgm:t>
    </dgm:pt>
    <dgm:pt modelId="{3949B340-4949-47CD-B9E6-D5952AA5549E}">
      <dgm:prSet/>
      <dgm:spPr/>
      <dgm:t>
        <a:bodyPr/>
        <a:lstStyle/>
        <a:p>
          <a:r>
            <a:rPr lang="en-GB" dirty="0"/>
            <a:t>Add cover page, contents page, declaration and acknowledgements</a:t>
          </a:r>
          <a:endParaRPr lang="en-US" dirty="0"/>
        </a:p>
      </dgm:t>
    </dgm:pt>
    <dgm:pt modelId="{7BAABA6E-4B48-431B-B3F6-5B8B8B65FA01}" type="parTrans" cxnId="{83871490-65A5-4A13-B29D-A900F89F5CA9}">
      <dgm:prSet/>
      <dgm:spPr/>
      <dgm:t>
        <a:bodyPr/>
        <a:lstStyle/>
        <a:p>
          <a:endParaRPr lang="en-US"/>
        </a:p>
      </dgm:t>
    </dgm:pt>
    <dgm:pt modelId="{CB101E64-1D52-4F37-A81E-59A94A830872}" type="sibTrans" cxnId="{83871490-65A5-4A13-B29D-A900F89F5CA9}">
      <dgm:prSet/>
      <dgm:spPr/>
      <dgm:t>
        <a:bodyPr/>
        <a:lstStyle/>
        <a:p>
          <a:endParaRPr lang="en-US"/>
        </a:p>
      </dgm:t>
    </dgm:pt>
    <dgm:pt modelId="{5D977719-C85A-4625-BB38-0B0B5D2A6ADA}">
      <dgm:prSet/>
      <dgm:spPr/>
      <dgm:t>
        <a:bodyPr/>
        <a:lstStyle/>
        <a:p>
          <a:r>
            <a:rPr lang="en-GB"/>
            <a:t>Proof read your assignment</a:t>
          </a:r>
          <a:endParaRPr lang="en-US"/>
        </a:p>
      </dgm:t>
    </dgm:pt>
    <dgm:pt modelId="{BA6FB10B-1956-43AE-B4F7-2E92CF428A73}" type="parTrans" cxnId="{6B122EAC-CBB4-4807-849A-EF0C0363BAD2}">
      <dgm:prSet/>
      <dgm:spPr/>
      <dgm:t>
        <a:bodyPr/>
        <a:lstStyle/>
        <a:p>
          <a:endParaRPr lang="en-US"/>
        </a:p>
      </dgm:t>
    </dgm:pt>
    <dgm:pt modelId="{68916EEC-008A-4778-A18F-E09040EB3E9B}" type="sibTrans" cxnId="{6B122EAC-CBB4-4807-849A-EF0C0363BAD2}">
      <dgm:prSet/>
      <dgm:spPr/>
      <dgm:t>
        <a:bodyPr/>
        <a:lstStyle/>
        <a:p>
          <a:endParaRPr lang="en-US"/>
        </a:p>
      </dgm:t>
    </dgm:pt>
    <dgm:pt modelId="{1E5EB2FA-10F8-443C-927F-B0FCE3ED6CD0}">
      <dgm:prSet/>
      <dgm:spPr/>
      <dgm:t>
        <a:bodyPr/>
        <a:lstStyle/>
        <a:p>
          <a:r>
            <a:rPr lang="en-GB"/>
            <a:t>Check your referencing and bibliography</a:t>
          </a:r>
          <a:endParaRPr lang="en-US"/>
        </a:p>
      </dgm:t>
    </dgm:pt>
    <dgm:pt modelId="{7DDAD919-5AC1-446A-9290-F6AC91F06C4F}" type="parTrans" cxnId="{79376474-3D2F-4330-AA5E-7146D6309C74}">
      <dgm:prSet/>
      <dgm:spPr/>
      <dgm:t>
        <a:bodyPr/>
        <a:lstStyle/>
        <a:p>
          <a:endParaRPr lang="en-US"/>
        </a:p>
      </dgm:t>
    </dgm:pt>
    <dgm:pt modelId="{A999EEB0-7F75-4B86-9AA2-052A542D3728}" type="sibTrans" cxnId="{79376474-3D2F-4330-AA5E-7146D6309C74}">
      <dgm:prSet/>
      <dgm:spPr/>
      <dgm:t>
        <a:bodyPr/>
        <a:lstStyle/>
        <a:p>
          <a:endParaRPr lang="en-US"/>
        </a:p>
      </dgm:t>
    </dgm:pt>
    <dgm:pt modelId="{4DAC2250-F0FC-4988-BAF1-0BCEC7B63CA5}" type="pres">
      <dgm:prSet presAssocID="{1A75EECC-4245-443F-80E6-1D363C417C10}" presName="root" presStyleCnt="0">
        <dgm:presLayoutVars>
          <dgm:dir/>
          <dgm:resizeHandles val="exact"/>
        </dgm:presLayoutVars>
      </dgm:prSet>
      <dgm:spPr/>
    </dgm:pt>
    <dgm:pt modelId="{BF4F7018-C4EF-4B4C-BD8E-6F45904D7341}" type="pres">
      <dgm:prSet presAssocID="{9BD59BE0-DD99-4F41-96D0-C4CE383AFC32}" presName="compNode" presStyleCnt="0"/>
      <dgm:spPr/>
    </dgm:pt>
    <dgm:pt modelId="{B375C311-DD04-4691-8A48-6F915B3AE3DD}" type="pres">
      <dgm:prSet presAssocID="{9BD59BE0-DD99-4F41-96D0-C4CE383AFC32}" presName="bgRect" presStyleLbl="bgShp" presStyleIdx="0" presStyleCnt="5"/>
      <dgm:spPr/>
    </dgm:pt>
    <dgm:pt modelId="{F132F705-C9E1-4F9B-BFC8-0301E91D26F9}" type="pres">
      <dgm:prSet presAssocID="{9BD59BE0-DD99-4F41-96D0-C4CE383AFC3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raser"/>
        </a:ext>
      </dgm:extLst>
    </dgm:pt>
    <dgm:pt modelId="{B9E6024C-EC94-4CF5-BCFA-E0DBB94F5E84}" type="pres">
      <dgm:prSet presAssocID="{9BD59BE0-DD99-4F41-96D0-C4CE383AFC32}" presName="spaceRect" presStyleCnt="0"/>
      <dgm:spPr/>
    </dgm:pt>
    <dgm:pt modelId="{1B9E9FD7-0319-445E-BF33-AC0DB8D0EA82}" type="pres">
      <dgm:prSet presAssocID="{9BD59BE0-DD99-4F41-96D0-C4CE383AFC32}" presName="parTx" presStyleLbl="revTx" presStyleIdx="0" presStyleCnt="5">
        <dgm:presLayoutVars>
          <dgm:chMax val="0"/>
          <dgm:chPref val="0"/>
        </dgm:presLayoutVars>
      </dgm:prSet>
      <dgm:spPr/>
    </dgm:pt>
    <dgm:pt modelId="{1AB78C1F-5321-42F2-80C1-CB61CAE32A5A}" type="pres">
      <dgm:prSet presAssocID="{918CAF26-9751-4F8B-9A79-03AD8FB47510}" presName="sibTrans" presStyleCnt="0"/>
      <dgm:spPr/>
    </dgm:pt>
    <dgm:pt modelId="{3432F04D-5765-4558-9578-E577ABD44609}" type="pres">
      <dgm:prSet presAssocID="{B2272746-81E3-45DC-A313-F6607FF2BF29}" presName="compNode" presStyleCnt="0"/>
      <dgm:spPr/>
    </dgm:pt>
    <dgm:pt modelId="{5F1F9463-9DC8-4C44-990C-3D0A52726AF4}" type="pres">
      <dgm:prSet presAssocID="{B2272746-81E3-45DC-A313-F6607FF2BF29}" presName="bgRect" presStyleLbl="bgShp" presStyleIdx="1" presStyleCnt="5"/>
      <dgm:spPr/>
    </dgm:pt>
    <dgm:pt modelId="{3933BFF1-3FB1-411F-AF69-742EA4C6104C}" type="pres">
      <dgm:prSet presAssocID="{B2272746-81E3-45DC-A313-F6607FF2BF2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ypewriter"/>
        </a:ext>
      </dgm:extLst>
    </dgm:pt>
    <dgm:pt modelId="{8E58F18E-45B2-4A18-BBA6-C4E926AEE123}" type="pres">
      <dgm:prSet presAssocID="{B2272746-81E3-45DC-A313-F6607FF2BF29}" presName="spaceRect" presStyleCnt="0"/>
      <dgm:spPr/>
    </dgm:pt>
    <dgm:pt modelId="{D7D0D94B-5620-40C8-A834-285C7B7AA093}" type="pres">
      <dgm:prSet presAssocID="{B2272746-81E3-45DC-A313-F6607FF2BF29}" presName="parTx" presStyleLbl="revTx" presStyleIdx="1" presStyleCnt="5">
        <dgm:presLayoutVars>
          <dgm:chMax val="0"/>
          <dgm:chPref val="0"/>
        </dgm:presLayoutVars>
      </dgm:prSet>
      <dgm:spPr/>
    </dgm:pt>
    <dgm:pt modelId="{7D1D1BBC-0C57-4534-82A1-FF1865CDDC51}" type="pres">
      <dgm:prSet presAssocID="{D58374D0-96B9-4749-B41D-1FFD86C77A71}" presName="sibTrans" presStyleCnt="0"/>
      <dgm:spPr/>
    </dgm:pt>
    <dgm:pt modelId="{2E8C029F-0582-4144-BDE5-F7D117EEF890}" type="pres">
      <dgm:prSet presAssocID="{3949B340-4949-47CD-B9E6-D5952AA5549E}" presName="compNode" presStyleCnt="0"/>
      <dgm:spPr/>
    </dgm:pt>
    <dgm:pt modelId="{12F979A3-77F2-4173-ADB1-178899D311D2}" type="pres">
      <dgm:prSet presAssocID="{3949B340-4949-47CD-B9E6-D5952AA5549E}" presName="bgRect" presStyleLbl="bgShp" presStyleIdx="2" presStyleCnt="5"/>
      <dgm:spPr/>
    </dgm:pt>
    <dgm:pt modelId="{7F6AD244-03D4-42D0-9E62-ACD7BD08BE33}" type="pres">
      <dgm:prSet presAssocID="{3949B340-4949-47CD-B9E6-D5952AA5549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33DF3143-A918-4C66-A0F1-885283ED559C}" type="pres">
      <dgm:prSet presAssocID="{3949B340-4949-47CD-B9E6-D5952AA5549E}" presName="spaceRect" presStyleCnt="0"/>
      <dgm:spPr/>
    </dgm:pt>
    <dgm:pt modelId="{8ECEA9D8-FAE3-45AF-887F-C105EBDDAF55}" type="pres">
      <dgm:prSet presAssocID="{3949B340-4949-47CD-B9E6-D5952AA5549E}" presName="parTx" presStyleLbl="revTx" presStyleIdx="2" presStyleCnt="5">
        <dgm:presLayoutVars>
          <dgm:chMax val="0"/>
          <dgm:chPref val="0"/>
        </dgm:presLayoutVars>
      </dgm:prSet>
      <dgm:spPr/>
    </dgm:pt>
    <dgm:pt modelId="{35BAC6EA-07FD-4FE7-8F36-6FA4BE8ACD47}" type="pres">
      <dgm:prSet presAssocID="{CB101E64-1D52-4F37-A81E-59A94A830872}" presName="sibTrans" presStyleCnt="0"/>
      <dgm:spPr/>
    </dgm:pt>
    <dgm:pt modelId="{7DBBF354-C0B9-41E1-928C-3DBAC6ED9178}" type="pres">
      <dgm:prSet presAssocID="{5D977719-C85A-4625-BB38-0B0B5D2A6ADA}" presName="compNode" presStyleCnt="0"/>
      <dgm:spPr/>
    </dgm:pt>
    <dgm:pt modelId="{83CF6F37-41F2-4DE4-9E7C-1694D5339305}" type="pres">
      <dgm:prSet presAssocID="{5D977719-C85A-4625-BB38-0B0B5D2A6ADA}" presName="bgRect" presStyleLbl="bgShp" presStyleIdx="3" presStyleCnt="5"/>
      <dgm:spPr/>
    </dgm:pt>
    <dgm:pt modelId="{CA2F6BA0-38B7-49A0-A44E-BC3D0A5AA93D}" type="pres">
      <dgm:prSet presAssocID="{5D977719-C85A-4625-BB38-0B0B5D2A6AD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pen Book"/>
        </a:ext>
      </dgm:extLst>
    </dgm:pt>
    <dgm:pt modelId="{983295BB-DF96-4AE4-B8A5-B9299637BF05}" type="pres">
      <dgm:prSet presAssocID="{5D977719-C85A-4625-BB38-0B0B5D2A6ADA}" presName="spaceRect" presStyleCnt="0"/>
      <dgm:spPr/>
    </dgm:pt>
    <dgm:pt modelId="{EA7DECB6-E0C7-4A6C-A238-90E5A5697690}" type="pres">
      <dgm:prSet presAssocID="{5D977719-C85A-4625-BB38-0B0B5D2A6ADA}" presName="parTx" presStyleLbl="revTx" presStyleIdx="3" presStyleCnt="5">
        <dgm:presLayoutVars>
          <dgm:chMax val="0"/>
          <dgm:chPref val="0"/>
        </dgm:presLayoutVars>
      </dgm:prSet>
      <dgm:spPr/>
    </dgm:pt>
    <dgm:pt modelId="{A0B584A9-4C6A-41E6-89E5-FF04AF7874A8}" type="pres">
      <dgm:prSet presAssocID="{68916EEC-008A-4778-A18F-E09040EB3E9B}" presName="sibTrans" presStyleCnt="0"/>
      <dgm:spPr/>
    </dgm:pt>
    <dgm:pt modelId="{AF0BAA8A-30BB-42E3-AD69-B7AA8E5B35E2}" type="pres">
      <dgm:prSet presAssocID="{1E5EB2FA-10F8-443C-927F-B0FCE3ED6CD0}" presName="compNode" presStyleCnt="0"/>
      <dgm:spPr/>
    </dgm:pt>
    <dgm:pt modelId="{0ECE3831-872C-4768-B03C-3FFA635C747E}" type="pres">
      <dgm:prSet presAssocID="{1E5EB2FA-10F8-443C-927F-B0FCE3ED6CD0}" presName="bgRect" presStyleLbl="bgShp" presStyleIdx="4" presStyleCnt="5"/>
      <dgm:spPr/>
    </dgm:pt>
    <dgm:pt modelId="{DC403E6E-8E8A-41DA-99B3-74BF321CF2C9}" type="pres">
      <dgm:prSet presAssocID="{1E5EB2FA-10F8-443C-927F-B0FCE3ED6CD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ooks"/>
        </a:ext>
      </dgm:extLst>
    </dgm:pt>
    <dgm:pt modelId="{A2C189F6-8069-4401-B030-7128A88EA703}" type="pres">
      <dgm:prSet presAssocID="{1E5EB2FA-10F8-443C-927F-B0FCE3ED6CD0}" presName="spaceRect" presStyleCnt="0"/>
      <dgm:spPr/>
    </dgm:pt>
    <dgm:pt modelId="{39DB99D9-EECC-4CD1-AD94-85BE57DD5F60}" type="pres">
      <dgm:prSet presAssocID="{1E5EB2FA-10F8-443C-927F-B0FCE3ED6CD0}" presName="parTx" presStyleLbl="revTx" presStyleIdx="4" presStyleCnt="5">
        <dgm:presLayoutVars>
          <dgm:chMax val="0"/>
          <dgm:chPref val="0"/>
        </dgm:presLayoutVars>
      </dgm:prSet>
      <dgm:spPr/>
    </dgm:pt>
  </dgm:ptLst>
  <dgm:cxnLst>
    <dgm:cxn modelId="{2BB4115E-D502-4B30-82C9-9507840D2ACB}" type="presOf" srcId="{B2272746-81E3-45DC-A313-F6607FF2BF29}" destId="{D7D0D94B-5620-40C8-A834-285C7B7AA093}" srcOrd="0" destOrd="0" presId="urn:microsoft.com/office/officeart/2018/2/layout/IconVerticalSolidList"/>
    <dgm:cxn modelId="{E226C344-1865-45C1-924F-702CDCF8147C}" type="presOf" srcId="{5D977719-C85A-4625-BB38-0B0B5D2A6ADA}" destId="{EA7DECB6-E0C7-4A6C-A238-90E5A5697690}" srcOrd="0" destOrd="0" presId="urn:microsoft.com/office/officeart/2018/2/layout/IconVerticalSolidList"/>
    <dgm:cxn modelId="{79376474-3D2F-4330-AA5E-7146D6309C74}" srcId="{1A75EECC-4245-443F-80E6-1D363C417C10}" destId="{1E5EB2FA-10F8-443C-927F-B0FCE3ED6CD0}" srcOrd="4" destOrd="0" parTransId="{7DDAD919-5AC1-446A-9290-F6AC91F06C4F}" sibTransId="{A999EEB0-7F75-4B86-9AA2-052A542D3728}"/>
    <dgm:cxn modelId="{B6B5D582-DD5D-42C7-A509-71ACA96C6DD5}" type="presOf" srcId="{1A75EECC-4245-443F-80E6-1D363C417C10}" destId="{4DAC2250-F0FC-4988-BAF1-0BCEC7B63CA5}" srcOrd="0" destOrd="0" presId="urn:microsoft.com/office/officeart/2018/2/layout/IconVerticalSolidList"/>
    <dgm:cxn modelId="{5901B983-524D-408C-9BCE-977C174A68D6}" srcId="{1A75EECC-4245-443F-80E6-1D363C417C10}" destId="{9BD59BE0-DD99-4F41-96D0-C4CE383AFC32}" srcOrd="0" destOrd="0" parTransId="{B161703E-15E9-40D1-B372-873BC45056A7}" sibTransId="{918CAF26-9751-4F8B-9A79-03AD8FB47510}"/>
    <dgm:cxn modelId="{53FCD88D-705C-4F4F-91E2-9E1D8DBDDED8}" type="presOf" srcId="{3949B340-4949-47CD-B9E6-D5952AA5549E}" destId="{8ECEA9D8-FAE3-45AF-887F-C105EBDDAF55}" srcOrd="0" destOrd="0" presId="urn:microsoft.com/office/officeart/2018/2/layout/IconVerticalSolidList"/>
    <dgm:cxn modelId="{83871490-65A5-4A13-B29D-A900F89F5CA9}" srcId="{1A75EECC-4245-443F-80E6-1D363C417C10}" destId="{3949B340-4949-47CD-B9E6-D5952AA5549E}" srcOrd="2" destOrd="0" parTransId="{7BAABA6E-4B48-431B-B3F6-5B8B8B65FA01}" sibTransId="{CB101E64-1D52-4F37-A81E-59A94A830872}"/>
    <dgm:cxn modelId="{6B122EAC-CBB4-4807-849A-EF0C0363BAD2}" srcId="{1A75EECC-4245-443F-80E6-1D363C417C10}" destId="{5D977719-C85A-4625-BB38-0B0B5D2A6ADA}" srcOrd="3" destOrd="0" parTransId="{BA6FB10B-1956-43AE-B4F7-2E92CF428A73}" sibTransId="{68916EEC-008A-4778-A18F-E09040EB3E9B}"/>
    <dgm:cxn modelId="{5D4D84AD-EF01-48C3-A6A5-60C1DCF09CE9}" type="presOf" srcId="{9BD59BE0-DD99-4F41-96D0-C4CE383AFC32}" destId="{1B9E9FD7-0319-445E-BF33-AC0DB8D0EA82}" srcOrd="0" destOrd="0" presId="urn:microsoft.com/office/officeart/2018/2/layout/IconVerticalSolidList"/>
    <dgm:cxn modelId="{94BEB9B2-9956-496B-8CF4-465A20E17BA2}" srcId="{1A75EECC-4245-443F-80E6-1D363C417C10}" destId="{B2272746-81E3-45DC-A313-F6607FF2BF29}" srcOrd="1" destOrd="0" parTransId="{FC39A0AD-0498-4229-B896-05AA79ED3064}" sibTransId="{D58374D0-96B9-4749-B41D-1FFD86C77A71}"/>
    <dgm:cxn modelId="{A8A982EC-3C5A-4C00-BD59-330827AE7F36}" type="presOf" srcId="{1E5EB2FA-10F8-443C-927F-B0FCE3ED6CD0}" destId="{39DB99D9-EECC-4CD1-AD94-85BE57DD5F60}" srcOrd="0" destOrd="0" presId="urn:microsoft.com/office/officeart/2018/2/layout/IconVerticalSolidList"/>
    <dgm:cxn modelId="{0B765E2B-3B48-4540-80DC-7FDE22713E50}" type="presParOf" srcId="{4DAC2250-F0FC-4988-BAF1-0BCEC7B63CA5}" destId="{BF4F7018-C4EF-4B4C-BD8E-6F45904D7341}" srcOrd="0" destOrd="0" presId="urn:microsoft.com/office/officeart/2018/2/layout/IconVerticalSolidList"/>
    <dgm:cxn modelId="{D3E6DC5A-B57F-476A-925C-815BCCB7F517}" type="presParOf" srcId="{BF4F7018-C4EF-4B4C-BD8E-6F45904D7341}" destId="{B375C311-DD04-4691-8A48-6F915B3AE3DD}" srcOrd="0" destOrd="0" presId="urn:microsoft.com/office/officeart/2018/2/layout/IconVerticalSolidList"/>
    <dgm:cxn modelId="{7DE7DDC0-9263-4EF3-BC85-F2EE134574EE}" type="presParOf" srcId="{BF4F7018-C4EF-4B4C-BD8E-6F45904D7341}" destId="{F132F705-C9E1-4F9B-BFC8-0301E91D26F9}" srcOrd="1" destOrd="0" presId="urn:microsoft.com/office/officeart/2018/2/layout/IconVerticalSolidList"/>
    <dgm:cxn modelId="{846E44E2-3040-49AA-81AC-4F9DB9210A10}" type="presParOf" srcId="{BF4F7018-C4EF-4B4C-BD8E-6F45904D7341}" destId="{B9E6024C-EC94-4CF5-BCFA-E0DBB94F5E84}" srcOrd="2" destOrd="0" presId="urn:microsoft.com/office/officeart/2018/2/layout/IconVerticalSolidList"/>
    <dgm:cxn modelId="{221FEBC1-4317-46D1-B30E-917EF70CF55E}" type="presParOf" srcId="{BF4F7018-C4EF-4B4C-BD8E-6F45904D7341}" destId="{1B9E9FD7-0319-445E-BF33-AC0DB8D0EA82}" srcOrd="3" destOrd="0" presId="urn:microsoft.com/office/officeart/2018/2/layout/IconVerticalSolidList"/>
    <dgm:cxn modelId="{467556CE-BD36-45D6-A0A1-3BCEB4C02DD6}" type="presParOf" srcId="{4DAC2250-F0FC-4988-BAF1-0BCEC7B63CA5}" destId="{1AB78C1F-5321-42F2-80C1-CB61CAE32A5A}" srcOrd="1" destOrd="0" presId="urn:microsoft.com/office/officeart/2018/2/layout/IconVerticalSolidList"/>
    <dgm:cxn modelId="{6B3EB9DA-B2B5-440D-8076-1D87B81552A2}" type="presParOf" srcId="{4DAC2250-F0FC-4988-BAF1-0BCEC7B63CA5}" destId="{3432F04D-5765-4558-9578-E577ABD44609}" srcOrd="2" destOrd="0" presId="urn:microsoft.com/office/officeart/2018/2/layout/IconVerticalSolidList"/>
    <dgm:cxn modelId="{4A689D1B-2F26-438D-9698-81A24CCA0709}" type="presParOf" srcId="{3432F04D-5765-4558-9578-E577ABD44609}" destId="{5F1F9463-9DC8-4C44-990C-3D0A52726AF4}" srcOrd="0" destOrd="0" presId="urn:microsoft.com/office/officeart/2018/2/layout/IconVerticalSolidList"/>
    <dgm:cxn modelId="{97428BF2-EB2C-41A1-B7DF-E483A649E56C}" type="presParOf" srcId="{3432F04D-5765-4558-9578-E577ABD44609}" destId="{3933BFF1-3FB1-411F-AF69-742EA4C6104C}" srcOrd="1" destOrd="0" presId="urn:microsoft.com/office/officeart/2018/2/layout/IconVerticalSolidList"/>
    <dgm:cxn modelId="{C949EA43-63AD-4A3B-8113-1C6B29418BD3}" type="presParOf" srcId="{3432F04D-5765-4558-9578-E577ABD44609}" destId="{8E58F18E-45B2-4A18-BBA6-C4E926AEE123}" srcOrd="2" destOrd="0" presId="urn:microsoft.com/office/officeart/2018/2/layout/IconVerticalSolidList"/>
    <dgm:cxn modelId="{3095F8D1-5E9D-495C-8510-C604AC631226}" type="presParOf" srcId="{3432F04D-5765-4558-9578-E577ABD44609}" destId="{D7D0D94B-5620-40C8-A834-285C7B7AA093}" srcOrd="3" destOrd="0" presId="urn:microsoft.com/office/officeart/2018/2/layout/IconVerticalSolidList"/>
    <dgm:cxn modelId="{B1ED29AC-2D18-4257-B5CA-E5097A621985}" type="presParOf" srcId="{4DAC2250-F0FC-4988-BAF1-0BCEC7B63CA5}" destId="{7D1D1BBC-0C57-4534-82A1-FF1865CDDC51}" srcOrd="3" destOrd="0" presId="urn:microsoft.com/office/officeart/2018/2/layout/IconVerticalSolidList"/>
    <dgm:cxn modelId="{1598EED3-B1D1-4A7B-B263-5301416AF3B7}" type="presParOf" srcId="{4DAC2250-F0FC-4988-BAF1-0BCEC7B63CA5}" destId="{2E8C029F-0582-4144-BDE5-F7D117EEF890}" srcOrd="4" destOrd="0" presId="urn:microsoft.com/office/officeart/2018/2/layout/IconVerticalSolidList"/>
    <dgm:cxn modelId="{59ED984D-324A-46C3-82B2-738F2FCF0FC1}" type="presParOf" srcId="{2E8C029F-0582-4144-BDE5-F7D117EEF890}" destId="{12F979A3-77F2-4173-ADB1-178899D311D2}" srcOrd="0" destOrd="0" presId="urn:microsoft.com/office/officeart/2018/2/layout/IconVerticalSolidList"/>
    <dgm:cxn modelId="{671100A5-F1D5-4060-8E29-D96140FA036C}" type="presParOf" srcId="{2E8C029F-0582-4144-BDE5-F7D117EEF890}" destId="{7F6AD244-03D4-42D0-9E62-ACD7BD08BE33}" srcOrd="1" destOrd="0" presId="urn:microsoft.com/office/officeart/2018/2/layout/IconVerticalSolidList"/>
    <dgm:cxn modelId="{EC319CE7-4EC5-4C65-8CC7-491BF15B396B}" type="presParOf" srcId="{2E8C029F-0582-4144-BDE5-F7D117EEF890}" destId="{33DF3143-A918-4C66-A0F1-885283ED559C}" srcOrd="2" destOrd="0" presId="urn:microsoft.com/office/officeart/2018/2/layout/IconVerticalSolidList"/>
    <dgm:cxn modelId="{96C97BAF-ED43-4403-8F85-533707C3C8D8}" type="presParOf" srcId="{2E8C029F-0582-4144-BDE5-F7D117EEF890}" destId="{8ECEA9D8-FAE3-45AF-887F-C105EBDDAF55}" srcOrd="3" destOrd="0" presId="urn:microsoft.com/office/officeart/2018/2/layout/IconVerticalSolidList"/>
    <dgm:cxn modelId="{000C5355-F85C-4B88-B2BF-2414BBC12B0C}" type="presParOf" srcId="{4DAC2250-F0FC-4988-BAF1-0BCEC7B63CA5}" destId="{35BAC6EA-07FD-4FE7-8F36-6FA4BE8ACD47}" srcOrd="5" destOrd="0" presId="urn:microsoft.com/office/officeart/2018/2/layout/IconVerticalSolidList"/>
    <dgm:cxn modelId="{934FA48C-92C3-4EA4-97B5-25497B7D4B8B}" type="presParOf" srcId="{4DAC2250-F0FC-4988-BAF1-0BCEC7B63CA5}" destId="{7DBBF354-C0B9-41E1-928C-3DBAC6ED9178}" srcOrd="6" destOrd="0" presId="urn:microsoft.com/office/officeart/2018/2/layout/IconVerticalSolidList"/>
    <dgm:cxn modelId="{ABC0B8A4-A9FA-4DC1-AF5C-66870D08EB48}" type="presParOf" srcId="{7DBBF354-C0B9-41E1-928C-3DBAC6ED9178}" destId="{83CF6F37-41F2-4DE4-9E7C-1694D5339305}" srcOrd="0" destOrd="0" presId="urn:microsoft.com/office/officeart/2018/2/layout/IconVerticalSolidList"/>
    <dgm:cxn modelId="{C77B08A1-DA45-467C-80F9-14004F9525BD}" type="presParOf" srcId="{7DBBF354-C0B9-41E1-928C-3DBAC6ED9178}" destId="{CA2F6BA0-38B7-49A0-A44E-BC3D0A5AA93D}" srcOrd="1" destOrd="0" presId="urn:microsoft.com/office/officeart/2018/2/layout/IconVerticalSolidList"/>
    <dgm:cxn modelId="{5A49BC54-66EB-4AE0-86BD-77FE54D8A160}" type="presParOf" srcId="{7DBBF354-C0B9-41E1-928C-3DBAC6ED9178}" destId="{983295BB-DF96-4AE4-B8A5-B9299637BF05}" srcOrd="2" destOrd="0" presId="urn:microsoft.com/office/officeart/2018/2/layout/IconVerticalSolidList"/>
    <dgm:cxn modelId="{595AE173-4BBB-4EE2-BFD5-87CFB3C4FED4}" type="presParOf" srcId="{7DBBF354-C0B9-41E1-928C-3DBAC6ED9178}" destId="{EA7DECB6-E0C7-4A6C-A238-90E5A5697690}" srcOrd="3" destOrd="0" presId="urn:microsoft.com/office/officeart/2018/2/layout/IconVerticalSolidList"/>
    <dgm:cxn modelId="{4D683247-993D-4CB8-8FEF-CBCB320A6714}" type="presParOf" srcId="{4DAC2250-F0FC-4988-BAF1-0BCEC7B63CA5}" destId="{A0B584A9-4C6A-41E6-89E5-FF04AF7874A8}" srcOrd="7" destOrd="0" presId="urn:microsoft.com/office/officeart/2018/2/layout/IconVerticalSolidList"/>
    <dgm:cxn modelId="{E59127BE-F327-4EA5-BEE2-94ED006E90FA}" type="presParOf" srcId="{4DAC2250-F0FC-4988-BAF1-0BCEC7B63CA5}" destId="{AF0BAA8A-30BB-42E3-AD69-B7AA8E5B35E2}" srcOrd="8" destOrd="0" presId="urn:microsoft.com/office/officeart/2018/2/layout/IconVerticalSolidList"/>
    <dgm:cxn modelId="{B9CD7320-3FCB-4AB1-8158-83661D06C05F}" type="presParOf" srcId="{AF0BAA8A-30BB-42E3-AD69-B7AA8E5B35E2}" destId="{0ECE3831-872C-4768-B03C-3FFA635C747E}" srcOrd="0" destOrd="0" presId="urn:microsoft.com/office/officeart/2018/2/layout/IconVerticalSolidList"/>
    <dgm:cxn modelId="{4B2899A3-CE8E-4674-AE4A-FDB51AE0CBFF}" type="presParOf" srcId="{AF0BAA8A-30BB-42E3-AD69-B7AA8E5B35E2}" destId="{DC403E6E-8E8A-41DA-99B3-74BF321CF2C9}" srcOrd="1" destOrd="0" presId="urn:microsoft.com/office/officeart/2018/2/layout/IconVerticalSolidList"/>
    <dgm:cxn modelId="{584AFC80-120B-4A49-BFCE-4D9DC5414D86}" type="presParOf" srcId="{AF0BAA8A-30BB-42E3-AD69-B7AA8E5B35E2}" destId="{A2C189F6-8069-4401-B030-7128A88EA703}" srcOrd="2" destOrd="0" presId="urn:microsoft.com/office/officeart/2018/2/layout/IconVerticalSolidList"/>
    <dgm:cxn modelId="{A3BC285E-30E7-446F-9280-427DD290F267}" type="presParOf" srcId="{AF0BAA8A-30BB-42E3-AD69-B7AA8E5B35E2}" destId="{39DB99D9-EECC-4CD1-AD94-85BE57DD5F6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59D6C-1524-44EE-B141-08ED37E9BBDC}">
      <dsp:nvSpPr>
        <dsp:cNvPr id="0" name=""/>
        <dsp:cNvSpPr/>
      </dsp:nvSpPr>
      <dsp:spPr>
        <a:xfrm>
          <a:off x="0" y="916297"/>
          <a:ext cx="6055450" cy="16916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33D822-1A15-4551-98BF-8C231F5EE8B2}">
      <dsp:nvSpPr>
        <dsp:cNvPr id="0" name=""/>
        <dsp:cNvSpPr/>
      </dsp:nvSpPr>
      <dsp:spPr>
        <a:xfrm>
          <a:off x="511717" y="1296913"/>
          <a:ext cx="930394" cy="9303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C6CFC5-966F-40A0-ABB6-D6CAA1230EC1}">
      <dsp:nvSpPr>
        <dsp:cNvPr id="0" name=""/>
        <dsp:cNvSpPr/>
      </dsp:nvSpPr>
      <dsp:spPr>
        <a:xfrm>
          <a:off x="1953828" y="916297"/>
          <a:ext cx="4101621" cy="16916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30" tIns="179030" rIns="179030" bIns="179030" numCol="1" spcCol="1270" anchor="ctr" anchorCtr="0">
          <a:noAutofit/>
        </a:bodyPr>
        <a:lstStyle/>
        <a:p>
          <a:pPr marL="0" lvl="0" indent="0" algn="l" defTabSz="844550">
            <a:lnSpc>
              <a:spcPct val="90000"/>
            </a:lnSpc>
            <a:spcBef>
              <a:spcPct val="0"/>
            </a:spcBef>
            <a:spcAft>
              <a:spcPct val="35000"/>
            </a:spcAft>
            <a:buNone/>
          </a:pPr>
          <a:r>
            <a:rPr lang="en-GB" sz="1900" kern="1200"/>
            <a:t>A conclusion is the final chapter of your dissertation which draws together all of the work you have done and summarises key findings and recommendations.</a:t>
          </a:r>
          <a:endParaRPr lang="en-US" sz="1900" kern="1200"/>
        </a:p>
      </dsp:txBody>
      <dsp:txXfrm>
        <a:off x="1953828" y="916297"/>
        <a:ext cx="4101621" cy="1691626"/>
      </dsp:txXfrm>
    </dsp:sp>
    <dsp:sp modelId="{F1EE03B5-E1DB-4519-8DDA-FBB34B31DD14}">
      <dsp:nvSpPr>
        <dsp:cNvPr id="0" name=""/>
        <dsp:cNvSpPr/>
      </dsp:nvSpPr>
      <dsp:spPr>
        <a:xfrm>
          <a:off x="0" y="3030830"/>
          <a:ext cx="6055450" cy="16916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E51912-289D-4753-82CE-AF096D2238C3}">
      <dsp:nvSpPr>
        <dsp:cNvPr id="0" name=""/>
        <dsp:cNvSpPr/>
      </dsp:nvSpPr>
      <dsp:spPr>
        <a:xfrm>
          <a:off x="511717" y="3411446"/>
          <a:ext cx="930394" cy="9303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75ECC6-69BC-4CC2-A8CB-0F18FFAA3E3A}">
      <dsp:nvSpPr>
        <dsp:cNvPr id="0" name=""/>
        <dsp:cNvSpPr/>
      </dsp:nvSpPr>
      <dsp:spPr>
        <a:xfrm>
          <a:off x="1953828" y="3030830"/>
          <a:ext cx="4101621" cy="16916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30" tIns="179030" rIns="179030" bIns="179030" numCol="1" spcCol="1270" anchor="ctr" anchorCtr="0">
          <a:noAutofit/>
        </a:bodyPr>
        <a:lstStyle/>
        <a:p>
          <a:pPr marL="0" lvl="0" indent="0" algn="l" defTabSz="844550">
            <a:lnSpc>
              <a:spcPct val="90000"/>
            </a:lnSpc>
            <a:spcBef>
              <a:spcPct val="0"/>
            </a:spcBef>
            <a:spcAft>
              <a:spcPct val="35000"/>
            </a:spcAft>
            <a:buNone/>
          </a:pPr>
          <a:r>
            <a:rPr lang="en-GB" sz="1900" kern="1200"/>
            <a:t>This is the last thing someone will read of your work, so you want to include everything you want them to take away from your research.</a:t>
          </a:r>
          <a:endParaRPr lang="en-US" sz="1900" kern="1200"/>
        </a:p>
      </dsp:txBody>
      <dsp:txXfrm>
        <a:off x="1953828" y="3030830"/>
        <a:ext cx="4101621" cy="16916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F2D25-4EEE-4573-B317-71D49966F9EC}">
      <dsp:nvSpPr>
        <dsp:cNvPr id="0" name=""/>
        <dsp:cNvSpPr/>
      </dsp:nvSpPr>
      <dsp:spPr>
        <a:xfrm>
          <a:off x="839" y="0"/>
          <a:ext cx="3399117" cy="3912507"/>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757" tIns="0" rIns="335757" bIns="330200" numCol="1" spcCol="1270" anchor="t" anchorCtr="0">
          <a:noAutofit/>
        </a:bodyPr>
        <a:lstStyle/>
        <a:p>
          <a:pPr marL="0" lvl="0" indent="0" algn="l" defTabSz="711200">
            <a:lnSpc>
              <a:spcPct val="90000"/>
            </a:lnSpc>
            <a:spcBef>
              <a:spcPct val="0"/>
            </a:spcBef>
            <a:spcAft>
              <a:spcPct val="35000"/>
            </a:spcAft>
            <a:buNone/>
          </a:pPr>
          <a:r>
            <a:rPr lang="en-GB" sz="1600" kern="1200" dirty="0"/>
            <a:t>This is a conclusion, the end of your work. You should not be introducing new ideas, theories or perspectives at this point, only summing up and explaining what you have found.</a:t>
          </a:r>
          <a:endParaRPr lang="en-US" sz="1600" kern="1200" dirty="0"/>
        </a:p>
        <a:p>
          <a:pPr marL="57150" lvl="1" indent="-57150" algn="l" defTabSz="488950">
            <a:lnSpc>
              <a:spcPct val="90000"/>
            </a:lnSpc>
            <a:spcBef>
              <a:spcPct val="0"/>
            </a:spcBef>
            <a:spcAft>
              <a:spcPct val="15000"/>
            </a:spcAft>
            <a:buChar char="•"/>
          </a:pPr>
          <a:r>
            <a:rPr lang="en-GB" sz="1100" kern="1200" dirty="0"/>
            <a:t>You absolutely can and should link back to references from previous chapters, but there should be no new references here.</a:t>
          </a:r>
          <a:endParaRPr lang="en-US" sz="1100" kern="1200" dirty="0"/>
        </a:p>
      </dsp:txBody>
      <dsp:txXfrm>
        <a:off x="839" y="1565002"/>
        <a:ext cx="3399117" cy="2347504"/>
      </dsp:txXfrm>
    </dsp:sp>
    <dsp:sp modelId="{F9209C82-8F5A-45D9-A9A3-1448D65508E8}">
      <dsp:nvSpPr>
        <dsp:cNvPr id="0" name=""/>
        <dsp:cNvSpPr/>
      </dsp:nvSpPr>
      <dsp:spPr>
        <a:xfrm>
          <a:off x="839" y="0"/>
          <a:ext cx="3399117" cy="156500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35757" tIns="165100" rIns="335757"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39" y="0"/>
        <a:ext cx="3399117" cy="1565002"/>
      </dsp:txXfrm>
    </dsp:sp>
    <dsp:sp modelId="{0EC43D60-3BF8-47C5-8B29-ADD3F79C916A}">
      <dsp:nvSpPr>
        <dsp:cNvPr id="0" name=""/>
        <dsp:cNvSpPr/>
      </dsp:nvSpPr>
      <dsp:spPr>
        <a:xfrm>
          <a:off x="3671886" y="0"/>
          <a:ext cx="3399117" cy="3912507"/>
        </a:xfrm>
        <a:prstGeom prst="rect">
          <a:avLst/>
        </a:prstGeom>
        <a:solidFill>
          <a:schemeClr val="accent2">
            <a:hueOff val="741739"/>
            <a:satOff val="-5041"/>
            <a:lumOff val="-1373"/>
            <a:alphaOff val="0"/>
          </a:schemeClr>
        </a:solidFill>
        <a:ln w="12700" cap="flat" cmpd="sng" algn="ctr">
          <a:solidFill>
            <a:schemeClr val="accent2">
              <a:hueOff val="741739"/>
              <a:satOff val="-5041"/>
              <a:lumOff val="-137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757" tIns="0" rIns="335757" bIns="330200" numCol="1" spcCol="1270" anchor="t" anchorCtr="0">
          <a:noAutofit/>
        </a:bodyPr>
        <a:lstStyle/>
        <a:p>
          <a:pPr marL="0" lvl="0" indent="0" algn="l" defTabSz="711200">
            <a:lnSpc>
              <a:spcPct val="90000"/>
            </a:lnSpc>
            <a:spcBef>
              <a:spcPct val="0"/>
            </a:spcBef>
            <a:spcAft>
              <a:spcPct val="35000"/>
            </a:spcAft>
            <a:buNone/>
          </a:pPr>
          <a:r>
            <a:rPr lang="en-GB" sz="1600" kern="1200" dirty="0"/>
            <a:t>If there have been challenges in your research, address them here in detail. </a:t>
          </a:r>
          <a:endParaRPr lang="en-US" sz="1600" kern="1200" dirty="0"/>
        </a:p>
        <a:p>
          <a:pPr marL="114300" lvl="1" indent="-114300" algn="l" defTabSz="533400">
            <a:lnSpc>
              <a:spcPct val="90000"/>
            </a:lnSpc>
            <a:spcBef>
              <a:spcPct val="0"/>
            </a:spcBef>
            <a:spcAft>
              <a:spcPct val="15000"/>
            </a:spcAft>
            <a:buChar char="•"/>
          </a:pPr>
          <a:r>
            <a:rPr lang="en-GB" sz="1200" kern="1200" dirty="0"/>
            <a:t>Being clear about the limitations and challenges you have faced show that you are aware and critical of your work. This is the time to </a:t>
          </a:r>
          <a:r>
            <a:rPr lang="en-GB" sz="1600" kern="1200" dirty="0"/>
            <a:t>evaluate what you have done and show that you know where things could be improved</a:t>
          </a:r>
          <a:endParaRPr lang="en-US" sz="1600" kern="1200" dirty="0"/>
        </a:p>
      </dsp:txBody>
      <dsp:txXfrm>
        <a:off x="3671886" y="1565002"/>
        <a:ext cx="3399117" cy="2347504"/>
      </dsp:txXfrm>
    </dsp:sp>
    <dsp:sp modelId="{A7BBB8FB-F5A0-4D69-82ED-0ED5535F79E3}">
      <dsp:nvSpPr>
        <dsp:cNvPr id="0" name=""/>
        <dsp:cNvSpPr/>
      </dsp:nvSpPr>
      <dsp:spPr>
        <a:xfrm>
          <a:off x="3671886" y="0"/>
          <a:ext cx="3399117" cy="156500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35757" tIns="165100" rIns="335757"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671886" y="0"/>
        <a:ext cx="3399117" cy="1565002"/>
      </dsp:txXfrm>
    </dsp:sp>
    <dsp:sp modelId="{EF031618-567E-4F64-87F7-24A5F484CD89}">
      <dsp:nvSpPr>
        <dsp:cNvPr id="0" name=""/>
        <dsp:cNvSpPr/>
      </dsp:nvSpPr>
      <dsp:spPr>
        <a:xfrm>
          <a:off x="7342933" y="0"/>
          <a:ext cx="3399117" cy="3912507"/>
        </a:xfrm>
        <a:prstGeom prst="rect">
          <a:avLst/>
        </a:prstGeom>
        <a:solidFill>
          <a:schemeClr val="accent2">
            <a:hueOff val="1483477"/>
            <a:satOff val="-10082"/>
            <a:lumOff val="-2745"/>
            <a:alphaOff val="0"/>
          </a:schemeClr>
        </a:solidFill>
        <a:ln w="12700" cap="flat" cmpd="sng" algn="ctr">
          <a:solidFill>
            <a:schemeClr val="accent2">
              <a:hueOff val="1483477"/>
              <a:satOff val="-10082"/>
              <a:lumOff val="-274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757" tIns="0" rIns="335757" bIns="330200" numCol="1" spcCol="1270" anchor="t" anchorCtr="0">
          <a:noAutofit/>
        </a:bodyPr>
        <a:lstStyle/>
        <a:p>
          <a:pPr marL="0" lvl="0" indent="0" algn="l" defTabSz="711200">
            <a:lnSpc>
              <a:spcPct val="90000"/>
            </a:lnSpc>
            <a:spcBef>
              <a:spcPct val="0"/>
            </a:spcBef>
            <a:spcAft>
              <a:spcPct val="35000"/>
            </a:spcAft>
            <a:buNone/>
          </a:pPr>
          <a:r>
            <a:rPr lang="en-GB" sz="1600" kern="1200"/>
            <a:t>When making your recommendations, make sure they are linked to what has come before</a:t>
          </a:r>
          <a:endParaRPr lang="en-US" sz="1600" kern="1200"/>
        </a:p>
        <a:p>
          <a:pPr marL="114300" lvl="1" indent="-114300" algn="l" defTabSz="533400">
            <a:lnSpc>
              <a:spcPct val="90000"/>
            </a:lnSpc>
            <a:spcBef>
              <a:spcPct val="0"/>
            </a:spcBef>
            <a:spcAft>
              <a:spcPct val="15000"/>
            </a:spcAft>
            <a:buChar char="•"/>
          </a:pPr>
          <a:r>
            <a:rPr lang="en-GB" sz="1200" kern="1200"/>
            <a:t>Your recommendations should be informed by your research findings. If you cannot point to something you have found in your research to justify what thing you are recommending, you shouldn’t be using it.</a:t>
          </a:r>
          <a:endParaRPr lang="en-US" sz="1200" kern="1200"/>
        </a:p>
      </dsp:txBody>
      <dsp:txXfrm>
        <a:off x="7342933" y="1565002"/>
        <a:ext cx="3399117" cy="2347504"/>
      </dsp:txXfrm>
    </dsp:sp>
    <dsp:sp modelId="{4690E604-6201-4227-9149-7B83FF22B9D0}">
      <dsp:nvSpPr>
        <dsp:cNvPr id="0" name=""/>
        <dsp:cNvSpPr/>
      </dsp:nvSpPr>
      <dsp:spPr>
        <a:xfrm>
          <a:off x="7342933" y="0"/>
          <a:ext cx="3399117" cy="156500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35757" tIns="165100" rIns="335757"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342933" y="0"/>
        <a:ext cx="3399117" cy="1565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75C311-DD04-4691-8A48-6F915B3AE3DD}">
      <dsp:nvSpPr>
        <dsp:cNvPr id="0" name=""/>
        <dsp:cNvSpPr/>
      </dsp:nvSpPr>
      <dsp:spPr>
        <a:xfrm>
          <a:off x="0" y="4405"/>
          <a:ext cx="6055450" cy="9383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32F705-C9E1-4F9B-BFC8-0301E91D26F9}">
      <dsp:nvSpPr>
        <dsp:cNvPr id="0" name=""/>
        <dsp:cNvSpPr/>
      </dsp:nvSpPr>
      <dsp:spPr>
        <a:xfrm>
          <a:off x="283843" y="215528"/>
          <a:ext cx="516078" cy="5160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9E9FD7-0319-445E-BF33-AC0DB8D0EA82}">
      <dsp:nvSpPr>
        <dsp:cNvPr id="0" name=""/>
        <dsp:cNvSpPr/>
      </dsp:nvSpPr>
      <dsp:spPr>
        <a:xfrm>
          <a:off x="1083764" y="4405"/>
          <a:ext cx="4971685" cy="938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06" tIns="99306" rIns="99306" bIns="99306" numCol="1" spcCol="1270" anchor="ctr" anchorCtr="0">
          <a:noAutofit/>
        </a:bodyPr>
        <a:lstStyle/>
        <a:p>
          <a:pPr marL="0" lvl="0" indent="0" algn="l" defTabSz="844550">
            <a:lnSpc>
              <a:spcPct val="90000"/>
            </a:lnSpc>
            <a:spcBef>
              <a:spcPct val="0"/>
            </a:spcBef>
            <a:spcAft>
              <a:spcPct val="35000"/>
            </a:spcAft>
            <a:buNone/>
          </a:pPr>
          <a:r>
            <a:rPr lang="en-GB" sz="1900" kern="1200"/>
            <a:t>Go back to your introduction and re-read and edit. </a:t>
          </a:r>
          <a:endParaRPr lang="en-US" sz="1900" kern="1200"/>
        </a:p>
      </dsp:txBody>
      <dsp:txXfrm>
        <a:off x="1083764" y="4405"/>
        <a:ext cx="4971685" cy="938324"/>
      </dsp:txXfrm>
    </dsp:sp>
    <dsp:sp modelId="{5F1F9463-9DC8-4C44-990C-3D0A52726AF4}">
      <dsp:nvSpPr>
        <dsp:cNvPr id="0" name=""/>
        <dsp:cNvSpPr/>
      </dsp:nvSpPr>
      <dsp:spPr>
        <a:xfrm>
          <a:off x="0" y="1177310"/>
          <a:ext cx="6055450" cy="9383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33BFF1-3FB1-411F-AF69-742EA4C6104C}">
      <dsp:nvSpPr>
        <dsp:cNvPr id="0" name=""/>
        <dsp:cNvSpPr/>
      </dsp:nvSpPr>
      <dsp:spPr>
        <a:xfrm>
          <a:off x="283843" y="1388433"/>
          <a:ext cx="516078" cy="5160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D0D94B-5620-40C8-A834-285C7B7AA093}">
      <dsp:nvSpPr>
        <dsp:cNvPr id="0" name=""/>
        <dsp:cNvSpPr/>
      </dsp:nvSpPr>
      <dsp:spPr>
        <a:xfrm>
          <a:off x="1083764" y="1177310"/>
          <a:ext cx="4971685" cy="938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06" tIns="99306" rIns="99306" bIns="99306" numCol="1" spcCol="1270" anchor="ctr" anchorCtr="0">
          <a:noAutofit/>
        </a:bodyPr>
        <a:lstStyle/>
        <a:p>
          <a:pPr marL="0" lvl="0" indent="0" algn="l" defTabSz="844550">
            <a:lnSpc>
              <a:spcPct val="90000"/>
            </a:lnSpc>
            <a:spcBef>
              <a:spcPct val="0"/>
            </a:spcBef>
            <a:spcAft>
              <a:spcPct val="35000"/>
            </a:spcAft>
            <a:buNone/>
          </a:pPr>
          <a:r>
            <a:rPr lang="en-GB" sz="1900" kern="1200"/>
            <a:t>Write your abstract. </a:t>
          </a:r>
          <a:endParaRPr lang="en-US" sz="1900" kern="1200"/>
        </a:p>
      </dsp:txBody>
      <dsp:txXfrm>
        <a:off x="1083764" y="1177310"/>
        <a:ext cx="4971685" cy="938324"/>
      </dsp:txXfrm>
    </dsp:sp>
    <dsp:sp modelId="{12F979A3-77F2-4173-ADB1-178899D311D2}">
      <dsp:nvSpPr>
        <dsp:cNvPr id="0" name=""/>
        <dsp:cNvSpPr/>
      </dsp:nvSpPr>
      <dsp:spPr>
        <a:xfrm>
          <a:off x="0" y="2350215"/>
          <a:ext cx="6055450" cy="9383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6AD244-03D4-42D0-9E62-ACD7BD08BE33}">
      <dsp:nvSpPr>
        <dsp:cNvPr id="0" name=""/>
        <dsp:cNvSpPr/>
      </dsp:nvSpPr>
      <dsp:spPr>
        <a:xfrm>
          <a:off x="283843" y="2561338"/>
          <a:ext cx="516078" cy="5160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CEA9D8-FAE3-45AF-887F-C105EBDDAF55}">
      <dsp:nvSpPr>
        <dsp:cNvPr id="0" name=""/>
        <dsp:cNvSpPr/>
      </dsp:nvSpPr>
      <dsp:spPr>
        <a:xfrm>
          <a:off x="1083764" y="2350215"/>
          <a:ext cx="4971685" cy="938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06" tIns="99306" rIns="99306" bIns="99306" numCol="1" spcCol="1270" anchor="ctr" anchorCtr="0">
          <a:noAutofit/>
        </a:bodyPr>
        <a:lstStyle/>
        <a:p>
          <a:pPr marL="0" lvl="0" indent="0" algn="l" defTabSz="844550">
            <a:lnSpc>
              <a:spcPct val="90000"/>
            </a:lnSpc>
            <a:spcBef>
              <a:spcPct val="0"/>
            </a:spcBef>
            <a:spcAft>
              <a:spcPct val="35000"/>
            </a:spcAft>
            <a:buNone/>
          </a:pPr>
          <a:r>
            <a:rPr lang="en-GB" sz="1900" kern="1200" dirty="0"/>
            <a:t>Add cover page, contents page, declaration and acknowledgements</a:t>
          </a:r>
          <a:endParaRPr lang="en-US" sz="1900" kern="1200" dirty="0"/>
        </a:p>
      </dsp:txBody>
      <dsp:txXfrm>
        <a:off x="1083764" y="2350215"/>
        <a:ext cx="4971685" cy="938324"/>
      </dsp:txXfrm>
    </dsp:sp>
    <dsp:sp modelId="{83CF6F37-41F2-4DE4-9E7C-1694D5339305}">
      <dsp:nvSpPr>
        <dsp:cNvPr id="0" name=""/>
        <dsp:cNvSpPr/>
      </dsp:nvSpPr>
      <dsp:spPr>
        <a:xfrm>
          <a:off x="0" y="3523120"/>
          <a:ext cx="6055450" cy="9383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2F6BA0-38B7-49A0-A44E-BC3D0A5AA93D}">
      <dsp:nvSpPr>
        <dsp:cNvPr id="0" name=""/>
        <dsp:cNvSpPr/>
      </dsp:nvSpPr>
      <dsp:spPr>
        <a:xfrm>
          <a:off x="283843" y="3734243"/>
          <a:ext cx="516078" cy="51607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7DECB6-E0C7-4A6C-A238-90E5A5697690}">
      <dsp:nvSpPr>
        <dsp:cNvPr id="0" name=""/>
        <dsp:cNvSpPr/>
      </dsp:nvSpPr>
      <dsp:spPr>
        <a:xfrm>
          <a:off x="1083764" y="3523120"/>
          <a:ext cx="4971685" cy="938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06" tIns="99306" rIns="99306" bIns="99306" numCol="1" spcCol="1270" anchor="ctr" anchorCtr="0">
          <a:noAutofit/>
        </a:bodyPr>
        <a:lstStyle/>
        <a:p>
          <a:pPr marL="0" lvl="0" indent="0" algn="l" defTabSz="844550">
            <a:lnSpc>
              <a:spcPct val="90000"/>
            </a:lnSpc>
            <a:spcBef>
              <a:spcPct val="0"/>
            </a:spcBef>
            <a:spcAft>
              <a:spcPct val="35000"/>
            </a:spcAft>
            <a:buNone/>
          </a:pPr>
          <a:r>
            <a:rPr lang="en-GB" sz="1900" kern="1200"/>
            <a:t>Proof read your assignment</a:t>
          </a:r>
          <a:endParaRPr lang="en-US" sz="1900" kern="1200"/>
        </a:p>
      </dsp:txBody>
      <dsp:txXfrm>
        <a:off x="1083764" y="3523120"/>
        <a:ext cx="4971685" cy="938324"/>
      </dsp:txXfrm>
    </dsp:sp>
    <dsp:sp modelId="{0ECE3831-872C-4768-B03C-3FFA635C747E}">
      <dsp:nvSpPr>
        <dsp:cNvPr id="0" name=""/>
        <dsp:cNvSpPr/>
      </dsp:nvSpPr>
      <dsp:spPr>
        <a:xfrm>
          <a:off x="0" y="4696025"/>
          <a:ext cx="6055450" cy="9383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403E6E-8E8A-41DA-99B3-74BF321CF2C9}">
      <dsp:nvSpPr>
        <dsp:cNvPr id="0" name=""/>
        <dsp:cNvSpPr/>
      </dsp:nvSpPr>
      <dsp:spPr>
        <a:xfrm>
          <a:off x="283843" y="4907148"/>
          <a:ext cx="516078" cy="51607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DB99D9-EECC-4CD1-AD94-85BE57DD5F60}">
      <dsp:nvSpPr>
        <dsp:cNvPr id="0" name=""/>
        <dsp:cNvSpPr/>
      </dsp:nvSpPr>
      <dsp:spPr>
        <a:xfrm>
          <a:off x="1083764" y="4696025"/>
          <a:ext cx="4971685" cy="938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06" tIns="99306" rIns="99306" bIns="99306" numCol="1" spcCol="1270" anchor="ctr" anchorCtr="0">
          <a:noAutofit/>
        </a:bodyPr>
        <a:lstStyle/>
        <a:p>
          <a:pPr marL="0" lvl="0" indent="0" algn="l" defTabSz="844550">
            <a:lnSpc>
              <a:spcPct val="90000"/>
            </a:lnSpc>
            <a:spcBef>
              <a:spcPct val="0"/>
            </a:spcBef>
            <a:spcAft>
              <a:spcPct val="35000"/>
            </a:spcAft>
            <a:buNone/>
          </a:pPr>
          <a:r>
            <a:rPr lang="en-GB" sz="1900" kern="1200"/>
            <a:t>Check your referencing and bibliography</a:t>
          </a:r>
          <a:endParaRPr lang="en-US" sz="1900" kern="1200"/>
        </a:p>
      </dsp:txBody>
      <dsp:txXfrm>
        <a:off x="1083764" y="4696025"/>
        <a:ext cx="4971685" cy="93832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82BB9E-3416-4845-83BD-AFC64E960DB7}" type="datetimeFigureOut">
              <a:rPr lang="en-GB" smtClean="0"/>
              <a:t>06/03/2024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753965-F686-4691-8A3F-4F6F45C8DA8F}" type="slidenum">
              <a:rPr lang="en-GB" smtClean="0"/>
              <a:t>‹#›</a:t>
            </a:fld>
            <a:endParaRPr lang="en-GB"/>
          </a:p>
        </p:txBody>
      </p:sp>
    </p:spTree>
    <p:extLst>
      <p:ext uri="{BB962C8B-B14F-4D97-AF65-F5344CB8AC3E}">
        <p14:creationId xmlns:p14="http://schemas.microsoft.com/office/powerpoint/2010/main" val="11309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753965-F686-4691-8A3F-4F6F45C8DA8F}" type="slidenum">
              <a:rPr lang="en-GB" smtClean="0"/>
              <a:t>3</a:t>
            </a:fld>
            <a:endParaRPr lang="en-GB"/>
          </a:p>
        </p:txBody>
      </p:sp>
    </p:spTree>
    <p:extLst>
      <p:ext uri="{BB962C8B-B14F-4D97-AF65-F5344CB8AC3E}">
        <p14:creationId xmlns:p14="http://schemas.microsoft.com/office/powerpoint/2010/main" val="345518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753965-F686-4691-8A3F-4F6F45C8DA8F}" type="slidenum">
              <a:rPr lang="en-GB" smtClean="0"/>
              <a:t>6</a:t>
            </a:fld>
            <a:endParaRPr lang="en-GB"/>
          </a:p>
        </p:txBody>
      </p:sp>
    </p:spTree>
    <p:extLst>
      <p:ext uri="{BB962C8B-B14F-4D97-AF65-F5344CB8AC3E}">
        <p14:creationId xmlns:p14="http://schemas.microsoft.com/office/powerpoint/2010/main" val="4138369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753965-F686-4691-8A3F-4F6F45C8DA8F}" type="slidenum">
              <a:rPr lang="en-GB" smtClean="0"/>
              <a:t>7</a:t>
            </a:fld>
            <a:endParaRPr lang="en-GB"/>
          </a:p>
        </p:txBody>
      </p:sp>
    </p:spTree>
    <p:extLst>
      <p:ext uri="{BB962C8B-B14F-4D97-AF65-F5344CB8AC3E}">
        <p14:creationId xmlns:p14="http://schemas.microsoft.com/office/powerpoint/2010/main" val="11367752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753965-F686-4691-8A3F-4F6F45C8DA8F}" type="slidenum">
              <a:rPr lang="en-GB" smtClean="0"/>
              <a:t>8</a:t>
            </a:fld>
            <a:endParaRPr lang="en-GB"/>
          </a:p>
        </p:txBody>
      </p:sp>
    </p:spTree>
    <p:extLst>
      <p:ext uri="{BB962C8B-B14F-4D97-AF65-F5344CB8AC3E}">
        <p14:creationId xmlns:p14="http://schemas.microsoft.com/office/powerpoint/2010/main" val="3285178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753965-F686-4691-8A3F-4F6F45C8DA8F}" type="slidenum">
              <a:rPr lang="en-GB" smtClean="0"/>
              <a:t>9</a:t>
            </a:fld>
            <a:endParaRPr lang="en-GB"/>
          </a:p>
        </p:txBody>
      </p:sp>
    </p:spTree>
    <p:extLst>
      <p:ext uri="{BB962C8B-B14F-4D97-AF65-F5344CB8AC3E}">
        <p14:creationId xmlns:p14="http://schemas.microsoft.com/office/powerpoint/2010/main" val="3523201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mj-lt"/>
              <a:buAutoNum type="arabicPeriod"/>
            </a:pPr>
            <a:r>
              <a:rPr lang="en-GB" dirty="0"/>
              <a:t>Go back to your introduction and re-read and edit. </a:t>
            </a:r>
          </a:p>
          <a:p>
            <a:pPr marL="685800" lvl="1" indent="-457200">
              <a:buFont typeface="+mj-lt"/>
              <a:buAutoNum type="alphaLcPeriod"/>
            </a:pPr>
            <a:r>
              <a:rPr lang="en-GB" dirty="0"/>
              <a:t>Your introduction should introduce and summarise each of your chapters, and should reflect your conclusion in the key points it sets up.</a:t>
            </a:r>
          </a:p>
          <a:p>
            <a:pPr marL="457200" indent="-457200">
              <a:buFont typeface="+mj-lt"/>
              <a:buAutoNum type="arabicPeriod"/>
            </a:pPr>
            <a:r>
              <a:rPr lang="en-GB" dirty="0"/>
              <a:t>Write your abstract. </a:t>
            </a:r>
          </a:p>
          <a:p>
            <a:pPr marL="685800" lvl="1" indent="-457200">
              <a:buFont typeface="+mj-lt"/>
              <a:buAutoNum type="alphaLcPeriod"/>
            </a:pPr>
            <a:r>
              <a:rPr lang="en-GB" dirty="0"/>
              <a:t>Your abstract should be a short (150-200 word) paragraph summarising your whole dissertation. It should briefly cover your research aim, main methodology and key findings.</a:t>
            </a:r>
          </a:p>
          <a:p>
            <a:pPr marL="228600" lvl="1" indent="0">
              <a:buFont typeface="+mj-lt"/>
              <a:buNone/>
            </a:pPr>
            <a:endParaRPr lang="en-GB" dirty="0"/>
          </a:p>
          <a:p>
            <a:pPr marL="228600" lvl="1" indent="0">
              <a:buFont typeface="+mj-lt"/>
              <a:buNone/>
            </a:pPr>
            <a:endParaRPr lang="en-GB" dirty="0"/>
          </a:p>
          <a:p>
            <a:pPr marL="228600" lvl="1" indent="0">
              <a:buFont typeface="+mj-lt"/>
              <a:buNone/>
            </a:pPr>
            <a:r>
              <a:rPr lang="en-GB" dirty="0"/>
              <a:t>3. . Add declaration and acknowledgements</a:t>
            </a:r>
          </a:p>
          <a:p>
            <a:pPr marL="228600" lvl="1" indent="0">
              <a:buFont typeface="+mj-lt"/>
              <a:buNone/>
            </a:pPr>
            <a:endParaRPr lang="en-GB" dirty="0"/>
          </a:p>
          <a:p>
            <a:pPr marL="457200" indent="-457200">
              <a:buFont typeface="+mj-lt"/>
              <a:buAutoNum type="arabicPeriod"/>
            </a:pPr>
            <a:r>
              <a:rPr lang="en-GB" dirty="0"/>
              <a:t>Proof read your assignment</a:t>
            </a:r>
          </a:p>
          <a:p>
            <a:pPr marL="685800" lvl="1" indent="-457200">
              <a:buFont typeface="+mj-lt"/>
              <a:buAutoNum type="alphaLcPeriod"/>
            </a:pPr>
            <a:r>
              <a:rPr lang="en-GB" dirty="0"/>
              <a:t>Read it over and over, aloud if possible. This will help you spot issues you have had and structural or grammar problems that have slipped through as you are writing. There will always be some with a piece of work this big, so do your best to spot them early</a:t>
            </a:r>
          </a:p>
          <a:p>
            <a:pPr marL="457200" indent="-457200">
              <a:buFont typeface="+mj-lt"/>
              <a:buAutoNum type="arabicPeriod"/>
            </a:pPr>
            <a:r>
              <a:rPr lang="en-GB" dirty="0"/>
              <a:t>Check your referencing and bibliography</a:t>
            </a:r>
          </a:p>
          <a:p>
            <a:pPr marL="685800" lvl="1" indent="-457200">
              <a:buFont typeface="+mj-lt"/>
              <a:buAutoNum type="alphaLcPeriod"/>
            </a:pPr>
            <a:r>
              <a:rPr lang="en-GB" dirty="0"/>
              <a:t>Every reference throughout your work should have a name and date and should be full and included in the bibliography. Check it is all in line with Harvard Referencing formatting.</a:t>
            </a:r>
          </a:p>
          <a:p>
            <a:endParaRPr lang="en-GB" dirty="0"/>
          </a:p>
        </p:txBody>
      </p:sp>
      <p:sp>
        <p:nvSpPr>
          <p:cNvPr id="4" name="Slide Number Placeholder 3"/>
          <p:cNvSpPr>
            <a:spLocks noGrp="1"/>
          </p:cNvSpPr>
          <p:nvPr>
            <p:ph type="sldNum" sz="quarter" idx="5"/>
          </p:nvPr>
        </p:nvSpPr>
        <p:spPr/>
        <p:txBody>
          <a:bodyPr/>
          <a:lstStyle/>
          <a:p>
            <a:fld id="{A5753965-F686-4691-8A3F-4F6F45C8DA8F}" type="slidenum">
              <a:rPr lang="en-GB" smtClean="0"/>
              <a:t>10</a:t>
            </a:fld>
            <a:endParaRPr lang="en-GB"/>
          </a:p>
        </p:txBody>
      </p:sp>
    </p:spTree>
    <p:extLst>
      <p:ext uri="{BB962C8B-B14F-4D97-AF65-F5344CB8AC3E}">
        <p14:creationId xmlns:p14="http://schemas.microsoft.com/office/powerpoint/2010/main" val="3795608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284A420-F50C-4C2C-B88E-E6F4EF504B6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893A6D2E-5228-4998-9E24-EFCCA024675E}"/>
              </a:ext>
            </a:extLst>
          </p:cNvPr>
          <p:cNvSpPr/>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9D878C-9930-44AF-AE18-FCA0DAE10D39}"/>
              </a:ext>
            </a:extLst>
          </p:cNvPr>
          <p:cNvSpPr>
            <a:spLocks noGrp="1"/>
          </p:cNvSpPr>
          <p:nvPr>
            <p:ph type="ctrTitle"/>
          </p:nvPr>
        </p:nvSpPr>
        <p:spPr>
          <a:xfrm>
            <a:off x="761802" y="852055"/>
            <a:ext cx="10380572" cy="2581463"/>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82D608-1F8D-47BB-B595-43B7BEACA90A}"/>
              </a:ext>
            </a:extLst>
          </p:cNvPr>
          <p:cNvSpPr>
            <a:spLocks noGrp="1"/>
          </p:cNvSpPr>
          <p:nvPr>
            <p:ph type="subTitle" idx="1"/>
          </p:nvPr>
        </p:nvSpPr>
        <p:spPr>
          <a:xfrm>
            <a:off x="761802" y="3754582"/>
            <a:ext cx="10380572" cy="2244436"/>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2D3C1DA-DAC9-422B-9450-54A7E03B3DE0}"/>
              </a:ext>
            </a:extLst>
          </p:cNvPr>
          <p:cNvSpPr>
            <a:spLocks noGrp="1"/>
          </p:cNvSpPr>
          <p:nvPr>
            <p:ph type="dt" sz="half" idx="10"/>
          </p:nvPr>
        </p:nvSpPr>
        <p:spPr/>
        <p:txBody>
          <a:bodyPr/>
          <a:lstStyle/>
          <a:p>
            <a:fld id="{3341EE12-F28E-4B03-A404-A8FCAE0F6316}" type="datetime1">
              <a:rPr lang="en-US" smtClean="0"/>
              <a:t>3/6/2024</a:t>
            </a:fld>
            <a:endParaRPr lang="en-US" dirty="0"/>
          </a:p>
        </p:txBody>
      </p:sp>
      <p:sp>
        <p:nvSpPr>
          <p:cNvPr id="5" name="Footer Placeholder 4">
            <a:extLst>
              <a:ext uri="{FF2B5EF4-FFF2-40B4-BE49-F238E27FC236}">
                <a16:creationId xmlns:a16="http://schemas.microsoft.com/office/drawing/2014/main" id="{6739A2B9-3E23-4C08-A5CE-698861210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12E61E-26F7-4369-8F2F-6D3CDF644D94}"/>
              </a:ext>
            </a:extLst>
          </p:cNvPr>
          <p:cNvSpPr>
            <a:spLocks noGrp="1"/>
          </p:cNvSpPr>
          <p:nvPr>
            <p:ph type="sldNum" sz="quarter" idx="12"/>
          </p:nvPr>
        </p:nvSpPr>
        <p:spPr/>
        <p:txBody>
          <a:bodyPr/>
          <a:lstStyle/>
          <a:p>
            <a:fld id="{B4A918BC-4D43-4B42-B3C0-E7EBE25E6AF0}" type="slidenum">
              <a:rPr lang="en-US" smtClean="0"/>
              <a:t>‹#›</a:t>
            </a:fld>
            <a:endParaRPr lang="en-US" dirty="0"/>
          </a:p>
        </p:txBody>
      </p:sp>
      <p:cxnSp>
        <p:nvCxnSpPr>
          <p:cNvPr id="23" name="Straight Connector 22">
            <a:extLst>
              <a:ext uri="{FF2B5EF4-FFF2-40B4-BE49-F238E27FC236}">
                <a16:creationId xmlns:a16="http://schemas.microsoft.com/office/drawing/2014/main" id="{3ADB48DB-8E25-4F2F-8C02-5B793937255F}"/>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32BA7E3-7313-49C8-A245-A85BDEB13EB3}"/>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5108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62CCA-8D32-44C3-809A-54D0245B8ABF}"/>
              </a:ext>
            </a:extLst>
          </p:cNvPr>
          <p:cNvSpPr>
            <a:spLocks noGrp="1"/>
          </p:cNvSpPr>
          <p:nvPr>
            <p:ph type="title"/>
          </p:nvPr>
        </p:nvSpPr>
        <p:spPr>
          <a:xfrm>
            <a:off x="761801" y="858982"/>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689041-349C-49F8-B155-6F5862873736}"/>
              </a:ext>
            </a:extLst>
          </p:cNvPr>
          <p:cNvSpPr>
            <a:spLocks noGrp="1"/>
          </p:cNvSpPr>
          <p:nvPr>
            <p:ph idx="1"/>
          </p:nvPr>
        </p:nvSpPr>
        <p:spPr>
          <a:xfrm>
            <a:off x="761799" y="2750126"/>
            <a:ext cx="10381205" cy="3261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5E088-72B1-425B-B53B-81B134826169}"/>
              </a:ext>
            </a:extLst>
          </p:cNvPr>
          <p:cNvSpPr>
            <a:spLocks noGrp="1"/>
          </p:cNvSpPr>
          <p:nvPr>
            <p:ph type="dt" sz="half" idx="10"/>
          </p:nvPr>
        </p:nvSpPr>
        <p:spPr/>
        <p:txBody>
          <a:bodyPr/>
          <a:lstStyle/>
          <a:p>
            <a:fld id="{1962799E-EB8E-4038-8063-81BB57C732D4}" type="datetime1">
              <a:rPr lang="en-US" smtClean="0"/>
              <a:t>3/6/2024</a:t>
            </a:fld>
            <a:endParaRPr lang="en-US"/>
          </a:p>
        </p:txBody>
      </p:sp>
      <p:sp>
        <p:nvSpPr>
          <p:cNvPr id="5" name="Footer Placeholder 4">
            <a:extLst>
              <a:ext uri="{FF2B5EF4-FFF2-40B4-BE49-F238E27FC236}">
                <a16:creationId xmlns:a16="http://schemas.microsoft.com/office/drawing/2014/main" id="{89180451-8BF9-48B2-8E6A-9E15C83357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68196E-3A76-4417-BFD8-4400D16E07E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3336227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CFB183B-99B9-4420-AB2D-070568510522}"/>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6DF62B9-1876-4EEB-929D-B46F98265E34}"/>
              </a:ext>
            </a:extLst>
          </p:cNvPr>
          <p:cNvSpPr/>
          <p:nvPr/>
        </p:nvSpPr>
        <p:spPr>
          <a:xfrm>
            <a:off x="0" y="-2"/>
            <a:ext cx="12192000" cy="3862064"/>
          </a:xfrm>
          <a:prstGeom prst="rect">
            <a:avLst/>
          </a:prstGeom>
          <a:ln>
            <a:noFill/>
          </a:ln>
          <a:effectLst>
            <a:outerShdw blurRad="203200" dist="127000" dir="5460000" sx="96000" sy="96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B5F0E4DD-839A-4BD2-B5FA-FF319E87D037}"/>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692C2FB-E558-4132-AAF5-EFCED0144BA2}"/>
              </a:ext>
            </a:extLst>
          </p:cNvPr>
          <p:cNvSpPr>
            <a:spLocks noGrp="1"/>
          </p:cNvSpPr>
          <p:nvPr>
            <p:ph type="title"/>
          </p:nvPr>
        </p:nvSpPr>
        <p:spPr>
          <a:xfrm>
            <a:off x="761801" y="852056"/>
            <a:ext cx="10380572" cy="257694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AA20424-DA4E-467F-AC0A-D44192A54F64}"/>
              </a:ext>
            </a:extLst>
          </p:cNvPr>
          <p:cNvSpPr>
            <a:spLocks noGrp="1"/>
          </p:cNvSpPr>
          <p:nvPr>
            <p:ph type="body" idx="1"/>
          </p:nvPr>
        </p:nvSpPr>
        <p:spPr>
          <a:xfrm>
            <a:off x="761797" y="4202832"/>
            <a:ext cx="10395116" cy="178926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B39F9C-ADA9-4225-9D74-193A8894ED7A}"/>
              </a:ext>
            </a:extLst>
          </p:cNvPr>
          <p:cNvSpPr>
            <a:spLocks noGrp="1"/>
          </p:cNvSpPr>
          <p:nvPr>
            <p:ph type="dt" sz="half" idx="10"/>
          </p:nvPr>
        </p:nvSpPr>
        <p:spPr>
          <a:xfrm>
            <a:off x="332481" y="6236208"/>
            <a:ext cx="3037459" cy="365125"/>
          </a:xfrm>
        </p:spPr>
        <p:txBody>
          <a:bodyPr/>
          <a:lstStyle/>
          <a:p>
            <a:fld id="{217A73C3-B243-44D3-809D-EF8FDFBD85D4}" type="datetime1">
              <a:rPr lang="en-US" smtClean="0"/>
              <a:t>3/6/2024</a:t>
            </a:fld>
            <a:endParaRPr lang="en-US" dirty="0"/>
          </a:p>
        </p:txBody>
      </p:sp>
      <p:sp>
        <p:nvSpPr>
          <p:cNvPr id="5" name="Footer Placeholder 4">
            <a:extLst>
              <a:ext uri="{FF2B5EF4-FFF2-40B4-BE49-F238E27FC236}">
                <a16:creationId xmlns:a16="http://schemas.microsoft.com/office/drawing/2014/main" id="{84057DEC-B96B-4D69-8B62-5156FDA6D9BB}"/>
              </a:ext>
            </a:extLst>
          </p:cNvPr>
          <p:cNvSpPr>
            <a:spLocks noGrp="1"/>
          </p:cNvSpPr>
          <p:nvPr>
            <p:ph type="ftr" sz="quarter" idx="11"/>
          </p:nvPr>
        </p:nvSpPr>
        <p:spPr>
          <a:xfrm>
            <a:off x="332481" y="237744"/>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A0BF4AC1-9934-43DC-B9AC-322612A74656}"/>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cxnSp>
        <p:nvCxnSpPr>
          <p:cNvPr id="11" name="Straight Connector 10">
            <a:extLst>
              <a:ext uri="{FF2B5EF4-FFF2-40B4-BE49-F238E27FC236}">
                <a16:creationId xmlns:a16="http://schemas.microsoft.com/office/drawing/2014/main" id="{4CBDA60A-39CD-41D4-8AE5-0FB7FD78559C}"/>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629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AF84-4A19-4D9A-9B82-46BCBED4F7BD}"/>
              </a:ext>
            </a:extLst>
          </p:cNvPr>
          <p:cNvSpPr>
            <a:spLocks noGrp="1"/>
          </p:cNvSpPr>
          <p:nvPr>
            <p:ph type="title"/>
          </p:nvPr>
        </p:nvSpPr>
        <p:spPr>
          <a:xfrm>
            <a:off x="761801" y="858982"/>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5A373DD-26AC-4E69-A17C-538D9C7C6854}"/>
              </a:ext>
            </a:extLst>
          </p:cNvPr>
          <p:cNvSpPr>
            <a:spLocks noGrp="1"/>
          </p:cNvSpPr>
          <p:nvPr>
            <p:ph sz="half" idx="1"/>
          </p:nvPr>
        </p:nvSpPr>
        <p:spPr>
          <a:xfrm>
            <a:off x="761800"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AD30C23-A75F-45DF-BCCF-760C533AC7FA}"/>
              </a:ext>
            </a:extLst>
          </p:cNvPr>
          <p:cNvSpPr>
            <a:spLocks noGrp="1"/>
          </p:cNvSpPr>
          <p:nvPr>
            <p:ph sz="half" idx="2"/>
          </p:nvPr>
        </p:nvSpPr>
        <p:spPr>
          <a:xfrm>
            <a:off x="6097092"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82C3974-73EC-4F1B-9E92-0E279ABEE5CD}"/>
              </a:ext>
            </a:extLst>
          </p:cNvPr>
          <p:cNvSpPr>
            <a:spLocks noGrp="1"/>
          </p:cNvSpPr>
          <p:nvPr>
            <p:ph type="dt" sz="half" idx="10"/>
          </p:nvPr>
        </p:nvSpPr>
        <p:spPr>
          <a:xfrm>
            <a:off x="332481" y="6236208"/>
            <a:ext cx="3037459" cy="365125"/>
          </a:xfrm>
        </p:spPr>
        <p:txBody>
          <a:bodyPr/>
          <a:lstStyle/>
          <a:p>
            <a:fld id="{C9B6D3E3-28E2-4380-A113-67698215C5F8}" type="datetime1">
              <a:rPr lang="en-US" smtClean="0"/>
              <a:t>3/6/2024</a:t>
            </a:fld>
            <a:endParaRPr lang="en-US" dirty="0"/>
          </a:p>
        </p:txBody>
      </p:sp>
      <p:sp>
        <p:nvSpPr>
          <p:cNvPr id="6" name="Footer Placeholder 5">
            <a:extLst>
              <a:ext uri="{FF2B5EF4-FFF2-40B4-BE49-F238E27FC236}">
                <a16:creationId xmlns:a16="http://schemas.microsoft.com/office/drawing/2014/main" id="{CC70B3F2-3F28-42A3-9701-A6F01F1B185A}"/>
              </a:ext>
            </a:extLst>
          </p:cNvPr>
          <p:cNvSpPr>
            <a:spLocks noGrp="1"/>
          </p:cNvSpPr>
          <p:nvPr>
            <p:ph type="ftr" sz="quarter" idx="11"/>
          </p:nvPr>
        </p:nvSpPr>
        <p:spPr>
          <a:xfrm>
            <a:off x="332481" y="237744"/>
            <a:ext cx="4114800" cy="365125"/>
          </a:xfrm>
        </p:spPr>
        <p:txBody>
          <a:bodyPr/>
          <a:lstStyle/>
          <a:p>
            <a:endParaRPr lang="en-US" dirty="0"/>
          </a:p>
        </p:txBody>
      </p:sp>
      <p:sp>
        <p:nvSpPr>
          <p:cNvPr id="7" name="Slide Number Placeholder 6">
            <a:extLst>
              <a:ext uri="{FF2B5EF4-FFF2-40B4-BE49-F238E27FC236}">
                <a16:creationId xmlns:a16="http://schemas.microsoft.com/office/drawing/2014/main" id="{E5E7A2FC-50E7-4972-9F28-E3AC4EF93D44}"/>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32091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65F85-77E6-4F6D-9FFA-5D76201B13E5}"/>
              </a:ext>
            </a:extLst>
          </p:cNvPr>
          <p:cNvSpPr>
            <a:spLocks noGrp="1"/>
          </p:cNvSpPr>
          <p:nvPr>
            <p:ph type="title"/>
          </p:nvPr>
        </p:nvSpPr>
        <p:spPr>
          <a:xfrm>
            <a:off x="761802" y="872836"/>
            <a:ext cx="10380572" cy="1427019"/>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C6C0DAE-58D1-45D9-9FC4-B0864E332C08}"/>
              </a:ext>
            </a:extLst>
          </p:cNvPr>
          <p:cNvSpPr>
            <a:spLocks noGrp="1"/>
          </p:cNvSpPr>
          <p:nvPr>
            <p:ph type="body" idx="1"/>
          </p:nvPr>
        </p:nvSpPr>
        <p:spPr>
          <a:xfrm>
            <a:off x="761801" y="2713326"/>
            <a:ext cx="5023424"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1E63D7-9812-4EA1-A0A2-14D974311FAD}"/>
              </a:ext>
            </a:extLst>
          </p:cNvPr>
          <p:cNvSpPr>
            <a:spLocks noGrp="1"/>
          </p:cNvSpPr>
          <p:nvPr>
            <p:ph sz="half" idx="2"/>
          </p:nvPr>
        </p:nvSpPr>
        <p:spPr>
          <a:xfrm>
            <a:off x="761801" y="3706091"/>
            <a:ext cx="5023424"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E4C5055B-04A0-47D3-90ED-135025F857F9}"/>
              </a:ext>
            </a:extLst>
          </p:cNvPr>
          <p:cNvSpPr>
            <a:spLocks noGrp="1"/>
          </p:cNvSpPr>
          <p:nvPr>
            <p:ph type="body" sz="quarter" idx="3"/>
          </p:nvPr>
        </p:nvSpPr>
        <p:spPr>
          <a:xfrm>
            <a:off x="6094211" y="2713326"/>
            <a:ext cx="5048163"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936E6E-8F64-49E6-B57C-86CF92D1689E}"/>
              </a:ext>
            </a:extLst>
          </p:cNvPr>
          <p:cNvSpPr>
            <a:spLocks noGrp="1"/>
          </p:cNvSpPr>
          <p:nvPr>
            <p:ph sz="quarter" idx="4"/>
          </p:nvPr>
        </p:nvSpPr>
        <p:spPr>
          <a:xfrm>
            <a:off x="6094211" y="3706091"/>
            <a:ext cx="5048163"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FFBEAD-2827-40DA-8338-2D691325F1B3}"/>
              </a:ext>
            </a:extLst>
          </p:cNvPr>
          <p:cNvSpPr>
            <a:spLocks noGrp="1"/>
          </p:cNvSpPr>
          <p:nvPr>
            <p:ph type="dt" sz="half" idx="10"/>
          </p:nvPr>
        </p:nvSpPr>
        <p:spPr>
          <a:xfrm>
            <a:off x="332481" y="6236208"/>
            <a:ext cx="3037459" cy="365125"/>
          </a:xfrm>
        </p:spPr>
        <p:txBody>
          <a:bodyPr/>
          <a:lstStyle/>
          <a:p>
            <a:fld id="{A9EFCB61-04AD-47C9-BF79-2BD8B9CEC07A}" type="datetime1">
              <a:rPr lang="en-US" smtClean="0"/>
              <a:t>3/6/2024</a:t>
            </a:fld>
            <a:endParaRPr lang="en-US" dirty="0"/>
          </a:p>
        </p:txBody>
      </p:sp>
      <p:sp>
        <p:nvSpPr>
          <p:cNvPr id="8" name="Footer Placeholder 7">
            <a:extLst>
              <a:ext uri="{FF2B5EF4-FFF2-40B4-BE49-F238E27FC236}">
                <a16:creationId xmlns:a16="http://schemas.microsoft.com/office/drawing/2014/main" id="{DF34B88D-9C6E-4A88-985C-3ED5057A1F65}"/>
              </a:ext>
            </a:extLst>
          </p:cNvPr>
          <p:cNvSpPr>
            <a:spLocks noGrp="1"/>
          </p:cNvSpPr>
          <p:nvPr>
            <p:ph type="ftr" sz="quarter" idx="11"/>
          </p:nvPr>
        </p:nvSpPr>
        <p:spPr>
          <a:xfrm>
            <a:off x="332481" y="237744"/>
            <a:ext cx="4114800" cy="365125"/>
          </a:xfrm>
        </p:spPr>
        <p:txBody>
          <a:bodyPr/>
          <a:lstStyle/>
          <a:p>
            <a:endParaRPr lang="en-US" dirty="0"/>
          </a:p>
        </p:txBody>
      </p:sp>
      <p:sp>
        <p:nvSpPr>
          <p:cNvPr id="9" name="Slide Number Placeholder 8">
            <a:extLst>
              <a:ext uri="{FF2B5EF4-FFF2-40B4-BE49-F238E27FC236}">
                <a16:creationId xmlns:a16="http://schemas.microsoft.com/office/drawing/2014/main" id="{880B6A32-2D15-425F-B6A9-146AFB5C1ACB}"/>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3172030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81B7C-9BD5-4CF8-BAEB-A6CB78DA2F89}"/>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AD85F1D3-3353-4FC6-8854-51B0BFFD6D5A}"/>
              </a:ext>
            </a:extLst>
          </p:cNvPr>
          <p:cNvSpPr>
            <a:spLocks noGrp="1"/>
          </p:cNvSpPr>
          <p:nvPr>
            <p:ph type="dt" sz="half" idx="10"/>
          </p:nvPr>
        </p:nvSpPr>
        <p:spPr/>
        <p:txBody>
          <a:bodyPr/>
          <a:lstStyle/>
          <a:p>
            <a:fld id="{A4535E0C-D585-492F-8146-7493F4086301}" type="datetime1">
              <a:rPr lang="en-US" smtClean="0"/>
              <a:t>3/6/2024</a:t>
            </a:fld>
            <a:endParaRPr lang="en-US"/>
          </a:p>
        </p:txBody>
      </p:sp>
      <p:sp>
        <p:nvSpPr>
          <p:cNvPr id="4" name="Footer Placeholder 3">
            <a:extLst>
              <a:ext uri="{FF2B5EF4-FFF2-40B4-BE49-F238E27FC236}">
                <a16:creationId xmlns:a16="http://schemas.microsoft.com/office/drawing/2014/main" id="{F7226CE6-6BEB-46DB-BD4B-9B8AE89A1A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81BCCC-8B3F-40B3-91D5-52E53B2AAE11}"/>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607155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2C0FBB6-4CCA-4358-9DD5-CDF2173E63C8}"/>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8902559A-671A-4FDE-82C3-1CF8CFCF18EC}"/>
              </a:ext>
            </a:extLst>
          </p:cNvPr>
          <p:cNvSpPr>
            <a:spLocks noGrp="1"/>
          </p:cNvSpPr>
          <p:nvPr>
            <p:ph type="dt" sz="half" idx="10"/>
          </p:nvPr>
        </p:nvSpPr>
        <p:spPr/>
        <p:txBody>
          <a:bodyPr/>
          <a:lstStyle/>
          <a:p>
            <a:fld id="{8CE48390-48B5-49AB-B019-A7C8FB8C31F6}" type="datetime1">
              <a:rPr lang="en-US" smtClean="0"/>
              <a:t>3/6/2024</a:t>
            </a:fld>
            <a:endParaRPr lang="en-US"/>
          </a:p>
        </p:txBody>
      </p:sp>
      <p:sp>
        <p:nvSpPr>
          <p:cNvPr id="3" name="Footer Placeholder 2">
            <a:extLst>
              <a:ext uri="{FF2B5EF4-FFF2-40B4-BE49-F238E27FC236}">
                <a16:creationId xmlns:a16="http://schemas.microsoft.com/office/drawing/2014/main" id="{78A14275-250D-437E-BAF1-5BB3CDE64A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FD93BDE-2A52-4AA7-B222-0F25570EBF77}"/>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5" name="Straight Connector 4">
            <a:extLst>
              <a:ext uri="{FF2B5EF4-FFF2-40B4-BE49-F238E27FC236}">
                <a16:creationId xmlns:a16="http://schemas.microsoft.com/office/drawing/2014/main" id="{9E6B771E-DDF7-430C-9462-BA1D3742C84E}"/>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624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F9A0B00-F6ED-4C3A-97DC-C2AF9D62EE8B}"/>
              </a:ext>
            </a:extLst>
          </p:cNvPr>
          <p:cNvSpPr/>
          <p:nvPr/>
        </p:nvSpPr>
        <p:spPr>
          <a:xfrm>
            <a:off x="79067" y="0"/>
            <a:ext cx="4998624" cy="6858000"/>
          </a:xfrm>
          <a:prstGeom prst="rect">
            <a:avLst/>
          </a:prstGeom>
          <a:ln>
            <a:noFill/>
          </a:ln>
          <a:effectLst>
            <a:outerShdw blurRad="228600" dist="1143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3" name="Rectangle 122">
            <a:extLst>
              <a:ext uri="{FF2B5EF4-FFF2-40B4-BE49-F238E27FC236}">
                <a16:creationId xmlns:a16="http://schemas.microsoft.com/office/drawing/2014/main" id="{3B025FD9-B9EF-4F5C-B67D-3485253B7A6A}"/>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47F545CD-A200-4C66-BF9A-9B839D0CE648}"/>
              </a:ext>
            </a:extLst>
          </p:cNvPr>
          <p:cNvSpPr/>
          <p:nvPr/>
        </p:nvSpPr>
        <p:spPr>
          <a:xfrm>
            <a:off x="0" y="0"/>
            <a:ext cx="6096000" cy="6858000"/>
          </a:xfrm>
          <a:prstGeom prst="rect">
            <a:avLst/>
          </a:prstGeom>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10916-EEE9-418C-B24A-EC09A6D22859}"/>
              </a:ext>
            </a:extLst>
          </p:cNvPr>
          <p:cNvSpPr>
            <a:spLocks noGrp="1"/>
          </p:cNvSpPr>
          <p:nvPr>
            <p:ph type="title"/>
          </p:nvPr>
        </p:nvSpPr>
        <p:spPr>
          <a:xfrm>
            <a:off x="770537" y="872836"/>
            <a:ext cx="4560525" cy="2281050"/>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9C3A0F4-FD98-409E-B41A-5F4352C6A8E5}"/>
              </a:ext>
            </a:extLst>
          </p:cNvPr>
          <p:cNvSpPr>
            <a:spLocks noGrp="1"/>
          </p:cNvSpPr>
          <p:nvPr>
            <p:ph idx="1"/>
          </p:nvPr>
        </p:nvSpPr>
        <p:spPr>
          <a:xfrm>
            <a:off x="6621781" y="872837"/>
            <a:ext cx="4520593" cy="5140036"/>
          </a:xfrm>
        </p:spPr>
        <p:txBody>
          <a:bodyPr>
            <a:normAutofit/>
          </a:bodyPr>
          <a:lstStyle>
            <a:lvl1pPr algn="l">
              <a:defRPr sz="2800"/>
            </a:lvl1pPr>
            <a:lvl2pPr algn="l">
              <a:defRPr sz="2400"/>
            </a:lvl2pPr>
            <a:lvl3pPr algn="l">
              <a:defRPr sz="2000"/>
            </a:lvl3pPr>
            <a:lvl4pPr algn="l">
              <a:defRPr sz="1800"/>
            </a:lvl4pPr>
            <a:lvl5pPr algn="l">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EFABF6F-6E7C-4B3F-B205-09361DA5898B}"/>
              </a:ext>
            </a:extLst>
          </p:cNvPr>
          <p:cNvSpPr>
            <a:spLocks noGrp="1"/>
          </p:cNvSpPr>
          <p:nvPr>
            <p:ph type="body" sz="half" idx="2"/>
          </p:nvPr>
        </p:nvSpPr>
        <p:spPr>
          <a:xfrm>
            <a:off x="770537" y="3442854"/>
            <a:ext cx="4560525" cy="257694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25198D-8500-4277-AA5D-3C3D8FDDCF4B}"/>
              </a:ext>
            </a:extLst>
          </p:cNvPr>
          <p:cNvSpPr>
            <a:spLocks noGrp="1"/>
          </p:cNvSpPr>
          <p:nvPr>
            <p:ph type="dt" sz="half" idx="10"/>
          </p:nvPr>
        </p:nvSpPr>
        <p:spPr>
          <a:xfrm>
            <a:off x="329184" y="6236208"/>
            <a:ext cx="3037459" cy="365125"/>
          </a:xfrm>
        </p:spPr>
        <p:txBody>
          <a:bodyPr/>
          <a:lstStyle/>
          <a:p>
            <a:fld id="{962E767E-8A14-4E70-91B9-2101CBC4D7BD}" type="datetime1">
              <a:rPr lang="en-US" smtClean="0"/>
              <a:t>3/6/2024</a:t>
            </a:fld>
            <a:endParaRPr lang="en-US" dirty="0"/>
          </a:p>
        </p:txBody>
      </p:sp>
      <p:sp>
        <p:nvSpPr>
          <p:cNvPr id="6" name="Footer Placeholder 5">
            <a:extLst>
              <a:ext uri="{FF2B5EF4-FFF2-40B4-BE49-F238E27FC236}">
                <a16:creationId xmlns:a16="http://schemas.microsoft.com/office/drawing/2014/main" id="{F98D219F-027A-4632-9FB0-BD098D5693DB}"/>
              </a:ext>
            </a:extLst>
          </p:cNvPr>
          <p:cNvSpPr>
            <a:spLocks noGrp="1"/>
          </p:cNvSpPr>
          <p:nvPr>
            <p:ph type="ftr" sz="quarter" idx="11"/>
          </p:nvPr>
        </p:nvSpPr>
        <p:spPr>
          <a:xfrm>
            <a:off x="329184" y="237744"/>
            <a:ext cx="3792532"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CA30C82B-C7DC-434D-8768-DE9D1176715B}"/>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129" name="Straight Connector 128">
            <a:extLst>
              <a:ext uri="{FF2B5EF4-FFF2-40B4-BE49-F238E27FC236}">
                <a16:creationId xmlns:a16="http://schemas.microsoft.com/office/drawing/2014/main" id="{A8CCC603-9605-46C8-9034-8DAE6AC40DD9}"/>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CBBF1D9-8F8F-45A3-BDB4-952D0FB20A4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5926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BEB8797-B080-41A6-B14E-8DC7F0F27E4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C6C7272-A552-46B3-992F-F5ADD5AA2443}"/>
              </a:ext>
            </a:extLst>
          </p:cNvPr>
          <p:cNvSpPr/>
          <p:nvPr/>
        </p:nvSpPr>
        <p:spPr>
          <a:xfrm>
            <a:off x="-1" y="0"/>
            <a:ext cx="6087677" cy="6858000"/>
          </a:xfrm>
          <a:prstGeom prst="rect">
            <a:avLst/>
          </a:prstGeom>
          <a:solidFill>
            <a:schemeClr val="bg1"/>
          </a:solidFill>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C25F6AD1-1E6C-46AF-8431-6627180FFD2E}"/>
              </a:ext>
            </a:extLst>
          </p:cNvPr>
          <p:cNvSpPr>
            <a:spLocks noGrp="1"/>
          </p:cNvSpPr>
          <p:nvPr>
            <p:ph type="title"/>
          </p:nvPr>
        </p:nvSpPr>
        <p:spPr>
          <a:xfrm>
            <a:off x="768733" y="858981"/>
            <a:ext cx="4556749" cy="2281052"/>
          </a:xfrm>
        </p:spPr>
        <p:txBody>
          <a:bodyPr anchor="b"/>
          <a:lstStyle>
            <a:lvl1pPr>
              <a:defRPr lang="en-US" sz="3600" kern="1200" dirty="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88A91F9-760E-4CF4-8A03-FA1482C35EB7}"/>
              </a:ext>
            </a:extLst>
          </p:cNvPr>
          <p:cNvSpPr>
            <a:spLocks noGrp="1"/>
          </p:cNvSpPr>
          <p:nvPr>
            <p:ph type="pic" idx="1"/>
          </p:nvPr>
        </p:nvSpPr>
        <p:spPr>
          <a:xfrm>
            <a:off x="6559826" y="865909"/>
            <a:ext cx="4582548" cy="51261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149A9D5-BA6E-4C4A-88A0-5BB86958B8E6}"/>
              </a:ext>
            </a:extLst>
          </p:cNvPr>
          <p:cNvSpPr>
            <a:spLocks noGrp="1"/>
          </p:cNvSpPr>
          <p:nvPr>
            <p:ph type="body" sz="half" idx="2"/>
          </p:nvPr>
        </p:nvSpPr>
        <p:spPr>
          <a:xfrm>
            <a:off x="768733" y="3429000"/>
            <a:ext cx="4556749" cy="2590800"/>
          </a:xfrm>
        </p:spPr>
        <p:txBody>
          <a:bodyPr/>
          <a:lstStyle>
            <a:lvl1pPr marL="0" indent="0">
              <a:buNone/>
              <a:defRPr lang="en-US" sz="2400" kern="1200" dirty="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56899E-70A1-4EFB-87EC-6C4F3BC0360B}"/>
              </a:ext>
            </a:extLst>
          </p:cNvPr>
          <p:cNvSpPr>
            <a:spLocks noGrp="1"/>
          </p:cNvSpPr>
          <p:nvPr>
            <p:ph type="dt" sz="half" idx="10"/>
          </p:nvPr>
        </p:nvSpPr>
        <p:spPr>
          <a:xfrm>
            <a:off x="329184" y="6236208"/>
            <a:ext cx="3037459" cy="365125"/>
          </a:xfrm>
        </p:spPr>
        <p:txBody>
          <a:bodyPr/>
          <a:lstStyle/>
          <a:p>
            <a:fld id="{01AF0C4B-5A4A-45CA-ABEC-10F107160D33}" type="datetime1">
              <a:rPr lang="en-US" smtClean="0"/>
              <a:t>3/6/2024</a:t>
            </a:fld>
            <a:endParaRPr lang="en-US" dirty="0"/>
          </a:p>
        </p:txBody>
      </p:sp>
      <p:sp>
        <p:nvSpPr>
          <p:cNvPr id="6" name="Footer Placeholder 5">
            <a:extLst>
              <a:ext uri="{FF2B5EF4-FFF2-40B4-BE49-F238E27FC236}">
                <a16:creationId xmlns:a16="http://schemas.microsoft.com/office/drawing/2014/main" id="{5FC34B05-4931-4BC8-BD43-9E6B944B3069}"/>
              </a:ext>
            </a:extLst>
          </p:cNvPr>
          <p:cNvSpPr>
            <a:spLocks noGrp="1"/>
          </p:cNvSpPr>
          <p:nvPr>
            <p:ph type="ftr" sz="quarter" idx="11"/>
          </p:nvPr>
        </p:nvSpPr>
        <p:spPr>
          <a:xfrm>
            <a:off x="329184" y="237744"/>
            <a:ext cx="4114800"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AD4ABE5D-7EA4-4D33-B23E-52E640CBF21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74" name="Straight Connector 73">
            <a:extLst>
              <a:ext uri="{FF2B5EF4-FFF2-40B4-BE49-F238E27FC236}">
                <a16:creationId xmlns:a16="http://schemas.microsoft.com/office/drawing/2014/main" id="{DF0DB5EA-94EC-4DB5-B8E5-B454005C1552}"/>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699FF82-B951-46E6-AEA7-0993C867FB6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7789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F69F7-12D5-40F0-88F0-33D60AEB021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65BB511-E79D-41D8-AF91-14A5C803F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05DFA-4DAF-4B30-8032-503081AEA4BF}"/>
              </a:ext>
            </a:extLst>
          </p:cNvPr>
          <p:cNvSpPr>
            <a:spLocks noGrp="1"/>
          </p:cNvSpPr>
          <p:nvPr>
            <p:ph type="dt" sz="half" idx="10"/>
          </p:nvPr>
        </p:nvSpPr>
        <p:spPr/>
        <p:txBody>
          <a:bodyPr/>
          <a:lstStyle/>
          <a:p>
            <a:fld id="{B68B8189-0D9C-48A6-9FA3-862227B094CE}" type="datetime1">
              <a:rPr lang="en-US" smtClean="0"/>
              <a:t>3/6/2024</a:t>
            </a:fld>
            <a:endParaRPr lang="en-US"/>
          </a:p>
        </p:txBody>
      </p:sp>
      <p:sp>
        <p:nvSpPr>
          <p:cNvPr id="5" name="Footer Placeholder 4">
            <a:extLst>
              <a:ext uri="{FF2B5EF4-FFF2-40B4-BE49-F238E27FC236}">
                <a16:creationId xmlns:a16="http://schemas.microsoft.com/office/drawing/2014/main" id="{E034FBF5-16C0-46A0-916A-4910C1B61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626EA6-7E48-454C-887A-0EF3356F91D5}"/>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329503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312BAB-A07B-4FEA-8EB5-A7BD8B24C6DA}"/>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F245A432-7E52-48B5-A8BB-13EED592E35A}"/>
              </a:ext>
            </a:extLst>
          </p:cNvPr>
          <p:cNvSpPr/>
          <p:nvPr/>
        </p:nvSpPr>
        <p:spPr>
          <a:xfrm>
            <a:off x="7813964" y="0"/>
            <a:ext cx="4378036" cy="6858000"/>
          </a:xfrm>
          <a:prstGeom prst="rect">
            <a:avLst/>
          </a:prstGeom>
          <a:ln>
            <a:noFill/>
          </a:ln>
          <a:effectLst>
            <a:outerShdw blurRad="254000" dist="152400" dir="1068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656288B6-16BD-4DEE-9187-C78963ED1D8A}"/>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Vertical Title 1">
            <a:extLst>
              <a:ext uri="{FF2B5EF4-FFF2-40B4-BE49-F238E27FC236}">
                <a16:creationId xmlns:a16="http://schemas.microsoft.com/office/drawing/2014/main" id="{F9259F7B-ED77-4251-A424-93712C6F57A0}"/>
              </a:ext>
            </a:extLst>
          </p:cNvPr>
          <p:cNvSpPr>
            <a:spLocks noGrp="1"/>
          </p:cNvSpPr>
          <p:nvPr>
            <p:ph type="title" orient="vert"/>
          </p:nvPr>
        </p:nvSpPr>
        <p:spPr>
          <a:xfrm>
            <a:off x="8139544" y="872836"/>
            <a:ext cx="2521527" cy="5119256"/>
          </a:xfrm>
        </p:spPr>
        <p:txBody>
          <a:bodyPr vert="eaVert" ancho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0295692-9BD0-4EB9-B344-9A6945DB0B81}"/>
              </a:ext>
            </a:extLst>
          </p:cNvPr>
          <p:cNvSpPr>
            <a:spLocks noGrp="1"/>
          </p:cNvSpPr>
          <p:nvPr>
            <p:ph type="body" orient="vert" idx="1"/>
          </p:nvPr>
        </p:nvSpPr>
        <p:spPr>
          <a:xfrm>
            <a:off x="756746" y="872836"/>
            <a:ext cx="6634169" cy="51192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B128527-7CED-4CF3-A260-649685D2E6D3}"/>
              </a:ext>
            </a:extLst>
          </p:cNvPr>
          <p:cNvSpPr>
            <a:spLocks noGrp="1"/>
          </p:cNvSpPr>
          <p:nvPr>
            <p:ph type="dt" sz="half" idx="10"/>
          </p:nvPr>
        </p:nvSpPr>
        <p:spPr>
          <a:xfrm>
            <a:off x="329184" y="6236208"/>
            <a:ext cx="3037459" cy="365125"/>
          </a:xfrm>
        </p:spPr>
        <p:txBody>
          <a:bodyPr/>
          <a:lstStyle/>
          <a:p>
            <a:fld id="{26ADDCAE-6443-42C3-9C19-F95985500186}" type="datetime1">
              <a:rPr lang="en-US" smtClean="0"/>
              <a:t>3/6/2024</a:t>
            </a:fld>
            <a:endParaRPr lang="en-US" dirty="0"/>
          </a:p>
        </p:txBody>
      </p:sp>
      <p:sp>
        <p:nvSpPr>
          <p:cNvPr id="5" name="Footer Placeholder 4">
            <a:extLst>
              <a:ext uri="{FF2B5EF4-FFF2-40B4-BE49-F238E27FC236}">
                <a16:creationId xmlns:a16="http://schemas.microsoft.com/office/drawing/2014/main" id="{20517F65-E517-4B50-B559-FD7D59F3E8B5}"/>
              </a:ext>
            </a:extLst>
          </p:cNvPr>
          <p:cNvSpPr>
            <a:spLocks noGrp="1"/>
          </p:cNvSpPr>
          <p:nvPr>
            <p:ph type="ftr" sz="quarter" idx="11"/>
          </p:nvPr>
        </p:nvSpPr>
        <p:spPr>
          <a:xfrm>
            <a:off x="329184" y="237744"/>
            <a:ext cx="3581400" cy="365125"/>
          </a:xfrm>
        </p:spPr>
        <p:txBody>
          <a:bodyPr/>
          <a:lstStyle/>
          <a:p>
            <a:endParaRPr lang="en-US" dirty="0"/>
          </a:p>
        </p:txBody>
      </p:sp>
      <p:sp>
        <p:nvSpPr>
          <p:cNvPr id="6" name="Slide Number Placeholder 5">
            <a:extLst>
              <a:ext uri="{FF2B5EF4-FFF2-40B4-BE49-F238E27FC236}">
                <a16:creationId xmlns:a16="http://schemas.microsoft.com/office/drawing/2014/main" id="{CAED40B7-46EE-49D9-BE89-7E101F80A49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16" name="Straight Connector 15">
            <a:extLst>
              <a:ext uri="{FF2B5EF4-FFF2-40B4-BE49-F238E27FC236}">
                <a16:creationId xmlns:a16="http://schemas.microsoft.com/office/drawing/2014/main" id="{E05031BF-2EA5-4128-B6AF-2D0F5A101095}"/>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365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38E7D36-B1C9-463C-983F-AEA5810A60D0}"/>
              </a:ext>
            </a:extLst>
          </p:cNvPr>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37B9A221-B33F-47C2-85FF-2C8F363D797B}"/>
              </a:ext>
            </a:extLst>
          </p:cNvPr>
          <p:cNvSpPr/>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ectangle 7">
            <a:extLst>
              <a:ext uri="{FF2B5EF4-FFF2-40B4-BE49-F238E27FC236}">
                <a16:creationId xmlns:a16="http://schemas.microsoft.com/office/drawing/2014/main" id="{CD0E0EF1-7626-4514-9337-271DD661B1EB}"/>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5" name="Rectangle 64">
            <a:extLst>
              <a:ext uri="{FF2B5EF4-FFF2-40B4-BE49-F238E27FC236}">
                <a16:creationId xmlns:a16="http://schemas.microsoft.com/office/drawing/2014/main" id="{5F0B1492-9A00-4F80-8771-0BB2C2C4353C}"/>
              </a:ext>
            </a:extLst>
          </p:cNvPr>
          <p:cNvSpPr/>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0F462805-4F8E-44FE-905C-2C3F1A2B3D44}"/>
              </a:ext>
            </a:extLst>
          </p:cNvPr>
          <p:cNvSpPr>
            <a:spLocks noGrp="1"/>
          </p:cNvSpPr>
          <p:nvPr>
            <p:ph type="title"/>
          </p:nvPr>
        </p:nvSpPr>
        <p:spPr>
          <a:xfrm>
            <a:off x="761801" y="858982"/>
            <a:ext cx="10380573" cy="143227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345021C-0380-49AA-ADA1-A8B473FBF572}"/>
              </a:ext>
            </a:extLst>
          </p:cNvPr>
          <p:cNvSpPr>
            <a:spLocks noGrp="1"/>
          </p:cNvSpPr>
          <p:nvPr>
            <p:ph type="body" idx="1"/>
          </p:nvPr>
        </p:nvSpPr>
        <p:spPr>
          <a:xfrm>
            <a:off x="761799" y="2750126"/>
            <a:ext cx="10381205" cy="326178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B7A2409-F298-40BF-BFAC-65A3E71D29E8}"/>
              </a:ext>
            </a:extLst>
          </p:cNvPr>
          <p:cNvSpPr>
            <a:spLocks noGrp="1"/>
          </p:cNvSpPr>
          <p:nvPr>
            <p:ph type="dt" sz="half" idx="2"/>
          </p:nvPr>
        </p:nvSpPr>
        <p:spPr>
          <a:xfrm>
            <a:off x="332481" y="6240079"/>
            <a:ext cx="4114800" cy="365125"/>
          </a:xfrm>
          <a:prstGeom prst="rect">
            <a:avLst/>
          </a:prstGeom>
        </p:spPr>
        <p:txBody>
          <a:bodyPr vert="horz" lIns="91440" tIns="45720" rIns="91440" bIns="45720" rtlCol="0" anchor="ctr"/>
          <a:lstStyle>
            <a:lvl1pPr algn="l">
              <a:defRPr sz="900">
                <a:solidFill>
                  <a:schemeClr val="tx1"/>
                </a:solidFill>
              </a:defRPr>
            </a:lvl1pPr>
          </a:lstStyle>
          <a:p>
            <a:fld id="{6989806E-8E94-473C-AEE7-BE6F15F85533}" type="datetime1">
              <a:rPr lang="en-US" smtClean="0"/>
              <a:t>3/6/2024</a:t>
            </a:fld>
            <a:endParaRPr lang="en-US" dirty="0"/>
          </a:p>
        </p:txBody>
      </p:sp>
      <p:sp>
        <p:nvSpPr>
          <p:cNvPr id="5" name="Footer Placeholder 4">
            <a:extLst>
              <a:ext uri="{FF2B5EF4-FFF2-40B4-BE49-F238E27FC236}">
                <a16:creationId xmlns:a16="http://schemas.microsoft.com/office/drawing/2014/main" id="{CB4799D8-4DBF-4BB2-8D2B-65592ADC9004}"/>
              </a:ext>
            </a:extLst>
          </p:cNvPr>
          <p:cNvSpPr>
            <a:spLocks noGrp="1"/>
          </p:cNvSpPr>
          <p:nvPr>
            <p:ph type="ftr" sz="quarter" idx="3"/>
          </p:nvPr>
        </p:nvSpPr>
        <p:spPr>
          <a:xfrm>
            <a:off x="332481" y="236199"/>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F9F99666-11C3-48A1-966C-439EBF9D9A01}"/>
              </a:ext>
            </a:extLst>
          </p:cNvPr>
          <p:cNvSpPr>
            <a:spLocks noGrp="1"/>
          </p:cNvSpPr>
          <p:nvPr>
            <p:ph type="sldNum" sz="quarter" idx="4"/>
          </p:nvPr>
        </p:nvSpPr>
        <p:spPr>
          <a:xfrm>
            <a:off x="11289782" y="235881"/>
            <a:ext cx="756746" cy="365760"/>
          </a:xfrm>
          <a:prstGeom prst="rect">
            <a:avLst/>
          </a:prstGeom>
        </p:spPr>
        <p:txBody>
          <a:bodyPr vert="horz" lIns="91440" tIns="45720" rIns="91440" bIns="45720" rtlCol="0" anchor="ctr"/>
          <a:lstStyle>
            <a:lvl1pPr algn="ctr">
              <a:defRPr lang="en-US" sz="1400" b="1" kern="1200" smtClean="0">
                <a:solidFill>
                  <a:schemeClr val="tx1"/>
                </a:solidFill>
                <a:latin typeface="Bierstadt" panose="020B0504020202020204" pitchFamily="34" charset="0"/>
                <a:ea typeface="+mn-ea"/>
                <a:cs typeface="+mn-cs"/>
              </a:defRPr>
            </a:lvl1pPr>
          </a:lstStyle>
          <a:p>
            <a:fld id="{B4A918BC-4D43-4B42-B3C0-E7EBE25E6AF0}" type="slidenum">
              <a:rPr lang="en-US" smtClean="0"/>
              <a:pPr/>
              <a:t>‹#›</a:t>
            </a:fld>
            <a:endParaRPr lang="en-US" dirty="0"/>
          </a:p>
        </p:txBody>
      </p:sp>
      <p:cxnSp>
        <p:nvCxnSpPr>
          <p:cNvPr id="119" name="Straight Connector 118">
            <a:extLst>
              <a:ext uri="{FF2B5EF4-FFF2-40B4-BE49-F238E27FC236}">
                <a16:creationId xmlns:a16="http://schemas.microsoft.com/office/drawing/2014/main" id="{7FAC7B62-8ACC-41ED-80AB-8D1CDF38B9E4}"/>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45FF525-9A83-4625-99D9-B267BDE077E7}"/>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71875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67" r:id="rId6"/>
    <p:sldLayoutId id="2147483663" r:id="rId7"/>
    <p:sldLayoutId id="2147483664" r:id="rId8"/>
    <p:sldLayoutId id="2147483665" r:id="rId9"/>
    <p:sldLayoutId id="2147483666" r:id="rId10"/>
    <p:sldLayoutId id="2147483668"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200" kern="1200">
          <a:solidFill>
            <a:schemeClr val="tx1"/>
          </a:solidFill>
          <a:latin typeface="+mn-lt"/>
          <a:ea typeface="+mn-ea"/>
          <a:cs typeface="+mn-cs"/>
        </a:defRPr>
      </a:lvl1pPr>
      <a:lvl2pPr marL="228600" indent="0" algn="l" defTabSz="914400" rtl="0" eaLnBrk="1" latinLnBrk="0" hangingPunct="1">
        <a:lnSpc>
          <a:spcPct val="110000"/>
        </a:lnSpc>
        <a:spcBef>
          <a:spcPts val="500"/>
        </a:spcBef>
        <a:buFont typeface="Arial" panose="020B0604020202020204" pitchFamily="34" charset="0"/>
        <a:buNone/>
        <a:defRPr sz="20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6858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5CC50F2E-EF04-4D7A-A09C-5AEF6E5EAD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5995" cy="3429000"/>
          </a:xfrm>
          <a:prstGeom prst="rect">
            <a:avLst/>
          </a:prstGeom>
          <a:ln>
            <a:noFill/>
          </a:ln>
          <a:effectLst>
            <a:outerShdw blurRad="342900" dist="2286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163553-66BB-9F4E-90A7-22ED284C0288}"/>
              </a:ext>
            </a:extLst>
          </p:cNvPr>
          <p:cNvSpPr>
            <a:spLocks noGrp="1"/>
          </p:cNvSpPr>
          <p:nvPr>
            <p:ph type="ctrTitle"/>
          </p:nvPr>
        </p:nvSpPr>
        <p:spPr>
          <a:xfrm>
            <a:off x="6575305" y="235881"/>
            <a:ext cx="4569006" cy="2884247"/>
          </a:xfrm>
        </p:spPr>
        <p:txBody>
          <a:bodyPr anchor="ctr">
            <a:normAutofit/>
          </a:bodyPr>
          <a:lstStyle/>
          <a:p>
            <a:r>
              <a:rPr lang="en-GB" dirty="0"/>
              <a:t>Independent Project</a:t>
            </a:r>
          </a:p>
        </p:txBody>
      </p:sp>
      <p:sp>
        <p:nvSpPr>
          <p:cNvPr id="3" name="Subtitle 2">
            <a:extLst>
              <a:ext uri="{FF2B5EF4-FFF2-40B4-BE49-F238E27FC236}">
                <a16:creationId xmlns:a16="http://schemas.microsoft.com/office/drawing/2014/main" id="{D75B9270-51C0-ACC3-FF14-660A8FF7BDA9}"/>
              </a:ext>
            </a:extLst>
          </p:cNvPr>
          <p:cNvSpPr>
            <a:spLocks noGrp="1"/>
          </p:cNvSpPr>
          <p:nvPr>
            <p:ph type="subTitle" idx="1"/>
          </p:nvPr>
        </p:nvSpPr>
        <p:spPr>
          <a:xfrm>
            <a:off x="6575305" y="3880965"/>
            <a:ext cx="4569006" cy="2359114"/>
          </a:xfrm>
        </p:spPr>
        <p:txBody>
          <a:bodyPr anchor="b">
            <a:normAutofit/>
          </a:bodyPr>
          <a:lstStyle/>
          <a:p>
            <a:r>
              <a:rPr lang="en-GB" dirty="0"/>
              <a:t>Conclusion Chapter</a:t>
            </a:r>
          </a:p>
        </p:txBody>
      </p:sp>
      <p:pic>
        <p:nvPicPr>
          <p:cNvPr id="4" name="Picture 3">
            <a:extLst>
              <a:ext uri="{FF2B5EF4-FFF2-40B4-BE49-F238E27FC236}">
                <a16:creationId xmlns:a16="http://schemas.microsoft.com/office/drawing/2014/main" id="{E46D709D-9C82-BD47-78CC-C97336F1C209}"/>
              </a:ext>
            </a:extLst>
          </p:cNvPr>
          <p:cNvPicPr>
            <a:picLocks noChangeAspect="1"/>
          </p:cNvPicPr>
          <p:nvPr/>
        </p:nvPicPr>
        <p:blipFill rotWithShape="1">
          <a:blip r:embed="rId2"/>
          <a:srcRect l="24899" r="13545"/>
          <a:stretch/>
        </p:blipFill>
        <p:spPr>
          <a:xfrm>
            <a:off x="20" y="10"/>
            <a:ext cx="6095978" cy="6857989"/>
          </a:xfrm>
          <a:prstGeom prst="rect">
            <a:avLst/>
          </a:prstGeom>
        </p:spPr>
      </p:pic>
      <p:cxnSp>
        <p:nvCxnSpPr>
          <p:cNvPr id="13" name="Straight Connector 12">
            <a:extLst>
              <a:ext uri="{FF2B5EF4-FFF2-40B4-BE49-F238E27FC236}">
                <a16:creationId xmlns:a16="http://schemas.microsoft.com/office/drawing/2014/main" id="{1D7AD51E-A168-490B-B8A6-8AFE86E0F2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3618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C5D4B5-F835-C35E-C531-F40CC23BB25D}"/>
              </a:ext>
            </a:extLst>
          </p:cNvPr>
          <p:cNvSpPr>
            <a:spLocks noGrp="1"/>
          </p:cNvSpPr>
          <p:nvPr>
            <p:ph type="title"/>
          </p:nvPr>
        </p:nvSpPr>
        <p:spPr>
          <a:xfrm>
            <a:off x="761802" y="858982"/>
            <a:ext cx="3451060" cy="5152933"/>
          </a:xfrm>
        </p:spPr>
        <p:txBody>
          <a:bodyPr>
            <a:normAutofit/>
          </a:bodyPr>
          <a:lstStyle/>
          <a:p>
            <a:r>
              <a:rPr lang="en-GB" dirty="0"/>
              <a:t>What is a conclusion?</a:t>
            </a:r>
          </a:p>
        </p:txBody>
      </p:sp>
      <p:sp useBgFill="1">
        <p:nvSpPr>
          <p:cNvPr id="11" name="Rectangle 10">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5FF0AC5-8636-FF66-7629-2DED35F92F76}"/>
              </a:ext>
            </a:extLst>
          </p:cNvPr>
          <p:cNvGraphicFramePr>
            <a:graphicFrameLocks noGrp="1"/>
          </p:cNvGraphicFramePr>
          <p:nvPr>
            <p:ph idx="1"/>
            <p:extLst>
              <p:ext uri="{D42A27DB-BD31-4B8C-83A1-F6EECF244321}">
                <p14:modId xmlns:p14="http://schemas.microsoft.com/office/powerpoint/2010/main" val="4082735391"/>
              </p:ext>
            </p:extLst>
          </p:nvPr>
        </p:nvGraphicFramePr>
        <p:xfrm>
          <a:off x="5088860" y="601324"/>
          <a:ext cx="6055450" cy="5638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179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and question mark">
            <a:extLst>
              <a:ext uri="{FF2B5EF4-FFF2-40B4-BE49-F238E27FC236}">
                <a16:creationId xmlns:a16="http://schemas.microsoft.com/office/drawing/2014/main" id="{275BBAEE-F583-FFA6-247C-D462D8E62F7F}"/>
              </a:ext>
            </a:extLst>
          </p:cNvPr>
          <p:cNvPicPr>
            <a:picLocks noChangeAspect="1"/>
          </p:cNvPicPr>
          <p:nvPr/>
        </p:nvPicPr>
        <p:blipFill rotWithShape="1">
          <a:blip r:embed="rId3"/>
          <a:srcRect l="31951" r="28303"/>
          <a:stretch/>
        </p:blipFill>
        <p:spPr>
          <a:xfrm>
            <a:off x="20" y="-2"/>
            <a:ext cx="484584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C1BE31B-82D8-A994-B825-0C0D6C477C55}"/>
              </a:ext>
            </a:extLst>
          </p:cNvPr>
          <p:cNvSpPr>
            <a:spLocks noGrp="1"/>
          </p:cNvSpPr>
          <p:nvPr>
            <p:ph type="title"/>
          </p:nvPr>
        </p:nvSpPr>
        <p:spPr>
          <a:xfrm>
            <a:off x="6474848" y="67527"/>
            <a:ext cx="4369757" cy="2129878"/>
          </a:xfrm>
        </p:spPr>
        <p:txBody>
          <a:bodyPr>
            <a:normAutofit/>
          </a:bodyPr>
          <a:lstStyle/>
          <a:p>
            <a:r>
              <a:rPr lang="en-GB" dirty="0"/>
              <a:t>What to include in a conclusion?</a:t>
            </a:r>
          </a:p>
        </p:txBody>
      </p:sp>
      <p:sp>
        <p:nvSpPr>
          <p:cNvPr id="3" name="Content Placeholder 2">
            <a:extLst>
              <a:ext uri="{FF2B5EF4-FFF2-40B4-BE49-F238E27FC236}">
                <a16:creationId xmlns:a16="http://schemas.microsoft.com/office/drawing/2014/main" id="{BCCED924-0E26-80D0-AB98-3AD05D19A2B8}"/>
              </a:ext>
            </a:extLst>
          </p:cNvPr>
          <p:cNvSpPr>
            <a:spLocks noGrp="1"/>
          </p:cNvSpPr>
          <p:nvPr>
            <p:ph idx="1"/>
          </p:nvPr>
        </p:nvSpPr>
        <p:spPr>
          <a:xfrm>
            <a:off x="5099741" y="2673891"/>
            <a:ext cx="6314540" cy="3973410"/>
          </a:xfrm>
        </p:spPr>
        <p:txBody>
          <a:bodyPr>
            <a:normAutofit fontScale="92500" lnSpcReduction="10000"/>
          </a:bodyPr>
          <a:lstStyle/>
          <a:p>
            <a:pPr>
              <a:lnSpc>
                <a:spcPct val="100000"/>
              </a:lnSpc>
            </a:pPr>
            <a:r>
              <a:rPr lang="en-GB" sz="3000" b="1" u="sng" dirty="0"/>
              <a:t>Answer your research question</a:t>
            </a:r>
          </a:p>
          <a:p>
            <a:pPr marL="457200" indent="-457200">
              <a:lnSpc>
                <a:spcPct val="100000"/>
              </a:lnSpc>
              <a:buFont typeface="+mj-lt"/>
              <a:buAutoNum type="arabicPeriod"/>
            </a:pPr>
            <a:endParaRPr lang="en-GB" sz="1800" dirty="0"/>
          </a:p>
          <a:p>
            <a:pPr marL="685800" lvl="1" indent="-457200">
              <a:lnSpc>
                <a:spcPct val="100000"/>
              </a:lnSpc>
              <a:buFont typeface="+mj-lt"/>
              <a:buAutoNum type="alphaLcPeriod"/>
            </a:pPr>
            <a:r>
              <a:rPr lang="en-GB" sz="1800" dirty="0"/>
              <a:t>Make sure you identify the research aims and objectives from the introduction of your work and say exactly how your research has answered them. State your research aims and objectives clearly, and then go through one by one and explain how you have researched them and what you have found.</a:t>
            </a:r>
          </a:p>
          <a:p>
            <a:pPr marL="685800" lvl="1" indent="-457200">
              <a:lnSpc>
                <a:spcPct val="100000"/>
              </a:lnSpc>
              <a:buFont typeface="+mj-lt"/>
              <a:buAutoNum type="alphaLcPeriod"/>
            </a:pPr>
            <a:r>
              <a:rPr lang="en-GB" sz="1800" dirty="0"/>
              <a:t>Make sure you remember to include references here to the literature that you have discussed in your literature review chapter; linking back between your findings and the existing literature helps to show if you are confirming what has been found before, or challenging it with new information specific to your research context.</a:t>
            </a:r>
          </a:p>
          <a:p>
            <a:pPr>
              <a:lnSpc>
                <a:spcPct val="100000"/>
              </a:lnSpc>
            </a:pPr>
            <a:endParaRPr lang="en-GB" sz="1000" dirty="0"/>
          </a:p>
        </p:txBody>
      </p:sp>
      <p:cxnSp>
        <p:nvCxnSpPr>
          <p:cNvPr id="13" name="Straight Connector 12">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9165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and question mark">
            <a:extLst>
              <a:ext uri="{FF2B5EF4-FFF2-40B4-BE49-F238E27FC236}">
                <a16:creationId xmlns:a16="http://schemas.microsoft.com/office/drawing/2014/main" id="{71C36A52-EFF9-D60D-7889-B08466B4924A}"/>
              </a:ext>
            </a:extLst>
          </p:cNvPr>
          <p:cNvPicPr>
            <a:picLocks noChangeAspect="1"/>
          </p:cNvPicPr>
          <p:nvPr/>
        </p:nvPicPr>
        <p:blipFill rotWithShape="1">
          <a:blip r:embed="rId2"/>
          <a:srcRect l="31951" r="28303"/>
          <a:stretch/>
        </p:blipFill>
        <p:spPr>
          <a:xfrm>
            <a:off x="20" y="-2"/>
            <a:ext cx="484584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67E2E4-C54B-9354-1FE2-775D44114015}"/>
              </a:ext>
            </a:extLst>
          </p:cNvPr>
          <p:cNvSpPr>
            <a:spLocks noGrp="1"/>
          </p:cNvSpPr>
          <p:nvPr>
            <p:ph type="title"/>
          </p:nvPr>
        </p:nvSpPr>
        <p:spPr>
          <a:xfrm>
            <a:off x="6334055" y="158600"/>
            <a:ext cx="4369757" cy="2129878"/>
          </a:xfrm>
        </p:spPr>
        <p:txBody>
          <a:bodyPr>
            <a:normAutofit/>
          </a:bodyPr>
          <a:lstStyle/>
          <a:p>
            <a:r>
              <a:rPr lang="en-GB" dirty="0"/>
              <a:t>What to include in a conclusion?</a:t>
            </a:r>
          </a:p>
        </p:txBody>
      </p:sp>
      <p:sp>
        <p:nvSpPr>
          <p:cNvPr id="3" name="Content Placeholder 2">
            <a:extLst>
              <a:ext uri="{FF2B5EF4-FFF2-40B4-BE49-F238E27FC236}">
                <a16:creationId xmlns:a16="http://schemas.microsoft.com/office/drawing/2014/main" id="{CDB2F23F-EFCA-A286-5068-78201D4F3431}"/>
              </a:ext>
            </a:extLst>
          </p:cNvPr>
          <p:cNvSpPr>
            <a:spLocks noGrp="1"/>
          </p:cNvSpPr>
          <p:nvPr>
            <p:ph idx="1"/>
          </p:nvPr>
        </p:nvSpPr>
        <p:spPr>
          <a:xfrm>
            <a:off x="5606551" y="2288478"/>
            <a:ext cx="6004023" cy="4258319"/>
          </a:xfrm>
        </p:spPr>
        <p:txBody>
          <a:bodyPr>
            <a:normAutofit lnSpcReduction="10000"/>
          </a:bodyPr>
          <a:lstStyle/>
          <a:p>
            <a:pPr algn="ctr">
              <a:lnSpc>
                <a:spcPct val="100000"/>
              </a:lnSpc>
            </a:pPr>
            <a:r>
              <a:rPr lang="en-GB" sz="2800" b="1" u="sng" dirty="0"/>
              <a:t>Summarise and Reflect on your research</a:t>
            </a:r>
          </a:p>
          <a:p>
            <a:pPr>
              <a:lnSpc>
                <a:spcPct val="100000"/>
              </a:lnSpc>
            </a:pPr>
            <a:endParaRPr lang="en-GB" sz="1600" dirty="0"/>
          </a:p>
          <a:p>
            <a:pPr marL="742950" lvl="1" indent="-514350">
              <a:lnSpc>
                <a:spcPct val="100000"/>
              </a:lnSpc>
              <a:buFont typeface="+mj-lt"/>
              <a:buAutoNum type="alphaLcPeriod"/>
            </a:pPr>
            <a:r>
              <a:rPr lang="en-GB" sz="2400" dirty="0"/>
              <a:t>Remind the reader of the key methodological decisions you have made and why they were relevant to the questions you were answering.</a:t>
            </a:r>
          </a:p>
          <a:p>
            <a:pPr marL="742950" lvl="1" indent="-514350">
              <a:lnSpc>
                <a:spcPct val="100000"/>
              </a:lnSpc>
              <a:buFont typeface="+mj-lt"/>
              <a:buAutoNum type="alphaLcPeriod"/>
            </a:pPr>
            <a:r>
              <a:rPr lang="en-GB" sz="2400" dirty="0"/>
              <a:t>Explore what challenges were faced in the research (limitations) and discuss how future research may improve or expand on your methods and scope.</a:t>
            </a:r>
          </a:p>
        </p:txBody>
      </p:sp>
      <p:cxnSp>
        <p:nvCxnSpPr>
          <p:cNvPr id="13" name="Straight Connector 12">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8002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and question mark">
            <a:extLst>
              <a:ext uri="{FF2B5EF4-FFF2-40B4-BE49-F238E27FC236}">
                <a16:creationId xmlns:a16="http://schemas.microsoft.com/office/drawing/2014/main" id="{C8E791A9-2067-1EF7-8815-57221C83D24C}"/>
              </a:ext>
            </a:extLst>
          </p:cNvPr>
          <p:cNvPicPr>
            <a:picLocks noChangeAspect="1"/>
          </p:cNvPicPr>
          <p:nvPr/>
        </p:nvPicPr>
        <p:blipFill rotWithShape="1">
          <a:blip r:embed="rId2"/>
          <a:srcRect l="31951" r="28303"/>
          <a:stretch/>
        </p:blipFill>
        <p:spPr>
          <a:xfrm>
            <a:off x="20" y="-2"/>
            <a:ext cx="484584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963629D-5B36-8D3D-0506-D37D28444DB5}"/>
              </a:ext>
            </a:extLst>
          </p:cNvPr>
          <p:cNvSpPr>
            <a:spLocks noGrp="1"/>
          </p:cNvSpPr>
          <p:nvPr>
            <p:ph type="title"/>
          </p:nvPr>
        </p:nvSpPr>
        <p:spPr>
          <a:xfrm>
            <a:off x="6928206" y="124301"/>
            <a:ext cx="4369757" cy="2129878"/>
          </a:xfrm>
        </p:spPr>
        <p:txBody>
          <a:bodyPr>
            <a:normAutofit/>
          </a:bodyPr>
          <a:lstStyle/>
          <a:p>
            <a:r>
              <a:rPr lang="en-GB" dirty="0"/>
              <a:t>What to include in a conclusion?</a:t>
            </a:r>
          </a:p>
        </p:txBody>
      </p:sp>
      <p:sp>
        <p:nvSpPr>
          <p:cNvPr id="3" name="Content Placeholder 2">
            <a:extLst>
              <a:ext uri="{FF2B5EF4-FFF2-40B4-BE49-F238E27FC236}">
                <a16:creationId xmlns:a16="http://schemas.microsoft.com/office/drawing/2014/main" id="{FDCCD730-B78E-4EB4-BCDE-AF3A35A3A501}"/>
              </a:ext>
            </a:extLst>
          </p:cNvPr>
          <p:cNvSpPr>
            <a:spLocks noGrp="1"/>
          </p:cNvSpPr>
          <p:nvPr>
            <p:ph idx="1"/>
          </p:nvPr>
        </p:nvSpPr>
        <p:spPr>
          <a:xfrm>
            <a:off x="5071463" y="2254179"/>
            <a:ext cx="6700476" cy="4354090"/>
          </a:xfrm>
        </p:spPr>
        <p:txBody>
          <a:bodyPr>
            <a:normAutofit/>
          </a:bodyPr>
          <a:lstStyle/>
          <a:p>
            <a:pPr>
              <a:lnSpc>
                <a:spcPct val="100000"/>
              </a:lnSpc>
            </a:pPr>
            <a:r>
              <a:rPr lang="en-GB" sz="4300" b="1" u="sng" dirty="0"/>
              <a:t>Make Recommendations</a:t>
            </a:r>
          </a:p>
          <a:p>
            <a:pPr>
              <a:lnSpc>
                <a:spcPct val="100000"/>
              </a:lnSpc>
            </a:pPr>
            <a:endParaRPr lang="en-GB" sz="1800" dirty="0"/>
          </a:p>
          <a:p>
            <a:pPr marL="685800" lvl="1" indent="-457200">
              <a:lnSpc>
                <a:spcPct val="100000"/>
              </a:lnSpc>
              <a:buFont typeface="+mj-lt"/>
              <a:buAutoNum type="alphaLcPeriod"/>
            </a:pPr>
            <a:r>
              <a:rPr lang="en-GB" sz="1800" dirty="0"/>
              <a:t>Your research should have clear implications on how the problem you have discussed can be dealt with in the future. Your recommendations could be based on public policy, policing or additional research which could expand on what you have found.</a:t>
            </a:r>
          </a:p>
          <a:p>
            <a:pPr marL="685800" lvl="1" indent="-457200">
              <a:lnSpc>
                <a:spcPct val="100000"/>
              </a:lnSpc>
              <a:buFont typeface="+mj-lt"/>
              <a:buAutoNum type="alphaLcPeriod"/>
            </a:pPr>
            <a:r>
              <a:rPr lang="en-GB" sz="1800" dirty="0"/>
              <a:t>If you are making recommendations on further research, make these recommendations positive and constructive, rather than focusing on the shortcomings of your own. E.g. future research could expand to evaluate the same topic in another area, or with another sample, to see if your research findings can be replicated in another context.</a:t>
            </a:r>
          </a:p>
        </p:txBody>
      </p:sp>
      <p:cxnSp>
        <p:nvCxnSpPr>
          <p:cNvPr id="13" name="Straight Connector 12">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7933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Magnifying glass and question mark">
            <a:extLst>
              <a:ext uri="{FF2B5EF4-FFF2-40B4-BE49-F238E27FC236}">
                <a16:creationId xmlns:a16="http://schemas.microsoft.com/office/drawing/2014/main" id="{8C6B7679-BF62-393E-622C-D5319AFCADC9}"/>
              </a:ext>
            </a:extLst>
          </p:cNvPr>
          <p:cNvPicPr>
            <a:picLocks noChangeAspect="1"/>
          </p:cNvPicPr>
          <p:nvPr/>
        </p:nvPicPr>
        <p:blipFill rotWithShape="1">
          <a:blip r:embed="rId3"/>
          <a:srcRect l="31951" r="28303"/>
          <a:stretch/>
        </p:blipFill>
        <p:spPr>
          <a:xfrm>
            <a:off x="20" y="-2"/>
            <a:ext cx="4845848" cy="6858002"/>
          </a:xfrm>
          <a:prstGeom prst="rect">
            <a:avLst/>
          </a:prstGeom>
        </p:spPr>
      </p:pic>
      <p:sp useBgFill="1">
        <p:nvSpPr>
          <p:cNvPr id="22" name="Rectangle 21">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6F34A7-4983-3181-BA20-663797ACD329}"/>
              </a:ext>
            </a:extLst>
          </p:cNvPr>
          <p:cNvSpPr>
            <a:spLocks noGrp="1"/>
          </p:cNvSpPr>
          <p:nvPr>
            <p:ph type="title"/>
          </p:nvPr>
        </p:nvSpPr>
        <p:spPr>
          <a:xfrm>
            <a:off x="6398007" y="-101522"/>
            <a:ext cx="4369757" cy="2129878"/>
          </a:xfrm>
        </p:spPr>
        <p:txBody>
          <a:bodyPr>
            <a:normAutofit/>
          </a:bodyPr>
          <a:lstStyle/>
          <a:p>
            <a:r>
              <a:rPr lang="en-GB" dirty="0"/>
              <a:t>What to include in a conclusion?</a:t>
            </a:r>
          </a:p>
        </p:txBody>
      </p:sp>
      <p:sp>
        <p:nvSpPr>
          <p:cNvPr id="3" name="Content Placeholder 2">
            <a:extLst>
              <a:ext uri="{FF2B5EF4-FFF2-40B4-BE49-F238E27FC236}">
                <a16:creationId xmlns:a16="http://schemas.microsoft.com/office/drawing/2014/main" id="{B53D00D2-D2D9-ABA1-FFD3-5107C3CD694E}"/>
              </a:ext>
            </a:extLst>
          </p:cNvPr>
          <p:cNvSpPr>
            <a:spLocks noGrp="1"/>
          </p:cNvSpPr>
          <p:nvPr>
            <p:ph idx="1"/>
          </p:nvPr>
        </p:nvSpPr>
        <p:spPr>
          <a:xfrm>
            <a:off x="5109882" y="2320578"/>
            <a:ext cx="6792686" cy="4386257"/>
          </a:xfrm>
        </p:spPr>
        <p:txBody>
          <a:bodyPr>
            <a:normAutofit lnSpcReduction="10000"/>
          </a:bodyPr>
          <a:lstStyle/>
          <a:p>
            <a:pPr algn="ctr">
              <a:lnSpc>
                <a:spcPct val="100000"/>
              </a:lnSpc>
            </a:pPr>
            <a:r>
              <a:rPr lang="en-GB" sz="2600" b="1" dirty="0"/>
              <a:t>Explain your contribution to the field you are researching.</a:t>
            </a:r>
          </a:p>
          <a:p>
            <a:pPr>
              <a:lnSpc>
                <a:spcPct val="100000"/>
              </a:lnSpc>
            </a:pPr>
            <a:endParaRPr lang="en-GB" sz="1800" dirty="0"/>
          </a:p>
          <a:p>
            <a:pPr marL="685800" lvl="1" indent="-457200">
              <a:lnSpc>
                <a:spcPct val="100000"/>
              </a:lnSpc>
              <a:buFont typeface="+mj-lt"/>
              <a:buAutoNum type="alphaLcPeriod"/>
            </a:pPr>
            <a:r>
              <a:rPr lang="en-GB" sz="1800" dirty="0"/>
              <a:t>Link back to your overall research objective – How has your research solved the problem you were interested in the first place?</a:t>
            </a:r>
          </a:p>
          <a:p>
            <a:pPr marL="685800" lvl="1" indent="-457200">
              <a:lnSpc>
                <a:spcPct val="100000"/>
              </a:lnSpc>
              <a:buFont typeface="+mj-lt"/>
              <a:buAutoNum type="alphaLcPeriod"/>
            </a:pPr>
            <a:r>
              <a:rPr lang="en-GB" sz="1800" dirty="0"/>
              <a:t>Restate the gaps in the literature you identified in your literature review chapter – What did your lit review tell you that people don’t know about your area, and has your work contributed to addressing that?</a:t>
            </a:r>
          </a:p>
          <a:p>
            <a:pPr marL="685800" lvl="1" indent="-457200">
              <a:lnSpc>
                <a:spcPct val="100000"/>
              </a:lnSpc>
              <a:buFont typeface="+mj-lt"/>
              <a:buAutoNum type="alphaLcPeriod"/>
            </a:pPr>
            <a:r>
              <a:rPr lang="en-GB" sz="1800" dirty="0"/>
              <a:t>Explain how your work has addressed a key theory behind your work – Has your research confirmed a previous theory, or have you found a new perspective on your problem area/topic?</a:t>
            </a:r>
          </a:p>
        </p:txBody>
      </p:sp>
      <p:cxnSp>
        <p:nvCxnSpPr>
          <p:cNvPr id="24" name="Straight Connector 23">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3329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Magnifying glass and question mark">
            <a:extLst>
              <a:ext uri="{FF2B5EF4-FFF2-40B4-BE49-F238E27FC236}">
                <a16:creationId xmlns:a16="http://schemas.microsoft.com/office/drawing/2014/main" id="{8C6B7679-BF62-393E-622C-D5319AFCADC9}"/>
              </a:ext>
            </a:extLst>
          </p:cNvPr>
          <p:cNvPicPr>
            <a:picLocks noChangeAspect="1"/>
          </p:cNvPicPr>
          <p:nvPr/>
        </p:nvPicPr>
        <p:blipFill rotWithShape="1">
          <a:blip r:embed="rId3"/>
          <a:srcRect l="31951" r="28303"/>
          <a:stretch/>
        </p:blipFill>
        <p:spPr>
          <a:xfrm>
            <a:off x="20" y="-2"/>
            <a:ext cx="4845848" cy="6858002"/>
          </a:xfrm>
          <a:prstGeom prst="rect">
            <a:avLst/>
          </a:prstGeom>
        </p:spPr>
      </p:pic>
      <p:sp>
        <p:nvSpPr>
          <p:cNvPr id="2" name="Title 1">
            <a:extLst>
              <a:ext uri="{FF2B5EF4-FFF2-40B4-BE49-F238E27FC236}">
                <a16:creationId xmlns:a16="http://schemas.microsoft.com/office/drawing/2014/main" id="{046F34A7-4983-3181-BA20-663797ACD329}"/>
              </a:ext>
            </a:extLst>
          </p:cNvPr>
          <p:cNvSpPr>
            <a:spLocks noGrp="1"/>
          </p:cNvSpPr>
          <p:nvPr>
            <p:ph type="title"/>
          </p:nvPr>
        </p:nvSpPr>
        <p:spPr>
          <a:xfrm>
            <a:off x="6398007" y="-101522"/>
            <a:ext cx="4369757" cy="2129878"/>
          </a:xfrm>
        </p:spPr>
        <p:txBody>
          <a:bodyPr>
            <a:normAutofit/>
          </a:bodyPr>
          <a:lstStyle/>
          <a:p>
            <a:r>
              <a:rPr lang="en-GB" dirty="0"/>
              <a:t>What to include in a conclusion?</a:t>
            </a:r>
          </a:p>
        </p:txBody>
      </p:sp>
      <p:sp>
        <p:nvSpPr>
          <p:cNvPr id="3" name="Content Placeholder 2">
            <a:extLst>
              <a:ext uri="{FF2B5EF4-FFF2-40B4-BE49-F238E27FC236}">
                <a16:creationId xmlns:a16="http://schemas.microsoft.com/office/drawing/2014/main" id="{B53D00D2-D2D9-ABA1-FFD3-5107C3CD694E}"/>
              </a:ext>
            </a:extLst>
          </p:cNvPr>
          <p:cNvSpPr>
            <a:spLocks noGrp="1"/>
          </p:cNvSpPr>
          <p:nvPr>
            <p:ph idx="1"/>
          </p:nvPr>
        </p:nvSpPr>
        <p:spPr>
          <a:xfrm>
            <a:off x="5109882" y="3365607"/>
            <a:ext cx="6654373" cy="3341228"/>
          </a:xfrm>
        </p:spPr>
        <p:txBody>
          <a:bodyPr>
            <a:normAutofit/>
          </a:bodyPr>
          <a:lstStyle/>
          <a:p>
            <a:r>
              <a:rPr lang="en-GB" sz="4000" b="1" u="sng" dirty="0"/>
              <a:t>Finishing statement</a:t>
            </a:r>
            <a:r>
              <a:rPr lang="en-GB" dirty="0"/>
              <a:t>:</a:t>
            </a:r>
          </a:p>
          <a:p>
            <a:endParaRPr lang="en-GB" dirty="0"/>
          </a:p>
          <a:p>
            <a:r>
              <a:rPr lang="en-GB" dirty="0"/>
              <a:t>Report your key findings in context and summarise what you think is important about your research.</a:t>
            </a:r>
          </a:p>
          <a:p>
            <a:pPr algn="ctr">
              <a:lnSpc>
                <a:spcPct val="100000"/>
              </a:lnSpc>
            </a:pPr>
            <a:endParaRPr lang="en-GB" sz="1800" dirty="0"/>
          </a:p>
        </p:txBody>
      </p:sp>
    </p:spTree>
    <p:extLst>
      <p:ext uri="{BB962C8B-B14F-4D97-AF65-F5344CB8AC3E}">
        <p14:creationId xmlns:p14="http://schemas.microsoft.com/office/powerpoint/2010/main" val="3417309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658C19-5961-21FC-5324-349D22E8DAF3}"/>
              </a:ext>
            </a:extLst>
          </p:cNvPr>
          <p:cNvPicPr>
            <a:picLocks noChangeAspect="1"/>
          </p:cNvPicPr>
          <p:nvPr/>
        </p:nvPicPr>
        <p:blipFill>
          <a:blip r:embed="rId3"/>
          <a:stretch>
            <a:fillRect/>
          </a:stretch>
        </p:blipFill>
        <p:spPr>
          <a:xfrm>
            <a:off x="7578498" y="1988251"/>
            <a:ext cx="3017784" cy="2881497"/>
          </a:xfrm>
          <a:prstGeom prst="rect">
            <a:avLst/>
          </a:prstGeom>
        </p:spPr>
      </p:pic>
      <p:sp>
        <p:nvSpPr>
          <p:cNvPr id="5" name="Rectangle 4">
            <a:extLst>
              <a:ext uri="{FF2B5EF4-FFF2-40B4-BE49-F238E27FC236}">
                <a16:creationId xmlns:a16="http://schemas.microsoft.com/office/drawing/2014/main" id="{2AE05551-CCC1-D935-3514-925F21F563BF}"/>
              </a:ext>
            </a:extLst>
          </p:cNvPr>
          <p:cNvSpPr/>
          <p:nvPr/>
        </p:nvSpPr>
        <p:spPr>
          <a:xfrm>
            <a:off x="7271607" y="762017"/>
            <a:ext cx="3258136" cy="923330"/>
          </a:xfrm>
          <a:prstGeom prst="rect">
            <a:avLst/>
          </a:prstGeom>
          <a:noFill/>
        </p:spPr>
        <p:txBody>
          <a:bodyPr wrap="none" lIns="91440" tIns="45720" rIns="91440" bIns="45720">
            <a:spAutoFit/>
          </a:bodyPr>
          <a:lstStyle/>
          <a:p>
            <a:pPr algn="ctr"/>
            <a:r>
              <a:rPr lang="en-US" sz="5400" b="1" cap="none" spc="50" dirty="0">
                <a:ln w="0"/>
                <a:solidFill>
                  <a:schemeClr val="bg2"/>
                </a:solidFill>
                <a:effectLst>
                  <a:innerShdw blurRad="63500" dist="50800" dir="13500000">
                    <a:srgbClr val="000000">
                      <a:alpha val="50000"/>
                    </a:srgbClr>
                  </a:innerShdw>
                </a:effectLst>
              </a:rPr>
              <a:t>Checklist</a:t>
            </a:r>
          </a:p>
        </p:txBody>
      </p:sp>
      <p:pic>
        <p:nvPicPr>
          <p:cNvPr id="7" name="Picture 6">
            <a:extLst>
              <a:ext uri="{FF2B5EF4-FFF2-40B4-BE49-F238E27FC236}">
                <a16:creationId xmlns:a16="http://schemas.microsoft.com/office/drawing/2014/main" id="{ED9EF001-353E-3668-933D-C8779D71090F}"/>
              </a:ext>
            </a:extLst>
          </p:cNvPr>
          <p:cNvPicPr>
            <a:picLocks noChangeAspect="1"/>
          </p:cNvPicPr>
          <p:nvPr/>
        </p:nvPicPr>
        <p:blipFill rotWithShape="1">
          <a:blip r:embed="rId4"/>
          <a:srcRect l="29658" t="17927" r="29557" b="13053"/>
          <a:stretch/>
        </p:blipFill>
        <p:spPr>
          <a:xfrm>
            <a:off x="883664" y="184415"/>
            <a:ext cx="5901338" cy="66579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3605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5105D448-4A6C-48A3-8C3C-71AF58F3E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4025579F-C5D8-43BE-AF84-3E66A482C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2544415"/>
          </a:xfrm>
          <a:prstGeom prst="rect">
            <a:avLst/>
          </a:prstGeom>
          <a:ln>
            <a:noFill/>
          </a:ln>
          <a:effectLst>
            <a:outerShdw blurRad="190500" dist="1270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100A49-2A39-B223-2732-C2C30A2E45D0}"/>
              </a:ext>
            </a:extLst>
          </p:cNvPr>
          <p:cNvSpPr>
            <a:spLocks noGrp="1"/>
          </p:cNvSpPr>
          <p:nvPr>
            <p:ph type="title"/>
          </p:nvPr>
        </p:nvSpPr>
        <p:spPr>
          <a:xfrm>
            <a:off x="761801" y="858982"/>
            <a:ext cx="9589765" cy="1432273"/>
          </a:xfrm>
        </p:spPr>
        <p:txBody>
          <a:bodyPr>
            <a:normAutofit/>
          </a:bodyPr>
          <a:lstStyle/>
          <a:p>
            <a:r>
              <a:rPr lang="en-GB" dirty="0"/>
              <a:t>Things to remember</a:t>
            </a:r>
          </a:p>
        </p:txBody>
      </p:sp>
      <p:cxnSp>
        <p:nvCxnSpPr>
          <p:cNvPr id="13" name="Straight Connector 12">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29A4DB1D-B10E-BD12-E10F-5E182F55F48D}"/>
              </a:ext>
            </a:extLst>
          </p:cNvPr>
          <p:cNvGraphicFramePr>
            <a:graphicFrameLocks noGrp="1"/>
          </p:cNvGraphicFramePr>
          <p:nvPr>
            <p:ph idx="1"/>
            <p:extLst>
              <p:ext uri="{D42A27DB-BD31-4B8C-83A1-F6EECF244321}">
                <p14:modId xmlns:p14="http://schemas.microsoft.com/office/powerpoint/2010/main" val="1068012546"/>
              </p:ext>
            </p:extLst>
          </p:nvPr>
        </p:nvGraphicFramePr>
        <p:xfrm>
          <a:off x="399575" y="2811022"/>
          <a:ext cx="10742890" cy="39125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2817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EF4E37-9B69-8D3A-5D0B-45F6537F7402}"/>
              </a:ext>
            </a:extLst>
          </p:cNvPr>
          <p:cNvSpPr>
            <a:spLocks noGrp="1"/>
          </p:cNvSpPr>
          <p:nvPr>
            <p:ph type="title"/>
          </p:nvPr>
        </p:nvSpPr>
        <p:spPr>
          <a:xfrm>
            <a:off x="761802" y="858982"/>
            <a:ext cx="3451060" cy="5152933"/>
          </a:xfrm>
        </p:spPr>
        <p:txBody>
          <a:bodyPr>
            <a:normAutofit/>
          </a:bodyPr>
          <a:lstStyle/>
          <a:p>
            <a:r>
              <a:rPr lang="en-GB" dirty="0"/>
              <a:t>What to do next?</a:t>
            </a:r>
          </a:p>
        </p:txBody>
      </p:sp>
      <p:sp useBgFill="1">
        <p:nvSpPr>
          <p:cNvPr id="11" name="Rectangle 10">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5F1D16C-8FF9-28BC-2BEB-A3D1039CC48E}"/>
              </a:ext>
            </a:extLst>
          </p:cNvPr>
          <p:cNvGraphicFramePr>
            <a:graphicFrameLocks noGrp="1"/>
          </p:cNvGraphicFramePr>
          <p:nvPr>
            <p:ph idx="1"/>
            <p:extLst>
              <p:ext uri="{D42A27DB-BD31-4B8C-83A1-F6EECF244321}">
                <p14:modId xmlns:p14="http://schemas.microsoft.com/office/powerpoint/2010/main" val="2201412410"/>
              </p:ext>
            </p:extLst>
          </p:nvPr>
        </p:nvGraphicFramePr>
        <p:xfrm>
          <a:off x="5088860" y="601324"/>
          <a:ext cx="6055450" cy="56387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5871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Slide Background">
            <a:extLst>
              <a:ext uri="{FF2B5EF4-FFF2-40B4-BE49-F238E27FC236}">
                <a16:creationId xmlns:a16="http://schemas.microsoft.com/office/drawing/2014/main" id="{924D84CD-5280-4B52-B96E-8EDAA2B20C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641378"/>
          </a:xfrm>
          <a:prstGeom prst="rect">
            <a:avLst/>
          </a:prstGeom>
          <a:ln>
            <a:noFill/>
          </a:ln>
          <a:effectLst>
            <a:outerShdw blurRad="114300" dist="63500" dir="5460000" sx="95000" sy="95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AA7415E-2010-72DD-100E-D70C9A3C6720}"/>
              </a:ext>
            </a:extLst>
          </p:cNvPr>
          <p:cNvSpPr>
            <a:spLocks noGrp="1"/>
          </p:cNvSpPr>
          <p:nvPr>
            <p:ph type="title"/>
          </p:nvPr>
        </p:nvSpPr>
        <p:spPr>
          <a:xfrm>
            <a:off x="761801" y="296712"/>
            <a:ext cx="9906199" cy="1157242"/>
          </a:xfrm>
        </p:spPr>
        <p:txBody>
          <a:bodyPr>
            <a:normAutofit/>
          </a:bodyPr>
          <a:lstStyle/>
          <a:p>
            <a:pPr algn="ctr"/>
            <a:r>
              <a:rPr lang="en-GB"/>
              <a:t>Remaining sessions</a:t>
            </a:r>
          </a:p>
        </p:txBody>
      </p:sp>
      <p:cxnSp>
        <p:nvCxnSpPr>
          <p:cNvPr id="34" name="Straight Connector 33">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 name="Content Placeholder 9">
            <a:extLst>
              <a:ext uri="{FF2B5EF4-FFF2-40B4-BE49-F238E27FC236}">
                <a16:creationId xmlns:a16="http://schemas.microsoft.com/office/drawing/2014/main" id="{A9D9BF05-EDB4-BCC6-6AFF-8E59CB3288E1}"/>
              </a:ext>
            </a:extLst>
          </p:cNvPr>
          <p:cNvGraphicFramePr>
            <a:graphicFrameLocks noGrp="1"/>
          </p:cNvGraphicFramePr>
          <p:nvPr>
            <p:ph idx="1"/>
            <p:extLst>
              <p:ext uri="{D42A27DB-BD31-4B8C-83A1-F6EECF244321}">
                <p14:modId xmlns:p14="http://schemas.microsoft.com/office/powerpoint/2010/main" val="2273211769"/>
              </p:ext>
            </p:extLst>
          </p:nvPr>
        </p:nvGraphicFramePr>
        <p:xfrm>
          <a:off x="762000" y="2063623"/>
          <a:ext cx="9906000" cy="3814410"/>
        </p:xfrm>
        <a:graphic>
          <a:graphicData uri="http://schemas.openxmlformats.org/drawingml/2006/table">
            <a:tbl>
              <a:tblPr firstRow="1" bandRow="1">
                <a:tableStyleId>{5C22544A-7EE6-4342-B048-85BDC9FD1C3A}</a:tableStyleId>
              </a:tblPr>
              <a:tblGrid>
                <a:gridCol w="3036682">
                  <a:extLst>
                    <a:ext uri="{9D8B030D-6E8A-4147-A177-3AD203B41FA5}">
                      <a16:colId xmlns:a16="http://schemas.microsoft.com/office/drawing/2014/main" val="1869993086"/>
                    </a:ext>
                  </a:extLst>
                </a:gridCol>
                <a:gridCol w="6869318">
                  <a:extLst>
                    <a:ext uri="{9D8B030D-6E8A-4147-A177-3AD203B41FA5}">
                      <a16:colId xmlns:a16="http://schemas.microsoft.com/office/drawing/2014/main" val="3540868738"/>
                    </a:ext>
                  </a:extLst>
                </a:gridCol>
              </a:tblGrid>
              <a:tr h="381441">
                <a:tc>
                  <a:txBody>
                    <a:bodyPr/>
                    <a:lstStyle/>
                    <a:p>
                      <a:pPr algn="l" fontAlgn="b"/>
                      <a:r>
                        <a:rPr lang="en-GB" sz="2000" u="none" strike="noStrike">
                          <a:effectLst/>
                        </a:rPr>
                        <a:t>WEEK COMMENCING</a:t>
                      </a:r>
                      <a:endParaRPr lang="en-GB" sz="2000" b="1"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Content</a:t>
                      </a:r>
                      <a:endParaRPr lang="en-GB" sz="2000" b="1"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3383153751"/>
                  </a:ext>
                </a:extLst>
              </a:tr>
              <a:tr h="381441">
                <a:tc>
                  <a:txBody>
                    <a:bodyPr/>
                    <a:lstStyle/>
                    <a:p>
                      <a:pPr algn="r" fontAlgn="b"/>
                      <a:r>
                        <a:rPr lang="en-GB" sz="2000" u="none" strike="noStrike">
                          <a:effectLst/>
                        </a:rPr>
                        <a:t>11-Mar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Individual supervision</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1760634303"/>
                  </a:ext>
                </a:extLst>
              </a:tr>
              <a:tr h="381441">
                <a:tc>
                  <a:txBody>
                    <a:bodyPr/>
                    <a:lstStyle/>
                    <a:p>
                      <a:pPr algn="r" fontAlgn="b"/>
                      <a:r>
                        <a:rPr lang="en-GB" sz="2000" u="none" strike="noStrike">
                          <a:effectLst/>
                        </a:rPr>
                        <a:t>18-Mar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EMPLOYABILITY WEEK</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3078537093"/>
                  </a:ext>
                </a:extLst>
              </a:tr>
              <a:tr h="381441">
                <a:tc>
                  <a:txBody>
                    <a:bodyPr/>
                    <a:lstStyle/>
                    <a:p>
                      <a:pPr algn="r" fontAlgn="b"/>
                      <a:r>
                        <a:rPr lang="en-GB" sz="2000" u="none" strike="noStrike">
                          <a:effectLst/>
                        </a:rPr>
                        <a:t>22-Mar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SUBMIT ANALYSIS</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3710649626"/>
                  </a:ext>
                </a:extLst>
              </a:tr>
              <a:tr h="381441">
                <a:tc>
                  <a:txBody>
                    <a:bodyPr/>
                    <a:lstStyle/>
                    <a:p>
                      <a:pPr algn="r" fontAlgn="b"/>
                      <a:r>
                        <a:rPr lang="en-GB" sz="2000" u="none" strike="noStrike">
                          <a:effectLst/>
                        </a:rPr>
                        <a:t>25-Mar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EASTER BREAK</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971347315"/>
                  </a:ext>
                </a:extLst>
              </a:tr>
              <a:tr h="381441">
                <a:tc>
                  <a:txBody>
                    <a:bodyPr/>
                    <a:lstStyle/>
                    <a:p>
                      <a:pPr algn="r" fontAlgn="b"/>
                      <a:r>
                        <a:rPr lang="en-GB" sz="2000" u="none" strike="noStrike">
                          <a:effectLst/>
                        </a:rPr>
                        <a:t>15-Apr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Individual supervision</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761108283"/>
                  </a:ext>
                </a:extLst>
              </a:tr>
              <a:tr h="381441">
                <a:tc>
                  <a:txBody>
                    <a:bodyPr/>
                    <a:lstStyle/>
                    <a:p>
                      <a:pPr algn="r" fontAlgn="b"/>
                      <a:r>
                        <a:rPr lang="en-GB" sz="2000" u="none" strike="noStrike">
                          <a:effectLst/>
                        </a:rPr>
                        <a:t>19-Apr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SUBMIT CONCLUSION</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433180383"/>
                  </a:ext>
                </a:extLst>
              </a:tr>
              <a:tr h="381441">
                <a:tc>
                  <a:txBody>
                    <a:bodyPr/>
                    <a:lstStyle/>
                    <a:p>
                      <a:pPr algn="r" fontAlgn="b"/>
                      <a:r>
                        <a:rPr lang="en-GB" sz="2000" u="none" strike="noStrike">
                          <a:effectLst/>
                        </a:rPr>
                        <a:t>22-Apr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Individual supervision slots available</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1968458295"/>
                  </a:ext>
                </a:extLst>
              </a:tr>
              <a:tr h="381441">
                <a:tc>
                  <a:txBody>
                    <a:bodyPr/>
                    <a:lstStyle/>
                    <a:p>
                      <a:pPr algn="r" fontAlgn="b"/>
                      <a:r>
                        <a:rPr lang="en-GB" sz="2000" u="none" strike="noStrike">
                          <a:effectLst/>
                        </a:rPr>
                        <a:t>29-Apr</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Individual supervision slots available</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1649746183"/>
                  </a:ext>
                </a:extLst>
              </a:tr>
              <a:tr h="381441">
                <a:tc>
                  <a:txBody>
                    <a:bodyPr/>
                    <a:lstStyle/>
                    <a:p>
                      <a:pPr algn="r" fontAlgn="b"/>
                      <a:r>
                        <a:rPr lang="en-GB" sz="2000" u="none" strike="noStrike">
                          <a:effectLst/>
                        </a:rPr>
                        <a:t>07-May</a:t>
                      </a:r>
                      <a:endParaRPr lang="en-GB" sz="2000" b="0" i="0" u="none" strike="noStrike">
                        <a:solidFill>
                          <a:srgbClr val="000000"/>
                        </a:solidFill>
                        <a:effectLst/>
                        <a:latin typeface="Calibri" panose="020F0502020204030204" pitchFamily="34" charset="0"/>
                      </a:endParaRPr>
                    </a:p>
                  </a:txBody>
                  <a:tcPr marL="8694" marR="8694" marT="8694" marB="0" anchor="b"/>
                </a:tc>
                <a:tc>
                  <a:txBody>
                    <a:bodyPr/>
                    <a:lstStyle/>
                    <a:p>
                      <a:pPr algn="l" fontAlgn="b"/>
                      <a:r>
                        <a:rPr lang="en-GB" sz="2000" u="none" strike="noStrike">
                          <a:effectLst/>
                        </a:rPr>
                        <a:t>FINAL SUBMISSION </a:t>
                      </a:r>
                      <a:endParaRPr lang="en-GB" sz="2000" b="0" i="0" u="none" strike="noStrike">
                        <a:solidFill>
                          <a:srgbClr val="000000"/>
                        </a:solidFill>
                        <a:effectLst/>
                        <a:latin typeface="Calibri" panose="020F0502020204030204" pitchFamily="34" charset="0"/>
                      </a:endParaRPr>
                    </a:p>
                  </a:txBody>
                  <a:tcPr marL="8694" marR="8694" marT="8694" marB="0" anchor="b"/>
                </a:tc>
                <a:extLst>
                  <a:ext uri="{0D108BD9-81ED-4DB2-BD59-A6C34878D82A}">
                    <a16:rowId xmlns:a16="http://schemas.microsoft.com/office/drawing/2014/main" val="3833043037"/>
                  </a:ext>
                </a:extLst>
              </a:tr>
            </a:tbl>
          </a:graphicData>
        </a:graphic>
      </p:graphicFrame>
    </p:spTree>
    <p:extLst>
      <p:ext uri="{BB962C8B-B14F-4D97-AF65-F5344CB8AC3E}">
        <p14:creationId xmlns:p14="http://schemas.microsoft.com/office/powerpoint/2010/main" val="1066049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284A420-F50C-4C2C-B88E-E6F4EF504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893A6D2E-5228-4998-9E24-EFCCA0246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3ADB48DB-8E25-4F2F-8C02-5B79393725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2BA7E3-7313-49C8-A245-A85BDEB13E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Slide Background">
            <a:extLst>
              <a:ext uri="{FF2B5EF4-FFF2-40B4-BE49-F238E27FC236}">
                <a16:creationId xmlns:a16="http://schemas.microsoft.com/office/drawing/2014/main" id="{922E0291-99C8-40F9-ADAB-32589A3B57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black question marks with one yellow question mark">
            <a:extLst>
              <a:ext uri="{FF2B5EF4-FFF2-40B4-BE49-F238E27FC236}">
                <a16:creationId xmlns:a16="http://schemas.microsoft.com/office/drawing/2014/main" id="{39F995EF-18CD-6767-69BD-A55E84FF5BFF}"/>
              </a:ext>
            </a:extLst>
          </p:cNvPr>
          <p:cNvPicPr>
            <a:picLocks noChangeAspect="1"/>
          </p:cNvPicPr>
          <p:nvPr/>
        </p:nvPicPr>
        <p:blipFill rotWithShape="1">
          <a:blip r:embed="rId2"/>
          <a:srcRect l="28990" r="6122" b="1"/>
          <a:stretch/>
        </p:blipFill>
        <p:spPr>
          <a:xfrm>
            <a:off x="20" y="2"/>
            <a:ext cx="12191979" cy="6857998"/>
          </a:xfrm>
          <a:prstGeom prst="rect">
            <a:avLst/>
          </a:prstGeom>
          <a:effectLst>
            <a:outerShdw blurRad="596900" dist="330200" dir="8820000" sx="87000" sy="87000" algn="ctr" rotWithShape="0">
              <a:srgbClr val="000000">
                <a:alpha val="29000"/>
              </a:srgbClr>
            </a:outerShdw>
          </a:effectLst>
        </p:spPr>
      </p:pic>
      <p:sp>
        <p:nvSpPr>
          <p:cNvPr id="19" name="Rectangle 18">
            <a:extLst>
              <a:ext uri="{FF2B5EF4-FFF2-40B4-BE49-F238E27FC236}">
                <a16:creationId xmlns:a16="http://schemas.microsoft.com/office/drawing/2014/main" id="{095830D2-F2AE-4DD8-B586-89B0977916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58714" y="258715"/>
            <a:ext cx="6858000" cy="6340569"/>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E328C8-09B0-936D-6A1F-0AE302725B1C}"/>
              </a:ext>
            </a:extLst>
          </p:cNvPr>
          <p:cNvSpPr>
            <a:spLocks noGrp="1"/>
          </p:cNvSpPr>
          <p:nvPr>
            <p:ph type="title"/>
          </p:nvPr>
        </p:nvSpPr>
        <p:spPr>
          <a:xfrm>
            <a:off x="589559" y="871314"/>
            <a:ext cx="4755046" cy="2508616"/>
          </a:xfrm>
        </p:spPr>
        <p:txBody>
          <a:bodyPr vert="horz" lIns="91440" tIns="45720" rIns="91440" bIns="45720" rtlCol="0" anchor="t">
            <a:normAutofit/>
          </a:bodyPr>
          <a:lstStyle/>
          <a:p>
            <a:r>
              <a:rPr lang="en-US" sz="4800">
                <a:solidFill>
                  <a:srgbClr val="FFFFFF"/>
                </a:solidFill>
              </a:rPr>
              <a:t>Any Questions?</a:t>
            </a:r>
          </a:p>
        </p:txBody>
      </p:sp>
      <p:sp useBgFill="1">
        <p:nvSpPr>
          <p:cNvPr id="21" name="Rectangle 20">
            <a:extLst>
              <a:ext uri="{FF2B5EF4-FFF2-40B4-BE49-F238E27FC236}">
                <a16:creationId xmlns:a16="http://schemas.microsoft.com/office/drawing/2014/main" id="{7A8F735B-89DD-459E-BB4B-B9E1603DE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2375" y="0"/>
            <a:ext cx="1051560" cy="6858000"/>
          </a:xfrm>
          <a:prstGeom prst="rect">
            <a:avLst/>
          </a:prstGeom>
          <a:ln>
            <a:noFill/>
          </a:ln>
          <a:effectLst>
            <a:outerShdw blurRad="190500" dist="76200" dir="570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FAFF45CC-4046-4B20-8A54-5D613033F0A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1546633"/>
      </p:ext>
    </p:extLst>
  </p:cSld>
  <p:clrMapOvr>
    <a:masterClrMapping/>
  </p:clrMapOvr>
</p:sld>
</file>

<file path=ppt/theme/theme1.xml><?xml version="1.0" encoding="utf-8"?>
<a:theme xmlns:a="http://schemas.openxmlformats.org/drawingml/2006/main" name="BevelVTI">
  <a:themeElements>
    <a:clrScheme name="AnalogousFromLightSeedRightStep">
      <a:dk1>
        <a:srgbClr val="000000"/>
      </a:dk1>
      <a:lt1>
        <a:srgbClr val="FFFFFF"/>
      </a:lt1>
      <a:dk2>
        <a:srgbClr val="412B24"/>
      </a:dk2>
      <a:lt2>
        <a:srgbClr val="E2E7E8"/>
      </a:lt2>
      <a:accent1>
        <a:srgbClr val="C1988C"/>
      </a:accent1>
      <a:accent2>
        <a:srgbClr val="B6A17C"/>
      </a:accent2>
      <a:accent3>
        <a:srgbClr val="A4A67E"/>
      </a:accent3>
      <a:accent4>
        <a:srgbClr val="90A974"/>
      </a:accent4>
      <a:accent5>
        <a:srgbClr val="86AB81"/>
      </a:accent5>
      <a:accent6>
        <a:srgbClr val="77AF88"/>
      </a:accent6>
      <a:hlink>
        <a:srgbClr val="5C8A98"/>
      </a:hlink>
      <a:folHlink>
        <a:srgbClr val="7F7F7F"/>
      </a:folHlink>
    </a:clrScheme>
    <a:fontScheme name="Custom 53">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evelVTI" id="{C9E5F598-602B-46C1-AA16-073CEB959654}" vid="{2AE1FD39-65AD-4D34-93E9-C7019D0ECB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920</Words>
  <Application>Microsoft Office PowerPoint</Application>
  <PresentationFormat>Widescreen</PresentationFormat>
  <Paragraphs>85</Paragraphs>
  <Slides>12</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Bierstadt</vt:lpstr>
      <vt:lpstr>Calibri</vt:lpstr>
      <vt:lpstr>BevelVTI</vt:lpstr>
      <vt:lpstr>Independent Project</vt:lpstr>
      <vt:lpstr>What is a conclusion?</vt:lpstr>
      <vt:lpstr>What to include in a conclusion?</vt:lpstr>
      <vt:lpstr>What to include in a conclusion?</vt:lpstr>
      <vt:lpstr>What to include in a conclusion?</vt:lpstr>
      <vt:lpstr>What to include in a conclusion?</vt:lpstr>
      <vt:lpstr>What to include in a conclusion?</vt:lpstr>
      <vt:lpstr>PowerPoint Presentation</vt:lpstr>
      <vt:lpstr>Things to remember</vt:lpstr>
      <vt:lpstr>What to do next?</vt:lpstr>
      <vt:lpstr>Remaining sessions</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Independent Project</dc:title>
  <dc:creator>Luke Roach</dc:creator>
  <cp:lastModifiedBy>Laura Knight</cp:lastModifiedBy>
  <cp:revision>1</cp:revision>
  <dcterms:created xsi:type="dcterms:W3CDTF">2023-03-06T14:05:41Z</dcterms:created>
  <dcterms:modified xsi:type="dcterms:W3CDTF">2024-03-06T16:06:11Z</dcterms:modified>
</cp:coreProperties>
</file>