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7" r:id="rId1"/>
  </p:sldMasterIdLst>
  <p:notesMasterIdLst>
    <p:notesMasterId r:id="rId7"/>
  </p:notes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40CD656-B7D2-E440-A724-B41EFF534506}" v="8" dt="2019-11-07T10:45:50.54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0836"/>
    <p:restoredTop sz="94662"/>
  </p:normalViewPr>
  <p:slideViewPr>
    <p:cSldViewPr snapToGrid="0" snapToObjects="1">
      <p:cViewPr>
        <p:scale>
          <a:sx n="82" d="100"/>
          <a:sy n="82" d="100"/>
        </p:scale>
        <p:origin x="1968" y="6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 Wright (1901429)" userId="1cd269b5-d0ee-43fd-9130-719969bbc9fc" providerId="ADAL" clId="{F40CD656-B7D2-E440-A724-B41EFF534506}"/>
    <pc:docChg chg="undo custSel mod addSld modSld">
      <pc:chgData name="Mari Wright (1901429)" userId="1cd269b5-d0ee-43fd-9130-719969bbc9fc" providerId="ADAL" clId="{F40CD656-B7D2-E440-A724-B41EFF534506}" dt="2019-11-07T10:45:50.540" v="270"/>
      <pc:docMkLst>
        <pc:docMk/>
      </pc:docMkLst>
      <pc:sldChg chg="modTransition">
        <pc:chgData name="Mari Wright (1901429)" userId="1cd269b5-d0ee-43fd-9130-719969bbc9fc" providerId="ADAL" clId="{F40CD656-B7D2-E440-A724-B41EFF534506}" dt="2019-11-07T10:45:50.540" v="270"/>
        <pc:sldMkLst>
          <pc:docMk/>
          <pc:sldMk cId="1171242661" sldId="256"/>
        </pc:sldMkLst>
      </pc:sldChg>
      <pc:sldChg chg="addSp delSp modSp mod setBg">
        <pc:chgData name="Mari Wright (1901429)" userId="1cd269b5-d0ee-43fd-9130-719969bbc9fc" providerId="ADAL" clId="{F40CD656-B7D2-E440-A724-B41EFF534506}" dt="2019-11-07T09:24:42.936" v="180" actId="26606"/>
        <pc:sldMkLst>
          <pc:docMk/>
          <pc:sldMk cId="2041079759" sldId="258"/>
        </pc:sldMkLst>
        <pc:spChg chg="mod">
          <ac:chgData name="Mari Wright (1901429)" userId="1cd269b5-d0ee-43fd-9130-719969bbc9fc" providerId="ADAL" clId="{F40CD656-B7D2-E440-A724-B41EFF534506}" dt="2019-11-07T09:24:42.936" v="180" actId="26606"/>
          <ac:spMkLst>
            <pc:docMk/>
            <pc:sldMk cId="2041079759" sldId="258"/>
            <ac:spMk id="2" creationId="{7D401A17-E98E-A64E-A470-ACBD350A33F7}"/>
          </ac:spMkLst>
        </pc:spChg>
        <pc:spChg chg="add del mod">
          <ac:chgData name="Mari Wright (1901429)" userId="1cd269b5-d0ee-43fd-9130-719969bbc9fc" providerId="ADAL" clId="{F40CD656-B7D2-E440-A724-B41EFF534506}" dt="2019-11-07T09:24:42.936" v="180" actId="26606"/>
          <ac:spMkLst>
            <pc:docMk/>
            <pc:sldMk cId="2041079759" sldId="258"/>
            <ac:spMk id="3" creationId="{A5B32A31-447B-BA4E-9E35-22690F9FB0B9}"/>
          </ac:spMkLst>
        </pc:spChg>
        <pc:spChg chg="add del">
          <ac:chgData name="Mari Wright (1901429)" userId="1cd269b5-d0ee-43fd-9130-719969bbc9fc" providerId="ADAL" clId="{F40CD656-B7D2-E440-A724-B41EFF534506}" dt="2019-11-07T09:24:31.412" v="175" actId="26606"/>
          <ac:spMkLst>
            <pc:docMk/>
            <pc:sldMk cId="2041079759" sldId="258"/>
            <ac:spMk id="10" creationId="{4D7B8F8F-4528-4480-AFA3-A006195F5AAC}"/>
          </ac:spMkLst>
        </pc:spChg>
        <pc:spChg chg="add del">
          <ac:chgData name="Mari Wright (1901429)" userId="1cd269b5-d0ee-43fd-9130-719969bbc9fc" providerId="ADAL" clId="{F40CD656-B7D2-E440-A724-B41EFF534506}" dt="2019-11-07T09:24:31.412" v="175" actId="26606"/>
          <ac:spMkLst>
            <pc:docMk/>
            <pc:sldMk cId="2041079759" sldId="258"/>
            <ac:spMk id="12" creationId="{4F8B2185-AE38-43EA-9FA9-E5378AD730D2}"/>
          </ac:spMkLst>
        </pc:spChg>
        <pc:spChg chg="add del">
          <ac:chgData name="Mari Wright (1901429)" userId="1cd269b5-d0ee-43fd-9130-719969bbc9fc" providerId="ADAL" clId="{F40CD656-B7D2-E440-A724-B41EFF534506}" dt="2019-11-07T09:24:31.412" v="175" actId="26606"/>
          <ac:spMkLst>
            <pc:docMk/>
            <pc:sldMk cId="2041079759" sldId="258"/>
            <ac:spMk id="14" creationId="{0D36BD5A-BF22-48CD-8A55-28B19177CE42}"/>
          </ac:spMkLst>
        </pc:spChg>
        <pc:spChg chg="add del">
          <ac:chgData name="Mari Wright (1901429)" userId="1cd269b5-d0ee-43fd-9130-719969bbc9fc" providerId="ADAL" clId="{F40CD656-B7D2-E440-A724-B41EFF534506}" dt="2019-11-07T09:24:40.735" v="177" actId="26606"/>
          <ac:spMkLst>
            <pc:docMk/>
            <pc:sldMk cId="2041079759" sldId="258"/>
            <ac:spMk id="22" creationId="{80265050-FD84-47EF-A163-6A481836C14E}"/>
          </ac:spMkLst>
        </pc:spChg>
        <pc:spChg chg="add del">
          <ac:chgData name="Mari Wright (1901429)" userId="1cd269b5-d0ee-43fd-9130-719969bbc9fc" providerId="ADAL" clId="{F40CD656-B7D2-E440-A724-B41EFF534506}" dt="2019-11-07T09:24:40.735" v="177" actId="26606"/>
          <ac:spMkLst>
            <pc:docMk/>
            <pc:sldMk cId="2041079759" sldId="258"/>
            <ac:spMk id="23" creationId="{DE77CD7A-FE9E-475D-BF9C-78183B0B1BAC}"/>
          </ac:spMkLst>
        </pc:spChg>
        <pc:spChg chg="add del">
          <ac:chgData name="Mari Wright (1901429)" userId="1cd269b5-d0ee-43fd-9130-719969bbc9fc" providerId="ADAL" clId="{F40CD656-B7D2-E440-A724-B41EFF534506}" dt="2019-11-07T09:24:42.890" v="179" actId="26606"/>
          <ac:spMkLst>
            <pc:docMk/>
            <pc:sldMk cId="2041079759" sldId="258"/>
            <ac:spMk id="28" creationId="{4D7B8F8F-4528-4480-AFA3-A006195F5AAC}"/>
          </ac:spMkLst>
        </pc:spChg>
        <pc:spChg chg="add del">
          <ac:chgData name="Mari Wright (1901429)" userId="1cd269b5-d0ee-43fd-9130-719969bbc9fc" providerId="ADAL" clId="{F40CD656-B7D2-E440-A724-B41EFF534506}" dt="2019-11-07T09:24:42.890" v="179" actId="26606"/>
          <ac:spMkLst>
            <pc:docMk/>
            <pc:sldMk cId="2041079759" sldId="258"/>
            <ac:spMk id="29" creationId="{4F8B2185-AE38-43EA-9FA9-E5378AD730D2}"/>
          </ac:spMkLst>
        </pc:spChg>
        <pc:spChg chg="add del">
          <ac:chgData name="Mari Wright (1901429)" userId="1cd269b5-d0ee-43fd-9130-719969bbc9fc" providerId="ADAL" clId="{F40CD656-B7D2-E440-A724-B41EFF534506}" dt="2019-11-07T09:24:42.890" v="179" actId="26606"/>
          <ac:spMkLst>
            <pc:docMk/>
            <pc:sldMk cId="2041079759" sldId="258"/>
            <ac:spMk id="30" creationId="{0D36BD5A-BF22-48CD-8A55-28B19177CE42}"/>
          </ac:spMkLst>
        </pc:spChg>
        <pc:spChg chg="add">
          <ac:chgData name="Mari Wright (1901429)" userId="1cd269b5-d0ee-43fd-9130-719969bbc9fc" providerId="ADAL" clId="{F40CD656-B7D2-E440-A724-B41EFF534506}" dt="2019-11-07T09:24:42.936" v="180" actId="26606"/>
          <ac:spMkLst>
            <pc:docMk/>
            <pc:sldMk cId="2041079759" sldId="258"/>
            <ac:spMk id="33" creationId="{80265050-FD84-47EF-A163-6A481836C14E}"/>
          </ac:spMkLst>
        </pc:spChg>
        <pc:spChg chg="add">
          <ac:chgData name="Mari Wright (1901429)" userId="1cd269b5-d0ee-43fd-9130-719969bbc9fc" providerId="ADAL" clId="{F40CD656-B7D2-E440-A724-B41EFF534506}" dt="2019-11-07T09:24:42.936" v="180" actId="26606"/>
          <ac:spMkLst>
            <pc:docMk/>
            <pc:sldMk cId="2041079759" sldId="258"/>
            <ac:spMk id="36" creationId="{DE77CD7A-FE9E-475D-BF9C-78183B0B1BAC}"/>
          </ac:spMkLst>
        </pc:spChg>
        <pc:grpChg chg="add del">
          <ac:chgData name="Mari Wright (1901429)" userId="1cd269b5-d0ee-43fd-9130-719969bbc9fc" providerId="ADAL" clId="{F40CD656-B7D2-E440-A724-B41EFF534506}" dt="2019-11-07T09:24:40.735" v="177" actId="26606"/>
          <ac:grpSpMkLst>
            <pc:docMk/>
            <pc:sldMk cId="2041079759" sldId="258"/>
            <ac:grpSpMk id="24" creationId="{A11B064D-F4EB-4312-AEEA-6AFDB257E7C6}"/>
          </ac:grpSpMkLst>
        </pc:grpChg>
        <pc:grpChg chg="add">
          <ac:chgData name="Mari Wright (1901429)" userId="1cd269b5-d0ee-43fd-9130-719969bbc9fc" providerId="ADAL" clId="{F40CD656-B7D2-E440-A724-B41EFF534506}" dt="2019-11-07T09:24:42.936" v="180" actId="26606"/>
          <ac:grpSpMkLst>
            <pc:docMk/>
            <pc:sldMk cId="2041079759" sldId="258"/>
            <ac:grpSpMk id="34" creationId="{A11B064D-F4EB-4312-AEEA-6AFDB257E7C6}"/>
          </ac:grpSpMkLst>
        </pc:grpChg>
        <pc:graphicFrameChg chg="add del">
          <ac:chgData name="Mari Wright (1901429)" userId="1cd269b5-d0ee-43fd-9130-719969bbc9fc" providerId="ADAL" clId="{F40CD656-B7D2-E440-A724-B41EFF534506}" dt="2019-11-07T09:24:31.412" v="175" actId="26606"/>
          <ac:graphicFrameMkLst>
            <pc:docMk/>
            <pc:sldMk cId="2041079759" sldId="258"/>
            <ac:graphicFrameMk id="5" creationId="{34498EF9-ACDD-432A-84A4-E9963A4BA3EE}"/>
          </ac:graphicFrameMkLst>
        </pc:graphicFrameChg>
        <pc:graphicFrameChg chg="add del">
          <ac:chgData name="Mari Wright (1901429)" userId="1cd269b5-d0ee-43fd-9130-719969bbc9fc" providerId="ADAL" clId="{F40CD656-B7D2-E440-A724-B41EFF534506}" dt="2019-11-07T09:24:40.735" v="177" actId="26606"/>
          <ac:graphicFrameMkLst>
            <pc:docMk/>
            <pc:sldMk cId="2041079759" sldId="258"/>
            <ac:graphicFrameMk id="26" creationId="{F1B58E8B-D096-454C-9F96-25B0EB9BB260}"/>
          </ac:graphicFrameMkLst>
        </pc:graphicFrameChg>
        <pc:graphicFrameChg chg="add del">
          <ac:chgData name="Mari Wright (1901429)" userId="1cd269b5-d0ee-43fd-9130-719969bbc9fc" providerId="ADAL" clId="{F40CD656-B7D2-E440-A724-B41EFF534506}" dt="2019-11-07T09:24:42.890" v="179" actId="26606"/>
          <ac:graphicFrameMkLst>
            <pc:docMk/>
            <pc:sldMk cId="2041079759" sldId="258"/>
            <ac:graphicFrameMk id="31" creationId="{33C02375-30AC-42E8-871A-D0497A671771}"/>
          </ac:graphicFrameMkLst>
        </pc:graphicFrameChg>
        <pc:graphicFrameChg chg="add">
          <ac:chgData name="Mari Wright (1901429)" userId="1cd269b5-d0ee-43fd-9130-719969bbc9fc" providerId="ADAL" clId="{F40CD656-B7D2-E440-A724-B41EFF534506}" dt="2019-11-07T09:24:42.936" v="180" actId="26606"/>
          <ac:graphicFrameMkLst>
            <pc:docMk/>
            <pc:sldMk cId="2041079759" sldId="258"/>
            <ac:graphicFrameMk id="37" creationId="{F1B58E8B-D096-454C-9F96-25B0EB9BB260}"/>
          </ac:graphicFrameMkLst>
        </pc:graphicFrameChg>
      </pc:sldChg>
      <pc:sldChg chg="addSp delSp modSp add mod setBg">
        <pc:chgData name="Mari Wright (1901429)" userId="1cd269b5-d0ee-43fd-9130-719969bbc9fc" providerId="ADAL" clId="{F40CD656-B7D2-E440-A724-B41EFF534506}" dt="2019-11-07T09:25:51.793" v="254" actId="26606"/>
        <pc:sldMkLst>
          <pc:docMk/>
          <pc:sldMk cId="2176338262" sldId="259"/>
        </pc:sldMkLst>
        <pc:spChg chg="mod">
          <ac:chgData name="Mari Wright (1901429)" userId="1cd269b5-d0ee-43fd-9130-719969bbc9fc" providerId="ADAL" clId="{F40CD656-B7D2-E440-A724-B41EFF534506}" dt="2019-11-07T09:25:51.793" v="254" actId="26606"/>
          <ac:spMkLst>
            <pc:docMk/>
            <pc:sldMk cId="2176338262" sldId="259"/>
            <ac:spMk id="2" creationId="{6BFB8DF9-0D3E-9C47-AECE-1149437E6BE9}"/>
          </ac:spMkLst>
        </pc:spChg>
        <pc:spChg chg="del mod">
          <ac:chgData name="Mari Wright (1901429)" userId="1cd269b5-d0ee-43fd-9130-719969bbc9fc" providerId="ADAL" clId="{F40CD656-B7D2-E440-A724-B41EFF534506}" dt="2019-11-07T09:25:51.793" v="254" actId="26606"/>
          <ac:spMkLst>
            <pc:docMk/>
            <pc:sldMk cId="2176338262" sldId="259"/>
            <ac:spMk id="3" creationId="{A6F56369-342F-434F-96D7-E46047AB24B6}"/>
          </ac:spMkLst>
        </pc:spChg>
        <pc:spChg chg="add">
          <ac:chgData name="Mari Wright (1901429)" userId="1cd269b5-d0ee-43fd-9130-719969bbc9fc" providerId="ADAL" clId="{F40CD656-B7D2-E440-A724-B41EFF534506}" dt="2019-11-07T09:25:51.793" v="254" actId="26606"/>
          <ac:spMkLst>
            <pc:docMk/>
            <pc:sldMk cId="2176338262" sldId="259"/>
            <ac:spMk id="10" creationId="{80265050-FD84-47EF-A163-6A481836C14E}"/>
          </ac:spMkLst>
        </pc:spChg>
        <pc:spChg chg="add">
          <ac:chgData name="Mari Wright (1901429)" userId="1cd269b5-d0ee-43fd-9130-719969bbc9fc" providerId="ADAL" clId="{F40CD656-B7D2-E440-A724-B41EFF534506}" dt="2019-11-07T09:25:51.793" v="254" actId="26606"/>
          <ac:spMkLst>
            <pc:docMk/>
            <pc:sldMk cId="2176338262" sldId="259"/>
            <ac:spMk id="23" creationId="{DE77CD7A-FE9E-475D-BF9C-78183B0B1BAC}"/>
          </ac:spMkLst>
        </pc:spChg>
        <pc:grpChg chg="add">
          <ac:chgData name="Mari Wright (1901429)" userId="1cd269b5-d0ee-43fd-9130-719969bbc9fc" providerId="ADAL" clId="{F40CD656-B7D2-E440-A724-B41EFF534506}" dt="2019-11-07T09:25:51.793" v="254" actId="26606"/>
          <ac:grpSpMkLst>
            <pc:docMk/>
            <pc:sldMk cId="2176338262" sldId="259"/>
            <ac:grpSpMk id="12" creationId="{A11B064D-F4EB-4312-AEEA-6AFDB257E7C6}"/>
          </ac:grpSpMkLst>
        </pc:grpChg>
        <pc:graphicFrameChg chg="add">
          <ac:chgData name="Mari Wright (1901429)" userId="1cd269b5-d0ee-43fd-9130-719969bbc9fc" providerId="ADAL" clId="{F40CD656-B7D2-E440-A724-B41EFF534506}" dt="2019-11-07T09:25:51.793" v="254" actId="26606"/>
          <ac:graphicFrameMkLst>
            <pc:docMk/>
            <pc:sldMk cId="2176338262" sldId="259"/>
            <ac:graphicFrameMk id="5" creationId="{E157B13F-B75C-418F-9749-B1C5D1C7EF07}"/>
          </ac:graphicFrameMkLst>
        </pc:graphicFrameChg>
      </pc:sldChg>
      <pc:sldChg chg="addSp delSp modSp add mod setBg setClrOvrMap">
        <pc:chgData name="Mari Wright (1901429)" userId="1cd269b5-d0ee-43fd-9130-719969bbc9fc" providerId="ADAL" clId="{F40CD656-B7D2-E440-A724-B41EFF534506}" dt="2019-11-07T09:26:07.717" v="264" actId="20577"/>
        <pc:sldMkLst>
          <pc:docMk/>
          <pc:sldMk cId="1881596420" sldId="260"/>
        </pc:sldMkLst>
        <pc:spChg chg="mod">
          <ac:chgData name="Mari Wright (1901429)" userId="1cd269b5-d0ee-43fd-9130-719969bbc9fc" providerId="ADAL" clId="{F40CD656-B7D2-E440-A724-B41EFF534506}" dt="2019-11-07T09:26:07.717" v="264" actId="20577"/>
          <ac:spMkLst>
            <pc:docMk/>
            <pc:sldMk cId="1881596420" sldId="260"/>
            <ac:spMk id="2" creationId="{7CA99732-72CB-1F42-8E6F-E0C211573B30}"/>
          </ac:spMkLst>
        </pc:spChg>
        <pc:spChg chg="add del">
          <ac:chgData name="Mari Wright (1901429)" userId="1cd269b5-d0ee-43fd-9130-719969bbc9fc" providerId="ADAL" clId="{F40CD656-B7D2-E440-A724-B41EFF534506}" dt="2019-11-07T09:26:03.536" v="258" actId="26606"/>
          <ac:spMkLst>
            <pc:docMk/>
            <pc:sldMk cId="1881596420" sldId="260"/>
            <ac:spMk id="3" creationId="{18545ABC-42EB-C24F-A0BA-676E638A9293}"/>
          </ac:spMkLst>
        </pc:spChg>
        <pc:spChg chg="add del">
          <ac:chgData name="Mari Wright (1901429)" userId="1cd269b5-d0ee-43fd-9130-719969bbc9fc" providerId="ADAL" clId="{F40CD656-B7D2-E440-A724-B41EFF534506}" dt="2019-11-07T09:26:03.520" v="257" actId="26606"/>
          <ac:spMkLst>
            <pc:docMk/>
            <pc:sldMk cId="1881596420" sldId="260"/>
            <ac:spMk id="20" creationId="{9179DE42-5613-4B35-A1E6-6CCBAA13C743}"/>
          </ac:spMkLst>
        </pc:spChg>
        <pc:spChg chg="add del">
          <ac:chgData name="Mari Wright (1901429)" userId="1cd269b5-d0ee-43fd-9130-719969bbc9fc" providerId="ADAL" clId="{F40CD656-B7D2-E440-A724-B41EFF534506}" dt="2019-11-07T09:26:03.520" v="257" actId="26606"/>
          <ac:spMkLst>
            <pc:docMk/>
            <pc:sldMk cId="1881596420" sldId="260"/>
            <ac:spMk id="26" creationId="{52FB45E9-914E-4471-AC87-E475CD51767D}"/>
          </ac:spMkLst>
        </pc:spChg>
        <pc:spChg chg="add del">
          <ac:chgData name="Mari Wright (1901429)" userId="1cd269b5-d0ee-43fd-9130-719969bbc9fc" providerId="ADAL" clId="{F40CD656-B7D2-E440-A724-B41EFF534506}" dt="2019-11-07T09:26:03.520" v="257" actId="26606"/>
          <ac:spMkLst>
            <pc:docMk/>
            <pc:sldMk cId="1881596420" sldId="260"/>
            <ac:spMk id="28" creationId="{C310626D-5743-49D4-8F7D-88C4F8F05774}"/>
          </ac:spMkLst>
        </pc:spChg>
        <pc:spChg chg="add del">
          <ac:chgData name="Mari Wright (1901429)" userId="1cd269b5-d0ee-43fd-9130-719969bbc9fc" providerId="ADAL" clId="{F40CD656-B7D2-E440-A724-B41EFF534506}" dt="2019-11-07T09:26:03.520" v="257" actId="26606"/>
          <ac:spMkLst>
            <pc:docMk/>
            <pc:sldMk cId="1881596420" sldId="260"/>
            <ac:spMk id="30" creationId="{3C195FC1-B568-4C72-9902-34CB35DDD7A1}"/>
          </ac:spMkLst>
        </pc:spChg>
        <pc:spChg chg="add">
          <ac:chgData name="Mari Wright (1901429)" userId="1cd269b5-d0ee-43fd-9130-719969bbc9fc" providerId="ADAL" clId="{F40CD656-B7D2-E440-A724-B41EFF534506}" dt="2019-11-07T09:26:03.536" v="258" actId="26606"/>
          <ac:spMkLst>
            <pc:docMk/>
            <pc:sldMk cId="1881596420" sldId="260"/>
            <ac:spMk id="31" creationId="{69370F01-B8C9-4CE4-824C-92B2792E6ED0}"/>
          </ac:spMkLst>
        </pc:spChg>
        <pc:spChg chg="add del">
          <ac:chgData name="Mari Wright (1901429)" userId="1cd269b5-d0ee-43fd-9130-719969bbc9fc" providerId="ADAL" clId="{F40CD656-B7D2-E440-A724-B41EFF534506}" dt="2019-11-07T09:26:03.520" v="257" actId="26606"/>
          <ac:spMkLst>
            <pc:docMk/>
            <pc:sldMk cId="1881596420" sldId="260"/>
            <ac:spMk id="32" creationId="{EF2BDF77-362C-43F0-8CBB-A969EC2AE0C4}"/>
          </ac:spMkLst>
        </pc:spChg>
        <pc:spChg chg="add del">
          <ac:chgData name="Mari Wright (1901429)" userId="1cd269b5-d0ee-43fd-9130-719969bbc9fc" providerId="ADAL" clId="{F40CD656-B7D2-E440-A724-B41EFF534506}" dt="2019-11-07T09:26:03.520" v="257" actId="26606"/>
          <ac:spMkLst>
            <pc:docMk/>
            <pc:sldMk cId="1881596420" sldId="260"/>
            <ac:spMk id="34" creationId="{4BE96B01-3929-432D-B8C2-ADBCB74C2EF4}"/>
          </ac:spMkLst>
        </pc:spChg>
        <pc:spChg chg="add del">
          <ac:chgData name="Mari Wright (1901429)" userId="1cd269b5-d0ee-43fd-9130-719969bbc9fc" providerId="ADAL" clId="{F40CD656-B7D2-E440-A724-B41EFF534506}" dt="2019-11-07T09:26:03.520" v="257" actId="26606"/>
          <ac:spMkLst>
            <pc:docMk/>
            <pc:sldMk cId="1881596420" sldId="260"/>
            <ac:spMk id="36" creationId="{2A6FCDE6-CDE2-4C51-B18E-A95CFB679714}"/>
          </ac:spMkLst>
        </pc:spChg>
        <pc:spChg chg="add del">
          <ac:chgData name="Mari Wright (1901429)" userId="1cd269b5-d0ee-43fd-9130-719969bbc9fc" providerId="ADAL" clId="{F40CD656-B7D2-E440-A724-B41EFF534506}" dt="2019-11-07T09:26:03.520" v="257" actId="26606"/>
          <ac:spMkLst>
            <pc:docMk/>
            <pc:sldMk cId="1881596420" sldId="260"/>
            <ac:spMk id="38" creationId="{9D2E8756-2465-473A-BA2A-2DB1D6224745}"/>
          </ac:spMkLst>
        </pc:spChg>
        <pc:spChg chg="add">
          <ac:chgData name="Mari Wright (1901429)" userId="1cd269b5-d0ee-43fd-9130-719969bbc9fc" providerId="ADAL" clId="{F40CD656-B7D2-E440-A724-B41EFF534506}" dt="2019-11-07T09:26:03.536" v="258" actId="26606"/>
          <ac:spMkLst>
            <pc:docMk/>
            <pc:sldMk cId="1881596420" sldId="260"/>
            <ac:spMk id="41" creationId="{0ADFFC45-3DC9-4433-926F-043E879D9DFC}"/>
          </ac:spMkLst>
        </pc:spChg>
        <pc:grpChg chg="add del">
          <ac:chgData name="Mari Wright (1901429)" userId="1cd269b5-d0ee-43fd-9130-719969bbc9fc" providerId="ADAL" clId="{F40CD656-B7D2-E440-A724-B41EFF534506}" dt="2019-11-07T09:26:03.520" v="257" actId="26606"/>
          <ac:grpSpMkLst>
            <pc:docMk/>
            <pc:sldMk cId="1881596420" sldId="260"/>
            <ac:grpSpMk id="8" creationId="{38369844-B327-4D49-98E4-827203ADF009}"/>
          </ac:grpSpMkLst>
        </pc:grpChg>
        <pc:grpChg chg="add">
          <ac:chgData name="Mari Wright (1901429)" userId="1cd269b5-d0ee-43fd-9130-719969bbc9fc" providerId="ADAL" clId="{F40CD656-B7D2-E440-A724-B41EFF534506}" dt="2019-11-07T09:26:03.536" v="258" actId="26606"/>
          <ac:grpSpMkLst>
            <pc:docMk/>
            <pc:sldMk cId="1881596420" sldId="260"/>
            <ac:grpSpMk id="40" creationId="{38369844-B327-4D49-98E4-827203ADF009}"/>
          </ac:grpSpMkLst>
        </pc:grpChg>
        <pc:grpChg chg="add">
          <ac:chgData name="Mari Wright (1901429)" userId="1cd269b5-d0ee-43fd-9130-719969bbc9fc" providerId="ADAL" clId="{F40CD656-B7D2-E440-A724-B41EFF534506}" dt="2019-11-07T09:26:03.536" v="258" actId="26606"/>
          <ac:grpSpMkLst>
            <pc:docMk/>
            <pc:sldMk cId="1881596420" sldId="260"/>
            <ac:grpSpMk id="42" creationId="{B5F26A87-0610-435F-AA13-BD658385C9D9}"/>
          </ac:grpSpMkLst>
        </pc:grpChg>
        <pc:cxnChg chg="add del">
          <ac:chgData name="Mari Wright (1901429)" userId="1cd269b5-d0ee-43fd-9130-719969bbc9fc" providerId="ADAL" clId="{F40CD656-B7D2-E440-A724-B41EFF534506}" dt="2019-11-07T09:26:03.520" v="257" actId="26606"/>
          <ac:cxnSpMkLst>
            <pc:docMk/>
            <pc:sldMk cId="1881596420" sldId="260"/>
            <ac:cxnSpMk id="22" creationId="{EB898B32-3891-4C3A-8F58-C5969D2E9033}"/>
          </ac:cxnSpMkLst>
        </pc:cxnChg>
        <pc:cxnChg chg="add del">
          <ac:chgData name="Mari Wright (1901429)" userId="1cd269b5-d0ee-43fd-9130-719969bbc9fc" providerId="ADAL" clId="{F40CD656-B7D2-E440-A724-B41EFF534506}" dt="2019-11-07T09:26:03.520" v="257" actId="26606"/>
          <ac:cxnSpMkLst>
            <pc:docMk/>
            <pc:sldMk cId="1881596420" sldId="260"/>
            <ac:cxnSpMk id="24" creationId="{4AE4806D-B8F9-4679-A68A-9BD21C01A301}"/>
          </ac:cxnSpMkLst>
        </pc:cxn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2C516A6-5BF1-4388-AD9F-AA3807C2FAEF}" type="doc">
      <dgm:prSet loTypeId="urn:microsoft.com/office/officeart/2005/8/layout/hierarchy1" loCatId="hierarchy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C08AEA0E-ADE7-47CF-AEAF-B012234BE2BD}">
      <dgm:prSet/>
      <dgm:spPr/>
      <dgm:t>
        <a:bodyPr/>
        <a:lstStyle/>
        <a:p>
          <a:r>
            <a:rPr lang="cy-GB"/>
            <a:t>Meddwl yn feirniadol</a:t>
          </a:r>
          <a:endParaRPr lang="en-US"/>
        </a:p>
      </dgm:t>
    </dgm:pt>
    <dgm:pt modelId="{DC70F6FF-DEF9-46B7-8852-0F1B5F3E0215}" type="parTrans" cxnId="{0BE423B1-7543-4791-B2A7-B88247B92A96}">
      <dgm:prSet/>
      <dgm:spPr/>
      <dgm:t>
        <a:bodyPr/>
        <a:lstStyle/>
        <a:p>
          <a:endParaRPr lang="en-US"/>
        </a:p>
      </dgm:t>
    </dgm:pt>
    <dgm:pt modelId="{DF97E21C-8606-4EC5-BE1A-A6BE4E9E8755}" type="sibTrans" cxnId="{0BE423B1-7543-4791-B2A7-B88247B92A96}">
      <dgm:prSet/>
      <dgm:spPr/>
      <dgm:t>
        <a:bodyPr/>
        <a:lstStyle/>
        <a:p>
          <a:endParaRPr lang="en-US"/>
        </a:p>
      </dgm:t>
    </dgm:pt>
    <dgm:pt modelId="{B0577F5E-B7B0-4793-B75F-C284D8CA2443}">
      <dgm:prSet/>
      <dgm:spPr/>
      <dgm:t>
        <a:bodyPr/>
        <a:lstStyle/>
        <a:p>
          <a:r>
            <a:rPr lang="cy-GB"/>
            <a:t>Drefnus</a:t>
          </a:r>
          <a:endParaRPr lang="en-US"/>
        </a:p>
      </dgm:t>
    </dgm:pt>
    <dgm:pt modelId="{7807A0D6-D5AE-4EBF-B906-11F5A2DD0F8B}" type="parTrans" cxnId="{35EC2B99-6268-4155-A5EC-E8CA21D51CC4}">
      <dgm:prSet/>
      <dgm:spPr/>
      <dgm:t>
        <a:bodyPr/>
        <a:lstStyle/>
        <a:p>
          <a:endParaRPr lang="en-US"/>
        </a:p>
      </dgm:t>
    </dgm:pt>
    <dgm:pt modelId="{596D81AD-EA23-450D-BA6A-81CFF0CF7BE5}" type="sibTrans" cxnId="{35EC2B99-6268-4155-A5EC-E8CA21D51CC4}">
      <dgm:prSet/>
      <dgm:spPr/>
      <dgm:t>
        <a:bodyPr/>
        <a:lstStyle/>
        <a:p>
          <a:endParaRPr lang="en-US"/>
        </a:p>
      </dgm:t>
    </dgm:pt>
    <dgm:pt modelId="{C1C7EF41-179B-4EC4-937F-09BA5ABB94D8}">
      <dgm:prSet/>
      <dgm:spPr/>
      <dgm:t>
        <a:bodyPr/>
        <a:lstStyle/>
        <a:p>
          <a:r>
            <a:rPr lang="cy-GB"/>
            <a:t>Amseru</a:t>
          </a:r>
          <a:endParaRPr lang="en-US"/>
        </a:p>
      </dgm:t>
    </dgm:pt>
    <dgm:pt modelId="{4244651E-B4FE-456C-AA98-92C5E1C2A872}" type="parTrans" cxnId="{7FB0CD3A-2375-4E8F-AD67-E3E2603F40F5}">
      <dgm:prSet/>
      <dgm:spPr/>
      <dgm:t>
        <a:bodyPr/>
        <a:lstStyle/>
        <a:p>
          <a:endParaRPr lang="en-US"/>
        </a:p>
      </dgm:t>
    </dgm:pt>
    <dgm:pt modelId="{94F32CD9-FC23-4924-A708-24F3C3C9525E}" type="sibTrans" cxnId="{7FB0CD3A-2375-4E8F-AD67-E3E2603F40F5}">
      <dgm:prSet/>
      <dgm:spPr/>
      <dgm:t>
        <a:bodyPr/>
        <a:lstStyle/>
        <a:p>
          <a:endParaRPr lang="en-US"/>
        </a:p>
      </dgm:t>
    </dgm:pt>
    <dgm:pt modelId="{23C16C06-7C49-474E-B8C3-C3DEE97CAC13}">
      <dgm:prSet/>
      <dgm:spPr/>
      <dgm:t>
        <a:bodyPr/>
        <a:lstStyle/>
        <a:p>
          <a:r>
            <a:rPr lang="cy-GB"/>
            <a:t>Cydbwyso barn</a:t>
          </a:r>
          <a:endParaRPr lang="en-US"/>
        </a:p>
      </dgm:t>
    </dgm:pt>
    <dgm:pt modelId="{C84925FF-F573-4E62-846A-B3DE29DE9C15}" type="parTrans" cxnId="{3735792E-3201-42D3-9A8F-666DEB74543C}">
      <dgm:prSet/>
      <dgm:spPr/>
      <dgm:t>
        <a:bodyPr/>
        <a:lstStyle/>
        <a:p>
          <a:endParaRPr lang="en-US"/>
        </a:p>
      </dgm:t>
    </dgm:pt>
    <dgm:pt modelId="{CED28683-57AE-4F1F-91B7-EE6DC5BCC8F7}" type="sibTrans" cxnId="{3735792E-3201-42D3-9A8F-666DEB74543C}">
      <dgm:prSet/>
      <dgm:spPr/>
      <dgm:t>
        <a:bodyPr/>
        <a:lstStyle/>
        <a:p>
          <a:endParaRPr lang="en-US"/>
        </a:p>
      </dgm:t>
    </dgm:pt>
    <dgm:pt modelId="{529BEAF2-D86E-6547-9C41-145B152AEBF1}" type="pres">
      <dgm:prSet presAssocID="{22C516A6-5BF1-4388-AD9F-AA3807C2FAEF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3E76AE2E-4AE3-BD4E-8D2B-677E614C2CDB}" type="pres">
      <dgm:prSet presAssocID="{C08AEA0E-ADE7-47CF-AEAF-B012234BE2BD}" presName="hierRoot1" presStyleCnt="0"/>
      <dgm:spPr/>
    </dgm:pt>
    <dgm:pt modelId="{08063DEE-6C7D-A94F-82CA-FE027A22B615}" type="pres">
      <dgm:prSet presAssocID="{C08AEA0E-ADE7-47CF-AEAF-B012234BE2BD}" presName="composite" presStyleCnt="0"/>
      <dgm:spPr/>
    </dgm:pt>
    <dgm:pt modelId="{1519C205-F75B-4947-964A-9DE3F39B1B30}" type="pres">
      <dgm:prSet presAssocID="{C08AEA0E-ADE7-47CF-AEAF-B012234BE2BD}" presName="background" presStyleLbl="node0" presStyleIdx="0" presStyleCnt="4"/>
      <dgm:spPr/>
    </dgm:pt>
    <dgm:pt modelId="{372DC0B8-F6E3-864A-85A7-E791994CA5FE}" type="pres">
      <dgm:prSet presAssocID="{C08AEA0E-ADE7-47CF-AEAF-B012234BE2BD}" presName="text" presStyleLbl="fgAcc0" presStyleIdx="0" presStyleCnt="4">
        <dgm:presLayoutVars>
          <dgm:chPref val="3"/>
        </dgm:presLayoutVars>
      </dgm:prSet>
      <dgm:spPr/>
    </dgm:pt>
    <dgm:pt modelId="{F0BCA349-8B5F-AC47-8F20-4DD6C2B62623}" type="pres">
      <dgm:prSet presAssocID="{C08AEA0E-ADE7-47CF-AEAF-B012234BE2BD}" presName="hierChild2" presStyleCnt="0"/>
      <dgm:spPr/>
    </dgm:pt>
    <dgm:pt modelId="{2292293E-DB00-BB4A-AC44-DD5006835CA8}" type="pres">
      <dgm:prSet presAssocID="{B0577F5E-B7B0-4793-B75F-C284D8CA2443}" presName="hierRoot1" presStyleCnt="0"/>
      <dgm:spPr/>
    </dgm:pt>
    <dgm:pt modelId="{46029F55-73B6-5C4A-BF29-D586A34749B6}" type="pres">
      <dgm:prSet presAssocID="{B0577F5E-B7B0-4793-B75F-C284D8CA2443}" presName="composite" presStyleCnt="0"/>
      <dgm:spPr/>
    </dgm:pt>
    <dgm:pt modelId="{30F01972-6492-4A4D-9B49-2808DB5C786B}" type="pres">
      <dgm:prSet presAssocID="{B0577F5E-B7B0-4793-B75F-C284D8CA2443}" presName="background" presStyleLbl="node0" presStyleIdx="1" presStyleCnt="4"/>
      <dgm:spPr/>
    </dgm:pt>
    <dgm:pt modelId="{AD068FE4-7068-B44A-8A8C-0028E6DE9589}" type="pres">
      <dgm:prSet presAssocID="{B0577F5E-B7B0-4793-B75F-C284D8CA2443}" presName="text" presStyleLbl="fgAcc0" presStyleIdx="1" presStyleCnt="4">
        <dgm:presLayoutVars>
          <dgm:chPref val="3"/>
        </dgm:presLayoutVars>
      </dgm:prSet>
      <dgm:spPr/>
    </dgm:pt>
    <dgm:pt modelId="{3167931B-78F8-A846-BB36-5F9C1E39C024}" type="pres">
      <dgm:prSet presAssocID="{B0577F5E-B7B0-4793-B75F-C284D8CA2443}" presName="hierChild2" presStyleCnt="0"/>
      <dgm:spPr/>
    </dgm:pt>
    <dgm:pt modelId="{D0AD878B-57DA-6D4F-B50A-DFA0A5014E7C}" type="pres">
      <dgm:prSet presAssocID="{C1C7EF41-179B-4EC4-937F-09BA5ABB94D8}" presName="hierRoot1" presStyleCnt="0"/>
      <dgm:spPr/>
    </dgm:pt>
    <dgm:pt modelId="{914EEC75-7DAB-DF48-9BA6-75E7DE9F8420}" type="pres">
      <dgm:prSet presAssocID="{C1C7EF41-179B-4EC4-937F-09BA5ABB94D8}" presName="composite" presStyleCnt="0"/>
      <dgm:spPr/>
    </dgm:pt>
    <dgm:pt modelId="{37CFE246-F04A-CA43-8A21-74497FE28F1D}" type="pres">
      <dgm:prSet presAssocID="{C1C7EF41-179B-4EC4-937F-09BA5ABB94D8}" presName="background" presStyleLbl="node0" presStyleIdx="2" presStyleCnt="4"/>
      <dgm:spPr/>
    </dgm:pt>
    <dgm:pt modelId="{CF0847EE-8AC1-A849-B0F6-22ADAB4E9610}" type="pres">
      <dgm:prSet presAssocID="{C1C7EF41-179B-4EC4-937F-09BA5ABB94D8}" presName="text" presStyleLbl="fgAcc0" presStyleIdx="2" presStyleCnt="4">
        <dgm:presLayoutVars>
          <dgm:chPref val="3"/>
        </dgm:presLayoutVars>
      </dgm:prSet>
      <dgm:spPr/>
    </dgm:pt>
    <dgm:pt modelId="{8961BDAA-903F-FF46-B189-B09FA2931E27}" type="pres">
      <dgm:prSet presAssocID="{C1C7EF41-179B-4EC4-937F-09BA5ABB94D8}" presName="hierChild2" presStyleCnt="0"/>
      <dgm:spPr/>
    </dgm:pt>
    <dgm:pt modelId="{AB3CEA58-87F2-1C47-B62D-E0E5C0FAEB4E}" type="pres">
      <dgm:prSet presAssocID="{23C16C06-7C49-474E-B8C3-C3DEE97CAC13}" presName="hierRoot1" presStyleCnt="0"/>
      <dgm:spPr/>
    </dgm:pt>
    <dgm:pt modelId="{943F35CE-33AE-1749-8571-37B80055A1E0}" type="pres">
      <dgm:prSet presAssocID="{23C16C06-7C49-474E-B8C3-C3DEE97CAC13}" presName="composite" presStyleCnt="0"/>
      <dgm:spPr/>
    </dgm:pt>
    <dgm:pt modelId="{7B6188FA-8E50-1046-97CB-E065C8AA6200}" type="pres">
      <dgm:prSet presAssocID="{23C16C06-7C49-474E-B8C3-C3DEE97CAC13}" presName="background" presStyleLbl="node0" presStyleIdx="3" presStyleCnt="4"/>
      <dgm:spPr/>
    </dgm:pt>
    <dgm:pt modelId="{9934EE89-B9D9-B140-B1BE-2F740DA021EF}" type="pres">
      <dgm:prSet presAssocID="{23C16C06-7C49-474E-B8C3-C3DEE97CAC13}" presName="text" presStyleLbl="fgAcc0" presStyleIdx="3" presStyleCnt="4">
        <dgm:presLayoutVars>
          <dgm:chPref val="3"/>
        </dgm:presLayoutVars>
      </dgm:prSet>
      <dgm:spPr/>
    </dgm:pt>
    <dgm:pt modelId="{E14F957E-A371-A84F-8C74-CC9A94788F85}" type="pres">
      <dgm:prSet presAssocID="{23C16C06-7C49-474E-B8C3-C3DEE97CAC13}" presName="hierChild2" presStyleCnt="0"/>
      <dgm:spPr/>
    </dgm:pt>
  </dgm:ptLst>
  <dgm:cxnLst>
    <dgm:cxn modelId="{AA0D870F-8E8A-684A-81D0-AE5F7E050F76}" type="presOf" srcId="{22C516A6-5BF1-4388-AD9F-AA3807C2FAEF}" destId="{529BEAF2-D86E-6547-9C41-145B152AEBF1}" srcOrd="0" destOrd="0" presId="urn:microsoft.com/office/officeart/2005/8/layout/hierarchy1"/>
    <dgm:cxn modelId="{3735792E-3201-42D3-9A8F-666DEB74543C}" srcId="{22C516A6-5BF1-4388-AD9F-AA3807C2FAEF}" destId="{23C16C06-7C49-474E-B8C3-C3DEE97CAC13}" srcOrd="3" destOrd="0" parTransId="{C84925FF-F573-4E62-846A-B3DE29DE9C15}" sibTransId="{CED28683-57AE-4F1F-91B7-EE6DC5BCC8F7}"/>
    <dgm:cxn modelId="{7FB0CD3A-2375-4E8F-AD67-E3E2603F40F5}" srcId="{22C516A6-5BF1-4388-AD9F-AA3807C2FAEF}" destId="{C1C7EF41-179B-4EC4-937F-09BA5ABB94D8}" srcOrd="2" destOrd="0" parTransId="{4244651E-B4FE-456C-AA98-92C5E1C2A872}" sibTransId="{94F32CD9-FC23-4924-A708-24F3C3C9525E}"/>
    <dgm:cxn modelId="{1B9D3C7F-4D68-754A-9E66-C1A5BAF0AD97}" type="presOf" srcId="{B0577F5E-B7B0-4793-B75F-C284D8CA2443}" destId="{AD068FE4-7068-B44A-8A8C-0028E6DE9589}" srcOrd="0" destOrd="0" presId="urn:microsoft.com/office/officeart/2005/8/layout/hierarchy1"/>
    <dgm:cxn modelId="{DB7E6D83-C3CA-0E47-8A8D-469B33B4E1DB}" type="presOf" srcId="{C08AEA0E-ADE7-47CF-AEAF-B012234BE2BD}" destId="{372DC0B8-F6E3-864A-85A7-E791994CA5FE}" srcOrd="0" destOrd="0" presId="urn:microsoft.com/office/officeart/2005/8/layout/hierarchy1"/>
    <dgm:cxn modelId="{35EC2B99-6268-4155-A5EC-E8CA21D51CC4}" srcId="{22C516A6-5BF1-4388-AD9F-AA3807C2FAEF}" destId="{B0577F5E-B7B0-4793-B75F-C284D8CA2443}" srcOrd="1" destOrd="0" parTransId="{7807A0D6-D5AE-4EBF-B906-11F5A2DD0F8B}" sibTransId="{596D81AD-EA23-450D-BA6A-81CFF0CF7BE5}"/>
    <dgm:cxn modelId="{7EDDC2A4-CE57-574C-9DA5-820F49C07823}" type="presOf" srcId="{C1C7EF41-179B-4EC4-937F-09BA5ABB94D8}" destId="{CF0847EE-8AC1-A849-B0F6-22ADAB4E9610}" srcOrd="0" destOrd="0" presId="urn:microsoft.com/office/officeart/2005/8/layout/hierarchy1"/>
    <dgm:cxn modelId="{0BE423B1-7543-4791-B2A7-B88247B92A96}" srcId="{22C516A6-5BF1-4388-AD9F-AA3807C2FAEF}" destId="{C08AEA0E-ADE7-47CF-AEAF-B012234BE2BD}" srcOrd="0" destOrd="0" parTransId="{DC70F6FF-DEF9-46B7-8852-0F1B5F3E0215}" sibTransId="{DF97E21C-8606-4EC5-BE1A-A6BE4E9E8755}"/>
    <dgm:cxn modelId="{C6BEB8E5-CD03-FF4A-9F7D-9C4357CBE45B}" type="presOf" srcId="{23C16C06-7C49-474E-B8C3-C3DEE97CAC13}" destId="{9934EE89-B9D9-B140-B1BE-2F740DA021EF}" srcOrd="0" destOrd="0" presId="urn:microsoft.com/office/officeart/2005/8/layout/hierarchy1"/>
    <dgm:cxn modelId="{4B77583B-EF6A-D840-9F9F-A5EF4BAE75CF}" type="presParOf" srcId="{529BEAF2-D86E-6547-9C41-145B152AEBF1}" destId="{3E76AE2E-4AE3-BD4E-8D2B-677E614C2CDB}" srcOrd="0" destOrd="0" presId="urn:microsoft.com/office/officeart/2005/8/layout/hierarchy1"/>
    <dgm:cxn modelId="{48CF2F30-7952-CA43-9B9C-D5314D27AD26}" type="presParOf" srcId="{3E76AE2E-4AE3-BD4E-8D2B-677E614C2CDB}" destId="{08063DEE-6C7D-A94F-82CA-FE027A22B615}" srcOrd="0" destOrd="0" presId="urn:microsoft.com/office/officeart/2005/8/layout/hierarchy1"/>
    <dgm:cxn modelId="{ABA5B13C-CFA0-B64B-A30A-21058B61968B}" type="presParOf" srcId="{08063DEE-6C7D-A94F-82CA-FE027A22B615}" destId="{1519C205-F75B-4947-964A-9DE3F39B1B30}" srcOrd="0" destOrd="0" presId="urn:microsoft.com/office/officeart/2005/8/layout/hierarchy1"/>
    <dgm:cxn modelId="{BD88B88B-6AC2-FA42-883C-60EC494A2FAB}" type="presParOf" srcId="{08063DEE-6C7D-A94F-82CA-FE027A22B615}" destId="{372DC0B8-F6E3-864A-85A7-E791994CA5FE}" srcOrd="1" destOrd="0" presId="urn:microsoft.com/office/officeart/2005/8/layout/hierarchy1"/>
    <dgm:cxn modelId="{FBC381A3-7C4D-984F-9E3B-C16050435247}" type="presParOf" srcId="{3E76AE2E-4AE3-BD4E-8D2B-677E614C2CDB}" destId="{F0BCA349-8B5F-AC47-8F20-4DD6C2B62623}" srcOrd="1" destOrd="0" presId="urn:microsoft.com/office/officeart/2005/8/layout/hierarchy1"/>
    <dgm:cxn modelId="{3B8410ED-A41B-534B-9528-F9563C9C30BB}" type="presParOf" srcId="{529BEAF2-D86E-6547-9C41-145B152AEBF1}" destId="{2292293E-DB00-BB4A-AC44-DD5006835CA8}" srcOrd="1" destOrd="0" presId="urn:microsoft.com/office/officeart/2005/8/layout/hierarchy1"/>
    <dgm:cxn modelId="{0C1D3A86-37B0-6146-885C-9B4A13187BA7}" type="presParOf" srcId="{2292293E-DB00-BB4A-AC44-DD5006835CA8}" destId="{46029F55-73B6-5C4A-BF29-D586A34749B6}" srcOrd="0" destOrd="0" presId="urn:microsoft.com/office/officeart/2005/8/layout/hierarchy1"/>
    <dgm:cxn modelId="{ABAD9213-9EE5-3149-9CC1-21DE8520A492}" type="presParOf" srcId="{46029F55-73B6-5C4A-BF29-D586A34749B6}" destId="{30F01972-6492-4A4D-9B49-2808DB5C786B}" srcOrd="0" destOrd="0" presId="urn:microsoft.com/office/officeart/2005/8/layout/hierarchy1"/>
    <dgm:cxn modelId="{54177FF4-B72D-274D-9ADD-8BAF557A3CC7}" type="presParOf" srcId="{46029F55-73B6-5C4A-BF29-D586A34749B6}" destId="{AD068FE4-7068-B44A-8A8C-0028E6DE9589}" srcOrd="1" destOrd="0" presId="urn:microsoft.com/office/officeart/2005/8/layout/hierarchy1"/>
    <dgm:cxn modelId="{BA5F9CED-CA7A-AC42-A4D5-BCBA8F963118}" type="presParOf" srcId="{2292293E-DB00-BB4A-AC44-DD5006835CA8}" destId="{3167931B-78F8-A846-BB36-5F9C1E39C024}" srcOrd="1" destOrd="0" presId="urn:microsoft.com/office/officeart/2005/8/layout/hierarchy1"/>
    <dgm:cxn modelId="{5EBC59FE-89E7-8D49-85E7-4A9C3A5A557A}" type="presParOf" srcId="{529BEAF2-D86E-6547-9C41-145B152AEBF1}" destId="{D0AD878B-57DA-6D4F-B50A-DFA0A5014E7C}" srcOrd="2" destOrd="0" presId="urn:microsoft.com/office/officeart/2005/8/layout/hierarchy1"/>
    <dgm:cxn modelId="{A578ABF1-BB7E-DA46-996F-F8C5582CB40E}" type="presParOf" srcId="{D0AD878B-57DA-6D4F-B50A-DFA0A5014E7C}" destId="{914EEC75-7DAB-DF48-9BA6-75E7DE9F8420}" srcOrd="0" destOrd="0" presId="urn:microsoft.com/office/officeart/2005/8/layout/hierarchy1"/>
    <dgm:cxn modelId="{74E55C65-DCF9-754C-8D4B-92436337A08A}" type="presParOf" srcId="{914EEC75-7DAB-DF48-9BA6-75E7DE9F8420}" destId="{37CFE246-F04A-CA43-8A21-74497FE28F1D}" srcOrd="0" destOrd="0" presId="urn:microsoft.com/office/officeart/2005/8/layout/hierarchy1"/>
    <dgm:cxn modelId="{B322E98F-2164-A64D-B978-D13BFBBCD9FE}" type="presParOf" srcId="{914EEC75-7DAB-DF48-9BA6-75E7DE9F8420}" destId="{CF0847EE-8AC1-A849-B0F6-22ADAB4E9610}" srcOrd="1" destOrd="0" presId="urn:microsoft.com/office/officeart/2005/8/layout/hierarchy1"/>
    <dgm:cxn modelId="{8DFB3B1E-27AE-D646-ACEF-1AB3AEBBE17D}" type="presParOf" srcId="{D0AD878B-57DA-6D4F-B50A-DFA0A5014E7C}" destId="{8961BDAA-903F-FF46-B189-B09FA2931E27}" srcOrd="1" destOrd="0" presId="urn:microsoft.com/office/officeart/2005/8/layout/hierarchy1"/>
    <dgm:cxn modelId="{6B05C8DF-7A46-064E-B888-776B235A3954}" type="presParOf" srcId="{529BEAF2-D86E-6547-9C41-145B152AEBF1}" destId="{AB3CEA58-87F2-1C47-B62D-E0E5C0FAEB4E}" srcOrd="3" destOrd="0" presId="urn:microsoft.com/office/officeart/2005/8/layout/hierarchy1"/>
    <dgm:cxn modelId="{AF309D83-BE77-D54F-B2A9-A9B938AFE22F}" type="presParOf" srcId="{AB3CEA58-87F2-1C47-B62D-E0E5C0FAEB4E}" destId="{943F35CE-33AE-1749-8571-37B80055A1E0}" srcOrd="0" destOrd="0" presId="urn:microsoft.com/office/officeart/2005/8/layout/hierarchy1"/>
    <dgm:cxn modelId="{322E45A8-85AA-7E4A-A613-87BAC687B4A1}" type="presParOf" srcId="{943F35CE-33AE-1749-8571-37B80055A1E0}" destId="{7B6188FA-8E50-1046-97CB-E065C8AA6200}" srcOrd="0" destOrd="0" presId="urn:microsoft.com/office/officeart/2005/8/layout/hierarchy1"/>
    <dgm:cxn modelId="{7117FF15-C241-3B40-811F-783F3455CE24}" type="presParOf" srcId="{943F35CE-33AE-1749-8571-37B80055A1E0}" destId="{9934EE89-B9D9-B140-B1BE-2F740DA021EF}" srcOrd="1" destOrd="0" presId="urn:microsoft.com/office/officeart/2005/8/layout/hierarchy1"/>
    <dgm:cxn modelId="{403848B5-A6C4-424B-B51A-3BBD52BA0254}" type="presParOf" srcId="{AB3CEA58-87F2-1C47-B62D-E0E5C0FAEB4E}" destId="{E14F957E-A371-A84F-8C74-CC9A94788F8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CE0706A-EB6B-43F1-BA37-13B0485EE926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1EB06B8-D091-40D4-A95D-FFC7A2C94A3A}">
      <dgm:prSet/>
      <dgm:spPr/>
      <dgm:t>
        <a:bodyPr/>
        <a:lstStyle/>
        <a:p>
          <a:r>
            <a:rPr lang="cy-GB"/>
            <a:t>Llyfrgell</a:t>
          </a:r>
          <a:endParaRPr lang="en-US"/>
        </a:p>
      </dgm:t>
    </dgm:pt>
    <dgm:pt modelId="{97212731-9FE8-46C4-8D61-113195DB2FC9}" type="parTrans" cxnId="{4B6C9C4B-DDF9-436F-83C1-52AC89DF113A}">
      <dgm:prSet/>
      <dgm:spPr/>
      <dgm:t>
        <a:bodyPr/>
        <a:lstStyle/>
        <a:p>
          <a:endParaRPr lang="en-US"/>
        </a:p>
      </dgm:t>
    </dgm:pt>
    <dgm:pt modelId="{85B9E435-3847-426E-B905-AEB794C5C5B3}" type="sibTrans" cxnId="{4B6C9C4B-DDF9-436F-83C1-52AC89DF113A}">
      <dgm:prSet/>
      <dgm:spPr/>
      <dgm:t>
        <a:bodyPr/>
        <a:lstStyle/>
        <a:p>
          <a:endParaRPr lang="en-US"/>
        </a:p>
      </dgm:t>
    </dgm:pt>
    <dgm:pt modelId="{05DF8A5F-0C12-450E-8EBC-8CBD45F9BA2A}">
      <dgm:prSet/>
      <dgm:spPr/>
      <dgm:t>
        <a:bodyPr/>
        <a:lstStyle/>
        <a:p>
          <a:r>
            <a:rPr lang="cy-GB"/>
            <a:t>Canolfannau ffitrwydd</a:t>
          </a:r>
          <a:endParaRPr lang="en-US"/>
        </a:p>
      </dgm:t>
    </dgm:pt>
    <dgm:pt modelId="{CF1B28DE-052D-49AC-A74C-2E825EC4BB91}" type="parTrans" cxnId="{D500BCA9-2651-4D56-8597-1197CCA8617E}">
      <dgm:prSet/>
      <dgm:spPr/>
      <dgm:t>
        <a:bodyPr/>
        <a:lstStyle/>
        <a:p>
          <a:endParaRPr lang="en-US"/>
        </a:p>
      </dgm:t>
    </dgm:pt>
    <dgm:pt modelId="{3C39F276-7A20-4465-9219-603F6F5CC39A}" type="sibTrans" cxnId="{D500BCA9-2651-4D56-8597-1197CCA8617E}">
      <dgm:prSet/>
      <dgm:spPr/>
      <dgm:t>
        <a:bodyPr/>
        <a:lstStyle/>
        <a:p>
          <a:endParaRPr lang="en-US"/>
        </a:p>
      </dgm:t>
    </dgm:pt>
    <dgm:pt modelId="{F6574F37-EC96-4989-AF47-CD799F36D5FA}">
      <dgm:prSet/>
      <dgm:spPr/>
      <dgm:t>
        <a:bodyPr/>
        <a:lstStyle/>
        <a:p>
          <a:r>
            <a:rPr lang="cy-GB"/>
            <a:t>Darlithoedd</a:t>
          </a:r>
          <a:endParaRPr lang="en-US"/>
        </a:p>
      </dgm:t>
    </dgm:pt>
    <dgm:pt modelId="{4140781B-363E-4312-BF9C-C9F52AA51792}" type="parTrans" cxnId="{197ECF9E-693E-4975-BFFF-72D319AC0E29}">
      <dgm:prSet/>
      <dgm:spPr/>
      <dgm:t>
        <a:bodyPr/>
        <a:lstStyle/>
        <a:p>
          <a:endParaRPr lang="en-US"/>
        </a:p>
      </dgm:t>
    </dgm:pt>
    <dgm:pt modelId="{10F6B504-EB0F-4287-AC7B-94FAA7F519D1}" type="sibTrans" cxnId="{197ECF9E-693E-4975-BFFF-72D319AC0E29}">
      <dgm:prSet/>
      <dgm:spPr/>
      <dgm:t>
        <a:bodyPr/>
        <a:lstStyle/>
        <a:p>
          <a:endParaRPr lang="en-US"/>
        </a:p>
      </dgm:t>
    </dgm:pt>
    <dgm:pt modelId="{D20E3AD0-3112-43DF-88DD-CACC6C8C4271}">
      <dgm:prSet/>
      <dgm:spPr/>
      <dgm:t>
        <a:bodyPr/>
        <a:lstStyle/>
        <a:p>
          <a:r>
            <a:rPr lang="cy-GB"/>
            <a:t>Gwasanaethau anabledd</a:t>
          </a:r>
          <a:endParaRPr lang="en-US"/>
        </a:p>
      </dgm:t>
    </dgm:pt>
    <dgm:pt modelId="{ED482A85-6D6E-45D3-A763-8F8B15DCA493}" type="parTrans" cxnId="{289EBD7A-09F1-4723-8B5B-4C58BDFE17E0}">
      <dgm:prSet/>
      <dgm:spPr/>
      <dgm:t>
        <a:bodyPr/>
        <a:lstStyle/>
        <a:p>
          <a:endParaRPr lang="en-US"/>
        </a:p>
      </dgm:t>
    </dgm:pt>
    <dgm:pt modelId="{72CC2EC5-7B99-44A6-BE4F-2FA5B4F0A179}" type="sibTrans" cxnId="{289EBD7A-09F1-4723-8B5B-4C58BDFE17E0}">
      <dgm:prSet/>
      <dgm:spPr/>
      <dgm:t>
        <a:bodyPr/>
        <a:lstStyle/>
        <a:p>
          <a:endParaRPr lang="en-US"/>
        </a:p>
      </dgm:t>
    </dgm:pt>
    <dgm:pt modelId="{626F4909-D0CE-4FD8-8302-B95923894B29}">
      <dgm:prSet/>
      <dgm:spPr/>
      <dgm:t>
        <a:bodyPr/>
        <a:lstStyle/>
        <a:p>
          <a:r>
            <a:rPr lang="cy-GB"/>
            <a:t>Rhaglenni diogelwch</a:t>
          </a:r>
          <a:endParaRPr lang="en-US"/>
        </a:p>
      </dgm:t>
    </dgm:pt>
    <dgm:pt modelId="{E7A102F4-9AAE-4F96-893A-199AE02A6E91}" type="parTrans" cxnId="{830B91F1-FBCF-4C7A-A2E3-FDFF6C5E9205}">
      <dgm:prSet/>
      <dgm:spPr/>
      <dgm:t>
        <a:bodyPr/>
        <a:lstStyle/>
        <a:p>
          <a:endParaRPr lang="en-US"/>
        </a:p>
      </dgm:t>
    </dgm:pt>
    <dgm:pt modelId="{1C06C2ED-7015-4884-BF69-9CEE6C6A6F36}" type="sibTrans" cxnId="{830B91F1-FBCF-4C7A-A2E3-FDFF6C5E9205}">
      <dgm:prSet/>
      <dgm:spPr/>
      <dgm:t>
        <a:bodyPr/>
        <a:lstStyle/>
        <a:p>
          <a:endParaRPr lang="en-US"/>
        </a:p>
      </dgm:t>
    </dgm:pt>
    <dgm:pt modelId="{C868129D-7B87-4999-882C-2442933A2560}">
      <dgm:prSet/>
      <dgm:spPr/>
      <dgm:t>
        <a:bodyPr/>
        <a:lstStyle/>
        <a:p>
          <a:r>
            <a:rPr lang="cy-GB"/>
            <a:t>Sesiynau tiwtor</a:t>
          </a:r>
          <a:endParaRPr lang="en-US"/>
        </a:p>
      </dgm:t>
    </dgm:pt>
    <dgm:pt modelId="{176D26EC-F254-4B14-9D9F-1DFA4A69D436}" type="parTrans" cxnId="{323DA4A7-E657-4CE8-9466-A3A7AA6159EB}">
      <dgm:prSet/>
      <dgm:spPr/>
      <dgm:t>
        <a:bodyPr/>
        <a:lstStyle/>
        <a:p>
          <a:endParaRPr lang="en-US"/>
        </a:p>
      </dgm:t>
    </dgm:pt>
    <dgm:pt modelId="{F1BF42CF-C0C1-4CFF-823B-762A384A1B4F}" type="sibTrans" cxnId="{323DA4A7-E657-4CE8-9466-A3A7AA6159EB}">
      <dgm:prSet/>
      <dgm:spPr/>
      <dgm:t>
        <a:bodyPr/>
        <a:lstStyle/>
        <a:p>
          <a:endParaRPr lang="en-US"/>
        </a:p>
      </dgm:t>
    </dgm:pt>
    <dgm:pt modelId="{7835A9BD-E421-4D3F-8168-AD6ADB84BE8A}">
      <dgm:prSet/>
      <dgm:spPr/>
      <dgm:t>
        <a:bodyPr/>
        <a:lstStyle/>
        <a:p>
          <a:r>
            <a:rPr lang="cy-GB"/>
            <a:t>Gwasanaethau iechyd meddwl</a:t>
          </a:r>
          <a:endParaRPr lang="en-US"/>
        </a:p>
      </dgm:t>
    </dgm:pt>
    <dgm:pt modelId="{ACD3DB52-6B05-4F32-A5EC-154F1A690B21}" type="parTrans" cxnId="{31792362-AC03-4A1C-9BD0-0EFC236BE6FF}">
      <dgm:prSet/>
      <dgm:spPr/>
      <dgm:t>
        <a:bodyPr/>
        <a:lstStyle/>
        <a:p>
          <a:endParaRPr lang="en-US"/>
        </a:p>
      </dgm:t>
    </dgm:pt>
    <dgm:pt modelId="{BB1EEBD9-D8F6-4C0D-A736-B15BF52EC26B}" type="sibTrans" cxnId="{31792362-AC03-4A1C-9BD0-0EFC236BE6FF}">
      <dgm:prSet/>
      <dgm:spPr/>
      <dgm:t>
        <a:bodyPr/>
        <a:lstStyle/>
        <a:p>
          <a:endParaRPr lang="en-US"/>
        </a:p>
      </dgm:t>
    </dgm:pt>
    <dgm:pt modelId="{2574E0B4-21B7-0043-AE88-D8CF7BF07F27}" type="pres">
      <dgm:prSet presAssocID="{9CE0706A-EB6B-43F1-BA37-13B0485EE926}" presName="vert0" presStyleCnt="0">
        <dgm:presLayoutVars>
          <dgm:dir/>
          <dgm:animOne val="branch"/>
          <dgm:animLvl val="lvl"/>
        </dgm:presLayoutVars>
      </dgm:prSet>
      <dgm:spPr/>
    </dgm:pt>
    <dgm:pt modelId="{5FC65288-D7F5-C642-889D-271103F321C7}" type="pres">
      <dgm:prSet presAssocID="{E1EB06B8-D091-40D4-A95D-FFC7A2C94A3A}" presName="thickLine" presStyleLbl="alignNode1" presStyleIdx="0" presStyleCnt="7"/>
      <dgm:spPr/>
    </dgm:pt>
    <dgm:pt modelId="{08E6945A-B66E-A346-ADAE-A7317181451F}" type="pres">
      <dgm:prSet presAssocID="{E1EB06B8-D091-40D4-A95D-FFC7A2C94A3A}" presName="horz1" presStyleCnt="0"/>
      <dgm:spPr/>
    </dgm:pt>
    <dgm:pt modelId="{991B19E1-C64E-D24A-83FA-1E7F5F1D35AB}" type="pres">
      <dgm:prSet presAssocID="{E1EB06B8-D091-40D4-A95D-FFC7A2C94A3A}" presName="tx1" presStyleLbl="revTx" presStyleIdx="0" presStyleCnt="7"/>
      <dgm:spPr/>
    </dgm:pt>
    <dgm:pt modelId="{ACCF6B34-4730-0B4B-BAE3-433CB6DC41F0}" type="pres">
      <dgm:prSet presAssocID="{E1EB06B8-D091-40D4-A95D-FFC7A2C94A3A}" presName="vert1" presStyleCnt="0"/>
      <dgm:spPr/>
    </dgm:pt>
    <dgm:pt modelId="{BA89CFDA-0599-514D-81C9-9469A602DFD8}" type="pres">
      <dgm:prSet presAssocID="{05DF8A5F-0C12-450E-8EBC-8CBD45F9BA2A}" presName="thickLine" presStyleLbl="alignNode1" presStyleIdx="1" presStyleCnt="7"/>
      <dgm:spPr/>
    </dgm:pt>
    <dgm:pt modelId="{901289C6-DB73-AE49-BBCC-0B4023FE0F22}" type="pres">
      <dgm:prSet presAssocID="{05DF8A5F-0C12-450E-8EBC-8CBD45F9BA2A}" presName="horz1" presStyleCnt="0"/>
      <dgm:spPr/>
    </dgm:pt>
    <dgm:pt modelId="{AC500D59-9BF8-9047-B55F-36F457A2E2CC}" type="pres">
      <dgm:prSet presAssocID="{05DF8A5F-0C12-450E-8EBC-8CBD45F9BA2A}" presName="tx1" presStyleLbl="revTx" presStyleIdx="1" presStyleCnt="7"/>
      <dgm:spPr/>
    </dgm:pt>
    <dgm:pt modelId="{FB2604D9-C39A-BC41-B6BE-D9E474ABD5A4}" type="pres">
      <dgm:prSet presAssocID="{05DF8A5F-0C12-450E-8EBC-8CBD45F9BA2A}" presName="vert1" presStyleCnt="0"/>
      <dgm:spPr/>
    </dgm:pt>
    <dgm:pt modelId="{96F1CFCC-AD87-694D-8B72-16417E034911}" type="pres">
      <dgm:prSet presAssocID="{F6574F37-EC96-4989-AF47-CD799F36D5FA}" presName="thickLine" presStyleLbl="alignNode1" presStyleIdx="2" presStyleCnt="7"/>
      <dgm:spPr/>
    </dgm:pt>
    <dgm:pt modelId="{9A0B1814-EFC7-7540-9FBD-9FA42EF4426A}" type="pres">
      <dgm:prSet presAssocID="{F6574F37-EC96-4989-AF47-CD799F36D5FA}" presName="horz1" presStyleCnt="0"/>
      <dgm:spPr/>
    </dgm:pt>
    <dgm:pt modelId="{747B64D9-C48C-0748-9FF0-82DF5CC831B5}" type="pres">
      <dgm:prSet presAssocID="{F6574F37-EC96-4989-AF47-CD799F36D5FA}" presName="tx1" presStyleLbl="revTx" presStyleIdx="2" presStyleCnt="7"/>
      <dgm:spPr/>
    </dgm:pt>
    <dgm:pt modelId="{DB323C5D-2614-CA44-9EC2-9FE351367032}" type="pres">
      <dgm:prSet presAssocID="{F6574F37-EC96-4989-AF47-CD799F36D5FA}" presName="vert1" presStyleCnt="0"/>
      <dgm:spPr/>
    </dgm:pt>
    <dgm:pt modelId="{73F31560-A0FE-1F41-A4C3-2D561544F68B}" type="pres">
      <dgm:prSet presAssocID="{D20E3AD0-3112-43DF-88DD-CACC6C8C4271}" presName="thickLine" presStyleLbl="alignNode1" presStyleIdx="3" presStyleCnt="7"/>
      <dgm:spPr/>
    </dgm:pt>
    <dgm:pt modelId="{2FC2BBD7-CD9A-ED4E-8BE9-5AAFF7DF711F}" type="pres">
      <dgm:prSet presAssocID="{D20E3AD0-3112-43DF-88DD-CACC6C8C4271}" presName="horz1" presStyleCnt="0"/>
      <dgm:spPr/>
    </dgm:pt>
    <dgm:pt modelId="{52DE1E5D-9249-1844-81BB-B7320DB399D8}" type="pres">
      <dgm:prSet presAssocID="{D20E3AD0-3112-43DF-88DD-CACC6C8C4271}" presName="tx1" presStyleLbl="revTx" presStyleIdx="3" presStyleCnt="7"/>
      <dgm:spPr/>
    </dgm:pt>
    <dgm:pt modelId="{76AE4774-8EA2-3C4C-9E90-A881C8A38D78}" type="pres">
      <dgm:prSet presAssocID="{D20E3AD0-3112-43DF-88DD-CACC6C8C4271}" presName="vert1" presStyleCnt="0"/>
      <dgm:spPr/>
    </dgm:pt>
    <dgm:pt modelId="{817D09C8-EC7E-EB43-86B2-26624A744D48}" type="pres">
      <dgm:prSet presAssocID="{626F4909-D0CE-4FD8-8302-B95923894B29}" presName="thickLine" presStyleLbl="alignNode1" presStyleIdx="4" presStyleCnt="7"/>
      <dgm:spPr/>
    </dgm:pt>
    <dgm:pt modelId="{35406213-A2ED-1F43-8C2D-A9AE939CABC4}" type="pres">
      <dgm:prSet presAssocID="{626F4909-D0CE-4FD8-8302-B95923894B29}" presName="horz1" presStyleCnt="0"/>
      <dgm:spPr/>
    </dgm:pt>
    <dgm:pt modelId="{58E3BEED-AEA4-AB45-9463-5480EA31E110}" type="pres">
      <dgm:prSet presAssocID="{626F4909-D0CE-4FD8-8302-B95923894B29}" presName="tx1" presStyleLbl="revTx" presStyleIdx="4" presStyleCnt="7"/>
      <dgm:spPr/>
    </dgm:pt>
    <dgm:pt modelId="{B0F88893-3EA7-1542-BDBB-358B4D41397A}" type="pres">
      <dgm:prSet presAssocID="{626F4909-D0CE-4FD8-8302-B95923894B29}" presName="vert1" presStyleCnt="0"/>
      <dgm:spPr/>
    </dgm:pt>
    <dgm:pt modelId="{348D1ABC-DF25-B84B-8EBA-A840B6823F04}" type="pres">
      <dgm:prSet presAssocID="{C868129D-7B87-4999-882C-2442933A2560}" presName="thickLine" presStyleLbl="alignNode1" presStyleIdx="5" presStyleCnt="7"/>
      <dgm:spPr/>
    </dgm:pt>
    <dgm:pt modelId="{62A23A12-B0EF-8C49-9423-EA1A2E244E03}" type="pres">
      <dgm:prSet presAssocID="{C868129D-7B87-4999-882C-2442933A2560}" presName="horz1" presStyleCnt="0"/>
      <dgm:spPr/>
    </dgm:pt>
    <dgm:pt modelId="{873E7272-16AE-5F43-9047-2A3D6C1D09CA}" type="pres">
      <dgm:prSet presAssocID="{C868129D-7B87-4999-882C-2442933A2560}" presName="tx1" presStyleLbl="revTx" presStyleIdx="5" presStyleCnt="7"/>
      <dgm:spPr/>
    </dgm:pt>
    <dgm:pt modelId="{DD25317E-24AB-6246-8F02-FC5F3496E153}" type="pres">
      <dgm:prSet presAssocID="{C868129D-7B87-4999-882C-2442933A2560}" presName="vert1" presStyleCnt="0"/>
      <dgm:spPr/>
    </dgm:pt>
    <dgm:pt modelId="{318D07A3-A8C3-DD4F-80F5-D8F17754E0DF}" type="pres">
      <dgm:prSet presAssocID="{7835A9BD-E421-4D3F-8168-AD6ADB84BE8A}" presName="thickLine" presStyleLbl="alignNode1" presStyleIdx="6" presStyleCnt="7"/>
      <dgm:spPr/>
    </dgm:pt>
    <dgm:pt modelId="{50BD6D4E-CC82-F444-8124-5BF26D9C6C1E}" type="pres">
      <dgm:prSet presAssocID="{7835A9BD-E421-4D3F-8168-AD6ADB84BE8A}" presName="horz1" presStyleCnt="0"/>
      <dgm:spPr/>
    </dgm:pt>
    <dgm:pt modelId="{5A38F335-4BB3-A54C-BC20-1E245F3802EE}" type="pres">
      <dgm:prSet presAssocID="{7835A9BD-E421-4D3F-8168-AD6ADB84BE8A}" presName="tx1" presStyleLbl="revTx" presStyleIdx="6" presStyleCnt="7"/>
      <dgm:spPr/>
    </dgm:pt>
    <dgm:pt modelId="{65DE9962-6A60-424B-8692-D142B838CFDE}" type="pres">
      <dgm:prSet presAssocID="{7835A9BD-E421-4D3F-8168-AD6ADB84BE8A}" presName="vert1" presStyleCnt="0"/>
      <dgm:spPr/>
    </dgm:pt>
  </dgm:ptLst>
  <dgm:cxnLst>
    <dgm:cxn modelId="{17BF8509-5269-E042-9269-079287B9FC23}" type="presOf" srcId="{05DF8A5F-0C12-450E-8EBC-8CBD45F9BA2A}" destId="{AC500D59-9BF8-9047-B55F-36F457A2E2CC}" srcOrd="0" destOrd="0" presId="urn:microsoft.com/office/officeart/2008/layout/LinedList"/>
    <dgm:cxn modelId="{2EE0A32D-B36B-5243-A1D6-F9E136697081}" type="presOf" srcId="{C868129D-7B87-4999-882C-2442933A2560}" destId="{873E7272-16AE-5F43-9047-2A3D6C1D09CA}" srcOrd="0" destOrd="0" presId="urn:microsoft.com/office/officeart/2008/layout/LinedList"/>
    <dgm:cxn modelId="{9D72BC47-2B10-444B-923A-63596A9D5CB6}" type="presOf" srcId="{9CE0706A-EB6B-43F1-BA37-13B0485EE926}" destId="{2574E0B4-21B7-0043-AE88-D8CF7BF07F27}" srcOrd="0" destOrd="0" presId="urn:microsoft.com/office/officeart/2008/layout/LinedList"/>
    <dgm:cxn modelId="{4B6C9C4B-DDF9-436F-83C1-52AC89DF113A}" srcId="{9CE0706A-EB6B-43F1-BA37-13B0485EE926}" destId="{E1EB06B8-D091-40D4-A95D-FFC7A2C94A3A}" srcOrd="0" destOrd="0" parTransId="{97212731-9FE8-46C4-8D61-113195DB2FC9}" sibTransId="{85B9E435-3847-426E-B905-AEB794C5C5B3}"/>
    <dgm:cxn modelId="{E50F7C4C-3463-EA4A-8E04-F17AF2EB6B4D}" type="presOf" srcId="{F6574F37-EC96-4989-AF47-CD799F36D5FA}" destId="{747B64D9-C48C-0748-9FF0-82DF5CC831B5}" srcOrd="0" destOrd="0" presId="urn:microsoft.com/office/officeart/2008/layout/LinedList"/>
    <dgm:cxn modelId="{2226DF50-6820-474F-88C4-BAE68AFAEEDA}" type="presOf" srcId="{E1EB06B8-D091-40D4-A95D-FFC7A2C94A3A}" destId="{991B19E1-C64E-D24A-83FA-1E7F5F1D35AB}" srcOrd="0" destOrd="0" presId="urn:microsoft.com/office/officeart/2008/layout/LinedList"/>
    <dgm:cxn modelId="{31792362-AC03-4A1C-9BD0-0EFC236BE6FF}" srcId="{9CE0706A-EB6B-43F1-BA37-13B0485EE926}" destId="{7835A9BD-E421-4D3F-8168-AD6ADB84BE8A}" srcOrd="6" destOrd="0" parTransId="{ACD3DB52-6B05-4F32-A5EC-154F1A690B21}" sibTransId="{BB1EEBD9-D8F6-4C0D-A736-B15BF52EC26B}"/>
    <dgm:cxn modelId="{E2DF1173-1CF7-024E-950A-044C14B55A6A}" type="presOf" srcId="{7835A9BD-E421-4D3F-8168-AD6ADB84BE8A}" destId="{5A38F335-4BB3-A54C-BC20-1E245F3802EE}" srcOrd="0" destOrd="0" presId="urn:microsoft.com/office/officeart/2008/layout/LinedList"/>
    <dgm:cxn modelId="{289EBD7A-09F1-4723-8B5B-4C58BDFE17E0}" srcId="{9CE0706A-EB6B-43F1-BA37-13B0485EE926}" destId="{D20E3AD0-3112-43DF-88DD-CACC6C8C4271}" srcOrd="3" destOrd="0" parTransId="{ED482A85-6D6E-45D3-A763-8F8B15DCA493}" sibTransId="{72CC2EC5-7B99-44A6-BE4F-2FA5B4F0A179}"/>
    <dgm:cxn modelId="{197ECF9E-693E-4975-BFFF-72D319AC0E29}" srcId="{9CE0706A-EB6B-43F1-BA37-13B0485EE926}" destId="{F6574F37-EC96-4989-AF47-CD799F36D5FA}" srcOrd="2" destOrd="0" parTransId="{4140781B-363E-4312-BF9C-C9F52AA51792}" sibTransId="{10F6B504-EB0F-4287-AC7B-94FAA7F519D1}"/>
    <dgm:cxn modelId="{323DA4A7-E657-4CE8-9466-A3A7AA6159EB}" srcId="{9CE0706A-EB6B-43F1-BA37-13B0485EE926}" destId="{C868129D-7B87-4999-882C-2442933A2560}" srcOrd="5" destOrd="0" parTransId="{176D26EC-F254-4B14-9D9F-1DFA4A69D436}" sibTransId="{F1BF42CF-C0C1-4CFF-823B-762A384A1B4F}"/>
    <dgm:cxn modelId="{CD0B98A8-E9AA-014C-A31E-A830D294FE70}" type="presOf" srcId="{626F4909-D0CE-4FD8-8302-B95923894B29}" destId="{58E3BEED-AEA4-AB45-9463-5480EA31E110}" srcOrd="0" destOrd="0" presId="urn:microsoft.com/office/officeart/2008/layout/LinedList"/>
    <dgm:cxn modelId="{D500BCA9-2651-4D56-8597-1197CCA8617E}" srcId="{9CE0706A-EB6B-43F1-BA37-13B0485EE926}" destId="{05DF8A5F-0C12-450E-8EBC-8CBD45F9BA2A}" srcOrd="1" destOrd="0" parTransId="{CF1B28DE-052D-49AC-A74C-2E825EC4BB91}" sibTransId="{3C39F276-7A20-4465-9219-603F6F5CC39A}"/>
    <dgm:cxn modelId="{F33644C0-2B7E-C94C-83C7-ACD06307255A}" type="presOf" srcId="{D20E3AD0-3112-43DF-88DD-CACC6C8C4271}" destId="{52DE1E5D-9249-1844-81BB-B7320DB399D8}" srcOrd="0" destOrd="0" presId="urn:microsoft.com/office/officeart/2008/layout/LinedList"/>
    <dgm:cxn modelId="{830B91F1-FBCF-4C7A-A2E3-FDFF6C5E9205}" srcId="{9CE0706A-EB6B-43F1-BA37-13B0485EE926}" destId="{626F4909-D0CE-4FD8-8302-B95923894B29}" srcOrd="4" destOrd="0" parTransId="{E7A102F4-9AAE-4F96-893A-199AE02A6E91}" sibTransId="{1C06C2ED-7015-4884-BF69-9CEE6C6A6F36}"/>
    <dgm:cxn modelId="{2BE43FC5-C6F2-D84E-A8E3-B962A0AF4771}" type="presParOf" srcId="{2574E0B4-21B7-0043-AE88-D8CF7BF07F27}" destId="{5FC65288-D7F5-C642-889D-271103F321C7}" srcOrd="0" destOrd="0" presId="urn:microsoft.com/office/officeart/2008/layout/LinedList"/>
    <dgm:cxn modelId="{EF43CEDE-616E-6D44-B913-DCCABD409AF3}" type="presParOf" srcId="{2574E0B4-21B7-0043-AE88-D8CF7BF07F27}" destId="{08E6945A-B66E-A346-ADAE-A7317181451F}" srcOrd="1" destOrd="0" presId="urn:microsoft.com/office/officeart/2008/layout/LinedList"/>
    <dgm:cxn modelId="{FDB78362-D5FE-3E4C-B2F8-C049A0FAF060}" type="presParOf" srcId="{08E6945A-B66E-A346-ADAE-A7317181451F}" destId="{991B19E1-C64E-D24A-83FA-1E7F5F1D35AB}" srcOrd="0" destOrd="0" presId="urn:microsoft.com/office/officeart/2008/layout/LinedList"/>
    <dgm:cxn modelId="{9320F8AD-54B1-D540-9B1E-2D212D0E8045}" type="presParOf" srcId="{08E6945A-B66E-A346-ADAE-A7317181451F}" destId="{ACCF6B34-4730-0B4B-BAE3-433CB6DC41F0}" srcOrd="1" destOrd="0" presId="urn:microsoft.com/office/officeart/2008/layout/LinedList"/>
    <dgm:cxn modelId="{63975B42-29D7-9C4E-88FC-D972FEC05D80}" type="presParOf" srcId="{2574E0B4-21B7-0043-AE88-D8CF7BF07F27}" destId="{BA89CFDA-0599-514D-81C9-9469A602DFD8}" srcOrd="2" destOrd="0" presId="urn:microsoft.com/office/officeart/2008/layout/LinedList"/>
    <dgm:cxn modelId="{D8CE7612-56D2-FB4F-B95F-49E1F58D30E7}" type="presParOf" srcId="{2574E0B4-21B7-0043-AE88-D8CF7BF07F27}" destId="{901289C6-DB73-AE49-BBCC-0B4023FE0F22}" srcOrd="3" destOrd="0" presId="urn:microsoft.com/office/officeart/2008/layout/LinedList"/>
    <dgm:cxn modelId="{9EC47732-3821-DC41-B463-38AE7DD5C241}" type="presParOf" srcId="{901289C6-DB73-AE49-BBCC-0B4023FE0F22}" destId="{AC500D59-9BF8-9047-B55F-36F457A2E2CC}" srcOrd="0" destOrd="0" presId="urn:microsoft.com/office/officeart/2008/layout/LinedList"/>
    <dgm:cxn modelId="{D9240888-DEDE-0249-BA2B-2FDEA29FA9F3}" type="presParOf" srcId="{901289C6-DB73-AE49-BBCC-0B4023FE0F22}" destId="{FB2604D9-C39A-BC41-B6BE-D9E474ABD5A4}" srcOrd="1" destOrd="0" presId="urn:microsoft.com/office/officeart/2008/layout/LinedList"/>
    <dgm:cxn modelId="{997CD257-E6BD-9643-8FF3-3B23C7C02A56}" type="presParOf" srcId="{2574E0B4-21B7-0043-AE88-D8CF7BF07F27}" destId="{96F1CFCC-AD87-694D-8B72-16417E034911}" srcOrd="4" destOrd="0" presId="urn:microsoft.com/office/officeart/2008/layout/LinedList"/>
    <dgm:cxn modelId="{327B482C-D008-E449-B05C-CAAD19DD14A7}" type="presParOf" srcId="{2574E0B4-21B7-0043-AE88-D8CF7BF07F27}" destId="{9A0B1814-EFC7-7540-9FBD-9FA42EF4426A}" srcOrd="5" destOrd="0" presId="urn:microsoft.com/office/officeart/2008/layout/LinedList"/>
    <dgm:cxn modelId="{9B2BE2D3-BCB9-9549-886E-93C728B38A0F}" type="presParOf" srcId="{9A0B1814-EFC7-7540-9FBD-9FA42EF4426A}" destId="{747B64D9-C48C-0748-9FF0-82DF5CC831B5}" srcOrd="0" destOrd="0" presId="urn:microsoft.com/office/officeart/2008/layout/LinedList"/>
    <dgm:cxn modelId="{8B0D9E5A-FDEC-7B4E-8969-47A95B3AB616}" type="presParOf" srcId="{9A0B1814-EFC7-7540-9FBD-9FA42EF4426A}" destId="{DB323C5D-2614-CA44-9EC2-9FE351367032}" srcOrd="1" destOrd="0" presId="urn:microsoft.com/office/officeart/2008/layout/LinedList"/>
    <dgm:cxn modelId="{56520B35-CBC3-3942-A0E1-4973EA104A57}" type="presParOf" srcId="{2574E0B4-21B7-0043-AE88-D8CF7BF07F27}" destId="{73F31560-A0FE-1F41-A4C3-2D561544F68B}" srcOrd="6" destOrd="0" presId="urn:microsoft.com/office/officeart/2008/layout/LinedList"/>
    <dgm:cxn modelId="{ED7E82EB-C831-DD46-B46A-9840E0085C66}" type="presParOf" srcId="{2574E0B4-21B7-0043-AE88-D8CF7BF07F27}" destId="{2FC2BBD7-CD9A-ED4E-8BE9-5AAFF7DF711F}" srcOrd="7" destOrd="0" presId="urn:microsoft.com/office/officeart/2008/layout/LinedList"/>
    <dgm:cxn modelId="{6510862F-72ED-F746-BC3D-A240067EC2B5}" type="presParOf" srcId="{2FC2BBD7-CD9A-ED4E-8BE9-5AAFF7DF711F}" destId="{52DE1E5D-9249-1844-81BB-B7320DB399D8}" srcOrd="0" destOrd="0" presId="urn:microsoft.com/office/officeart/2008/layout/LinedList"/>
    <dgm:cxn modelId="{630DDDC3-1588-4547-B5A9-129E5FA750E9}" type="presParOf" srcId="{2FC2BBD7-CD9A-ED4E-8BE9-5AAFF7DF711F}" destId="{76AE4774-8EA2-3C4C-9E90-A881C8A38D78}" srcOrd="1" destOrd="0" presId="urn:microsoft.com/office/officeart/2008/layout/LinedList"/>
    <dgm:cxn modelId="{B3B8D50B-987E-7146-8877-84E3F72FDA47}" type="presParOf" srcId="{2574E0B4-21B7-0043-AE88-D8CF7BF07F27}" destId="{817D09C8-EC7E-EB43-86B2-26624A744D48}" srcOrd="8" destOrd="0" presId="urn:microsoft.com/office/officeart/2008/layout/LinedList"/>
    <dgm:cxn modelId="{3D5EE39D-E9F1-9840-91F1-91BC4DB71C9F}" type="presParOf" srcId="{2574E0B4-21B7-0043-AE88-D8CF7BF07F27}" destId="{35406213-A2ED-1F43-8C2D-A9AE939CABC4}" srcOrd="9" destOrd="0" presId="urn:microsoft.com/office/officeart/2008/layout/LinedList"/>
    <dgm:cxn modelId="{076E4C4B-4FCE-4042-A340-DD014E1012E0}" type="presParOf" srcId="{35406213-A2ED-1F43-8C2D-A9AE939CABC4}" destId="{58E3BEED-AEA4-AB45-9463-5480EA31E110}" srcOrd="0" destOrd="0" presId="urn:microsoft.com/office/officeart/2008/layout/LinedList"/>
    <dgm:cxn modelId="{8237E246-D196-564D-968F-67D803FDD32C}" type="presParOf" srcId="{35406213-A2ED-1F43-8C2D-A9AE939CABC4}" destId="{B0F88893-3EA7-1542-BDBB-358B4D41397A}" srcOrd="1" destOrd="0" presId="urn:microsoft.com/office/officeart/2008/layout/LinedList"/>
    <dgm:cxn modelId="{EA484EC7-0F8F-6040-81EF-B6C95B8D6CFB}" type="presParOf" srcId="{2574E0B4-21B7-0043-AE88-D8CF7BF07F27}" destId="{348D1ABC-DF25-B84B-8EBA-A840B6823F04}" srcOrd="10" destOrd="0" presId="urn:microsoft.com/office/officeart/2008/layout/LinedList"/>
    <dgm:cxn modelId="{8074EF28-DF31-1244-87BE-38A5BFFB7031}" type="presParOf" srcId="{2574E0B4-21B7-0043-AE88-D8CF7BF07F27}" destId="{62A23A12-B0EF-8C49-9423-EA1A2E244E03}" srcOrd="11" destOrd="0" presId="urn:microsoft.com/office/officeart/2008/layout/LinedList"/>
    <dgm:cxn modelId="{0581B3E3-09F8-2545-AF8C-8AA7638A90C9}" type="presParOf" srcId="{62A23A12-B0EF-8C49-9423-EA1A2E244E03}" destId="{873E7272-16AE-5F43-9047-2A3D6C1D09CA}" srcOrd="0" destOrd="0" presId="urn:microsoft.com/office/officeart/2008/layout/LinedList"/>
    <dgm:cxn modelId="{70A50D03-9575-C74B-B15D-C15847AF13B8}" type="presParOf" srcId="{62A23A12-B0EF-8C49-9423-EA1A2E244E03}" destId="{DD25317E-24AB-6246-8F02-FC5F3496E153}" srcOrd="1" destOrd="0" presId="urn:microsoft.com/office/officeart/2008/layout/LinedList"/>
    <dgm:cxn modelId="{A84C9FFC-4304-B848-A3AB-1B389D5C673D}" type="presParOf" srcId="{2574E0B4-21B7-0043-AE88-D8CF7BF07F27}" destId="{318D07A3-A8C3-DD4F-80F5-D8F17754E0DF}" srcOrd="12" destOrd="0" presId="urn:microsoft.com/office/officeart/2008/layout/LinedList"/>
    <dgm:cxn modelId="{6552D8AA-241B-4646-8CEB-6E61AE52888A}" type="presParOf" srcId="{2574E0B4-21B7-0043-AE88-D8CF7BF07F27}" destId="{50BD6D4E-CC82-F444-8124-5BF26D9C6C1E}" srcOrd="13" destOrd="0" presId="urn:microsoft.com/office/officeart/2008/layout/LinedList"/>
    <dgm:cxn modelId="{C826C914-84D1-6A4F-8389-C9C29FB20A9C}" type="presParOf" srcId="{50BD6D4E-CC82-F444-8124-5BF26D9C6C1E}" destId="{5A38F335-4BB3-A54C-BC20-1E245F3802EE}" srcOrd="0" destOrd="0" presId="urn:microsoft.com/office/officeart/2008/layout/LinedList"/>
    <dgm:cxn modelId="{20EA5E52-05AF-B342-81F9-9E24DA759005}" type="presParOf" srcId="{50BD6D4E-CC82-F444-8124-5BF26D9C6C1E}" destId="{65DE9962-6A60-424B-8692-D142B838CFD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4049AE6-3F20-4911-99BD-B7292F4DCAA1}" type="doc">
      <dgm:prSet loTypeId="urn:microsoft.com/office/officeart/2005/8/layout/vList5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682285D-CA60-4D30-8BD6-6EDF3358089A}">
      <dgm:prSet/>
      <dgm:spPr/>
      <dgm:t>
        <a:bodyPr/>
        <a:lstStyle/>
        <a:p>
          <a:r>
            <a:rPr lang="cy-GB"/>
            <a:t>Trefn</a:t>
          </a:r>
          <a:endParaRPr lang="en-US"/>
        </a:p>
      </dgm:t>
    </dgm:pt>
    <dgm:pt modelId="{C97B372C-D6E9-47D7-B8C2-C1CE40E7B78E}" type="parTrans" cxnId="{89CF626A-8925-4F30-8FB0-D9B7B3906B04}">
      <dgm:prSet/>
      <dgm:spPr/>
      <dgm:t>
        <a:bodyPr/>
        <a:lstStyle/>
        <a:p>
          <a:endParaRPr lang="en-US"/>
        </a:p>
      </dgm:t>
    </dgm:pt>
    <dgm:pt modelId="{F8390A0F-D213-4CE0-93BA-A986C6D7B529}" type="sibTrans" cxnId="{89CF626A-8925-4F30-8FB0-D9B7B3906B04}">
      <dgm:prSet/>
      <dgm:spPr/>
      <dgm:t>
        <a:bodyPr/>
        <a:lstStyle/>
        <a:p>
          <a:endParaRPr lang="en-US"/>
        </a:p>
      </dgm:t>
    </dgm:pt>
    <dgm:pt modelId="{A75446E4-11A1-4E94-8E39-B2C2BF26BFA0}">
      <dgm:prSet/>
      <dgm:spPr/>
      <dgm:t>
        <a:bodyPr/>
        <a:lstStyle/>
        <a:p>
          <a:r>
            <a:rPr lang="cy-GB"/>
            <a:t>Amser</a:t>
          </a:r>
          <a:endParaRPr lang="en-US"/>
        </a:p>
      </dgm:t>
    </dgm:pt>
    <dgm:pt modelId="{8454C671-4AE1-4863-B1AB-C95D610D4281}" type="parTrans" cxnId="{3248C7E7-170F-4A16-B9BF-6658AADD464B}">
      <dgm:prSet/>
      <dgm:spPr/>
      <dgm:t>
        <a:bodyPr/>
        <a:lstStyle/>
        <a:p>
          <a:endParaRPr lang="en-US"/>
        </a:p>
      </dgm:t>
    </dgm:pt>
    <dgm:pt modelId="{B2294295-CAC9-4AFB-8036-FF355B663AF9}" type="sibTrans" cxnId="{3248C7E7-170F-4A16-B9BF-6658AADD464B}">
      <dgm:prSet/>
      <dgm:spPr/>
      <dgm:t>
        <a:bodyPr/>
        <a:lstStyle/>
        <a:p>
          <a:endParaRPr lang="en-US"/>
        </a:p>
      </dgm:t>
    </dgm:pt>
    <dgm:pt modelId="{46E873E4-A0FC-42DA-9241-048CB5A2701E}">
      <dgm:prSet/>
      <dgm:spPr/>
      <dgm:t>
        <a:bodyPr/>
        <a:lstStyle/>
        <a:p>
          <a:r>
            <a:rPr lang="cy-GB"/>
            <a:t>Meddwl yn feirniadol</a:t>
          </a:r>
          <a:endParaRPr lang="en-US"/>
        </a:p>
      </dgm:t>
    </dgm:pt>
    <dgm:pt modelId="{695D9FAF-FB25-4F3D-9524-D2297EE0557B}" type="parTrans" cxnId="{4CFDD92D-CF16-4ECD-A192-3634310FEBAD}">
      <dgm:prSet/>
      <dgm:spPr/>
      <dgm:t>
        <a:bodyPr/>
        <a:lstStyle/>
        <a:p>
          <a:endParaRPr lang="en-US"/>
        </a:p>
      </dgm:t>
    </dgm:pt>
    <dgm:pt modelId="{FB62439B-8A7A-4FA2-8F5A-1CDBEB1A39F5}" type="sibTrans" cxnId="{4CFDD92D-CF16-4ECD-A192-3634310FEBAD}">
      <dgm:prSet/>
      <dgm:spPr/>
      <dgm:t>
        <a:bodyPr/>
        <a:lstStyle/>
        <a:p>
          <a:endParaRPr lang="en-US"/>
        </a:p>
      </dgm:t>
    </dgm:pt>
    <dgm:pt modelId="{7332E38A-16F8-3F42-96BC-8C49E28C7A92}" type="pres">
      <dgm:prSet presAssocID="{D4049AE6-3F20-4911-99BD-B7292F4DCAA1}" presName="Name0" presStyleCnt="0">
        <dgm:presLayoutVars>
          <dgm:dir/>
          <dgm:animLvl val="lvl"/>
          <dgm:resizeHandles val="exact"/>
        </dgm:presLayoutVars>
      </dgm:prSet>
      <dgm:spPr/>
    </dgm:pt>
    <dgm:pt modelId="{A8BBD7F8-4524-964D-8635-B9136497DB13}" type="pres">
      <dgm:prSet presAssocID="{D682285D-CA60-4D30-8BD6-6EDF3358089A}" presName="linNode" presStyleCnt="0"/>
      <dgm:spPr/>
    </dgm:pt>
    <dgm:pt modelId="{C037E8A2-502D-8249-805E-9448FCC7A0CA}" type="pres">
      <dgm:prSet presAssocID="{D682285D-CA60-4D30-8BD6-6EDF3358089A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D24B3F57-BF70-894B-9555-AEC2EFC2D09F}" type="pres">
      <dgm:prSet presAssocID="{F8390A0F-D213-4CE0-93BA-A986C6D7B529}" presName="sp" presStyleCnt="0"/>
      <dgm:spPr/>
    </dgm:pt>
    <dgm:pt modelId="{356E5F0C-5AD3-BC44-B57A-0BC716548ABA}" type="pres">
      <dgm:prSet presAssocID="{A75446E4-11A1-4E94-8E39-B2C2BF26BFA0}" presName="linNode" presStyleCnt="0"/>
      <dgm:spPr/>
    </dgm:pt>
    <dgm:pt modelId="{01BF59AA-A666-8249-97CD-AD8535BF6006}" type="pres">
      <dgm:prSet presAssocID="{A75446E4-11A1-4E94-8E39-B2C2BF26BFA0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1F548EF7-490E-8740-9E44-109C54E7009B}" type="pres">
      <dgm:prSet presAssocID="{B2294295-CAC9-4AFB-8036-FF355B663AF9}" presName="sp" presStyleCnt="0"/>
      <dgm:spPr/>
    </dgm:pt>
    <dgm:pt modelId="{4FE128B6-19B2-C24A-A18E-03116F61DDC5}" type="pres">
      <dgm:prSet presAssocID="{46E873E4-A0FC-42DA-9241-048CB5A2701E}" presName="linNode" presStyleCnt="0"/>
      <dgm:spPr/>
    </dgm:pt>
    <dgm:pt modelId="{919D7C2F-1054-AF4F-8192-4721B84EC7AF}" type="pres">
      <dgm:prSet presAssocID="{46E873E4-A0FC-42DA-9241-048CB5A2701E}" presName="parentText" presStyleLbl="node1" presStyleIdx="2" presStyleCnt="3">
        <dgm:presLayoutVars>
          <dgm:chMax val="1"/>
          <dgm:bulletEnabled val="1"/>
        </dgm:presLayoutVars>
      </dgm:prSet>
      <dgm:spPr/>
    </dgm:pt>
  </dgm:ptLst>
  <dgm:cxnLst>
    <dgm:cxn modelId="{4CFDD92D-CF16-4ECD-A192-3634310FEBAD}" srcId="{D4049AE6-3F20-4911-99BD-B7292F4DCAA1}" destId="{46E873E4-A0FC-42DA-9241-048CB5A2701E}" srcOrd="2" destOrd="0" parTransId="{695D9FAF-FB25-4F3D-9524-D2297EE0557B}" sibTransId="{FB62439B-8A7A-4FA2-8F5A-1CDBEB1A39F5}"/>
    <dgm:cxn modelId="{75BE8333-CBDD-2041-A1A7-7A4A1C225254}" type="presOf" srcId="{A75446E4-11A1-4E94-8E39-B2C2BF26BFA0}" destId="{01BF59AA-A666-8249-97CD-AD8535BF6006}" srcOrd="0" destOrd="0" presId="urn:microsoft.com/office/officeart/2005/8/layout/vList5"/>
    <dgm:cxn modelId="{5812A539-4E23-0A42-91EA-26D6E75A1E95}" type="presOf" srcId="{46E873E4-A0FC-42DA-9241-048CB5A2701E}" destId="{919D7C2F-1054-AF4F-8192-4721B84EC7AF}" srcOrd="0" destOrd="0" presId="urn:microsoft.com/office/officeart/2005/8/layout/vList5"/>
    <dgm:cxn modelId="{89CF626A-8925-4F30-8FB0-D9B7B3906B04}" srcId="{D4049AE6-3F20-4911-99BD-B7292F4DCAA1}" destId="{D682285D-CA60-4D30-8BD6-6EDF3358089A}" srcOrd="0" destOrd="0" parTransId="{C97B372C-D6E9-47D7-B8C2-C1CE40E7B78E}" sibTransId="{F8390A0F-D213-4CE0-93BA-A986C6D7B529}"/>
    <dgm:cxn modelId="{9C970DD6-063D-6541-B7EB-A198EB8F373A}" type="presOf" srcId="{D682285D-CA60-4D30-8BD6-6EDF3358089A}" destId="{C037E8A2-502D-8249-805E-9448FCC7A0CA}" srcOrd="0" destOrd="0" presId="urn:microsoft.com/office/officeart/2005/8/layout/vList5"/>
    <dgm:cxn modelId="{3248C7E7-170F-4A16-B9BF-6658AADD464B}" srcId="{D4049AE6-3F20-4911-99BD-B7292F4DCAA1}" destId="{A75446E4-11A1-4E94-8E39-B2C2BF26BFA0}" srcOrd="1" destOrd="0" parTransId="{8454C671-4AE1-4863-B1AB-C95D610D4281}" sibTransId="{B2294295-CAC9-4AFB-8036-FF355B663AF9}"/>
    <dgm:cxn modelId="{80BC92EF-1B73-C34F-A6AE-2A601BC8096F}" type="presOf" srcId="{D4049AE6-3F20-4911-99BD-B7292F4DCAA1}" destId="{7332E38A-16F8-3F42-96BC-8C49E28C7A92}" srcOrd="0" destOrd="0" presId="urn:microsoft.com/office/officeart/2005/8/layout/vList5"/>
    <dgm:cxn modelId="{2A9F8E1C-E201-2148-A778-59B120EF7C69}" type="presParOf" srcId="{7332E38A-16F8-3F42-96BC-8C49E28C7A92}" destId="{A8BBD7F8-4524-964D-8635-B9136497DB13}" srcOrd="0" destOrd="0" presId="urn:microsoft.com/office/officeart/2005/8/layout/vList5"/>
    <dgm:cxn modelId="{E27BACFB-FDF4-2B47-9108-041B471CA7CF}" type="presParOf" srcId="{A8BBD7F8-4524-964D-8635-B9136497DB13}" destId="{C037E8A2-502D-8249-805E-9448FCC7A0CA}" srcOrd="0" destOrd="0" presId="urn:microsoft.com/office/officeart/2005/8/layout/vList5"/>
    <dgm:cxn modelId="{1D69BC39-7685-0745-9222-5E905447C3FC}" type="presParOf" srcId="{7332E38A-16F8-3F42-96BC-8C49E28C7A92}" destId="{D24B3F57-BF70-894B-9555-AEC2EFC2D09F}" srcOrd="1" destOrd="0" presId="urn:microsoft.com/office/officeart/2005/8/layout/vList5"/>
    <dgm:cxn modelId="{21EAD599-DA19-1A4F-AE26-EEA2344C6541}" type="presParOf" srcId="{7332E38A-16F8-3F42-96BC-8C49E28C7A92}" destId="{356E5F0C-5AD3-BC44-B57A-0BC716548ABA}" srcOrd="2" destOrd="0" presId="urn:microsoft.com/office/officeart/2005/8/layout/vList5"/>
    <dgm:cxn modelId="{14922BE8-0089-124F-9908-02B5B7CF2980}" type="presParOf" srcId="{356E5F0C-5AD3-BC44-B57A-0BC716548ABA}" destId="{01BF59AA-A666-8249-97CD-AD8535BF6006}" srcOrd="0" destOrd="0" presId="urn:microsoft.com/office/officeart/2005/8/layout/vList5"/>
    <dgm:cxn modelId="{6190D6C6-5E96-CB48-AFF7-DCC65D19D426}" type="presParOf" srcId="{7332E38A-16F8-3F42-96BC-8C49E28C7A92}" destId="{1F548EF7-490E-8740-9E44-109C54E7009B}" srcOrd="3" destOrd="0" presId="urn:microsoft.com/office/officeart/2005/8/layout/vList5"/>
    <dgm:cxn modelId="{D67C5C35-82AF-0240-BF86-7D925044560C}" type="presParOf" srcId="{7332E38A-16F8-3F42-96BC-8C49E28C7A92}" destId="{4FE128B6-19B2-C24A-A18E-03116F61DDC5}" srcOrd="4" destOrd="0" presId="urn:microsoft.com/office/officeart/2005/8/layout/vList5"/>
    <dgm:cxn modelId="{7E2D713B-ADEB-0E4D-B785-7B18A022D558}" type="presParOf" srcId="{4FE128B6-19B2-C24A-A18E-03116F61DDC5}" destId="{919D7C2F-1054-AF4F-8192-4721B84EC7AF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19C205-F75B-4947-964A-9DE3F39B1B30}">
      <dsp:nvSpPr>
        <dsp:cNvPr id="0" name=""/>
        <dsp:cNvSpPr/>
      </dsp:nvSpPr>
      <dsp:spPr>
        <a:xfrm>
          <a:off x="2817" y="1301772"/>
          <a:ext cx="2011918" cy="12775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2DC0B8-F6E3-864A-85A7-E791994CA5FE}">
      <dsp:nvSpPr>
        <dsp:cNvPr id="0" name=""/>
        <dsp:cNvSpPr/>
      </dsp:nvSpPr>
      <dsp:spPr>
        <a:xfrm>
          <a:off x="226364" y="1514141"/>
          <a:ext cx="2011918" cy="12775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800" kern="1200"/>
            <a:t>Meddwl yn feirniadol</a:t>
          </a:r>
          <a:endParaRPr lang="en-US" sz="2800" kern="1200"/>
        </a:p>
      </dsp:txBody>
      <dsp:txXfrm>
        <a:off x="263783" y="1551560"/>
        <a:ext cx="1937080" cy="1202729"/>
      </dsp:txXfrm>
    </dsp:sp>
    <dsp:sp modelId="{30F01972-6492-4A4D-9B49-2808DB5C786B}">
      <dsp:nvSpPr>
        <dsp:cNvPr id="0" name=""/>
        <dsp:cNvSpPr/>
      </dsp:nvSpPr>
      <dsp:spPr>
        <a:xfrm>
          <a:off x="2461828" y="1301772"/>
          <a:ext cx="2011918" cy="12775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068FE4-7068-B44A-8A8C-0028E6DE9589}">
      <dsp:nvSpPr>
        <dsp:cNvPr id="0" name=""/>
        <dsp:cNvSpPr/>
      </dsp:nvSpPr>
      <dsp:spPr>
        <a:xfrm>
          <a:off x="2685375" y="1514141"/>
          <a:ext cx="2011918" cy="12775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800" kern="1200"/>
            <a:t>Drefnus</a:t>
          </a:r>
          <a:endParaRPr lang="en-US" sz="2800" kern="1200"/>
        </a:p>
      </dsp:txBody>
      <dsp:txXfrm>
        <a:off x="2722794" y="1551560"/>
        <a:ext cx="1937080" cy="1202729"/>
      </dsp:txXfrm>
    </dsp:sp>
    <dsp:sp modelId="{37CFE246-F04A-CA43-8A21-74497FE28F1D}">
      <dsp:nvSpPr>
        <dsp:cNvPr id="0" name=""/>
        <dsp:cNvSpPr/>
      </dsp:nvSpPr>
      <dsp:spPr>
        <a:xfrm>
          <a:off x="4920839" y="1301772"/>
          <a:ext cx="2011918" cy="12775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0847EE-8AC1-A849-B0F6-22ADAB4E9610}">
      <dsp:nvSpPr>
        <dsp:cNvPr id="0" name=""/>
        <dsp:cNvSpPr/>
      </dsp:nvSpPr>
      <dsp:spPr>
        <a:xfrm>
          <a:off x="5144386" y="1514141"/>
          <a:ext cx="2011918" cy="12775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800" kern="1200"/>
            <a:t>Amseru</a:t>
          </a:r>
          <a:endParaRPr lang="en-US" sz="2800" kern="1200"/>
        </a:p>
      </dsp:txBody>
      <dsp:txXfrm>
        <a:off x="5181805" y="1551560"/>
        <a:ext cx="1937080" cy="1202729"/>
      </dsp:txXfrm>
    </dsp:sp>
    <dsp:sp modelId="{7B6188FA-8E50-1046-97CB-E065C8AA6200}">
      <dsp:nvSpPr>
        <dsp:cNvPr id="0" name=""/>
        <dsp:cNvSpPr/>
      </dsp:nvSpPr>
      <dsp:spPr>
        <a:xfrm>
          <a:off x="7379850" y="1301772"/>
          <a:ext cx="2011918" cy="12775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34EE89-B9D9-B140-B1BE-2F740DA021EF}">
      <dsp:nvSpPr>
        <dsp:cNvPr id="0" name=""/>
        <dsp:cNvSpPr/>
      </dsp:nvSpPr>
      <dsp:spPr>
        <a:xfrm>
          <a:off x="7603397" y="1514141"/>
          <a:ext cx="2011918" cy="12775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800" kern="1200"/>
            <a:t>Cydbwyso barn</a:t>
          </a:r>
          <a:endParaRPr lang="en-US" sz="2800" kern="1200"/>
        </a:p>
      </dsp:txBody>
      <dsp:txXfrm>
        <a:off x="7640816" y="1551560"/>
        <a:ext cx="1937080" cy="120272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C65288-D7F5-C642-889D-271103F321C7}">
      <dsp:nvSpPr>
        <dsp:cNvPr id="0" name=""/>
        <dsp:cNvSpPr/>
      </dsp:nvSpPr>
      <dsp:spPr>
        <a:xfrm>
          <a:off x="0" y="588"/>
          <a:ext cx="669281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91B19E1-C64E-D24A-83FA-1E7F5F1D35AB}">
      <dsp:nvSpPr>
        <dsp:cNvPr id="0" name=""/>
        <dsp:cNvSpPr/>
      </dsp:nvSpPr>
      <dsp:spPr>
        <a:xfrm>
          <a:off x="0" y="588"/>
          <a:ext cx="6692813" cy="6888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200" kern="1200"/>
            <a:t>Llyfrgell</a:t>
          </a:r>
          <a:endParaRPr lang="en-US" sz="3200" kern="1200"/>
        </a:p>
      </dsp:txBody>
      <dsp:txXfrm>
        <a:off x="0" y="588"/>
        <a:ext cx="6692813" cy="688858"/>
      </dsp:txXfrm>
    </dsp:sp>
    <dsp:sp modelId="{BA89CFDA-0599-514D-81C9-9469A602DFD8}">
      <dsp:nvSpPr>
        <dsp:cNvPr id="0" name=""/>
        <dsp:cNvSpPr/>
      </dsp:nvSpPr>
      <dsp:spPr>
        <a:xfrm>
          <a:off x="0" y="689447"/>
          <a:ext cx="6692813" cy="0"/>
        </a:xfrm>
        <a:prstGeom prst="line">
          <a:avLst/>
        </a:prstGeom>
        <a:gradFill rotWithShape="0">
          <a:gsLst>
            <a:gs pos="0">
              <a:schemeClr val="accent2">
                <a:hueOff val="-3229508"/>
                <a:satOff val="3723"/>
                <a:lumOff val="1242"/>
                <a:alphaOff val="0"/>
                <a:tint val="96000"/>
                <a:lumMod val="100000"/>
              </a:schemeClr>
            </a:gs>
            <a:gs pos="78000">
              <a:schemeClr val="accent2">
                <a:hueOff val="-3229508"/>
                <a:satOff val="3723"/>
                <a:lumOff val="1242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2">
              <a:hueOff val="-3229508"/>
              <a:satOff val="3723"/>
              <a:lumOff val="1242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C500D59-9BF8-9047-B55F-36F457A2E2CC}">
      <dsp:nvSpPr>
        <dsp:cNvPr id="0" name=""/>
        <dsp:cNvSpPr/>
      </dsp:nvSpPr>
      <dsp:spPr>
        <a:xfrm>
          <a:off x="0" y="689447"/>
          <a:ext cx="6692813" cy="6888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200" kern="1200"/>
            <a:t>Canolfannau ffitrwydd</a:t>
          </a:r>
          <a:endParaRPr lang="en-US" sz="3200" kern="1200"/>
        </a:p>
      </dsp:txBody>
      <dsp:txXfrm>
        <a:off x="0" y="689447"/>
        <a:ext cx="6692813" cy="688858"/>
      </dsp:txXfrm>
    </dsp:sp>
    <dsp:sp modelId="{96F1CFCC-AD87-694D-8B72-16417E034911}">
      <dsp:nvSpPr>
        <dsp:cNvPr id="0" name=""/>
        <dsp:cNvSpPr/>
      </dsp:nvSpPr>
      <dsp:spPr>
        <a:xfrm>
          <a:off x="0" y="1378306"/>
          <a:ext cx="6692813" cy="0"/>
        </a:xfrm>
        <a:prstGeom prst="line">
          <a:avLst/>
        </a:prstGeom>
        <a:gradFill rotWithShape="0">
          <a:gsLst>
            <a:gs pos="0">
              <a:schemeClr val="accent2">
                <a:hueOff val="-6459016"/>
                <a:satOff val="7446"/>
                <a:lumOff val="2483"/>
                <a:alphaOff val="0"/>
                <a:tint val="96000"/>
                <a:lumMod val="100000"/>
              </a:schemeClr>
            </a:gs>
            <a:gs pos="78000">
              <a:schemeClr val="accent2">
                <a:hueOff val="-6459016"/>
                <a:satOff val="7446"/>
                <a:lumOff val="2483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2">
              <a:hueOff val="-6459016"/>
              <a:satOff val="7446"/>
              <a:lumOff val="2483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47B64D9-C48C-0748-9FF0-82DF5CC831B5}">
      <dsp:nvSpPr>
        <dsp:cNvPr id="0" name=""/>
        <dsp:cNvSpPr/>
      </dsp:nvSpPr>
      <dsp:spPr>
        <a:xfrm>
          <a:off x="0" y="1378306"/>
          <a:ext cx="6692813" cy="6888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200" kern="1200"/>
            <a:t>Darlithoedd</a:t>
          </a:r>
          <a:endParaRPr lang="en-US" sz="3200" kern="1200"/>
        </a:p>
      </dsp:txBody>
      <dsp:txXfrm>
        <a:off x="0" y="1378306"/>
        <a:ext cx="6692813" cy="688858"/>
      </dsp:txXfrm>
    </dsp:sp>
    <dsp:sp modelId="{73F31560-A0FE-1F41-A4C3-2D561544F68B}">
      <dsp:nvSpPr>
        <dsp:cNvPr id="0" name=""/>
        <dsp:cNvSpPr/>
      </dsp:nvSpPr>
      <dsp:spPr>
        <a:xfrm>
          <a:off x="0" y="2067165"/>
          <a:ext cx="6692813" cy="0"/>
        </a:xfrm>
        <a:prstGeom prst="line">
          <a:avLst/>
        </a:prstGeom>
        <a:gradFill rotWithShape="0">
          <a:gsLst>
            <a:gs pos="0">
              <a:schemeClr val="accent2">
                <a:hueOff val="-9688523"/>
                <a:satOff val="11169"/>
                <a:lumOff val="3725"/>
                <a:alphaOff val="0"/>
                <a:tint val="96000"/>
                <a:lumMod val="100000"/>
              </a:schemeClr>
            </a:gs>
            <a:gs pos="78000">
              <a:schemeClr val="accent2">
                <a:hueOff val="-9688523"/>
                <a:satOff val="11169"/>
                <a:lumOff val="3725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2">
              <a:hueOff val="-9688523"/>
              <a:satOff val="11169"/>
              <a:lumOff val="3725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2DE1E5D-9249-1844-81BB-B7320DB399D8}">
      <dsp:nvSpPr>
        <dsp:cNvPr id="0" name=""/>
        <dsp:cNvSpPr/>
      </dsp:nvSpPr>
      <dsp:spPr>
        <a:xfrm>
          <a:off x="0" y="2067165"/>
          <a:ext cx="6692813" cy="6888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200" kern="1200"/>
            <a:t>Gwasanaethau anabledd</a:t>
          </a:r>
          <a:endParaRPr lang="en-US" sz="3200" kern="1200"/>
        </a:p>
      </dsp:txBody>
      <dsp:txXfrm>
        <a:off x="0" y="2067165"/>
        <a:ext cx="6692813" cy="688858"/>
      </dsp:txXfrm>
    </dsp:sp>
    <dsp:sp modelId="{817D09C8-EC7E-EB43-86B2-26624A744D48}">
      <dsp:nvSpPr>
        <dsp:cNvPr id="0" name=""/>
        <dsp:cNvSpPr/>
      </dsp:nvSpPr>
      <dsp:spPr>
        <a:xfrm>
          <a:off x="0" y="2756024"/>
          <a:ext cx="6692813" cy="0"/>
        </a:xfrm>
        <a:prstGeom prst="line">
          <a:avLst/>
        </a:prstGeom>
        <a:gradFill rotWithShape="0">
          <a:gsLst>
            <a:gs pos="0">
              <a:schemeClr val="accent2">
                <a:hueOff val="-12918031"/>
                <a:satOff val="14892"/>
                <a:lumOff val="4967"/>
                <a:alphaOff val="0"/>
                <a:tint val="96000"/>
                <a:lumMod val="100000"/>
              </a:schemeClr>
            </a:gs>
            <a:gs pos="78000">
              <a:schemeClr val="accent2">
                <a:hueOff val="-12918031"/>
                <a:satOff val="14892"/>
                <a:lumOff val="4967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2">
              <a:hueOff val="-12918031"/>
              <a:satOff val="14892"/>
              <a:lumOff val="4967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8E3BEED-AEA4-AB45-9463-5480EA31E110}">
      <dsp:nvSpPr>
        <dsp:cNvPr id="0" name=""/>
        <dsp:cNvSpPr/>
      </dsp:nvSpPr>
      <dsp:spPr>
        <a:xfrm>
          <a:off x="0" y="2756024"/>
          <a:ext cx="6692813" cy="6888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200" kern="1200"/>
            <a:t>Rhaglenni diogelwch</a:t>
          </a:r>
          <a:endParaRPr lang="en-US" sz="3200" kern="1200"/>
        </a:p>
      </dsp:txBody>
      <dsp:txXfrm>
        <a:off x="0" y="2756024"/>
        <a:ext cx="6692813" cy="688858"/>
      </dsp:txXfrm>
    </dsp:sp>
    <dsp:sp modelId="{348D1ABC-DF25-B84B-8EBA-A840B6823F04}">
      <dsp:nvSpPr>
        <dsp:cNvPr id="0" name=""/>
        <dsp:cNvSpPr/>
      </dsp:nvSpPr>
      <dsp:spPr>
        <a:xfrm>
          <a:off x="0" y="3444883"/>
          <a:ext cx="6692813" cy="0"/>
        </a:xfrm>
        <a:prstGeom prst="line">
          <a:avLst/>
        </a:prstGeom>
        <a:gradFill rotWithShape="0">
          <a:gsLst>
            <a:gs pos="0">
              <a:schemeClr val="accent2">
                <a:hueOff val="-16147538"/>
                <a:satOff val="18615"/>
                <a:lumOff val="6208"/>
                <a:alphaOff val="0"/>
                <a:tint val="96000"/>
                <a:lumMod val="100000"/>
              </a:schemeClr>
            </a:gs>
            <a:gs pos="78000">
              <a:schemeClr val="accent2">
                <a:hueOff val="-16147538"/>
                <a:satOff val="18615"/>
                <a:lumOff val="6208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2">
              <a:hueOff val="-16147538"/>
              <a:satOff val="18615"/>
              <a:lumOff val="6208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73E7272-16AE-5F43-9047-2A3D6C1D09CA}">
      <dsp:nvSpPr>
        <dsp:cNvPr id="0" name=""/>
        <dsp:cNvSpPr/>
      </dsp:nvSpPr>
      <dsp:spPr>
        <a:xfrm>
          <a:off x="0" y="3444883"/>
          <a:ext cx="6692813" cy="6888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200" kern="1200"/>
            <a:t>Sesiynau tiwtor</a:t>
          </a:r>
          <a:endParaRPr lang="en-US" sz="3200" kern="1200"/>
        </a:p>
      </dsp:txBody>
      <dsp:txXfrm>
        <a:off x="0" y="3444883"/>
        <a:ext cx="6692813" cy="688858"/>
      </dsp:txXfrm>
    </dsp:sp>
    <dsp:sp modelId="{318D07A3-A8C3-DD4F-80F5-D8F17754E0DF}">
      <dsp:nvSpPr>
        <dsp:cNvPr id="0" name=""/>
        <dsp:cNvSpPr/>
      </dsp:nvSpPr>
      <dsp:spPr>
        <a:xfrm>
          <a:off x="0" y="4133742"/>
          <a:ext cx="6692813" cy="0"/>
        </a:xfrm>
        <a:prstGeom prst="line">
          <a:avLst/>
        </a:prstGeom>
        <a:gradFill rotWithShape="0">
          <a:gsLst>
            <a:gs pos="0">
              <a:schemeClr val="accent2">
                <a:hueOff val="-19377047"/>
                <a:satOff val="22338"/>
                <a:lumOff val="7450"/>
                <a:alphaOff val="0"/>
                <a:tint val="96000"/>
                <a:lumMod val="100000"/>
              </a:schemeClr>
            </a:gs>
            <a:gs pos="78000">
              <a:schemeClr val="accent2">
                <a:hueOff val="-19377047"/>
                <a:satOff val="22338"/>
                <a:lumOff val="745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2">
              <a:hueOff val="-19377047"/>
              <a:satOff val="22338"/>
              <a:lumOff val="745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A38F335-4BB3-A54C-BC20-1E245F3802EE}">
      <dsp:nvSpPr>
        <dsp:cNvPr id="0" name=""/>
        <dsp:cNvSpPr/>
      </dsp:nvSpPr>
      <dsp:spPr>
        <a:xfrm>
          <a:off x="0" y="4133742"/>
          <a:ext cx="6692813" cy="6888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200" kern="1200"/>
            <a:t>Gwasanaethau iechyd meddwl</a:t>
          </a:r>
          <a:endParaRPr lang="en-US" sz="3200" kern="1200"/>
        </a:p>
      </dsp:txBody>
      <dsp:txXfrm>
        <a:off x="0" y="4133742"/>
        <a:ext cx="6692813" cy="68885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37E8A2-502D-8249-805E-9448FCC7A0CA}">
      <dsp:nvSpPr>
        <dsp:cNvPr id="0" name=""/>
        <dsp:cNvSpPr/>
      </dsp:nvSpPr>
      <dsp:spPr>
        <a:xfrm>
          <a:off x="2141700" y="2355"/>
          <a:ext cx="2409413" cy="1554348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62865" rIns="125730" bIns="62865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300" kern="1200"/>
            <a:t>Trefn</a:t>
          </a:r>
          <a:endParaRPr lang="en-US" sz="3300" kern="1200"/>
        </a:p>
      </dsp:txBody>
      <dsp:txXfrm>
        <a:off x="2217577" y="78232"/>
        <a:ext cx="2257659" cy="1402594"/>
      </dsp:txXfrm>
    </dsp:sp>
    <dsp:sp modelId="{01BF59AA-A666-8249-97CD-AD8535BF6006}">
      <dsp:nvSpPr>
        <dsp:cNvPr id="0" name=""/>
        <dsp:cNvSpPr/>
      </dsp:nvSpPr>
      <dsp:spPr>
        <a:xfrm>
          <a:off x="2141700" y="1634420"/>
          <a:ext cx="2409413" cy="1554348"/>
        </a:xfrm>
        <a:prstGeom prst="roundRect">
          <a:avLst/>
        </a:prstGeom>
        <a:gradFill rotWithShape="0">
          <a:gsLst>
            <a:gs pos="0">
              <a:schemeClr val="accent2">
                <a:hueOff val="-9688523"/>
                <a:satOff val="11169"/>
                <a:lumOff val="3725"/>
                <a:alphaOff val="0"/>
                <a:tint val="96000"/>
                <a:lumMod val="100000"/>
              </a:schemeClr>
            </a:gs>
            <a:gs pos="78000">
              <a:schemeClr val="accent2">
                <a:hueOff val="-9688523"/>
                <a:satOff val="11169"/>
                <a:lumOff val="3725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62865" rIns="125730" bIns="62865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300" kern="1200"/>
            <a:t>Amser</a:t>
          </a:r>
          <a:endParaRPr lang="en-US" sz="3300" kern="1200"/>
        </a:p>
      </dsp:txBody>
      <dsp:txXfrm>
        <a:off x="2217577" y="1710297"/>
        <a:ext cx="2257659" cy="1402594"/>
      </dsp:txXfrm>
    </dsp:sp>
    <dsp:sp modelId="{919D7C2F-1054-AF4F-8192-4721B84EC7AF}">
      <dsp:nvSpPr>
        <dsp:cNvPr id="0" name=""/>
        <dsp:cNvSpPr/>
      </dsp:nvSpPr>
      <dsp:spPr>
        <a:xfrm>
          <a:off x="2141700" y="3266486"/>
          <a:ext cx="2409413" cy="1554348"/>
        </a:xfrm>
        <a:prstGeom prst="roundRect">
          <a:avLst/>
        </a:prstGeom>
        <a:gradFill rotWithShape="0">
          <a:gsLst>
            <a:gs pos="0">
              <a:schemeClr val="accent2">
                <a:hueOff val="-19377047"/>
                <a:satOff val="22338"/>
                <a:lumOff val="7450"/>
                <a:alphaOff val="0"/>
                <a:tint val="96000"/>
                <a:lumMod val="100000"/>
              </a:schemeClr>
            </a:gs>
            <a:gs pos="78000">
              <a:schemeClr val="accent2">
                <a:hueOff val="-19377047"/>
                <a:satOff val="22338"/>
                <a:lumOff val="745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62865" rIns="125730" bIns="62865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300" kern="1200"/>
            <a:t>Meddwl yn feirniadol</a:t>
          </a:r>
          <a:endParaRPr lang="en-US" sz="3300" kern="1200"/>
        </a:p>
      </dsp:txBody>
      <dsp:txXfrm>
        <a:off x="2217577" y="3342363"/>
        <a:ext cx="2257659" cy="140259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C58E71-83BB-1A4A-A630-4A3A78133CDA}" type="datetimeFigureOut">
              <a:rPr lang="cy-GB" smtClean="0"/>
              <a:t>07/11/19</a:t>
            </a:fld>
            <a:endParaRPr lang="cy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2DD3AF-7E44-1F47-A2B2-5740DD499FC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932825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92DD3AF-7E44-1F47-A2B2-5740DD499FC3}" type="slidenum">
              <a:rPr lang="cy-GB" smtClean="0"/>
              <a:t>1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9514349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9E6CE-711D-474B-80DA-ADD1EED3AB52}" type="datetimeFigureOut">
              <a:rPr lang="cy-GB" smtClean="0"/>
              <a:t>07/11/19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60423-8E9B-634C-9BB6-CF58018A17C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0377400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9E6CE-711D-474B-80DA-ADD1EED3AB52}" type="datetimeFigureOut">
              <a:rPr lang="cy-GB" smtClean="0"/>
              <a:t>07/11/19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60423-8E9B-634C-9BB6-CF58018A17C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238796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9E6CE-711D-474B-80DA-ADD1EED3AB52}" type="datetimeFigureOut">
              <a:rPr lang="cy-GB" smtClean="0"/>
              <a:t>07/11/19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60423-8E9B-634C-9BB6-CF58018A17C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7752113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9E6CE-711D-474B-80DA-ADD1EED3AB52}" type="datetimeFigureOut">
              <a:rPr lang="cy-GB" smtClean="0"/>
              <a:t>07/11/19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60423-8E9B-634C-9BB6-CF58018A17C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7590524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9E6CE-711D-474B-80DA-ADD1EED3AB52}" type="datetimeFigureOut">
              <a:rPr lang="cy-GB" smtClean="0"/>
              <a:t>07/11/19</a:t>
            </a:fld>
            <a:endParaRPr lang="cy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60423-8E9B-634C-9BB6-CF58018A17C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0410111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9E6CE-711D-474B-80DA-ADD1EED3AB52}" type="datetimeFigureOut">
              <a:rPr lang="cy-GB" smtClean="0"/>
              <a:t>07/11/19</a:t>
            </a:fld>
            <a:endParaRPr lang="cy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60423-8E9B-634C-9BB6-CF58018A17C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6872422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9E6CE-711D-474B-80DA-ADD1EED3AB52}" type="datetimeFigureOut">
              <a:rPr lang="cy-GB" smtClean="0"/>
              <a:t>07/11/19</a:t>
            </a:fld>
            <a:endParaRPr lang="cy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60423-8E9B-634C-9BB6-CF58018A17C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6684603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9E6CE-711D-474B-80DA-ADD1EED3AB52}" type="datetimeFigureOut">
              <a:rPr lang="cy-GB" smtClean="0"/>
              <a:t>07/11/19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60423-8E9B-634C-9BB6-CF58018A17C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5269850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9E6CE-711D-474B-80DA-ADD1EED3AB52}" type="datetimeFigureOut">
              <a:rPr lang="cy-GB" smtClean="0"/>
              <a:t>07/11/19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60423-8E9B-634C-9BB6-CF58018A17C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6216029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9E6CE-711D-474B-80DA-ADD1EED3AB52}" type="datetimeFigureOut">
              <a:rPr lang="cy-GB" smtClean="0"/>
              <a:t>07/11/19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60423-8E9B-634C-9BB6-CF58018A17C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7026026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9E6CE-711D-474B-80DA-ADD1EED3AB52}" type="datetimeFigureOut">
              <a:rPr lang="cy-GB" smtClean="0"/>
              <a:t>07/11/19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60423-8E9B-634C-9BB6-CF58018A17CD}" type="slidenum">
              <a:rPr lang="cy-GB" smtClean="0"/>
              <a:t>‹#›</a:t>
            </a:fld>
            <a:endParaRPr lang="cy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0462289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9E6CE-711D-474B-80DA-ADD1EED3AB52}" type="datetimeFigureOut">
              <a:rPr lang="cy-GB" smtClean="0"/>
              <a:t>07/11/19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60423-8E9B-634C-9BB6-CF58018A17C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47649996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9E6CE-711D-474B-80DA-ADD1EED3AB52}" type="datetimeFigureOut">
              <a:rPr lang="cy-GB" smtClean="0"/>
              <a:t>07/11/19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60423-8E9B-634C-9BB6-CF58018A17CD}" type="slidenum">
              <a:rPr lang="cy-GB" smtClean="0"/>
              <a:t>‹#›</a:t>
            </a:fld>
            <a:endParaRPr lang="cy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2024679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9E6CE-711D-474B-80DA-ADD1EED3AB52}" type="datetimeFigureOut">
              <a:rPr lang="cy-GB" smtClean="0"/>
              <a:t>07/11/19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60423-8E9B-634C-9BB6-CF58018A17C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79892285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9E6CE-711D-474B-80DA-ADD1EED3AB52}" type="datetimeFigureOut">
              <a:rPr lang="cy-GB" smtClean="0"/>
              <a:t>07/11/19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60423-8E9B-634C-9BB6-CF58018A17C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42685318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9E6CE-711D-474B-80DA-ADD1EED3AB52}" type="datetimeFigureOut">
              <a:rPr lang="cy-GB" smtClean="0"/>
              <a:t>07/11/19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60423-8E9B-634C-9BB6-CF58018A17C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5455722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29E6CE-711D-474B-80DA-ADD1EED3AB52}" type="datetimeFigureOut">
              <a:rPr lang="cy-GB" smtClean="0"/>
              <a:t>07/11/19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FB260423-8E9B-634C-9BB6-CF58018A17C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7344987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03C538-C09F-C145-BC0F-2B5EAE09490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l"/>
            <a:r>
              <a:rPr lang="cy-GB" dirty="0"/>
              <a:t>Mari Wright</a:t>
            </a:r>
            <a:br>
              <a:rPr lang="cy-GB" dirty="0"/>
            </a:br>
            <a:r>
              <a:rPr lang="cy-GB" sz="4400" dirty="0"/>
              <a:t>1901429</a:t>
            </a:r>
            <a:endParaRPr lang="cy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3E2DBE1-9112-F644-93F5-3E21479E513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l"/>
            <a:r>
              <a:rPr lang="cy-GB" dirty="0"/>
              <a:t>Adfyfyriad ar yr wybodaeth, y sgiliau a’r nodweddion angenrheidiol ar gyfer astudiaeth Addysg Uwch.</a:t>
            </a:r>
          </a:p>
        </p:txBody>
      </p:sp>
    </p:spTree>
    <p:extLst>
      <p:ext uri="{BB962C8B-B14F-4D97-AF65-F5344CB8AC3E}">
        <p14:creationId xmlns:p14="http://schemas.microsoft.com/office/powerpoint/2010/main" val="11712426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500"/>
    </mc:Choice>
    <mc:Fallback>
      <p:transition spd="slow" advTm="6500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D7B8F8F-4528-4480-AFA3-A006195F5A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46C35B-5EE5-2046-A3B9-53C2251D98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cy-GB" dirty="0"/>
              <a:t>Sgiliau ar gyfer astudiaeth Addysg Uwch</a:t>
            </a:r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4F8B2185-AE38-43EA-9FA9-E5378AD730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0D36BD5A-BF22-48CD-8A55-28B19177CE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09D0804-E500-42AB-B8DD-A0261F4A992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24186001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892494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9">
            <a:extLst>
              <a:ext uri="{FF2B5EF4-FFF2-40B4-BE49-F238E27FC236}">
                <a16:creationId xmlns:a16="http://schemas.microsoft.com/office/drawing/2014/main" id="{80265050-FD84-47EF-A163-6A481836C1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4" name="Group 11">
            <a:extLst>
              <a:ext uri="{FF2B5EF4-FFF2-40B4-BE49-F238E27FC236}">
                <a16:creationId xmlns:a16="http://schemas.microsoft.com/office/drawing/2014/main" id="{A11B064D-F4EB-4312-AEEA-6AFDB257E7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9068" y="-8467"/>
            <a:ext cx="4766733" cy="6866467"/>
            <a:chOff x="7425267" y="-8467"/>
            <a:chExt cx="4766733" cy="6866467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E7041201-C3DD-4181-B0E0-5C960FFE53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13">
              <a:extLst>
                <a:ext uri="{FF2B5EF4-FFF2-40B4-BE49-F238E27FC236}">
                  <a16:creationId xmlns:a16="http://schemas.microsoft.com/office/drawing/2014/main" id="{929A678F-8D0F-4F98-85A6-797199C550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Rectangle 23">
              <a:extLst>
                <a:ext uri="{FF2B5EF4-FFF2-40B4-BE49-F238E27FC236}">
                  <a16:creationId xmlns:a16="http://schemas.microsoft.com/office/drawing/2014/main" id="{82463FFC-4B08-4AF2-AC5A-F681CE9772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5">
              <a:extLst>
                <a:ext uri="{FF2B5EF4-FFF2-40B4-BE49-F238E27FC236}">
                  <a16:creationId xmlns:a16="http://schemas.microsoft.com/office/drawing/2014/main" id="{87C110A9-8F54-42F4-9B19-8D33F94DE5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9F5AD5FC-19DB-4C66-BDDA-043A6AAC94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7">
              <a:extLst>
                <a:ext uri="{FF2B5EF4-FFF2-40B4-BE49-F238E27FC236}">
                  <a16:creationId xmlns:a16="http://schemas.microsoft.com/office/drawing/2014/main" id="{352A3EAD-426D-4399-B7E0-81D26F7003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28">
              <a:extLst>
                <a:ext uri="{FF2B5EF4-FFF2-40B4-BE49-F238E27FC236}">
                  <a16:creationId xmlns:a16="http://schemas.microsoft.com/office/drawing/2014/main" id="{F842EF93-A507-4796-A726-0D0A9B751C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Rectangle 29">
              <a:extLst>
                <a:ext uri="{FF2B5EF4-FFF2-40B4-BE49-F238E27FC236}">
                  <a16:creationId xmlns:a16="http://schemas.microsoft.com/office/drawing/2014/main" id="{24F1410B-DBCE-471A-97C3-B96C0A7BB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0BBC8502-8D68-4CE4-B690-2EBB6BCCDD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D401A17-E98E-A64E-A470-ACBD350A33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cy-GB" sz="4400"/>
              <a:t>Adnoddau sydd ar gael i fyfyrwyr prifysgol</a:t>
            </a:r>
          </a:p>
        </p:txBody>
      </p:sp>
      <p:sp>
        <p:nvSpPr>
          <p:cNvPr id="36" name="Rectangle 22">
            <a:extLst>
              <a:ext uri="{FF2B5EF4-FFF2-40B4-BE49-F238E27FC236}">
                <a16:creationId xmlns:a16="http://schemas.microsoft.com/office/drawing/2014/main" id="{DE77CD7A-FE9E-475D-BF9C-78183B0B1B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42625" y="0"/>
            <a:ext cx="644937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7" name="Content Placeholder 2">
            <a:extLst>
              <a:ext uri="{FF2B5EF4-FFF2-40B4-BE49-F238E27FC236}">
                <a16:creationId xmlns:a16="http://schemas.microsoft.com/office/drawing/2014/main" id="{F1B58E8B-D096-454C-9F96-25B0EB9BB26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12105589"/>
              </p:ext>
            </p:extLst>
          </p:nvPr>
        </p:nvGraphicFramePr>
        <p:xfrm>
          <a:off x="4852543" y="944564"/>
          <a:ext cx="6692814" cy="48231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410797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0265050-FD84-47EF-A163-6A481836C1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A11B064D-F4EB-4312-AEEA-6AFDB257E7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9068" y="-8467"/>
            <a:ext cx="4766733" cy="6866467"/>
            <a:chOff x="7425267" y="-8467"/>
            <a:chExt cx="4766733" cy="6866467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E7041201-C3DD-4181-B0E0-5C960FFE53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929A678F-8D0F-4F98-85A6-797199C550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Rectangle 23">
              <a:extLst>
                <a:ext uri="{FF2B5EF4-FFF2-40B4-BE49-F238E27FC236}">
                  <a16:creationId xmlns:a16="http://schemas.microsoft.com/office/drawing/2014/main" id="{82463FFC-4B08-4AF2-AC5A-F681CE9772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5">
              <a:extLst>
                <a:ext uri="{FF2B5EF4-FFF2-40B4-BE49-F238E27FC236}">
                  <a16:creationId xmlns:a16="http://schemas.microsoft.com/office/drawing/2014/main" id="{87C110A9-8F54-42F4-9B19-8D33F94DE5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9F5AD5FC-19DB-4C66-BDDA-043A6AAC94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7">
              <a:extLst>
                <a:ext uri="{FF2B5EF4-FFF2-40B4-BE49-F238E27FC236}">
                  <a16:creationId xmlns:a16="http://schemas.microsoft.com/office/drawing/2014/main" id="{352A3EAD-426D-4399-B7E0-81D26F7003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28">
              <a:extLst>
                <a:ext uri="{FF2B5EF4-FFF2-40B4-BE49-F238E27FC236}">
                  <a16:creationId xmlns:a16="http://schemas.microsoft.com/office/drawing/2014/main" id="{F842EF93-A507-4796-A726-0D0A9B751C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Rectangle 29">
              <a:extLst>
                <a:ext uri="{FF2B5EF4-FFF2-40B4-BE49-F238E27FC236}">
                  <a16:creationId xmlns:a16="http://schemas.microsoft.com/office/drawing/2014/main" id="{24F1410B-DBCE-471A-97C3-B96C0A7BB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0BBC8502-8D68-4CE4-B690-2EBB6BCCDD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BFB8DF9-0D3E-9C47-AECE-1149437E6B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cy-GB" sz="4400"/>
              <a:t>Adfyfyrio meysydd i’w ddatblygu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DE77CD7A-FE9E-475D-BF9C-78183B0B1B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42625" y="0"/>
            <a:ext cx="644937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157B13F-B75C-418F-9749-B1C5D1C7EF0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9552589"/>
              </p:ext>
            </p:extLst>
          </p:nvPr>
        </p:nvGraphicFramePr>
        <p:xfrm>
          <a:off x="4852543" y="944564"/>
          <a:ext cx="6692814" cy="48231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763382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" name="Group 7">
            <a:extLst>
              <a:ext uri="{FF2B5EF4-FFF2-40B4-BE49-F238E27FC236}">
                <a16:creationId xmlns:a16="http://schemas.microsoft.com/office/drawing/2014/main" id="{38369844-B327-4D49-98E4-827203ADF0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715249AA-E70E-4DAE-A265-2E3DE9D7C9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DD16B149-ADB4-41B1-A60E-1A03588790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Rectangle 23">
              <a:extLst>
                <a:ext uri="{FF2B5EF4-FFF2-40B4-BE49-F238E27FC236}">
                  <a16:creationId xmlns:a16="http://schemas.microsoft.com/office/drawing/2014/main" id="{B53998E5-48EB-4528-87CF-792F414686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Rectangle 25">
              <a:extLst>
                <a:ext uri="{FF2B5EF4-FFF2-40B4-BE49-F238E27FC236}">
                  <a16:creationId xmlns:a16="http://schemas.microsoft.com/office/drawing/2014/main" id="{870554EF-7AD0-4B55-9FFF-38E8FA108D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Isosceles Triangle 12">
              <a:extLst>
                <a:ext uri="{FF2B5EF4-FFF2-40B4-BE49-F238E27FC236}">
                  <a16:creationId xmlns:a16="http://schemas.microsoft.com/office/drawing/2014/main" id="{2CB215DE-9630-439F-A0A9-1D96839C5D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7">
              <a:extLst>
                <a:ext uri="{FF2B5EF4-FFF2-40B4-BE49-F238E27FC236}">
                  <a16:creationId xmlns:a16="http://schemas.microsoft.com/office/drawing/2014/main" id="{F73C83A3-9645-481D-A4C0-430939918F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8">
              <a:extLst>
                <a:ext uri="{FF2B5EF4-FFF2-40B4-BE49-F238E27FC236}">
                  <a16:creationId xmlns:a16="http://schemas.microsoft.com/office/drawing/2014/main" id="{2FA98AB7-2E6E-4C28-BB73-33EA563644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9">
              <a:extLst>
                <a:ext uri="{FF2B5EF4-FFF2-40B4-BE49-F238E27FC236}">
                  <a16:creationId xmlns:a16="http://schemas.microsoft.com/office/drawing/2014/main" id="{C11A2791-813E-4B8A-BE6F-BF3F8979EA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6DFFDA6E-1AB0-456D-9AFE-6CA686043F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3E3E1654-1512-4D06-9969-80D50078FB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41" name="Rectangle 19">
            <a:extLst>
              <a:ext uri="{FF2B5EF4-FFF2-40B4-BE49-F238E27FC236}">
                <a16:creationId xmlns:a16="http://schemas.microsoft.com/office/drawing/2014/main" id="{0ADFFC45-3DC9-4433-926F-043E879D9D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2" name="Group 21">
            <a:extLst>
              <a:ext uri="{FF2B5EF4-FFF2-40B4-BE49-F238E27FC236}">
                <a16:creationId xmlns:a16="http://schemas.microsoft.com/office/drawing/2014/main" id="{B5F26A87-0610-435F-AA13-BD658385C9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267230" y="-8468"/>
            <a:ext cx="4763558" cy="6866467"/>
            <a:chOff x="67175" y="-8467"/>
            <a:chExt cx="4763558" cy="6866467"/>
          </a:xfrm>
        </p:grpSpPr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E6321436-5AAD-4FB6-BB0D-316D4540E8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520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23">
              <a:extLst>
                <a:ext uri="{FF2B5EF4-FFF2-40B4-BE49-F238E27FC236}">
                  <a16:creationId xmlns:a16="http://schemas.microsoft.com/office/drawing/2014/main" id="{94B0BD33-3D46-4F43-947A-825DFEF610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67175" y="3681413"/>
              <a:ext cx="4763558" cy="3176587"/>
            </a:xfrm>
            <a:prstGeom prst="line">
              <a:avLst/>
            </a:prstGeom>
            <a:ln w="9525">
              <a:solidFill>
                <a:schemeClr val="tx1">
                  <a:lumMod val="50000"/>
                  <a:lumOff val="50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Rectangle 23">
              <a:extLst>
                <a:ext uri="{FF2B5EF4-FFF2-40B4-BE49-F238E27FC236}">
                  <a16:creationId xmlns:a16="http://schemas.microsoft.com/office/drawing/2014/main" id="{92E26C27-E1F5-47DC-9F83-469D196C55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58764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4" name="Rectangle 25">
              <a:extLst>
                <a:ext uri="{FF2B5EF4-FFF2-40B4-BE49-F238E27FC236}">
                  <a16:creationId xmlns:a16="http://schemas.microsoft.com/office/drawing/2014/main" id="{95F944E7-2B4E-4AE2-B4DB-846FF8AE0B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80730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>
              <a:extLst>
                <a:ext uri="{FF2B5EF4-FFF2-40B4-BE49-F238E27FC236}">
                  <a16:creationId xmlns:a16="http://schemas.microsoft.com/office/drawing/2014/main" id="{FF14952D-390F-46CC-B302-73DDD9C416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9621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5" name="Rectangle 27">
              <a:extLst>
                <a:ext uri="{FF2B5EF4-FFF2-40B4-BE49-F238E27FC236}">
                  <a16:creationId xmlns:a16="http://schemas.microsoft.com/office/drawing/2014/main" id="{867CDE55-B22A-40D0-882A-9452919EEC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411788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>
              <a:extLst>
                <a:ext uri="{FF2B5EF4-FFF2-40B4-BE49-F238E27FC236}">
                  <a16:creationId xmlns:a16="http://schemas.microsoft.com/office/drawing/2014/main" id="{8C409231-C942-4808-B529-DAC32A7DB0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8954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CA99732-72CB-1F42-8E6F-E0C211573B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5" y="1282701"/>
            <a:ext cx="5096060" cy="430714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5400" dirty="0" err="1"/>
              <a:t>Diolch</a:t>
            </a:r>
            <a:endParaRPr lang="en-US" sz="5400" dirty="0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69370F01-B8C9-4CE4-824C-92B2792E6E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36497" y="-8468"/>
            <a:ext cx="5074930" cy="6866468"/>
          </a:xfrm>
          <a:custGeom>
            <a:avLst/>
            <a:gdLst>
              <a:gd name="connsiteX0" fmla="*/ 0 w 5074930"/>
              <a:gd name="connsiteY0" fmla="*/ 0 h 6858000"/>
              <a:gd name="connsiteX1" fmla="*/ 1249825 w 5074930"/>
              <a:gd name="connsiteY1" fmla="*/ 0 h 6858000"/>
              <a:gd name="connsiteX2" fmla="*/ 1249825 w 5074930"/>
              <a:gd name="connsiteY2" fmla="*/ 8457 h 6858000"/>
              <a:gd name="connsiteX3" fmla="*/ 5074930 w 5074930"/>
              <a:gd name="connsiteY3" fmla="*/ 8457 h 6858000"/>
              <a:gd name="connsiteX4" fmla="*/ 5074930 w 5074930"/>
              <a:gd name="connsiteY4" fmla="*/ 6858000 h 6858000"/>
              <a:gd name="connsiteX5" fmla="*/ 1249825 w 5074930"/>
              <a:gd name="connsiteY5" fmla="*/ 6858000 h 6858000"/>
              <a:gd name="connsiteX6" fmla="*/ 1109383 w 507493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74930" h="6858000">
                <a:moveTo>
                  <a:pt x="0" y="0"/>
                </a:moveTo>
                <a:lnTo>
                  <a:pt x="1249825" y="0"/>
                </a:lnTo>
                <a:lnTo>
                  <a:pt x="1249825" y="8457"/>
                </a:lnTo>
                <a:lnTo>
                  <a:pt x="5074930" y="8457"/>
                </a:lnTo>
                <a:lnTo>
                  <a:pt x="5074930" y="6858000"/>
                </a:lnTo>
                <a:lnTo>
                  <a:pt x="1249825" y="6858000"/>
                </a:lnTo>
                <a:lnTo>
                  <a:pt x="1109383" y="685800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1596420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F496CB"/>
      </a:accent1>
      <a:accent2>
        <a:srgbClr val="BC356F"/>
      </a:accent2>
      <a:accent3>
        <a:srgbClr val="E65331"/>
      </a:accent3>
      <a:accent4>
        <a:srgbClr val="F27E19"/>
      </a:accent4>
      <a:accent5>
        <a:srgbClr val="F2AC19"/>
      </a:accent5>
      <a:accent6>
        <a:srgbClr val="BC80E0"/>
      </a:accent6>
      <a:hlink>
        <a:srgbClr val="EF5285"/>
      </a:hlink>
      <a:folHlink>
        <a:srgbClr val="F77F9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23659B44-6E34-4CE8-8F0D-387DA799682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79</TotalTime>
  <Words>64</Words>
  <Application>Microsoft Macintosh PowerPoint</Application>
  <PresentationFormat>Widescreen</PresentationFormat>
  <Paragraphs>21</Paragraphs>
  <Slides>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Arial</vt:lpstr>
      <vt:lpstr>Calibri</vt:lpstr>
      <vt:lpstr>Trebuchet MS</vt:lpstr>
      <vt:lpstr>Wingdings 3</vt:lpstr>
      <vt:lpstr>Facet</vt:lpstr>
      <vt:lpstr>Mari Wright 1901429</vt:lpstr>
      <vt:lpstr>Sgiliau ar gyfer astudiaeth Addysg Uwch</vt:lpstr>
      <vt:lpstr>Adnoddau sydd ar gael i fyfyrwyr prifysgol</vt:lpstr>
      <vt:lpstr>Adfyfyrio meysydd i’w ddatblygu</vt:lpstr>
      <vt:lpstr>Diolch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Mari Wright 1901429</dc:title>
  <dc:creator>Mari Wright (1901429)</dc:creator>
  <cp:lastModifiedBy>Mari Wright (1901429)</cp:lastModifiedBy>
  <cp:revision>1</cp:revision>
  <dcterms:created xsi:type="dcterms:W3CDTF">2019-11-07T09:26:03Z</dcterms:created>
  <dcterms:modified xsi:type="dcterms:W3CDTF">2019-11-07T10:45:50Z</dcterms:modified>
</cp:coreProperties>
</file>