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sldIdLst>
    <p:sldId id="256" r:id="rId5"/>
    <p:sldId id="257" r:id="rId6"/>
    <p:sldId id="259" r:id="rId7"/>
    <p:sldId id="258" r:id="rId8"/>
    <p:sldId id="260" r:id="rId9"/>
    <p:sldId id="261" r:id="rId10"/>
    <p:sldId id="262" r:id="rId11"/>
    <p:sldId id="263" r:id="rId12"/>
    <p:sldId id="265" r:id="rId13"/>
    <p:sldId id="266" r:id="rId14"/>
    <p:sldId id="267" r:id="rId15"/>
    <p:sldId id="272" r:id="rId16"/>
    <p:sldId id="273" r:id="rId17"/>
    <p:sldId id="268" r:id="rId18"/>
    <p:sldId id="269" r:id="rId19"/>
    <p:sldId id="270" r:id="rId20"/>
    <p:sldId id="271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64AFDD-4AE9-45ED-A904-7E1C4F46F937}" v="2" dt="2024-02-06T20:44:16.7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F664AFDD-4AE9-45ED-A904-7E1C4F46F937}"/>
    <pc:docChg chg="undo custSel addSld delSld modSld">
      <pc:chgData name="Cerys Davies" userId="61e71dc1-9594-4277-b52b-4420989f68ee" providerId="ADAL" clId="{F664AFDD-4AE9-45ED-A904-7E1C4F46F937}" dt="2024-02-07T21:14:26.571" v="6654" actId="20577"/>
      <pc:docMkLst>
        <pc:docMk/>
      </pc:docMkLst>
      <pc:sldChg chg="modSp mod">
        <pc:chgData name="Cerys Davies" userId="61e71dc1-9594-4277-b52b-4420989f68ee" providerId="ADAL" clId="{F664AFDD-4AE9-45ED-A904-7E1C4F46F937}" dt="2024-02-06T22:16:38.017" v="6649" actId="20577"/>
        <pc:sldMkLst>
          <pc:docMk/>
          <pc:sldMk cId="1665280526" sldId="256"/>
        </pc:sldMkLst>
        <pc:spChg chg="mod">
          <ac:chgData name="Cerys Davies" userId="61e71dc1-9594-4277-b52b-4420989f68ee" providerId="ADAL" clId="{F664AFDD-4AE9-45ED-A904-7E1C4F46F937}" dt="2024-02-06T22:16:38.017" v="6649" actId="20577"/>
          <ac:spMkLst>
            <pc:docMk/>
            <pc:sldMk cId="1665280526" sldId="256"/>
            <ac:spMk id="3" creationId="{B3C07B6A-DE2B-9CA1-97D5-CB2C65EFCC71}"/>
          </ac:spMkLst>
        </pc:spChg>
      </pc:sldChg>
      <pc:sldChg chg="addSp delSp modSp new mod">
        <pc:chgData name="Cerys Davies" userId="61e71dc1-9594-4277-b52b-4420989f68ee" providerId="ADAL" clId="{F664AFDD-4AE9-45ED-A904-7E1C4F46F937}" dt="2024-02-06T20:50:01.989" v="1399" actId="13926"/>
        <pc:sldMkLst>
          <pc:docMk/>
          <pc:sldMk cId="2063427872" sldId="257"/>
        </pc:sldMkLst>
        <pc:spChg chg="mod">
          <ac:chgData name="Cerys Davies" userId="61e71dc1-9594-4277-b52b-4420989f68ee" providerId="ADAL" clId="{F664AFDD-4AE9-45ED-A904-7E1C4F46F937}" dt="2024-02-06T20:44:44.625" v="1168" actId="113"/>
          <ac:spMkLst>
            <pc:docMk/>
            <pc:sldMk cId="2063427872" sldId="257"/>
            <ac:spMk id="2" creationId="{136A0C2F-1C46-4ADA-62C4-B9F8509E03AD}"/>
          </ac:spMkLst>
        </pc:spChg>
        <pc:spChg chg="mod">
          <ac:chgData name="Cerys Davies" userId="61e71dc1-9594-4277-b52b-4420989f68ee" providerId="ADAL" clId="{F664AFDD-4AE9-45ED-A904-7E1C4F46F937}" dt="2024-02-06T20:50:01.989" v="1399" actId="13926"/>
          <ac:spMkLst>
            <pc:docMk/>
            <pc:sldMk cId="2063427872" sldId="257"/>
            <ac:spMk id="3" creationId="{0FF112BF-582A-3940-A7EC-AC4B4B649C8B}"/>
          </ac:spMkLst>
        </pc:spChg>
        <pc:spChg chg="add del">
          <ac:chgData name="Cerys Davies" userId="61e71dc1-9594-4277-b52b-4420989f68ee" providerId="ADAL" clId="{F664AFDD-4AE9-45ED-A904-7E1C4F46F937}" dt="2024-02-06T20:44:10.916" v="1158" actId="22"/>
          <ac:spMkLst>
            <pc:docMk/>
            <pc:sldMk cId="2063427872" sldId="257"/>
            <ac:spMk id="5" creationId="{6B7E5B8E-EDF5-C855-4869-0D0099C42484}"/>
          </ac:spMkLst>
        </pc:spChg>
      </pc:sldChg>
      <pc:sldChg chg="modSp new mod">
        <pc:chgData name="Cerys Davies" userId="61e71dc1-9594-4277-b52b-4420989f68ee" providerId="ADAL" clId="{F664AFDD-4AE9-45ED-A904-7E1C4F46F937}" dt="2024-02-06T20:49:20.079" v="1397" actId="14100"/>
        <pc:sldMkLst>
          <pc:docMk/>
          <pc:sldMk cId="2228593749" sldId="258"/>
        </pc:sldMkLst>
        <pc:spChg chg="mod">
          <ac:chgData name="Cerys Davies" userId="61e71dc1-9594-4277-b52b-4420989f68ee" providerId="ADAL" clId="{F664AFDD-4AE9-45ED-A904-7E1C4F46F937}" dt="2024-02-06T20:49:01.398" v="1394" actId="14100"/>
          <ac:spMkLst>
            <pc:docMk/>
            <pc:sldMk cId="2228593749" sldId="258"/>
            <ac:spMk id="2" creationId="{ACB05AB7-BE84-B4FC-1ECA-8E3C6815E2AC}"/>
          </ac:spMkLst>
        </pc:spChg>
        <pc:spChg chg="mod">
          <ac:chgData name="Cerys Davies" userId="61e71dc1-9594-4277-b52b-4420989f68ee" providerId="ADAL" clId="{F664AFDD-4AE9-45ED-A904-7E1C4F46F937}" dt="2024-02-06T20:49:20.079" v="1397" actId="14100"/>
          <ac:spMkLst>
            <pc:docMk/>
            <pc:sldMk cId="2228593749" sldId="258"/>
            <ac:spMk id="3" creationId="{B91E0BEC-DD9C-D6BE-8B38-ECD6A611A66A}"/>
          </ac:spMkLst>
        </pc:spChg>
      </pc:sldChg>
      <pc:sldChg chg="modSp add mod">
        <pc:chgData name="Cerys Davies" userId="61e71dc1-9594-4277-b52b-4420989f68ee" providerId="ADAL" clId="{F664AFDD-4AE9-45ED-A904-7E1C4F46F937}" dt="2024-02-06T20:45:12.530" v="1180" actId="14100"/>
        <pc:sldMkLst>
          <pc:docMk/>
          <pc:sldMk cId="726400346" sldId="259"/>
        </pc:sldMkLst>
        <pc:spChg chg="mod">
          <ac:chgData name="Cerys Davies" userId="61e71dc1-9594-4277-b52b-4420989f68ee" providerId="ADAL" clId="{F664AFDD-4AE9-45ED-A904-7E1C4F46F937}" dt="2024-02-06T20:44:54.288" v="1175" actId="113"/>
          <ac:spMkLst>
            <pc:docMk/>
            <pc:sldMk cId="726400346" sldId="259"/>
            <ac:spMk id="2" creationId="{136A0C2F-1C46-4ADA-62C4-B9F8509E03AD}"/>
          </ac:spMkLst>
        </pc:spChg>
        <pc:spChg chg="mod">
          <ac:chgData name="Cerys Davies" userId="61e71dc1-9594-4277-b52b-4420989f68ee" providerId="ADAL" clId="{F664AFDD-4AE9-45ED-A904-7E1C4F46F937}" dt="2024-02-06T20:45:12.530" v="1180" actId="14100"/>
          <ac:spMkLst>
            <pc:docMk/>
            <pc:sldMk cId="726400346" sldId="259"/>
            <ac:spMk id="3" creationId="{0FF112BF-582A-3940-A7EC-AC4B4B649C8B}"/>
          </ac:spMkLst>
        </pc:spChg>
      </pc:sldChg>
      <pc:sldChg chg="modSp new mod">
        <pc:chgData name="Cerys Davies" userId="61e71dc1-9594-4277-b52b-4420989f68ee" providerId="ADAL" clId="{F664AFDD-4AE9-45ED-A904-7E1C4F46F937}" dt="2024-02-06T20:56:44.647" v="1885" actId="20577"/>
        <pc:sldMkLst>
          <pc:docMk/>
          <pc:sldMk cId="3622763557" sldId="260"/>
        </pc:sldMkLst>
        <pc:spChg chg="mod">
          <ac:chgData name="Cerys Davies" userId="61e71dc1-9594-4277-b52b-4420989f68ee" providerId="ADAL" clId="{F664AFDD-4AE9-45ED-A904-7E1C4F46F937}" dt="2024-02-06T20:50:29.434" v="1425" actId="20577"/>
          <ac:spMkLst>
            <pc:docMk/>
            <pc:sldMk cId="3622763557" sldId="260"/>
            <ac:spMk id="2" creationId="{84E3A21B-286C-8149-C7B9-C436F4CC54D2}"/>
          </ac:spMkLst>
        </pc:spChg>
        <pc:spChg chg="mod">
          <ac:chgData name="Cerys Davies" userId="61e71dc1-9594-4277-b52b-4420989f68ee" providerId="ADAL" clId="{F664AFDD-4AE9-45ED-A904-7E1C4F46F937}" dt="2024-02-06T20:56:44.647" v="1885" actId="20577"/>
          <ac:spMkLst>
            <pc:docMk/>
            <pc:sldMk cId="3622763557" sldId="260"/>
            <ac:spMk id="3" creationId="{5E8AA834-D19C-1A5E-F87B-249B01E7BE0A}"/>
          </ac:spMkLst>
        </pc:spChg>
      </pc:sldChg>
      <pc:sldChg chg="modSp new mod">
        <pc:chgData name="Cerys Davies" userId="61e71dc1-9594-4277-b52b-4420989f68ee" providerId="ADAL" clId="{F664AFDD-4AE9-45ED-A904-7E1C4F46F937}" dt="2024-02-06T20:58:53.851" v="2149" actId="255"/>
        <pc:sldMkLst>
          <pc:docMk/>
          <pc:sldMk cId="1565030309" sldId="261"/>
        </pc:sldMkLst>
        <pc:spChg chg="mod">
          <ac:chgData name="Cerys Davies" userId="61e71dc1-9594-4277-b52b-4420989f68ee" providerId="ADAL" clId="{F664AFDD-4AE9-45ED-A904-7E1C4F46F937}" dt="2024-02-06T20:57:36.949" v="1954" actId="20577"/>
          <ac:spMkLst>
            <pc:docMk/>
            <pc:sldMk cId="1565030309" sldId="261"/>
            <ac:spMk id="2" creationId="{1462AF1F-DAD6-0A0F-2C02-EFE64DF324DB}"/>
          </ac:spMkLst>
        </pc:spChg>
        <pc:spChg chg="mod">
          <ac:chgData name="Cerys Davies" userId="61e71dc1-9594-4277-b52b-4420989f68ee" providerId="ADAL" clId="{F664AFDD-4AE9-45ED-A904-7E1C4F46F937}" dt="2024-02-06T20:58:53.851" v="2149" actId="255"/>
          <ac:spMkLst>
            <pc:docMk/>
            <pc:sldMk cId="1565030309" sldId="261"/>
            <ac:spMk id="3" creationId="{89408426-173A-E6E7-B63C-A8A59210D8BC}"/>
          </ac:spMkLst>
        </pc:spChg>
      </pc:sldChg>
      <pc:sldChg chg="modSp new mod">
        <pc:chgData name="Cerys Davies" userId="61e71dc1-9594-4277-b52b-4420989f68ee" providerId="ADAL" clId="{F664AFDD-4AE9-45ED-A904-7E1C4F46F937}" dt="2024-02-06T21:21:46.286" v="2771" actId="115"/>
        <pc:sldMkLst>
          <pc:docMk/>
          <pc:sldMk cId="1442225745" sldId="262"/>
        </pc:sldMkLst>
        <pc:spChg chg="mod">
          <ac:chgData name="Cerys Davies" userId="61e71dc1-9594-4277-b52b-4420989f68ee" providerId="ADAL" clId="{F664AFDD-4AE9-45ED-A904-7E1C4F46F937}" dt="2024-02-06T21:19:09.954" v="2686" actId="14100"/>
          <ac:spMkLst>
            <pc:docMk/>
            <pc:sldMk cId="1442225745" sldId="262"/>
            <ac:spMk id="2" creationId="{6C99515D-54C3-A4BD-8943-5FBE08139083}"/>
          </ac:spMkLst>
        </pc:spChg>
        <pc:spChg chg="mod">
          <ac:chgData name="Cerys Davies" userId="61e71dc1-9594-4277-b52b-4420989f68ee" providerId="ADAL" clId="{F664AFDD-4AE9-45ED-A904-7E1C4F46F937}" dt="2024-02-06T21:21:46.286" v="2771" actId="115"/>
          <ac:spMkLst>
            <pc:docMk/>
            <pc:sldMk cId="1442225745" sldId="262"/>
            <ac:spMk id="3" creationId="{A330A15A-A77B-6DD3-259B-028E17149C8F}"/>
          </ac:spMkLst>
        </pc:spChg>
      </pc:sldChg>
      <pc:sldChg chg="modSp new mod">
        <pc:chgData name="Cerys Davies" userId="61e71dc1-9594-4277-b52b-4420989f68ee" providerId="ADAL" clId="{F664AFDD-4AE9-45ED-A904-7E1C4F46F937}" dt="2024-02-06T21:25:46.414" v="3073" actId="255"/>
        <pc:sldMkLst>
          <pc:docMk/>
          <pc:sldMk cId="2086527498" sldId="263"/>
        </pc:sldMkLst>
        <pc:spChg chg="mod">
          <ac:chgData name="Cerys Davies" userId="61e71dc1-9594-4277-b52b-4420989f68ee" providerId="ADAL" clId="{F664AFDD-4AE9-45ED-A904-7E1C4F46F937}" dt="2024-02-06T21:22:16.997" v="2792" actId="20577"/>
          <ac:spMkLst>
            <pc:docMk/>
            <pc:sldMk cId="2086527498" sldId="263"/>
            <ac:spMk id="2" creationId="{347AD129-B2C3-0981-B586-56B08084D588}"/>
          </ac:spMkLst>
        </pc:spChg>
        <pc:spChg chg="mod">
          <ac:chgData name="Cerys Davies" userId="61e71dc1-9594-4277-b52b-4420989f68ee" providerId="ADAL" clId="{F664AFDD-4AE9-45ED-A904-7E1C4F46F937}" dt="2024-02-06T21:25:46.414" v="3073" actId="255"/>
          <ac:spMkLst>
            <pc:docMk/>
            <pc:sldMk cId="2086527498" sldId="263"/>
            <ac:spMk id="3" creationId="{B112F8E1-5341-F1C6-E4A8-4DC19CDAF4FE}"/>
          </ac:spMkLst>
        </pc:spChg>
      </pc:sldChg>
      <pc:sldChg chg="modSp new del mod">
        <pc:chgData name="Cerys Davies" userId="61e71dc1-9594-4277-b52b-4420989f68ee" providerId="ADAL" clId="{F664AFDD-4AE9-45ED-A904-7E1C4F46F937}" dt="2024-02-07T21:13:49.421" v="6651" actId="47"/>
        <pc:sldMkLst>
          <pc:docMk/>
          <pc:sldMk cId="645073889" sldId="264"/>
        </pc:sldMkLst>
        <pc:spChg chg="mod">
          <ac:chgData name="Cerys Davies" userId="61e71dc1-9594-4277-b52b-4420989f68ee" providerId="ADAL" clId="{F664AFDD-4AE9-45ED-A904-7E1C4F46F937}" dt="2024-02-06T21:26:06.981" v="3080" actId="20577"/>
          <ac:spMkLst>
            <pc:docMk/>
            <pc:sldMk cId="645073889" sldId="264"/>
            <ac:spMk id="2" creationId="{EA425E04-FB5C-47D2-3A6E-3FD967AEC39C}"/>
          </ac:spMkLst>
        </pc:spChg>
      </pc:sldChg>
      <pc:sldChg chg="delSp modSp new mod">
        <pc:chgData name="Cerys Davies" userId="61e71dc1-9594-4277-b52b-4420989f68ee" providerId="ADAL" clId="{F664AFDD-4AE9-45ED-A904-7E1C4F46F937}" dt="2024-02-06T22:16:02.321" v="6634" actId="255"/>
        <pc:sldMkLst>
          <pc:docMk/>
          <pc:sldMk cId="801274994" sldId="265"/>
        </pc:sldMkLst>
        <pc:spChg chg="mod">
          <ac:chgData name="Cerys Davies" userId="61e71dc1-9594-4277-b52b-4420989f68ee" providerId="ADAL" clId="{F664AFDD-4AE9-45ED-A904-7E1C4F46F937}" dt="2024-02-06T22:16:02.321" v="6634" actId="255"/>
          <ac:spMkLst>
            <pc:docMk/>
            <pc:sldMk cId="801274994" sldId="265"/>
            <ac:spMk id="2" creationId="{2D84AF2A-3334-1694-2C8B-0244D7AC2978}"/>
          </ac:spMkLst>
        </pc:spChg>
        <pc:spChg chg="del">
          <ac:chgData name="Cerys Davies" userId="61e71dc1-9594-4277-b52b-4420989f68ee" providerId="ADAL" clId="{F664AFDD-4AE9-45ED-A904-7E1C4F46F937}" dt="2024-02-06T21:27:29.700" v="3111" actId="478"/>
          <ac:spMkLst>
            <pc:docMk/>
            <pc:sldMk cId="801274994" sldId="265"/>
            <ac:spMk id="3" creationId="{FE5A2C9A-2CC1-DEBF-4685-9F6B3E25EFB8}"/>
          </ac:spMkLst>
        </pc:spChg>
      </pc:sldChg>
      <pc:sldChg chg="new del">
        <pc:chgData name="Cerys Davies" userId="61e71dc1-9594-4277-b52b-4420989f68ee" providerId="ADAL" clId="{F664AFDD-4AE9-45ED-A904-7E1C4F46F937}" dt="2024-02-06T21:26:21.549" v="3082" actId="47"/>
        <pc:sldMkLst>
          <pc:docMk/>
          <pc:sldMk cId="2167628881" sldId="265"/>
        </pc:sldMkLst>
      </pc:sldChg>
      <pc:sldChg chg="modSp new mod">
        <pc:chgData name="Cerys Davies" userId="61e71dc1-9594-4277-b52b-4420989f68ee" providerId="ADAL" clId="{F664AFDD-4AE9-45ED-A904-7E1C4F46F937}" dt="2024-02-06T21:29:48.463" v="3178" actId="20577"/>
        <pc:sldMkLst>
          <pc:docMk/>
          <pc:sldMk cId="864923784" sldId="266"/>
        </pc:sldMkLst>
        <pc:spChg chg="mod">
          <ac:chgData name="Cerys Davies" userId="61e71dc1-9594-4277-b52b-4420989f68ee" providerId="ADAL" clId="{F664AFDD-4AE9-45ED-A904-7E1C4F46F937}" dt="2024-02-06T21:29:24.303" v="3146" actId="20577"/>
          <ac:spMkLst>
            <pc:docMk/>
            <pc:sldMk cId="864923784" sldId="266"/>
            <ac:spMk id="2" creationId="{60B954B8-5BFC-D15E-6AED-26346095BBCF}"/>
          </ac:spMkLst>
        </pc:spChg>
        <pc:spChg chg="mod">
          <ac:chgData name="Cerys Davies" userId="61e71dc1-9594-4277-b52b-4420989f68ee" providerId="ADAL" clId="{F664AFDD-4AE9-45ED-A904-7E1C4F46F937}" dt="2024-02-06T21:29:48.463" v="3178" actId="20577"/>
          <ac:spMkLst>
            <pc:docMk/>
            <pc:sldMk cId="864923784" sldId="266"/>
            <ac:spMk id="3" creationId="{C9D6CC24-8D0C-CC09-4B02-3F95E2B4DAC4}"/>
          </ac:spMkLst>
        </pc:spChg>
      </pc:sldChg>
      <pc:sldChg chg="modSp new mod">
        <pc:chgData name="Cerys Davies" userId="61e71dc1-9594-4277-b52b-4420989f68ee" providerId="ADAL" clId="{F664AFDD-4AE9-45ED-A904-7E1C4F46F937}" dt="2024-02-06T22:12:12.586" v="6411" actId="20577"/>
        <pc:sldMkLst>
          <pc:docMk/>
          <pc:sldMk cId="3196730077" sldId="267"/>
        </pc:sldMkLst>
        <pc:spChg chg="mod">
          <ac:chgData name="Cerys Davies" userId="61e71dc1-9594-4277-b52b-4420989f68ee" providerId="ADAL" clId="{F664AFDD-4AE9-45ED-A904-7E1C4F46F937}" dt="2024-02-06T22:11:31.708" v="6400" actId="14100"/>
          <ac:spMkLst>
            <pc:docMk/>
            <pc:sldMk cId="3196730077" sldId="267"/>
            <ac:spMk id="2" creationId="{F86F01CE-E8BF-B642-2BA9-2575D4E27200}"/>
          </ac:spMkLst>
        </pc:spChg>
        <pc:spChg chg="mod">
          <ac:chgData name="Cerys Davies" userId="61e71dc1-9594-4277-b52b-4420989f68ee" providerId="ADAL" clId="{F664AFDD-4AE9-45ED-A904-7E1C4F46F937}" dt="2024-02-06T22:12:12.586" v="6411" actId="20577"/>
          <ac:spMkLst>
            <pc:docMk/>
            <pc:sldMk cId="3196730077" sldId="267"/>
            <ac:spMk id="3" creationId="{372B911B-EE5F-8FE5-3514-AEB962C1D1B3}"/>
          </ac:spMkLst>
        </pc:spChg>
      </pc:sldChg>
      <pc:sldChg chg="modSp new mod">
        <pc:chgData name="Cerys Davies" userId="61e71dc1-9594-4277-b52b-4420989f68ee" providerId="ADAL" clId="{F664AFDD-4AE9-45ED-A904-7E1C4F46F937}" dt="2024-02-06T21:53:13.078" v="4946" actId="20577"/>
        <pc:sldMkLst>
          <pc:docMk/>
          <pc:sldMk cId="1936630668" sldId="268"/>
        </pc:sldMkLst>
        <pc:spChg chg="mod">
          <ac:chgData name="Cerys Davies" userId="61e71dc1-9594-4277-b52b-4420989f68ee" providerId="ADAL" clId="{F664AFDD-4AE9-45ED-A904-7E1C4F46F937}" dt="2024-02-06T21:52:42.580" v="4941" actId="14100"/>
          <ac:spMkLst>
            <pc:docMk/>
            <pc:sldMk cId="1936630668" sldId="268"/>
            <ac:spMk id="2" creationId="{06ABA8AB-A7D8-BC03-23E3-37DC0D941893}"/>
          </ac:spMkLst>
        </pc:spChg>
        <pc:spChg chg="mod">
          <ac:chgData name="Cerys Davies" userId="61e71dc1-9594-4277-b52b-4420989f68ee" providerId="ADAL" clId="{F664AFDD-4AE9-45ED-A904-7E1C4F46F937}" dt="2024-02-06T21:53:13.078" v="4946" actId="20577"/>
          <ac:spMkLst>
            <pc:docMk/>
            <pc:sldMk cId="1936630668" sldId="268"/>
            <ac:spMk id="3" creationId="{635794E5-A948-D03E-C3E8-0A50164131B8}"/>
          </ac:spMkLst>
        </pc:spChg>
      </pc:sldChg>
      <pc:sldChg chg="modSp new mod">
        <pc:chgData name="Cerys Davies" userId="61e71dc1-9594-4277-b52b-4420989f68ee" providerId="ADAL" clId="{F664AFDD-4AE9-45ED-A904-7E1C4F46F937}" dt="2024-02-07T21:14:16.859" v="6652" actId="20577"/>
        <pc:sldMkLst>
          <pc:docMk/>
          <pc:sldMk cId="1219570955" sldId="269"/>
        </pc:sldMkLst>
        <pc:spChg chg="mod">
          <ac:chgData name="Cerys Davies" userId="61e71dc1-9594-4277-b52b-4420989f68ee" providerId="ADAL" clId="{F664AFDD-4AE9-45ED-A904-7E1C4F46F937}" dt="2024-02-06T21:30:29.643" v="3216" actId="20577"/>
          <ac:spMkLst>
            <pc:docMk/>
            <pc:sldMk cId="1219570955" sldId="269"/>
            <ac:spMk id="2" creationId="{6C7C0FD1-CE7A-DEC5-9CA0-5AD30D16B583}"/>
          </ac:spMkLst>
        </pc:spChg>
        <pc:spChg chg="mod">
          <ac:chgData name="Cerys Davies" userId="61e71dc1-9594-4277-b52b-4420989f68ee" providerId="ADAL" clId="{F664AFDD-4AE9-45ED-A904-7E1C4F46F937}" dt="2024-02-07T21:14:16.859" v="6652" actId="20577"/>
          <ac:spMkLst>
            <pc:docMk/>
            <pc:sldMk cId="1219570955" sldId="269"/>
            <ac:spMk id="3" creationId="{FB341258-6181-FC4F-B58C-40400B18EBEC}"/>
          </ac:spMkLst>
        </pc:spChg>
      </pc:sldChg>
      <pc:sldChg chg="modSp new mod">
        <pc:chgData name="Cerys Davies" userId="61e71dc1-9594-4277-b52b-4420989f68ee" providerId="ADAL" clId="{F664AFDD-4AE9-45ED-A904-7E1C4F46F937}" dt="2024-02-07T21:14:26.571" v="6654" actId="20577"/>
        <pc:sldMkLst>
          <pc:docMk/>
          <pc:sldMk cId="3403052595" sldId="270"/>
        </pc:sldMkLst>
        <pc:spChg chg="mod">
          <ac:chgData name="Cerys Davies" userId="61e71dc1-9594-4277-b52b-4420989f68ee" providerId="ADAL" clId="{F664AFDD-4AE9-45ED-A904-7E1C4F46F937}" dt="2024-02-06T21:39:16.489" v="3883" actId="1076"/>
          <ac:spMkLst>
            <pc:docMk/>
            <pc:sldMk cId="3403052595" sldId="270"/>
            <ac:spMk id="2" creationId="{DC0BE6F9-3404-3B9F-54D0-28BE48716756}"/>
          </ac:spMkLst>
        </pc:spChg>
        <pc:spChg chg="mod">
          <ac:chgData name="Cerys Davies" userId="61e71dc1-9594-4277-b52b-4420989f68ee" providerId="ADAL" clId="{F664AFDD-4AE9-45ED-A904-7E1C4F46F937}" dt="2024-02-07T21:14:26.571" v="6654" actId="20577"/>
          <ac:spMkLst>
            <pc:docMk/>
            <pc:sldMk cId="3403052595" sldId="270"/>
            <ac:spMk id="3" creationId="{ADBE9772-EF60-5C72-1DC3-AA1319281141}"/>
          </ac:spMkLst>
        </pc:spChg>
      </pc:sldChg>
      <pc:sldChg chg="modSp new mod">
        <pc:chgData name="Cerys Davies" userId="61e71dc1-9594-4277-b52b-4420989f68ee" providerId="ADAL" clId="{F664AFDD-4AE9-45ED-A904-7E1C4F46F937}" dt="2024-02-06T21:46:24.195" v="4435" actId="20577"/>
        <pc:sldMkLst>
          <pc:docMk/>
          <pc:sldMk cId="586709232" sldId="271"/>
        </pc:sldMkLst>
        <pc:spChg chg="mod">
          <ac:chgData name="Cerys Davies" userId="61e71dc1-9594-4277-b52b-4420989f68ee" providerId="ADAL" clId="{F664AFDD-4AE9-45ED-A904-7E1C4F46F937}" dt="2024-02-06T21:39:58.714" v="3896" actId="20577"/>
          <ac:spMkLst>
            <pc:docMk/>
            <pc:sldMk cId="586709232" sldId="271"/>
            <ac:spMk id="2" creationId="{B1649B28-71E0-E79A-E96E-CF913DF5994A}"/>
          </ac:spMkLst>
        </pc:spChg>
        <pc:spChg chg="mod">
          <ac:chgData name="Cerys Davies" userId="61e71dc1-9594-4277-b52b-4420989f68ee" providerId="ADAL" clId="{F664AFDD-4AE9-45ED-A904-7E1C4F46F937}" dt="2024-02-06T21:46:24.195" v="4435" actId="20577"/>
          <ac:spMkLst>
            <pc:docMk/>
            <pc:sldMk cId="586709232" sldId="271"/>
            <ac:spMk id="3" creationId="{700500BB-0848-C31A-868F-D06EC2E0F57A}"/>
          </ac:spMkLst>
        </pc:spChg>
      </pc:sldChg>
      <pc:sldChg chg="modSp new mod">
        <pc:chgData name="Cerys Davies" userId="61e71dc1-9594-4277-b52b-4420989f68ee" providerId="ADAL" clId="{F664AFDD-4AE9-45ED-A904-7E1C4F46F937}" dt="2024-02-06T22:05:04.980" v="5912" actId="113"/>
        <pc:sldMkLst>
          <pc:docMk/>
          <pc:sldMk cId="3441865180" sldId="272"/>
        </pc:sldMkLst>
        <pc:spChg chg="mod">
          <ac:chgData name="Cerys Davies" userId="61e71dc1-9594-4277-b52b-4420989f68ee" providerId="ADAL" clId="{F664AFDD-4AE9-45ED-A904-7E1C4F46F937}" dt="2024-02-06T22:02:14.056" v="5642" actId="1076"/>
          <ac:spMkLst>
            <pc:docMk/>
            <pc:sldMk cId="3441865180" sldId="272"/>
            <ac:spMk id="2" creationId="{CD350404-9A84-61C2-05F3-F3A5CB4A5534}"/>
          </ac:spMkLst>
        </pc:spChg>
        <pc:spChg chg="mod">
          <ac:chgData name="Cerys Davies" userId="61e71dc1-9594-4277-b52b-4420989f68ee" providerId="ADAL" clId="{F664AFDD-4AE9-45ED-A904-7E1C4F46F937}" dt="2024-02-06T22:05:04.980" v="5912" actId="113"/>
          <ac:spMkLst>
            <pc:docMk/>
            <pc:sldMk cId="3441865180" sldId="272"/>
            <ac:spMk id="3" creationId="{AC8D2C77-34AC-7529-43C2-75D7539C6DEF}"/>
          </ac:spMkLst>
        </pc:spChg>
      </pc:sldChg>
      <pc:sldChg chg="modSp new mod">
        <pc:chgData name="Cerys Davies" userId="61e71dc1-9594-4277-b52b-4420989f68ee" providerId="ADAL" clId="{F664AFDD-4AE9-45ED-A904-7E1C4F46F937}" dt="2024-02-06T22:15:00.575" v="6609" actId="20577"/>
        <pc:sldMkLst>
          <pc:docMk/>
          <pc:sldMk cId="2953495992" sldId="273"/>
        </pc:sldMkLst>
        <pc:spChg chg="mod">
          <ac:chgData name="Cerys Davies" userId="61e71dc1-9594-4277-b52b-4420989f68ee" providerId="ADAL" clId="{F664AFDD-4AE9-45ED-A904-7E1C4F46F937}" dt="2024-02-06T22:13:14.172" v="6417" actId="1076"/>
          <ac:spMkLst>
            <pc:docMk/>
            <pc:sldMk cId="2953495992" sldId="273"/>
            <ac:spMk id="2" creationId="{C3251C4F-A687-5F17-2E6B-829A00EC7F0A}"/>
          </ac:spMkLst>
        </pc:spChg>
        <pc:spChg chg="mod">
          <ac:chgData name="Cerys Davies" userId="61e71dc1-9594-4277-b52b-4420989f68ee" providerId="ADAL" clId="{F664AFDD-4AE9-45ED-A904-7E1C4F46F937}" dt="2024-02-06T22:15:00.575" v="6609" actId="20577"/>
          <ac:spMkLst>
            <pc:docMk/>
            <pc:sldMk cId="2953495992" sldId="273"/>
            <ac:spMk id="3" creationId="{A643CF70-06D2-CC63-2400-148042563DD8}"/>
          </ac:spMkLst>
        </pc:spChg>
      </pc:sldChg>
      <pc:sldChg chg="del">
        <pc:chgData name="Cerys Davies" userId="61e71dc1-9594-4277-b52b-4420989f68ee" providerId="ADAL" clId="{F664AFDD-4AE9-45ED-A904-7E1C4F46F937}" dt="2024-02-07T21:13:33.165" v="6650" actId="47"/>
        <pc:sldMkLst>
          <pc:docMk/>
          <pc:sldMk cId="1177936582" sldId="27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120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225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17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917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825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762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716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174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07/02/2024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647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74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84941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5494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509410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697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0717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587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6BC5B4-7257-4A10-944F-CE34FB77A518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168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CC950-E77F-15A4-C7E0-E506331E160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Property and Private Client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C07B6A-DE2B-9CA1-97D5-CB2C65EFCC7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1 continued……see Chapter 2…</a:t>
            </a:r>
          </a:p>
        </p:txBody>
      </p:sp>
    </p:spTree>
    <p:extLst>
      <p:ext uri="{BB962C8B-B14F-4D97-AF65-F5344CB8AC3E}">
        <p14:creationId xmlns:p14="http://schemas.microsoft.com/office/powerpoint/2010/main" val="16652805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A0C2F-1C46-4ADA-62C4-B9F8509E0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Legal Estates </a:t>
            </a:r>
            <a:r>
              <a:rPr lang="en-GB" dirty="0"/>
              <a:t>and Legal 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112BF-582A-3940-A7EC-AC4B4B649C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49048"/>
            <a:ext cx="8596668" cy="3880773"/>
          </a:xfrm>
        </p:spPr>
        <p:txBody>
          <a:bodyPr>
            <a:normAutofit fontScale="70000" lnSpcReduction="20000"/>
          </a:bodyPr>
          <a:lstStyle/>
          <a:p>
            <a:r>
              <a:rPr lang="en-GB" sz="4200" dirty="0"/>
              <a:t> LEGAL ESTATES</a:t>
            </a:r>
          </a:p>
          <a:p>
            <a:pPr lvl="1"/>
            <a:r>
              <a:rPr lang="en-GB" sz="4200" dirty="0"/>
              <a:t>Fee simple absolute in possession ( </a:t>
            </a:r>
            <a:r>
              <a:rPr lang="en-GB" sz="4200" dirty="0">
                <a:highlight>
                  <a:srgbClr val="FFFF00"/>
                </a:highlight>
              </a:rPr>
              <a:t>Freehold</a:t>
            </a:r>
            <a:r>
              <a:rPr lang="en-GB" sz="4200" dirty="0"/>
              <a:t>)</a:t>
            </a:r>
          </a:p>
          <a:p>
            <a:pPr lvl="2"/>
            <a:r>
              <a:rPr lang="en-GB" sz="4200" dirty="0"/>
              <a:t>Right in perpetuity ( although owners of it can come and go)</a:t>
            </a:r>
          </a:p>
          <a:p>
            <a:pPr lvl="2"/>
            <a:r>
              <a:rPr lang="en-GB" sz="4200" dirty="0"/>
              <a:t>An immediate right</a:t>
            </a:r>
          </a:p>
          <a:p>
            <a:pPr lvl="1"/>
            <a:r>
              <a:rPr lang="en-GB" sz="4200" dirty="0"/>
              <a:t>Term of years absolute ( </a:t>
            </a:r>
            <a:r>
              <a:rPr lang="en-GB" sz="4200" dirty="0">
                <a:highlight>
                  <a:srgbClr val="FFFF00"/>
                </a:highlight>
              </a:rPr>
              <a:t>Leasehold</a:t>
            </a:r>
            <a:r>
              <a:rPr lang="en-GB" sz="4200" dirty="0"/>
              <a:t>)</a:t>
            </a:r>
          </a:p>
          <a:p>
            <a:pPr lvl="2"/>
            <a:r>
              <a:rPr lang="en-GB" sz="4200" dirty="0"/>
              <a:t>Fixed duration.  Can also include periodic tenancies ( LPA s205 (1) (xxvii)</a:t>
            </a:r>
          </a:p>
          <a:p>
            <a:pPr marL="0" indent="0">
              <a:buNone/>
            </a:pPr>
            <a:endParaRPr lang="en-GB" sz="4200" dirty="0"/>
          </a:p>
          <a:p>
            <a:pPr lvl="1"/>
            <a:endParaRPr lang="en-GB" sz="4200" dirty="0"/>
          </a:p>
          <a:p>
            <a:pPr lvl="1"/>
            <a:endParaRPr lang="en-GB" sz="4200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3427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A0C2F-1C46-4ADA-62C4-B9F8509E0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Estates and </a:t>
            </a:r>
            <a:r>
              <a:rPr lang="en-GB" b="1" dirty="0"/>
              <a:t>Legal 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112BF-582A-3940-A7EC-AC4B4B649C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549048"/>
            <a:ext cx="8903481" cy="4607135"/>
          </a:xfrm>
        </p:spPr>
        <p:txBody>
          <a:bodyPr>
            <a:normAutofit fontScale="55000" lnSpcReduction="20000"/>
          </a:bodyPr>
          <a:lstStyle/>
          <a:p>
            <a:r>
              <a:rPr lang="en-GB" sz="4200" dirty="0"/>
              <a:t>LEGAL INTEREST</a:t>
            </a:r>
          </a:p>
          <a:p>
            <a:pPr lvl="1"/>
            <a:r>
              <a:rPr lang="en-GB" sz="4200" dirty="0"/>
              <a:t>Easement ( easement, right or privilege) equal to fee simple absolute in possession or term of years absolute (s 1 (2) (a)</a:t>
            </a:r>
          </a:p>
          <a:p>
            <a:pPr lvl="2"/>
            <a:r>
              <a:rPr lang="en-GB" sz="4200" dirty="0" err="1"/>
              <a:t>i.e</a:t>
            </a:r>
            <a:r>
              <a:rPr lang="en-GB" sz="4200" dirty="0"/>
              <a:t> in perpetuity or for a fixed term of years</a:t>
            </a:r>
          </a:p>
          <a:p>
            <a:pPr lvl="2"/>
            <a:r>
              <a:rPr lang="en-GB" sz="4200" dirty="0" err="1"/>
              <a:t>E.g</a:t>
            </a:r>
            <a:r>
              <a:rPr lang="en-GB" sz="4200" dirty="0"/>
              <a:t> rights of way, rights of drainage</a:t>
            </a:r>
          </a:p>
          <a:p>
            <a:pPr lvl="2"/>
            <a:r>
              <a:rPr lang="en-GB" sz="4200" dirty="0"/>
              <a:t>Includes profits a prendre</a:t>
            </a:r>
          </a:p>
          <a:p>
            <a:pPr lvl="1"/>
            <a:endParaRPr lang="en-GB" sz="4200" dirty="0"/>
          </a:p>
          <a:p>
            <a:pPr lvl="1"/>
            <a:r>
              <a:rPr lang="en-GB" sz="4200" dirty="0"/>
              <a:t>Charge by way of legal mortgage</a:t>
            </a:r>
          </a:p>
          <a:p>
            <a:pPr lvl="1"/>
            <a:r>
              <a:rPr lang="en-GB" sz="4200" dirty="0" err="1"/>
              <a:t>Rentcharge</a:t>
            </a:r>
            <a:endParaRPr lang="en-GB" sz="4200" dirty="0"/>
          </a:p>
          <a:p>
            <a:pPr lvl="1"/>
            <a:r>
              <a:rPr lang="en-GB" sz="4200" dirty="0"/>
              <a:t>Rights of entry</a:t>
            </a:r>
          </a:p>
          <a:p>
            <a:pPr lvl="1"/>
            <a:r>
              <a:rPr lang="en-GB" sz="4200" dirty="0"/>
              <a:t>Charges arising under statute ( of little significance)</a:t>
            </a:r>
          </a:p>
          <a:p>
            <a:pPr lvl="1"/>
            <a:endParaRPr lang="en-GB" sz="4200" dirty="0"/>
          </a:p>
          <a:p>
            <a:pPr lvl="1"/>
            <a:endParaRPr lang="en-GB" sz="4200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400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05AB7-BE84-B4FC-1ECA-8E3C6815E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190" y="353335"/>
            <a:ext cx="9206340" cy="1320800"/>
          </a:xfrm>
        </p:spPr>
        <p:txBody>
          <a:bodyPr/>
          <a:lstStyle/>
          <a:p>
            <a:r>
              <a:rPr lang="en-GB" dirty="0"/>
              <a:t>All other  estates, interests and charges are EQUITABLE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E0BEC-DD9C-D6BE-8B38-ECD6A611A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783" y="1758719"/>
            <a:ext cx="9264582" cy="4473179"/>
          </a:xfrm>
        </p:spPr>
        <p:txBody>
          <a:bodyPr>
            <a:noAutofit/>
          </a:bodyPr>
          <a:lstStyle/>
          <a:p>
            <a:r>
              <a:rPr lang="en-GB" sz="2400" dirty="0"/>
              <a:t>Any property rights referred to in S 1(1) or S 1 (2) LPA 1925 which are not created by deed are EQUITABLE.</a:t>
            </a:r>
          </a:p>
          <a:p>
            <a:r>
              <a:rPr lang="en-GB" sz="2400" dirty="0"/>
              <a:t>All other estates, interests or charges in or over land are equitable interests S 1 (3).</a:t>
            </a:r>
          </a:p>
          <a:p>
            <a:r>
              <a:rPr lang="en-GB" sz="2400" dirty="0"/>
              <a:t>Equitable interests can be held by person of any age</a:t>
            </a:r>
          </a:p>
          <a:p>
            <a:r>
              <a:rPr lang="en-GB" sz="2400" dirty="0"/>
              <a:t>May be equitable if a flaw </a:t>
            </a:r>
            <a:r>
              <a:rPr lang="en-GB" sz="2400" dirty="0" err="1"/>
              <a:t>e.g</a:t>
            </a:r>
            <a:r>
              <a:rPr lang="en-GB" sz="2400" dirty="0"/>
              <a:t> fixed term lease not created by deed</a:t>
            </a:r>
          </a:p>
          <a:p>
            <a:r>
              <a:rPr lang="en-GB" sz="2400" dirty="0"/>
              <a:t>Or benefit of a restrictive covenant</a:t>
            </a:r>
          </a:p>
          <a:p>
            <a:r>
              <a:rPr lang="en-GB" sz="2400" dirty="0"/>
              <a:t>Or the right arising after exchange of contracts</a:t>
            </a:r>
          </a:p>
        </p:txBody>
      </p:sp>
    </p:spTree>
    <p:extLst>
      <p:ext uri="{BB962C8B-B14F-4D97-AF65-F5344CB8AC3E}">
        <p14:creationId xmlns:p14="http://schemas.microsoft.com/office/powerpoint/2010/main" val="2228593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3A21B-286C-8149-C7B9-C436F4CC5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Leasehold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AA834-D19C-1A5E-F87B-249B01E7BE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717" y="1368497"/>
            <a:ext cx="9835354" cy="5084721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One of the LEGAL ESTATES</a:t>
            </a:r>
          </a:p>
          <a:p>
            <a:r>
              <a:rPr lang="en-GB" sz="2000" dirty="0"/>
              <a:t>Landlord grants a lease to the Tenant</a:t>
            </a:r>
          </a:p>
          <a:p>
            <a:r>
              <a:rPr lang="en-GB" sz="2000" dirty="0"/>
              <a:t>For a term or periodic tenancy</a:t>
            </a:r>
          </a:p>
          <a:p>
            <a:r>
              <a:rPr lang="en-GB" sz="2000" dirty="0"/>
              <a:t>Could be a ‘head lease’ and a ‘sub-lease’</a:t>
            </a:r>
          </a:p>
          <a:p>
            <a:r>
              <a:rPr lang="en-GB" sz="2000" dirty="0"/>
              <a:t>Can exist in many different types of property</a:t>
            </a:r>
          </a:p>
          <a:p>
            <a:r>
              <a:rPr lang="en-GB" sz="2000" dirty="0"/>
              <a:t>Can contain covenants</a:t>
            </a:r>
          </a:p>
          <a:p>
            <a:r>
              <a:rPr lang="en-GB" sz="2000" dirty="0"/>
              <a:t>Leases can be ‘assigned’</a:t>
            </a:r>
          </a:p>
          <a:p>
            <a:r>
              <a:rPr lang="en-GB" sz="2000" dirty="0"/>
              <a:t>Must be:</a:t>
            </a:r>
          </a:p>
          <a:p>
            <a:pPr lvl="1"/>
            <a:r>
              <a:rPr lang="en-GB" sz="2000" dirty="0"/>
              <a:t>Fixed/certain term ( not ‘for the duration of the war’ </a:t>
            </a:r>
            <a:r>
              <a:rPr lang="en-GB" sz="2000" i="1" dirty="0"/>
              <a:t>Lace v </a:t>
            </a:r>
            <a:r>
              <a:rPr lang="en-GB" sz="2000" i="1" dirty="0" err="1"/>
              <a:t>Chantler</a:t>
            </a:r>
            <a:r>
              <a:rPr lang="en-GB" sz="2000" i="1" dirty="0"/>
              <a:t> </a:t>
            </a:r>
            <a:r>
              <a:rPr lang="en-GB" sz="2000" dirty="0"/>
              <a:t>[1944])</a:t>
            </a:r>
          </a:p>
          <a:p>
            <a:pPr lvl="1"/>
            <a:r>
              <a:rPr lang="en-GB" sz="2000" dirty="0"/>
              <a:t>Lessee must have exclusive possession</a:t>
            </a:r>
          </a:p>
          <a:p>
            <a:pPr lvl="1"/>
            <a:r>
              <a:rPr lang="en-GB" sz="2000" dirty="0"/>
              <a:t>DOES NOT require rent</a:t>
            </a:r>
          </a:p>
          <a:p>
            <a:pPr lvl="1"/>
            <a:r>
              <a:rPr lang="en-GB" sz="2000" dirty="0"/>
              <a:t>MUST be made by deed</a:t>
            </a:r>
          </a:p>
        </p:txBody>
      </p:sp>
    </p:spTree>
    <p:extLst>
      <p:ext uri="{BB962C8B-B14F-4D97-AF65-F5344CB8AC3E}">
        <p14:creationId xmlns:p14="http://schemas.microsoft.com/office/powerpoint/2010/main" val="3622763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2AF1F-DAD6-0A0F-2C02-EFE64DF32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Registered v Unregistered Title</a:t>
            </a:r>
            <a:br>
              <a:rPr lang="en-GB" dirty="0"/>
            </a:br>
            <a:r>
              <a:rPr lang="en-GB" dirty="0"/>
              <a:t>UNREGISTERED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08426-173A-E6E7-B63C-A8A59210D8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Old/Traditional form</a:t>
            </a:r>
          </a:p>
          <a:p>
            <a:r>
              <a:rPr lang="en-GB" sz="3200" dirty="0"/>
              <a:t>Relies on proving title from a chain of documents</a:t>
            </a:r>
          </a:p>
          <a:p>
            <a:r>
              <a:rPr lang="en-GB" sz="3200" dirty="0"/>
              <a:t>Need to go back at least 15 years and be unbroken</a:t>
            </a:r>
          </a:p>
          <a:p>
            <a:r>
              <a:rPr lang="en-GB" sz="3200" dirty="0"/>
              <a:t>Risk of having lost title documents or having an incomplete chain</a:t>
            </a:r>
          </a:p>
        </p:txBody>
      </p:sp>
    </p:spTree>
    <p:extLst>
      <p:ext uri="{BB962C8B-B14F-4D97-AF65-F5344CB8AC3E}">
        <p14:creationId xmlns:p14="http://schemas.microsoft.com/office/powerpoint/2010/main" val="1565030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9515D-54C3-A4BD-8943-5FBE08139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759" y="265972"/>
            <a:ext cx="9317001" cy="1320800"/>
          </a:xfrm>
        </p:spPr>
        <p:txBody>
          <a:bodyPr/>
          <a:lstStyle/>
          <a:p>
            <a:r>
              <a:rPr lang="en-GB" dirty="0"/>
              <a:t>Registered v Unregistered Title</a:t>
            </a:r>
            <a:br>
              <a:rPr lang="en-GB" dirty="0"/>
            </a:br>
            <a:r>
              <a:rPr lang="en-GB" dirty="0"/>
              <a:t>REGISTERED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0A15A-A77B-6DD3-259B-028E17149C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430" y="1852744"/>
            <a:ext cx="9625683" cy="5005256"/>
          </a:xfrm>
        </p:spPr>
        <p:txBody>
          <a:bodyPr>
            <a:normAutofit/>
          </a:bodyPr>
          <a:lstStyle/>
          <a:p>
            <a:r>
              <a:rPr lang="en-GB" sz="2000" dirty="0"/>
              <a:t>System of Registered Land introduced by Land Registration Act 1925</a:t>
            </a:r>
          </a:p>
          <a:p>
            <a:r>
              <a:rPr lang="en-GB" sz="2000" dirty="0"/>
              <a:t>LRA 1925 now repealed by Land Registration Act 2002</a:t>
            </a:r>
          </a:p>
          <a:p>
            <a:r>
              <a:rPr lang="en-GB" sz="2000" dirty="0"/>
              <a:t>From 1990 – all sales of land must be registered on ‘disposition’ or ‘triggers’ under s 6 LRA 2002 (gifts, court orders, first legal mortgages of property)</a:t>
            </a:r>
          </a:p>
          <a:p>
            <a:r>
              <a:rPr lang="en-GB" sz="2000" dirty="0"/>
              <a:t>Can register: Freehold and Lease over 7 years</a:t>
            </a:r>
          </a:p>
          <a:p>
            <a:r>
              <a:rPr lang="en-GB" sz="2000" u="sng" dirty="0"/>
              <a:t>Contents of the Register:</a:t>
            </a:r>
          </a:p>
          <a:p>
            <a:pPr lvl="1"/>
            <a:r>
              <a:rPr lang="en-GB" sz="2000" dirty="0"/>
              <a:t>Property register (plan, boundaries, freehold or leasehold and interests benefitting the land</a:t>
            </a:r>
          </a:p>
          <a:p>
            <a:pPr lvl="1"/>
            <a:r>
              <a:rPr lang="en-GB" sz="2000" dirty="0"/>
              <a:t>Proprietorship register ( who owns the land and class of title)</a:t>
            </a:r>
          </a:p>
          <a:p>
            <a:pPr lvl="1"/>
            <a:r>
              <a:rPr lang="en-GB" sz="2000" dirty="0"/>
              <a:t>Charges register (restrictive covenants, easements)</a:t>
            </a:r>
          </a:p>
        </p:txBody>
      </p:sp>
    </p:spTree>
    <p:extLst>
      <p:ext uri="{BB962C8B-B14F-4D97-AF65-F5344CB8AC3E}">
        <p14:creationId xmlns:p14="http://schemas.microsoft.com/office/powerpoint/2010/main" val="14422257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AD129-B2C3-0981-B586-56B08084D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Overriding 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2F8E1-5341-F1C6-E4A8-4DC19CDAF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202" y="1752895"/>
            <a:ext cx="8596668" cy="3880773"/>
          </a:xfrm>
        </p:spPr>
        <p:txBody>
          <a:bodyPr>
            <a:normAutofit/>
          </a:bodyPr>
          <a:lstStyle/>
          <a:p>
            <a:r>
              <a:rPr lang="en-GB" sz="2800" dirty="0"/>
              <a:t>LRA 1925 introduced overriding interest</a:t>
            </a:r>
          </a:p>
          <a:p>
            <a:r>
              <a:rPr lang="en-GB" sz="2800" dirty="0"/>
              <a:t>These can bind buyers of land even thought they don’t appear on the register of title</a:t>
            </a:r>
          </a:p>
          <a:p>
            <a:r>
              <a:rPr lang="en-GB" sz="2800" dirty="0"/>
              <a:t>LRA 2002 reduced the number but some are retained</a:t>
            </a:r>
          </a:p>
          <a:p>
            <a:pPr lvl="1"/>
            <a:r>
              <a:rPr lang="en-GB" sz="2800" dirty="0" err="1"/>
              <a:t>Eg</a:t>
            </a:r>
            <a:r>
              <a:rPr lang="en-GB" sz="2800" dirty="0"/>
              <a:t> short leases – under 7 years</a:t>
            </a:r>
          </a:p>
          <a:p>
            <a:pPr lvl="1"/>
            <a:r>
              <a:rPr lang="en-GB" sz="2800" dirty="0"/>
              <a:t>Interests of persons in actual  occupation</a:t>
            </a:r>
          </a:p>
        </p:txBody>
      </p:sp>
    </p:spTree>
    <p:extLst>
      <p:ext uri="{BB962C8B-B14F-4D97-AF65-F5344CB8AC3E}">
        <p14:creationId xmlns:p14="http://schemas.microsoft.com/office/powerpoint/2010/main" val="20865274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4AF2A-3334-1694-2C8B-0244D7AC29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Third party Rights in Land</a:t>
            </a:r>
            <a:br>
              <a:rPr lang="en-GB" dirty="0"/>
            </a:br>
            <a:r>
              <a:rPr lang="en-GB" sz="2800" dirty="0"/>
              <a:t>(see Chapter 3)</a:t>
            </a:r>
          </a:p>
        </p:txBody>
      </p:sp>
    </p:spTree>
    <p:extLst>
      <p:ext uri="{BB962C8B-B14F-4D97-AF65-F5344CB8AC3E}">
        <p14:creationId xmlns:p14="http://schemas.microsoft.com/office/powerpoint/2010/main" val="8012749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954B8-5BFC-D15E-6AED-26346095B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Party Rights in or over land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6CC24-8D0C-CC09-4B02-3F95E2B4D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Easements</a:t>
            </a:r>
            <a:br>
              <a:rPr lang="en-GB" sz="3600" dirty="0"/>
            </a:br>
            <a:endParaRPr lang="en-GB" sz="3600" dirty="0"/>
          </a:p>
          <a:p>
            <a:r>
              <a:rPr lang="en-GB" sz="3600" dirty="0"/>
              <a:t>Covenants</a:t>
            </a:r>
            <a:br>
              <a:rPr lang="en-GB" sz="3600" dirty="0"/>
            </a:br>
            <a:endParaRPr lang="en-GB" sz="3600" dirty="0"/>
          </a:p>
          <a:p>
            <a:r>
              <a:rPr lang="en-GB" sz="3600" dirty="0"/>
              <a:t>Mortgages</a:t>
            </a:r>
          </a:p>
        </p:txBody>
      </p:sp>
    </p:spTree>
    <p:extLst>
      <p:ext uri="{BB962C8B-B14F-4D97-AF65-F5344CB8AC3E}">
        <p14:creationId xmlns:p14="http://schemas.microsoft.com/office/powerpoint/2010/main" val="8649237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F01CE-E8BF-B642-2BA9-2575D4E27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288" y="155312"/>
            <a:ext cx="8596668" cy="828978"/>
          </a:xfrm>
        </p:spPr>
        <p:txBody>
          <a:bodyPr/>
          <a:lstStyle/>
          <a:p>
            <a:r>
              <a:rPr lang="en-GB" dirty="0"/>
              <a:t>Easements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B911B-EE5F-8FE5-3514-AEB962C1D1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003" y="904112"/>
            <a:ext cx="9946014" cy="5049775"/>
          </a:xfrm>
        </p:spPr>
        <p:txBody>
          <a:bodyPr>
            <a:normAutofit/>
          </a:bodyPr>
          <a:lstStyle/>
          <a:p>
            <a:r>
              <a:rPr lang="en-GB" sz="2000" dirty="0"/>
              <a:t>Right of a third party over another’s land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Characteristics ( </a:t>
            </a:r>
            <a:r>
              <a:rPr lang="en-GB" sz="2000" i="1" dirty="0"/>
              <a:t>Re Ellenborough Park [1956]</a:t>
            </a:r>
            <a:r>
              <a:rPr lang="en-GB" sz="2000" dirty="0"/>
              <a:t>)</a:t>
            </a:r>
          </a:p>
          <a:p>
            <a:pPr lvl="1"/>
            <a:r>
              <a:rPr lang="en-GB" sz="2000" dirty="0"/>
              <a:t>Dominant and servient tenement</a:t>
            </a:r>
          </a:p>
          <a:p>
            <a:pPr lvl="1"/>
            <a:r>
              <a:rPr lang="en-GB" sz="2000" dirty="0"/>
              <a:t>Right must benefit the dominant tenement</a:t>
            </a:r>
          </a:p>
          <a:p>
            <a:pPr lvl="1"/>
            <a:r>
              <a:rPr lang="en-GB" sz="2000" dirty="0"/>
              <a:t>Diversity of ownership/occupation – different people must own the dominant and servient tenements</a:t>
            </a:r>
          </a:p>
          <a:p>
            <a:pPr lvl="1"/>
            <a:r>
              <a:rPr lang="en-GB" sz="2000" dirty="0"/>
              <a:t>Must be similar to existing easements ( </a:t>
            </a:r>
            <a:r>
              <a:rPr lang="en-GB" sz="2000" dirty="0" err="1"/>
              <a:t>eg</a:t>
            </a:r>
            <a:r>
              <a:rPr lang="en-GB" sz="2000" dirty="0"/>
              <a:t> rights of way, rights of light, rights of drainage</a:t>
            </a:r>
          </a:p>
          <a:p>
            <a:pPr lvl="1"/>
            <a:r>
              <a:rPr lang="en-GB" sz="2000" dirty="0"/>
              <a:t>Must be no positive requirement for the servient owner to expend money</a:t>
            </a:r>
          </a:p>
          <a:p>
            <a:pPr lvl="1"/>
            <a:r>
              <a:rPr lang="en-GB" sz="2000" dirty="0"/>
              <a:t>No exclusive possession – dominant owner cannot exclude the servient owner from the land</a:t>
            </a:r>
          </a:p>
        </p:txBody>
      </p:sp>
    </p:spTree>
    <p:extLst>
      <p:ext uri="{BB962C8B-B14F-4D97-AF65-F5344CB8AC3E}">
        <p14:creationId xmlns:p14="http://schemas.microsoft.com/office/powerpoint/2010/main" val="31967300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50404-9A84-61C2-05F3-F3A5CB4A5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573" y="242675"/>
            <a:ext cx="9858651" cy="1320800"/>
          </a:xfrm>
        </p:spPr>
        <p:txBody>
          <a:bodyPr/>
          <a:lstStyle/>
          <a:p>
            <a:r>
              <a:rPr lang="en-GB" dirty="0"/>
              <a:t>Easements – Creation </a:t>
            </a:r>
            <a:r>
              <a:rPr lang="en-GB" dirty="0">
                <a:highlight>
                  <a:srgbClr val="FFFF00"/>
                </a:highlight>
              </a:rPr>
              <a:t>by grant </a:t>
            </a:r>
            <a:r>
              <a:rPr lang="en-GB" dirty="0"/>
              <a:t>or reservation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D2C77-34AC-7529-43C2-75D7539C6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002" y="1071463"/>
            <a:ext cx="9707221" cy="5451645"/>
          </a:xfrm>
        </p:spPr>
        <p:txBody>
          <a:bodyPr>
            <a:normAutofit/>
          </a:bodyPr>
          <a:lstStyle/>
          <a:p>
            <a:r>
              <a:rPr lang="en-GB" b="1" dirty="0"/>
              <a:t>Express grant </a:t>
            </a:r>
            <a:r>
              <a:rPr lang="en-GB" dirty="0"/>
              <a:t>– express agreement created by deed (s52 LPA 1925) = legal easement</a:t>
            </a:r>
          </a:p>
          <a:p>
            <a:r>
              <a:rPr lang="en-GB" b="1" dirty="0"/>
              <a:t>Implied grant</a:t>
            </a:r>
          </a:p>
          <a:p>
            <a:pPr lvl="1"/>
            <a:r>
              <a:rPr lang="en-GB" dirty="0"/>
              <a:t>Necessity – e.g. if no other access then implied right of way</a:t>
            </a:r>
          </a:p>
          <a:p>
            <a:pPr lvl="1"/>
            <a:r>
              <a:rPr lang="en-GB" dirty="0"/>
              <a:t>Common intention – if clear evidence of intention</a:t>
            </a:r>
          </a:p>
          <a:p>
            <a:pPr lvl="1"/>
            <a:r>
              <a:rPr lang="en-GB" dirty="0"/>
              <a:t>Rule in Wheeldon v Burrows [1879]: on sale of part of land existing rights pass with that land ( unless expressly excluded)</a:t>
            </a:r>
          </a:p>
          <a:p>
            <a:pPr lvl="1"/>
            <a:r>
              <a:rPr lang="en-GB" dirty="0"/>
              <a:t>S62 LPA1925 – rights enjoyed by seller automatically pass to buyer unless specifically excluded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Presumed grant or prescription </a:t>
            </a:r>
            <a:r>
              <a:rPr lang="en-GB" dirty="0"/>
              <a:t>( existence of right for &gt; 20 years)</a:t>
            </a:r>
          </a:p>
          <a:p>
            <a:pPr lvl="1"/>
            <a:r>
              <a:rPr lang="en-GB" dirty="0"/>
              <a:t>If continuous use</a:t>
            </a:r>
          </a:p>
          <a:p>
            <a:pPr lvl="1"/>
            <a:r>
              <a:rPr lang="en-GB" dirty="0"/>
              <a:t>Must be claimed by a freeholder ( not a tenant)</a:t>
            </a:r>
          </a:p>
          <a:p>
            <a:pPr lvl="1"/>
            <a:r>
              <a:rPr lang="en-GB" dirty="0"/>
              <a:t>User as of right ( not taken by force, or used in secret)</a:t>
            </a:r>
          </a:p>
          <a:p>
            <a:pPr lvl="1"/>
            <a:r>
              <a:rPr lang="en-GB" dirty="0"/>
              <a:t>If used for 40 years then right is absolute</a:t>
            </a:r>
          </a:p>
        </p:txBody>
      </p:sp>
    </p:spTree>
    <p:extLst>
      <p:ext uri="{BB962C8B-B14F-4D97-AF65-F5344CB8AC3E}">
        <p14:creationId xmlns:p14="http://schemas.microsoft.com/office/powerpoint/2010/main" val="34418651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51C4F-A687-5F17-2E6B-829A00EC7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992" y="271797"/>
            <a:ext cx="9311176" cy="1320800"/>
          </a:xfrm>
        </p:spPr>
        <p:txBody>
          <a:bodyPr/>
          <a:lstStyle/>
          <a:p>
            <a:r>
              <a:rPr lang="en-GB" dirty="0"/>
              <a:t>Easements – Creation by grant or </a:t>
            </a:r>
            <a:r>
              <a:rPr lang="en-GB" dirty="0">
                <a:highlight>
                  <a:srgbClr val="FFFF00"/>
                </a:highlight>
              </a:rPr>
              <a:t>reservation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3CF70-06D2-CC63-2400-148042563D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729" y="2032456"/>
            <a:ext cx="8596668" cy="3880773"/>
          </a:xfrm>
        </p:spPr>
        <p:txBody>
          <a:bodyPr>
            <a:normAutofit/>
          </a:bodyPr>
          <a:lstStyle/>
          <a:p>
            <a:r>
              <a:rPr lang="en-GB" sz="2400" dirty="0"/>
              <a:t>Occurs when a Seller sells part of the land but retains a right over the land sold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Will usually be by express reservation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Can also be implied if:</a:t>
            </a:r>
          </a:p>
          <a:p>
            <a:pPr lvl="1"/>
            <a:r>
              <a:rPr lang="en-GB" sz="2400" dirty="0"/>
              <a:t>Necessity</a:t>
            </a:r>
          </a:p>
          <a:p>
            <a:pPr lvl="1"/>
            <a:r>
              <a:rPr lang="en-GB" sz="2400" dirty="0"/>
              <a:t>Common intention</a:t>
            </a:r>
          </a:p>
        </p:txBody>
      </p:sp>
    </p:spTree>
    <p:extLst>
      <p:ext uri="{BB962C8B-B14F-4D97-AF65-F5344CB8AC3E}">
        <p14:creationId xmlns:p14="http://schemas.microsoft.com/office/powerpoint/2010/main" val="29534959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BA8AB-A7D8-BC03-23E3-37DC0D941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706" y="236851"/>
            <a:ext cx="8596668" cy="741615"/>
          </a:xfrm>
        </p:spPr>
        <p:txBody>
          <a:bodyPr/>
          <a:lstStyle/>
          <a:p>
            <a:r>
              <a:rPr lang="en-GB" dirty="0"/>
              <a:t>Covenants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794E5-A948-D03E-C3E8-0A5016413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706" y="1022675"/>
            <a:ext cx="9561616" cy="5459663"/>
          </a:xfrm>
        </p:spPr>
        <p:txBody>
          <a:bodyPr/>
          <a:lstStyle/>
          <a:p>
            <a:r>
              <a:rPr lang="en-GB" sz="2000" b="1" dirty="0"/>
              <a:t>Covenantor</a:t>
            </a:r>
            <a:r>
              <a:rPr lang="en-GB" sz="2000" dirty="0"/>
              <a:t> gives the covenant/makes the promise/has the burden</a:t>
            </a:r>
          </a:p>
          <a:p>
            <a:r>
              <a:rPr lang="en-GB" sz="2000" b="1" dirty="0"/>
              <a:t>Covenantee</a:t>
            </a:r>
            <a:r>
              <a:rPr lang="en-GB" sz="2000" dirty="0"/>
              <a:t> receives the benefit</a:t>
            </a:r>
          </a:p>
          <a:p>
            <a:r>
              <a:rPr lang="en-GB" sz="2000" dirty="0"/>
              <a:t>Must confer a benefit on the land</a:t>
            </a:r>
          </a:p>
          <a:p>
            <a:r>
              <a:rPr lang="en-GB" sz="2000" dirty="0"/>
              <a:t>Must be created by deed (Deed of covenant)</a:t>
            </a:r>
          </a:p>
          <a:p>
            <a:r>
              <a:rPr lang="en-GB" sz="2000" dirty="0"/>
              <a:t>Amount to equitable interests ( protected by a notice on Charge Register)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Positive or Restrictive covenants </a:t>
            </a:r>
            <a:r>
              <a:rPr lang="en-GB" sz="2000" dirty="0" err="1"/>
              <a:t>e.g</a:t>
            </a:r>
            <a:r>
              <a:rPr lang="en-GB" sz="2000" dirty="0"/>
              <a:t> </a:t>
            </a:r>
          </a:p>
          <a:p>
            <a:pPr lvl="1"/>
            <a:r>
              <a:rPr lang="en-GB" sz="2000" dirty="0"/>
              <a:t>Not to run a business ( restrictive)</a:t>
            </a:r>
          </a:p>
          <a:p>
            <a:pPr lvl="1"/>
            <a:r>
              <a:rPr lang="en-GB" sz="2000" dirty="0"/>
              <a:t>Not to build above a certain height ( restrictive)</a:t>
            </a:r>
          </a:p>
          <a:p>
            <a:pPr lvl="1"/>
            <a:r>
              <a:rPr lang="en-GB" sz="2000" dirty="0"/>
              <a:t>To maintain a fence ( positive)</a:t>
            </a:r>
          </a:p>
          <a:p>
            <a:pPr lvl="1"/>
            <a:r>
              <a:rPr lang="en-GB" sz="2000" dirty="0"/>
              <a:t>Keep ditches clear ( positive)</a:t>
            </a:r>
          </a:p>
          <a:p>
            <a:pPr lvl="1"/>
            <a:r>
              <a:rPr lang="en-GB" sz="2000" dirty="0"/>
              <a:t>Maintain trees ( positive)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66306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C0FD1-CE7A-DEC5-9CA0-5AD30D16B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Mortgages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41258-6181-FC4F-B58C-40400B18E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135" y="1624763"/>
            <a:ext cx="8596668" cy="3880773"/>
          </a:xfrm>
        </p:spPr>
        <p:txBody>
          <a:bodyPr>
            <a:noAutofit/>
          </a:bodyPr>
          <a:lstStyle/>
          <a:p>
            <a:r>
              <a:rPr lang="en-GB" sz="2400" dirty="0"/>
              <a:t>Mortgagee = provides the funds – the Lender</a:t>
            </a:r>
          </a:p>
          <a:p>
            <a:r>
              <a:rPr lang="en-GB" sz="2400" dirty="0"/>
              <a:t>Mortgagor = provides the security </a:t>
            </a:r>
          </a:p>
          <a:p>
            <a:r>
              <a:rPr lang="en-GB" sz="2400" dirty="0"/>
              <a:t>Types:</a:t>
            </a:r>
          </a:p>
          <a:p>
            <a:pPr lvl="1"/>
            <a:r>
              <a:rPr lang="en-GB" sz="2400" dirty="0"/>
              <a:t>Repayment</a:t>
            </a:r>
          </a:p>
          <a:p>
            <a:pPr lvl="1"/>
            <a:r>
              <a:rPr lang="en-GB" sz="2400" dirty="0"/>
              <a:t>Interest only</a:t>
            </a:r>
          </a:p>
          <a:p>
            <a:pPr lvl="1"/>
            <a:r>
              <a:rPr lang="en-GB" sz="2400" dirty="0"/>
              <a:t>Endowment</a:t>
            </a:r>
          </a:p>
          <a:p>
            <a:pPr lvl="1"/>
            <a:r>
              <a:rPr lang="en-GB" sz="2400" dirty="0"/>
              <a:t>Pension mortgage ( links to the pension arrangements for the mortgagors’ retirement)</a:t>
            </a:r>
          </a:p>
          <a:p>
            <a:r>
              <a:rPr lang="en-GB" sz="2400" dirty="0"/>
              <a:t>Can be legal or equitable</a:t>
            </a:r>
          </a:p>
        </p:txBody>
      </p:sp>
    </p:spTree>
    <p:extLst>
      <p:ext uri="{BB962C8B-B14F-4D97-AF65-F5344CB8AC3E}">
        <p14:creationId xmlns:p14="http://schemas.microsoft.com/office/powerpoint/2010/main" val="12195709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BE6F9-3404-3B9F-54D0-28BE48716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839" y="184433"/>
            <a:ext cx="8596668" cy="1320800"/>
          </a:xfrm>
        </p:spPr>
        <p:txBody>
          <a:bodyPr/>
          <a:lstStyle/>
          <a:p>
            <a:r>
              <a:rPr lang="en-GB" dirty="0"/>
              <a:t>Mortgages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E9772-EF60-5C72-1DC3-AA13192811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839" y="1153001"/>
            <a:ext cx="9678100" cy="3880773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Legal Mortgage </a:t>
            </a:r>
            <a:r>
              <a:rPr lang="en-GB" sz="2400" dirty="0"/>
              <a:t>= legal interest s 1 (2) LPA1925</a:t>
            </a:r>
          </a:p>
          <a:p>
            <a:pPr lvl="1"/>
            <a:r>
              <a:rPr lang="en-GB" sz="2400" dirty="0"/>
              <a:t>Mortgage of unregistered title</a:t>
            </a:r>
          </a:p>
          <a:p>
            <a:pPr lvl="2"/>
            <a:r>
              <a:rPr lang="en-GB" sz="2400" dirty="0"/>
              <a:t>Created by a lease of term of years absolute for 3000 years </a:t>
            </a:r>
          </a:p>
          <a:p>
            <a:pPr lvl="2"/>
            <a:r>
              <a:rPr lang="en-GB" sz="2400" dirty="0"/>
              <a:t>Created by a deed</a:t>
            </a:r>
          </a:p>
          <a:p>
            <a:pPr lvl="1"/>
            <a:r>
              <a:rPr lang="en-GB" sz="2400" dirty="0"/>
              <a:t>Mortgage of registered title</a:t>
            </a:r>
          </a:p>
          <a:p>
            <a:pPr lvl="2"/>
            <a:r>
              <a:rPr lang="en-GB" sz="2400" dirty="0"/>
              <a:t>Created by deed</a:t>
            </a:r>
          </a:p>
          <a:p>
            <a:pPr lvl="2"/>
            <a:r>
              <a:rPr lang="en-GB" sz="2400" dirty="0"/>
              <a:t>Express statement that property is so charged</a:t>
            </a:r>
          </a:p>
          <a:p>
            <a:r>
              <a:rPr lang="en-GB" sz="2400" dirty="0">
                <a:solidFill>
                  <a:srgbClr val="FF0000"/>
                </a:solidFill>
              </a:rPr>
              <a:t>Equitable Mortgage</a:t>
            </a:r>
          </a:p>
          <a:p>
            <a:pPr lvl="1"/>
            <a:r>
              <a:rPr lang="en-GB" sz="2400" dirty="0"/>
              <a:t>Created in writing and not by deed</a:t>
            </a:r>
          </a:p>
          <a:p>
            <a:pPr lvl="1"/>
            <a:r>
              <a:rPr lang="en-GB" sz="2400" dirty="0"/>
              <a:t>A mortgage over unregistered land that hasn’t yet been registered</a:t>
            </a:r>
          </a:p>
        </p:txBody>
      </p:sp>
    </p:spTree>
    <p:extLst>
      <p:ext uri="{BB962C8B-B14F-4D97-AF65-F5344CB8AC3E}">
        <p14:creationId xmlns:p14="http://schemas.microsoft.com/office/powerpoint/2010/main" val="34030525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49B28-71E0-E79A-E96E-CF913DF59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Mortgages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500BB-0848-C31A-868F-D06EC2E0F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067" y="1488613"/>
            <a:ext cx="9654805" cy="3880773"/>
          </a:xfrm>
        </p:spPr>
        <p:txBody>
          <a:bodyPr>
            <a:noAutofit/>
          </a:bodyPr>
          <a:lstStyle/>
          <a:p>
            <a:r>
              <a:rPr lang="en-GB" sz="2000" dirty="0"/>
              <a:t>Mortgagor’s right to redeem – ‘equity of redemption’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Mortgagee’s remedies</a:t>
            </a:r>
          </a:p>
          <a:p>
            <a:pPr lvl="1"/>
            <a:r>
              <a:rPr lang="en-GB" sz="2000" dirty="0"/>
              <a:t>Obtaining possession</a:t>
            </a:r>
          </a:p>
          <a:p>
            <a:pPr lvl="1"/>
            <a:r>
              <a:rPr lang="en-GB" sz="2000" dirty="0"/>
              <a:t>Sale ( arises under s101 LPA 1925) and exercisable when:</a:t>
            </a:r>
          </a:p>
          <a:p>
            <a:pPr lvl="2"/>
            <a:r>
              <a:rPr lang="en-GB" sz="2000" dirty="0"/>
              <a:t>Interest payments in arrears for &gt; 2 months</a:t>
            </a:r>
          </a:p>
          <a:p>
            <a:pPr lvl="2"/>
            <a:r>
              <a:rPr lang="en-GB" sz="2000" dirty="0"/>
              <a:t>Notice served for repayment and 3 months elapse without payment</a:t>
            </a:r>
          </a:p>
          <a:p>
            <a:pPr lvl="2"/>
            <a:r>
              <a:rPr lang="en-GB" sz="2000" dirty="0"/>
              <a:t>Breach of a term of the mortgage</a:t>
            </a:r>
          </a:p>
          <a:p>
            <a:pPr lvl="1"/>
            <a:r>
              <a:rPr lang="en-GB" sz="2000" dirty="0"/>
              <a:t>Appointment of receiver ( relevant to business premises)</a:t>
            </a:r>
          </a:p>
          <a:p>
            <a:pPr lvl="1"/>
            <a:r>
              <a:rPr lang="en-GB" sz="2000" dirty="0"/>
              <a:t>Foreclosure ( transfer of the property from mortgagor to mortgagee)</a:t>
            </a:r>
          </a:p>
          <a:p>
            <a:pPr lvl="1"/>
            <a:r>
              <a:rPr lang="en-GB" sz="2000" dirty="0"/>
              <a:t>Where there is a Guarantor, the latter can be sued for the debt</a:t>
            </a:r>
          </a:p>
        </p:txBody>
      </p:sp>
    </p:spTree>
    <p:extLst>
      <p:ext uri="{BB962C8B-B14F-4D97-AF65-F5344CB8AC3E}">
        <p14:creationId xmlns:p14="http://schemas.microsoft.com/office/powerpoint/2010/main" val="58670923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5C159DBBD3BC47AF00505115A55CEB" ma:contentTypeVersion="12" ma:contentTypeDescription="Create a new document." ma:contentTypeScope="" ma:versionID="78c594e00067f950d8c8f6070082fffa">
  <xsd:schema xmlns:xsd="http://www.w3.org/2001/XMLSchema" xmlns:xs="http://www.w3.org/2001/XMLSchema" xmlns:p="http://schemas.microsoft.com/office/2006/metadata/properties" xmlns:ns3="041b216b-d67c-40f0-8fda-c03876662904" xmlns:ns4="aa0a0978-40ed-489e-9e56-6db48364def5" targetNamespace="http://schemas.microsoft.com/office/2006/metadata/properties" ma:root="true" ma:fieldsID="f7941d52e2699457c7a3072e45b81a80" ns3:_="" ns4:_="">
    <xsd:import namespace="041b216b-d67c-40f0-8fda-c03876662904"/>
    <xsd:import namespace="aa0a0978-40ed-489e-9e56-6db48364def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1b216b-d67c-40f0-8fda-c0387666290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0a0978-40ed-489e-9e56-6db48364def5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1b216b-d67c-40f0-8fda-c03876662904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8B414BA-0A2C-4EE9-A1B8-D5F3F3FAC9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1b216b-d67c-40f0-8fda-c03876662904"/>
    <ds:schemaRef ds:uri="aa0a0978-40ed-489e-9e56-6db48364def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3F0701E-60EF-4B4C-8D12-DB743092C380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aa0a0978-40ed-489e-9e56-6db48364def5"/>
    <ds:schemaRef ds:uri="http://schemas.microsoft.com/office/infopath/2007/PartnerControls"/>
    <ds:schemaRef ds:uri="http://purl.org/dc/dcmitype/"/>
    <ds:schemaRef ds:uri="http://www.w3.org/XML/1998/namespace"/>
    <ds:schemaRef ds:uri="041b216b-d67c-40f0-8fda-c03876662904"/>
    <ds:schemaRef ds:uri="http://purl.org/dc/elements/1.1/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ADFE4F4B-FD93-48A4-86D4-810FF4F0BD9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1098</Words>
  <Application>Microsoft Office PowerPoint</Application>
  <PresentationFormat>Widescreen</PresentationFormat>
  <Paragraphs>138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Trebuchet MS</vt:lpstr>
      <vt:lpstr>Wingdings 3</vt:lpstr>
      <vt:lpstr>Facet</vt:lpstr>
      <vt:lpstr>Introduction to Property and Private Client</vt:lpstr>
      <vt:lpstr>Legal Estates and Legal Interests</vt:lpstr>
      <vt:lpstr>Legal Estates and Legal Interests</vt:lpstr>
      <vt:lpstr>All other  estates, interests and charges are EQUITABLE</vt:lpstr>
      <vt:lpstr>Leasehold</vt:lpstr>
      <vt:lpstr>Registered v Unregistered Title UNREGISTERED</vt:lpstr>
      <vt:lpstr>Registered v Unregistered Title REGISTERED</vt:lpstr>
      <vt:lpstr>Overriding Interests</vt:lpstr>
      <vt:lpstr>Third party Rights in Land (see Chapter 3)</vt:lpstr>
      <vt:lpstr>Third Party Rights in or over land</vt:lpstr>
      <vt:lpstr>Easements</vt:lpstr>
      <vt:lpstr>Easements – Creation by grant or reservation</vt:lpstr>
      <vt:lpstr>Easements – Creation by grant or reservation</vt:lpstr>
      <vt:lpstr>Covenants</vt:lpstr>
      <vt:lpstr>Mortgages</vt:lpstr>
      <vt:lpstr>Mortgages</vt:lpstr>
      <vt:lpstr>Mortgages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Property and Private Client</dc:title>
  <dc:creator>Cerys Davies</dc:creator>
  <cp:lastModifiedBy>Cerys Davies</cp:lastModifiedBy>
  <cp:revision>1</cp:revision>
  <dcterms:created xsi:type="dcterms:W3CDTF">2024-02-03T18:13:02Z</dcterms:created>
  <dcterms:modified xsi:type="dcterms:W3CDTF">2024-02-07T21:14:35Z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0x0101008C5C159DBBD3BC47AF00505115A55CEB</vt:lpwstr>
  </property>
</Properties>
</file>