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12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97" autoAdjust="0"/>
  </p:normalViewPr>
  <p:slideViewPr>
    <p:cSldViewPr snapToGrid="0">
      <p:cViewPr>
        <p:scale>
          <a:sx n="60" d="100"/>
          <a:sy n="60" d="100"/>
        </p:scale>
        <p:origin x="1542" y="126"/>
      </p:cViewPr>
      <p:guideLst>
        <p:guide pos="312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7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1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5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966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94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7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0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12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9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31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fif"/><Relationship Id="rId13" Type="http://schemas.openxmlformats.org/officeDocument/2006/relationships/image" Target="../media/image10.png"/><Relationship Id="rId3" Type="http://schemas.openxmlformats.org/officeDocument/2006/relationships/hyperlink" Target="http://www.trinitycityhotel.co.uk/" TargetMode="External"/><Relationship Id="rId7" Type="http://schemas.openxmlformats.org/officeDocument/2006/relationships/image" Target="../media/image5.jfif"/><Relationship Id="rId12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8.jfif"/><Relationship Id="rId5" Type="http://schemas.openxmlformats.org/officeDocument/2006/relationships/image" Target="../media/image3.jpeg"/><Relationship Id="rId10" Type="http://schemas.openxmlformats.org/officeDocument/2006/relationships/image" Target="../media/image7.jfif"/><Relationship Id="rId4" Type="http://schemas.openxmlformats.org/officeDocument/2006/relationships/image" Target="../media/image2.jpg"/><Relationship Id="rId9" Type="http://schemas.openxmlformats.org/officeDocument/2006/relationships/hyperlink" Target="https://eur01.safelinks.protection.outlook.com/?url=https%3A%2F%2Fwww.legislation.gov.uk%2Fwsi%2F2016%2F429%2Fregulation%2F3%2Fwww.food.gov.uk%2Fratings&amp;data=04%7C01%7C%7C9b8bd90d4147417eb0fe08d93afcb09b%7C4e0f11f9046e45059cb8db2152311e21%7C0%7C0%7C637605679240056074%7CUnknown%7CTWFpbGZsb3d8eyJWIjoiMC4wLjAwMDAiLCJQIjoiV2luMzIiLCJBTiI6Ik1haWwiLCJXVCI6Mn0%3D%7C1000&amp;sdata=nqpBlzsoOxJsTQTmP%2FQXZFtUCXccF3uIYWdsr3dnCIE%3D&amp;reserved=0" TargetMode="External"/><Relationship Id="rId14" Type="http://schemas.openxmlformats.org/officeDocument/2006/relationships/image" Target="../media/image11.jf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soiwaterfront.co.uk/(accessed" TargetMode="External"/><Relationship Id="rId3" Type="http://schemas.openxmlformats.org/officeDocument/2006/relationships/hyperlink" Target="https://bananaleafswansea.co.uk/(Accessed" TargetMode="External"/><Relationship Id="rId7" Type="http://schemas.openxmlformats.org/officeDocument/2006/relationships/hyperlink" Target="https://masalaswansea.co.uk/order-now(Accessed" TargetMode="External"/><Relationship Id="rId2" Type="http://schemas.openxmlformats.org/officeDocument/2006/relationships/hyperlink" Target="https://awagrillhouse.com/order-now(Accessed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mperialdesserts.co.uk/order-now(Accessed" TargetMode="External"/><Relationship Id="rId5" Type="http://schemas.openxmlformats.org/officeDocument/2006/relationships/hyperlink" Target="https://www.gdbox.co.uk/index?l=en(Accessed" TargetMode="External"/><Relationship Id="rId4" Type="http://schemas.openxmlformats.org/officeDocument/2006/relationships/hyperlink" Target="https://elfuego.uk/menus/https:/elfuego.uk/menus/Accessed" TargetMode="External"/><Relationship Id="rId9" Type="http://schemas.openxmlformats.org/officeDocument/2006/relationships/hyperlink" Target="https://yummygardenonline.co.uk/order-now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2ABFD5F-06DF-7213-EDD8-5BEDCD88ED4F}"/>
              </a:ext>
            </a:extLst>
          </p:cNvPr>
          <p:cNvSpPr/>
          <p:nvPr/>
        </p:nvSpPr>
        <p:spPr>
          <a:xfrm flipH="1" flipV="1">
            <a:off x="363978" y="68094"/>
            <a:ext cx="4225041" cy="1323439"/>
          </a:xfrm>
          <a:custGeom>
            <a:avLst/>
            <a:gdLst>
              <a:gd name="connsiteX0" fmla="*/ 0 w 4244180"/>
              <a:gd name="connsiteY0" fmla="*/ 0 h 1510709"/>
              <a:gd name="connsiteX1" fmla="*/ 4244180 w 4244180"/>
              <a:gd name="connsiteY1" fmla="*/ 0 h 1510709"/>
              <a:gd name="connsiteX2" fmla="*/ 4244180 w 4244180"/>
              <a:gd name="connsiteY2" fmla="*/ 1510709 h 1510709"/>
              <a:gd name="connsiteX3" fmla="*/ 0 w 4244180"/>
              <a:gd name="connsiteY3" fmla="*/ 1510709 h 1510709"/>
              <a:gd name="connsiteX4" fmla="*/ 0 w 4244180"/>
              <a:gd name="connsiteY4" fmla="*/ 0 h 1510709"/>
              <a:gd name="connsiteX0" fmla="*/ 680937 w 4244180"/>
              <a:gd name="connsiteY0" fmla="*/ 0 h 2493203"/>
              <a:gd name="connsiteX1" fmla="*/ 4244180 w 4244180"/>
              <a:gd name="connsiteY1" fmla="*/ 982494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680937 w 4244180"/>
              <a:gd name="connsiteY0" fmla="*/ 0 h 2493203"/>
              <a:gd name="connsiteX1" fmla="*/ 4234453 w 4244180"/>
              <a:gd name="connsiteY1" fmla="*/ 992222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598158 h 2186689"/>
              <a:gd name="connsiteX1" fmla="*/ 4234453 w 4244180"/>
              <a:gd name="connsiteY1" fmla="*/ 685708 h 2186689"/>
              <a:gd name="connsiteX2" fmla="*/ 4244180 w 4244180"/>
              <a:gd name="connsiteY2" fmla="*/ 2186689 h 2186689"/>
              <a:gd name="connsiteX3" fmla="*/ 0 w 4244180"/>
              <a:gd name="connsiteY3" fmla="*/ 2186689 h 2186689"/>
              <a:gd name="connsiteX4" fmla="*/ 116733 w 4244180"/>
              <a:gd name="connsiteY4" fmla="*/ 598158 h 2186689"/>
              <a:gd name="connsiteX0" fmla="*/ 116733 w 4244180"/>
              <a:gd name="connsiteY0" fmla="*/ 1055661 h 2644192"/>
              <a:gd name="connsiteX1" fmla="*/ 2911491 w 4244180"/>
              <a:gd name="connsiteY1" fmla="*/ 63441 h 2644192"/>
              <a:gd name="connsiteX2" fmla="*/ 4244180 w 4244180"/>
              <a:gd name="connsiteY2" fmla="*/ 2644192 h 2644192"/>
              <a:gd name="connsiteX3" fmla="*/ 0 w 4244180"/>
              <a:gd name="connsiteY3" fmla="*/ 2644192 h 2644192"/>
              <a:gd name="connsiteX4" fmla="*/ 116733 w 4244180"/>
              <a:gd name="connsiteY4" fmla="*/ 1055661 h 2644192"/>
              <a:gd name="connsiteX0" fmla="*/ 116733 w 4263917"/>
              <a:gd name="connsiteY0" fmla="*/ 553815 h 2142346"/>
              <a:gd name="connsiteX1" fmla="*/ 4263636 w 4263917"/>
              <a:gd name="connsiteY1" fmla="*/ 835918 h 2142346"/>
              <a:gd name="connsiteX2" fmla="*/ 4244180 w 4263917"/>
              <a:gd name="connsiteY2" fmla="*/ 2142346 h 2142346"/>
              <a:gd name="connsiteX3" fmla="*/ 0 w 4263917"/>
              <a:gd name="connsiteY3" fmla="*/ 2142346 h 2142346"/>
              <a:gd name="connsiteX4" fmla="*/ 116733 w 4263917"/>
              <a:gd name="connsiteY4" fmla="*/ 553815 h 2142346"/>
              <a:gd name="connsiteX0" fmla="*/ 48639 w 4263917"/>
              <a:gd name="connsiteY0" fmla="*/ 617902 h 1934059"/>
              <a:gd name="connsiteX1" fmla="*/ 4263636 w 4263917"/>
              <a:gd name="connsiteY1" fmla="*/ 627631 h 1934059"/>
              <a:gd name="connsiteX2" fmla="*/ 4244180 w 4263917"/>
              <a:gd name="connsiteY2" fmla="*/ 1934059 h 1934059"/>
              <a:gd name="connsiteX3" fmla="*/ 0 w 4263917"/>
              <a:gd name="connsiteY3" fmla="*/ 1934059 h 1934059"/>
              <a:gd name="connsiteX4" fmla="*/ 48639 w 4263917"/>
              <a:gd name="connsiteY4" fmla="*/ 617902 h 1934059"/>
              <a:gd name="connsiteX0" fmla="*/ 48639 w 4263917"/>
              <a:gd name="connsiteY0" fmla="*/ 64650 h 1380807"/>
              <a:gd name="connsiteX1" fmla="*/ 4263636 w 4263917"/>
              <a:gd name="connsiteY1" fmla="*/ 74379 h 1380807"/>
              <a:gd name="connsiteX2" fmla="*/ 4244180 w 4263917"/>
              <a:gd name="connsiteY2" fmla="*/ 1380807 h 1380807"/>
              <a:gd name="connsiteX3" fmla="*/ 0 w 4263917"/>
              <a:gd name="connsiteY3" fmla="*/ 1380807 h 1380807"/>
              <a:gd name="connsiteX4" fmla="*/ 48639 w 4263917"/>
              <a:gd name="connsiteY4" fmla="*/ 64650 h 1380807"/>
              <a:gd name="connsiteX0" fmla="*/ 48639 w 4263917"/>
              <a:gd name="connsiteY0" fmla="*/ 51723 h 1367880"/>
              <a:gd name="connsiteX1" fmla="*/ 4263636 w 4263917"/>
              <a:gd name="connsiteY1" fmla="*/ 61452 h 1367880"/>
              <a:gd name="connsiteX2" fmla="*/ 4244180 w 4263917"/>
              <a:gd name="connsiteY2" fmla="*/ 1367880 h 1367880"/>
              <a:gd name="connsiteX3" fmla="*/ 0 w 4263917"/>
              <a:gd name="connsiteY3" fmla="*/ 1367880 h 1367880"/>
              <a:gd name="connsiteX4" fmla="*/ 48639 w 4263917"/>
              <a:gd name="connsiteY4" fmla="*/ 51723 h 1367880"/>
              <a:gd name="connsiteX0" fmla="*/ 48639 w 4263917"/>
              <a:gd name="connsiteY0" fmla="*/ 47419 h 1363576"/>
              <a:gd name="connsiteX1" fmla="*/ 4263636 w 4263917"/>
              <a:gd name="connsiteY1" fmla="*/ 57148 h 1363576"/>
              <a:gd name="connsiteX2" fmla="*/ 4244180 w 4263917"/>
              <a:gd name="connsiteY2" fmla="*/ 1363576 h 1363576"/>
              <a:gd name="connsiteX3" fmla="*/ 0 w 4263917"/>
              <a:gd name="connsiteY3" fmla="*/ 1363576 h 1363576"/>
              <a:gd name="connsiteX4" fmla="*/ 48639 w 4263917"/>
              <a:gd name="connsiteY4" fmla="*/ 47419 h 1363576"/>
              <a:gd name="connsiteX0" fmla="*/ 48639 w 4263917"/>
              <a:gd name="connsiteY0" fmla="*/ 1133450 h 2449607"/>
              <a:gd name="connsiteX1" fmla="*/ 2159537 w 4263917"/>
              <a:gd name="connsiteY1" fmla="*/ 2 h 2449607"/>
              <a:gd name="connsiteX2" fmla="*/ 4263636 w 4263917"/>
              <a:gd name="connsiteY2" fmla="*/ 1143179 h 2449607"/>
              <a:gd name="connsiteX3" fmla="*/ 4244180 w 4263917"/>
              <a:gd name="connsiteY3" fmla="*/ 2449607 h 2449607"/>
              <a:gd name="connsiteX4" fmla="*/ 0 w 4263917"/>
              <a:gd name="connsiteY4" fmla="*/ 2449607 h 2449607"/>
              <a:gd name="connsiteX5" fmla="*/ 48639 w 4263917"/>
              <a:gd name="connsiteY5" fmla="*/ 1133450 h 2449607"/>
              <a:gd name="connsiteX0" fmla="*/ 48639 w 4263917"/>
              <a:gd name="connsiteY0" fmla="*/ 1089570 h 2405727"/>
              <a:gd name="connsiteX1" fmla="*/ 2266541 w 4263917"/>
              <a:gd name="connsiteY1" fmla="*/ 3 h 2405727"/>
              <a:gd name="connsiteX2" fmla="*/ 4263636 w 4263917"/>
              <a:gd name="connsiteY2" fmla="*/ 1099299 h 2405727"/>
              <a:gd name="connsiteX3" fmla="*/ 4244180 w 4263917"/>
              <a:gd name="connsiteY3" fmla="*/ 2405727 h 2405727"/>
              <a:gd name="connsiteX4" fmla="*/ 0 w 4263917"/>
              <a:gd name="connsiteY4" fmla="*/ 2405727 h 2405727"/>
              <a:gd name="connsiteX5" fmla="*/ 48639 w 4263917"/>
              <a:gd name="connsiteY5" fmla="*/ 1089570 h 2405727"/>
              <a:gd name="connsiteX0" fmla="*/ 48639 w 4263917"/>
              <a:gd name="connsiteY0" fmla="*/ 161466 h 1477623"/>
              <a:gd name="connsiteX1" fmla="*/ 2091444 w 4263917"/>
              <a:gd name="connsiteY1" fmla="*/ 15319 h 1477623"/>
              <a:gd name="connsiteX2" fmla="*/ 4263636 w 4263917"/>
              <a:gd name="connsiteY2" fmla="*/ 171195 h 1477623"/>
              <a:gd name="connsiteX3" fmla="*/ 4244180 w 4263917"/>
              <a:gd name="connsiteY3" fmla="*/ 1477623 h 1477623"/>
              <a:gd name="connsiteX4" fmla="*/ 0 w 4263917"/>
              <a:gd name="connsiteY4" fmla="*/ 1477623 h 1477623"/>
              <a:gd name="connsiteX5" fmla="*/ 48639 w 4263917"/>
              <a:gd name="connsiteY5" fmla="*/ 161466 h 1477623"/>
              <a:gd name="connsiteX0" fmla="*/ 48639 w 4263917"/>
              <a:gd name="connsiteY0" fmla="*/ 1122478 h 2438635"/>
              <a:gd name="connsiteX1" fmla="*/ 2091444 w 4263917"/>
              <a:gd name="connsiteY1" fmla="*/ 1 h 2438635"/>
              <a:gd name="connsiteX2" fmla="*/ 4263636 w 4263917"/>
              <a:gd name="connsiteY2" fmla="*/ 1132207 h 2438635"/>
              <a:gd name="connsiteX3" fmla="*/ 4244180 w 4263917"/>
              <a:gd name="connsiteY3" fmla="*/ 2438635 h 2438635"/>
              <a:gd name="connsiteX4" fmla="*/ 0 w 4263917"/>
              <a:gd name="connsiteY4" fmla="*/ 2438635 h 2438635"/>
              <a:gd name="connsiteX5" fmla="*/ 48639 w 4263917"/>
              <a:gd name="connsiteY5" fmla="*/ 1122478 h 2438635"/>
              <a:gd name="connsiteX0" fmla="*/ 0 w 4264140"/>
              <a:gd name="connsiteY0" fmla="*/ 1100538 h 2438636"/>
              <a:gd name="connsiteX1" fmla="*/ 2091667 w 4264140"/>
              <a:gd name="connsiteY1" fmla="*/ 2 h 2438636"/>
              <a:gd name="connsiteX2" fmla="*/ 4263859 w 4264140"/>
              <a:gd name="connsiteY2" fmla="*/ 1132208 h 2438636"/>
              <a:gd name="connsiteX3" fmla="*/ 4244403 w 4264140"/>
              <a:gd name="connsiteY3" fmla="*/ 2438636 h 2438636"/>
              <a:gd name="connsiteX4" fmla="*/ 223 w 4264140"/>
              <a:gd name="connsiteY4" fmla="*/ 2438636 h 2438636"/>
              <a:gd name="connsiteX5" fmla="*/ 0 w 4264140"/>
              <a:gd name="connsiteY5" fmla="*/ 1100538 h 2438636"/>
              <a:gd name="connsiteX0" fmla="*/ 0 w 4244403"/>
              <a:gd name="connsiteY0" fmla="*/ 1100538 h 2438636"/>
              <a:gd name="connsiteX1" fmla="*/ 2091667 w 4244403"/>
              <a:gd name="connsiteY1" fmla="*/ 2 h 2438636"/>
              <a:gd name="connsiteX2" fmla="*/ 4224770 w 4244403"/>
              <a:gd name="connsiteY2" fmla="*/ 1121238 h 2438636"/>
              <a:gd name="connsiteX3" fmla="*/ 4244403 w 4244403"/>
              <a:gd name="connsiteY3" fmla="*/ 2438636 h 2438636"/>
              <a:gd name="connsiteX4" fmla="*/ 223 w 4244403"/>
              <a:gd name="connsiteY4" fmla="*/ 2438636 h 2438636"/>
              <a:gd name="connsiteX5" fmla="*/ 0 w 4244403"/>
              <a:gd name="connsiteY5" fmla="*/ 1100538 h 243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44403" h="2438636">
                <a:moveTo>
                  <a:pt x="0" y="1100538"/>
                </a:moveTo>
                <a:cubicBezTo>
                  <a:pt x="374514" y="871447"/>
                  <a:pt x="1389168" y="-1619"/>
                  <a:pt x="2091667" y="2"/>
                </a:cubicBezTo>
                <a:cubicBezTo>
                  <a:pt x="2794166" y="1623"/>
                  <a:pt x="3891921" y="892147"/>
                  <a:pt x="4224770" y="1121238"/>
                </a:cubicBezTo>
                <a:cubicBezTo>
                  <a:pt x="4228012" y="1621565"/>
                  <a:pt x="4241161" y="1938309"/>
                  <a:pt x="4244403" y="2438636"/>
                </a:cubicBezTo>
                <a:lnTo>
                  <a:pt x="223" y="2438636"/>
                </a:lnTo>
                <a:cubicBezTo>
                  <a:pt x="149" y="1992603"/>
                  <a:pt x="74" y="1546571"/>
                  <a:pt x="0" y="1100538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r"/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919004-4073-98EE-15EC-F224561039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89588" y="116979"/>
            <a:ext cx="1856288" cy="10305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ABB373-86D6-4E6D-07B2-81F98F91EF87}"/>
              </a:ext>
            </a:extLst>
          </p:cNvPr>
          <p:cNvSpPr txBox="1"/>
          <p:nvPr/>
        </p:nvSpPr>
        <p:spPr>
          <a:xfrm>
            <a:off x="66001" y="1366651"/>
            <a:ext cx="229246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T</a:t>
            </a:r>
            <a:r>
              <a:rPr lang="en-GB" sz="10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rinity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City Hotel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Singleton Park , Swansea SA2 8PP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www.trinitycityhotel.co.uk</a:t>
            </a:r>
            <a:endParaRPr lang="en-GB" sz="9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Phone number       07736789697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 and collect &amp; Delivery times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Mon-Sat 17:00-02:00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Sun  17:00-23:00</a:t>
            </a:r>
          </a:p>
          <a:p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allergies or food intolerance please let us know before placing an order</a:t>
            </a:r>
          </a:p>
          <a:p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9C58A8-EA19-6126-CD4C-5E8EE9EC6670}"/>
              </a:ext>
            </a:extLst>
          </p:cNvPr>
          <p:cNvSpPr/>
          <p:nvPr/>
        </p:nvSpPr>
        <p:spPr>
          <a:xfrm>
            <a:off x="2718979" y="1247174"/>
            <a:ext cx="2008710" cy="11695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 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Cash or card payment on delivery</a:t>
            </a:r>
            <a:r>
              <a:rPr lang="en-GB" sz="1200" dirty="0"/>
              <a:t>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Order  and collect available</a:t>
            </a:r>
            <a:r>
              <a:rPr lang="en-GB" sz="1000" dirty="0"/>
              <a:t> </a:t>
            </a:r>
            <a:r>
              <a:rPr lang="en-GB" sz="1200" dirty="0"/>
              <a:t>									</a:t>
            </a:r>
          </a:p>
        </p:txBody>
      </p:sp>
      <p:pic>
        <p:nvPicPr>
          <p:cNvPr id="13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884C0D2-1FFB-6158-6D91-5D7F7D3FE9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277" y="1740893"/>
            <a:ext cx="529885" cy="448282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B25FF20-3E5D-925C-F8B5-AAB9D5F242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327" y="1738560"/>
            <a:ext cx="529885" cy="450614"/>
          </a:xfrm>
          <a:prstGeom prst="rect">
            <a:avLst/>
          </a:prstGeom>
        </p:spPr>
      </p:pic>
      <p:pic>
        <p:nvPicPr>
          <p:cNvPr id="17" name="Picture 16" descr="A picture containing icon&#10;&#10;Description automatically generated">
            <a:extLst>
              <a:ext uri="{FF2B5EF4-FFF2-40B4-BE49-F238E27FC236}">
                <a16:creationId xmlns:a16="http://schemas.microsoft.com/office/drawing/2014/main" id="{B2223F8D-4A92-7383-61B1-664AB0C980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855" y="1738560"/>
            <a:ext cx="593881" cy="45061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D2953DC-08E5-284A-8301-DB1382E87E08}"/>
              </a:ext>
            </a:extLst>
          </p:cNvPr>
          <p:cNvSpPr txBox="1"/>
          <p:nvPr/>
        </p:nvSpPr>
        <p:spPr>
          <a:xfrm>
            <a:off x="179427" y="3110859"/>
            <a:ext cx="2482609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                         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Starters</a:t>
            </a:r>
            <a:r>
              <a:rPr lang="en-GB" sz="1000" b="1" dirty="0">
                <a:solidFill>
                  <a:schemeClr val="bg1"/>
                </a:solidFill>
              </a:rPr>
              <a:t>          </a:t>
            </a:r>
            <a:r>
              <a:rPr lang="en-GB" sz="1200" dirty="0">
                <a:solidFill>
                  <a:schemeClr val="bg1"/>
                </a:solidFill>
              </a:rPr>
              <a:t>  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  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Lettuce role   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7.00</a:t>
            </a:r>
            <a:endParaRPr lang="en-GB" sz="1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Minced pork meat, prawn, water chestnuts,   fried  rice noodles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Chicken Samosa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4.45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Fried pastry with marinated chicken, potatoes, onion and spices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Muttons Samosa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4.45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Fried  pastry with lamb, mix vegetables served with tomatoes chutney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 Cutlets   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4.95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Deep fried  mixture of crushed Mackerel, potatoes, onion, leek, spices served with sauce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Samosa (veg)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3.45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Triangular filo pastry filled with mixed vegetables fried in oil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900" dirty="0">
              <a:solidFill>
                <a:schemeClr val="bg1"/>
              </a:solidFill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</a:rPr>
              <a:t>   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				</a:t>
            </a:r>
          </a:p>
          <a:p>
            <a:r>
              <a:rPr lang="en-GB" sz="1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7B02BC-36E2-7BE3-04F4-5164D976695F}"/>
              </a:ext>
            </a:extLst>
          </p:cNvPr>
          <p:cNvSpPr txBox="1"/>
          <p:nvPr/>
        </p:nvSpPr>
        <p:spPr>
          <a:xfrm flipH="1">
            <a:off x="2819730" y="3110859"/>
            <a:ext cx="2029971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                       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Soup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Seafood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4.30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Squid, crab stick, shrimp egg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 Lake Beef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3.70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Minced beef, egg, coriander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 Sweetcorn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3.70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Sweetcorn, egg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                                                                                          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E7A922-6DBF-C688-5648-D255E827C74B}"/>
              </a:ext>
            </a:extLst>
          </p:cNvPr>
          <p:cNvSpPr txBox="1"/>
          <p:nvPr/>
        </p:nvSpPr>
        <p:spPr>
          <a:xfrm>
            <a:off x="318097" y="2833860"/>
            <a:ext cx="4409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Trinity City Hotel Takeaway Menu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39F9B39-130C-E1F4-07CC-A92B0FCCA0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62476" y="4431281"/>
            <a:ext cx="1910074" cy="1430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C661230-9B11-F1E2-F614-1EADAC952B77}"/>
              </a:ext>
            </a:extLst>
          </p:cNvPr>
          <p:cNvSpPr txBox="1"/>
          <p:nvPr/>
        </p:nvSpPr>
        <p:spPr>
          <a:xfrm flipH="1">
            <a:off x="5202593" y="155968"/>
            <a:ext cx="2230554" cy="3893374"/>
          </a:xfrm>
          <a:custGeom>
            <a:avLst/>
            <a:gdLst>
              <a:gd name="connsiteX0" fmla="*/ 0 w 2230554"/>
              <a:gd name="connsiteY0" fmla="*/ 0 h 3893374"/>
              <a:gd name="connsiteX1" fmla="*/ 2230554 w 2230554"/>
              <a:gd name="connsiteY1" fmla="*/ 0 h 3893374"/>
              <a:gd name="connsiteX2" fmla="*/ 2230554 w 2230554"/>
              <a:gd name="connsiteY2" fmla="*/ 3893374 h 3893374"/>
              <a:gd name="connsiteX3" fmla="*/ 0 w 2230554"/>
              <a:gd name="connsiteY3" fmla="*/ 3893374 h 3893374"/>
              <a:gd name="connsiteX4" fmla="*/ 0 w 2230554"/>
              <a:gd name="connsiteY4" fmla="*/ 0 h 3893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554" h="3893374" extrusionOk="0">
                <a:moveTo>
                  <a:pt x="0" y="0"/>
                </a:moveTo>
                <a:cubicBezTo>
                  <a:pt x="1052285" y="118645"/>
                  <a:pt x="1571616" y="116012"/>
                  <a:pt x="2230554" y="0"/>
                </a:cubicBezTo>
                <a:cubicBezTo>
                  <a:pt x="2097672" y="1078617"/>
                  <a:pt x="2315505" y="2454747"/>
                  <a:pt x="2230554" y="3893374"/>
                </a:cubicBezTo>
                <a:cubicBezTo>
                  <a:pt x="1726757" y="4027974"/>
                  <a:pt x="1061849" y="3736178"/>
                  <a:pt x="0" y="3893374"/>
                </a:cubicBezTo>
                <a:cubicBezTo>
                  <a:pt x="-20187" y="2140938"/>
                  <a:pt x="-152480" y="1620661"/>
                  <a:pt x="0" y="0"/>
                </a:cubicBez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1000" b="1" dirty="0">
              <a:solidFill>
                <a:schemeClr val="bg1"/>
              </a:solidFill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Main Course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Whole Chicken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19.99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Full chicken marinated in special sauce charcoal grilled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Lamb Steak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17.99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Lamb steak served with rice, chips, salad, fresh noon bread and grilled tomatoes , can be served with a glass of our  wine The Straw Red </a:t>
            </a:r>
            <a:r>
              <a:rPr lang="en-GB" sz="900" dirty="0">
                <a:solidFill>
                  <a:schemeClr val="bg1"/>
                </a:solidFill>
              </a:rPr>
              <a:t> original from United Kingdom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 Tikka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8.95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Salmon flavoured with unique blend of royal cumin and herbs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Filled Salmon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17.49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Fresh salmon fillet marinated in special sauce, served with rice, chips or burghul and salad can be served with a glass of our wine The Straw White original from United Kingdom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 </a:t>
            </a:r>
            <a:r>
              <a:rPr lang="en-GB" sz="10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Panchratan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9.90 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Mixed vegetables cooked with spinach and cumin and fenugreek tarka        </a:t>
            </a:r>
            <a:r>
              <a:rPr lang="en-GB" sz="900" dirty="0">
                <a:solidFill>
                  <a:schemeClr val="bg1"/>
                </a:solidFill>
              </a:rPr>
              <a:t>                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F84D7CB-761B-E39E-EFFA-0AD6D8FD29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02593" y="4206311"/>
            <a:ext cx="2154754" cy="10503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70FB5A-9833-2DD8-1433-29D5A3D8E953}"/>
              </a:ext>
            </a:extLst>
          </p:cNvPr>
          <p:cNvSpPr txBox="1"/>
          <p:nvPr/>
        </p:nvSpPr>
        <p:spPr>
          <a:xfrm>
            <a:off x="4994503" y="6211669"/>
            <a:ext cx="4732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Ewch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i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ganfod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busnes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neu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gofynnwch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inni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beth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wrth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archebu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/ Go to </a:t>
            </a:r>
            <a:r>
              <a:rPr lang="en-GB" sz="900" b="1" i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to find out the food hygiene rating of our business or ask us for our food hygiene rating when you order </a:t>
            </a:r>
            <a:endParaRPr lang="en-GB" sz="900" b="1" dirty="0">
              <a:solidFill>
                <a:srgbClr val="C0000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ADAE0CC-A560-FBD4-A96E-F4E27DDED953}"/>
              </a:ext>
            </a:extLst>
          </p:cNvPr>
          <p:cNvSpPr txBox="1"/>
          <p:nvPr/>
        </p:nvSpPr>
        <p:spPr>
          <a:xfrm>
            <a:off x="7547537" y="2688307"/>
            <a:ext cx="235658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Beverages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Straw White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12.99/750ml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straw Red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12.99/750ml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Prosecco White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9.99/750ml</a:t>
            </a:r>
            <a:r>
              <a:rPr lang="en-GB" sz="900" dirty="0">
                <a:solidFill>
                  <a:schemeClr val="bg1"/>
                </a:solidFill>
              </a:rPr>
              <a:t>                                           </a:t>
            </a:r>
          </a:p>
          <a:p>
            <a:endParaRPr lang="en-GB" sz="1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8A3DC0-3DC4-8461-D2DF-9E9CF4A824A4}"/>
              </a:ext>
            </a:extLst>
          </p:cNvPr>
          <p:cNvSpPr txBox="1"/>
          <p:nvPr/>
        </p:nvSpPr>
        <p:spPr>
          <a:xfrm>
            <a:off x="7613254" y="249806"/>
            <a:ext cx="2113319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Desserts</a:t>
            </a:r>
          </a:p>
          <a:p>
            <a:endParaRPr lang="en-GB" sz="1000" b="1" dirty="0">
              <a:solidFill>
                <a:schemeClr val="bg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 Cake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4.50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Chocolate, hazelnut and </a:t>
            </a:r>
            <a:r>
              <a:rPr lang="en-GB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nutella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cake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Tiramisu Cake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4.00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Delicious tiramisu with mascarpone cheese filling flavoured with espresso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Latte Cake  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4.00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Delicious mono latte, a perfect combination of pastry with coffee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A86DE63-FAB5-8BFC-A163-4F7406159B73}"/>
              </a:ext>
            </a:extLst>
          </p:cNvPr>
          <p:cNvSpPr txBox="1"/>
          <p:nvPr/>
        </p:nvSpPr>
        <p:spPr>
          <a:xfrm>
            <a:off x="7547537" y="3763974"/>
            <a:ext cx="2154754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Soft Drinks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Coca Cola Regular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Coca Cola Zero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Fanta Orange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Fanta  Lemon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Sprite Lemon Zero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water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1.50/500ml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Sparkling Water </a:t>
            </a: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1.50/500ml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0BACDEA2-5956-724F-B7E3-99E112EC06E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8097" y="5794804"/>
            <a:ext cx="2232598" cy="995101"/>
          </a:xfrm>
          <a:prstGeom prst="rect">
            <a:avLst/>
          </a:prstGeom>
        </p:spPr>
      </p:pic>
      <p:pic>
        <p:nvPicPr>
          <p:cNvPr id="6" name="Picture 5" descr="A picture containing plate, food, dessert, several&#10;&#10;Description automatically generated">
            <a:extLst>
              <a:ext uri="{FF2B5EF4-FFF2-40B4-BE49-F238E27FC236}">
                <a16:creationId xmlns:a16="http://schemas.microsoft.com/office/drawing/2014/main" id="{69B26641-410D-46B6-38E0-367C7738C12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6039" y="1965035"/>
            <a:ext cx="1791098" cy="675075"/>
          </a:xfrm>
          <a:prstGeom prst="rect">
            <a:avLst/>
          </a:prstGeom>
        </p:spPr>
      </p:pic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682BBD44-D8BF-3135-6564-0AAC8066C4E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327" y="2194841"/>
            <a:ext cx="867642" cy="392709"/>
          </a:xfrm>
          <a:prstGeom prst="rect">
            <a:avLst/>
          </a:prstGeom>
        </p:spPr>
      </p:pic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96EB731C-33A9-6E13-83B3-83D3441FB75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440" y="2189174"/>
            <a:ext cx="836580" cy="392709"/>
          </a:xfrm>
          <a:prstGeom prst="rect">
            <a:avLst/>
          </a:prstGeom>
        </p:spPr>
      </p:pic>
      <p:pic>
        <p:nvPicPr>
          <p:cNvPr id="22" name="Picture 21" descr="Diagram&#10;&#10;Description automatically generated with low confidence">
            <a:extLst>
              <a:ext uri="{FF2B5EF4-FFF2-40B4-BE49-F238E27FC236}">
                <a16:creationId xmlns:a16="http://schemas.microsoft.com/office/drawing/2014/main" id="{03816D5F-50AB-2744-36E6-5AC3D09DA16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9743" y="5256690"/>
            <a:ext cx="4297393" cy="90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604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FE220F-8C36-1B78-59A7-21000F9068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950" y="4025984"/>
            <a:ext cx="8420100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References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Awa-Grill House Order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https://awagrillhouse.com/order-now(Accessed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10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Banana Leaf Menu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https://bananaleafswansea.co.uk/(Accessed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10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El-Fuego Menu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https://elfuego.uk/menus/https://elfuego.uk/menus/Accessed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10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Gd-Box Order online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https://www.gdbox.co.uk/index?l=en(Accessed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11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Imperial Desserts Order now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https://imperialdesserts.co.uk/order-now(Accessed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11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Masala Menu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https://masalaswansea.co.uk/order-now(Accessed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11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Rasoi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Waterfront Order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https://www.rasoiwaterfront.co.uk/(accessed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12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Yummy Garden Order now Available at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https://yummygardenonline.co.uk/order-now(Accessed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12 June 2022)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292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5511</TotalTime>
  <Words>671</Words>
  <Application>Microsoft Office PowerPoint</Application>
  <PresentationFormat>A4 Paper (210x297 mm)</PresentationFormat>
  <Paragraphs>82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                                                    References     Awa-Grill House Order Available at https://awagrillhouse.com/order-now(Accessed on 10 June 2022)  Banana Leaf Menu Available at https://bananaleafswansea.co.uk/(Accessed on 10 June 2022)  El-Fuego Menu Available at https://elfuego.uk/menus/https://elfuego.uk/menus/Accessed on 10 June 2022)  Gd-Box Order online Available at https://www.gdbox.co.uk/index?l=en(Accessed on 11 June 2022)  Imperial Desserts Order now Available at https://imperialdesserts.co.uk/order-now(Accessed on 11 June 2022)  Masala Menu Available at https://masalaswansea.co.uk/order-now(Accessed on 11 June 2022)  Rasoi Waterfront Order Available at https://www.rasoiwaterfront.co.uk/(accessed on 12 June 2022)  Yummy Garden Order now Available at  https://yummygardenonline.co.uk/order-now(Accessed on 12 June 2022)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</dc:creator>
  <cp:lastModifiedBy>Gheorghe-Minel</cp:lastModifiedBy>
  <cp:revision>27</cp:revision>
  <dcterms:created xsi:type="dcterms:W3CDTF">2022-06-11T09:23:20Z</dcterms:created>
  <dcterms:modified xsi:type="dcterms:W3CDTF">2022-06-16T10:39:17Z</dcterms:modified>
</cp:coreProperties>
</file>