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DF68E2-58F2-4D09-BE8B-E3BD06533059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FC5F6-F338-4AE4-BB23-26385BCFC423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3E31D-E2AB-40D1-8B51-AFA5AFEF393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BB0C4-6273-4C6E-B9BD-2EDC30F1CD52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B4D41-86C1-4908-B66A-0B50CEB3BF29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26E2C-56C1-4E0D-A793-0088A7FDD37E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39B41-D8B5-4052-B551-9B5525EAA8B6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4136C-8742-45B2-AF27-D93DF72833A9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32ABBEA6-7C60-4B02-AE87-00D78D8422AF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accent2"/>
          </a:solid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CAD897-D46E-4AD2-BD9B-49DD3E640873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D6473-DF6D-4702-B328-E0DD40540A4E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F7E3A-B166-407D-9866-32884E7D5B37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8624D31-43A5-475A-80CF-332C9F6DCF35}" type="datetimeFigureOut">
              <a:rPr lang="en-US" dirty="0"/>
              <a:t>12/4/20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BC5E5-6C5D-AA44-A643-FA4A908264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6970" y="767255"/>
            <a:ext cx="11485030" cy="3357040"/>
          </a:xfrm>
        </p:spPr>
        <p:txBody>
          <a:bodyPr>
            <a:normAutofit/>
          </a:bodyPr>
          <a:lstStyle/>
          <a:p>
            <a:pPr algn="ctr"/>
            <a:r>
              <a:rPr lang="es-ES" sz="6900" dirty="0"/>
              <a:t>Academic and </a:t>
            </a:r>
            <a:r>
              <a:rPr lang="es-ES" sz="6900" dirty="0" err="1"/>
              <a:t>Employability</a:t>
            </a:r>
            <a:r>
              <a:rPr lang="es-ES" sz="6900" dirty="0"/>
              <a:t> skills</a:t>
            </a:r>
            <a:br>
              <a:rPr lang="es-ES" sz="6900" dirty="0"/>
            </a:br>
            <a:r>
              <a:rPr lang="es-ES" sz="6900" dirty="0"/>
              <a:t>BMSW 4001</a:t>
            </a:r>
            <a:endParaRPr lang="en-US" sz="69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4AFDEE-F86E-2948-A671-26DCE7D706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4774" y="4412225"/>
            <a:ext cx="10058400" cy="1143000"/>
          </a:xfrm>
        </p:spPr>
        <p:txBody>
          <a:bodyPr>
            <a:noAutofit/>
          </a:bodyPr>
          <a:lstStyle/>
          <a:p>
            <a:pPr algn="ctr"/>
            <a:r>
              <a:rPr lang="es-ES" sz="1800" dirty="0" err="1"/>
              <a:t>Assignment</a:t>
            </a:r>
            <a:r>
              <a:rPr lang="es-ES" sz="1800" dirty="0"/>
              <a:t> 1</a:t>
            </a:r>
          </a:p>
          <a:p>
            <a:pPr algn="ctr"/>
            <a:r>
              <a:rPr lang="es-ES" sz="1800" dirty="0"/>
              <a:t>Name: Gleidy Estefania De la Cruz Jimenez</a:t>
            </a:r>
          </a:p>
          <a:p>
            <a:pPr algn="ctr"/>
            <a:r>
              <a:rPr lang="es-ES" sz="1800" dirty="0"/>
              <a:t>Student Id: 2010717</a:t>
            </a:r>
          </a:p>
          <a:p>
            <a:pPr algn="ctr"/>
            <a:r>
              <a:rPr lang="es-ES" sz="1800" dirty="0"/>
              <a:t>Tutor’S name: Lloyd </a:t>
            </a:r>
            <a:r>
              <a:rPr lang="es-ES" sz="1800" dirty="0" err="1"/>
              <a:t>beharry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5308866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1371D-E9A8-5B44-939A-AAE2F8EFA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 err="1"/>
              <a:t>Table</a:t>
            </a:r>
            <a:r>
              <a:rPr lang="es-ES" dirty="0"/>
              <a:t> of </a:t>
            </a:r>
            <a:r>
              <a:rPr lang="es-ES" dirty="0" err="1"/>
              <a:t>Contents</a:t>
            </a:r>
            <a:r>
              <a:rPr lang="es-ES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9C9B27-6741-9944-88E6-5E91307418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310368"/>
            <a:ext cx="10058400" cy="4023360"/>
          </a:xfrm>
        </p:spPr>
        <p:txBody>
          <a:bodyPr>
            <a:normAutofit/>
          </a:bodyPr>
          <a:lstStyle/>
          <a:p>
            <a:pPr algn="ctr"/>
            <a:r>
              <a:rPr lang="es-ES" sz="3100" dirty="0" err="1"/>
              <a:t>Slide</a:t>
            </a:r>
            <a:r>
              <a:rPr lang="es-ES" sz="3100" dirty="0"/>
              <a:t> 3- Skills</a:t>
            </a:r>
          </a:p>
          <a:p>
            <a:pPr algn="ctr"/>
            <a:r>
              <a:rPr lang="es-ES" sz="3100" dirty="0" err="1"/>
              <a:t>Slide</a:t>
            </a:r>
            <a:r>
              <a:rPr lang="es-ES" sz="3100" dirty="0"/>
              <a:t> 4- Types of skills </a:t>
            </a:r>
          </a:p>
          <a:p>
            <a:pPr algn="ctr"/>
            <a:r>
              <a:rPr lang="es-ES" sz="3100" dirty="0" err="1"/>
              <a:t>Slide</a:t>
            </a:r>
            <a:r>
              <a:rPr lang="es-ES" sz="3100" dirty="0"/>
              <a:t> 5- SWOT </a:t>
            </a:r>
            <a:r>
              <a:rPr lang="es-ES" sz="3100" dirty="0" err="1"/>
              <a:t>analysis</a:t>
            </a:r>
            <a:endParaRPr lang="es-ES" sz="3100" dirty="0"/>
          </a:p>
          <a:p>
            <a:pPr algn="ctr"/>
            <a:r>
              <a:rPr lang="es-ES" sz="3100" dirty="0" err="1"/>
              <a:t>Slide</a:t>
            </a:r>
            <a:r>
              <a:rPr lang="es-ES" sz="3100" dirty="0"/>
              <a:t> 6- </a:t>
            </a:r>
            <a:r>
              <a:rPr lang="en-GB" sz="3100" dirty="0"/>
              <a:t>PDP</a:t>
            </a:r>
            <a:endParaRPr lang="es-ES" sz="3100" dirty="0"/>
          </a:p>
          <a:p>
            <a:pPr algn="ctr"/>
            <a:r>
              <a:rPr lang="es-ES" sz="3100" dirty="0" err="1"/>
              <a:t>Slide</a:t>
            </a:r>
            <a:r>
              <a:rPr lang="es-ES" sz="3100" dirty="0"/>
              <a:t> 7- PDP </a:t>
            </a:r>
            <a:r>
              <a:rPr lang="es-ES" sz="3100" dirty="0" err="1"/>
              <a:t>example</a:t>
            </a:r>
            <a:endParaRPr lang="es-ES" sz="3100" dirty="0"/>
          </a:p>
          <a:p>
            <a:pPr algn="ctr"/>
            <a:endParaRPr lang="es-ES" sz="2800" dirty="0"/>
          </a:p>
        </p:txBody>
      </p:sp>
    </p:spTree>
    <p:extLst>
      <p:ext uri="{BB962C8B-B14F-4D97-AF65-F5344CB8AC3E}">
        <p14:creationId xmlns:p14="http://schemas.microsoft.com/office/powerpoint/2010/main" val="3821740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4CA5C-9678-9E43-8752-0F9B8B65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 err="1"/>
              <a:t>What</a:t>
            </a:r>
            <a:r>
              <a:rPr lang="es-ES" dirty="0"/>
              <a:t> are skills?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94395-FDC7-A140-AE8F-65BE3AE6E0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0" i="0" dirty="0">
                <a:effectLst/>
                <a:latin typeface=".SFUI-Regular"/>
              </a:rPr>
              <a:t>Skills are things you can learn and can help you do other things.</a:t>
            </a:r>
            <a:endParaRPr lang="en-GB" sz="3200" dirty="0">
              <a:effectLst/>
              <a:latin typeface=".AppleSystemUIFont"/>
            </a:endParaRPr>
          </a:p>
          <a:p>
            <a:pPr algn="ctr"/>
            <a:r>
              <a:rPr lang="en-GB" sz="3200" b="0" i="0" dirty="0">
                <a:effectLst/>
                <a:latin typeface=".SFUI-Regular"/>
              </a:rPr>
              <a:t>You can learn them through work, studying or doing activities.</a:t>
            </a:r>
            <a:endParaRPr lang="en-GB" sz="3200" dirty="0">
              <a:effectLst/>
              <a:latin typeface=".AppleSystemUIFont"/>
            </a:endParaRPr>
          </a:p>
          <a:p>
            <a:pPr algn="ctr"/>
            <a:r>
              <a:rPr lang="en-GB" sz="3200" b="0" i="0" dirty="0">
                <a:effectLst/>
                <a:latin typeface=".SFUI-Regular"/>
              </a:rPr>
              <a:t>Skills are very important when it comes to apply for jobs, those rare going to be the things to convince the employers that you’re the right person for the job.</a:t>
            </a:r>
            <a:endParaRPr lang="en-GB" sz="3200" dirty="0">
              <a:effectLst/>
              <a:latin typeface=".AppleSystemUIFont"/>
            </a:endParaRPr>
          </a:p>
          <a:p>
            <a:pPr algn="ctr"/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9809367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67AB9-1D03-A54B-8480-DBCC117EE7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/>
              <a:t>Types of skills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3E16A-C432-8F4F-BE30-2126AD29E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dirty="0"/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latin typeface=".SFUI-Regular"/>
              </a:rPr>
              <a:t>Hard skills can show you’re great for something in specific. Nobody is born with them, you learn to do it. Example: computing skills, mixing drinks, etc.</a:t>
            </a:r>
            <a:endParaRPr lang="en-GB" sz="3200" dirty="0">
              <a:effectLst/>
              <a:latin typeface=".AppleSystemUIFont"/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  <a:latin typeface=".SFUI-Regular"/>
              </a:rPr>
              <a:t>Soft skills can show that you’re great and can fit anywhere. They are part of personality, but you also can learn them. Example: Good communication, teamwork, etc.</a:t>
            </a:r>
            <a:endParaRPr lang="en-GB" sz="32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1968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18C1C-56D2-B54B-8E5C-02272D124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s-ES" dirty="0"/>
              <a:t>SWOT </a:t>
            </a:r>
            <a:r>
              <a:rPr lang="es-ES" dirty="0" err="1"/>
              <a:t>analysis</a:t>
            </a:r>
            <a:r>
              <a:rPr lang="es-ES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BEE2A-ECC7-494F-BF7E-2F9DF706F4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3200" b="0" i="0" dirty="0">
                <a:effectLst/>
                <a:latin typeface=".SFUI-Regular"/>
              </a:rPr>
              <a:t>SWOT analysis are strategic technique that are use to help to identify strengths, weaknesses, opportunities and threats.</a:t>
            </a:r>
            <a:endParaRPr lang="en-GB" sz="3200" dirty="0">
              <a:effectLst/>
              <a:latin typeface=".AppleSystemUIFont"/>
            </a:endParaRPr>
          </a:p>
          <a:p>
            <a:endParaRPr lang="en-US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2FEF1177-F04F-364B-8431-FADEAC5A45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7253336"/>
              </p:ext>
            </p:extLst>
          </p:nvPr>
        </p:nvGraphicFramePr>
        <p:xfrm>
          <a:off x="2589065" y="3429000"/>
          <a:ext cx="6548740" cy="292017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74370">
                  <a:extLst>
                    <a:ext uri="{9D8B030D-6E8A-4147-A177-3AD203B41FA5}">
                      <a16:colId xmlns:a16="http://schemas.microsoft.com/office/drawing/2014/main" val="236079474"/>
                    </a:ext>
                  </a:extLst>
                </a:gridCol>
                <a:gridCol w="3274370">
                  <a:extLst>
                    <a:ext uri="{9D8B030D-6E8A-4147-A177-3AD203B41FA5}">
                      <a16:colId xmlns:a16="http://schemas.microsoft.com/office/drawing/2014/main" val="1407849039"/>
                    </a:ext>
                  </a:extLst>
                </a:gridCol>
              </a:tblGrid>
              <a:tr h="1460088">
                <a:tc>
                  <a:txBody>
                    <a:bodyPr/>
                    <a:lstStyle/>
                    <a:p>
                      <a:r>
                        <a:rPr lang="es-ES" sz="2600" dirty="0" err="1"/>
                        <a:t>Strength</a:t>
                      </a:r>
                      <a:r>
                        <a:rPr lang="es-ES" sz="2600" dirty="0"/>
                        <a:t> </a:t>
                      </a:r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s-ES" sz="1800" dirty="0"/>
                        <a:t>Good team </a:t>
                      </a:r>
                      <a:r>
                        <a:rPr lang="es-ES" sz="1800" dirty="0" err="1"/>
                        <a:t>worker</a:t>
                      </a:r>
                      <a:endParaRPr lang="es-ES" sz="1800" dirty="0"/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s-ES" sz="1800" dirty="0" err="1"/>
                        <a:t>Emp</a:t>
                      </a:r>
                      <a:r>
                        <a:rPr lang="en-GB" sz="1800" dirty="0" err="1"/>
                        <a:t>hatic</a:t>
                      </a:r>
                      <a:endParaRPr lang="en-GB" sz="1800" dirty="0"/>
                    </a:p>
                    <a:p>
                      <a:pPr marL="457200" indent="-45720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Responsible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sz="2600" dirty="0" err="1"/>
                        <a:t>Weakness</a:t>
                      </a:r>
                      <a:endParaRPr lang="en-GB" sz="26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Family life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Need to work harder in </a:t>
                      </a:r>
                      <a:r>
                        <a:rPr lang="en-GB" sz="1800" dirty="0" err="1"/>
                        <a:t>puntuality</a:t>
                      </a:r>
                      <a:r>
                        <a:rPr lang="en-GB" sz="1800" dirty="0"/>
                        <a:t> </a:t>
                      </a:r>
                      <a:r>
                        <a:rPr lang="es-ES" dirty="0"/>
                        <a:t>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4123864"/>
                  </a:ext>
                </a:extLst>
              </a:tr>
              <a:tr h="1460088">
                <a:tc>
                  <a:txBody>
                    <a:bodyPr/>
                    <a:lstStyle/>
                    <a:p>
                      <a:r>
                        <a:rPr lang="es-ES" sz="2600" dirty="0" err="1"/>
                        <a:t>Opportunities</a:t>
                      </a:r>
                      <a:r>
                        <a:rPr lang="es-ES" sz="2600" dirty="0"/>
                        <a:t> </a:t>
                      </a:r>
                      <a:endParaRPr lang="en-GB" sz="26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Finish my studies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Improve financially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sz="2600" dirty="0" err="1"/>
                        <a:t>Threats</a:t>
                      </a:r>
                      <a:endParaRPr lang="en-GB" sz="26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Anyone can damage your image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/>
                        <a:t>Lose interest over the time </a:t>
                      </a:r>
                      <a:endParaRPr lang="en-US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01046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3920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A52EB-D3D5-7342-AED5-51E568D56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PDP </a:t>
            </a:r>
            <a:r>
              <a:rPr lang="en-GB" b="1" dirty="0"/>
              <a:t>(</a:t>
            </a:r>
            <a:r>
              <a:rPr lang="en-GB" b="1" dirty="0">
                <a:solidFill>
                  <a:srgbClr val="3C4043"/>
                </a:solidFill>
                <a:latin typeface="Roboto"/>
              </a:rPr>
              <a:t>P</a:t>
            </a:r>
            <a:r>
              <a:rPr lang="en-GB" b="1" i="0" u="none" strike="noStrike" dirty="0">
                <a:solidFill>
                  <a:srgbClr val="3C4043"/>
                </a:solidFill>
                <a:effectLst/>
                <a:latin typeface="Roboto"/>
              </a:rPr>
              <a:t>ersonal Development Plan)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6D5DF-20B5-EB44-9210-4BB2E9422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24514"/>
            <a:ext cx="10058400" cy="4023360"/>
          </a:xfrm>
        </p:spPr>
        <p:txBody>
          <a:bodyPr>
            <a:normAutofit/>
          </a:bodyPr>
          <a:lstStyle/>
          <a:p>
            <a:pPr algn="ctr"/>
            <a:r>
              <a:rPr lang="en-GB" sz="3200" b="0" i="0" dirty="0">
                <a:effectLst/>
                <a:latin typeface=".SFUI-Regular"/>
              </a:rPr>
              <a:t>A </a:t>
            </a:r>
            <a:r>
              <a:rPr lang="en-GB" sz="3200" b="1" i="0" dirty="0">
                <a:effectLst/>
                <a:latin typeface=".SFUI-Semibold"/>
              </a:rPr>
              <a:t>personal development plan helps</a:t>
            </a:r>
            <a:r>
              <a:rPr lang="en-GB" sz="3200" b="0" i="0" dirty="0">
                <a:effectLst/>
                <a:latin typeface=".SFUI-Regular"/>
              </a:rPr>
              <a:t> you know where do you want to go and how to get there.</a:t>
            </a:r>
            <a:endParaRPr lang="en-GB" sz="3200" dirty="0">
              <a:effectLst/>
              <a:latin typeface=".AppleSystemUIFont"/>
            </a:endParaRPr>
          </a:p>
          <a:p>
            <a:pPr algn="ctr"/>
            <a:r>
              <a:rPr lang="en-GB" sz="3200" b="0" i="0" dirty="0">
                <a:effectLst/>
                <a:latin typeface=".SFUI-Regular"/>
              </a:rPr>
              <a:t>This will bring clarity to your thinking and can help you a lot. Also it can give you peace of mind and it can even motivated you more when you see that you’re going in the right direction on a daily basis.</a:t>
            </a:r>
            <a:endParaRPr lang="en-GB" sz="32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611101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E1A40A47-0850-774B-BC86-2CE0CFD106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7926581"/>
              </p:ext>
            </p:extLst>
          </p:nvPr>
        </p:nvGraphicFramePr>
        <p:xfrm>
          <a:off x="792973" y="371708"/>
          <a:ext cx="10160003" cy="4894146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451429">
                  <a:extLst>
                    <a:ext uri="{9D8B030D-6E8A-4147-A177-3AD203B41FA5}">
                      <a16:colId xmlns:a16="http://schemas.microsoft.com/office/drawing/2014/main" val="1494323736"/>
                    </a:ext>
                  </a:extLst>
                </a:gridCol>
                <a:gridCol w="1451429">
                  <a:extLst>
                    <a:ext uri="{9D8B030D-6E8A-4147-A177-3AD203B41FA5}">
                      <a16:colId xmlns:a16="http://schemas.microsoft.com/office/drawing/2014/main" val="668359695"/>
                    </a:ext>
                  </a:extLst>
                </a:gridCol>
                <a:gridCol w="1451429">
                  <a:extLst>
                    <a:ext uri="{9D8B030D-6E8A-4147-A177-3AD203B41FA5}">
                      <a16:colId xmlns:a16="http://schemas.microsoft.com/office/drawing/2014/main" val="273246048"/>
                    </a:ext>
                  </a:extLst>
                </a:gridCol>
                <a:gridCol w="1451429">
                  <a:extLst>
                    <a:ext uri="{9D8B030D-6E8A-4147-A177-3AD203B41FA5}">
                      <a16:colId xmlns:a16="http://schemas.microsoft.com/office/drawing/2014/main" val="2357837035"/>
                    </a:ext>
                  </a:extLst>
                </a:gridCol>
                <a:gridCol w="1451429">
                  <a:extLst>
                    <a:ext uri="{9D8B030D-6E8A-4147-A177-3AD203B41FA5}">
                      <a16:colId xmlns:a16="http://schemas.microsoft.com/office/drawing/2014/main" val="250172513"/>
                    </a:ext>
                  </a:extLst>
                </a:gridCol>
                <a:gridCol w="1451429">
                  <a:extLst>
                    <a:ext uri="{9D8B030D-6E8A-4147-A177-3AD203B41FA5}">
                      <a16:colId xmlns:a16="http://schemas.microsoft.com/office/drawing/2014/main" val="3665492361"/>
                    </a:ext>
                  </a:extLst>
                </a:gridCol>
                <a:gridCol w="1451429">
                  <a:extLst>
                    <a:ext uri="{9D8B030D-6E8A-4147-A177-3AD203B41FA5}">
                      <a16:colId xmlns:a16="http://schemas.microsoft.com/office/drawing/2014/main" val="3210527854"/>
                    </a:ext>
                  </a:extLst>
                </a:gridCol>
              </a:tblGrid>
              <a:tr h="2830120">
                <a:tc>
                  <a:txBody>
                    <a:bodyPr/>
                    <a:lstStyle/>
                    <a:p>
                      <a:r>
                        <a:rPr lang="en-GB" sz="2300" dirty="0"/>
                        <a:t>GOALS</a:t>
                      </a:r>
                      <a:endParaRPr lang="en-US" sz="2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/>
                        <a:t>What do I need to do first?</a:t>
                      </a:r>
                      <a:endParaRPr lang="en-US" sz="2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/>
                        <a:t>When do I want to have this done?</a:t>
                      </a:r>
                      <a:endParaRPr lang="en-US" sz="2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What can happen?</a:t>
                      </a:r>
                      <a:endParaRPr 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/>
                        <a:t>How can improve my change to get it?</a:t>
                      </a:r>
                      <a:endParaRPr lang="en-US" sz="2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/>
                        <a:t>Where can I go for support?</a:t>
                      </a:r>
                      <a:endParaRPr lang="en-US" sz="2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300" dirty="0"/>
                        <a:t>How is it going?</a:t>
                      </a:r>
                      <a:endParaRPr lang="en-US" sz="23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8519801"/>
                  </a:ext>
                </a:extLst>
              </a:tr>
              <a:tr h="1032013">
                <a:tc>
                  <a:txBody>
                    <a:bodyPr/>
                    <a:lstStyle/>
                    <a:p>
                      <a:r>
                        <a:rPr lang="en-GB" dirty="0"/>
                        <a:t>Finish university.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Complete all of my modules.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five years.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Work, Family problems.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Organisation,</a:t>
                      </a:r>
                    </a:p>
                    <a:p>
                      <a:r>
                        <a:rPr lang="en-GB" dirty="0"/>
                        <a:t>Manage my time.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Classmates,</a:t>
                      </a:r>
                    </a:p>
                    <a:p>
                      <a:r>
                        <a:rPr lang="en-GB" dirty="0"/>
                        <a:t>Family, friends.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Trying to do it as good as I can.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47768922"/>
                  </a:ext>
                </a:extLst>
              </a:tr>
              <a:tr h="1032013">
                <a:tc>
                  <a:txBody>
                    <a:bodyPr/>
                    <a:lstStyle/>
                    <a:p>
                      <a:r>
                        <a:rPr lang="en-GB" dirty="0"/>
                        <a:t>Start gym again.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Schedule my time.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 2 months maximum.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Weather</a:t>
                      </a:r>
                      <a:r>
                        <a:rPr lang="es-ES" dirty="0"/>
                        <a:t>,</a:t>
                      </a:r>
                    </a:p>
                    <a:p>
                      <a:r>
                        <a:rPr lang="es-ES" dirty="0" err="1"/>
                        <a:t>Lazy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ness</a:t>
                      </a:r>
                      <a:r>
                        <a:rPr lang="es-ES" dirty="0"/>
                        <a:t>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Been</a:t>
                      </a:r>
                      <a:r>
                        <a:rPr lang="es-ES" dirty="0"/>
                        <a:t> more active.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 err="1"/>
                        <a:t>Myself</a:t>
                      </a:r>
                      <a:r>
                        <a:rPr lang="es-ES" dirty="0"/>
                        <a:t>.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s-ES" dirty="0"/>
                        <a:t>I </a:t>
                      </a:r>
                      <a:r>
                        <a:rPr lang="es-ES" dirty="0" err="1"/>
                        <a:t>haven’t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even</a:t>
                      </a:r>
                      <a:r>
                        <a:rPr lang="es-ES" dirty="0"/>
                        <a:t> </a:t>
                      </a:r>
                      <a:r>
                        <a:rPr lang="es-ES" dirty="0" err="1"/>
                        <a:t>started</a:t>
                      </a:r>
                      <a:r>
                        <a:rPr lang="es-ES" dirty="0"/>
                        <a:t>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24057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315755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Retrospect</vt:lpstr>
      <vt:lpstr>Academic and Employability skills BMSW 4001</vt:lpstr>
      <vt:lpstr>Table of Contents </vt:lpstr>
      <vt:lpstr>What are skills?</vt:lpstr>
      <vt:lpstr>Types of skills </vt:lpstr>
      <vt:lpstr>SWOT analysis </vt:lpstr>
      <vt:lpstr>PDP (Personal Development Plan)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BMSW 4001</dc:title>
  <dc:creator>Gleidy De La Cruz</dc:creator>
  <cp:lastModifiedBy>Gleidy De La Cruz</cp:lastModifiedBy>
  <cp:revision>4</cp:revision>
  <dcterms:created xsi:type="dcterms:W3CDTF">2020-12-04T18:11:41Z</dcterms:created>
  <dcterms:modified xsi:type="dcterms:W3CDTF">2020-12-04T23:13:44Z</dcterms:modified>
</cp:coreProperties>
</file>