
<file path=[Content_Types].xml><?xml version="1.0" encoding="utf-8"?>
<Types xmlns="http://schemas.openxmlformats.org/package/2006/content-types">
  <Default Extension="fntdata" ContentType="application/x-fontdat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6" r:id="rId1"/>
  </p:sldMasterIdLst>
  <p:notesMasterIdLst>
    <p:notesMasterId r:id="rId16"/>
  </p:notesMasterIdLst>
  <p:sldIdLst>
    <p:sldId id="256" r:id="rId2"/>
    <p:sldId id="259" r:id="rId3"/>
    <p:sldId id="260" r:id="rId4"/>
    <p:sldId id="292" r:id="rId5"/>
    <p:sldId id="294" r:id="rId6"/>
    <p:sldId id="296" r:id="rId7"/>
    <p:sldId id="295" r:id="rId8"/>
    <p:sldId id="267" r:id="rId9"/>
    <p:sldId id="269" r:id="rId10"/>
    <p:sldId id="272" r:id="rId11"/>
    <p:sldId id="266" r:id="rId12"/>
    <p:sldId id="263" r:id="rId13"/>
    <p:sldId id="297" r:id="rId14"/>
    <p:sldId id="298" r:id="rId15"/>
  </p:sldIdLst>
  <p:sldSz cx="9144000" cy="5143500" type="screen16x9"/>
  <p:notesSz cx="6858000" cy="9144000"/>
  <p:embeddedFontLst>
    <p:embeddedFont>
      <p:font typeface="Dela Gothic One" pitchFamily="2" charset="-128"/>
      <p:regular r:id="rId17"/>
    </p:embeddedFont>
    <p:embeddedFont>
      <p:font typeface="Nunito Light" panose="020F0302020204030204" pitchFamily="34" charset="0"/>
      <p:regular r:id="rId18"/>
      <p:italic r:id="rId19"/>
    </p:embeddedFont>
    <p:embeddedFont>
      <p:font typeface="Poppins" pitchFamily="2" charset="77"/>
      <p:regular r:id="rId20"/>
      <p:bold r:id="rId21"/>
      <p:italic r:id="rId22"/>
      <p:boldItalic r:id="rId23"/>
    </p:embeddedFont>
    <p:embeddedFont>
      <p:font typeface="Poppins Medium" panose="020B0604020202020204" pitchFamily="34" charset="0"/>
      <p:regular r:id="rId24"/>
      <p:bold r:id="rId25"/>
      <p:italic r:id="rId26"/>
      <p:boldItalic r:id="rId27"/>
    </p:embeddedFont>
    <p:embeddedFont>
      <p:font typeface="Poppins SemiBold" panose="020B0604020202020204" pitchFamily="34" charset="0"/>
      <p:regular r:id="rId28"/>
      <p:bold r:id="rId29"/>
      <p:italic r:id="rId30"/>
      <p:boldItalic r:id="rId3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C86336-2245-F345-8CFE-603189E81A71}" v="9" dt="2024-05-06T22:12:58.834"/>
  </p1510:revLst>
</p1510:revInfo>
</file>

<file path=ppt/tableStyles.xml><?xml version="1.0" encoding="utf-8"?>
<a:tblStyleLst xmlns:a="http://schemas.openxmlformats.org/drawingml/2006/main" def="{FD3E44E5-2B7F-4150-9481-C819A7CEA5A0}">
  <a:tblStyle styleId="{FD3E44E5-2B7F-4150-9481-C819A7CEA5A0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915"/>
    <p:restoredTop sz="73114"/>
  </p:normalViewPr>
  <p:slideViewPr>
    <p:cSldViewPr snapToGrid="0">
      <p:cViewPr varScale="1">
        <p:scale>
          <a:sx n="80" d="100"/>
          <a:sy n="80" d="100"/>
        </p:scale>
        <p:origin x="200" y="8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21" Type="http://schemas.openxmlformats.org/officeDocument/2006/relationships/font" Target="fonts/font5.fntdata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font" Target="fonts/font1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openxmlformats.org/officeDocument/2006/relationships/font" Target="fonts/font1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font" Target="fonts/font14.fntdata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Jones (2100534)" userId="13ef035a-af9c-4f0b-ad68-644dad5cdbd1" providerId="ADAL" clId="{BBC86336-2245-F345-8CFE-603189E81A71}"/>
    <pc:docChg chg="undo custSel addSld delSld modSld delMainMaster">
      <pc:chgData name="Ffion Jones (2100534)" userId="13ef035a-af9c-4f0b-ad68-644dad5cdbd1" providerId="ADAL" clId="{BBC86336-2245-F345-8CFE-603189E81A71}" dt="2024-05-07T11:47:27.892" v="2376" actId="20577"/>
      <pc:docMkLst>
        <pc:docMk/>
      </pc:docMkLst>
      <pc:sldChg chg="modNotesTx">
        <pc:chgData name="Ffion Jones (2100534)" userId="13ef035a-af9c-4f0b-ad68-644dad5cdbd1" providerId="ADAL" clId="{BBC86336-2245-F345-8CFE-603189E81A71}" dt="2024-05-07T10:49:46.809" v="536" actId="20577"/>
        <pc:sldMkLst>
          <pc:docMk/>
          <pc:sldMk cId="0" sldId="259"/>
        </pc:sldMkLst>
      </pc:sldChg>
      <pc:sldChg chg="modNotesTx">
        <pc:chgData name="Ffion Jones (2100534)" userId="13ef035a-af9c-4f0b-ad68-644dad5cdbd1" providerId="ADAL" clId="{BBC86336-2245-F345-8CFE-603189E81A71}" dt="2024-05-07T10:53:24.369" v="798" actId="20577"/>
        <pc:sldMkLst>
          <pc:docMk/>
          <pc:sldMk cId="0" sldId="260"/>
        </pc:sldMkLst>
      </pc:sldChg>
      <pc:sldChg chg="addSp delSp modSp mod modNotesTx">
        <pc:chgData name="Ffion Jones (2100534)" userId="13ef035a-af9c-4f0b-ad68-644dad5cdbd1" providerId="ADAL" clId="{BBC86336-2245-F345-8CFE-603189E81A71}" dt="2024-05-07T11:47:27.892" v="2376" actId="20577"/>
        <pc:sldMkLst>
          <pc:docMk/>
          <pc:sldMk cId="0" sldId="263"/>
        </pc:sldMkLst>
        <pc:spChg chg="add mod">
          <ac:chgData name="Ffion Jones (2100534)" userId="13ef035a-af9c-4f0b-ad68-644dad5cdbd1" providerId="ADAL" clId="{BBC86336-2245-F345-8CFE-603189E81A71}" dt="2024-05-06T22:09:09.432" v="324" actId="1036"/>
          <ac:spMkLst>
            <pc:docMk/>
            <pc:sldMk cId="0" sldId="263"/>
            <ac:spMk id="2" creationId="{8273DF7A-7A33-B32D-2D24-6DBDF697FE86}"/>
          </ac:spMkLst>
        </pc:spChg>
        <pc:spChg chg="add del mod">
          <ac:chgData name="Ffion Jones (2100534)" userId="13ef035a-af9c-4f0b-ad68-644dad5cdbd1" providerId="ADAL" clId="{BBC86336-2245-F345-8CFE-603189E81A71}" dt="2024-05-06T22:07:19.332" v="269" actId="767"/>
          <ac:spMkLst>
            <pc:docMk/>
            <pc:sldMk cId="0" sldId="263"/>
            <ac:spMk id="3" creationId="{8923344D-0FDE-44D8-63A7-3EA7920DA13E}"/>
          </ac:spMkLst>
        </pc:spChg>
        <pc:spChg chg="mod">
          <ac:chgData name="Ffion Jones (2100534)" userId="13ef035a-af9c-4f0b-ad68-644dad5cdbd1" providerId="ADAL" clId="{BBC86336-2245-F345-8CFE-603189E81A71}" dt="2024-05-06T22:09:06.437" v="318" actId="1036"/>
          <ac:spMkLst>
            <pc:docMk/>
            <pc:sldMk cId="0" sldId="263"/>
            <ac:spMk id="366" creationId="{00000000-0000-0000-0000-000000000000}"/>
          </ac:spMkLst>
        </pc:spChg>
        <pc:spChg chg="del">
          <ac:chgData name="Ffion Jones (2100534)" userId="13ef035a-af9c-4f0b-ad68-644dad5cdbd1" providerId="ADAL" clId="{BBC86336-2245-F345-8CFE-603189E81A71}" dt="2024-05-06T22:04:54.329" v="251" actId="478"/>
          <ac:spMkLst>
            <pc:docMk/>
            <pc:sldMk cId="0" sldId="263"/>
            <ac:spMk id="367" creationId="{00000000-0000-0000-0000-000000000000}"/>
          </ac:spMkLst>
        </pc:spChg>
        <pc:spChg chg="del mod">
          <ac:chgData name="Ffion Jones (2100534)" userId="13ef035a-af9c-4f0b-ad68-644dad5cdbd1" providerId="ADAL" clId="{BBC86336-2245-F345-8CFE-603189E81A71}" dt="2024-05-06T22:04:56.796" v="253" actId="478"/>
          <ac:spMkLst>
            <pc:docMk/>
            <pc:sldMk cId="0" sldId="263"/>
            <ac:spMk id="368" creationId="{00000000-0000-0000-0000-000000000000}"/>
          </ac:spMkLst>
        </pc:spChg>
        <pc:spChg chg="del">
          <ac:chgData name="Ffion Jones (2100534)" userId="13ef035a-af9c-4f0b-ad68-644dad5cdbd1" providerId="ADAL" clId="{BBC86336-2245-F345-8CFE-603189E81A71}" dt="2024-05-06T22:04:54.329" v="251" actId="478"/>
          <ac:spMkLst>
            <pc:docMk/>
            <pc:sldMk cId="0" sldId="263"/>
            <ac:spMk id="369" creationId="{00000000-0000-0000-0000-000000000000}"/>
          </ac:spMkLst>
        </pc:spChg>
        <pc:spChg chg="del">
          <ac:chgData name="Ffion Jones (2100534)" userId="13ef035a-af9c-4f0b-ad68-644dad5cdbd1" providerId="ADAL" clId="{BBC86336-2245-F345-8CFE-603189E81A71}" dt="2024-05-06T22:04:58.299" v="254" actId="478"/>
          <ac:spMkLst>
            <pc:docMk/>
            <pc:sldMk cId="0" sldId="263"/>
            <ac:spMk id="370" creationId="{00000000-0000-0000-0000-000000000000}"/>
          </ac:spMkLst>
        </pc:spChg>
        <pc:spChg chg="del">
          <ac:chgData name="Ffion Jones (2100534)" userId="13ef035a-af9c-4f0b-ad68-644dad5cdbd1" providerId="ADAL" clId="{BBC86336-2245-F345-8CFE-603189E81A71}" dt="2024-05-06T22:04:54.329" v="251" actId="478"/>
          <ac:spMkLst>
            <pc:docMk/>
            <pc:sldMk cId="0" sldId="263"/>
            <ac:spMk id="371" creationId="{00000000-0000-0000-0000-000000000000}"/>
          </ac:spMkLst>
        </pc:spChg>
        <pc:spChg chg="del">
          <ac:chgData name="Ffion Jones (2100534)" userId="13ef035a-af9c-4f0b-ad68-644dad5cdbd1" providerId="ADAL" clId="{BBC86336-2245-F345-8CFE-603189E81A71}" dt="2024-05-06T22:05:00.234" v="255" actId="478"/>
          <ac:spMkLst>
            <pc:docMk/>
            <pc:sldMk cId="0" sldId="263"/>
            <ac:spMk id="372" creationId="{00000000-0000-0000-0000-000000000000}"/>
          </ac:spMkLst>
        </pc:spChg>
        <pc:spChg chg="del">
          <ac:chgData name="Ffion Jones (2100534)" userId="13ef035a-af9c-4f0b-ad68-644dad5cdbd1" providerId="ADAL" clId="{BBC86336-2245-F345-8CFE-603189E81A71}" dt="2024-05-06T22:04:49.170" v="249" actId="478"/>
          <ac:spMkLst>
            <pc:docMk/>
            <pc:sldMk cId="0" sldId="263"/>
            <ac:spMk id="373" creationId="{00000000-0000-0000-0000-000000000000}"/>
          </ac:spMkLst>
        </pc:spChg>
        <pc:spChg chg="del">
          <ac:chgData name="Ffion Jones (2100534)" userId="13ef035a-af9c-4f0b-ad68-644dad5cdbd1" providerId="ADAL" clId="{BBC86336-2245-F345-8CFE-603189E81A71}" dt="2024-05-06T22:04:49.170" v="249" actId="478"/>
          <ac:spMkLst>
            <pc:docMk/>
            <pc:sldMk cId="0" sldId="263"/>
            <ac:spMk id="374" creationId="{00000000-0000-0000-0000-000000000000}"/>
          </ac:spMkLst>
        </pc:spChg>
        <pc:spChg chg="del">
          <ac:chgData name="Ffion Jones (2100534)" userId="13ef035a-af9c-4f0b-ad68-644dad5cdbd1" providerId="ADAL" clId="{BBC86336-2245-F345-8CFE-603189E81A71}" dt="2024-05-06T22:04:49.170" v="249" actId="478"/>
          <ac:spMkLst>
            <pc:docMk/>
            <pc:sldMk cId="0" sldId="263"/>
            <ac:spMk id="375" creationId="{00000000-0000-0000-0000-000000000000}"/>
          </ac:spMkLst>
        </pc:spChg>
        <pc:cxnChg chg="del mod">
          <ac:chgData name="Ffion Jones (2100534)" userId="13ef035a-af9c-4f0b-ad68-644dad5cdbd1" providerId="ADAL" clId="{BBC86336-2245-F345-8CFE-603189E81A71}" dt="2024-05-06T22:04:49.170" v="249" actId="478"/>
          <ac:cxnSpMkLst>
            <pc:docMk/>
            <pc:sldMk cId="0" sldId="263"/>
            <ac:cxnSpMk id="376" creationId="{00000000-0000-0000-0000-000000000000}"/>
          </ac:cxnSpMkLst>
        </pc:cxnChg>
        <pc:cxnChg chg="del mod">
          <ac:chgData name="Ffion Jones (2100534)" userId="13ef035a-af9c-4f0b-ad68-644dad5cdbd1" providerId="ADAL" clId="{BBC86336-2245-F345-8CFE-603189E81A71}" dt="2024-05-06T22:04:49.170" v="249" actId="478"/>
          <ac:cxnSpMkLst>
            <pc:docMk/>
            <pc:sldMk cId="0" sldId="263"/>
            <ac:cxnSpMk id="377" creationId="{00000000-0000-0000-0000-000000000000}"/>
          </ac:cxnSpMkLst>
        </pc:cxnChg>
        <pc:cxnChg chg="del mod">
          <ac:chgData name="Ffion Jones (2100534)" userId="13ef035a-af9c-4f0b-ad68-644dad5cdbd1" providerId="ADAL" clId="{BBC86336-2245-F345-8CFE-603189E81A71}" dt="2024-05-06T22:04:51.075" v="250" actId="478"/>
          <ac:cxnSpMkLst>
            <pc:docMk/>
            <pc:sldMk cId="0" sldId="263"/>
            <ac:cxnSpMk id="378" creationId="{00000000-0000-0000-0000-000000000000}"/>
          </ac:cxnSpMkLst>
        </pc:cxnChg>
      </pc:sldChg>
      <pc:sldChg chg="del">
        <pc:chgData name="Ffion Jones (2100534)" userId="13ef035a-af9c-4f0b-ad68-644dad5cdbd1" providerId="ADAL" clId="{BBC86336-2245-F345-8CFE-603189E81A71}" dt="2024-05-06T22:09:12.407" v="325" actId="2696"/>
        <pc:sldMkLst>
          <pc:docMk/>
          <pc:sldMk cId="0" sldId="264"/>
        </pc:sldMkLst>
      </pc:sldChg>
      <pc:sldChg chg="del">
        <pc:chgData name="Ffion Jones (2100534)" userId="13ef035a-af9c-4f0b-ad68-644dad5cdbd1" providerId="ADAL" clId="{BBC86336-2245-F345-8CFE-603189E81A71}" dt="2024-05-06T22:09:13.728" v="326" actId="2696"/>
        <pc:sldMkLst>
          <pc:docMk/>
          <pc:sldMk cId="0" sldId="265"/>
        </pc:sldMkLst>
      </pc:sldChg>
      <pc:sldChg chg="addSp modSp mod modNotesTx">
        <pc:chgData name="Ffion Jones (2100534)" userId="13ef035a-af9c-4f0b-ad68-644dad5cdbd1" providerId="ADAL" clId="{BBC86336-2245-F345-8CFE-603189E81A71}" dt="2024-05-07T11:37:32.016" v="2293"/>
        <pc:sldMkLst>
          <pc:docMk/>
          <pc:sldMk cId="0" sldId="266"/>
        </pc:sldMkLst>
        <pc:spChg chg="add mod">
          <ac:chgData name="Ffion Jones (2100534)" userId="13ef035a-af9c-4f0b-ad68-644dad5cdbd1" providerId="ADAL" clId="{BBC86336-2245-F345-8CFE-603189E81A71}" dt="2024-05-06T19:29:08.226" v="225" actId="1076"/>
          <ac:spMkLst>
            <pc:docMk/>
            <pc:sldMk cId="0" sldId="266"/>
            <ac:spMk id="3" creationId="{1B2C50AE-45F7-231D-A744-A399A92667ED}"/>
          </ac:spMkLst>
        </pc:spChg>
        <pc:spChg chg="mod">
          <ac:chgData name="Ffion Jones (2100534)" userId="13ef035a-af9c-4f0b-ad68-644dad5cdbd1" providerId="ADAL" clId="{BBC86336-2245-F345-8CFE-603189E81A71}" dt="2024-05-06T19:36:07.044" v="238" actId="20577"/>
          <ac:spMkLst>
            <pc:docMk/>
            <pc:sldMk cId="0" sldId="266"/>
            <ac:spMk id="401" creationId="{00000000-0000-0000-0000-000000000000}"/>
          </ac:spMkLst>
        </pc:spChg>
      </pc:sldChg>
      <pc:sldChg chg="modNotesTx">
        <pc:chgData name="Ffion Jones (2100534)" userId="13ef035a-af9c-4f0b-ad68-644dad5cdbd1" providerId="ADAL" clId="{BBC86336-2245-F345-8CFE-603189E81A71}" dt="2024-05-07T11:16:13.686" v="1976" actId="20577"/>
        <pc:sldMkLst>
          <pc:docMk/>
          <pc:sldMk cId="0" sldId="267"/>
        </pc:sldMkLst>
      </pc:sldChg>
      <pc:sldChg chg="del">
        <pc:chgData name="Ffion Jones (2100534)" userId="13ef035a-af9c-4f0b-ad68-644dad5cdbd1" providerId="ADAL" clId="{BBC86336-2245-F345-8CFE-603189E81A71}" dt="2024-05-06T22:09:14.467" v="328" actId="2696"/>
        <pc:sldMkLst>
          <pc:docMk/>
          <pc:sldMk cId="0" sldId="268"/>
        </pc:sldMkLst>
      </pc:sldChg>
      <pc:sldChg chg="modNotesTx">
        <pc:chgData name="Ffion Jones (2100534)" userId="13ef035a-af9c-4f0b-ad68-644dad5cdbd1" providerId="ADAL" clId="{BBC86336-2245-F345-8CFE-603189E81A71}" dt="2024-05-07T11:22:21.306" v="2107" actId="20577"/>
        <pc:sldMkLst>
          <pc:docMk/>
          <pc:sldMk cId="0" sldId="269"/>
        </pc:sldMkLst>
      </pc:sldChg>
      <pc:sldChg chg="del">
        <pc:chgData name="Ffion Jones (2100534)" userId="13ef035a-af9c-4f0b-ad68-644dad5cdbd1" providerId="ADAL" clId="{BBC86336-2245-F345-8CFE-603189E81A71}" dt="2024-05-06T22:09:15.876" v="330" actId="2696"/>
        <pc:sldMkLst>
          <pc:docMk/>
          <pc:sldMk cId="0" sldId="270"/>
        </pc:sldMkLst>
      </pc:sldChg>
      <pc:sldChg chg="del">
        <pc:chgData name="Ffion Jones (2100534)" userId="13ef035a-af9c-4f0b-ad68-644dad5cdbd1" providerId="ADAL" clId="{BBC86336-2245-F345-8CFE-603189E81A71}" dt="2024-05-06T22:09:19.589" v="332" actId="2696"/>
        <pc:sldMkLst>
          <pc:docMk/>
          <pc:sldMk cId="0" sldId="271"/>
        </pc:sldMkLst>
      </pc:sldChg>
      <pc:sldChg chg="addSp modSp mod modNotesTx">
        <pc:chgData name="Ffion Jones (2100534)" userId="13ef035a-af9c-4f0b-ad68-644dad5cdbd1" providerId="ADAL" clId="{BBC86336-2245-F345-8CFE-603189E81A71}" dt="2024-05-07T11:28:07.337" v="2153" actId="20577"/>
        <pc:sldMkLst>
          <pc:docMk/>
          <pc:sldMk cId="0" sldId="272"/>
        </pc:sldMkLst>
        <pc:spChg chg="add mod">
          <ac:chgData name="Ffion Jones (2100534)" userId="13ef035a-af9c-4f0b-ad68-644dad5cdbd1" providerId="ADAL" clId="{BBC86336-2245-F345-8CFE-603189E81A71}" dt="2024-05-06T19:14:22.238" v="24" actId="2711"/>
          <ac:spMkLst>
            <pc:docMk/>
            <pc:sldMk cId="0" sldId="272"/>
            <ac:spMk id="2" creationId="{BDE25406-4BBC-87F9-4E2B-EBA7B23EAE98}"/>
          </ac:spMkLst>
        </pc:spChg>
      </pc:sldChg>
      <pc:sldChg chg="del">
        <pc:chgData name="Ffion Jones (2100534)" userId="13ef035a-af9c-4f0b-ad68-644dad5cdbd1" providerId="ADAL" clId="{BBC86336-2245-F345-8CFE-603189E81A71}" dt="2024-05-06T22:09:19.714" v="334" actId="2696"/>
        <pc:sldMkLst>
          <pc:docMk/>
          <pc:sldMk cId="0" sldId="273"/>
        </pc:sldMkLst>
      </pc:sldChg>
      <pc:sldChg chg="del">
        <pc:chgData name="Ffion Jones (2100534)" userId="13ef035a-af9c-4f0b-ad68-644dad5cdbd1" providerId="ADAL" clId="{BBC86336-2245-F345-8CFE-603189E81A71}" dt="2024-05-06T22:09:20.587" v="336" actId="2696"/>
        <pc:sldMkLst>
          <pc:docMk/>
          <pc:sldMk cId="0" sldId="274"/>
        </pc:sldMkLst>
      </pc:sldChg>
      <pc:sldChg chg="del">
        <pc:chgData name="Ffion Jones (2100534)" userId="13ef035a-af9c-4f0b-ad68-644dad5cdbd1" providerId="ADAL" clId="{BBC86336-2245-F345-8CFE-603189E81A71}" dt="2024-05-06T22:09:21.897" v="337" actId="2696"/>
        <pc:sldMkLst>
          <pc:docMk/>
          <pc:sldMk cId="0" sldId="275"/>
        </pc:sldMkLst>
      </pc:sldChg>
      <pc:sldChg chg="del">
        <pc:chgData name="Ffion Jones (2100534)" userId="13ef035a-af9c-4f0b-ad68-644dad5cdbd1" providerId="ADAL" clId="{BBC86336-2245-F345-8CFE-603189E81A71}" dt="2024-05-06T22:09:23.013" v="338" actId="2696"/>
        <pc:sldMkLst>
          <pc:docMk/>
          <pc:sldMk cId="0" sldId="276"/>
        </pc:sldMkLst>
      </pc:sldChg>
      <pc:sldChg chg="del">
        <pc:chgData name="Ffion Jones (2100534)" userId="13ef035a-af9c-4f0b-ad68-644dad5cdbd1" providerId="ADAL" clId="{BBC86336-2245-F345-8CFE-603189E81A71}" dt="2024-05-06T22:09:24.504" v="339" actId="2696"/>
        <pc:sldMkLst>
          <pc:docMk/>
          <pc:sldMk cId="0" sldId="277"/>
        </pc:sldMkLst>
      </pc:sldChg>
      <pc:sldChg chg="del">
        <pc:chgData name="Ffion Jones (2100534)" userId="13ef035a-af9c-4f0b-ad68-644dad5cdbd1" providerId="ADAL" clId="{BBC86336-2245-F345-8CFE-603189E81A71}" dt="2024-05-06T22:09:26.461" v="340" actId="2696"/>
        <pc:sldMkLst>
          <pc:docMk/>
          <pc:sldMk cId="0" sldId="278"/>
        </pc:sldMkLst>
      </pc:sldChg>
      <pc:sldChg chg="del">
        <pc:chgData name="Ffion Jones (2100534)" userId="13ef035a-af9c-4f0b-ad68-644dad5cdbd1" providerId="ADAL" clId="{BBC86336-2245-F345-8CFE-603189E81A71}" dt="2024-05-06T22:09:28.008" v="341" actId="2696"/>
        <pc:sldMkLst>
          <pc:docMk/>
          <pc:sldMk cId="0" sldId="279"/>
        </pc:sldMkLst>
      </pc:sldChg>
      <pc:sldChg chg="del">
        <pc:chgData name="Ffion Jones (2100534)" userId="13ef035a-af9c-4f0b-ad68-644dad5cdbd1" providerId="ADAL" clId="{BBC86336-2245-F345-8CFE-603189E81A71}" dt="2024-05-06T22:09:28.111" v="342" actId="2696"/>
        <pc:sldMkLst>
          <pc:docMk/>
          <pc:sldMk cId="0" sldId="280"/>
        </pc:sldMkLst>
      </pc:sldChg>
      <pc:sldChg chg="modSp del modNotes">
        <pc:chgData name="Ffion Jones (2100534)" userId="13ef035a-af9c-4f0b-ad68-644dad5cdbd1" providerId="ADAL" clId="{BBC86336-2245-F345-8CFE-603189E81A71}" dt="2024-05-06T22:09:28.710" v="344" actId="2696"/>
        <pc:sldMkLst>
          <pc:docMk/>
          <pc:sldMk cId="0" sldId="281"/>
        </pc:sldMkLst>
        <pc:graphicFrameChg chg="mod">
          <ac:chgData name="Ffion Jones (2100534)" userId="13ef035a-af9c-4f0b-ad68-644dad5cdbd1" providerId="ADAL" clId="{BBC86336-2245-F345-8CFE-603189E81A71}" dt="2024-05-06T22:09:28.112" v="343"/>
          <ac:graphicFrameMkLst>
            <pc:docMk/>
            <pc:sldMk cId="0" sldId="281"/>
            <ac:graphicFrameMk id="7295" creationId="{00000000-0000-0000-0000-000000000000}"/>
          </ac:graphicFrameMkLst>
        </pc:graphicFrameChg>
        <pc:graphicFrameChg chg="mod">
          <ac:chgData name="Ffion Jones (2100534)" userId="13ef035a-af9c-4f0b-ad68-644dad5cdbd1" providerId="ADAL" clId="{BBC86336-2245-F345-8CFE-603189E81A71}" dt="2024-05-06T22:09:28.112" v="343"/>
          <ac:graphicFrameMkLst>
            <pc:docMk/>
            <pc:sldMk cId="0" sldId="281"/>
            <ac:graphicFrameMk id="7331" creationId="{00000000-0000-0000-0000-000000000000}"/>
          </ac:graphicFrameMkLst>
        </pc:graphicFrameChg>
        <pc:graphicFrameChg chg="mod">
          <ac:chgData name="Ffion Jones (2100534)" userId="13ef035a-af9c-4f0b-ad68-644dad5cdbd1" providerId="ADAL" clId="{BBC86336-2245-F345-8CFE-603189E81A71}" dt="2024-05-06T22:09:28.112" v="343"/>
          <ac:graphicFrameMkLst>
            <pc:docMk/>
            <pc:sldMk cId="0" sldId="281"/>
            <ac:graphicFrameMk id="7332" creationId="{00000000-0000-0000-0000-000000000000}"/>
          </ac:graphicFrameMkLst>
        </pc:graphicFrameChg>
        <pc:graphicFrameChg chg="mod">
          <ac:chgData name="Ffion Jones (2100534)" userId="13ef035a-af9c-4f0b-ad68-644dad5cdbd1" providerId="ADAL" clId="{BBC86336-2245-F345-8CFE-603189E81A71}" dt="2024-05-06T22:09:28.112" v="343"/>
          <ac:graphicFrameMkLst>
            <pc:docMk/>
            <pc:sldMk cId="0" sldId="281"/>
            <ac:graphicFrameMk id="7370" creationId="{00000000-0000-0000-0000-000000000000}"/>
          </ac:graphicFrameMkLst>
        </pc:graphicFrameChg>
      </pc:sldChg>
      <pc:sldChg chg="del">
        <pc:chgData name="Ffion Jones (2100534)" userId="13ef035a-af9c-4f0b-ad68-644dad5cdbd1" providerId="ADAL" clId="{BBC86336-2245-F345-8CFE-603189E81A71}" dt="2024-05-06T22:09:29.181" v="345" actId="2696"/>
        <pc:sldMkLst>
          <pc:docMk/>
          <pc:sldMk cId="0" sldId="282"/>
        </pc:sldMkLst>
      </pc:sldChg>
      <pc:sldChg chg="del">
        <pc:chgData name="Ffion Jones (2100534)" userId="13ef035a-af9c-4f0b-ad68-644dad5cdbd1" providerId="ADAL" clId="{BBC86336-2245-F345-8CFE-603189E81A71}" dt="2024-05-06T22:09:29.583" v="346" actId="2696"/>
        <pc:sldMkLst>
          <pc:docMk/>
          <pc:sldMk cId="0" sldId="283"/>
        </pc:sldMkLst>
      </pc:sldChg>
      <pc:sldChg chg="del">
        <pc:chgData name="Ffion Jones (2100534)" userId="13ef035a-af9c-4f0b-ad68-644dad5cdbd1" providerId="ADAL" clId="{BBC86336-2245-F345-8CFE-603189E81A71}" dt="2024-05-06T22:09:29.999" v="347" actId="2696"/>
        <pc:sldMkLst>
          <pc:docMk/>
          <pc:sldMk cId="0" sldId="284"/>
        </pc:sldMkLst>
      </pc:sldChg>
      <pc:sldChg chg="del modNotes">
        <pc:chgData name="Ffion Jones (2100534)" userId="13ef035a-af9c-4f0b-ad68-644dad5cdbd1" providerId="ADAL" clId="{BBC86336-2245-F345-8CFE-603189E81A71}" dt="2024-05-06T22:09:30.433" v="350" actId="2696"/>
        <pc:sldMkLst>
          <pc:docMk/>
          <pc:sldMk cId="0" sldId="285"/>
        </pc:sldMkLst>
      </pc:sldChg>
      <pc:sldChg chg="del modNotes">
        <pc:chgData name="Ffion Jones (2100534)" userId="13ef035a-af9c-4f0b-ad68-644dad5cdbd1" providerId="ADAL" clId="{BBC86336-2245-F345-8CFE-603189E81A71}" dt="2024-05-06T22:09:30.814" v="351" actId="2696"/>
        <pc:sldMkLst>
          <pc:docMk/>
          <pc:sldMk cId="0" sldId="286"/>
        </pc:sldMkLst>
      </pc:sldChg>
      <pc:sldChg chg="del modNotes">
        <pc:chgData name="Ffion Jones (2100534)" userId="13ef035a-af9c-4f0b-ad68-644dad5cdbd1" providerId="ADAL" clId="{BBC86336-2245-F345-8CFE-603189E81A71}" dt="2024-05-06T22:09:31.216" v="352" actId="2696"/>
        <pc:sldMkLst>
          <pc:docMk/>
          <pc:sldMk cId="0" sldId="287"/>
        </pc:sldMkLst>
      </pc:sldChg>
      <pc:sldChg chg="del modNotes">
        <pc:chgData name="Ffion Jones (2100534)" userId="13ef035a-af9c-4f0b-ad68-644dad5cdbd1" providerId="ADAL" clId="{BBC86336-2245-F345-8CFE-603189E81A71}" dt="2024-05-06T22:09:32.087" v="353" actId="2696"/>
        <pc:sldMkLst>
          <pc:docMk/>
          <pc:sldMk cId="0" sldId="288"/>
        </pc:sldMkLst>
      </pc:sldChg>
      <pc:sldChg chg="del modNotes">
        <pc:chgData name="Ffion Jones (2100534)" userId="13ef035a-af9c-4f0b-ad68-644dad5cdbd1" providerId="ADAL" clId="{BBC86336-2245-F345-8CFE-603189E81A71}" dt="2024-05-06T22:09:32.719" v="354" actId="2696"/>
        <pc:sldMkLst>
          <pc:docMk/>
          <pc:sldMk cId="0" sldId="289"/>
        </pc:sldMkLst>
      </pc:sldChg>
      <pc:sldChg chg="del modNotes">
        <pc:chgData name="Ffion Jones (2100534)" userId="13ef035a-af9c-4f0b-ad68-644dad5cdbd1" providerId="ADAL" clId="{BBC86336-2245-F345-8CFE-603189E81A71}" dt="2024-05-06T22:09:33.300" v="355" actId="2696"/>
        <pc:sldMkLst>
          <pc:docMk/>
          <pc:sldMk cId="0" sldId="290"/>
        </pc:sldMkLst>
      </pc:sldChg>
      <pc:sldChg chg="del modNotes">
        <pc:chgData name="Ffion Jones (2100534)" userId="13ef035a-af9c-4f0b-ad68-644dad5cdbd1" providerId="ADAL" clId="{BBC86336-2245-F345-8CFE-603189E81A71}" dt="2024-05-06T22:09:34.843" v="356" actId="2696"/>
        <pc:sldMkLst>
          <pc:docMk/>
          <pc:sldMk cId="0" sldId="291"/>
        </pc:sldMkLst>
      </pc:sldChg>
      <pc:sldChg chg="modNotesTx">
        <pc:chgData name="Ffion Jones (2100534)" userId="13ef035a-af9c-4f0b-ad68-644dad5cdbd1" providerId="ADAL" clId="{BBC86336-2245-F345-8CFE-603189E81A71}" dt="2024-05-07T10:56:55.393" v="1172" actId="20577"/>
        <pc:sldMkLst>
          <pc:docMk/>
          <pc:sldMk cId="2493077840" sldId="292"/>
        </pc:sldMkLst>
      </pc:sldChg>
      <pc:sldChg chg="modSp mod modNotesTx">
        <pc:chgData name="Ffion Jones (2100534)" userId="13ef035a-af9c-4f0b-ad68-644dad5cdbd1" providerId="ADAL" clId="{BBC86336-2245-F345-8CFE-603189E81A71}" dt="2024-05-07T10:58:38.693" v="1333" actId="20577"/>
        <pc:sldMkLst>
          <pc:docMk/>
          <pc:sldMk cId="4252403291" sldId="294"/>
        </pc:sldMkLst>
        <pc:spChg chg="mod">
          <ac:chgData name="Ffion Jones (2100534)" userId="13ef035a-af9c-4f0b-ad68-644dad5cdbd1" providerId="ADAL" clId="{BBC86336-2245-F345-8CFE-603189E81A71}" dt="2024-05-07T08:59:30.121" v="468" actId="14100"/>
          <ac:spMkLst>
            <pc:docMk/>
            <pc:sldMk cId="4252403291" sldId="294"/>
            <ac:spMk id="15" creationId="{20130229-9140-E2FA-02FD-755CF8BADD67}"/>
          </ac:spMkLst>
        </pc:spChg>
      </pc:sldChg>
      <pc:sldChg chg="modNotesTx">
        <pc:chgData name="Ffion Jones (2100534)" userId="13ef035a-af9c-4f0b-ad68-644dad5cdbd1" providerId="ADAL" clId="{BBC86336-2245-F345-8CFE-603189E81A71}" dt="2024-05-07T11:12:04.113" v="1918"/>
        <pc:sldMkLst>
          <pc:docMk/>
          <pc:sldMk cId="3974878693" sldId="295"/>
        </pc:sldMkLst>
      </pc:sldChg>
      <pc:sldChg chg="modNotesTx">
        <pc:chgData name="Ffion Jones (2100534)" userId="13ef035a-af9c-4f0b-ad68-644dad5cdbd1" providerId="ADAL" clId="{BBC86336-2245-F345-8CFE-603189E81A71}" dt="2024-05-07T11:05:00.682" v="1791" actId="313"/>
        <pc:sldMkLst>
          <pc:docMk/>
          <pc:sldMk cId="2214325842" sldId="296"/>
        </pc:sldMkLst>
      </pc:sldChg>
      <pc:sldChg chg="addSp delSp modSp add mod modClrScheme chgLayout">
        <pc:chgData name="Ffion Jones (2100534)" userId="13ef035a-af9c-4f0b-ad68-644dad5cdbd1" providerId="ADAL" clId="{BBC86336-2245-F345-8CFE-603189E81A71}" dt="2024-05-06T22:12:24.073" v="406" actId="1076"/>
        <pc:sldMkLst>
          <pc:docMk/>
          <pc:sldMk cId="1524184102" sldId="297"/>
        </pc:sldMkLst>
        <pc:spChg chg="del">
          <ac:chgData name="Ffion Jones (2100534)" userId="13ef035a-af9c-4f0b-ad68-644dad5cdbd1" providerId="ADAL" clId="{BBC86336-2245-F345-8CFE-603189E81A71}" dt="2024-05-06T22:11:52.458" v="379" actId="478"/>
          <ac:spMkLst>
            <pc:docMk/>
            <pc:sldMk cId="1524184102" sldId="297"/>
            <ac:spMk id="2" creationId="{8273DF7A-7A33-B32D-2D24-6DBDF697FE86}"/>
          </ac:spMkLst>
        </pc:spChg>
        <pc:spChg chg="add del mod ord">
          <ac:chgData name="Ffion Jones (2100534)" userId="13ef035a-af9c-4f0b-ad68-644dad5cdbd1" providerId="ADAL" clId="{BBC86336-2245-F345-8CFE-603189E81A71}" dt="2024-05-06T22:11:50.130" v="378" actId="478"/>
          <ac:spMkLst>
            <pc:docMk/>
            <pc:sldMk cId="1524184102" sldId="297"/>
            <ac:spMk id="3" creationId="{AF9BFFB0-624A-89DD-6C67-D7B224E76CA5}"/>
          </ac:spMkLst>
        </pc:spChg>
        <pc:spChg chg="mod ord">
          <ac:chgData name="Ffion Jones (2100534)" userId="13ef035a-af9c-4f0b-ad68-644dad5cdbd1" providerId="ADAL" clId="{BBC86336-2245-F345-8CFE-603189E81A71}" dt="2024-05-06T22:12:24.073" v="406" actId="1076"/>
          <ac:spMkLst>
            <pc:docMk/>
            <pc:sldMk cId="1524184102" sldId="297"/>
            <ac:spMk id="366" creationId="{00000000-0000-0000-0000-000000000000}"/>
          </ac:spMkLst>
        </pc:spChg>
      </pc:sldChg>
      <pc:sldChg chg="addSp delSp modSp new del mod">
        <pc:chgData name="Ffion Jones (2100534)" userId="13ef035a-af9c-4f0b-ad68-644dad5cdbd1" providerId="ADAL" clId="{BBC86336-2245-F345-8CFE-603189E81A71}" dt="2024-05-06T22:10:15.796" v="366" actId="680"/>
        <pc:sldMkLst>
          <pc:docMk/>
          <pc:sldMk cId="2128030047" sldId="297"/>
        </pc:sldMkLst>
        <pc:spChg chg="add del mod">
          <ac:chgData name="Ffion Jones (2100534)" userId="13ef035a-af9c-4f0b-ad68-644dad5cdbd1" providerId="ADAL" clId="{BBC86336-2245-F345-8CFE-603189E81A71}" dt="2024-05-06T22:10:13.629" v="365" actId="47"/>
          <ac:spMkLst>
            <pc:docMk/>
            <pc:sldMk cId="2128030047" sldId="297"/>
            <ac:spMk id="2" creationId="{32765186-54B7-A82E-563E-6D34F27AEF11}"/>
          </ac:spMkLst>
        </pc:spChg>
        <pc:spChg chg="add del">
          <ac:chgData name="Ffion Jones (2100534)" userId="13ef035a-af9c-4f0b-ad68-644dad5cdbd1" providerId="ADAL" clId="{BBC86336-2245-F345-8CFE-603189E81A71}" dt="2024-05-06T22:10:12.979" v="364" actId="22"/>
          <ac:spMkLst>
            <pc:docMk/>
            <pc:sldMk cId="2128030047" sldId="297"/>
            <ac:spMk id="4" creationId="{3B7AD113-A657-EABB-D423-623A38F34395}"/>
          </ac:spMkLst>
        </pc:spChg>
      </pc:sldChg>
      <pc:sldChg chg="addSp delSp modSp new del mod">
        <pc:chgData name="Ffion Jones (2100534)" userId="13ef035a-af9c-4f0b-ad68-644dad5cdbd1" providerId="ADAL" clId="{BBC86336-2245-F345-8CFE-603189E81A71}" dt="2024-05-06T22:11:36.431" v="374" actId="2696"/>
        <pc:sldMkLst>
          <pc:docMk/>
          <pc:sldMk cId="2427982554" sldId="297"/>
        </pc:sldMkLst>
        <pc:spChg chg="add del mod">
          <ac:chgData name="Ffion Jones (2100534)" userId="13ef035a-af9c-4f0b-ad68-644dad5cdbd1" providerId="ADAL" clId="{BBC86336-2245-F345-8CFE-603189E81A71}" dt="2024-05-06T22:11:23.744" v="371" actId="478"/>
          <ac:spMkLst>
            <pc:docMk/>
            <pc:sldMk cId="2427982554" sldId="297"/>
            <ac:spMk id="2" creationId="{4C51BF7C-621A-2F24-ABD6-3413F4A17427}"/>
          </ac:spMkLst>
        </pc:spChg>
        <pc:spChg chg="add del mod">
          <ac:chgData name="Ffion Jones (2100534)" userId="13ef035a-af9c-4f0b-ad68-644dad5cdbd1" providerId="ADAL" clId="{BBC86336-2245-F345-8CFE-603189E81A71}" dt="2024-05-06T22:11:33.805" v="373" actId="478"/>
          <ac:spMkLst>
            <pc:docMk/>
            <pc:sldMk cId="2427982554" sldId="297"/>
            <ac:spMk id="3" creationId="{93470E7D-C78B-6F41-DAF0-FAF88C50A4F8}"/>
          </ac:spMkLst>
        </pc:spChg>
      </pc:sldChg>
      <pc:sldChg chg="addSp delSp modSp new mod">
        <pc:chgData name="Ffion Jones (2100534)" userId="13ef035a-af9c-4f0b-ad68-644dad5cdbd1" providerId="ADAL" clId="{BBC86336-2245-F345-8CFE-603189E81A71}" dt="2024-05-07T09:07:42.834" v="477" actId="20577"/>
        <pc:sldMkLst>
          <pc:docMk/>
          <pc:sldMk cId="2214805573" sldId="298"/>
        </pc:sldMkLst>
        <pc:spChg chg="del">
          <ac:chgData name="Ffion Jones (2100534)" userId="13ef035a-af9c-4f0b-ad68-644dad5cdbd1" providerId="ADAL" clId="{BBC86336-2245-F345-8CFE-603189E81A71}" dt="2024-05-06T22:12:42.801" v="408" actId="478"/>
          <ac:spMkLst>
            <pc:docMk/>
            <pc:sldMk cId="2214805573" sldId="298"/>
            <ac:spMk id="2" creationId="{5A430907-753B-1246-694D-16FB5338085A}"/>
          </ac:spMkLst>
        </pc:spChg>
        <pc:spChg chg="del">
          <ac:chgData name="Ffion Jones (2100534)" userId="13ef035a-af9c-4f0b-ad68-644dad5cdbd1" providerId="ADAL" clId="{BBC86336-2245-F345-8CFE-603189E81A71}" dt="2024-05-06T22:12:44.883" v="409" actId="478"/>
          <ac:spMkLst>
            <pc:docMk/>
            <pc:sldMk cId="2214805573" sldId="298"/>
            <ac:spMk id="3" creationId="{59D1B9C7-B273-98E8-673C-A3ABA8E19B77}"/>
          </ac:spMkLst>
        </pc:spChg>
        <pc:spChg chg="add mod">
          <ac:chgData name="Ffion Jones (2100534)" userId="13ef035a-af9c-4f0b-ad68-644dad5cdbd1" providerId="ADAL" clId="{BBC86336-2245-F345-8CFE-603189E81A71}" dt="2024-05-07T09:07:42.834" v="477" actId="20577"/>
          <ac:spMkLst>
            <pc:docMk/>
            <pc:sldMk cId="2214805573" sldId="298"/>
            <ac:spMk id="4" creationId="{2701F92E-687B-6311-B431-5B94BDE1CE72}"/>
          </ac:spMkLst>
        </pc:spChg>
      </pc:sldChg>
      <pc:sldMasterChg chg="delSldLayout">
        <pc:chgData name="Ffion Jones (2100534)" userId="13ef035a-af9c-4f0b-ad68-644dad5cdbd1" providerId="ADAL" clId="{BBC86336-2245-F345-8CFE-603189E81A71}" dt="2024-05-06T22:11:36.434" v="375" actId="2696"/>
        <pc:sldMasterMkLst>
          <pc:docMk/>
          <pc:sldMasterMk cId="0" sldId="2147483676"/>
        </pc:sldMasterMkLst>
        <pc:sldLayoutChg chg="del">
          <pc:chgData name="Ffion Jones (2100534)" userId="13ef035a-af9c-4f0b-ad68-644dad5cdbd1" providerId="ADAL" clId="{BBC86336-2245-F345-8CFE-603189E81A71}" dt="2024-05-06T22:09:13.733" v="327" actId="2696"/>
          <pc:sldLayoutMkLst>
            <pc:docMk/>
            <pc:sldMasterMk cId="0" sldId="2147483676"/>
            <pc:sldLayoutMk cId="0" sldId="2147483661"/>
          </pc:sldLayoutMkLst>
        </pc:sldLayoutChg>
        <pc:sldLayoutChg chg="del">
          <pc:chgData name="Ffion Jones (2100534)" userId="13ef035a-af9c-4f0b-ad68-644dad5cdbd1" providerId="ADAL" clId="{BBC86336-2245-F345-8CFE-603189E81A71}" dt="2024-05-06T22:09:14.469" v="329" actId="2696"/>
          <pc:sldLayoutMkLst>
            <pc:docMk/>
            <pc:sldMasterMk cId="0" sldId="2147483676"/>
            <pc:sldLayoutMk cId="0" sldId="2147483664"/>
          </pc:sldLayoutMkLst>
        </pc:sldLayoutChg>
        <pc:sldLayoutChg chg="del">
          <pc:chgData name="Ffion Jones (2100534)" userId="13ef035a-af9c-4f0b-ad68-644dad5cdbd1" providerId="ADAL" clId="{BBC86336-2245-F345-8CFE-603189E81A71}" dt="2024-05-06T22:09:15.879" v="331" actId="2696"/>
          <pc:sldLayoutMkLst>
            <pc:docMk/>
            <pc:sldMasterMk cId="0" sldId="2147483676"/>
            <pc:sldLayoutMk cId="0" sldId="2147483667"/>
          </pc:sldLayoutMkLst>
        </pc:sldLayoutChg>
        <pc:sldLayoutChg chg="del">
          <pc:chgData name="Ffion Jones (2100534)" userId="13ef035a-af9c-4f0b-ad68-644dad5cdbd1" providerId="ADAL" clId="{BBC86336-2245-F345-8CFE-603189E81A71}" dt="2024-05-06T22:09:19.716" v="335" actId="2696"/>
          <pc:sldLayoutMkLst>
            <pc:docMk/>
            <pc:sldMasterMk cId="0" sldId="2147483676"/>
            <pc:sldLayoutMk cId="0" sldId="2147483670"/>
          </pc:sldLayoutMkLst>
        </pc:sldLayoutChg>
        <pc:sldLayoutChg chg="del">
          <pc:chgData name="Ffion Jones (2100534)" userId="13ef035a-af9c-4f0b-ad68-644dad5cdbd1" providerId="ADAL" clId="{BBC86336-2245-F345-8CFE-603189E81A71}" dt="2024-05-06T22:09:19.593" v="333" actId="2696"/>
          <pc:sldLayoutMkLst>
            <pc:docMk/>
            <pc:sldMasterMk cId="0" sldId="2147483676"/>
            <pc:sldLayoutMk cId="0" sldId="2147483671"/>
          </pc:sldLayoutMkLst>
        </pc:sldLayoutChg>
        <pc:sldLayoutChg chg="del">
          <pc:chgData name="Ffion Jones (2100534)" userId="13ef035a-af9c-4f0b-ad68-644dad5cdbd1" providerId="ADAL" clId="{BBC86336-2245-F345-8CFE-603189E81A71}" dt="2024-05-06T22:11:36.434" v="375" actId="2696"/>
          <pc:sldLayoutMkLst>
            <pc:docMk/>
            <pc:sldMasterMk cId="0" sldId="2147483676"/>
            <pc:sldLayoutMk cId="0" sldId="2147483672"/>
          </pc:sldLayoutMkLst>
        </pc:sldLayoutChg>
      </pc:sldMasterChg>
      <pc:sldMasterChg chg="del delSldLayout">
        <pc:chgData name="Ffion Jones (2100534)" userId="13ef035a-af9c-4f0b-ad68-644dad5cdbd1" providerId="ADAL" clId="{BBC86336-2245-F345-8CFE-603189E81A71}" dt="2024-05-06T22:09:34.849" v="358" actId="2696"/>
        <pc:sldMasterMkLst>
          <pc:docMk/>
          <pc:sldMasterMk cId="0" sldId="2147483677"/>
        </pc:sldMasterMkLst>
        <pc:sldLayoutChg chg="del">
          <pc:chgData name="Ffion Jones (2100534)" userId="13ef035a-af9c-4f0b-ad68-644dad5cdbd1" providerId="ADAL" clId="{BBC86336-2245-F345-8CFE-603189E81A71}" dt="2024-05-06T22:09:34.845" v="357" actId="2696"/>
          <pc:sldLayoutMkLst>
            <pc:docMk/>
            <pc:sldMasterMk cId="0" sldId="2147483677"/>
            <pc:sldLayoutMk cId="0" sldId="2147483674"/>
          </pc:sldLayoutMkLst>
        </pc:sldLayoutChg>
        <pc:sldLayoutChg chg="del">
          <pc:chgData name="Ffion Jones (2100534)" userId="13ef035a-af9c-4f0b-ad68-644dad5cdbd1" providerId="ADAL" clId="{BBC86336-2245-F345-8CFE-603189E81A71}" dt="2024-05-06T22:09:30.002" v="348" actId="2696"/>
          <pc:sldLayoutMkLst>
            <pc:docMk/>
            <pc:sldMasterMk cId="0" sldId="2147483677"/>
            <pc:sldLayoutMk cId="0" sldId="214748367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g1385ffad1c4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0" name="Google Shape;210;g1385ffad1c4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g14072739ea5_12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4" name="Google Shape;284;g14072739ea5_12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Mental, emotional and/or physical abuse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Mental, emotional and/or physical neglect</a:t>
            </a: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g1385ffacdc3_0_1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3" name="Google Shape;303;g1385ffacdc3_0_1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1. Increased risk - depression, anxiety, PTSD etc.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2. Increased risk of chronic health conditions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3. Aggression and delinquency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4. Healthy and stable relationships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5. 20 years shorter</a:t>
            </a: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Early intervention lessens negative effects, healthier outcomes. Address early – prevent trauma escalating and reduce consequences</a:t>
            </a:r>
          </a:p>
          <a:p>
            <a:r>
              <a:rPr lang="en-US" dirty="0"/>
              <a:t>Substance abuse, homelessness and criminal activities</a:t>
            </a:r>
          </a:p>
          <a:p>
            <a:r>
              <a:rPr lang="en-US" dirty="0"/>
              <a:t>Hinder cognitive development – reduce academic attainment</a:t>
            </a:r>
          </a:p>
          <a:p>
            <a:r>
              <a:rPr lang="en-US" dirty="0"/>
              <a:t>Parents pass on difficult experiences</a:t>
            </a:r>
          </a:p>
          <a:p>
            <a:r>
              <a:rPr lang="en-US" dirty="0"/>
              <a:t>Struggle forming and maintaining relationships</a:t>
            </a:r>
          </a:p>
        </p:txBody>
      </p:sp>
    </p:spTree>
    <p:extLst>
      <p:ext uri="{BB962C8B-B14F-4D97-AF65-F5344CB8AC3E}">
        <p14:creationId xmlns:p14="http://schemas.microsoft.com/office/powerpoint/2010/main" val="5776089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Better understanding of self</a:t>
            </a:r>
          </a:p>
          <a:p>
            <a:r>
              <a:rPr lang="en-US" dirty="0"/>
              <a:t>Enable sense of calmness and reduced stress</a:t>
            </a:r>
          </a:p>
          <a:p>
            <a:r>
              <a:rPr lang="en-US" dirty="0"/>
              <a:t>Empowered to respond thoughtfully to inner experiences</a:t>
            </a:r>
          </a:p>
          <a:p>
            <a:r>
              <a:rPr lang="en-US" dirty="0"/>
              <a:t>Kindness to self and others</a:t>
            </a:r>
          </a:p>
        </p:txBody>
      </p:sp>
    </p:spTree>
    <p:extLst>
      <p:ext uri="{BB962C8B-B14F-4D97-AF65-F5344CB8AC3E}">
        <p14:creationId xmlns:p14="http://schemas.microsoft.com/office/powerpoint/2010/main" val="26043505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Meditation – develop self awareness, skills to regulate emotions</a:t>
            </a:r>
          </a:p>
          <a:p>
            <a:r>
              <a:rPr lang="en-US" dirty="0"/>
              <a:t>Body scan – recognize and understand physical sensations associated with thoughts and feelings. Enhance self awareness and manage emotions</a:t>
            </a:r>
          </a:p>
          <a:p>
            <a:r>
              <a:rPr lang="en-US" dirty="0"/>
              <a:t>Mindful walking – focus on breath and surroundings, promote relaxation and awareness of present. Alleviate stress and distractions, sense of peace and </a:t>
            </a:r>
            <a:r>
              <a:rPr lang="en-US" dirty="0" err="1"/>
              <a:t>groundedness</a:t>
            </a:r>
            <a:endParaRPr lang="en-US" dirty="0"/>
          </a:p>
          <a:p>
            <a:r>
              <a:rPr lang="en-US" dirty="0"/>
              <a:t>Integrated into home and school environments</a:t>
            </a:r>
          </a:p>
        </p:txBody>
      </p:sp>
    </p:spTree>
    <p:extLst>
      <p:ext uri="{BB962C8B-B14F-4D97-AF65-F5344CB8AC3E}">
        <p14:creationId xmlns:p14="http://schemas.microsoft.com/office/powerpoint/2010/main" val="21626922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2022 comprehensive review delved into effectiveness </a:t>
            </a:r>
            <a:r>
              <a:rPr lang="en-US" sz="1100" dirty="0"/>
              <a:t>of mindfulness-based interventions for children </a:t>
            </a:r>
          </a:p>
          <a:p>
            <a:r>
              <a:rPr lang="en-US" sz="1100" dirty="0"/>
              <a:t>promising outcomes, indicate interventions significantly enhance both mental health and cognitive abilities.</a:t>
            </a:r>
          </a:p>
          <a:p>
            <a:r>
              <a:rPr lang="en-US" sz="1100" dirty="0"/>
              <a:t>eight key areas: mood, anxiety, emotion regulation, coping skills, social functioning, behavior, cognitive functioning, psychological flexibility, and self-awareness</a:t>
            </a:r>
          </a:p>
          <a:p>
            <a:r>
              <a:rPr lang="en-US" sz="1100" dirty="0"/>
              <a:t>consistent regardless of types or age</a:t>
            </a:r>
          </a:p>
          <a:p>
            <a:endParaRPr lang="en-US" sz="1100" dirty="0"/>
          </a:p>
          <a:p>
            <a:r>
              <a:rPr lang="en-US" sz="1100" dirty="0"/>
              <a:t>no clear benefit in alleviating trauma symptoms</a:t>
            </a:r>
          </a:p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US" sz="1100" dirty="0"/>
              <a:t>multifaceted approach - indicated it is beneficial, but should be complemented with other tailored interventions</a:t>
            </a:r>
          </a:p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US" sz="1100" dirty="0"/>
              <a:t>method enhances reliability and validity, limited due to possible bias in selection and analysis of the included literature</a:t>
            </a:r>
          </a:p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US" sz="1100" dirty="0"/>
              <a:t>provides valuable insights into the potential benefits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3833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Google Shape;407;g1385ffacdc3_0_4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8" name="Google Shape;408;g1385ffacdc3_0_4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impact of mindfulness in reducing the adverse effects of childhood stress and trauma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enhances mental health, particularly alleviating symptoms of depression and anxiety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valuable tool for addressing trauma-related symptoms – mental conditions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multifaceted tool - aid coping skills, elevate mood, and enhance overall quality of life 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evidence demonstrating positive outcomes across mental, behavioral, and physical domains 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method enhances the reliability and validity. however, limited due to possible bias in selection and analysis of the included literature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g54dda1946d_6_3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1" name="Google Shape;451;g54dda1946d_6_3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2021 study investigating mindfulness as a moderator of the relationship between ACE) and psychopathological symptoms, highlighted mindfulness as an effective intervention, particularly anxiety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individuals with higher levels of mindfulness demonstrated lower levels of ACEs-induced generalized anxiety – protective barrier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concerning trend: low levels of mindfulness were associated with an increased risk of developing generalized anxiety symptoms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importance of mindfulness as a universal tool that should be taught to all children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Additionally, effectiveness for various symptoms explored – depression, social anxiety, posttraumatic stress, and eating disorders. 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no significant effect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US" sz="1100" dirty="0"/>
              <a:t>different approach may be needed for individuals who developed symptoms associated with other mental illnesses.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contributes valuable insights into the complex dynamics of psychological well-being. 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Limitations include the reliance on self-report measures, introduce response biases and impact the reliability of the findings.</a:t>
            </a: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gd44c0c1fca_0_1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6" name="Google Shape;516;gd44c0c1fca_0_1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2021, investigation into the effectiveness of mindfulness as a tool to combat depression 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study revealed promising results, effective in alleviating depressive symptoms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three facets of mindfulness—particularly, the ability to describe experiences, heightened awareness, and the practice of non-judgment—reduce depression symptoms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being fully present and aware in the moment - protective barrier against depression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US" sz="1100" dirty="0"/>
              <a:t>high levels of awareness - no increase in depressive symptoms, even when assessing individuals who presented with a higher number of ACEs.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US" sz="1100" dirty="0"/>
              <a:t>support literature - elevated levels of mindfulness - mediator, reducing the detrimental impact of ACEs on mental health. 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pathway towards resilience and well-being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valuable insights into promoting resilience and well-being.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Limitations - reliance on self-reported data and its cross-sectional design, restrict drawing causal conclusions and making broad generalizations.</a:t>
            </a: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g1385ffacdc3_0_4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8" name="Google Shape;398;g1385ffacdc3_0_4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Suitability - too challenging - boredom or inability to focus for a significant amount of time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not connect with the activity - may not have benefitted immediately, lose interest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Individual factors - age, developmental stage, personality traits, background, and severity of the ACEs experienced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US" sz="1100" dirty="0"/>
              <a:t>Tailored approach - address specific needs and challenges. generic approach - possible underlying trauma related issues overlooked.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US" sz="1100" dirty="0"/>
              <a:t>Triggers - sensations within the body, or mental and motional wellbeing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US" sz="1100" dirty="0"/>
              <a:t>Lack of evidence - mainly focus on the short-term benefits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US" sz="1100" dirty="0"/>
              <a:t>lack of research to support long term benefits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g1385ffacdc3_0_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4" name="Google Shape;364;g1385ffacdc3_0_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GB" sz="1100" b="0" i="0" u="none" strike="noStrike" dirty="0">
                <a:effectLst/>
                <a:latin typeface="Söhne"/>
              </a:rPr>
              <a:t>Aids development of skills that aid overcoming traumatic experiences, reduce symptoms of mental health conditions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r>
              <a:rPr lang="en-GB" sz="1100" b="0" i="0" u="none" strike="noStrike" dirty="0">
                <a:effectLst/>
                <a:latin typeface="Söhne"/>
              </a:rPr>
              <a:t>Reducing stress, enhancing emotional regulation, and facilitating healing from past traumatic experiences.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GB" sz="1100" b="0" i="0" u="none" strike="noStrike" dirty="0">
                <a:effectLst/>
                <a:latin typeface="Söhne"/>
              </a:rPr>
              <a:t>cultivating present-moment awareness, acceptance, and compassion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GB" sz="1100" b="0" i="0" u="none" strike="noStrike" dirty="0">
                <a:effectLst/>
                <a:latin typeface="Söhne"/>
              </a:rPr>
              <a:t>empowers individuals to process and integrate ACEs into their lives,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GB" sz="1100" b="0" i="0" u="none" strike="noStrike" dirty="0">
                <a:effectLst/>
                <a:latin typeface="Söhne"/>
              </a:rPr>
              <a:t>fostering greater well-being and resilience over the long term.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GB" sz="1100" dirty="0">
                <a:latin typeface="Söhne"/>
              </a:rPr>
              <a:t>tool to support children, should be noted t it is important to recognise its effectiveness may not translate to all children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GB" sz="1100" dirty="0">
                <a:latin typeface="Söhne"/>
              </a:rPr>
              <a:t>vital that more research be conducted - aid in understanding short term and long-term effects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GB" sz="1100" dirty="0">
                <a:latin typeface="Söhne"/>
              </a:rPr>
              <a:t>allow for mindfulness interventions to be tailored</a:t>
            </a:r>
            <a:endParaRPr lang="en-GB" sz="1100" b="0" i="0" u="none" strike="noStrike" dirty="0">
              <a:effectLst/>
              <a:latin typeface="Söhne"/>
            </a:endParaRP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</a:pPr>
            <a:endParaRPr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g1385ffacdc3_0_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4" name="Google Shape;364;g1385ffacdc3_0_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53967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>
            <a:spLocks noGrp="1"/>
          </p:cNvSpPr>
          <p:nvPr>
            <p:ph type="pic" idx="2"/>
          </p:nvPr>
        </p:nvSpPr>
        <p:spPr>
          <a:xfrm>
            <a:off x="5478675" y="0"/>
            <a:ext cx="3665100" cy="4546800"/>
          </a:xfrm>
          <a:prstGeom prst="rect">
            <a:avLst/>
          </a:prstGeom>
          <a:noFill/>
          <a:ln>
            <a:noFill/>
          </a:ln>
        </p:spPr>
      </p:sp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789425" y="835300"/>
            <a:ext cx="6193800" cy="627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3700">
                <a:solidFill>
                  <a:schemeClr val="dk2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4"/>
          <p:cNvSpPr>
            <a:spLocks noGrp="1"/>
          </p:cNvSpPr>
          <p:nvPr>
            <p:ph type="pic" idx="2"/>
          </p:nvPr>
        </p:nvSpPr>
        <p:spPr>
          <a:xfrm>
            <a:off x="4515825" y="0"/>
            <a:ext cx="46281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4473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720000" y="1255425"/>
            <a:ext cx="4473600" cy="334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 sz="1200">
                <a:latin typeface="Poppins"/>
                <a:ea typeface="Poppins"/>
                <a:cs typeface="Poppins"/>
                <a:sym typeface="Poppins"/>
              </a:defRPr>
            </a:lvl1pPr>
            <a:lvl2pPr marL="914400" lvl="1" indent="-317500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5"/>
          <p:cNvSpPr txBox="1">
            <a:spLocks noGrp="1"/>
          </p:cNvSpPr>
          <p:nvPr>
            <p:ph type="subTitle" idx="1"/>
          </p:nvPr>
        </p:nvSpPr>
        <p:spPr>
          <a:xfrm>
            <a:off x="5055284" y="3608749"/>
            <a:ext cx="2505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subTitle" idx="2"/>
          </p:nvPr>
        </p:nvSpPr>
        <p:spPr>
          <a:xfrm>
            <a:off x="1583300" y="3608749"/>
            <a:ext cx="2505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subTitle" idx="3"/>
          </p:nvPr>
        </p:nvSpPr>
        <p:spPr>
          <a:xfrm>
            <a:off x="5055275" y="3300725"/>
            <a:ext cx="2505600" cy="39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oppins SemiBold"/>
              <a:buNone/>
              <a:defRPr sz="2400">
                <a:solidFill>
                  <a:schemeClr val="dk1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oppins SemiBold"/>
              <a:buNone/>
              <a:defRPr sz="2400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oppins SemiBold"/>
              <a:buNone/>
              <a:defRPr sz="2400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oppins SemiBold"/>
              <a:buNone/>
              <a:defRPr sz="2400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oppins SemiBold"/>
              <a:buNone/>
              <a:defRPr sz="2400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oppins SemiBold"/>
              <a:buNone/>
              <a:defRPr sz="2400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oppins SemiBold"/>
              <a:buNone/>
              <a:defRPr sz="2400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oppins SemiBold"/>
              <a:buNone/>
              <a:defRPr sz="2400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oppins SemiBold"/>
              <a:buNone/>
              <a:defRPr sz="2400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ubTitle" idx="4"/>
          </p:nvPr>
        </p:nvSpPr>
        <p:spPr>
          <a:xfrm>
            <a:off x="1583300" y="3300725"/>
            <a:ext cx="2505600" cy="39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oppins SemiBold"/>
              <a:buNone/>
              <a:defRPr sz="2400">
                <a:solidFill>
                  <a:schemeClr val="dk1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oppins SemiBold"/>
              <a:buNone/>
              <a:defRPr sz="2400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oppins SemiBold"/>
              <a:buNone/>
              <a:defRPr sz="2400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oppins SemiBold"/>
              <a:buNone/>
              <a:defRPr sz="2400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oppins SemiBold"/>
              <a:buNone/>
              <a:defRPr sz="2400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oppins SemiBold"/>
              <a:buNone/>
              <a:defRPr sz="2400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oppins SemiBold"/>
              <a:buNone/>
              <a:defRPr sz="2400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oppins SemiBold"/>
              <a:buNone/>
              <a:defRPr sz="2400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oppins SemiBold"/>
              <a:buNone/>
              <a:defRPr sz="2400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/>
          <p:nvPr/>
        </p:nvSpPr>
        <p:spPr>
          <a:xfrm flipH="1">
            <a:off x="-94" y="4340376"/>
            <a:ext cx="5386854" cy="803082"/>
          </a:xfrm>
          <a:custGeom>
            <a:avLst/>
            <a:gdLst/>
            <a:ahLst/>
            <a:cxnLst/>
            <a:rect l="l" t="t" r="r" b="b"/>
            <a:pathLst>
              <a:path w="75425" h="17958" extrusionOk="0">
                <a:moveTo>
                  <a:pt x="65561" y="1"/>
                </a:moveTo>
                <a:cubicBezTo>
                  <a:pt x="62472" y="1"/>
                  <a:pt x="59368" y="1131"/>
                  <a:pt x="56925" y="3440"/>
                </a:cubicBezTo>
                <a:lnTo>
                  <a:pt x="55160" y="5108"/>
                </a:lnTo>
                <a:cubicBezTo>
                  <a:pt x="52790" y="7349"/>
                  <a:pt x="49685" y="8548"/>
                  <a:pt x="46515" y="8548"/>
                </a:cubicBezTo>
                <a:cubicBezTo>
                  <a:pt x="45260" y="8548"/>
                  <a:pt x="43995" y="8360"/>
                  <a:pt x="42762" y="7974"/>
                </a:cubicBezTo>
                <a:lnTo>
                  <a:pt x="30942" y="4279"/>
                </a:lnTo>
                <a:cubicBezTo>
                  <a:pt x="29713" y="3895"/>
                  <a:pt x="28448" y="3706"/>
                  <a:pt x="27187" y="3706"/>
                </a:cubicBezTo>
                <a:cubicBezTo>
                  <a:pt x="24902" y="3706"/>
                  <a:pt x="22635" y="4328"/>
                  <a:pt x="20642" y="5542"/>
                </a:cubicBezTo>
                <a:cubicBezTo>
                  <a:pt x="13349" y="9983"/>
                  <a:pt x="377" y="17865"/>
                  <a:pt x="1" y="17958"/>
                </a:cubicBezTo>
                <a:lnTo>
                  <a:pt x="75425" y="17958"/>
                </a:lnTo>
                <a:lnTo>
                  <a:pt x="75425" y="4760"/>
                </a:lnTo>
                <a:cubicBezTo>
                  <a:pt x="72927" y="1615"/>
                  <a:pt x="69254" y="1"/>
                  <a:pt x="6556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" name="Google Shape;28;p6"/>
          <p:cNvSpPr/>
          <p:nvPr/>
        </p:nvSpPr>
        <p:spPr>
          <a:xfrm rot="10800000">
            <a:off x="-115" y="-7394"/>
            <a:ext cx="2768663" cy="659193"/>
          </a:xfrm>
          <a:custGeom>
            <a:avLst/>
            <a:gdLst/>
            <a:ahLst/>
            <a:cxnLst/>
            <a:rect l="l" t="t" r="r" b="b"/>
            <a:pathLst>
              <a:path w="75425" h="17958" extrusionOk="0">
                <a:moveTo>
                  <a:pt x="65561" y="1"/>
                </a:moveTo>
                <a:cubicBezTo>
                  <a:pt x="62472" y="1"/>
                  <a:pt x="59368" y="1131"/>
                  <a:pt x="56925" y="3440"/>
                </a:cubicBezTo>
                <a:lnTo>
                  <a:pt x="55160" y="5108"/>
                </a:lnTo>
                <a:cubicBezTo>
                  <a:pt x="52790" y="7349"/>
                  <a:pt x="49685" y="8548"/>
                  <a:pt x="46515" y="8548"/>
                </a:cubicBezTo>
                <a:cubicBezTo>
                  <a:pt x="45260" y="8548"/>
                  <a:pt x="43995" y="8360"/>
                  <a:pt x="42762" y="7974"/>
                </a:cubicBezTo>
                <a:lnTo>
                  <a:pt x="30942" y="4279"/>
                </a:lnTo>
                <a:cubicBezTo>
                  <a:pt x="29713" y="3895"/>
                  <a:pt x="28448" y="3706"/>
                  <a:pt x="27187" y="3706"/>
                </a:cubicBezTo>
                <a:cubicBezTo>
                  <a:pt x="24902" y="3706"/>
                  <a:pt x="22635" y="4328"/>
                  <a:pt x="20642" y="5542"/>
                </a:cubicBezTo>
                <a:cubicBezTo>
                  <a:pt x="13349" y="9983"/>
                  <a:pt x="377" y="17865"/>
                  <a:pt x="1" y="17958"/>
                </a:cubicBezTo>
                <a:lnTo>
                  <a:pt x="75425" y="17958"/>
                </a:lnTo>
                <a:lnTo>
                  <a:pt x="75425" y="4760"/>
                </a:lnTo>
                <a:cubicBezTo>
                  <a:pt x="72927" y="1615"/>
                  <a:pt x="69254" y="1"/>
                  <a:pt x="6556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6"/>
          <p:cNvSpPr/>
          <p:nvPr/>
        </p:nvSpPr>
        <p:spPr>
          <a:xfrm flipH="1">
            <a:off x="6970109" y="3798261"/>
            <a:ext cx="2173895" cy="1345245"/>
          </a:xfrm>
          <a:custGeom>
            <a:avLst/>
            <a:gdLst/>
            <a:ahLst/>
            <a:cxnLst/>
            <a:rect l="l" t="t" r="r" b="b"/>
            <a:pathLst>
              <a:path w="34170" h="21145" extrusionOk="0">
                <a:moveTo>
                  <a:pt x="7" y="0"/>
                </a:moveTo>
                <a:lnTo>
                  <a:pt x="0" y="21144"/>
                </a:lnTo>
                <a:lnTo>
                  <a:pt x="34169" y="21144"/>
                </a:lnTo>
                <a:cubicBezTo>
                  <a:pt x="33940" y="14573"/>
                  <a:pt x="27811" y="12198"/>
                  <a:pt x="20381" y="12198"/>
                </a:cubicBezTo>
                <a:cubicBezTo>
                  <a:pt x="18502" y="12198"/>
                  <a:pt x="16539" y="12350"/>
                  <a:pt x="14568" y="12624"/>
                </a:cubicBezTo>
                <a:cubicBezTo>
                  <a:pt x="13623" y="12756"/>
                  <a:pt x="12739" y="12818"/>
                  <a:pt x="11913" y="12818"/>
                </a:cubicBezTo>
                <a:cubicBezTo>
                  <a:pt x="15" y="12818"/>
                  <a:pt x="7" y="30"/>
                  <a:pt x="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0" name="Google Shape;30;p6"/>
          <p:cNvGrpSpPr/>
          <p:nvPr/>
        </p:nvGrpSpPr>
        <p:grpSpPr>
          <a:xfrm rot="2018884">
            <a:off x="8211383" y="235336"/>
            <a:ext cx="912757" cy="719218"/>
            <a:chOff x="6720525" y="2684250"/>
            <a:chExt cx="438600" cy="345600"/>
          </a:xfrm>
        </p:grpSpPr>
        <p:sp>
          <p:nvSpPr>
            <p:cNvPr id="31" name="Google Shape;31;p6"/>
            <p:cNvSpPr/>
            <p:nvPr/>
          </p:nvSpPr>
          <p:spPr>
            <a:xfrm>
              <a:off x="6814525" y="2688925"/>
              <a:ext cx="326025" cy="78125"/>
            </a:xfrm>
            <a:custGeom>
              <a:avLst/>
              <a:gdLst/>
              <a:ahLst/>
              <a:cxnLst/>
              <a:rect l="l" t="t" r="r" b="b"/>
              <a:pathLst>
                <a:path w="13041" h="3125" extrusionOk="0">
                  <a:moveTo>
                    <a:pt x="10892" y="0"/>
                  </a:moveTo>
                  <a:cubicBezTo>
                    <a:pt x="8060" y="0"/>
                    <a:pt x="5665" y="262"/>
                    <a:pt x="3799" y="510"/>
                  </a:cubicBezTo>
                  <a:cubicBezTo>
                    <a:pt x="1496" y="836"/>
                    <a:pt x="11" y="1141"/>
                    <a:pt x="0" y="1177"/>
                  </a:cubicBezTo>
                  <a:cubicBezTo>
                    <a:pt x="1933" y="2609"/>
                    <a:pt x="3971" y="3124"/>
                    <a:pt x="5809" y="3124"/>
                  </a:cubicBezTo>
                  <a:cubicBezTo>
                    <a:pt x="7130" y="3124"/>
                    <a:pt x="8347" y="2858"/>
                    <a:pt x="9349" y="2476"/>
                  </a:cubicBezTo>
                  <a:cubicBezTo>
                    <a:pt x="11739" y="1599"/>
                    <a:pt x="12965" y="95"/>
                    <a:pt x="13037" y="51"/>
                  </a:cubicBezTo>
                  <a:lnTo>
                    <a:pt x="13037" y="51"/>
                  </a:lnTo>
                  <a:cubicBezTo>
                    <a:pt x="13038" y="51"/>
                    <a:pt x="13039" y="51"/>
                    <a:pt x="13040" y="51"/>
                  </a:cubicBezTo>
                  <a:cubicBezTo>
                    <a:pt x="13040" y="50"/>
                    <a:pt x="13040" y="50"/>
                    <a:pt x="13040" y="50"/>
                  </a:cubicBezTo>
                  <a:cubicBezTo>
                    <a:pt x="13039" y="50"/>
                    <a:pt x="13038" y="50"/>
                    <a:pt x="13037" y="51"/>
                  </a:cubicBezTo>
                  <a:lnTo>
                    <a:pt x="13037" y="51"/>
                  </a:lnTo>
                  <a:cubicBezTo>
                    <a:pt x="12297" y="16"/>
                    <a:pt x="11581" y="0"/>
                    <a:pt x="1089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6"/>
            <p:cNvSpPr/>
            <p:nvPr/>
          </p:nvSpPr>
          <p:spPr>
            <a:xfrm>
              <a:off x="6961800" y="2690625"/>
              <a:ext cx="197325" cy="339225"/>
            </a:xfrm>
            <a:custGeom>
              <a:avLst/>
              <a:gdLst/>
              <a:ahLst/>
              <a:cxnLst/>
              <a:rect l="l" t="t" r="r" b="b"/>
              <a:pathLst>
                <a:path w="7893" h="13569" extrusionOk="0">
                  <a:moveTo>
                    <a:pt x="7164" y="1"/>
                  </a:moveTo>
                  <a:cubicBezTo>
                    <a:pt x="4775" y="3656"/>
                    <a:pt x="2985" y="6885"/>
                    <a:pt x="1790" y="9382"/>
                  </a:cubicBezTo>
                  <a:cubicBezTo>
                    <a:pt x="599" y="11839"/>
                    <a:pt x="0" y="13568"/>
                    <a:pt x="32" y="13568"/>
                  </a:cubicBezTo>
                  <a:cubicBezTo>
                    <a:pt x="32" y="13568"/>
                    <a:pt x="32" y="13568"/>
                    <a:pt x="32" y="13568"/>
                  </a:cubicBezTo>
                  <a:cubicBezTo>
                    <a:pt x="5510" y="10157"/>
                    <a:pt x="7085" y="6322"/>
                    <a:pt x="7505" y="3839"/>
                  </a:cubicBezTo>
                  <a:cubicBezTo>
                    <a:pt x="7892" y="1274"/>
                    <a:pt x="7128" y="58"/>
                    <a:pt x="71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6"/>
            <p:cNvSpPr/>
            <p:nvPr/>
          </p:nvSpPr>
          <p:spPr>
            <a:xfrm>
              <a:off x="6720525" y="2684250"/>
              <a:ext cx="424500" cy="248450"/>
            </a:xfrm>
            <a:custGeom>
              <a:avLst/>
              <a:gdLst/>
              <a:ahLst/>
              <a:cxnLst/>
              <a:rect l="l" t="t" r="r" b="b"/>
              <a:pathLst>
                <a:path w="16980" h="9938" extrusionOk="0">
                  <a:moveTo>
                    <a:pt x="16978" y="1"/>
                  </a:moveTo>
                  <a:cubicBezTo>
                    <a:pt x="16974" y="1"/>
                    <a:pt x="16970" y="3"/>
                    <a:pt x="16966" y="9"/>
                  </a:cubicBezTo>
                  <a:lnTo>
                    <a:pt x="16966" y="9"/>
                  </a:lnTo>
                  <a:cubicBezTo>
                    <a:pt x="16971" y="6"/>
                    <a:pt x="16975" y="4"/>
                    <a:pt x="16980" y="1"/>
                  </a:cubicBezTo>
                  <a:cubicBezTo>
                    <a:pt x="16979" y="1"/>
                    <a:pt x="16978" y="1"/>
                    <a:pt x="16978" y="1"/>
                  </a:cubicBezTo>
                  <a:close/>
                  <a:moveTo>
                    <a:pt x="16966" y="9"/>
                  </a:moveTo>
                  <a:lnTo>
                    <a:pt x="16966" y="9"/>
                  </a:lnTo>
                  <a:cubicBezTo>
                    <a:pt x="12180" y="2735"/>
                    <a:pt x="8328" y="5000"/>
                    <a:pt x="5249" y="6767"/>
                  </a:cubicBezTo>
                  <a:cubicBezTo>
                    <a:pt x="2239" y="8510"/>
                    <a:pt x="1" y="9759"/>
                    <a:pt x="37" y="9773"/>
                  </a:cubicBezTo>
                  <a:cubicBezTo>
                    <a:pt x="872" y="9885"/>
                    <a:pt x="1678" y="9937"/>
                    <a:pt x="2454" y="9937"/>
                  </a:cubicBezTo>
                  <a:cubicBezTo>
                    <a:pt x="7994" y="9937"/>
                    <a:pt x="12000" y="7284"/>
                    <a:pt x="14149" y="4980"/>
                  </a:cubicBezTo>
                  <a:cubicBezTo>
                    <a:pt x="16615" y="2360"/>
                    <a:pt x="16856" y="156"/>
                    <a:pt x="16966" y="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4" name="Google Shape;34;p6"/>
          <p:cNvSpPr/>
          <p:nvPr/>
        </p:nvSpPr>
        <p:spPr>
          <a:xfrm>
            <a:off x="195050" y="3884449"/>
            <a:ext cx="278405" cy="276377"/>
          </a:xfrm>
          <a:custGeom>
            <a:avLst/>
            <a:gdLst/>
            <a:ahLst/>
            <a:cxnLst/>
            <a:rect l="l" t="t" r="r" b="b"/>
            <a:pathLst>
              <a:path w="4833" h="4798" extrusionOk="0">
                <a:moveTo>
                  <a:pt x="2417" y="1"/>
                </a:moveTo>
                <a:cubicBezTo>
                  <a:pt x="2389" y="1"/>
                  <a:pt x="2361" y="19"/>
                  <a:pt x="2357" y="55"/>
                </a:cubicBezTo>
                <a:cubicBezTo>
                  <a:pt x="2289" y="708"/>
                  <a:pt x="2203" y="1160"/>
                  <a:pt x="2038" y="1486"/>
                </a:cubicBezTo>
                <a:cubicBezTo>
                  <a:pt x="1690" y="1375"/>
                  <a:pt x="1310" y="1113"/>
                  <a:pt x="801" y="700"/>
                </a:cubicBezTo>
                <a:cubicBezTo>
                  <a:pt x="788" y="689"/>
                  <a:pt x="775" y="684"/>
                  <a:pt x="762" y="684"/>
                </a:cubicBezTo>
                <a:cubicBezTo>
                  <a:pt x="718" y="684"/>
                  <a:pt x="679" y="741"/>
                  <a:pt x="718" y="783"/>
                </a:cubicBezTo>
                <a:cubicBezTo>
                  <a:pt x="1131" y="1292"/>
                  <a:pt x="1389" y="1673"/>
                  <a:pt x="1504" y="2021"/>
                </a:cubicBezTo>
                <a:cubicBezTo>
                  <a:pt x="1177" y="2186"/>
                  <a:pt x="725" y="2272"/>
                  <a:pt x="72" y="2340"/>
                </a:cubicBezTo>
                <a:cubicBezTo>
                  <a:pt x="1" y="2347"/>
                  <a:pt x="1" y="2451"/>
                  <a:pt x="72" y="2458"/>
                </a:cubicBezTo>
                <a:cubicBezTo>
                  <a:pt x="725" y="2526"/>
                  <a:pt x="1177" y="2612"/>
                  <a:pt x="1504" y="2778"/>
                </a:cubicBezTo>
                <a:cubicBezTo>
                  <a:pt x="1392" y="3125"/>
                  <a:pt x="1131" y="3506"/>
                  <a:pt x="718" y="4015"/>
                </a:cubicBezTo>
                <a:cubicBezTo>
                  <a:pt x="684" y="4060"/>
                  <a:pt x="721" y="4114"/>
                  <a:pt x="765" y="4114"/>
                </a:cubicBezTo>
                <a:cubicBezTo>
                  <a:pt x="777" y="4114"/>
                  <a:pt x="789" y="4110"/>
                  <a:pt x="801" y="4101"/>
                </a:cubicBezTo>
                <a:cubicBezTo>
                  <a:pt x="1310" y="3689"/>
                  <a:pt x="1690" y="3427"/>
                  <a:pt x="2038" y="3312"/>
                </a:cubicBezTo>
                <a:cubicBezTo>
                  <a:pt x="2203" y="3638"/>
                  <a:pt x="2289" y="4094"/>
                  <a:pt x="2357" y="4743"/>
                </a:cubicBezTo>
                <a:cubicBezTo>
                  <a:pt x="2361" y="4779"/>
                  <a:pt x="2389" y="4797"/>
                  <a:pt x="2417" y="4797"/>
                </a:cubicBezTo>
                <a:cubicBezTo>
                  <a:pt x="2444" y="4797"/>
                  <a:pt x="2472" y="4779"/>
                  <a:pt x="2476" y="4743"/>
                </a:cubicBezTo>
                <a:cubicBezTo>
                  <a:pt x="2544" y="4094"/>
                  <a:pt x="2630" y="3638"/>
                  <a:pt x="2795" y="3312"/>
                </a:cubicBezTo>
                <a:cubicBezTo>
                  <a:pt x="3143" y="3427"/>
                  <a:pt x="3523" y="3689"/>
                  <a:pt x="4033" y="4101"/>
                </a:cubicBezTo>
                <a:cubicBezTo>
                  <a:pt x="4044" y="4110"/>
                  <a:pt x="4057" y="4114"/>
                  <a:pt x="4068" y="4114"/>
                </a:cubicBezTo>
                <a:cubicBezTo>
                  <a:pt x="4112" y="4114"/>
                  <a:pt x="4149" y="4060"/>
                  <a:pt x="4115" y="4015"/>
                </a:cubicBezTo>
                <a:cubicBezTo>
                  <a:pt x="3703" y="3506"/>
                  <a:pt x="3444" y="3125"/>
                  <a:pt x="3330" y="2778"/>
                </a:cubicBezTo>
                <a:cubicBezTo>
                  <a:pt x="3656" y="2612"/>
                  <a:pt x="4112" y="2526"/>
                  <a:pt x="4761" y="2458"/>
                </a:cubicBezTo>
                <a:cubicBezTo>
                  <a:pt x="4833" y="2451"/>
                  <a:pt x="4833" y="2347"/>
                  <a:pt x="4761" y="2340"/>
                </a:cubicBezTo>
                <a:cubicBezTo>
                  <a:pt x="4112" y="2272"/>
                  <a:pt x="3656" y="2186"/>
                  <a:pt x="3330" y="2021"/>
                </a:cubicBezTo>
                <a:cubicBezTo>
                  <a:pt x="3444" y="1673"/>
                  <a:pt x="3703" y="1292"/>
                  <a:pt x="4115" y="783"/>
                </a:cubicBezTo>
                <a:cubicBezTo>
                  <a:pt x="4154" y="741"/>
                  <a:pt x="4116" y="684"/>
                  <a:pt x="4071" y="684"/>
                </a:cubicBezTo>
                <a:cubicBezTo>
                  <a:pt x="4058" y="684"/>
                  <a:pt x="4045" y="689"/>
                  <a:pt x="4033" y="700"/>
                </a:cubicBezTo>
                <a:cubicBezTo>
                  <a:pt x="3523" y="1113"/>
                  <a:pt x="3143" y="1371"/>
                  <a:pt x="2795" y="1486"/>
                </a:cubicBezTo>
                <a:cubicBezTo>
                  <a:pt x="2630" y="1160"/>
                  <a:pt x="2544" y="708"/>
                  <a:pt x="2476" y="55"/>
                </a:cubicBezTo>
                <a:cubicBezTo>
                  <a:pt x="2472" y="19"/>
                  <a:pt x="2444" y="1"/>
                  <a:pt x="2417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6"/>
          <p:cNvSpPr/>
          <p:nvPr/>
        </p:nvSpPr>
        <p:spPr>
          <a:xfrm>
            <a:off x="8510725" y="4254425"/>
            <a:ext cx="192900" cy="187800"/>
          </a:xfrm>
          <a:prstGeom prst="ellipse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" name="Google Shape;36;p6"/>
          <p:cNvSpPr/>
          <p:nvPr/>
        </p:nvSpPr>
        <p:spPr>
          <a:xfrm>
            <a:off x="8424000" y="1093275"/>
            <a:ext cx="242877" cy="243532"/>
          </a:xfrm>
          <a:custGeom>
            <a:avLst/>
            <a:gdLst/>
            <a:ahLst/>
            <a:cxnLst/>
            <a:rect l="l" t="t" r="r" b="b"/>
            <a:pathLst>
              <a:path w="6304" h="6321" extrusionOk="0">
                <a:moveTo>
                  <a:pt x="3143" y="0"/>
                </a:moveTo>
                <a:cubicBezTo>
                  <a:pt x="2748" y="0"/>
                  <a:pt x="2422" y="316"/>
                  <a:pt x="2414" y="710"/>
                </a:cubicBezTo>
                <a:lnTo>
                  <a:pt x="2414" y="2414"/>
                </a:lnTo>
                <a:lnTo>
                  <a:pt x="710" y="2414"/>
                </a:lnTo>
                <a:cubicBezTo>
                  <a:pt x="312" y="2425"/>
                  <a:pt x="0" y="2748"/>
                  <a:pt x="0" y="3146"/>
                </a:cubicBezTo>
                <a:cubicBezTo>
                  <a:pt x="0" y="3541"/>
                  <a:pt x="312" y="3864"/>
                  <a:pt x="710" y="3874"/>
                </a:cubicBezTo>
                <a:lnTo>
                  <a:pt x="2414" y="3874"/>
                </a:lnTo>
                <a:lnTo>
                  <a:pt x="2414" y="5571"/>
                </a:lnTo>
                <a:cubicBezTo>
                  <a:pt x="2404" y="5980"/>
                  <a:pt x="2734" y="6321"/>
                  <a:pt x="3143" y="6321"/>
                </a:cubicBezTo>
                <a:cubicBezTo>
                  <a:pt x="3552" y="6321"/>
                  <a:pt x="3882" y="5980"/>
                  <a:pt x="3871" y="5571"/>
                </a:cubicBezTo>
                <a:lnTo>
                  <a:pt x="3871" y="3874"/>
                </a:lnTo>
                <a:lnTo>
                  <a:pt x="5575" y="3874"/>
                </a:lnTo>
                <a:cubicBezTo>
                  <a:pt x="5977" y="3874"/>
                  <a:pt x="6303" y="3544"/>
                  <a:pt x="6299" y="3143"/>
                </a:cubicBezTo>
                <a:cubicBezTo>
                  <a:pt x="6299" y="2741"/>
                  <a:pt x="5977" y="2418"/>
                  <a:pt x="5575" y="2414"/>
                </a:cubicBezTo>
                <a:lnTo>
                  <a:pt x="3871" y="2414"/>
                </a:lnTo>
                <a:lnTo>
                  <a:pt x="3871" y="710"/>
                </a:lnTo>
                <a:cubicBezTo>
                  <a:pt x="3860" y="316"/>
                  <a:pt x="3537" y="0"/>
                  <a:pt x="3143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6"/>
          <p:cNvSpPr/>
          <p:nvPr/>
        </p:nvSpPr>
        <p:spPr>
          <a:xfrm>
            <a:off x="334100" y="829925"/>
            <a:ext cx="192900" cy="1878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10900" cy="107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7"/>
          <p:cNvSpPr txBox="1">
            <a:spLocks noGrp="1"/>
          </p:cNvSpPr>
          <p:nvPr>
            <p:ph type="subTitle" idx="1"/>
          </p:nvPr>
        </p:nvSpPr>
        <p:spPr>
          <a:xfrm>
            <a:off x="720000" y="1791050"/>
            <a:ext cx="5508000" cy="24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Nunito Light"/>
              <a:buChar char="●"/>
              <a:defRPr sz="1200">
                <a:latin typeface="Poppins"/>
                <a:ea typeface="Poppins"/>
                <a:cs typeface="Poppins"/>
                <a:sym typeface="Poppi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600"/>
              <a:buFont typeface="Nunito Light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400"/>
              <a:buFont typeface="Nunito Light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41" name="Google Shape;41;p7"/>
          <p:cNvSpPr/>
          <p:nvPr/>
        </p:nvSpPr>
        <p:spPr>
          <a:xfrm rot="10800000" flipH="1">
            <a:off x="4143575" y="2947373"/>
            <a:ext cx="5000470" cy="2196127"/>
          </a:xfrm>
          <a:custGeom>
            <a:avLst/>
            <a:gdLst/>
            <a:ahLst/>
            <a:cxnLst/>
            <a:rect l="l" t="t" r="r" b="b"/>
            <a:pathLst>
              <a:path w="95593" h="31143" extrusionOk="0">
                <a:moveTo>
                  <a:pt x="1" y="1"/>
                </a:moveTo>
                <a:lnTo>
                  <a:pt x="24474" y="6856"/>
                </a:lnTo>
                <a:cubicBezTo>
                  <a:pt x="28151" y="7886"/>
                  <a:pt x="31853" y="8765"/>
                  <a:pt x="35566" y="9575"/>
                </a:cubicBezTo>
                <a:cubicBezTo>
                  <a:pt x="39533" y="10444"/>
                  <a:pt x="42948" y="12237"/>
                  <a:pt x="45151" y="14666"/>
                </a:cubicBezTo>
                <a:cubicBezTo>
                  <a:pt x="48161" y="17988"/>
                  <a:pt x="53427" y="20104"/>
                  <a:pt x="59224" y="20323"/>
                </a:cubicBezTo>
                <a:lnTo>
                  <a:pt x="68551" y="20675"/>
                </a:lnTo>
                <a:cubicBezTo>
                  <a:pt x="71227" y="20775"/>
                  <a:pt x="73699" y="21668"/>
                  <a:pt x="75292" y="23110"/>
                </a:cubicBezTo>
                <a:lnTo>
                  <a:pt x="81466" y="28699"/>
                </a:lnTo>
                <a:cubicBezTo>
                  <a:pt x="83194" y="30263"/>
                  <a:pt x="85906" y="31143"/>
                  <a:pt x="88716" y="31143"/>
                </a:cubicBezTo>
                <a:cubicBezTo>
                  <a:pt x="89574" y="31143"/>
                  <a:pt x="90441" y="31061"/>
                  <a:pt x="91291" y="30891"/>
                </a:cubicBezTo>
                <a:lnTo>
                  <a:pt x="95593" y="30030"/>
                </a:lnTo>
                <a:lnTo>
                  <a:pt x="95593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" name="Google Shape;42;p7"/>
          <p:cNvSpPr/>
          <p:nvPr/>
        </p:nvSpPr>
        <p:spPr>
          <a:xfrm>
            <a:off x="530588" y="4422688"/>
            <a:ext cx="365278" cy="362621"/>
          </a:xfrm>
          <a:custGeom>
            <a:avLst/>
            <a:gdLst/>
            <a:ahLst/>
            <a:cxnLst/>
            <a:rect l="l" t="t" r="r" b="b"/>
            <a:pathLst>
              <a:path w="4833" h="4798" extrusionOk="0">
                <a:moveTo>
                  <a:pt x="2417" y="1"/>
                </a:moveTo>
                <a:cubicBezTo>
                  <a:pt x="2389" y="1"/>
                  <a:pt x="2361" y="19"/>
                  <a:pt x="2357" y="55"/>
                </a:cubicBezTo>
                <a:cubicBezTo>
                  <a:pt x="2289" y="708"/>
                  <a:pt x="2203" y="1160"/>
                  <a:pt x="2038" y="1486"/>
                </a:cubicBezTo>
                <a:cubicBezTo>
                  <a:pt x="1690" y="1375"/>
                  <a:pt x="1310" y="1113"/>
                  <a:pt x="801" y="700"/>
                </a:cubicBezTo>
                <a:cubicBezTo>
                  <a:pt x="788" y="689"/>
                  <a:pt x="775" y="684"/>
                  <a:pt x="762" y="684"/>
                </a:cubicBezTo>
                <a:cubicBezTo>
                  <a:pt x="718" y="684"/>
                  <a:pt x="679" y="741"/>
                  <a:pt x="718" y="783"/>
                </a:cubicBezTo>
                <a:cubicBezTo>
                  <a:pt x="1131" y="1292"/>
                  <a:pt x="1389" y="1673"/>
                  <a:pt x="1504" y="2021"/>
                </a:cubicBezTo>
                <a:cubicBezTo>
                  <a:pt x="1177" y="2186"/>
                  <a:pt x="725" y="2272"/>
                  <a:pt x="72" y="2340"/>
                </a:cubicBezTo>
                <a:cubicBezTo>
                  <a:pt x="1" y="2347"/>
                  <a:pt x="1" y="2451"/>
                  <a:pt x="72" y="2458"/>
                </a:cubicBezTo>
                <a:cubicBezTo>
                  <a:pt x="725" y="2526"/>
                  <a:pt x="1177" y="2612"/>
                  <a:pt x="1504" y="2778"/>
                </a:cubicBezTo>
                <a:cubicBezTo>
                  <a:pt x="1392" y="3125"/>
                  <a:pt x="1131" y="3506"/>
                  <a:pt x="718" y="4015"/>
                </a:cubicBezTo>
                <a:cubicBezTo>
                  <a:pt x="684" y="4060"/>
                  <a:pt x="721" y="4114"/>
                  <a:pt x="765" y="4114"/>
                </a:cubicBezTo>
                <a:cubicBezTo>
                  <a:pt x="777" y="4114"/>
                  <a:pt x="789" y="4110"/>
                  <a:pt x="801" y="4101"/>
                </a:cubicBezTo>
                <a:cubicBezTo>
                  <a:pt x="1310" y="3689"/>
                  <a:pt x="1690" y="3427"/>
                  <a:pt x="2038" y="3312"/>
                </a:cubicBezTo>
                <a:cubicBezTo>
                  <a:pt x="2203" y="3638"/>
                  <a:pt x="2289" y="4094"/>
                  <a:pt x="2357" y="4743"/>
                </a:cubicBezTo>
                <a:cubicBezTo>
                  <a:pt x="2361" y="4779"/>
                  <a:pt x="2389" y="4797"/>
                  <a:pt x="2417" y="4797"/>
                </a:cubicBezTo>
                <a:cubicBezTo>
                  <a:pt x="2444" y="4797"/>
                  <a:pt x="2472" y="4779"/>
                  <a:pt x="2476" y="4743"/>
                </a:cubicBezTo>
                <a:cubicBezTo>
                  <a:pt x="2544" y="4094"/>
                  <a:pt x="2630" y="3638"/>
                  <a:pt x="2795" y="3312"/>
                </a:cubicBezTo>
                <a:cubicBezTo>
                  <a:pt x="3143" y="3427"/>
                  <a:pt x="3523" y="3689"/>
                  <a:pt x="4033" y="4101"/>
                </a:cubicBezTo>
                <a:cubicBezTo>
                  <a:pt x="4044" y="4110"/>
                  <a:pt x="4057" y="4114"/>
                  <a:pt x="4068" y="4114"/>
                </a:cubicBezTo>
                <a:cubicBezTo>
                  <a:pt x="4112" y="4114"/>
                  <a:pt x="4149" y="4060"/>
                  <a:pt x="4115" y="4015"/>
                </a:cubicBezTo>
                <a:cubicBezTo>
                  <a:pt x="3703" y="3506"/>
                  <a:pt x="3444" y="3125"/>
                  <a:pt x="3330" y="2778"/>
                </a:cubicBezTo>
                <a:cubicBezTo>
                  <a:pt x="3656" y="2612"/>
                  <a:pt x="4112" y="2526"/>
                  <a:pt x="4761" y="2458"/>
                </a:cubicBezTo>
                <a:cubicBezTo>
                  <a:pt x="4833" y="2451"/>
                  <a:pt x="4833" y="2347"/>
                  <a:pt x="4761" y="2340"/>
                </a:cubicBezTo>
                <a:cubicBezTo>
                  <a:pt x="4112" y="2272"/>
                  <a:pt x="3656" y="2186"/>
                  <a:pt x="3330" y="2021"/>
                </a:cubicBezTo>
                <a:cubicBezTo>
                  <a:pt x="3444" y="1673"/>
                  <a:pt x="3703" y="1292"/>
                  <a:pt x="4115" y="783"/>
                </a:cubicBezTo>
                <a:cubicBezTo>
                  <a:pt x="4154" y="741"/>
                  <a:pt x="4116" y="684"/>
                  <a:pt x="4071" y="684"/>
                </a:cubicBezTo>
                <a:cubicBezTo>
                  <a:pt x="4058" y="684"/>
                  <a:pt x="4045" y="689"/>
                  <a:pt x="4033" y="700"/>
                </a:cubicBezTo>
                <a:cubicBezTo>
                  <a:pt x="3523" y="1113"/>
                  <a:pt x="3143" y="1371"/>
                  <a:pt x="2795" y="1486"/>
                </a:cubicBezTo>
                <a:cubicBezTo>
                  <a:pt x="2630" y="1160"/>
                  <a:pt x="2544" y="708"/>
                  <a:pt x="2476" y="55"/>
                </a:cubicBezTo>
                <a:cubicBezTo>
                  <a:pt x="2472" y="19"/>
                  <a:pt x="2444" y="1"/>
                  <a:pt x="2417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" name="Google Shape;43;p7"/>
          <p:cNvSpPr/>
          <p:nvPr/>
        </p:nvSpPr>
        <p:spPr>
          <a:xfrm rot="10800000">
            <a:off x="6895769" y="-13"/>
            <a:ext cx="3558106" cy="1044688"/>
          </a:xfrm>
          <a:custGeom>
            <a:avLst/>
            <a:gdLst/>
            <a:ahLst/>
            <a:cxnLst/>
            <a:rect l="l" t="t" r="r" b="b"/>
            <a:pathLst>
              <a:path w="50651" h="14871" extrusionOk="0">
                <a:moveTo>
                  <a:pt x="1" y="1"/>
                </a:moveTo>
                <a:lnTo>
                  <a:pt x="1" y="14870"/>
                </a:lnTo>
                <a:lnTo>
                  <a:pt x="50651" y="14870"/>
                </a:lnTo>
                <a:cubicBezTo>
                  <a:pt x="50651" y="14870"/>
                  <a:pt x="39824" y="4531"/>
                  <a:pt x="32341" y="4531"/>
                </a:cubicBezTo>
                <a:cubicBezTo>
                  <a:pt x="24020" y="4531"/>
                  <a:pt x="26868" y="10783"/>
                  <a:pt x="15444" y="10783"/>
                </a:cubicBezTo>
                <a:cubicBezTo>
                  <a:pt x="14811" y="10783"/>
                  <a:pt x="14135" y="10764"/>
                  <a:pt x="13410" y="10723"/>
                </a:cubicBezTo>
                <a:cubicBezTo>
                  <a:pt x="9270" y="10490"/>
                  <a:pt x="5052" y="4668"/>
                  <a:pt x="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8"/>
          <p:cNvSpPr txBox="1">
            <a:spLocks noGrp="1"/>
          </p:cNvSpPr>
          <p:nvPr>
            <p:ph type="title"/>
          </p:nvPr>
        </p:nvSpPr>
        <p:spPr>
          <a:xfrm>
            <a:off x="2317950" y="1307100"/>
            <a:ext cx="4508100" cy="252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10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9"/>
          <p:cNvSpPr txBox="1">
            <a:spLocks noGrp="1"/>
          </p:cNvSpPr>
          <p:nvPr>
            <p:ph type="title"/>
          </p:nvPr>
        </p:nvSpPr>
        <p:spPr>
          <a:xfrm>
            <a:off x="2135550" y="1189100"/>
            <a:ext cx="4872900" cy="19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1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9"/>
          <p:cNvSpPr txBox="1">
            <a:spLocks noGrp="1"/>
          </p:cNvSpPr>
          <p:nvPr>
            <p:ph type="subTitle" idx="1"/>
          </p:nvPr>
        </p:nvSpPr>
        <p:spPr>
          <a:xfrm>
            <a:off x="2135550" y="3153500"/>
            <a:ext cx="4872900" cy="801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0"/>
          <p:cNvSpPr txBox="1">
            <a:spLocks noGrp="1"/>
          </p:cNvSpPr>
          <p:nvPr>
            <p:ph type="title"/>
          </p:nvPr>
        </p:nvSpPr>
        <p:spPr>
          <a:xfrm>
            <a:off x="720000" y="4014450"/>
            <a:ext cx="7704000" cy="5727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1"/>
          <p:cNvSpPr txBox="1">
            <a:spLocks noGrp="1"/>
          </p:cNvSpPr>
          <p:nvPr>
            <p:ph type="title" hasCustomPrompt="1"/>
          </p:nvPr>
        </p:nvSpPr>
        <p:spPr>
          <a:xfrm>
            <a:off x="1284000" y="1288250"/>
            <a:ext cx="6576000" cy="1970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53" name="Google Shape;53;p11"/>
          <p:cNvSpPr txBox="1">
            <a:spLocks noGrp="1"/>
          </p:cNvSpPr>
          <p:nvPr>
            <p:ph type="subTitle" idx="1"/>
          </p:nvPr>
        </p:nvSpPr>
        <p:spPr>
          <a:xfrm>
            <a:off x="1284000" y="3259075"/>
            <a:ext cx="6576000" cy="49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11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4"/>
          <p:cNvSpPr/>
          <p:nvPr/>
        </p:nvSpPr>
        <p:spPr>
          <a:xfrm rot="10800000" flipH="1">
            <a:off x="4201627" y="4"/>
            <a:ext cx="4942223" cy="1176743"/>
          </a:xfrm>
          <a:custGeom>
            <a:avLst/>
            <a:gdLst/>
            <a:ahLst/>
            <a:cxnLst/>
            <a:rect l="l" t="t" r="r" b="b"/>
            <a:pathLst>
              <a:path w="75425" h="17958" extrusionOk="0">
                <a:moveTo>
                  <a:pt x="65561" y="1"/>
                </a:moveTo>
                <a:cubicBezTo>
                  <a:pt x="62472" y="1"/>
                  <a:pt x="59368" y="1131"/>
                  <a:pt x="56925" y="3440"/>
                </a:cubicBezTo>
                <a:lnTo>
                  <a:pt x="55160" y="5108"/>
                </a:lnTo>
                <a:cubicBezTo>
                  <a:pt x="52790" y="7349"/>
                  <a:pt x="49685" y="8548"/>
                  <a:pt x="46515" y="8548"/>
                </a:cubicBezTo>
                <a:cubicBezTo>
                  <a:pt x="45260" y="8548"/>
                  <a:pt x="43995" y="8360"/>
                  <a:pt x="42762" y="7974"/>
                </a:cubicBezTo>
                <a:lnTo>
                  <a:pt x="30942" y="4279"/>
                </a:lnTo>
                <a:cubicBezTo>
                  <a:pt x="29713" y="3895"/>
                  <a:pt x="28448" y="3706"/>
                  <a:pt x="27187" y="3706"/>
                </a:cubicBezTo>
                <a:cubicBezTo>
                  <a:pt x="24902" y="3706"/>
                  <a:pt x="22635" y="4328"/>
                  <a:pt x="20642" y="5542"/>
                </a:cubicBezTo>
                <a:cubicBezTo>
                  <a:pt x="13349" y="9983"/>
                  <a:pt x="377" y="17865"/>
                  <a:pt x="1" y="17958"/>
                </a:cubicBezTo>
                <a:lnTo>
                  <a:pt x="75425" y="17958"/>
                </a:lnTo>
                <a:lnTo>
                  <a:pt x="75425" y="4760"/>
                </a:lnTo>
                <a:cubicBezTo>
                  <a:pt x="72927" y="1615"/>
                  <a:pt x="69254" y="1"/>
                  <a:pt x="65561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" name="Google Shape;81;p1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4"/>
          <p:cNvSpPr/>
          <p:nvPr/>
        </p:nvSpPr>
        <p:spPr>
          <a:xfrm>
            <a:off x="8670650" y="2808550"/>
            <a:ext cx="192900" cy="187800"/>
          </a:xfrm>
          <a:prstGeom prst="ellipse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CUSTOM_11_1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16"/>
          <p:cNvSpPr/>
          <p:nvPr/>
        </p:nvSpPr>
        <p:spPr>
          <a:xfrm rot="10800000">
            <a:off x="6895769" y="-13"/>
            <a:ext cx="3558106" cy="1044688"/>
          </a:xfrm>
          <a:custGeom>
            <a:avLst/>
            <a:gdLst/>
            <a:ahLst/>
            <a:cxnLst/>
            <a:rect l="l" t="t" r="r" b="b"/>
            <a:pathLst>
              <a:path w="50651" h="14871" extrusionOk="0">
                <a:moveTo>
                  <a:pt x="1" y="1"/>
                </a:moveTo>
                <a:lnTo>
                  <a:pt x="1" y="14870"/>
                </a:lnTo>
                <a:lnTo>
                  <a:pt x="50651" y="14870"/>
                </a:lnTo>
                <a:cubicBezTo>
                  <a:pt x="50651" y="14870"/>
                  <a:pt x="39824" y="4531"/>
                  <a:pt x="32341" y="4531"/>
                </a:cubicBezTo>
                <a:cubicBezTo>
                  <a:pt x="24020" y="4531"/>
                  <a:pt x="26868" y="10783"/>
                  <a:pt x="15444" y="10783"/>
                </a:cubicBezTo>
                <a:cubicBezTo>
                  <a:pt x="14811" y="10783"/>
                  <a:pt x="14135" y="10764"/>
                  <a:pt x="13410" y="10723"/>
                </a:cubicBezTo>
                <a:cubicBezTo>
                  <a:pt x="9270" y="10490"/>
                  <a:pt x="5052" y="4668"/>
                  <a:pt x="1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2" name="Google Shape;92;p16"/>
          <p:cNvGrpSpPr/>
          <p:nvPr/>
        </p:nvGrpSpPr>
        <p:grpSpPr>
          <a:xfrm rot="-1055009">
            <a:off x="84546" y="4213913"/>
            <a:ext cx="1030039" cy="879058"/>
            <a:chOff x="3665200" y="3097975"/>
            <a:chExt cx="470400" cy="401450"/>
          </a:xfrm>
        </p:grpSpPr>
        <p:sp>
          <p:nvSpPr>
            <p:cNvPr id="93" name="Google Shape;93;p16"/>
            <p:cNvSpPr/>
            <p:nvPr/>
          </p:nvSpPr>
          <p:spPr>
            <a:xfrm>
              <a:off x="3674075" y="3191400"/>
              <a:ext cx="461525" cy="308025"/>
            </a:xfrm>
            <a:custGeom>
              <a:avLst/>
              <a:gdLst/>
              <a:ahLst/>
              <a:cxnLst/>
              <a:rect l="l" t="t" r="r" b="b"/>
              <a:pathLst>
                <a:path w="18461" h="12321" extrusionOk="0">
                  <a:moveTo>
                    <a:pt x="17764" y="1"/>
                  </a:moveTo>
                  <a:cubicBezTo>
                    <a:pt x="16810" y="1"/>
                    <a:pt x="14839" y="252"/>
                    <a:pt x="11631" y="1770"/>
                  </a:cubicBezTo>
                  <a:cubicBezTo>
                    <a:pt x="8481" y="3262"/>
                    <a:pt x="4456" y="7108"/>
                    <a:pt x="2063" y="9576"/>
                  </a:cubicBezTo>
                  <a:cubicBezTo>
                    <a:pt x="808" y="10871"/>
                    <a:pt x="0" y="11786"/>
                    <a:pt x="0" y="11786"/>
                  </a:cubicBezTo>
                  <a:lnTo>
                    <a:pt x="212" y="12320"/>
                  </a:lnTo>
                  <a:cubicBezTo>
                    <a:pt x="212" y="12320"/>
                    <a:pt x="6346" y="7700"/>
                    <a:pt x="12251" y="5730"/>
                  </a:cubicBezTo>
                  <a:cubicBezTo>
                    <a:pt x="13826" y="5207"/>
                    <a:pt x="15003" y="4557"/>
                    <a:pt x="15885" y="3890"/>
                  </a:cubicBezTo>
                  <a:cubicBezTo>
                    <a:pt x="18296" y="2050"/>
                    <a:pt x="18461" y="62"/>
                    <a:pt x="18461" y="62"/>
                  </a:cubicBezTo>
                  <a:cubicBezTo>
                    <a:pt x="18461" y="62"/>
                    <a:pt x="18238" y="1"/>
                    <a:pt x="177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Google Shape;94;p16"/>
            <p:cNvSpPr/>
            <p:nvPr/>
          </p:nvSpPr>
          <p:spPr>
            <a:xfrm>
              <a:off x="3691025" y="3413575"/>
              <a:ext cx="432750" cy="80075"/>
            </a:xfrm>
            <a:custGeom>
              <a:avLst/>
              <a:gdLst/>
              <a:ahLst/>
              <a:cxnLst/>
              <a:rect l="l" t="t" r="r" b="b"/>
              <a:pathLst>
                <a:path w="17310" h="3203" extrusionOk="0">
                  <a:moveTo>
                    <a:pt x="11288" y="1"/>
                  </a:moveTo>
                  <a:cubicBezTo>
                    <a:pt x="8557" y="1"/>
                    <a:pt x="4739" y="996"/>
                    <a:pt x="2336" y="1715"/>
                  </a:cubicBezTo>
                  <a:cubicBezTo>
                    <a:pt x="969" y="2124"/>
                    <a:pt x="61" y="2443"/>
                    <a:pt x="61" y="2443"/>
                  </a:cubicBezTo>
                  <a:lnTo>
                    <a:pt x="0" y="2892"/>
                  </a:lnTo>
                  <a:cubicBezTo>
                    <a:pt x="0" y="2892"/>
                    <a:pt x="2460" y="2557"/>
                    <a:pt x="5496" y="2557"/>
                  </a:cubicBezTo>
                  <a:cubicBezTo>
                    <a:pt x="7207" y="2557"/>
                    <a:pt x="9101" y="2663"/>
                    <a:pt x="10841" y="2996"/>
                  </a:cubicBezTo>
                  <a:cubicBezTo>
                    <a:pt x="11611" y="3141"/>
                    <a:pt x="12298" y="3202"/>
                    <a:pt x="12910" y="3202"/>
                  </a:cubicBezTo>
                  <a:cubicBezTo>
                    <a:pt x="13325" y="3202"/>
                    <a:pt x="13706" y="3174"/>
                    <a:pt x="14056" y="3125"/>
                  </a:cubicBezTo>
                  <a:cubicBezTo>
                    <a:pt x="16427" y="2791"/>
                    <a:pt x="17309" y="1482"/>
                    <a:pt x="17309" y="1482"/>
                  </a:cubicBezTo>
                  <a:cubicBezTo>
                    <a:pt x="17309" y="1482"/>
                    <a:pt x="16126" y="309"/>
                    <a:pt x="11939" y="22"/>
                  </a:cubicBezTo>
                  <a:cubicBezTo>
                    <a:pt x="11730" y="8"/>
                    <a:pt x="11513" y="1"/>
                    <a:pt x="112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" name="Google Shape;95;p16"/>
            <p:cNvSpPr/>
            <p:nvPr/>
          </p:nvSpPr>
          <p:spPr>
            <a:xfrm>
              <a:off x="3665200" y="3097975"/>
              <a:ext cx="196325" cy="398125"/>
            </a:xfrm>
            <a:custGeom>
              <a:avLst/>
              <a:gdLst/>
              <a:ahLst/>
              <a:cxnLst/>
              <a:rect l="l" t="t" r="r" b="b"/>
              <a:pathLst>
                <a:path w="7853" h="15925" extrusionOk="0">
                  <a:moveTo>
                    <a:pt x="7146" y="0"/>
                  </a:moveTo>
                  <a:cubicBezTo>
                    <a:pt x="7146" y="1"/>
                    <a:pt x="5618" y="392"/>
                    <a:pt x="4502" y="2512"/>
                  </a:cubicBezTo>
                  <a:cubicBezTo>
                    <a:pt x="4101" y="3286"/>
                    <a:pt x="3749" y="4287"/>
                    <a:pt x="3548" y="5582"/>
                  </a:cubicBezTo>
                  <a:cubicBezTo>
                    <a:pt x="2791" y="10440"/>
                    <a:pt x="0" y="15831"/>
                    <a:pt x="0" y="15831"/>
                  </a:cubicBezTo>
                  <a:lnTo>
                    <a:pt x="441" y="15925"/>
                  </a:lnTo>
                  <a:cubicBezTo>
                    <a:pt x="441" y="15925"/>
                    <a:pt x="1048" y="15175"/>
                    <a:pt x="1891" y="14027"/>
                  </a:cubicBezTo>
                  <a:cubicBezTo>
                    <a:pt x="3501" y="11835"/>
                    <a:pt x="5966" y="8198"/>
                    <a:pt x="6712" y="5546"/>
                  </a:cubicBezTo>
                  <a:cubicBezTo>
                    <a:pt x="7853" y="1511"/>
                    <a:pt x="7146" y="1"/>
                    <a:pt x="71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6" name="Google Shape;96;p16"/>
          <p:cNvSpPr/>
          <p:nvPr/>
        </p:nvSpPr>
        <p:spPr>
          <a:xfrm>
            <a:off x="268325" y="1155425"/>
            <a:ext cx="282151" cy="280107"/>
          </a:xfrm>
          <a:custGeom>
            <a:avLst/>
            <a:gdLst/>
            <a:ahLst/>
            <a:cxnLst/>
            <a:rect l="l" t="t" r="r" b="b"/>
            <a:pathLst>
              <a:path w="4833" h="4798" extrusionOk="0">
                <a:moveTo>
                  <a:pt x="2417" y="1"/>
                </a:moveTo>
                <a:cubicBezTo>
                  <a:pt x="2389" y="1"/>
                  <a:pt x="2361" y="19"/>
                  <a:pt x="2357" y="55"/>
                </a:cubicBezTo>
                <a:cubicBezTo>
                  <a:pt x="2289" y="708"/>
                  <a:pt x="2203" y="1160"/>
                  <a:pt x="2038" y="1486"/>
                </a:cubicBezTo>
                <a:cubicBezTo>
                  <a:pt x="1690" y="1375"/>
                  <a:pt x="1310" y="1113"/>
                  <a:pt x="801" y="700"/>
                </a:cubicBezTo>
                <a:cubicBezTo>
                  <a:pt x="788" y="689"/>
                  <a:pt x="775" y="684"/>
                  <a:pt x="762" y="684"/>
                </a:cubicBezTo>
                <a:cubicBezTo>
                  <a:pt x="718" y="684"/>
                  <a:pt x="679" y="741"/>
                  <a:pt x="718" y="783"/>
                </a:cubicBezTo>
                <a:cubicBezTo>
                  <a:pt x="1131" y="1292"/>
                  <a:pt x="1389" y="1673"/>
                  <a:pt x="1504" y="2021"/>
                </a:cubicBezTo>
                <a:cubicBezTo>
                  <a:pt x="1177" y="2186"/>
                  <a:pt x="725" y="2272"/>
                  <a:pt x="72" y="2340"/>
                </a:cubicBezTo>
                <a:cubicBezTo>
                  <a:pt x="1" y="2347"/>
                  <a:pt x="1" y="2451"/>
                  <a:pt x="72" y="2458"/>
                </a:cubicBezTo>
                <a:cubicBezTo>
                  <a:pt x="725" y="2526"/>
                  <a:pt x="1177" y="2612"/>
                  <a:pt x="1504" y="2778"/>
                </a:cubicBezTo>
                <a:cubicBezTo>
                  <a:pt x="1392" y="3125"/>
                  <a:pt x="1131" y="3506"/>
                  <a:pt x="718" y="4015"/>
                </a:cubicBezTo>
                <a:cubicBezTo>
                  <a:pt x="684" y="4060"/>
                  <a:pt x="721" y="4114"/>
                  <a:pt x="765" y="4114"/>
                </a:cubicBezTo>
                <a:cubicBezTo>
                  <a:pt x="777" y="4114"/>
                  <a:pt x="789" y="4110"/>
                  <a:pt x="801" y="4101"/>
                </a:cubicBezTo>
                <a:cubicBezTo>
                  <a:pt x="1310" y="3689"/>
                  <a:pt x="1690" y="3427"/>
                  <a:pt x="2038" y="3312"/>
                </a:cubicBezTo>
                <a:cubicBezTo>
                  <a:pt x="2203" y="3638"/>
                  <a:pt x="2289" y="4094"/>
                  <a:pt x="2357" y="4743"/>
                </a:cubicBezTo>
                <a:cubicBezTo>
                  <a:pt x="2361" y="4779"/>
                  <a:pt x="2389" y="4797"/>
                  <a:pt x="2417" y="4797"/>
                </a:cubicBezTo>
                <a:cubicBezTo>
                  <a:pt x="2444" y="4797"/>
                  <a:pt x="2472" y="4779"/>
                  <a:pt x="2476" y="4743"/>
                </a:cubicBezTo>
                <a:cubicBezTo>
                  <a:pt x="2544" y="4094"/>
                  <a:pt x="2630" y="3638"/>
                  <a:pt x="2795" y="3312"/>
                </a:cubicBezTo>
                <a:cubicBezTo>
                  <a:pt x="3143" y="3427"/>
                  <a:pt x="3523" y="3689"/>
                  <a:pt x="4033" y="4101"/>
                </a:cubicBezTo>
                <a:cubicBezTo>
                  <a:pt x="4044" y="4110"/>
                  <a:pt x="4057" y="4114"/>
                  <a:pt x="4068" y="4114"/>
                </a:cubicBezTo>
                <a:cubicBezTo>
                  <a:pt x="4112" y="4114"/>
                  <a:pt x="4149" y="4060"/>
                  <a:pt x="4115" y="4015"/>
                </a:cubicBezTo>
                <a:cubicBezTo>
                  <a:pt x="3703" y="3506"/>
                  <a:pt x="3444" y="3125"/>
                  <a:pt x="3330" y="2778"/>
                </a:cubicBezTo>
                <a:cubicBezTo>
                  <a:pt x="3656" y="2612"/>
                  <a:pt x="4112" y="2526"/>
                  <a:pt x="4761" y="2458"/>
                </a:cubicBezTo>
                <a:cubicBezTo>
                  <a:pt x="4833" y="2451"/>
                  <a:pt x="4833" y="2347"/>
                  <a:pt x="4761" y="2340"/>
                </a:cubicBezTo>
                <a:cubicBezTo>
                  <a:pt x="4112" y="2272"/>
                  <a:pt x="3656" y="2186"/>
                  <a:pt x="3330" y="2021"/>
                </a:cubicBezTo>
                <a:cubicBezTo>
                  <a:pt x="3444" y="1673"/>
                  <a:pt x="3703" y="1292"/>
                  <a:pt x="4115" y="783"/>
                </a:cubicBezTo>
                <a:cubicBezTo>
                  <a:pt x="4154" y="741"/>
                  <a:pt x="4116" y="684"/>
                  <a:pt x="4071" y="684"/>
                </a:cubicBezTo>
                <a:cubicBezTo>
                  <a:pt x="4058" y="684"/>
                  <a:pt x="4045" y="689"/>
                  <a:pt x="4033" y="700"/>
                </a:cubicBezTo>
                <a:cubicBezTo>
                  <a:pt x="3523" y="1113"/>
                  <a:pt x="3143" y="1371"/>
                  <a:pt x="2795" y="1486"/>
                </a:cubicBezTo>
                <a:cubicBezTo>
                  <a:pt x="2630" y="1160"/>
                  <a:pt x="2544" y="708"/>
                  <a:pt x="2476" y="55"/>
                </a:cubicBezTo>
                <a:cubicBezTo>
                  <a:pt x="2472" y="19"/>
                  <a:pt x="2444" y="1"/>
                  <a:pt x="2417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16"/>
          <p:cNvSpPr/>
          <p:nvPr/>
        </p:nvSpPr>
        <p:spPr>
          <a:xfrm rot="10800000">
            <a:off x="-115" y="-7394"/>
            <a:ext cx="2768663" cy="659193"/>
          </a:xfrm>
          <a:custGeom>
            <a:avLst/>
            <a:gdLst/>
            <a:ahLst/>
            <a:cxnLst/>
            <a:rect l="l" t="t" r="r" b="b"/>
            <a:pathLst>
              <a:path w="75425" h="17958" extrusionOk="0">
                <a:moveTo>
                  <a:pt x="65561" y="1"/>
                </a:moveTo>
                <a:cubicBezTo>
                  <a:pt x="62472" y="1"/>
                  <a:pt x="59368" y="1131"/>
                  <a:pt x="56925" y="3440"/>
                </a:cubicBezTo>
                <a:lnTo>
                  <a:pt x="55160" y="5108"/>
                </a:lnTo>
                <a:cubicBezTo>
                  <a:pt x="52790" y="7349"/>
                  <a:pt x="49685" y="8548"/>
                  <a:pt x="46515" y="8548"/>
                </a:cubicBezTo>
                <a:cubicBezTo>
                  <a:pt x="45260" y="8548"/>
                  <a:pt x="43995" y="8360"/>
                  <a:pt x="42762" y="7974"/>
                </a:cubicBezTo>
                <a:lnTo>
                  <a:pt x="30942" y="4279"/>
                </a:lnTo>
                <a:cubicBezTo>
                  <a:pt x="29713" y="3895"/>
                  <a:pt x="28448" y="3706"/>
                  <a:pt x="27187" y="3706"/>
                </a:cubicBezTo>
                <a:cubicBezTo>
                  <a:pt x="24902" y="3706"/>
                  <a:pt x="22635" y="4328"/>
                  <a:pt x="20642" y="5542"/>
                </a:cubicBezTo>
                <a:cubicBezTo>
                  <a:pt x="13349" y="9983"/>
                  <a:pt x="377" y="17865"/>
                  <a:pt x="1" y="17958"/>
                </a:cubicBezTo>
                <a:lnTo>
                  <a:pt x="75425" y="17958"/>
                </a:lnTo>
                <a:lnTo>
                  <a:pt x="75425" y="4760"/>
                </a:lnTo>
                <a:cubicBezTo>
                  <a:pt x="72927" y="1615"/>
                  <a:pt x="69254" y="1"/>
                  <a:pt x="6556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16"/>
          <p:cNvSpPr/>
          <p:nvPr/>
        </p:nvSpPr>
        <p:spPr>
          <a:xfrm>
            <a:off x="3255600" y="3741501"/>
            <a:ext cx="5888241" cy="1401981"/>
          </a:xfrm>
          <a:custGeom>
            <a:avLst/>
            <a:gdLst/>
            <a:ahLst/>
            <a:cxnLst/>
            <a:rect l="l" t="t" r="r" b="b"/>
            <a:pathLst>
              <a:path w="75425" h="17958" extrusionOk="0">
                <a:moveTo>
                  <a:pt x="65561" y="1"/>
                </a:moveTo>
                <a:cubicBezTo>
                  <a:pt x="62472" y="1"/>
                  <a:pt x="59368" y="1131"/>
                  <a:pt x="56925" y="3440"/>
                </a:cubicBezTo>
                <a:lnTo>
                  <a:pt x="55160" y="5108"/>
                </a:lnTo>
                <a:cubicBezTo>
                  <a:pt x="52790" y="7349"/>
                  <a:pt x="49685" y="8548"/>
                  <a:pt x="46515" y="8548"/>
                </a:cubicBezTo>
                <a:cubicBezTo>
                  <a:pt x="45260" y="8548"/>
                  <a:pt x="43995" y="8360"/>
                  <a:pt x="42762" y="7974"/>
                </a:cubicBezTo>
                <a:lnTo>
                  <a:pt x="30942" y="4279"/>
                </a:lnTo>
                <a:cubicBezTo>
                  <a:pt x="29713" y="3895"/>
                  <a:pt x="28448" y="3706"/>
                  <a:pt x="27187" y="3706"/>
                </a:cubicBezTo>
                <a:cubicBezTo>
                  <a:pt x="24902" y="3706"/>
                  <a:pt x="22635" y="4328"/>
                  <a:pt x="20642" y="5542"/>
                </a:cubicBezTo>
                <a:cubicBezTo>
                  <a:pt x="13349" y="9983"/>
                  <a:pt x="377" y="17865"/>
                  <a:pt x="1" y="17958"/>
                </a:cubicBezTo>
                <a:lnTo>
                  <a:pt x="75425" y="17958"/>
                </a:lnTo>
                <a:lnTo>
                  <a:pt x="75425" y="4760"/>
                </a:lnTo>
                <a:cubicBezTo>
                  <a:pt x="72927" y="1615"/>
                  <a:pt x="69254" y="1"/>
                  <a:pt x="6556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CUSTOM_10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7"/>
          <p:cNvSpPr>
            <a:spLocks noGrp="1"/>
          </p:cNvSpPr>
          <p:nvPr>
            <p:ph type="pic" idx="2"/>
          </p:nvPr>
        </p:nvSpPr>
        <p:spPr>
          <a:xfrm flipH="1">
            <a:off x="5072401" y="0"/>
            <a:ext cx="40713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101" name="Google Shape;101;p17"/>
          <p:cNvSpPr txBox="1">
            <a:spLocks noGrp="1"/>
          </p:cNvSpPr>
          <p:nvPr>
            <p:ph type="title"/>
          </p:nvPr>
        </p:nvSpPr>
        <p:spPr>
          <a:xfrm>
            <a:off x="713225" y="2289327"/>
            <a:ext cx="4782000" cy="1540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02" name="Google Shape;102;p17"/>
          <p:cNvSpPr txBox="1">
            <a:spLocks noGrp="1"/>
          </p:cNvSpPr>
          <p:nvPr>
            <p:ph type="title" idx="3" hasCustomPrompt="1"/>
          </p:nvPr>
        </p:nvSpPr>
        <p:spPr>
          <a:xfrm>
            <a:off x="2256200" y="1461324"/>
            <a:ext cx="1696200" cy="8280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19"/>
          <p:cNvSpPr txBox="1">
            <a:spLocks noGrp="1"/>
          </p:cNvSpPr>
          <p:nvPr>
            <p:ph type="title"/>
          </p:nvPr>
        </p:nvSpPr>
        <p:spPr>
          <a:xfrm>
            <a:off x="720000" y="365988"/>
            <a:ext cx="4487400" cy="1632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09" name="Google Shape;109;p19"/>
          <p:cNvSpPr txBox="1">
            <a:spLocks noGrp="1"/>
          </p:cNvSpPr>
          <p:nvPr>
            <p:ph type="subTitle" idx="1"/>
          </p:nvPr>
        </p:nvSpPr>
        <p:spPr>
          <a:xfrm>
            <a:off x="720000" y="2239050"/>
            <a:ext cx="4487400" cy="228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 sz="1200">
                <a:latin typeface="Poppins"/>
                <a:ea typeface="Poppins"/>
                <a:cs typeface="Poppins"/>
                <a:sym typeface="Poppi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10" name="Google Shape;110;p19"/>
          <p:cNvSpPr>
            <a:spLocks noGrp="1"/>
          </p:cNvSpPr>
          <p:nvPr>
            <p:ph type="pic" idx="2"/>
          </p:nvPr>
        </p:nvSpPr>
        <p:spPr>
          <a:xfrm flipH="1">
            <a:off x="4880988" y="0"/>
            <a:ext cx="4263000" cy="51435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4"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20"/>
          <p:cNvSpPr txBox="1">
            <a:spLocks noGrp="1"/>
          </p:cNvSpPr>
          <p:nvPr>
            <p:ph type="title"/>
          </p:nvPr>
        </p:nvSpPr>
        <p:spPr>
          <a:xfrm>
            <a:off x="2391600" y="1098900"/>
            <a:ext cx="4360800" cy="114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13" name="Google Shape;113;p20"/>
          <p:cNvSpPr txBox="1">
            <a:spLocks noGrp="1"/>
          </p:cNvSpPr>
          <p:nvPr>
            <p:ph type="subTitle" idx="1"/>
          </p:nvPr>
        </p:nvSpPr>
        <p:spPr>
          <a:xfrm>
            <a:off x="2391825" y="2168700"/>
            <a:ext cx="4360500" cy="187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00"/>
              <a:buNone/>
              <a:defRPr>
                <a:latin typeface="Poppins"/>
                <a:ea typeface="Poppins"/>
                <a:cs typeface="Poppins"/>
                <a:sym typeface="Poppi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4" name="Google Shape;114;p20"/>
          <p:cNvSpPr/>
          <p:nvPr/>
        </p:nvSpPr>
        <p:spPr>
          <a:xfrm rot="10800000">
            <a:off x="169" y="3480931"/>
            <a:ext cx="5103232" cy="1662569"/>
          </a:xfrm>
          <a:custGeom>
            <a:avLst/>
            <a:gdLst/>
            <a:ahLst/>
            <a:cxnLst/>
            <a:rect l="l" t="t" r="r" b="b"/>
            <a:pathLst>
              <a:path w="95593" h="31143" extrusionOk="0">
                <a:moveTo>
                  <a:pt x="1" y="1"/>
                </a:moveTo>
                <a:lnTo>
                  <a:pt x="24474" y="6856"/>
                </a:lnTo>
                <a:cubicBezTo>
                  <a:pt x="28151" y="7886"/>
                  <a:pt x="31853" y="8765"/>
                  <a:pt x="35566" y="9575"/>
                </a:cubicBezTo>
                <a:cubicBezTo>
                  <a:pt x="39533" y="10444"/>
                  <a:pt x="42948" y="12237"/>
                  <a:pt x="45151" y="14666"/>
                </a:cubicBezTo>
                <a:cubicBezTo>
                  <a:pt x="48161" y="17988"/>
                  <a:pt x="53427" y="20104"/>
                  <a:pt x="59224" y="20323"/>
                </a:cubicBezTo>
                <a:lnTo>
                  <a:pt x="68551" y="20675"/>
                </a:lnTo>
                <a:cubicBezTo>
                  <a:pt x="71227" y="20775"/>
                  <a:pt x="73699" y="21668"/>
                  <a:pt x="75292" y="23110"/>
                </a:cubicBezTo>
                <a:lnTo>
                  <a:pt x="81466" y="28699"/>
                </a:lnTo>
                <a:cubicBezTo>
                  <a:pt x="83194" y="30263"/>
                  <a:pt x="85906" y="31143"/>
                  <a:pt x="88716" y="31143"/>
                </a:cubicBezTo>
                <a:cubicBezTo>
                  <a:pt x="89574" y="31143"/>
                  <a:pt x="90441" y="31061"/>
                  <a:pt x="91291" y="30891"/>
                </a:cubicBezTo>
                <a:lnTo>
                  <a:pt x="95593" y="30030"/>
                </a:lnTo>
                <a:lnTo>
                  <a:pt x="95593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5" name="Google Shape;115;p20"/>
          <p:cNvGrpSpPr/>
          <p:nvPr/>
        </p:nvGrpSpPr>
        <p:grpSpPr>
          <a:xfrm rot="10800000">
            <a:off x="263214" y="-63939"/>
            <a:ext cx="900024" cy="1511166"/>
            <a:chOff x="1779425" y="1937525"/>
            <a:chExt cx="310975" cy="522100"/>
          </a:xfrm>
        </p:grpSpPr>
        <p:sp>
          <p:nvSpPr>
            <p:cNvPr id="116" name="Google Shape;116;p20"/>
            <p:cNvSpPr/>
            <p:nvPr/>
          </p:nvSpPr>
          <p:spPr>
            <a:xfrm>
              <a:off x="1805700" y="1937525"/>
              <a:ext cx="136700" cy="302700"/>
            </a:xfrm>
            <a:custGeom>
              <a:avLst/>
              <a:gdLst/>
              <a:ahLst/>
              <a:cxnLst/>
              <a:rect l="l" t="t" r="r" b="b"/>
              <a:pathLst>
                <a:path w="5468" h="12108" extrusionOk="0">
                  <a:moveTo>
                    <a:pt x="3976" y="1"/>
                  </a:moveTo>
                  <a:cubicBezTo>
                    <a:pt x="2637" y="1"/>
                    <a:pt x="0" y="7975"/>
                    <a:pt x="890" y="10333"/>
                  </a:cubicBezTo>
                  <a:cubicBezTo>
                    <a:pt x="1362" y="11588"/>
                    <a:pt x="2192" y="12108"/>
                    <a:pt x="2981" y="12108"/>
                  </a:cubicBezTo>
                  <a:cubicBezTo>
                    <a:pt x="3458" y="12108"/>
                    <a:pt x="3920" y="11918"/>
                    <a:pt x="4280" y="11585"/>
                  </a:cubicBezTo>
                  <a:cubicBezTo>
                    <a:pt x="4671" y="11227"/>
                    <a:pt x="5205" y="10513"/>
                    <a:pt x="5299" y="9648"/>
                  </a:cubicBezTo>
                  <a:cubicBezTo>
                    <a:pt x="5467" y="8081"/>
                    <a:pt x="5335" y="2154"/>
                    <a:pt x="4362" y="303"/>
                  </a:cubicBezTo>
                  <a:cubicBezTo>
                    <a:pt x="4253" y="96"/>
                    <a:pt x="4123" y="1"/>
                    <a:pt x="397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20"/>
            <p:cNvSpPr/>
            <p:nvPr/>
          </p:nvSpPr>
          <p:spPr>
            <a:xfrm>
              <a:off x="1779425" y="2063500"/>
              <a:ext cx="112700" cy="396125"/>
            </a:xfrm>
            <a:custGeom>
              <a:avLst/>
              <a:gdLst/>
              <a:ahLst/>
              <a:cxnLst/>
              <a:rect l="l" t="t" r="r" b="b"/>
              <a:pathLst>
                <a:path w="4508" h="15845" extrusionOk="0">
                  <a:moveTo>
                    <a:pt x="4430" y="0"/>
                  </a:moveTo>
                  <a:cubicBezTo>
                    <a:pt x="4384" y="0"/>
                    <a:pt x="4334" y="33"/>
                    <a:pt x="4334" y="93"/>
                  </a:cubicBezTo>
                  <a:cubicBezTo>
                    <a:pt x="4244" y="4835"/>
                    <a:pt x="3125" y="9502"/>
                    <a:pt x="1048" y="13764"/>
                  </a:cubicBezTo>
                  <a:cubicBezTo>
                    <a:pt x="721" y="14435"/>
                    <a:pt x="373" y="15088"/>
                    <a:pt x="0" y="15734"/>
                  </a:cubicBezTo>
                  <a:lnTo>
                    <a:pt x="136" y="15845"/>
                  </a:lnTo>
                  <a:cubicBezTo>
                    <a:pt x="2224" y="12222"/>
                    <a:pt x="3602" y="8229"/>
                    <a:pt x="4194" y="4085"/>
                  </a:cubicBezTo>
                  <a:cubicBezTo>
                    <a:pt x="4380" y="2758"/>
                    <a:pt x="4484" y="1420"/>
                    <a:pt x="4506" y="78"/>
                  </a:cubicBezTo>
                  <a:cubicBezTo>
                    <a:pt x="4507" y="25"/>
                    <a:pt x="4470" y="0"/>
                    <a:pt x="44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20"/>
            <p:cNvSpPr/>
            <p:nvPr/>
          </p:nvSpPr>
          <p:spPr>
            <a:xfrm>
              <a:off x="1869275" y="2180625"/>
              <a:ext cx="221125" cy="191450"/>
            </a:xfrm>
            <a:custGeom>
              <a:avLst/>
              <a:gdLst/>
              <a:ahLst/>
              <a:cxnLst/>
              <a:rect l="l" t="t" r="r" b="b"/>
              <a:pathLst>
                <a:path w="8845" h="7658" extrusionOk="0">
                  <a:moveTo>
                    <a:pt x="7307" y="1"/>
                  </a:moveTo>
                  <a:cubicBezTo>
                    <a:pt x="7263" y="1"/>
                    <a:pt x="7214" y="6"/>
                    <a:pt x="7161" y="17"/>
                  </a:cubicBezTo>
                  <a:cubicBezTo>
                    <a:pt x="5479" y="376"/>
                    <a:pt x="2300" y="2941"/>
                    <a:pt x="1349" y="3831"/>
                  </a:cubicBezTo>
                  <a:cubicBezTo>
                    <a:pt x="1030" y="4129"/>
                    <a:pt x="1" y="5226"/>
                    <a:pt x="65" y="6001"/>
                  </a:cubicBezTo>
                  <a:cubicBezTo>
                    <a:pt x="137" y="6850"/>
                    <a:pt x="668" y="7657"/>
                    <a:pt x="1724" y="7657"/>
                  </a:cubicBezTo>
                  <a:cubicBezTo>
                    <a:pt x="1994" y="7657"/>
                    <a:pt x="2298" y="7605"/>
                    <a:pt x="2637" y="7486"/>
                  </a:cubicBezTo>
                  <a:cubicBezTo>
                    <a:pt x="4751" y="6757"/>
                    <a:pt x="8844" y="1"/>
                    <a:pt x="730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" name="Google Shape;119;p20"/>
            <p:cNvSpPr/>
            <p:nvPr/>
          </p:nvSpPr>
          <p:spPr>
            <a:xfrm>
              <a:off x="1806800" y="2275025"/>
              <a:ext cx="164175" cy="130400"/>
            </a:xfrm>
            <a:custGeom>
              <a:avLst/>
              <a:gdLst/>
              <a:ahLst/>
              <a:cxnLst/>
              <a:rect l="l" t="t" r="r" b="b"/>
              <a:pathLst>
                <a:path w="6567" h="5216" extrusionOk="0">
                  <a:moveTo>
                    <a:pt x="6440" y="1"/>
                  </a:moveTo>
                  <a:cubicBezTo>
                    <a:pt x="6418" y="1"/>
                    <a:pt x="6396" y="9"/>
                    <a:pt x="6378" y="30"/>
                  </a:cubicBezTo>
                  <a:lnTo>
                    <a:pt x="6378" y="33"/>
                  </a:lnTo>
                  <a:cubicBezTo>
                    <a:pt x="5517" y="1038"/>
                    <a:pt x="4405" y="1870"/>
                    <a:pt x="3368" y="2684"/>
                  </a:cubicBezTo>
                  <a:cubicBezTo>
                    <a:pt x="2310" y="3517"/>
                    <a:pt x="1233" y="4356"/>
                    <a:pt x="82" y="5059"/>
                  </a:cubicBezTo>
                  <a:cubicBezTo>
                    <a:pt x="1" y="5107"/>
                    <a:pt x="58" y="5216"/>
                    <a:pt x="136" y="5216"/>
                  </a:cubicBezTo>
                  <a:cubicBezTo>
                    <a:pt x="151" y="5216"/>
                    <a:pt x="167" y="5212"/>
                    <a:pt x="182" y="5203"/>
                  </a:cubicBezTo>
                  <a:cubicBezTo>
                    <a:pt x="1352" y="4489"/>
                    <a:pt x="2449" y="3631"/>
                    <a:pt x="3526" y="2781"/>
                  </a:cubicBezTo>
                  <a:cubicBezTo>
                    <a:pt x="4555" y="1970"/>
                    <a:pt x="5657" y="1145"/>
                    <a:pt x="6510" y="144"/>
                  </a:cubicBezTo>
                  <a:cubicBezTo>
                    <a:pt x="6567" y="80"/>
                    <a:pt x="6506" y="1"/>
                    <a:pt x="6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0" name="Google Shape;120;p20"/>
          <p:cNvSpPr/>
          <p:nvPr/>
        </p:nvSpPr>
        <p:spPr>
          <a:xfrm>
            <a:off x="7329025" y="4412675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20"/>
          <p:cNvSpPr/>
          <p:nvPr/>
        </p:nvSpPr>
        <p:spPr>
          <a:xfrm>
            <a:off x="7856925" y="4412675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20"/>
          <p:cNvSpPr/>
          <p:nvPr/>
        </p:nvSpPr>
        <p:spPr>
          <a:xfrm rot="10800000" flipH="1">
            <a:off x="4906351" y="-24"/>
            <a:ext cx="4237565" cy="1008970"/>
          </a:xfrm>
          <a:custGeom>
            <a:avLst/>
            <a:gdLst/>
            <a:ahLst/>
            <a:cxnLst/>
            <a:rect l="l" t="t" r="r" b="b"/>
            <a:pathLst>
              <a:path w="75425" h="17958" extrusionOk="0">
                <a:moveTo>
                  <a:pt x="65561" y="1"/>
                </a:moveTo>
                <a:cubicBezTo>
                  <a:pt x="62472" y="1"/>
                  <a:pt x="59368" y="1131"/>
                  <a:pt x="56925" y="3440"/>
                </a:cubicBezTo>
                <a:lnTo>
                  <a:pt x="55160" y="5108"/>
                </a:lnTo>
                <a:cubicBezTo>
                  <a:pt x="52790" y="7349"/>
                  <a:pt x="49685" y="8548"/>
                  <a:pt x="46515" y="8548"/>
                </a:cubicBezTo>
                <a:cubicBezTo>
                  <a:pt x="45260" y="8548"/>
                  <a:pt x="43995" y="8360"/>
                  <a:pt x="42762" y="7974"/>
                </a:cubicBezTo>
                <a:lnTo>
                  <a:pt x="30942" y="4279"/>
                </a:lnTo>
                <a:cubicBezTo>
                  <a:pt x="29713" y="3895"/>
                  <a:pt x="28448" y="3706"/>
                  <a:pt x="27187" y="3706"/>
                </a:cubicBezTo>
                <a:cubicBezTo>
                  <a:pt x="24902" y="3706"/>
                  <a:pt x="22635" y="4328"/>
                  <a:pt x="20642" y="5542"/>
                </a:cubicBezTo>
                <a:cubicBezTo>
                  <a:pt x="13349" y="9983"/>
                  <a:pt x="377" y="17865"/>
                  <a:pt x="1" y="17958"/>
                </a:cubicBezTo>
                <a:lnTo>
                  <a:pt x="75425" y="17958"/>
                </a:lnTo>
                <a:lnTo>
                  <a:pt x="75425" y="4760"/>
                </a:lnTo>
                <a:cubicBezTo>
                  <a:pt x="72927" y="1615"/>
                  <a:pt x="69254" y="1"/>
                  <a:pt x="6556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23" name="Google Shape;123;p20"/>
          <p:cNvGrpSpPr/>
          <p:nvPr/>
        </p:nvGrpSpPr>
        <p:grpSpPr>
          <a:xfrm rot="-1303616" flipH="1">
            <a:off x="7494267" y="2527175"/>
            <a:ext cx="2074086" cy="1044745"/>
            <a:chOff x="509850" y="3509400"/>
            <a:chExt cx="2073994" cy="1044698"/>
          </a:xfrm>
        </p:grpSpPr>
        <p:sp>
          <p:nvSpPr>
            <p:cNvPr id="124" name="Google Shape;124;p20"/>
            <p:cNvSpPr/>
            <p:nvPr/>
          </p:nvSpPr>
          <p:spPr>
            <a:xfrm>
              <a:off x="1497911" y="4090368"/>
              <a:ext cx="497867" cy="418341"/>
            </a:xfrm>
            <a:custGeom>
              <a:avLst/>
              <a:gdLst/>
              <a:ahLst/>
              <a:cxnLst/>
              <a:rect l="l" t="t" r="r" b="b"/>
              <a:pathLst>
                <a:path w="10311" h="8664" extrusionOk="0">
                  <a:moveTo>
                    <a:pt x="0" y="1"/>
                  </a:moveTo>
                  <a:lnTo>
                    <a:pt x="0" y="1"/>
                  </a:lnTo>
                  <a:cubicBezTo>
                    <a:pt x="2877" y="5740"/>
                    <a:pt x="10310" y="8664"/>
                    <a:pt x="10310" y="8664"/>
                  </a:cubicBezTo>
                  <a:cubicBezTo>
                    <a:pt x="7412" y="4707"/>
                    <a:pt x="1" y="1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" name="Google Shape;125;p20"/>
            <p:cNvSpPr/>
            <p:nvPr/>
          </p:nvSpPr>
          <p:spPr>
            <a:xfrm>
              <a:off x="1494242" y="4068205"/>
              <a:ext cx="573046" cy="86913"/>
            </a:xfrm>
            <a:custGeom>
              <a:avLst/>
              <a:gdLst/>
              <a:ahLst/>
              <a:cxnLst/>
              <a:rect l="l" t="t" r="r" b="b"/>
              <a:pathLst>
                <a:path w="11868" h="1800" extrusionOk="0">
                  <a:moveTo>
                    <a:pt x="3919" y="0"/>
                  </a:moveTo>
                  <a:cubicBezTo>
                    <a:pt x="2620" y="0"/>
                    <a:pt x="1280" y="160"/>
                    <a:pt x="1" y="578"/>
                  </a:cubicBezTo>
                  <a:cubicBezTo>
                    <a:pt x="1" y="578"/>
                    <a:pt x="5374" y="1799"/>
                    <a:pt x="9632" y="1799"/>
                  </a:cubicBezTo>
                  <a:cubicBezTo>
                    <a:pt x="10431" y="1799"/>
                    <a:pt x="11190" y="1756"/>
                    <a:pt x="11868" y="1654"/>
                  </a:cubicBezTo>
                  <a:cubicBezTo>
                    <a:pt x="11868" y="1654"/>
                    <a:pt x="8102" y="0"/>
                    <a:pt x="39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Google Shape;126;p20"/>
            <p:cNvSpPr/>
            <p:nvPr/>
          </p:nvSpPr>
          <p:spPr>
            <a:xfrm>
              <a:off x="1036642" y="3844548"/>
              <a:ext cx="699795" cy="106324"/>
            </a:xfrm>
            <a:custGeom>
              <a:avLst/>
              <a:gdLst/>
              <a:ahLst/>
              <a:cxnLst/>
              <a:rect l="l" t="t" r="r" b="b"/>
              <a:pathLst>
                <a:path w="14493" h="2202" extrusionOk="0">
                  <a:moveTo>
                    <a:pt x="4786" y="1"/>
                  </a:moveTo>
                  <a:cubicBezTo>
                    <a:pt x="3199" y="1"/>
                    <a:pt x="1563" y="196"/>
                    <a:pt x="0" y="708"/>
                  </a:cubicBezTo>
                  <a:cubicBezTo>
                    <a:pt x="0" y="708"/>
                    <a:pt x="6562" y="2201"/>
                    <a:pt x="11764" y="2201"/>
                  </a:cubicBezTo>
                  <a:cubicBezTo>
                    <a:pt x="12739" y="2201"/>
                    <a:pt x="13666" y="2149"/>
                    <a:pt x="14493" y="2024"/>
                  </a:cubicBezTo>
                  <a:cubicBezTo>
                    <a:pt x="14493" y="2024"/>
                    <a:pt x="9894" y="1"/>
                    <a:pt x="478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20"/>
            <p:cNvSpPr/>
            <p:nvPr/>
          </p:nvSpPr>
          <p:spPr>
            <a:xfrm>
              <a:off x="1036642" y="3878686"/>
              <a:ext cx="447071" cy="542241"/>
            </a:xfrm>
            <a:custGeom>
              <a:avLst/>
              <a:gdLst/>
              <a:ahLst/>
              <a:cxnLst/>
              <a:rect l="l" t="t" r="r" b="b"/>
              <a:pathLst>
                <a:path w="9259" h="11230" extrusionOk="0">
                  <a:moveTo>
                    <a:pt x="0" y="1"/>
                  </a:moveTo>
                  <a:lnTo>
                    <a:pt x="0" y="1"/>
                  </a:lnTo>
                  <a:cubicBezTo>
                    <a:pt x="1937" y="6666"/>
                    <a:pt x="9259" y="11229"/>
                    <a:pt x="9259" y="11229"/>
                  </a:cubicBezTo>
                  <a:cubicBezTo>
                    <a:pt x="6956" y="6455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20"/>
            <p:cNvSpPr/>
            <p:nvPr/>
          </p:nvSpPr>
          <p:spPr>
            <a:xfrm>
              <a:off x="2010942" y="4255069"/>
              <a:ext cx="572902" cy="86913"/>
            </a:xfrm>
            <a:custGeom>
              <a:avLst/>
              <a:gdLst/>
              <a:ahLst/>
              <a:cxnLst/>
              <a:rect l="l" t="t" r="r" b="b"/>
              <a:pathLst>
                <a:path w="11865" h="1800" extrusionOk="0">
                  <a:moveTo>
                    <a:pt x="3917" y="1"/>
                  </a:moveTo>
                  <a:cubicBezTo>
                    <a:pt x="2618" y="1"/>
                    <a:pt x="1280" y="160"/>
                    <a:pt x="1" y="579"/>
                  </a:cubicBezTo>
                  <a:cubicBezTo>
                    <a:pt x="1" y="579"/>
                    <a:pt x="5371" y="1800"/>
                    <a:pt x="9629" y="1800"/>
                  </a:cubicBezTo>
                  <a:cubicBezTo>
                    <a:pt x="10427" y="1800"/>
                    <a:pt x="11187" y="1757"/>
                    <a:pt x="11864" y="1655"/>
                  </a:cubicBezTo>
                  <a:cubicBezTo>
                    <a:pt x="11864" y="1655"/>
                    <a:pt x="8099" y="1"/>
                    <a:pt x="391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20"/>
            <p:cNvSpPr/>
            <p:nvPr/>
          </p:nvSpPr>
          <p:spPr>
            <a:xfrm>
              <a:off x="2000899" y="4270183"/>
              <a:ext cx="380969" cy="283916"/>
            </a:xfrm>
            <a:custGeom>
              <a:avLst/>
              <a:gdLst/>
              <a:ahLst/>
              <a:cxnLst/>
              <a:rect l="l" t="t" r="r" b="b"/>
              <a:pathLst>
                <a:path w="7890" h="5880" extrusionOk="0">
                  <a:moveTo>
                    <a:pt x="1" y="0"/>
                  </a:moveTo>
                  <a:lnTo>
                    <a:pt x="1" y="0"/>
                  </a:lnTo>
                  <a:cubicBezTo>
                    <a:pt x="2347" y="4065"/>
                    <a:pt x="7889" y="5880"/>
                    <a:pt x="7889" y="5880"/>
                  </a:cubicBezTo>
                  <a:cubicBezTo>
                    <a:pt x="5608" y="311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" name="Google Shape;130;p20"/>
            <p:cNvSpPr/>
            <p:nvPr/>
          </p:nvSpPr>
          <p:spPr>
            <a:xfrm>
              <a:off x="509850" y="3509400"/>
              <a:ext cx="1541354" cy="776037"/>
            </a:xfrm>
            <a:custGeom>
              <a:avLst/>
              <a:gdLst/>
              <a:ahLst/>
              <a:cxnLst/>
              <a:rect l="l" t="t" r="r" b="b"/>
              <a:pathLst>
                <a:path w="31922" h="16072" fill="none" extrusionOk="0">
                  <a:moveTo>
                    <a:pt x="31921" y="16072"/>
                  </a:moveTo>
                  <a:cubicBezTo>
                    <a:pt x="31921" y="16072"/>
                    <a:pt x="10709" y="10364"/>
                    <a:pt x="1" y="1"/>
                  </a:cubicBezTo>
                </a:path>
              </a:pathLst>
            </a:custGeom>
            <a:solidFill>
              <a:schemeClr val="lt2"/>
            </a:solidFill>
            <a:ln w="19050" cap="flat" cmpd="sng">
              <a:solidFill>
                <a:schemeClr val="lt2"/>
              </a:solidFill>
              <a:prstDash val="solid"/>
              <a:miter lim="358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1" name="Google Shape;131;p20"/>
          <p:cNvSpPr/>
          <p:nvPr/>
        </p:nvSpPr>
        <p:spPr>
          <a:xfrm>
            <a:off x="6025550" y="4787150"/>
            <a:ext cx="192900" cy="1878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20"/>
          <p:cNvSpPr/>
          <p:nvPr/>
        </p:nvSpPr>
        <p:spPr>
          <a:xfrm>
            <a:off x="263225" y="2788775"/>
            <a:ext cx="192900" cy="187800"/>
          </a:xfrm>
          <a:prstGeom prst="ellipse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CUSTOM_4_1_1"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10900" cy="164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22"/>
          <p:cNvSpPr txBox="1">
            <a:spLocks noGrp="1"/>
          </p:cNvSpPr>
          <p:nvPr>
            <p:ph type="subTitle" idx="1"/>
          </p:nvPr>
        </p:nvSpPr>
        <p:spPr>
          <a:xfrm>
            <a:off x="720000" y="2048025"/>
            <a:ext cx="7034700" cy="251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Nunito Light"/>
              <a:buChar char="●"/>
              <a:defRPr sz="1200">
                <a:latin typeface="Poppins"/>
                <a:ea typeface="Poppins"/>
                <a:cs typeface="Poppins"/>
                <a:sym typeface="Poppins"/>
              </a:defRPr>
            </a:lvl1pPr>
            <a:lvl2pPr lvl="1" algn="ct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E76A28"/>
              </a:buClr>
              <a:buSzPts val="1600"/>
              <a:buFont typeface="Nunito Light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400"/>
              <a:buFont typeface="Nunito Light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139" name="Google Shape;139;p22"/>
          <p:cNvSpPr/>
          <p:nvPr/>
        </p:nvSpPr>
        <p:spPr>
          <a:xfrm>
            <a:off x="4079500" y="4095301"/>
            <a:ext cx="5064412" cy="1048208"/>
          </a:xfrm>
          <a:custGeom>
            <a:avLst/>
            <a:gdLst/>
            <a:ahLst/>
            <a:cxnLst/>
            <a:rect l="l" t="t" r="r" b="b"/>
            <a:pathLst>
              <a:path w="75425" h="17958" extrusionOk="0">
                <a:moveTo>
                  <a:pt x="65561" y="1"/>
                </a:moveTo>
                <a:cubicBezTo>
                  <a:pt x="62472" y="1"/>
                  <a:pt x="59368" y="1131"/>
                  <a:pt x="56925" y="3440"/>
                </a:cubicBezTo>
                <a:lnTo>
                  <a:pt x="55160" y="5108"/>
                </a:lnTo>
                <a:cubicBezTo>
                  <a:pt x="52790" y="7349"/>
                  <a:pt x="49685" y="8548"/>
                  <a:pt x="46515" y="8548"/>
                </a:cubicBezTo>
                <a:cubicBezTo>
                  <a:pt x="45260" y="8548"/>
                  <a:pt x="43995" y="8360"/>
                  <a:pt x="42762" y="7974"/>
                </a:cubicBezTo>
                <a:lnTo>
                  <a:pt x="30942" y="4279"/>
                </a:lnTo>
                <a:cubicBezTo>
                  <a:pt x="29713" y="3895"/>
                  <a:pt x="28448" y="3706"/>
                  <a:pt x="27187" y="3706"/>
                </a:cubicBezTo>
                <a:cubicBezTo>
                  <a:pt x="24902" y="3706"/>
                  <a:pt x="22635" y="4328"/>
                  <a:pt x="20642" y="5542"/>
                </a:cubicBezTo>
                <a:cubicBezTo>
                  <a:pt x="13349" y="9983"/>
                  <a:pt x="377" y="17865"/>
                  <a:pt x="1" y="17958"/>
                </a:cubicBezTo>
                <a:lnTo>
                  <a:pt x="75425" y="17958"/>
                </a:lnTo>
                <a:lnTo>
                  <a:pt x="75425" y="4760"/>
                </a:lnTo>
                <a:cubicBezTo>
                  <a:pt x="72927" y="1615"/>
                  <a:pt x="69254" y="1"/>
                  <a:pt x="6556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22"/>
          <p:cNvSpPr/>
          <p:nvPr/>
        </p:nvSpPr>
        <p:spPr>
          <a:xfrm>
            <a:off x="-2019331" y="4098812"/>
            <a:ext cx="3558106" cy="1044688"/>
          </a:xfrm>
          <a:custGeom>
            <a:avLst/>
            <a:gdLst/>
            <a:ahLst/>
            <a:cxnLst/>
            <a:rect l="l" t="t" r="r" b="b"/>
            <a:pathLst>
              <a:path w="50651" h="14871" extrusionOk="0">
                <a:moveTo>
                  <a:pt x="1" y="1"/>
                </a:moveTo>
                <a:lnTo>
                  <a:pt x="1" y="14870"/>
                </a:lnTo>
                <a:lnTo>
                  <a:pt x="50651" y="14870"/>
                </a:lnTo>
                <a:cubicBezTo>
                  <a:pt x="50651" y="14870"/>
                  <a:pt x="39824" y="4531"/>
                  <a:pt x="32341" y="4531"/>
                </a:cubicBezTo>
                <a:cubicBezTo>
                  <a:pt x="24020" y="4531"/>
                  <a:pt x="26868" y="10783"/>
                  <a:pt x="15444" y="10783"/>
                </a:cubicBezTo>
                <a:cubicBezTo>
                  <a:pt x="14811" y="10783"/>
                  <a:pt x="14135" y="10764"/>
                  <a:pt x="13410" y="10723"/>
                </a:cubicBezTo>
                <a:cubicBezTo>
                  <a:pt x="9270" y="10490"/>
                  <a:pt x="5052" y="4668"/>
                  <a:pt x="1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CUSTOM_4_1_1_1"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2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43" name="Google Shape;143;p23"/>
          <p:cNvSpPr/>
          <p:nvPr/>
        </p:nvSpPr>
        <p:spPr>
          <a:xfrm flipH="1">
            <a:off x="-94" y="4340376"/>
            <a:ext cx="5386854" cy="803082"/>
          </a:xfrm>
          <a:custGeom>
            <a:avLst/>
            <a:gdLst/>
            <a:ahLst/>
            <a:cxnLst/>
            <a:rect l="l" t="t" r="r" b="b"/>
            <a:pathLst>
              <a:path w="75425" h="17958" extrusionOk="0">
                <a:moveTo>
                  <a:pt x="65561" y="1"/>
                </a:moveTo>
                <a:cubicBezTo>
                  <a:pt x="62472" y="1"/>
                  <a:pt x="59368" y="1131"/>
                  <a:pt x="56925" y="3440"/>
                </a:cubicBezTo>
                <a:lnTo>
                  <a:pt x="55160" y="5108"/>
                </a:lnTo>
                <a:cubicBezTo>
                  <a:pt x="52790" y="7349"/>
                  <a:pt x="49685" y="8548"/>
                  <a:pt x="46515" y="8548"/>
                </a:cubicBezTo>
                <a:cubicBezTo>
                  <a:pt x="45260" y="8548"/>
                  <a:pt x="43995" y="8360"/>
                  <a:pt x="42762" y="7974"/>
                </a:cubicBezTo>
                <a:lnTo>
                  <a:pt x="30942" y="4279"/>
                </a:lnTo>
                <a:cubicBezTo>
                  <a:pt x="29713" y="3895"/>
                  <a:pt x="28448" y="3706"/>
                  <a:pt x="27187" y="3706"/>
                </a:cubicBezTo>
                <a:cubicBezTo>
                  <a:pt x="24902" y="3706"/>
                  <a:pt x="22635" y="4328"/>
                  <a:pt x="20642" y="5542"/>
                </a:cubicBezTo>
                <a:cubicBezTo>
                  <a:pt x="13349" y="9983"/>
                  <a:pt x="377" y="17865"/>
                  <a:pt x="1" y="17958"/>
                </a:cubicBezTo>
                <a:lnTo>
                  <a:pt x="75425" y="17958"/>
                </a:lnTo>
                <a:lnTo>
                  <a:pt x="75425" y="4760"/>
                </a:lnTo>
                <a:cubicBezTo>
                  <a:pt x="72927" y="1615"/>
                  <a:pt x="69254" y="1"/>
                  <a:pt x="6556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23"/>
          <p:cNvSpPr/>
          <p:nvPr/>
        </p:nvSpPr>
        <p:spPr>
          <a:xfrm rot="10800000">
            <a:off x="-115" y="-7394"/>
            <a:ext cx="2768663" cy="659193"/>
          </a:xfrm>
          <a:custGeom>
            <a:avLst/>
            <a:gdLst/>
            <a:ahLst/>
            <a:cxnLst/>
            <a:rect l="l" t="t" r="r" b="b"/>
            <a:pathLst>
              <a:path w="75425" h="17958" extrusionOk="0">
                <a:moveTo>
                  <a:pt x="65561" y="1"/>
                </a:moveTo>
                <a:cubicBezTo>
                  <a:pt x="62472" y="1"/>
                  <a:pt x="59368" y="1131"/>
                  <a:pt x="56925" y="3440"/>
                </a:cubicBezTo>
                <a:lnTo>
                  <a:pt x="55160" y="5108"/>
                </a:lnTo>
                <a:cubicBezTo>
                  <a:pt x="52790" y="7349"/>
                  <a:pt x="49685" y="8548"/>
                  <a:pt x="46515" y="8548"/>
                </a:cubicBezTo>
                <a:cubicBezTo>
                  <a:pt x="45260" y="8548"/>
                  <a:pt x="43995" y="8360"/>
                  <a:pt x="42762" y="7974"/>
                </a:cubicBezTo>
                <a:lnTo>
                  <a:pt x="30942" y="4279"/>
                </a:lnTo>
                <a:cubicBezTo>
                  <a:pt x="29713" y="3895"/>
                  <a:pt x="28448" y="3706"/>
                  <a:pt x="27187" y="3706"/>
                </a:cubicBezTo>
                <a:cubicBezTo>
                  <a:pt x="24902" y="3706"/>
                  <a:pt x="22635" y="4328"/>
                  <a:pt x="20642" y="5542"/>
                </a:cubicBezTo>
                <a:cubicBezTo>
                  <a:pt x="13349" y="9983"/>
                  <a:pt x="377" y="17865"/>
                  <a:pt x="1" y="17958"/>
                </a:cubicBezTo>
                <a:lnTo>
                  <a:pt x="75425" y="17958"/>
                </a:lnTo>
                <a:lnTo>
                  <a:pt x="75425" y="4760"/>
                </a:lnTo>
                <a:cubicBezTo>
                  <a:pt x="72927" y="1615"/>
                  <a:pt x="69254" y="1"/>
                  <a:pt x="6556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p23"/>
          <p:cNvSpPr/>
          <p:nvPr/>
        </p:nvSpPr>
        <p:spPr>
          <a:xfrm flipH="1">
            <a:off x="6970109" y="3798261"/>
            <a:ext cx="2173895" cy="1345245"/>
          </a:xfrm>
          <a:custGeom>
            <a:avLst/>
            <a:gdLst/>
            <a:ahLst/>
            <a:cxnLst/>
            <a:rect l="l" t="t" r="r" b="b"/>
            <a:pathLst>
              <a:path w="34170" h="21145" extrusionOk="0">
                <a:moveTo>
                  <a:pt x="7" y="0"/>
                </a:moveTo>
                <a:lnTo>
                  <a:pt x="0" y="21144"/>
                </a:lnTo>
                <a:lnTo>
                  <a:pt x="34169" y="21144"/>
                </a:lnTo>
                <a:cubicBezTo>
                  <a:pt x="33940" y="14573"/>
                  <a:pt x="27811" y="12198"/>
                  <a:pt x="20381" y="12198"/>
                </a:cubicBezTo>
                <a:cubicBezTo>
                  <a:pt x="18502" y="12198"/>
                  <a:pt x="16539" y="12350"/>
                  <a:pt x="14568" y="12624"/>
                </a:cubicBezTo>
                <a:cubicBezTo>
                  <a:pt x="13623" y="12756"/>
                  <a:pt x="12739" y="12818"/>
                  <a:pt x="11913" y="12818"/>
                </a:cubicBezTo>
                <a:cubicBezTo>
                  <a:pt x="15" y="12818"/>
                  <a:pt x="7" y="30"/>
                  <a:pt x="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6" name="Google Shape;146;p23"/>
          <p:cNvGrpSpPr/>
          <p:nvPr/>
        </p:nvGrpSpPr>
        <p:grpSpPr>
          <a:xfrm rot="2018884">
            <a:off x="8211383" y="235336"/>
            <a:ext cx="912757" cy="719218"/>
            <a:chOff x="6720525" y="2684250"/>
            <a:chExt cx="438600" cy="345600"/>
          </a:xfrm>
        </p:grpSpPr>
        <p:sp>
          <p:nvSpPr>
            <p:cNvPr id="147" name="Google Shape;147;p23"/>
            <p:cNvSpPr/>
            <p:nvPr/>
          </p:nvSpPr>
          <p:spPr>
            <a:xfrm>
              <a:off x="6814525" y="2688925"/>
              <a:ext cx="326025" cy="78125"/>
            </a:xfrm>
            <a:custGeom>
              <a:avLst/>
              <a:gdLst/>
              <a:ahLst/>
              <a:cxnLst/>
              <a:rect l="l" t="t" r="r" b="b"/>
              <a:pathLst>
                <a:path w="13041" h="3125" extrusionOk="0">
                  <a:moveTo>
                    <a:pt x="10892" y="0"/>
                  </a:moveTo>
                  <a:cubicBezTo>
                    <a:pt x="8060" y="0"/>
                    <a:pt x="5665" y="262"/>
                    <a:pt x="3799" y="510"/>
                  </a:cubicBezTo>
                  <a:cubicBezTo>
                    <a:pt x="1496" y="836"/>
                    <a:pt x="11" y="1141"/>
                    <a:pt x="0" y="1177"/>
                  </a:cubicBezTo>
                  <a:cubicBezTo>
                    <a:pt x="1933" y="2609"/>
                    <a:pt x="3971" y="3124"/>
                    <a:pt x="5809" y="3124"/>
                  </a:cubicBezTo>
                  <a:cubicBezTo>
                    <a:pt x="7130" y="3124"/>
                    <a:pt x="8347" y="2858"/>
                    <a:pt x="9349" y="2476"/>
                  </a:cubicBezTo>
                  <a:cubicBezTo>
                    <a:pt x="11739" y="1599"/>
                    <a:pt x="12965" y="95"/>
                    <a:pt x="13037" y="51"/>
                  </a:cubicBezTo>
                  <a:lnTo>
                    <a:pt x="13037" y="51"/>
                  </a:lnTo>
                  <a:cubicBezTo>
                    <a:pt x="13038" y="51"/>
                    <a:pt x="13039" y="51"/>
                    <a:pt x="13040" y="51"/>
                  </a:cubicBezTo>
                  <a:cubicBezTo>
                    <a:pt x="13040" y="50"/>
                    <a:pt x="13040" y="50"/>
                    <a:pt x="13040" y="50"/>
                  </a:cubicBezTo>
                  <a:cubicBezTo>
                    <a:pt x="13039" y="50"/>
                    <a:pt x="13038" y="50"/>
                    <a:pt x="13037" y="51"/>
                  </a:cubicBezTo>
                  <a:lnTo>
                    <a:pt x="13037" y="51"/>
                  </a:lnTo>
                  <a:cubicBezTo>
                    <a:pt x="12297" y="16"/>
                    <a:pt x="11581" y="0"/>
                    <a:pt x="1089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" name="Google Shape;148;p23"/>
            <p:cNvSpPr/>
            <p:nvPr/>
          </p:nvSpPr>
          <p:spPr>
            <a:xfrm>
              <a:off x="6961800" y="2690625"/>
              <a:ext cx="197325" cy="339225"/>
            </a:xfrm>
            <a:custGeom>
              <a:avLst/>
              <a:gdLst/>
              <a:ahLst/>
              <a:cxnLst/>
              <a:rect l="l" t="t" r="r" b="b"/>
              <a:pathLst>
                <a:path w="7893" h="13569" extrusionOk="0">
                  <a:moveTo>
                    <a:pt x="7164" y="1"/>
                  </a:moveTo>
                  <a:cubicBezTo>
                    <a:pt x="4775" y="3656"/>
                    <a:pt x="2985" y="6885"/>
                    <a:pt x="1790" y="9382"/>
                  </a:cubicBezTo>
                  <a:cubicBezTo>
                    <a:pt x="599" y="11839"/>
                    <a:pt x="0" y="13568"/>
                    <a:pt x="32" y="13568"/>
                  </a:cubicBezTo>
                  <a:cubicBezTo>
                    <a:pt x="32" y="13568"/>
                    <a:pt x="32" y="13568"/>
                    <a:pt x="32" y="13568"/>
                  </a:cubicBezTo>
                  <a:cubicBezTo>
                    <a:pt x="5510" y="10157"/>
                    <a:pt x="7085" y="6322"/>
                    <a:pt x="7505" y="3839"/>
                  </a:cubicBezTo>
                  <a:cubicBezTo>
                    <a:pt x="7892" y="1274"/>
                    <a:pt x="7128" y="58"/>
                    <a:pt x="71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23"/>
            <p:cNvSpPr/>
            <p:nvPr/>
          </p:nvSpPr>
          <p:spPr>
            <a:xfrm>
              <a:off x="6720525" y="2684250"/>
              <a:ext cx="424500" cy="248450"/>
            </a:xfrm>
            <a:custGeom>
              <a:avLst/>
              <a:gdLst/>
              <a:ahLst/>
              <a:cxnLst/>
              <a:rect l="l" t="t" r="r" b="b"/>
              <a:pathLst>
                <a:path w="16980" h="9938" extrusionOk="0">
                  <a:moveTo>
                    <a:pt x="16978" y="1"/>
                  </a:moveTo>
                  <a:cubicBezTo>
                    <a:pt x="16974" y="1"/>
                    <a:pt x="16970" y="3"/>
                    <a:pt x="16966" y="9"/>
                  </a:cubicBezTo>
                  <a:lnTo>
                    <a:pt x="16966" y="9"/>
                  </a:lnTo>
                  <a:cubicBezTo>
                    <a:pt x="16971" y="6"/>
                    <a:pt x="16975" y="4"/>
                    <a:pt x="16980" y="1"/>
                  </a:cubicBezTo>
                  <a:cubicBezTo>
                    <a:pt x="16979" y="1"/>
                    <a:pt x="16978" y="1"/>
                    <a:pt x="16978" y="1"/>
                  </a:cubicBezTo>
                  <a:close/>
                  <a:moveTo>
                    <a:pt x="16966" y="9"/>
                  </a:moveTo>
                  <a:lnTo>
                    <a:pt x="16966" y="9"/>
                  </a:lnTo>
                  <a:cubicBezTo>
                    <a:pt x="12180" y="2735"/>
                    <a:pt x="8328" y="5000"/>
                    <a:pt x="5249" y="6767"/>
                  </a:cubicBezTo>
                  <a:cubicBezTo>
                    <a:pt x="2239" y="8510"/>
                    <a:pt x="1" y="9759"/>
                    <a:pt x="37" y="9773"/>
                  </a:cubicBezTo>
                  <a:cubicBezTo>
                    <a:pt x="872" y="9885"/>
                    <a:pt x="1678" y="9937"/>
                    <a:pt x="2454" y="9937"/>
                  </a:cubicBezTo>
                  <a:cubicBezTo>
                    <a:pt x="7994" y="9937"/>
                    <a:pt x="12000" y="7284"/>
                    <a:pt x="14149" y="4980"/>
                  </a:cubicBezTo>
                  <a:cubicBezTo>
                    <a:pt x="16615" y="2360"/>
                    <a:pt x="16856" y="156"/>
                    <a:pt x="16966" y="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0" name="Google Shape;150;p23"/>
          <p:cNvSpPr/>
          <p:nvPr/>
        </p:nvSpPr>
        <p:spPr>
          <a:xfrm>
            <a:off x="195050" y="3884449"/>
            <a:ext cx="278405" cy="276377"/>
          </a:xfrm>
          <a:custGeom>
            <a:avLst/>
            <a:gdLst/>
            <a:ahLst/>
            <a:cxnLst/>
            <a:rect l="l" t="t" r="r" b="b"/>
            <a:pathLst>
              <a:path w="4833" h="4798" extrusionOk="0">
                <a:moveTo>
                  <a:pt x="2417" y="1"/>
                </a:moveTo>
                <a:cubicBezTo>
                  <a:pt x="2389" y="1"/>
                  <a:pt x="2361" y="19"/>
                  <a:pt x="2357" y="55"/>
                </a:cubicBezTo>
                <a:cubicBezTo>
                  <a:pt x="2289" y="708"/>
                  <a:pt x="2203" y="1160"/>
                  <a:pt x="2038" y="1486"/>
                </a:cubicBezTo>
                <a:cubicBezTo>
                  <a:pt x="1690" y="1375"/>
                  <a:pt x="1310" y="1113"/>
                  <a:pt x="801" y="700"/>
                </a:cubicBezTo>
                <a:cubicBezTo>
                  <a:pt x="788" y="689"/>
                  <a:pt x="775" y="684"/>
                  <a:pt x="762" y="684"/>
                </a:cubicBezTo>
                <a:cubicBezTo>
                  <a:pt x="718" y="684"/>
                  <a:pt x="679" y="741"/>
                  <a:pt x="718" y="783"/>
                </a:cubicBezTo>
                <a:cubicBezTo>
                  <a:pt x="1131" y="1292"/>
                  <a:pt x="1389" y="1673"/>
                  <a:pt x="1504" y="2021"/>
                </a:cubicBezTo>
                <a:cubicBezTo>
                  <a:pt x="1177" y="2186"/>
                  <a:pt x="725" y="2272"/>
                  <a:pt x="72" y="2340"/>
                </a:cubicBezTo>
                <a:cubicBezTo>
                  <a:pt x="1" y="2347"/>
                  <a:pt x="1" y="2451"/>
                  <a:pt x="72" y="2458"/>
                </a:cubicBezTo>
                <a:cubicBezTo>
                  <a:pt x="725" y="2526"/>
                  <a:pt x="1177" y="2612"/>
                  <a:pt x="1504" y="2778"/>
                </a:cubicBezTo>
                <a:cubicBezTo>
                  <a:pt x="1392" y="3125"/>
                  <a:pt x="1131" y="3506"/>
                  <a:pt x="718" y="4015"/>
                </a:cubicBezTo>
                <a:cubicBezTo>
                  <a:pt x="684" y="4060"/>
                  <a:pt x="721" y="4114"/>
                  <a:pt x="765" y="4114"/>
                </a:cubicBezTo>
                <a:cubicBezTo>
                  <a:pt x="777" y="4114"/>
                  <a:pt x="789" y="4110"/>
                  <a:pt x="801" y="4101"/>
                </a:cubicBezTo>
                <a:cubicBezTo>
                  <a:pt x="1310" y="3689"/>
                  <a:pt x="1690" y="3427"/>
                  <a:pt x="2038" y="3312"/>
                </a:cubicBezTo>
                <a:cubicBezTo>
                  <a:pt x="2203" y="3638"/>
                  <a:pt x="2289" y="4094"/>
                  <a:pt x="2357" y="4743"/>
                </a:cubicBezTo>
                <a:cubicBezTo>
                  <a:pt x="2361" y="4779"/>
                  <a:pt x="2389" y="4797"/>
                  <a:pt x="2417" y="4797"/>
                </a:cubicBezTo>
                <a:cubicBezTo>
                  <a:pt x="2444" y="4797"/>
                  <a:pt x="2472" y="4779"/>
                  <a:pt x="2476" y="4743"/>
                </a:cubicBezTo>
                <a:cubicBezTo>
                  <a:pt x="2544" y="4094"/>
                  <a:pt x="2630" y="3638"/>
                  <a:pt x="2795" y="3312"/>
                </a:cubicBezTo>
                <a:cubicBezTo>
                  <a:pt x="3143" y="3427"/>
                  <a:pt x="3523" y="3689"/>
                  <a:pt x="4033" y="4101"/>
                </a:cubicBezTo>
                <a:cubicBezTo>
                  <a:pt x="4044" y="4110"/>
                  <a:pt x="4057" y="4114"/>
                  <a:pt x="4068" y="4114"/>
                </a:cubicBezTo>
                <a:cubicBezTo>
                  <a:pt x="4112" y="4114"/>
                  <a:pt x="4149" y="4060"/>
                  <a:pt x="4115" y="4015"/>
                </a:cubicBezTo>
                <a:cubicBezTo>
                  <a:pt x="3703" y="3506"/>
                  <a:pt x="3444" y="3125"/>
                  <a:pt x="3330" y="2778"/>
                </a:cubicBezTo>
                <a:cubicBezTo>
                  <a:pt x="3656" y="2612"/>
                  <a:pt x="4112" y="2526"/>
                  <a:pt x="4761" y="2458"/>
                </a:cubicBezTo>
                <a:cubicBezTo>
                  <a:pt x="4833" y="2451"/>
                  <a:pt x="4833" y="2347"/>
                  <a:pt x="4761" y="2340"/>
                </a:cubicBezTo>
                <a:cubicBezTo>
                  <a:pt x="4112" y="2272"/>
                  <a:pt x="3656" y="2186"/>
                  <a:pt x="3330" y="2021"/>
                </a:cubicBezTo>
                <a:cubicBezTo>
                  <a:pt x="3444" y="1673"/>
                  <a:pt x="3703" y="1292"/>
                  <a:pt x="4115" y="783"/>
                </a:cubicBezTo>
                <a:cubicBezTo>
                  <a:pt x="4154" y="741"/>
                  <a:pt x="4116" y="684"/>
                  <a:pt x="4071" y="684"/>
                </a:cubicBezTo>
                <a:cubicBezTo>
                  <a:pt x="4058" y="684"/>
                  <a:pt x="4045" y="689"/>
                  <a:pt x="4033" y="700"/>
                </a:cubicBezTo>
                <a:cubicBezTo>
                  <a:pt x="3523" y="1113"/>
                  <a:pt x="3143" y="1371"/>
                  <a:pt x="2795" y="1486"/>
                </a:cubicBezTo>
                <a:cubicBezTo>
                  <a:pt x="2630" y="1160"/>
                  <a:pt x="2544" y="708"/>
                  <a:pt x="2476" y="55"/>
                </a:cubicBezTo>
                <a:cubicBezTo>
                  <a:pt x="2472" y="19"/>
                  <a:pt x="2444" y="1"/>
                  <a:pt x="2417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23"/>
          <p:cNvSpPr/>
          <p:nvPr/>
        </p:nvSpPr>
        <p:spPr>
          <a:xfrm>
            <a:off x="8510725" y="4254425"/>
            <a:ext cx="192900" cy="187800"/>
          </a:xfrm>
          <a:prstGeom prst="ellipse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23"/>
          <p:cNvSpPr/>
          <p:nvPr/>
        </p:nvSpPr>
        <p:spPr>
          <a:xfrm>
            <a:off x="8424000" y="1093275"/>
            <a:ext cx="242877" cy="243532"/>
          </a:xfrm>
          <a:custGeom>
            <a:avLst/>
            <a:gdLst/>
            <a:ahLst/>
            <a:cxnLst/>
            <a:rect l="l" t="t" r="r" b="b"/>
            <a:pathLst>
              <a:path w="6304" h="6321" extrusionOk="0">
                <a:moveTo>
                  <a:pt x="3143" y="0"/>
                </a:moveTo>
                <a:cubicBezTo>
                  <a:pt x="2748" y="0"/>
                  <a:pt x="2422" y="316"/>
                  <a:pt x="2414" y="710"/>
                </a:cubicBezTo>
                <a:lnTo>
                  <a:pt x="2414" y="2414"/>
                </a:lnTo>
                <a:lnTo>
                  <a:pt x="710" y="2414"/>
                </a:lnTo>
                <a:cubicBezTo>
                  <a:pt x="312" y="2425"/>
                  <a:pt x="0" y="2748"/>
                  <a:pt x="0" y="3146"/>
                </a:cubicBezTo>
                <a:cubicBezTo>
                  <a:pt x="0" y="3541"/>
                  <a:pt x="312" y="3864"/>
                  <a:pt x="710" y="3874"/>
                </a:cubicBezTo>
                <a:lnTo>
                  <a:pt x="2414" y="3874"/>
                </a:lnTo>
                <a:lnTo>
                  <a:pt x="2414" y="5571"/>
                </a:lnTo>
                <a:cubicBezTo>
                  <a:pt x="2404" y="5980"/>
                  <a:pt x="2734" y="6321"/>
                  <a:pt x="3143" y="6321"/>
                </a:cubicBezTo>
                <a:cubicBezTo>
                  <a:pt x="3552" y="6321"/>
                  <a:pt x="3882" y="5980"/>
                  <a:pt x="3871" y="5571"/>
                </a:cubicBezTo>
                <a:lnTo>
                  <a:pt x="3871" y="3874"/>
                </a:lnTo>
                <a:lnTo>
                  <a:pt x="5575" y="3874"/>
                </a:lnTo>
                <a:cubicBezTo>
                  <a:pt x="5977" y="3874"/>
                  <a:pt x="6303" y="3544"/>
                  <a:pt x="6299" y="3143"/>
                </a:cubicBezTo>
                <a:cubicBezTo>
                  <a:pt x="6299" y="2741"/>
                  <a:pt x="5977" y="2418"/>
                  <a:pt x="5575" y="2414"/>
                </a:cubicBezTo>
                <a:lnTo>
                  <a:pt x="3871" y="2414"/>
                </a:lnTo>
                <a:lnTo>
                  <a:pt x="3871" y="710"/>
                </a:lnTo>
                <a:cubicBezTo>
                  <a:pt x="3860" y="316"/>
                  <a:pt x="3537" y="0"/>
                  <a:pt x="3143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" name="Google Shape;153;p23"/>
          <p:cNvSpPr/>
          <p:nvPr/>
        </p:nvSpPr>
        <p:spPr>
          <a:xfrm>
            <a:off x="334100" y="829925"/>
            <a:ext cx="192900" cy="1878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23"/>
          <p:cNvSpPr txBox="1">
            <a:spLocks noGrp="1"/>
          </p:cNvSpPr>
          <p:nvPr>
            <p:ph type="subTitle" idx="1"/>
          </p:nvPr>
        </p:nvSpPr>
        <p:spPr>
          <a:xfrm>
            <a:off x="720000" y="1093275"/>
            <a:ext cx="7704000" cy="351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200">
                <a:latin typeface="Poppins"/>
                <a:ea typeface="Poppins"/>
                <a:cs typeface="Poppins"/>
                <a:sym typeface="Poppi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9_1"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27"/>
          <p:cNvSpPr/>
          <p:nvPr/>
        </p:nvSpPr>
        <p:spPr>
          <a:xfrm rot="10800000">
            <a:off x="-81" y="-13"/>
            <a:ext cx="3623606" cy="862747"/>
          </a:xfrm>
          <a:custGeom>
            <a:avLst/>
            <a:gdLst/>
            <a:ahLst/>
            <a:cxnLst/>
            <a:rect l="l" t="t" r="r" b="b"/>
            <a:pathLst>
              <a:path w="75425" h="17958" extrusionOk="0">
                <a:moveTo>
                  <a:pt x="65561" y="1"/>
                </a:moveTo>
                <a:cubicBezTo>
                  <a:pt x="62472" y="1"/>
                  <a:pt x="59368" y="1131"/>
                  <a:pt x="56925" y="3440"/>
                </a:cubicBezTo>
                <a:lnTo>
                  <a:pt x="55160" y="5108"/>
                </a:lnTo>
                <a:cubicBezTo>
                  <a:pt x="52790" y="7349"/>
                  <a:pt x="49685" y="8548"/>
                  <a:pt x="46515" y="8548"/>
                </a:cubicBezTo>
                <a:cubicBezTo>
                  <a:pt x="45260" y="8548"/>
                  <a:pt x="43995" y="8360"/>
                  <a:pt x="42762" y="7974"/>
                </a:cubicBezTo>
                <a:lnTo>
                  <a:pt x="30942" y="4279"/>
                </a:lnTo>
                <a:cubicBezTo>
                  <a:pt x="29713" y="3895"/>
                  <a:pt x="28448" y="3706"/>
                  <a:pt x="27187" y="3706"/>
                </a:cubicBezTo>
                <a:cubicBezTo>
                  <a:pt x="24902" y="3706"/>
                  <a:pt x="22635" y="4328"/>
                  <a:pt x="20642" y="5542"/>
                </a:cubicBezTo>
                <a:cubicBezTo>
                  <a:pt x="13349" y="9983"/>
                  <a:pt x="377" y="17865"/>
                  <a:pt x="1" y="17958"/>
                </a:cubicBezTo>
                <a:lnTo>
                  <a:pt x="75425" y="17958"/>
                </a:lnTo>
                <a:lnTo>
                  <a:pt x="75425" y="4760"/>
                </a:lnTo>
                <a:cubicBezTo>
                  <a:pt x="72927" y="1615"/>
                  <a:pt x="69254" y="1"/>
                  <a:pt x="6556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" name="Google Shape;190;p27"/>
          <p:cNvSpPr/>
          <p:nvPr/>
        </p:nvSpPr>
        <p:spPr>
          <a:xfrm rot="10800000">
            <a:off x="5585894" y="-13"/>
            <a:ext cx="3558106" cy="1044688"/>
          </a:xfrm>
          <a:custGeom>
            <a:avLst/>
            <a:gdLst/>
            <a:ahLst/>
            <a:cxnLst/>
            <a:rect l="l" t="t" r="r" b="b"/>
            <a:pathLst>
              <a:path w="50651" h="14871" extrusionOk="0">
                <a:moveTo>
                  <a:pt x="1" y="1"/>
                </a:moveTo>
                <a:lnTo>
                  <a:pt x="1" y="14870"/>
                </a:lnTo>
                <a:lnTo>
                  <a:pt x="50651" y="14870"/>
                </a:lnTo>
                <a:cubicBezTo>
                  <a:pt x="50651" y="14870"/>
                  <a:pt x="39824" y="4531"/>
                  <a:pt x="32341" y="4531"/>
                </a:cubicBezTo>
                <a:cubicBezTo>
                  <a:pt x="24020" y="4531"/>
                  <a:pt x="26868" y="10783"/>
                  <a:pt x="15444" y="10783"/>
                </a:cubicBezTo>
                <a:cubicBezTo>
                  <a:pt x="14811" y="10783"/>
                  <a:pt x="14135" y="10764"/>
                  <a:pt x="13410" y="10723"/>
                </a:cubicBezTo>
                <a:cubicBezTo>
                  <a:pt x="9270" y="10490"/>
                  <a:pt x="5052" y="4668"/>
                  <a:pt x="1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27"/>
          <p:cNvSpPr/>
          <p:nvPr/>
        </p:nvSpPr>
        <p:spPr>
          <a:xfrm flipH="1">
            <a:off x="-74" y="3908875"/>
            <a:ext cx="8281099" cy="1234613"/>
          </a:xfrm>
          <a:custGeom>
            <a:avLst/>
            <a:gdLst/>
            <a:ahLst/>
            <a:cxnLst/>
            <a:rect l="l" t="t" r="r" b="b"/>
            <a:pathLst>
              <a:path w="75425" h="17958" extrusionOk="0">
                <a:moveTo>
                  <a:pt x="65561" y="1"/>
                </a:moveTo>
                <a:cubicBezTo>
                  <a:pt x="62472" y="1"/>
                  <a:pt x="59368" y="1131"/>
                  <a:pt x="56925" y="3440"/>
                </a:cubicBezTo>
                <a:lnTo>
                  <a:pt x="55160" y="5108"/>
                </a:lnTo>
                <a:cubicBezTo>
                  <a:pt x="52790" y="7349"/>
                  <a:pt x="49685" y="8548"/>
                  <a:pt x="46515" y="8548"/>
                </a:cubicBezTo>
                <a:cubicBezTo>
                  <a:pt x="45260" y="8548"/>
                  <a:pt x="43995" y="8360"/>
                  <a:pt x="42762" y="7974"/>
                </a:cubicBezTo>
                <a:lnTo>
                  <a:pt x="30942" y="4279"/>
                </a:lnTo>
                <a:cubicBezTo>
                  <a:pt x="29713" y="3895"/>
                  <a:pt x="28448" y="3706"/>
                  <a:pt x="27187" y="3706"/>
                </a:cubicBezTo>
                <a:cubicBezTo>
                  <a:pt x="24902" y="3706"/>
                  <a:pt x="22635" y="4328"/>
                  <a:pt x="20642" y="5542"/>
                </a:cubicBezTo>
                <a:cubicBezTo>
                  <a:pt x="13349" y="9983"/>
                  <a:pt x="377" y="17865"/>
                  <a:pt x="1" y="17958"/>
                </a:cubicBezTo>
                <a:lnTo>
                  <a:pt x="75425" y="17958"/>
                </a:lnTo>
                <a:lnTo>
                  <a:pt x="75425" y="4760"/>
                </a:lnTo>
                <a:cubicBezTo>
                  <a:pt x="72927" y="1615"/>
                  <a:pt x="69254" y="1"/>
                  <a:pt x="6556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92" name="Google Shape;192;p27"/>
          <p:cNvGrpSpPr/>
          <p:nvPr/>
        </p:nvGrpSpPr>
        <p:grpSpPr>
          <a:xfrm rot="-9496384">
            <a:off x="7494267" y="4131575"/>
            <a:ext cx="2074086" cy="1044745"/>
            <a:chOff x="509850" y="3509400"/>
            <a:chExt cx="2073994" cy="1044698"/>
          </a:xfrm>
        </p:grpSpPr>
        <p:sp>
          <p:nvSpPr>
            <p:cNvPr id="193" name="Google Shape;193;p27"/>
            <p:cNvSpPr/>
            <p:nvPr/>
          </p:nvSpPr>
          <p:spPr>
            <a:xfrm>
              <a:off x="1497911" y="4090368"/>
              <a:ext cx="497867" cy="418341"/>
            </a:xfrm>
            <a:custGeom>
              <a:avLst/>
              <a:gdLst/>
              <a:ahLst/>
              <a:cxnLst/>
              <a:rect l="l" t="t" r="r" b="b"/>
              <a:pathLst>
                <a:path w="10311" h="8664" extrusionOk="0">
                  <a:moveTo>
                    <a:pt x="0" y="1"/>
                  </a:moveTo>
                  <a:lnTo>
                    <a:pt x="0" y="1"/>
                  </a:lnTo>
                  <a:cubicBezTo>
                    <a:pt x="2877" y="5740"/>
                    <a:pt x="10310" y="8664"/>
                    <a:pt x="10310" y="8664"/>
                  </a:cubicBezTo>
                  <a:cubicBezTo>
                    <a:pt x="7412" y="4707"/>
                    <a:pt x="1" y="1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27"/>
            <p:cNvSpPr/>
            <p:nvPr/>
          </p:nvSpPr>
          <p:spPr>
            <a:xfrm>
              <a:off x="1494242" y="4068205"/>
              <a:ext cx="573046" cy="86913"/>
            </a:xfrm>
            <a:custGeom>
              <a:avLst/>
              <a:gdLst/>
              <a:ahLst/>
              <a:cxnLst/>
              <a:rect l="l" t="t" r="r" b="b"/>
              <a:pathLst>
                <a:path w="11868" h="1800" extrusionOk="0">
                  <a:moveTo>
                    <a:pt x="3919" y="0"/>
                  </a:moveTo>
                  <a:cubicBezTo>
                    <a:pt x="2620" y="0"/>
                    <a:pt x="1280" y="160"/>
                    <a:pt x="1" y="578"/>
                  </a:cubicBezTo>
                  <a:cubicBezTo>
                    <a:pt x="1" y="578"/>
                    <a:pt x="5374" y="1799"/>
                    <a:pt x="9632" y="1799"/>
                  </a:cubicBezTo>
                  <a:cubicBezTo>
                    <a:pt x="10431" y="1799"/>
                    <a:pt x="11190" y="1756"/>
                    <a:pt x="11868" y="1654"/>
                  </a:cubicBezTo>
                  <a:cubicBezTo>
                    <a:pt x="11868" y="1654"/>
                    <a:pt x="8102" y="0"/>
                    <a:pt x="39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27"/>
            <p:cNvSpPr/>
            <p:nvPr/>
          </p:nvSpPr>
          <p:spPr>
            <a:xfrm>
              <a:off x="1036642" y="3844548"/>
              <a:ext cx="699795" cy="106324"/>
            </a:xfrm>
            <a:custGeom>
              <a:avLst/>
              <a:gdLst/>
              <a:ahLst/>
              <a:cxnLst/>
              <a:rect l="l" t="t" r="r" b="b"/>
              <a:pathLst>
                <a:path w="14493" h="2202" extrusionOk="0">
                  <a:moveTo>
                    <a:pt x="4786" y="1"/>
                  </a:moveTo>
                  <a:cubicBezTo>
                    <a:pt x="3199" y="1"/>
                    <a:pt x="1563" y="196"/>
                    <a:pt x="0" y="708"/>
                  </a:cubicBezTo>
                  <a:cubicBezTo>
                    <a:pt x="0" y="708"/>
                    <a:pt x="6562" y="2201"/>
                    <a:pt x="11764" y="2201"/>
                  </a:cubicBezTo>
                  <a:cubicBezTo>
                    <a:pt x="12739" y="2201"/>
                    <a:pt x="13666" y="2149"/>
                    <a:pt x="14493" y="2024"/>
                  </a:cubicBezTo>
                  <a:cubicBezTo>
                    <a:pt x="14493" y="2024"/>
                    <a:pt x="9894" y="1"/>
                    <a:pt x="478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Google Shape;196;p27"/>
            <p:cNvSpPr/>
            <p:nvPr/>
          </p:nvSpPr>
          <p:spPr>
            <a:xfrm>
              <a:off x="1036642" y="3878686"/>
              <a:ext cx="447071" cy="542241"/>
            </a:xfrm>
            <a:custGeom>
              <a:avLst/>
              <a:gdLst/>
              <a:ahLst/>
              <a:cxnLst/>
              <a:rect l="l" t="t" r="r" b="b"/>
              <a:pathLst>
                <a:path w="9259" h="11230" extrusionOk="0">
                  <a:moveTo>
                    <a:pt x="0" y="1"/>
                  </a:moveTo>
                  <a:lnTo>
                    <a:pt x="0" y="1"/>
                  </a:lnTo>
                  <a:cubicBezTo>
                    <a:pt x="1937" y="6666"/>
                    <a:pt x="9259" y="11229"/>
                    <a:pt x="9259" y="11229"/>
                  </a:cubicBezTo>
                  <a:cubicBezTo>
                    <a:pt x="6956" y="6455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" name="Google Shape;197;p27"/>
            <p:cNvSpPr/>
            <p:nvPr/>
          </p:nvSpPr>
          <p:spPr>
            <a:xfrm>
              <a:off x="2010942" y="4255069"/>
              <a:ext cx="572902" cy="86913"/>
            </a:xfrm>
            <a:custGeom>
              <a:avLst/>
              <a:gdLst/>
              <a:ahLst/>
              <a:cxnLst/>
              <a:rect l="l" t="t" r="r" b="b"/>
              <a:pathLst>
                <a:path w="11865" h="1800" extrusionOk="0">
                  <a:moveTo>
                    <a:pt x="3917" y="1"/>
                  </a:moveTo>
                  <a:cubicBezTo>
                    <a:pt x="2618" y="1"/>
                    <a:pt x="1280" y="160"/>
                    <a:pt x="1" y="579"/>
                  </a:cubicBezTo>
                  <a:cubicBezTo>
                    <a:pt x="1" y="579"/>
                    <a:pt x="5371" y="1800"/>
                    <a:pt x="9629" y="1800"/>
                  </a:cubicBezTo>
                  <a:cubicBezTo>
                    <a:pt x="10427" y="1800"/>
                    <a:pt x="11187" y="1757"/>
                    <a:pt x="11864" y="1655"/>
                  </a:cubicBezTo>
                  <a:cubicBezTo>
                    <a:pt x="11864" y="1655"/>
                    <a:pt x="8099" y="1"/>
                    <a:pt x="391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" name="Google Shape;198;p27"/>
            <p:cNvSpPr/>
            <p:nvPr/>
          </p:nvSpPr>
          <p:spPr>
            <a:xfrm>
              <a:off x="2000899" y="4270183"/>
              <a:ext cx="380969" cy="283916"/>
            </a:xfrm>
            <a:custGeom>
              <a:avLst/>
              <a:gdLst/>
              <a:ahLst/>
              <a:cxnLst/>
              <a:rect l="l" t="t" r="r" b="b"/>
              <a:pathLst>
                <a:path w="7890" h="5880" extrusionOk="0">
                  <a:moveTo>
                    <a:pt x="1" y="0"/>
                  </a:moveTo>
                  <a:lnTo>
                    <a:pt x="1" y="0"/>
                  </a:lnTo>
                  <a:cubicBezTo>
                    <a:pt x="2347" y="4065"/>
                    <a:pt x="7889" y="5880"/>
                    <a:pt x="7889" y="5880"/>
                  </a:cubicBezTo>
                  <a:cubicBezTo>
                    <a:pt x="5608" y="3118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" name="Google Shape;199;p27"/>
            <p:cNvSpPr/>
            <p:nvPr/>
          </p:nvSpPr>
          <p:spPr>
            <a:xfrm>
              <a:off x="509850" y="3509400"/>
              <a:ext cx="1541354" cy="776037"/>
            </a:xfrm>
            <a:custGeom>
              <a:avLst/>
              <a:gdLst/>
              <a:ahLst/>
              <a:cxnLst/>
              <a:rect l="l" t="t" r="r" b="b"/>
              <a:pathLst>
                <a:path w="31922" h="16072" fill="none" extrusionOk="0">
                  <a:moveTo>
                    <a:pt x="31921" y="16072"/>
                  </a:moveTo>
                  <a:cubicBezTo>
                    <a:pt x="31921" y="16072"/>
                    <a:pt x="10709" y="10364"/>
                    <a:pt x="1" y="1"/>
                  </a:cubicBezTo>
                </a:path>
              </a:pathLst>
            </a:custGeom>
            <a:solidFill>
              <a:schemeClr val="lt2"/>
            </a:solidFill>
            <a:ln w="19050" cap="flat" cmpd="sng">
              <a:solidFill>
                <a:schemeClr val="lt2"/>
              </a:solidFill>
              <a:prstDash val="solid"/>
              <a:miter lim="358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0" name="Google Shape;200;p27"/>
          <p:cNvSpPr/>
          <p:nvPr/>
        </p:nvSpPr>
        <p:spPr>
          <a:xfrm>
            <a:off x="7575850" y="4560050"/>
            <a:ext cx="192900" cy="187800"/>
          </a:xfrm>
          <a:prstGeom prst="ellipse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1" name="Google Shape;201;p27"/>
          <p:cNvSpPr/>
          <p:nvPr/>
        </p:nvSpPr>
        <p:spPr>
          <a:xfrm>
            <a:off x="166200" y="3645825"/>
            <a:ext cx="192900" cy="1878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Dela Gothic One"/>
              <a:buNone/>
              <a:defRPr sz="3000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●"/>
              <a:defRPr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○"/>
              <a:defRPr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■"/>
              <a:defRPr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●"/>
              <a:defRPr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○"/>
              <a:defRPr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■"/>
              <a:defRPr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●"/>
              <a:defRPr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○"/>
              <a:defRPr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■"/>
              <a:defRPr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60" r:id="rId11"/>
    <p:sldLayoutId id="2147483662" r:id="rId12"/>
    <p:sldLayoutId id="2147483663" r:id="rId13"/>
    <p:sldLayoutId id="2147483665" r:id="rId14"/>
    <p:sldLayoutId id="2147483666" r:id="rId15"/>
    <p:sldLayoutId id="2147483668" r:id="rId16"/>
    <p:sldLayoutId id="2147483669" r:id="rId17"/>
    <p:sldLayoutId id="2147483673" r:id="rId18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31"/>
          <p:cNvSpPr/>
          <p:nvPr/>
        </p:nvSpPr>
        <p:spPr>
          <a:xfrm>
            <a:off x="0" y="27"/>
            <a:ext cx="8050378" cy="5143442"/>
          </a:xfrm>
          <a:custGeom>
            <a:avLst/>
            <a:gdLst/>
            <a:ahLst/>
            <a:cxnLst/>
            <a:rect l="l" t="t" r="r" b="b"/>
            <a:pathLst>
              <a:path w="285677" h="182521" extrusionOk="0">
                <a:moveTo>
                  <a:pt x="0" y="0"/>
                </a:moveTo>
                <a:lnTo>
                  <a:pt x="0" y="182520"/>
                </a:lnTo>
                <a:lnTo>
                  <a:pt x="181879" y="182520"/>
                </a:lnTo>
                <a:cubicBezTo>
                  <a:pt x="191905" y="177333"/>
                  <a:pt x="202518" y="172842"/>
                  <a:pt x="207852" y="163256"/>
                </a:cubicBezTo>
                <a:cubicBezTo>
                  <a:pt x="217034" y="146687"/>
                  <a:pt x="205285" y="123519"/>
                  <a:pt x="216210" y="108013"/>
                </a:cubicBezTo>
                <a:cubicBezTo>
                  <a:pt x="222478" y="99123"/>
                  <a:pt x="234410" y="95787"/>
                  <a:pt x="241247" y="87319"/>
                </a:cubicBezTo>
                <a:cubicBezTo>
                  <a:pt x="249917" y="76579"/>
                  <a:pt x="248010" y="61182"/>
                  <a:pt x="250082" y="47545"/>
                </a:cubicBezTo>
                <a:cubicBezTo>
                  <a:pt x="253198" y="26852"/>
                  <a:pt x="266908" y="9073"/>
                  <a:pt x="285677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4" name="Google Shape;214;p31"/>
          <p:cNvSpPr/>
          <p:nvPr/>
        </p:nvSpPr>
        <p:spPr>
          <a:xfrm flipH="1">
            <a:off x="-32600" y="-27650"/>
            <a:ext cx="2991344" cy="974542"/>
          </a:xfrm>
          <a:custGeom>
            <a:avLst/>
            <a:gdLst/>
            <a:ahLst/>
            <a:cxnLst/>
            <a:rect l="l" t="t" r="r" b="b"/>
            <a:pathLst>
              <a:path w="95593" h="31143" extrusionOk="0">
                <a:moveTo>
                  <a:pt x="1" y="1"/>
                </a:moveTo>
                <a:lnTo>
                  <a:pt x="24474" y="6856"/>
                </a:lnTo>
                <a:cubicBezTo>
                  <a:pt x="28151" y="7886"/>
                  <a:pt x="31853" y="8765"/>
                  <a:pt x="35566" y="9575"/>
                </a:cubicBezTo>
                <a:cubicBezTo>
                  <a:pt x="39533" y="10444"/>
                  <a:pt x="42948" y="12237"/>
                  <a:pt x="45151" y="14666"/>
                </a:cubicBezTo>
                <a:cubicBezTo>
                  <a:pt x="48161" y="17988"/>
                  <a:pt x="53427" y="20104"/>
                  <a:pt x="59224" y="20323"/>
                </a:cubicBezTo>
                <a:lnTo>
                  <a:pt x="68551" y="20675"/>
                </a:lnTo>
                <a:cubicBezTo>
                  <a:pt x="71227" y="20775"/>
                  <a:pt x="73699" y="21668"/>
                  <a:pt x="75292" y="23110"/>
                </a:cubicBezTo>
                <a:lnTo>
                  <a:pt x="81466" y="28699"/>
                </a:lnTo>
                <a:cubicBezTo>
                  <a:pt x="83194" y="30263"/>
                  <a:pt x="85906" y="31143"/>
                  <a:pt x="88716" y="31143"/>
                </a:cubicBezTo>
                <a:cubicBezTo>
                  <a:pt x="89574" y="31143"/>
                  <a:pt x="90441" y="31061"/>
                  <a:pt x="91291" y="30891"/>
                </a:cubicBezTo>
                <a:lnTo>
                  <a:pt x="95593" y="30030"/>
                </a:lnTo>
                <a:lnTo>
                  <a:pt x="95593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31"/>
          <p:cNvSpPr txBox="1">
            <a:spLocks noGrp="1"/>
          </p:cNvSpPr>
          <p:nvPr>
            <p:ph type="ctrTitle"/>
          </p:nvPr>
        </p:nvSpPr>
        <p:spPr>
          <a:xfrm>
            <a:off x="789424" y="835300"/>
            <a:ext cx="6570599" cy="627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100" dirty="0"/>
              <a:t>Adverse Childhood Experiences</a:t>
            </a:r>
            <a:endParaRPr sz="3100" dirty="0"/>
          </a:p>
        </p:txBody>
      </p:sp>
      <p:sp>
        <p:nvSpPr>
          <p:cNvPr id="216" name="Google Shape;216;p31"/>
          <p:cNvSpPr/>
          <p:nvPr/>
        </p:nvSpPr>
        <p:spPr>
          <a:xfrm>
            <a:off x="3615300" y="4546750"/>
            <a:ext cx="597600" cy="5976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Google Shape;217;p31"/>
          <p:cNvSpPr/>
          <p:nvPr/>
        </p:nvSpPr>
        <p:spPr>
          <a:xfrm>
            <a:off x="-32650" y="3688175"/>
            <a:ext cx="4398389" cy="1455346"/>
          </a:xfrm>
          <a:custGeom>
            <a:avLst/>
            <a:gdLst/>
            <a:ahLst/>
            <a:cxnLst/>
            <a:rect l="l" t="t" r="r" b="b"/>
            <a:pathLst>
              <a:path w="82259" h="27218" extrusionOk="0">
                <a:moveTo>
                  <a:pt x="1" y="1"/>
                </a:moveTo>
                <a:lnTo>
                  <a:pt x="1" y="27218"/>
                </a:lnTo>
                <a:lnTo>
                  <a:pt x="82259" y="27218"/>
                </a:lnTo>
                <a:lnTo>
                  <a:pt x="73681" y="22468"/>
                </a:lnTo>
                <a:cubicBezTo>
                  <a:pt x="70213" y="20547"/>
                  <a:pt x="66408" y="19528"/>
                  <a:pt x="62560" y="19528"/>
                </a:cubicBezTo>
                <a:cubicBezTo>
                  <a:pt x="62277" y="19528"/>
                  <a:pt x="61994" y="19533"/>
                  <a:pt x="61710" y="19544"/>
                </a:cubicBezTo>
                <a:cubicBezTo>
                  <a:pt x="61513" y="19552"/>
                  <a:pt x="61316" y="19555"/>
                  <a:pt x="61119" y="19555"/>
                </a:cubicBezTo>
                <a:cubicBezTo>
                  <a:pt x="56509" y="19555"/>
                  <a:pt x="51989" y="17464"/>
                  <a:pt x="48484" y="13539"/>
                </a:cubicBezTo>
                <a:cubicBezTo>
                  <a:pt x="46511" y="11333"/>
                  <a:pt x="43160" y="10106"/>
                  <a:pt x="39716" y="10106"/>
                </a:cubicBezTo>
                <a:cubicBezTo>
                  <a:pt x="38120" y="10106"/>
                  <a:pt x="36506" y="10368"/>
                  <a:pt x="34999" y="10917"/>
                </a:cubicBezTo>
                <a:cubicBezTo>
                  <a:pt x="33476" y="11473"/>
                  <a:pt x="31866" y="11733"/>
                  <a:pt x="30285" y="11733"/>
                </a:cubicBezTo>
                <a:cubicBezTo>
                  <a:pt x="25874" y="11733"/>
                  <a:pt x="21698" y="9705"/>
                  <a:pt x="20316" y="6433"/>
                </a:cubicBezTo>
                <a:lnTo>
                  <a:pt x="20061" y="5830"/>
                </a:lnTo>
                <a:cubicBezTo>
                  <a:pt x="18813" y="2871"/>
                  <a:pt x="15147" y="772"/>
                  <a:pt x="10842" y="553"/>
                </a:cubicBezTo>
                <a:lnTo>
                  <a:pt x="1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18" name="Google Shape;218;p31"/>
          <p:cNvGrpSpPr/>
          <p:nvPr/>
        </p:nvGrpSpPr>
        <p:grpSpPr>
          <a:xfrm rot="-1799947">
            <a:off x="1317167" y="3632723"/>
            <a:ext cx="989780" cy="1511178"/>
            <a:chOff x="2497425" y="1903575"/>
            <a:chExt cx="404675" cy="617850"/>
          </a:xfrm>
        </p:grpSpPr>
        <p:sp>
          <p:nvSpPr>
            <p:cNvPr id="219" name="Google Shape;219;p31"/>
            <p:cNvSpPr/>
            <p:nvPr/>
          </p:nvSpPr>
          <p:spPr>
            <a:xfrm>
              <a:off x="2497425" y="2078875"/>
              <a:ext cx="299550" cy="442550"/>
            </a:xfrm>
            <a:custGeom>
              <a:avLst/>
              <a:gdLst/>
              <a:ahLst/>
              <a:cxnLst/>
              <a:rect l="l" t="t" r="r" b="b"/>
              <a:pathLst>
                <a:path w="11982" h="17702" extrusionOk="0">
                  <a:moveTo>
                    <a:pt x="11759" y="1"/>
                  </a:moveTo>
                  <a:cubicBezTo>
                    <a:pt x="11688" y="1"/>
                    <a:pt x="11621" y="40"/>
                    <a:pt x="11602" y="131"/>
                  </a:cubicBezTo>
                  <a:cubicBezTo>
                    <a:pt x="10404" y="5996"/>
                    <a:pt x="7222" y="11388"/>
                    <a:pt x="2716" y="15323"/>
                  </a:cubicBezTo>
                  <a:cubicBezTo>
                    <a:pt x="1855" y="16073"/>
                    <a:pt x="947" y="16765"/>
                    <a:pt x="0" y="17397"/>
                  </a:cubicBezTo>
                  <a:lnTo>
                    <a:pt x="341" y="17701"/>
                  </a:lnTo>
                  <a:cubicBezTo>
                    <a:pt x="4714" y="14659"/>
                    <a:pt x="8398" y="10100"/>
                    <a:pt x="10440" y="5171"/>
                  </a:cubicBezTo>
                  <a:cubicBezTo>
                    <a:pt x="11100" y="3574"/>
                    <a:pt x="11605" y="1921"/>
                    <a:pt x="11953" y="227"/>
                  </a:cubicBezTo>
                  <a:cubicBezTo>
                    <a:pt x="11981" y="90"/>
                    <a:pt x="11866" y="1"/>
                    <a:pt x="117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" name="Google Shape;220;p31"/>
            <p:cNvSpPr/>
            <p:nvPr/>
          </p:nvSpPr>
          <p:spPr>
            <a:xfrm>
              <a:off x="2638775" y="2031000"/>
              <a:ext cx="100450" cy="226925"/>
            </a:xfrm>
            <a:custGeom>
              <a:avLst/>
              <a:gdLst/>
              <a:ahLst/>
              <a:cxnLst/>
              <a:rect l="l" t="t" r="r" b="b"/>
              <a:pathLst>
                <a:path w="4018" h="9077" extrusionOk="0">
                  <a:moveTo>
                    <a:pt x="1995" y="1"/>
                  </a:moveTo>
                  <a:lnTo>
                    <a:pt x="1995" y="1"/>
                  </a:lnTo>
                  <a:cubicBezTo>
                    <a:pt x="1995" y="1"/>
                    <a:pt x="0" y="3710"/>
                    <a:pt x="3652" y="9077"/>
                  </a:cubicBezTo>
                  <a:cubicBezTo>
                    <a:pt x="3652" y="9077"/>
                    <a:pt x="4018" y="8069"/>
                    <a:pt x="3907" y="5192"/>
                  </a:cubicBezTo>
                  <a:cubicBezTo>
                    <a:pt x="3792" y="2200"/>
                    <a:pt x="1995" y="1"/>
                    <a:pt x="19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" name="Google Shape;221;p31"/>
            <p:cNvSpPr/>
            <p:nvPr/>
          </p:nvSpPr>
          <p:spPr>
            <a:xfrm>
              <a:off x="2722525" y="1903575"/>
              <a:ext cx="109275" cy="231950"/>
            </a:xfrm>
            <a:custGeom>
              <a:avLst/>
              <a:gdLst/>
              <a:ahLst/>
              <a:cxnLst/>
              <a:rect l="l" t="t" r="r" b="b"/>
              <a:pathLst>
                <a:path w="4371" h="9278" extrusionOk="0">
                  <a:moveTo>
                    <a:pt x="2964" y="0"/>
                  </a:moveTo>
                  <a:cubicBezTo>
                    <a:pt x="2964" y="0"/>
                    <a:pt x="1" y="3197"/>
                    <a:pt x="2261" y="9277"/>
                  </a:cubicBezTo>
                  <a:cubicBezTo>
                    <a:pt x="2261" y="9277"/>
                    <a:pt x="3215" y="8330"/>
                    <a:pt x="3739" y="5901"/>
                  </a:cubicBezTo>
                  <a:cubicBezTo>
                    <a:pt x="4370" y="2974"/>
                    <a:pt x="2964" y="0"/>
                    <a:pt x="29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" name="Google Shape;222;p31"/>
            <p:cNvSpPr/>
            <p:nvPr/>
          </p:nvSpPr>
          <p:spPr>
            <a:xfrm>
              <a:off x="2698050" y="2203650"/>
              <a:ext cx="204050" cy="107650"/>
            </a:xfrm>
            <a:custGeom>
              <a:avLst/>
              <a:gdLst/>
              <a:ahLst/>
              <a:cxnLst/>
              <a:rect l="l" t="t" r="r" b="b"/>
              <a:pathLst>
                <a:path w="8162" h="4306" extrusionOk="0">
                  <a:moveTo>
                    <a:pt x="8130" y="0"/>
                  </a:moveTo>
                  <a:cubicBezTo>
                    <a:pt x="7815" y="0"/>
                    <a:pt x="5172" y="51"/>
                    <a:pt x="2899" y="1704"/>
                  </a:cubicBezTo>
                  <a:cubicBezTo>
                    <a:pt x="571" y="3394"/>
                    <a:pt x="0" y="4305"/>
                    <a:pt x="0" y="4305"/>
                  </a:cubicBezTo>
                  <a:cubicBezTo>
                    <a:pt x="6475" y="3857"/>
                    <a:pt x="8162" y="0"/>
                    <a:pt x="8162" y="0"/>
                  </a:cubicBezTo>
                  <a:cubicBezTo>
                    <a:pt x="8162" y="0"/>
                    <a:pt x="8151" y="0"/>
                    <a:pt x="8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31"/>
            <p:cNvSpPr/>
            <p:nvPr/>
          </p:nvSpPr>
          <p:spPr>
            <a:xfrm>
              <a:off x="2583875" y="2196025"/>
              <a:ext cx="103525" cy="214000"/>
            </a:xfrm>
            <a:custGeom>
              <a:avLst/>
              <a:gdLst/>
              <a:ahLst/>
              <a:cxnLst/>
              <a:rect l="l" t="t" r="r" b="b"/>
              <a:pathLst>
                <a:path w="4141" h="8560" extrusionOk="0">
                  <a:moveTo>
                    <a:pt x="2749" y="1"/>
                  </a:moveTo>
                  <a:cubicBezTo>
                    <a:pt x="2749" y="1"/>
                    <a:pt x="1" y="2300"/>
                    <a:pt x="1712" y="8560"/>
                  </a:cubicBezTo>
                  <a:cubicBezTo>
                    <a:pt x="1712" y="8560"/>
                    <a:pt x="2447" y="8165"/>
                    <a:pt x="3276" y="5407"/>
                  </a:cubicBezTo>
                  <a:cubicBezTo>
                    <a:pt x="4140" y="2540"/>
                    <a:pt x="2749" y="1"/>
                    <a:pt x="27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31"/>
            <p:cNvSpPr/>
            <p:nvPr/>
          </p:nvSpPr>
          <p:spPr>
            <a:xfrm>
              <a:off x="2569000" y="2392750"/>
              <a:ext cx="205750" cy="73400"/>
            </a:xfrm>
            <a:custGeom>
              <a:avLst/>
              <a:gdLst/>
              <a:ahLst/>
              <a:cxnLst/>
              <a:rect l="l" t="t" r="r" b="b"/>
              <a:pathLst>
                <a:path w="8230" h="2936" extrusionOk="0">
                  <a:moveTo>
                    <a:pt x="6081" y="0"/>
                  </a:moveTo>
                  <a:cubicBezTo>
                    <a:pt x="5128" y="0"/>
                    <a:pt x="3964" y="168"/>
                    <a:pt x="2816" y="759"/>
                  </a:cubicBezTo>
                  <a:cubicBezTo>
                    <a:pt x="255" y="2079"/>
                    <a:pt x="0" y="2872"/>
                    <a:pt x="0" y="2872"/>
                  </a:cubicBezTo>
                  <a:cubicBezTo>
                    <a:pt x="517" y="2915"/>
                    <a:pt x="1003" y="2935"/>
                    <a:pt x="1461" y="2935"/>
                  </a:cubicBezTo>
                  <a:cubicBezTo>
                    <a:pt x="6738" y="2935"/>
                    <a:pt x="8229" y="293"/>
                    <a:pt x="8229" y="293"/>
                  </a:cubicBezTo>
                  <a:cubicBezTo>
                    <a:pt x="8229" y="293"/>
                    <a:pt x="7339" y="0"/>
                    <a:pt x="60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5" name="Google Shape;225;p31"/>
          <p:cNvSpPr/>
          <p:nvPr/>
        </p:nvSpPr>
        <p:spPr>
          <a:xfrm>
            <a:off x="262838" y="2714963"/>
            <a:ext cx="192900" cy="1878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accent1"/>
              </a:solidFill>
            </a:endParaRPr>
          </a:p>
        </p:txBody>
      </p:sp>
      <p:sp>
        <p:nvSpPr>
          <p:cNvPr id="226" name="Google Shape;226;p31"/>
          <p:cNvSpPr txBox="1"/>
          <p:nvPr/>
        </p:nvSpPr>
        <p:spPr>
          <a:xfrm>
            <a:off x="789425" y="1614700"/>
            <a:ext cx="6193800" cy="126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rPr>
              <a:t>Mindfulness Practices </a:t>
            </a:r>
            <a:endParaRPr sz="4000" dirty="0">
              <a:latin typeface="Dela Gothic One"/>
              <a:ea typeface="Dela Gothic One"/>
              <a:cs typeface="Dela Gothic One"/>
              <a:sym typeface="Dela Gothic One"/>
            </a:endParaRPr>
          </a:p>
        </p:txBody>
      </p:sp>
      <p:sp>
        <p:nvSpPr>
          <p:cNvPr id="227" name="Google Shape;227;p31"/>
          <p:cNvSpPr/>
          <p:nvPr/>
        </p:nvSpPr>
        <p:spPr>
          <a:xfrm>
            <a:off x="3431470" y="3783399"/>
            <a:ext cx="5712501" cy="1360094"/>
          </a:xfrm>
          <a:custGeom>
            <a:avLst/>
            <a:gdLst/>
            <a:ahLst/>
            <a:cxnLst/>
            <a:rect l="l" t="t" r="r" b="b"/>
            <a:pathLst>
              <a:path w="75425" h="17958" extrusionOk="0">
                <a:moveTo>
                  <a:pt x="65561" y="1"/>
                </a:moveTo>
                <a:cubicBezTo>
                  <a:pt x="62472" y="1"/>
                  <a:pt x="59368" y="1131"/>
                  <a:pt x="56925" y="3440"/>
                </a:cubicBezTo>
                <a:lnTo>
                  <a:pt x="55160" y="5108"/>
                </a:lnTo>
                <a:cubicBezTo>
                  <a:pt x="52790" y="7349"/>
                  <a:pt x="49685" y="8548"/>
                  <a:pt x="46515" y="8548"/>
                </a:cubicBezTo>
                <a:cubicBezTo>
                  <a:pt x="45260" y="8548"/>
                  <a:pt x="43995" y="8360"/>
                  <a:pt x="42762" y="7974"/>
                </a:cubicBezTo>
                <a:lnTo>
                  <a:pt x="30942" y="4279"/>
                </a:lnTo>
                <a:cubicBezTo>
                  <a:pt x="29713" y="3895"/>
                  <a:pt x="28448" y="3706"/>
                  <a:pt x="27187" y="3706"/>
                </a:cubicBezTo>
                <a:cubicBezTo>
                  <a:pt x="24902" y="3706"/>
                  <a:pt x="22635" y="4328"/>
                  <a:pt x="20642" y="5542"/>
                </a:cubicBezTo>
                <a:cubicBezTo>
                  <a:pt x="13349" y="9983"/>
                  <a:pt x="377" y="17865"/>
                  <a:pt x="1" y="17958"/>
                </a:cubicBezTo>
                <a:lnTo>
                  <a:pt x="75425" y="17958"/>
                </a:lnTo>
                <a:lnTo>
                  <a:pt x="75425" y="4760"/>
                </a:lnTo>
                <a:cubicBezTo>
                  <a:pt x="72927" y="1615"/>
                  <a:pt x="69254" y="1"/>
                  <a:pt x="6556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28" name="Google Shape;228;p31"/>
          <p:cNvGrpSpPr/>
          <p:nvPr/>
        </p:nvGrpSpPr>
        <p:grpSpPr>
          <a:xfrm>
            <a:off x="5858752" y="3632736"/>
            <a:ext cx="900024" cy="1511166"/>
            <a:chOff x="1779425" y="1937525"/>
            <a:chExt cx="310975" cy="522100"/>
          </a:xfrm>
        </p:grpSpPr>
        <p:sp>
          <p:nvSpPr>
            <p:cNvPr id="229" name="Google Shape;229;p31"/>
            <p:cNvSpPr/>
            <p:nvPr/>
          </p:nvSpPr>
          <p:spPr>
            <a:xfrm>
              <a:off x="1805700" y="1937525"/>
              <a:ext cx="136700" cy="302700"/>
            </a:xfrm>
            <a:custGeom>
              <a:avLst/>
              <a:gdLst/>
              <a:ahLst/>
              <a:cxnLst/>
              <a:rect l="l" t="t" r="r" b="b"/>
              <a:pathLst>
                <a:path w="5468" h="12108" extrusionOk="0">
                  <a:moveTo>
                    <a:pt x="3976" y="1"/>
                  </a:moveTo>
                  <a:cubicBezTo>
                    <a:pt x="2637" y="1"/>
                    <a:pt x="0" y="7975"/>
                    <a:pt x="890" y="10333"/>
                  </a:cubicBezTo>
                  <a:cubicBezTo>
                    <a:pt x="1362" y="11588"/>
                    <a:pt x="2192" y="12108"/>
                    <a:pt x="2981" y="12108"/>
                  </a:cubicBezTo>
                  <a:cubicBezTo>
                    <a:pt x="3458" y="12108"/>
                    <a:pt x="3920" y="11918"/>
                    <a:pt x="4280" y="11585"/>
                  </a:cubicBezTo>
                  <a:cubicBezTo>
                    <a:pt x="4671" y="11227"/>
                    <a:pt x="5205" y="10513"/>
                    <a:pt x="5299" y="9648"/>
                  </a:cubicBezTo>
                  <a:cubicBezTo>
                    <a:pt x="5467" y="8081"/>
                    <a:pt x="5335" y="2154"/>
                    <a:pt x="4362" y="303"/>
                  </a:cubicBezTo>
                  <a:cubicBezTo>
                    <a:pt x="4253" y="96"/>
                    <a:pt x="4123" y="1"/>
                    <a:pt x="397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" name="Google Shape;230;p31"/>
            <p:cNvSpPr/>
            <p:nvPr/>
          </p:nvSpPr>
          <p:spPr>
            <a:xfrm>
              <a:off x="1779425" y="2063500"/>
              <a:ext cx="112700" cy="396125"/>
            </a:xfrm>
            <a:custGeom>
              <a:avLst/>
              <a:gdLst/>
              <a:ahLst/>
              <a:cxnLst/>
              <a:rect l="l" t="t" r="r" b="b"/>
              <a:pathLst>
                <a:path w="4508" h="15845" extrusionOk="0">
                  <a:moveTo>
                    <a:pt x="4430" y="0"/>
                  </a:moveTo>
                  <a:cubicBezTo>
                    <a:pt x="4384" y="0"/>
                    <a:pt x="4334" y="33"/>
                    <a:pt x="4334" y="93"/>
                  </a:cubicBezTo>
                  <a:cubicBezTo>
                    <a:pt x="4244" y="4835"/>
                    <a:pt x="3125" y="9502"/>
                    <a:pt x="1048" y="13764"/>
                  </a:cubicBezTo>
                  <a:cubicBezTo>
                    <a:pt x="721" y="14435"/>
                    <a:pt x="373" y="15088"/>
                    <a:pt x="0" y="15734"/>
                  </a:cubicBezTo>
                  <a:lnTo>
                    <a:pt x="136" y="15845"/>
                  </a:lnTo>
                  <a:cubicBezTo>
                    <a:pt x="2224" y="12222"/>
                    <a:pt x="3602" y="8229"/>
                    <a:pt x="4194" y="4085"/>
                  </a:cubicBezTo>
                  <a:cubicBezTo>
                    <a:pt x="4380" y="2758"/>
                    <a:pt x="4484" y="1420"/>
                    <a:pt x="4506" y="78"/>
                  </a:cubicBezTo>
                  <a:cubicBezTo>
                    <a:pt x="4507" y="25"/>
                    <a:pt x="4470" y="0"/>
                    <a:pt x="44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" name="Google Shape;231;p31"/>
            <p:cNvSpPr/>
            <p:nvPr/>
          </p:nvSpPr>
          <p:spPr>
            <a:xfrm>
              <a:off x="1869275" y="2180625"/>
              <a:ext cx="221125" cy="191450"/>
            </a:xfrm>
            <a:custGeom>
              <a:avLst/>
              <a:gdLst/>
              <a:ahLst/>
              <a:cxnLst/>
              <a:rect l="l" t="t" r="r" b="b"/>
              <a:pathLst>
                <a:path w="8845" h="7658" extrusionOk="0">
                  <a:moveTo>
                    <a:pt x="7307" y="1"/>
                  </a:moveTo>
                  <a:cubicBezTo>
                    <a:pt x="7263" y="1"/>
                    <a:pt x="7214" y="6"/>
                    <a:pt x="7161" y="17"/>
                  </a:cubicBezTo>
                  <a:cubicBezTo>
                    <a:pt x="5479" y="376"/>
                    <a:pt x="2300" y="2941"/>
                    <a:pt x="1349" y="3831"/>
                  </a:cubicBezTo>
                  <a:cubicBezTo>
                    <a:pt x="1030" y="4129"/>
                    <a:pt x="1" y="5226"/>
                    <a:pt x="65" y="6001"/>
                  </a:cubicBezTo>
                  <a:cubicBezTo>
                    <a:pt x="137" y="6850"/>
                    <a:pt x="668" y="7657"/>
                    <a:pt x="1724" y="7657"/>
                  </a:cubicBezTo>
                  <a:cubicBezTo>
                    <a:pt x="1994" y="7657"/>
                    <a:pt x="2298" y="7605"/>
                    <a:pt x="2637" y="7486"/>
                  </a:cubicBezTo>
                  <a:cubicBezTo>
                    <a:pt x="4751" y="6757"/>
                    <a:pt x="8844" y="1"/>
                    <a:pt x="73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" name="Google Shape;232;p31"/>
            <p:cNvSpPr/>
            <p:nvPr/>
          </p:nvSpPr>
          <p:spPr>
            <a:xfrm>
              <a:off x="1806800" y="2275025"/>
              <a:ext cx="164175" cy="130400"/>
            </a:xfrm>
            <a:custGeom>
              <a:avLst/>
              <a:gdLst/>
              <a:ahLst/>
              <a:cxnLst/>
              <a:rect l="l" t="t" r="r" b="b"/>
              <a:pathLst>
                <a:path w="6567" h="5216" extrusionOk="0">
                  <a:moveTo>
                    <a:pt x="6440" y="1"/>
                  </a:moveTo>
                  <a:cubicBezTo>
                    <a:pt x="6418" y="1"/>
                    <a:pt x="6396" y="9"/>
                    <a:pt x="6378" y="30"/>
                  </a:cubicBezTo>
                  <a:lnTo>
                    <a:pt x="6378" y="33"/>
                  </a:lnTo>
                  <a:cubicBezTo>
                    <a:pt x="5517" y="1038"/>
                    <a:pt x="4405" y="1870"/>
                    <a:pt x="3368" y="2684"/>
                  </a:cubicBezTo>
                  <a:cubicBezTo>
                    <a:pt x="2310" y="3517"/>
                    <a:pt x="1233" y="4356"/>
                    <a:pt x="82" y="5059"/>
                  </a:cubicBezTo>
                  <a:cubicBezTo>
                    <a:pt x="1" y="5107"/>
                    <a:pt x="58" y="5216"/>
                    <a:pt x="136" y="5216"/>
                  </a:cubicBezTo>
                  <a:cubicBezTo>
                    <a:pt x="151" y="5216"/>
                    <a:pt x="167" y="5212"/>
                    <a:pt x="182" y="5203"/>
                  </a:cubicBezTo>
                  <a:cubicBezTo>
                    <a:pt x="1352" y="4489"/>
                    <a:pt x="2449" y="3631"/>
                    <a:pt x="3526" y="2781"/>
                  </a:cubicBezTo>
                  <a:cubicBezTo>
                    <a:pt x="4555" y="1970"/>
                    <a:pt x="5657" y="1145"/>
                    <a:pt x="6510" y="144"/>
                  </a:cubicBezTo>
                  <a:cubicBezTo>
                    <a:pt x="6567" y="80"/>
                    <a:pt x="6506" y="1"/>
                    <a:pt x="6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33" name="Google Shape;233;p31"/>
          <p:cNvSpPr/>
          <p:nvPr/>
        </p:nvSpPr>
        <p:spPr>
          <a:xfrm>
            <a:off x="5012050" y="-755525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" name="Google Shape;234;p31"/>
          <p:cNvSpPr/>
          <p:nvPr/>
        </p:nvSpPr>
        <p:spPr>
          <a:xfrm>
            <a:off x="4212900" y="-755525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5" name="Google Shape;235;p31"/>
          <p:cNvSpPr/>
          <p:nvPr/>
        </p:nvSpPr>
        <p:spPr>
          <a:xfrm>
            <a:off x="3731450" y="3380663"/>
            <a:ext cx="365278" cy="362621"/>
          </a:xfrm>
          <a:custGeom>
            <a:avLst/>
            <a:gdLst/>
            <a:ahLst/>
            <a:cxnLst/>
            <a:rect l="l" t="t" r="r" b="b"/>
            <a:pathLst>
              <a:path w="4833" h="4798" extrusionOk="0">
                <a:moveTo>
                  <a:pt x="2417" y="1"/>
                </a:moveTo>
                <a:cubicBezTo>
                  <a:pt x="2389" y="1"/>
                  <a:pt x="2361" y="19"/>
                  <a:pt x="2357" y="55"/>
                </a:cubicBezTo>
                <a:cubicBezTo>
                  <a:pt x="2289" y="708"/>
                  <a:pt x="2203" y="1160"/>
                  <a:pt x="2038" y="1486"/>
                </a:cubicBezTo>
                <a:cubicBezTo>
                  <a:pt x="1690" y="1375"/>
                  <a:pt x="1310" y="1113"/>
                  <a:pt x="801" y="700"/>
                </a:cubicBezTo>
                <a:cubicBezTo>
                  <a:pt x="788" y="689"/>
                  <a:pt x="775" y="684"/>
                  <a:pt x="762" y="684"/>
                </a:cubicBezTo>
                <a:cubicBezTo>
                  <a:pt x="718" y="684"/>
                  <a:pt x="679" y="741"/>
                  <a:pt x="718" y="783"/>
                </a:cubicBezTo>
                <a:cubicBezTo>
                  <a:pt x="1131" y="1292"/>
                  <a:pt x="1389" y="1673"/>
                  <a:pt x="1504" y="2021"/>
                </a:cubicBezTo>
                <a:cubicBezTo>
                  <a:pt x="1177" y="2186"/>
                  <a:pt x="725" y="2272"/>
                  <a:pt x="72" y="2340"/>
                </a:cubicBezTo>
                <a:cubicBezTo>
                  <a:pt x="1" y="2347"/>
                  <a:pt x="1" y="2451"/>
                  <a:pt x="72" y="2458"/>
                </a:cubicBezTo>
                <a:cubicBezTo>
                  <a:pt x="725" y="2526"/>
                  <a:pt x="1177" y="2612"/>
                  <a:pt x="1504" y="2778"/>
                </a:cubicBezTo>
                <a:cubicBezTo>
                  <a:pt x="1392" y="3125"/>
                  <a:pt x="1131" y="3506"/>
                  <a:pt x="718" y="4015"/>
                </a:cubicBezTo>
                <a:cubicBezTo>
                  <a:pt x="684" y="4060"/>
                  <a:pt x="721" y="4114"/>
                  <a:pt x="765" y="4114"/>
                </a:cubicBezTo>
                <a:cubicBezTo>
                  <a:pt x="777" y="4114"/>
                  <a:pt x="789" y="4110"/>
                  <a:pt x="801" y="4101"/>
                </a:cubicBezTo>
                <a:cubicBezTo>
                  <a:pt x="1310" y="3689"/>
                  <a:pt x="1690" y="3427"/>
                  <a:pt x="2038" y="3312"/>
                </a:cubicBezTo>
                <a:cubicBezTo>
                  <a:pt x="2203" y="3638"/>
                  <a:pt x="2289" y="4094"/>
                  <a:pt x="2357" y="4743"/>
                </a:cubicBezTo>
                <a:cubicBezTo>
                  <a:pt x="2361" y="4779"/>
                  <a:pt x="2389" y="4797"/>
                  <a:pt x="2417" y="4797"/>
                </a:cubicBezTo>
                <a:cubicBezTo>
                  <a:pt x="2444" y="4797"/>
                  <a:pt x="2472" y="4779"/>
                  <a:pt x="2476" y="4743"/>
                </a:cubicBezTo>
                <a:cubicBezTo>
                  <a:pt x="2544" y="4094"/>
                  <a:pt x="2630" y="3638"/>
                  <a:pt x="2795" y="3312"/>
                </a:cubicBezTo>
                <a:cubicBezTo>
                  <a:pt x="3143" y="3427"/>
                  <a:pt x="3523" y="3689"/>
                  <a:pt x="4033" y="4101"/>
                </a:cubicBezTo>
                <a:cubicBezTo>
                  <a:pt x="4044" y="4110"/>
                  <a:pt x="4057" y="4114"/>
                  <a:pt x="4068" y="4114"/>
                </a:cubicBezTo>
                <a:cubicBezTo>
                  <a:pt x="4112" y="4114"/>
                  <a:pt x="4149" y="4060"/>
                  <a:pt x="4115" y="4015"/>
                </a:cubicBezTo>
                <a:cubicBezTo>
                  <a:pt x="3703" y="3506"/>
                  <a:pt x="3444" y="3125"/>
                  <a:pt x="3330" y="2778"/>
                </a:cubicBezTo>
                <a:cubicBezTo>
                  <a:pt x="3656" y="2612"/>
                  <a:pt x="4112" y="2526"/>
                  <a:pt x="4761" y="2458"/>
                </a:cubicBezTo>
                <a:cubicBezTo>
                  <a:pt x="4833" y="2451"/>
                  <a:pt x="4833" y="2347"/>
                  <a:pt x="4761" y="2340"/>
                </a:cubicBezTo>
                <a:cubicBezTo>
                  <a:pt x="4112" y="2272"/>
                  <a:pt x="3656" y="2186"/>
                  <a:pt x="3330" y="2021"/>
                </a:cubicBezTo>
                <a:cubicBezTo>
                  <a:pt x="3444" y="1673"/>
                  <a:pt x="3703" y="1292"/>
                  <a:pt x="4115" y="783"/>
                </a:cubicBezTo>
                <a:cubicBezTo>
                  <a:pt x="4154" y="741"/>
                  <a:pt x="4116" y="684"/>
                  <a:pt x="4071" y="684"/>
                </a:cubicBezTo>
                <a:cubicBezTo>
                  <a:pt x="4058" y="684"/>
                  <a:pt x="4045" y="689"/>
                  <a:pt x="4033" y="700"/>
                </a:cubicBezTo>
                <a:cubicBezTo>
                  <a:pt x="3523" y="1113"/>
                  <a:pt x="3143" y="1371"/>
                  <a:pt x="2795" y="1486"/>
                </a:cubicBezTo>
                <a:cubicBezTo>
                  <a:pt x="2630" y="1160"/>
                  <a:pt x="2544" y="708"/>
                  <a:pt x="2476" y="55"/>
                </a:cubicBezTo>
                <a:cubicBezTo>
                  <a:pt x="2472" y="19"/>
                  <a:pt x="2444" y="1"/>
                  <a:pt x="2417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6" name="Google Shape;236;p31"/>
          <p:cNvSpPr/>
          <p:nvPr/>
        </p:nvSpPr>
        <p:spPr>
          <a:xfrm>
            <a:off x="7066375" y="759100"/>
            <a:ext cx="192900" cy="187800"/>
          </a:xfrm>
          <a:prstGeom prst="ellipse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34"/>
          <p:cNvSpPr/>
          <p:nvPr/>
        </p:nvSpPr>
        <p:spPr>
          <a:xfrm>
            <a:off x="0" y="0"/>
            <a:ext cx="6253350" cy="5143508"/>
          </a:xfrm>
          <a:custGeom>
            <a:avLst/>
            <a:gdLst/>
            <a:ahLst/>
            <a:cxnLst/>
            <a:rect l="l" t="t" r="r" b="b"/>
            <a:pathLst>
              <a:path w="58880" h="48430" extrusionOk="0">
                <a:moveTo>
                  <a:pt x="58879" y="0"/>
                </a:moveTo>
                <a:lnTo>
                  <a:pt x="0" y="22"/>
                </a:lnTo>
                <a:lnTo>
                  <a:pt x="0" y="48430"/>
                </a:lnTo>
                <a:lnTo>
                  <a:pt x="44505" y="48430"/>
                </a:lnTo>
                <a:cubicBezTo>
                  <a:pt x="45800" y="44638"/>
                  <a:pt x="50736" y="42884"/>
                  <a:pt x="51640" y="38984"/>
                </a:cubicBezTo>
                <a:cubicBezTo>
                  <a:pt x="52558" y="35020"/>
                  <a:pt x="48763" y="30927"/>
                  <a:pt x="50101" y="27081"/>
                </a:cubicBezTo>
                <a:cubicBezTo>
                  <a:pt x="50869" y="24875"/>
                  <a:pt x="53139" y="23480"/>
                  <a:pt x="54051" y="21327"/>
                </a:cubicBezTo>
                <a:cubicBezTo>
                  <a:pt x="55206" y="18597"/>
                  <a:pt x="53903" y="15530"/>
                  <a:pt x="53523" y="12592"/>
                </a:cubicBezTo>
                <a:cubicBezTo>
                  <a:pt x="52903" y="7785"/>
                  <a:pt x="55016" y="2953"/>
                  <a:pt x="58879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8" name="Google Shape;288;p3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4473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/>
              <a:t>What are ACEs?</a:t>
            </a:r>
            <a:endParaRPr sz="3200" dirty="0"/>
          </a:p>
        </p:txBody>
      </p:sp>
      <p:sp>
        <p:nvSpPr>
          <p:cNvPr id="289" name="Google Shape;289;p34"/>
          <p:cNvSpPr txBox="1">
            <a:spLocks noGrp="1"/>
          </p:cNvSpPr>
          <p:nvPr>
            <p:ph type="body" idx="1"/>
          </p:nvPr>
        </p:nvSpPr>
        <p:spPr>
          <a:xfrm>
            <a:off x="720000" y="1255425"/>
            <a:ext cx="8144600" cy="334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600" dirty="0"/>
              <a:t>A</a:t>
            </a:r>
            <a:r>
              <a:rPr lang="en" sz="1600" dirty="0"/>
              <a:t>dverse Childhood Experiences (ACEs) are events before the age of 18 that are traumatic (Centers for Disease Control and Prevention, 2023).</a:t>
            </a:r>
          </a:p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endParaRPr lang="en" sz="1400" dirty="0"/>
          </a:p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Clr>
                <a:schemeClr val="bg2"/>
              </a:buClr>
              <a:buSzPts val="1200"/>
              <a:buChar char="●"/>
            </a:pPr>
            <a:r>
              <a:rPr lang="en-GB" sz="1600" dirty="0"/>
              <a:t>C</a:t>
            </a:r>
            <a:r>
              <a:rPr lang="en" sz="1600" dirty="0"/>
              <a:t>auses of ACEs:</a:t>
            </a:r>
          </a:p>
          <a:p>
            <a:pPr marL="106680" lvl="0" indent="0" algn="l" rtl="0">
              <a:spcBef>
                <a:spcPts val="0"/>
              </a:spcBef>
              <a:spcAft>
                <a:spcPts val="0"/>
              </a:spcAft>
              <a:buSzPts val="1200"/>
              <a:buNone/>
            </a:pPr>
            <a:r>
              <a:rPr lang="en" sz="1600" dirty="0"/>
              <a:t>    -Violence</a:t>
            </a:r>
          </a:p>
          <a:p>
            <a:pPr marL="106680" lvl="0" indent="0" algn="l" rtl="0">
              <a:spcBef>
                <a:spcPts val="0"/>
              </a:spcBef>
              <a:spcAft>
                <a:spcPts val="0"/>
              </a:spcAft>
              <a:buSzPts val="1200"/>
              <a:buNone/>
            </a:pPr>
            <a:r>
              <a:rPr lang="en" sz="1600" dirty="0"/>
              <a:t>    - Abuse</a:t>
            </a:r>
          </a:p>
          <a:p>
            <a:pPr marL="106680" lvl="0" indent="0" algn="l" rtl="0">
              <a:spcBef>
                <a:spcPts val="0"/>
              </a:spcBef>
              <a:spcAft>
                <a:spcPts val="0"/>
              </a:spcAft>
              <a:buSzPts val="1200"/>
              <a:buNone/>
            </a:pPr>
            <a:r>
              <a:rPr lang="en" sz="1600" dirty="0"/>
              <a:t>    - Neglect</a:t>
            </a:r>
          </a:p>
          <a:p>
            <a:pPr marL="106680" lvl="0" indent="0" algn="l" rtl="0">
              <a:spcBef>
                <a:spcPts val="0"/>
              </a:spcBef>
              <a:spcAft>
                <a:spcPts val="0"/>
              </a:spcAft>
              <a:buSzPts val="1200"/>
              <a:buNone/>
            </a:pPr>
            <a:r>
              <a:rPr lang="en" sz="1600" dirty="0"/>
              <a:t>    - Loss of someone close</a:t>
            </a:r>
          </a:p>
          <a:p>
            <a:pPr marL="106680" lvl="0" indent="0" algn="l" rtl="0">
              <a:spcBef>
                <a:spcPts val="0"/>
              </a:spcBef>
              <a:spcAft>
                <a:spcPts val="0"/>
              </a:spcAft>
              <a:buSzPts val="1200"/>
              <a:buNone/>
            </a:pPr>
            <a:r>
              <a:rPr lang="en" sz="1600" dirty="0"/>
              <a:t>    - Missing parental figures  </a:t>
            </a:r>
          </a:p>
          <a:p>
            <a:pPr marL="106680" lvl="0" indent="0" algn="l" rtl="0">
              <a:spcBef>
                <a:spcPts val="0"/>
              </a:spcBef>
              <a:spcAft>
                <a:spcPts val="0"/>
              </a:spcAft>
              <a:buSzPts val="1200"/>
              <a:buNone/>
            </a:pPr>
            <a:endParaRPr lang="en" sz="1400" dirty="0"/>
          </a:p>
        </p:txBody>
      </p:sp>
      <p:sp>
        <p:nvSpPr>
          <p:cNvPr id="290" name="Google Shape;290;p34"/>
          <p:cNvSpPr/>
          <p:nvPr/>
        </p:nvSpPr>
        <p:spPr>
          <a:xfrm>
            <a:off x="4796725" y="-733375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1" name="Google Shape;291;p34"/>
          <p:cNvSpPr/>
          <p:nvPr/>
        </p:nvSpPr>
        <p:spPr>
          <a:xfrm>
            <a:off x="5324625" y="-733375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2" name="Google Shape;292;p34"/>
          <p:cNvSpPr/>
          <p:nvPr/>
        </p:nvSpPr>
        <p:spPr>
          <a:xfrm flipH="1">
            <a:off x="4292394" y="3745175"/>
            <a:ext cx="4851606" cy="1424493"/>
          </a:xfrm>
          <a:custGeom>
            <a:avLst/>
            <a:gdLst/>
            <a:ahLst/>
            <a:cxnLst/>
            <a:rect l="l" t="t" r="r" b="b"/>
            <a:pathLst>
              <a:path w="50651" h="14871" extrusionOk="0">
                <a:moveTo>
                  <a:pt x="1" y="1"/>
                </a:moveTo>
                <a:lnTo>
                  <a:pt x="1" y="14870"/>
                </a:lnTo>
                <a:lnTo>
                  <a:pt x="50651" y="14870"/>
                </a:lnTo>
                <a:cubicBezTo>
                  <a:pt x="50651" y="14870"/>
                  <a:pt x="39824" y="4531"/>
                  <a:pt x="32341" y="4531"/>
                </a:cubicBezTo>
                <a:cubicBezTo>
                  <a:pt x="24020" y="4531"/>
                  <a:pt x="26868" y="10783"/>
                  <a:pt x="15444" y="10783"/>
                </a:cubicBezTo>
                <a:cubicBezTo>
                  <a:pt x="14811" y="10783"/>
                  <a:pt x="14135" y="10764"/>
                  <a:pt x="13410" y="10723"/>
                </a:cubicBezTo>
                <a:cubicBezTo>
                  <a:pt x="9270" y="10490"/>
                  <a:pt x="5052" y="4668"/>
                  <a:pt x="1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93" name="Google Shape;293;p34"/>
          <p:cNvGrpSpPr/>
          <p:nvPr/>
        </p:nvGrpSpPr>
        <p:grpSpPr>
          <a:xfrm flipH="1">
            <a:off x="5744152" y="3701851"/>
            <a:ext cx="989754" cy="1511138"/>
            <a:chOff x="2497425" y="1903575"/>
            <a:chExt cx="404675" cy="617850"/>
          </a:xfrm>
        </p:grpSpPr>
        <p:sp>
          <p:nvSpPr>
            <p:cNvPr id="294" name="Google Shape;294;p34"/>
            <p:cNvSpPr/>
            <p:nvPr/>
          </p:nvSpPr>
          <p:spPr>
            <a:xfrm>
              <a:off x="2497425" y="2078875"/>
              <a:ext cx="299550" cy="442550"/>
            </a:xfrm>
            <a:custGeom>
              <a:avLst/>
              <a:gdLst/>
              <a:ahLst/>
              <a:cxnLst/>
              <a:rect l="l" t="t" r="r" b="b"/>
              <a:pathLst>
                <a:path w="11982" h="17702" extrusionOk="0">
                  <a:moveTo>
                    <a:pt x="11759" y="1"/>
                  </a:moveTo>
                  <a:cubicBezTo>
                    <a:pt x="11688" y="1"/>
                    <a:pt x="11621" y="40"/>
                    <a:pt x="11602" y="131"/>
                  </a:cubicBezTo>
                  <a:cubicBezTo>
                    <a:pt x="10404" y="5996"/>
                    <a:pt x="7222" y="11388"/>
                    <a:pt x="2716" y="15323"/>
                  </a:cubicBezTo>
                  <a:cubicBezTo>
                    <a:pt x="1855" y="16073"/>
                    <a:pt x="947" y="16765"/>
                    <a:pt x="0" y="17397"/>
                  </a:cubicBezTo>
                  <a:lnTo>
                    <a:pt x="341" y="17701"/>
                  </a:lnTo>
                  <a:cubicBezTo>
                    <a:pt x="4714" y="14659"/>
                    <a:pt x="8398" y="10100"/>
                    <a:pt x="10440" y="5171"/>
                  </a:cubicBezTo>
                  <a:cubicBezTo>
                    <a:pt x="11100" y="3574"/>
                    <a:pt x="11605" y="1921"/>
                    <a:pt x="11953" y="227"/>
                  </a:cubicBezTo>
                  <a:cubicBezTo>
                    <a:pt x="11981" y="90"/>
                    <a:pt x="11866" y="1"/>
                    <a:pt x="1175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" name="Google Shape;295;p34"/>
            <p:cNvSpPr/>
            <p:nvPr/>
          </p:nvSpPr>
          <p:spPr>
            <a:xfrm>
              <a:off x="2638775" y="2031000"/>
              <a:ext cx="100450" cy="226925"/>
            </a:xfrm>
            <a:custGeom>
              <a:avLst/>
              <a:gdLst/>
              <a:ahLst/>
              <a:cxnLst/>
              <a:rect l="l" t="t" r="r" b="b"/>
              <a:pathLst>
                <a:path w="4018" h="9077" extrusionOk="0">
                  <a:moveTo>
                    <a:pt x="1995" y="1"/>
                  </a:moveTo>
                  <a:lnTo>
                    <a:pt x="1995" y="1"/>
                  </a:lnTo>
                  <a:cubicBezTo>
                    <a:pt x="1995" y="1"/>
                    <a:pt x="0" y="3710"/>
                    <a:pt x="3652" y="9077"/>
                  </a:cubicBezTo>
                  <a:cubicBezTo>
                    <a:pt x="3652" y="9077"/>
                    <a:pt x="4018" y="8069"/>
                    <a:pt x="3907" y="5192"/>
                  </a:cubicBezTo>
                  <a:cubicBezTo>
                    <a:pt x="3792" y="2200"/>
                    <a:pt x="1995" y="1"/>
                    <a:pt x="199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" name="Google Shape;296;p34"/>
            <p:cNvSpPr/>
            <p:nvPr/>
          </p:nvSpPr>
          <p:spPr>
            <a:xfrm>
              <a:off x="2722525" y="1903575"/>
              <a:ext cx="109275" cy="231950"/>
            </a:xfrm>
            <a:custGeom>
              <a:avLst/>
              <a:gdLst/>
              <a:ahLst/>
              <a:cxnLst/>
              <a:rect l="l" t="t" r="r" b="b"/>
              <a:pathLst>
                <a:path w="4371" h="9278" extrusionOk="0">
                  <a:moveTo>
                    <a:pt x="2964" y="0"/>
                  </a:moveTo>
                  <a:cubicBezTo>
                    <a:pt x="2964" y="0"/>
                    <a:pt x="1" y="3197"/>
                    <a:pt x="2261" y="9277"/>
                  </a:cubicBezTo>
                  <a:cubicBezTo>
                    <a:pt x="2261" y="9277"/>
                    <a:pt x="3215" y="8330"/>
                    <a:pt x="3739" y="5901"/>
                  </a:cubicBezTo>
                  <a:cubicBezTo>
                    <a:pt x="4370" y="2974"/>
                    <a:pt x="2964" y="0"/>
                    <a:pt x="296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" name="Google Shape;297;p34"/>
            <p:cNvSpPr/>
            <p:nvPr/>
          </p:nvSpPr>
          <p:spPr>
            <a:xfrm>
              <a:off x="2698050" y="2203650"/>
              <a:ext cx="204050" cy="107650"/>
            </a:xfrm>
            <a:custGeom>
              <a:avLst/>
              <a:gdLst/>
              <a:ahLst/>
              <a:cxnLst/>
              <a:rect l="l" t="t" r="r" b="b"/>
              <a:pathLst>
                <a:path w="8162" h="4306" extrusionOk="0">
                  <a:moveTo>
                    <a:pt x="8130" y="0"/>
                  </a:moveTo>
                  <a:cubicBezTo>
                    <a:pt x="7815" y="0"/>
                    <a:pt x="5172" y="51"/>
                    <a:pt x="2899" y="1704"/>
                  </a:cubicBezTo>
                  <a:cubicBezTo>
                    <a:pt x="571" y="3394"/>
                    <a:pt x="0" y="4305"/>
                    <a:pt x="0" y="4305"/>
                  </a:cubicBezTo>
                  <a:cubicBezTo>
                    <a:pt x="6475" y="3857"/>
                    <a:pt x="8162" y="0"/>
                    <a:pt x="8162" y="0"/>
                  </a:cubicBezTo>
                  <a:cubicBezTo>
                    <a:pt x="8162" y="0"/>
                    <a:pt x="8151" y="0"/>
                    <a:pt x="81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" name="Google Shape;298;p34"/>
            <p:cNvSpPr/>
            <p:nvPr/>
          </p:nvSpPr>
          <p:spPr>
            <a:xfrm>
              <a:off x="2583875" y="2196025"/>
              <a:ext cx="103525" cy="214000"/>
            </a:xfrm>
            <a:custGeom>
              <a:avLst/>
              <a:gdLst/>
              <a:ahLst/>
              <a:cxnLst/>
              <a:rect l="l" t="t" r="r" b="b"/>
              <a:pathLst>
                <a:path w="4141" h="8560" extrusionOk="0">
                  <a:moveTo>
                    <a:pt x="2749" y="1"/>
                  </a:moveTo>
                  <a:cubicBezTo>
                    <a:pt x="2749" y="1"/>
                    <a:pt x="1" y="2300"/>
                    <a:pt x="1712" y="8560"/>
                  </a:cubicBezTo>
                  <a:cubicBezTo>
                    <a:pt x="1712" y="8560"/>
                    <a:pt x="2447" y="8165"/>
                    <a:pt x="3276" y="5407"/>
                  </a:cubicBezTo>
                  <a:cubicBezTo>
                    <a:pt x="4140" y="2540"/>
                    <a:pt x="2749" y="1"/>
                    <a:pt x="274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" name="Google Shape;299;p34"/>
            <p:cNvSpPr/>
            <p:nvPr/>
          </p:nvSpPr>
          <p:spPr>
            <a:xfrm>
              <a:off x="2569000" y="2392750"/>
              <a:ext cx="205750" cy="73400"/>
            </a:xfrm>
            <a:custGeom>
              <a:avLst/>
              <a:gdLst/>
              <a:ahLst/>
              <a:cxnLst/>
              <a:rect l="l" t="t" r="r" b="b"/>
              <a:pathLst>
                <a:path w="8230" h="2936" extrusionOk="0">
                  <a:moveTo>
                    <a:pt x="6081" y="0"/>
                  </a:moveTo>
                  <a:cubicBezTo>
                    <a:pt x="5128" y="0"/>
                    <a:pt x="3964" y="168"/>
                    <a:pt x="2816" y="759"/>
                  </a:cubicBezTo>
                  <a:cubicBezTo>
                    <a:pt x="255" y="2079"/>
                    <a:pt x="0" y="2872"/>
                    <a:pt x="0" y="2872"/>
                  </a:cubicBezTo>
                  <a:cubicBezTo>
                    <a:pt x="517" y="2915"/>
                    <a:pt x="1003" y="2935"/>
                    <a:pt x="1461" y="2935"/>
                  </a:cubicBezTo>
                  <a:cubicBezTo>
                    <a:pt x="6738" y="2935"/>
                    <a:pt x="8229" y="293"/>
                    <a:pt x="8229" y="293"/>
                  </a:cubicBezTo>
                  <a:cubicBezTo>
                    <a:pt x="8229" y="293"/>
                    <a:pt x="7339" y="0"/>
                    <a:pt x="608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00" name="Google Shape;300;p34"/>
          <p:cNvSpPr/>
          <p:nvPr/>
        </p:nvSpPr>
        <p:spPr>
          <a:xfrm>
            <a:off x="3531262" y="4373583"/>
            <a:ext cx="282151" cy="243522"/>
          </a:xfrm>
          <a:custGeom>
            <a:avLst/>
            <a:gdLst/>
            <a:ahLst/>
            <a:cxnLst/>
            <a:rect l="l" t="t" r="r" b="b"/>
            <a:pathLst>
              <a:path w="5838" h="5039" extrusionOk="0">
                <a:moveTo>
                  <a:pt x="1562" y="1"/>
                </a:moveTo>
                <a:cubicBezTo>
                  <a:pt x="1405" y="1"/>
                  <a:pt x="1256" y="26"/>
                  <a:pt x="1120" y="70"/>
                </a:cubicBezTo>
                <a:cubicBezTo>
                  <a:pt x="424" y="289"/>
                  <a:pt x="1" y="959"/>
                  <a:pt x="58" y="1731"/>
                </a:cubicBezTo>
                <a:cubicBezTo>
                  <a:pt x="69" y="1856"/>
                  <a:pt x="90" y="1978"/>
                  <a:pt x="130" y="2100"/>
                </a:cubicBezTo>
                <a:cubicBezTo>
                  <a:pt x="141" y="2136"/>
                  <a:pt x="151" y="2172"/>
                  <a:pt x="166" y="2208"/>
                </a:cubicBezTo>
                <a:cubicBezTo>
                  <a:pt x="589" y="3402"/>
                  <a:pt x="2121" y="4590"/>
                  <a:pt x="2584" y="4927"/>
                </a:cubicBezTo>
                <a:cubicBezTo>
                  <a:pt x="2680" y="4999"/>
                  <a:pt x="2795" y="5038"/>
                  <a:pt x="2917" y="5038"/>
                </a:cubicBezTo>
                <a:cubicBezTo>
                  <a:pt x="3039" y="5038"/>
                  <a:pt x="3154" y="4999"/>
                  <a:pt x="3254" y="4927"/>
                </a:cubicBezTo>
                <a:cubicBezTo>
                  <a:pt x="3714" y="4593"/>
                  <a:pt x="5245" y="3406"/>
                  <a:pt x="5669" y="2211"/>
                </a:cubicBezTo>
                <a:cubicBezTo>
                  <a:pt x="5683" y="2172"/>
                  <a:pt x="5694" y="2136"/>
                  <a:pt x="5708" y="2100"/>
                </a:cubicBezTo>
                <a:cubicBezTo>
                  <a:pt x="5744" y="1978"/>
                  <a:pt x="5765" y="1856"/>
                  <a:pt x="5776" y="1731"/>
                </a:cubicBezTo>
                <a:cubicBezTo>
                  <a:pt x="5837" y="959"/>
                  <a:pt x="5410" y="292"/>
                  <a:pt x="4718" y="70"/>
                </a:cubicBezTo>
                <a:cubicBezTo>
                  <a:pt x="4582" y="26"/>
                  <a:pt x="4433" y="1"/>
                  <a:pt x="4276" y="1"/>
                </a:cubicBezTo>
                <a:cubicBezTo>
                  <a:pt x="3829" y="1"/>
                  <a:pt x="3324" y="206"/>
                  <a:pt x="2917" y="769"/>
                </a:cubicBezTo>
                <a:cubicBezTo>
                  <a:pt x="2513" y="206"/>
                  <a:pt x="2009" y="1"/>
                  <a:pt x="156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" name="Google Shape;289;p34">
            <a:extLst>
              <a:ext uri="{FF2B5EF4-FFF2-40B4-BE49-F238E27FC236}">
                <a16:creationId xmlns:a16="http://schemas.microsoft.com/office/drawing/2014/main" id="{B00546BC-BD85-3F45-869D-56481AD1B665}"/>
              </a:ext>
            </a:extLst>
          </p:cNvPr>
          <p:cNvSpPr txBox="1">
            <a:spLocks/>
          </p:cNvSpPr>
          <p:nvPr/>
        </p:nvSpPr>
        <p:spPr>
          <a:xfrm>
            <a:off x="4284569" y="1738064"/>
            <a:ext cx="4052047" cy="21228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 Medium"/>
              <a:buChar char="●"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○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■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●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○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■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●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○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■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9pPr>
          </a:lstStyle>
          <a:p>
            <a:pPr marL="106680" indent="0">
              <a:buSzPts val="1200"/>
              <a:buNone/>
            </a:pPr>
            <a:endParaRPr lang="en" sz="1400" dirty="0"/>
          </a:p>
          <a:p>
            <a:pPr marL="274320" indent="-167640">
              <a:buClr>
                <a:schemeClr val="bg2"/>
              </a:buClr>
              <a:buSzPts val="1200"/>
            </a:pPr>
            <a:r>
              <a:rPr lang="en-GB" sz="1600" dirty="0"/>
              <a:t>Environmental causes</a:t>
            </a:r>
            <a:r>
              <a:rPr lang="en" sz="1600" dirty="0"/>
              <a:t>:</a:t>
            </a:r>
          </a:p>
          <a:p>
            <a:pPr marL="106680" indent="0">
              <a:buSzPts val="1200"/>
              <a:buFont typeface="Poppins Medium"/>
              <a:buNone/>
            </a:pPr>
            <a:r>
              <a:rPr lang="en" sz="1600" dirty="0"/>
              <a:t>    -Disrupted living situation</a:t>
            </a:r>
          </a:p>
          <a:p>
            <a:pPr marL="106680" indent="0">
              <a:buSzPts val="1200"/>
              <a:buFont typeface="Poppins Medium"/>
              <a:buNone/>
            </a:pPr>
            <a:r>
              <a:rPr lang="en" sz="1600" dirty="0"/>
              <a:t>    - Lack of access to healthcare</a:t>
            </a:r>
          </a:p>
          <a:p>
            <a:pPr marL="106680" indent="0">
              <a:buSzPts val="1200"/>
              <a:buFont typeface="Poppins Medium"/>
              <a:buNone/>
            </a:pPr>
            <a:r>
              <a:rPr lang="en" sz="1600" dirty="0"/>
              <a:t>    - Financial struggles</a:t>
            </a:r>
          </a:p>
          <a:p>
            <a:pPr marL="106680" indent="0">
              <a:buSzPts val="1200"/>
              <a:buFont typeface="Poppins Medium"/>
              <a:buNone/>
            </a:pPr>
            <a:r>
              <a:rPr lang="en" sz="1600" dirty="0"/>
              <a:t>    - Unhoused or moving frequently</a:t>
            </a:r>
          </a:p>
          <a:p>
            <a:pPr marL="106680" indent="0">
              <a:buSzPts val="1200"/>
              <a:buFont typeface="Poppins Medium"/>
              <a:buNone/>
            </a:pPr>
            <a:r>
              <a:rPr lang="en" sz="1600" dirty="0"/>
              <a:t>    - Discrimination</a:t>
            </a:r>
          </a:p>
          <a:p>
            <a:pPr marL="106680" indent="0">
              <a:buSzPts val="1200"/>
              <a:buFont typeface="Poppins Medium"/>
              <a:buNone/>
            </a:pPr>
            <a:endParaRPr lang="en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B83E7D-AE5F-F3E6-6726-31E62A9FD6B8}"/>
              </a:ext>
            </a:extLst>
          </p:cNvPr>
          <p:cNvSpPr txBox="1"/>
          <p:nvPr/>
        </p:nvSpPr>
        <p:spPr>
          <a:xfrm>
            <a:off x="6883229" y="4821689"/>
            <a:ext cx="25178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75000"/>
                  </a:schemeClr>
                </a:solidFill>
                <a:latin typeface="Poppins" pitchFamily="2" charset="77"/>
                <a:cs typeface="Poppins" pitchFamily="2" charset="77"/>
              </a:rPr>
              <a:t>(Cleveland Clinic, 2023)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35"/>
          <p:cNvSpPr txBox="1">
            <a:spLocks noGrp="1"/>
          </p:cNvSpPr>
          <p:nvPr>
            <p:ph type="title"/>
          </p:nvPr>
        </p:nvSpPr>
        <p:spPr>
          <a:xfrm>
            <a:off x="720000" y="25928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IMPACTS</a:t>
            </a:r>
            <a:endParaRPr dirty="0"/>
          </a:p>
        </p:txBody>
      </p:sp>
      <p:graphicFrame>
        <p:nvGraphicFramePr>
          <p:cNvPr id="306" name="Google Shape;306;p35"/>
          <p:cNvGraphicFramePr/>
          <p:nvPr>
            <p:extLst>
              <p:ext uri="{D42A27DB-BD31-4B8C-83A1-F6EECF244321}">
                <p14:modId xmlns:p14="http://schemas.microsoft.com/office/powerpoint/2010/main" val="1740198058"/>
              </p:ext>
            </p:extLst>
          </p:nvPr>
        </p:nvGraphicFramePr>
        <p:xfrm>
          <a:off x="720000" y="1080746"/>
          <a:ext cx="5759625" cy="3337875"/>
        </p:xfrm>
        <a:graphic>
          <a:graphicData uri="http://schemas.openxmlformats.org/drawingml/2006/table">
            <a:tbl>
              <a:tblPr>
                <a:noFill/>
                <a:tableStyleId>{FD3E44E5-2B7F-4150-9481-C819A7CEA5A0}</a:tableStyleId>
              </a:tblPr>
              <a:tblGrid>
                <a:gridCol w="10131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46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675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600" dirty="0">
                          <a:solidFill>
                            <a:schemeClr val="lt2"/>
                          </a:solidFill>
                          <a:latin typeface="Dela Gothic One"/>
                          <a:ea typeface="Dela Gothic One"/>
                          <a:cs typeface="Dela Gothic One"/>
                          <a:sym typeface="Dela Gothic One"/>
                        </a:rPr>
                        <a:t>01</a:t>
                      </a:r>
                      <a:endParaRPr sz="2600" dirty="0">
                        <a:latin typeface="Dela Gothic One"/>
                        <a:ea typeface="Dela Gothic One"/>
                        <a:cs typeface="Dela Gothic One"/>
                        <a:sym typeface="Dela Gothic One"/>
                      </a:endParaRPr>
                    </a:p>
                  </a:txBody>
                  <a:tcPr marL="91425" marR="91425" marT="0" marB="0" anchor="ctr">
                    <a:lnL w="9525" cap="flat" cmpd="sng">
                      <a:solidFill>
                        <a:schemeClr val="accent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accent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1600"/>
                        </a:spcAft>
                        <a:buNone/>
                      </a:pPr>
                      <a:r>
                        <a:rPr lang="en-GB" sz="1200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Mental health conditions</a:t>
                      </a:r>
                      <a:endParaRPr sz="1200" dirty="0"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274300" marR="91425" marT="0" marB="0" anchor="ctr">
                    <a:lnL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accent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75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600" dirty="0">
                          <a:solidFill>
                            <a:schemeClr val="lt2"/>
                          </a:solidFill>
                          <a:latin typeface="Dela Gothic One"/>
                          <a:ea typeface="Dela Gothic One"/>
                          <a:cs typeface="Dela Gothic One"/>
                          <a:sym typeface="Dela Gothic One"/>
                        </a:rPr>
                        <a:t>02</a:t>
                      </a:r>
                      <a:endParaRPr sz="2600" dirty="0">
                        <a:latin typeface="Dela Gothic One"/>
                        <a:ea typeface="Dela Gothic One"/>
                        <a:cs typeface="Dela Gothic One"/>
                        <a:sym typeface="Dela Gothic One"/>
                      </a:endParaRPr>
                    </a:p>
                  </a:txBody>
                  <a:tcPr marL="91425" marR="91425" marT="0" marB="0" anchor="ctr">
                    <a:lnL w="9525" cap="flat" cmpd="sng">
                      <a:solidFill>
                        <a:schemeClr val="accent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1600"/>
                        </a:spcAft>
                        <a:buNone/>
                      </a:pPr>
                      <a:r>
                        <a:rPr lang="en-GB" sz="1200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C</a:t>
                      </a:r>
                      <a:r>
                        <a:rPr lang="en" sz="1200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hronic health conditions</a:t>
                      </a:r>
                      <a:endParaRPr sz="1200" dirty="0"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274300" marR="91425" marT="0" marB="0" anchor="ctr">
                    <a:lnL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75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600" dirty="0">
                          <a:solidFill>
                            <a:schemeClr val="lt2"/>
                          </a:solidFill>
                          <a:latin typeface="Dela Gothic One"/>
                          <a:ea typeface="Dela Gothic One"/>
                          <a:cs typeface="Dela Gothic One"/>
                          <a:sym typeface="Dela Gothic One"/>
                        </a:rPr>
                        <a:t>03</a:t>
                      </a:r>
                      <a:endParaRPr sz="2600" dirty="0">
                        <a:latin typeface="Dela Gothic One"/>
                        <a:ea typeface="Dela Gothic One"/>
                        <a:cs typeface="Dela Gothic One"/>
                        <a:sym typeface="Dela Gothic One"/>
                      </a:endParaRPr>
                    </a:p>
                  </a:txBody>
                  <a:tcPr marL="91425" marR="91425" marT="0" marB="0" anchor="ctr">
                    <a:lnL w="9525" cap="flat" cmpd="sng">
                      <a:solidFill>
                        <a:schemeClr val="accent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1600"/>
                        </a:spcAft>
                        <a:buNone/>
                      </a:pPr>
                      <a:r>
                        <a:rPr lang="en" sz="1200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Substance use disorder / Risky behaviour</a:t>
                      </a:r>
                      <a:endParaRPr sz="1200" dirty="0"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274300" marR="91425" marT="0" marB="0" anchor="ctr">
                    <a:lnL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75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600" dirty="0">
                          <a:solidFill>
                            <a:schemeClr val="lt2"/>
                          </a:solidFill>
                          <a:latin typeface="Dela Gothic One"/>
                          <a:ea typeface="Dela Gothic One"/>
                          <a:cs typeface="Dela Gothic One"/>
                          <a:sym typeface="Dela Gothic One"/>
                        </a:rPr>
                        <a:t>04</a:t>
                      </a:r>
                      <a:endParaRPr sz="2600" dirty="0">
                        <a:latin typeface="Dela Gothic One"/>
                        <a:ea typeface="Dela Gothic One"/>
                        <a:cs typeface="Dela Gothic One"/>
                        <a:sym typeface="Dela Gothic One"/>
                      </a:endParaRPr>
                    </a:p>
                  </a:txBody>
                  <a:tcPr marL="91425" marR="91425" marT="0" marB="0" anchor="ctr">
                    <a:lnL w="9525" cap="flat" cmpd="sng">
                      <a:solidFill>
                        <a:schemeClr val="accent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 algn="ctr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 algn="ctr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1600"/>
                        </a:spcAft>
                        <a:buNone/>
                      </a:pPr>
                      <a:r>
                        <a:rPr lang="en-GB" sz="1200" dirty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Social relationships</a:t>
                      </a:r>
                      <a:endParaRPr sz="1200" dirty="0">
                        <a:solidFill>
                          <a:schemeClr val="tx1">
                            <a:lumMod val="75000"/>
                          </a:schemeClr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274300" marR="91425" marT="0" marB="0" anchor="ctr">
                    <a:lnL w="19050" cap="flat" cmpd="sng" algn="ctr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 algn="ctr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88880810"/>
                  </a:ext>
                </a:extLst>
              </a:tr>
              <a:tr h="6675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600" dirty="0">
                          <a:solidFill>
                            <a:schemeClr val="lt2"/>
                          </a:solidFill>
                          <a:latin typeface="Dela Gothic One"/>
                          <a:ea typeface="Dela Gothic One"/>
                          <a:cs typeface="Dela Gothic One"/>
                          <a:sym typeface="Dela Gothic One"/>
                        </a:rPr>
                        <a:t>05</a:t>
                      </a:r>
                      <a:endParaRPr sz="2600" dirty="0">
                        <a:latin typeface="Dela Gothic One"/>
                        <a:ea typeface="Dela Gothic One"/>
                        <a:cs typeface="Dela Gothic One"/>
                        <a:sym typeface="Dela Gothic One"/>
                      </a:endParaRPr>
                    </a:p>
                  </a:txBody>
                  <a:tcPr marL="91425" marR="91425" marT="0" marB="0" anchor="ctr">
                    <a:lnL w="9525" cap="flat" cmpd="sng">
                      <a:solidFill>
                        <a:schemeClr val="accent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accent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1600"/>
                        </a:spcAft>
                        <a:buNone/>
                      </a:pPr>
                      <a:r>
                        <a:rPr lang="en" sz="1200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Life expectancy</a:t>
                      </a:r>
                      <a:endParaRPr sz="1200" dirty="0"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274300" marR="91425" marT="0" marB="0" anchor="ctr">
                    <a:lnL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accent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07" name="Google Shape;307;p35"/>
          <p:cNvSpPr txBox="1"/>
          <p:nvPr/>
        </p:nvSpPr>
        <p:spPr>
          <a:xfrm>
            <a:off x="713225" y="741069"/>
            <a:ext cx="7704000" cy="5744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Some of the impacts of ACEs:</a:t>
            </a:r>
            <a:endParaRPr sz="1200" dirty="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08" name="Google Shape;308;p35"/>
          <p:cNvSpPr/>
          <p:nvPr/>
        </p:nvSpPr>
        <p:spPr>
          <a:xfrm rot="10800000" flipH="1">
            <a:off x="3481049" y="3298589"/>
            <a:ext cx="5663168" cy="1844911"/>
          </a:xfrm>
          <a:custGeom>
            <a:avLst/>
            <a:gdLst/>
            <a:ahLst/>
            <a:cxnLst/>
            <a:rect l="l" t="t" r="r" b="b"/>
            <a:pathLst>
              <a:path w="95593" h="31143" extrusionOk="0">
                <a:moveTo>
                  <a:pt x="1" y="1"/>
                </a:moveTo>
                <a:lnTo>
                  <a:pt x="24474" y="6856"/>
                </a:lnTo>
                <a:cubicBezTo>
                  <a:pt x="28151" y="7886"/>
                  <a:pt x="31853" y="8765"/>
                  <a:pt x="35566" y="9575"/>
                </a:cubicBezTo>
                <a:cubicBezTo>
                  <a:pt x="39533" y="10444"/>
                  <a:pt x="42948" y="12237"/>
                  <a:pt x="45151" y="14666"/>
                </a:cubicBezTo>
                <a:cubicBezTo>
                  <a:pt x="48161" y="17988"/>
                  <a:pt x="53427" y="20104"/>
                  <a:pt x="59224" y="20323"/>
                </a:cubicBezTo>
                <a:lnTo>
                  <a:pt x="68551" y="20675"/>
                </a:lnTo>
                <a:cubicBezTo>
                  <a:pt x="71227" y="20775"/>
                  <a:pt x="73699" y="21668"/>
                  <a:pt x="75292" y="23110"/>
                </a:cubicBezTo>
                <a:lnTo>
                  <a:pt x="81466" y="28699"/>
                </a:lnTo>
                <a:cubicBezTo>
                  <a:pt x="83194" y="30263"/>
                  <a:pt x="85906" y="31143"/>
                  <a:pt x="88716" y="31143"/>
                </a:cubicBezTo>
                <a:cubicBezTo>
                  <a:pt x="89574" y="31143"/>
                  <a:pt x="90441" y="31061"/>
                  <a:pt x="91291" y="30891"/>
                </a:cubicBezTo>
                <a:lnTo>
                  <a:pt x="95593" y="30030"/>
                </a:lnTo>
                <a:lnTo>
                  <a:pt x="95593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9" name="Google Shape;309;p35"/>
          <p:cNvSpPr/>
          <p:nvPr/>
        </p:nvSpPr>
        <p:spPr>
          <a:xfrm>
            <a:off x="7336025" y="3769975"/>
            <a:ext cx="365278" cy="362621"/>
          </a:xfrm>
          <a:custGeom>
            <a:avLst/>
            <a:gdLst/>
            <a:ahLst/>
            <a:cxnLst/>
            <a:rect l="l" t="t" r="r" b="b"/>
            <a:pathLst>
              <a:path w="4833" h="4798" extrusionOk="0">
                <a:moveTo>
                  <a:pt x="2417" y="1"/>
                </a:moveTo>
                <a:cubicBezTo>
                  <a:pt x="2389" y="1"/>
                  <a:pt x="2361" y="19"/>
                  <a:pt x="2357" y="55"/>
                </a:cubicBezTo>
                <a:cubicBezTo>
                  <a:pt x="2289" y="708"/>
                  <a:pt x="2203" y="1160"/>
                  <a:pt x="2038" y="1486"/>
                </a:cubicBezTo>
                <a:cubicBezTo>
                  <a:pt x="1690" y="1375"/>
                  <a:pt x="1310" y="1113"/>
                  <a:pt x="801" y="700"/>
                </a:cubicBezTo>
                <a:cubicBezTo>
                  <a:pt x="788" y="689"/>
                  <a:pt x="775" y="684"/>
                  <a:pt x="762" y="684"/>
                </a:cubicBezTo>
                <a:cubicBezTo>
                  <a:pt x="718" y="684"/>
                  <a:pt x="679" y="741"/>
                  <a:pt x="718" y="783"/>
                </a:cubicBezTo>
                <a:cubicBezTo>
                  <a:pt x="1131" y="1292"/>
                  <a:pt x="1389" y="1673"/>
                  <a:pt x="1504" y="2021"/>
                </a:cubicBezTo>
                <a:cubicBezTo>
                  <a:pt x="1177" y="2186"/>
                  <a:pt x="725" y="2272"/>
                  <a:pt x="72" y="2340"/>
                </a:cubicBezTo>
                <a:cubicBezTo>
                  <a:pt x="1" y="2347"/>
                  <a:pt x="1" y="2451"/>
                  <a:pt x="72" y="2458"/>
                </a:cubicBezTo>
                <a:cubicBezTo>
                  <a:pt x="725" y="2526"/>
                  <a:pt x="1177" y="2612"/>
                  <a:pt x="1504" y="2778"/>
                </a:cubicBezTo>
                <a:cubicBezTo>
                  <a:pt x="1392" y="3125"/>
                  <a:pt x="1131" y="3506"/>
                  <a:pt x="718" y="4015"/>
                </a:cubicBezTo>
                <a:cubicBezTo>
                  <a:pt x="684" y="4060"/>
                  <a:pt x="721" y="4114"/>
                  <a:pt x="765" y="4114"/>
                </a:cubicBezTo>
                <a:cubicBezTo>
                  <a:pt x="777" y="4114"/>
                  <a:pt x="789" y="4110"/>
                  <a:pt x="801" y="4101"/>
                </a:cubicBezTo>
                <a:cubicBezTo>
                  <a:pt x="1310" y="3689"/>
                  <a:pt x="1690" y="3427"/>
                  <a:pt x="2038" y="3312"/>
                </a:cubicBezTo>
                <a:cubicBezTo>
                  <a:pt x="2203" y="3638"/>
                  <a:pt x="2289" y="4094"/>
                  <a:pt x="2357" y="4743"/>
                </a:cubicBezTo>
                <a:cubicBezTo>
                  <a:pt x="2361" y="4779"/>
                  <a:pt x="2389" y="4797"/>
                  <a:pt x="2417" y="4797"/>
                </a:cubicBezTo>
                <a:cubicBezTo>
                  <a:pt x="2444" y="4797"/>
                  <a:pt x="2472" y="4779"/>
                  <a:pt x="2476" y="4743"/>
                </a:cubicBezTo>
                <a:cubicBezTo>
                  <a:pt x="2544" y="4094"/>
                  <a:pt x="2630" y="3638"/>
                  <a:pt x="2795" y="3312"/>
                </a:cubicBezTo>
                <a:cubicBezTo>
                  <a:pt x="3143" y="3427"/>
                  <a:pt x="3523" y="3689"/>
                  <a:pt x="4033" y="4101"/>
                </a:cubicBezTo>
                <a:cubicBezTo>
                  <a:pt x="4044" y="4110"/>
                  <a:pt x="4057" y="4114"/>
                  <a:pt x="4068" y="4114"/>
                </a:cubicBezTo>
                <a:cubicBezTo>
                  <a:pt x="4112" y="4114"/>
                  <a:pt x="4149" y="4060"/>
                  <a:pt x="4115" y="4015"/>
                </a:cubicBezTo>
                <a:cubicBezTo>
                  <a:pt x="3703" y="3506"/>
                  <a:pt x="3444" y="3125"/>
                  <a:pt x="3330" y="2778"/>
                </a:cubicBezTo>
                <a:cubicBezTo>
                  <a:pt x="3656" y="2612"/>
                  <a:pt x="4112" y="2526"/>
                  <a:pt x="4761" y="2458"/>
                </a:cubicBezTo>
                <a:cubicBezTo>
                  <a:pt x="4833" y="2451"/>
                  <a:pt x="4833" y="2347"/>
                  <a:pt x="4761" y="2340"/>
                </a:cubicBezTo>
                <a:cubicBezTo>
                  <a:pt x="4112" y="2272"/>
                  <a:pt x="3656" y="2186"/>
                  <a:pt x="3330" y="2021"/>
                </a:cubicBezTo>
                <a:cubicBezTo>
                  <a:pt x="3444" y="1673"/>
                  <a:pt x="3703" y="1292"/>
                  <a:pt x="4115" y="783"/>
                </a:cubicBezTo>
                <a:cubicBezTo>
                  <a:pt x="4154" y="741"/>
                  <a:pt x="4116" y="684"/>
                  <a:pt x="4071" y="684"/>
                </a:cubicBezTo>
                <a:cubicBezTo>
                  <a:pt x="4058" y="684"/>
                  <a:pt x="4045" y="689"/>
                  <a:pt x="4033" y="700"/>
                </a:cubicBezTo>
                <a:cubicBezTo>
                  <a:pt x="3523" y="1113"/>
                  <a:pt x="3143" y="1371"/>
                  <a:pt x="2795" y="1486"/>
                </a:cubicBezTo>
                <a:cubicBezTo>
                  <a:pt x="2630" y="1160"/>
                  <a:pt x="2544" y="708"/>
                  <a:pt x="2476" y="55"/>
                </a:cubicBezTo>
                <a:cubicBezTo>
                  <a:pt x="2472" y="19"/>
                  <a:pt x="2444" y="1"/>
                  <a:pt x="2417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10" name="Google Shape;310;p35"/>
          <p:cNvGrpSpPr/>
          <p:nvPr/>
        </p:nvGrpSpPr>
        <p:grpSpPr>
          <a:xfrm rot="-2559193" flipH="1">
            <a:off x="7907460" y="1122781"/>
            <a:ext cx="900027" cy="1511180"/>
            <a:chOff x="1779425" y="1937525"/>
            <a:chExt cx="310975" cy="522100"/>
          </a:xfrm>
        </p:grpSpPr>
        <p:sp>
          <p:nvSpPr>
            <p:cNvPr id="311" name="Google Shape;311;p35"/>
            <p:cNvSpPr/>
            <p:nvPr/>
          </p:nvSpPr>
          <p:spPr>
            <a:xfrm>
              <a:off x="1805700" y="1937525"/>
              <a:ext cx="136700" cy="302700"/>
            </a:xfrm>
            <a:custGeom>
              <a:avLst/>
              <a:gdLst/>
              <a:ahLst/>
              <a:cxnLst/>
              <a:rect l="l" t="t" r="r" b="b"/>
              <a:pathLst>
                <a:path w="5468" h="12108" extrusionOk="0">
                  <a:moveTo>
                    <a:pt x="3976" y="1"/>
                  </a:moveTo>
                  <a:cubicBezTo>
                    <a:pt x="2637" y="1"/>
                    <a:pt x="0" y="7975"/>
                    <a:pt x="890" y="10333"/>
                  </a:cubicBezTo>
                  <a:cubicBezTo>
                    <a:pt x="1362" y="11588"/>
                    <a:pt x="2192" y="12108"/>
                    <a:pt x="2981" y="12108"/>
                  </a:cubicBezTo>
                  <a:cubicBezTo>
                    <a:pt x="3458" y="12108"/>
                    <a:pt x="3920" y="11918"/>
                    <a:pt x="4280" y="11585"/>
                  </a:cubicBezTo>
                  <a:cubicBezTo>
                    <a:pt x="4671" y="11227"/>
                    <a:pt x="5205" y="10513"/>
                    <a:pt x="5299" y="9648"/>
                  </a:cubicBezTo>
                  <a:cubicBezTo>
                    <a:pt x="5467" y="8081"/>
                    <a:pt x="5335" y="2154"/>
                    <a:pt x="4362" y="303"/>
                  </a:cubicBezTo>
                  <a:cubicBezTo>
                    <a:pt x="4253" y="96"/>
                    <a:pt x="4123" y="1"/>
                    <a:pt x="397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" name="Google Shape;312;p35"/>
            <p:cNvSpPr/>
            <p:nvPr/>
          </p:nvSpPr>
          <p:spPr>
            <a:xfrm>
              <a:off x="1779425" y="2063500"/>
              <a:ext cx="112700" cy="396125"/>
            </a:xfrm>
            <a:custGeom>
              <a:avLst/>
              <a:gdLst/>
              <a:ahLst/>
              <a:cxnLst/>
              <a:rect l="l" t="t" r="r" b="b"/>
              <a:pathLst>
                <a:path w="4508" h="15845" extrusionOk="0">
                  <a:moveTo>
                    <a:pt x="4430" y="0"/>
                  </a:moveTo>
                  <a:cubicBezTo>
                    <a:pt x="4384" y="0"/>
                    <a:pt x="4334" y="33"/>
                    <a:pt x="4334" y="93"/>
                  </a:cubicBezTo>
                  <a:cubicBezTo>
                    <a:pt x="4244" y="4835"/>
                    <a:pt x="3125" y="9502"/>
                    <a:pt x="1048" y="13764"/>
                  </a:cubicBezTo>
                  <a:cubicBezTo>
                    <a:pt x="721" y="14435"/>
                    <a:pt x="373" y="15088"/>
                    <a:pt x="0" y="15734"/>
                  </a:cubicBezTo>
                  <a:lnTo>
                    <a:pt x="136" y="15845"/>
                  </a:lnTo>
                  <a:cubicBezTo>
                    <a:pt x="2224" y="12222"/>
                    <a:pt x="3602" y="8229"/>
                    <a:pt x="4194" y="4085"/>
                  </a:cubicBezTo>
                  <a:cubicBezTo>
                    <a:pt x="4380" y="2758"/>
                    <a:pt x="4484" y="1420"/>
                    <a:pt x="4506" y="78"/>
                  </a:cubicBezTo>
                  <a:cubicBezTo>
                    <a:pt x="4507" y="25"/>
                    <a:pt x="4470" y="0"/>
                    <a:pt x="44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" name="Google Shape;313;p35"/>
            <p:cNvSpPr/>
            <p:nvPr/>
          </p:nvSpPr>
          <p:spPr>
            <a:xfrm>
              <a:off x="1869275" y="2180625"/>
              <a:ext cx="221125" cy="191450"/>
            </a:xfrm>
            <a:custGeom>
              <a:avLst/>
              <a:gdLst/>
              <a:ahLst/>
              <a:cxnLst/>
              <a:rect l="l" t="t" r="r" b="b"/>
              <a:pathLst>
                <a:path w="8845" h="7658" extrusionOk="0">
                  <a:moveTo>
                    <a:pt x="7307" y="1"/>
                  </a:moveTo>
                  <a:cubicBezTo>
                    <a:pt x="7263" y="1"/>
                    <a:pt x="7214" y="6"/>
                    <a:pt x="7161" y="17"/>
                  </a:cubicBezTo>
                  <a:cubicBezTo>
                    <a:pt x="5479" y="376"/>
                    <a:pt x="2300" y="2941"/>
                    <a:pt x="1349" y="3831"/>
                  </a:cubicBezTo>
                  <a:cubicBezTo>
                    <a:pt x="1030" y="4129"/>
                    <a:pt x="1" y="5226"/>
                    <a:pt x="65" y="6001"/>
                  </a:cubicBezTo>
                  <a:cubicBezTo>
                    <a:pt x="137" y="6850"/>
                    <a:pt x="668" y="7657"/>
                    <a:pt x="1724" y="7657"/>
                  </a:cubicBezTo>
                  <a:cubicBezTo>
                    <a:pt x="1994" y="7657"/>
                    <a:pt x="2298" y="7605"/>
                    <a:pt x="2637" y="7486"/>
                  </a:cubicBezTo>
                  <a:cubicBezTo>
                    <a:pt x="4751" y="6757"/>
                    <a:pt x="8844" y="1"/>
                    <a:pt x="730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" name="Google Shape;314;p35"/>
            <p:cNvSpPr/>
            <p:nvPr/>
          </p:nvSpPr>
          <p:spPr>
            <a:xfrm>
              <a:off x="1806800" y="2275025"/>
              <a:ext cx="164175" cy="130400"/>
            </a:xfrm>
            <a:custGeom>
              <a:avLst/>
              <a:gdLst/>
              <a:ahLst/>
              <a:cxnLst/>
              <a:rect l="l" t="t" r="r" b="b"/>
              <a:pathLst>
                <a:path w="6567" h="5216" extrusionOk="0">
                  <a:moveTo>
                    <a:pt x="6440" y="1"/>
                  </a:moveTo>
                  <a:cubicBezTo>
                    <a:pt x="6418" y="1"/>
                    <a:pt x="6396" y="9"/>
                    <a:pt x="6378" y="30"/>
                  </a:cubicBezTo>
                  <a:lnTo>
                    <a:pt x="6378" y="33"/>
                  </a:lnTo>
                  <a:cubicBezTo>
                    <a:pt x="5517" y="1038"/>
                    <a:pt x="4405" y="1870"/>
                    <a:pt x="3368" y="2684"/>
                  </a:cubicBezTo>
                  <a:cubicBezTo>
                    <a:pt x="2310" y="3517"/>
                    <a:pt x="1233" y="4356"/>
                    <a:pt x="82" y="5059"/>
                  </a:cubicBezTo>
                  <a:cubicBezTo>
                    <a:pt x="1" y="5107"/>
                    <a:pt x="58" y="5216"/>
                    <a:pt x="136" y="5216"/>
                  </a:cubicBezTo>
                  <a:cubicBezTo>
                    <a:pt x="151" y="5216"/>
                    <a:pt x="167" y="5212"/>
                    <a:pt x="182" y="5203"/>
                  </a:cubicBezTo>
                  <a:cubicBezTo>
                    <a:pt x="1352" y="4489"/>
                    <a:pt x="2449" y="3631"/>
                    <a:pt x="3526" y="2781"/>
                  </a:cubicBezTo>
                  <a:cubicBezTo>
                    <a:pt x="4555" y="1970"/>
                    <a:pt x="5657" y="1145"/>
                    <a:pt x="6510" y="144"/>
                  </a:cubicBezTo>
                  <a:cubicBezTo>
                    <a:pt x="6567" y="80"/>
                    <a:pt x="6506" y="1"/>
                    <a:pt x="64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15" name="Google Shape;315;p35"/>
          <p:cNvSpPr/>
          <p:nvPr/>
        </p:nvSpPr>
        <p:spPr>
          <a:xfrm>
            <a:off x="7143125" y="1255425"/>
            <a:ext cx="192900" cy="1878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61BA37-02F9-C237-5875-A7C3F2C0BDEB}"/>
              </a:ext>
            </a:extLst>
          </p:cNvPr>
          <p:cNvSpPr txBox="1"/>
          <p:nvPr/>
        </p:nvSpPr>
        <p:spPr>
          <a:xfrm>
            <a:off x="7373365" y="4773231"/>
            <a:ext cx="21145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75000"/>
                  </a:schemeClr>
                </a:solidFill>
                <a:latin typeface="Poppins" pitchFamily="2" charset="77"/>
                <a:cs typeface="Poppins" pitchFamily="2" charset="77"/>
              </a:rPr>
              <a:t>(Better Help, 2024)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6BD41-8475-19D6-56CE-43354AEAF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0963"/>
            <a:ext cx="7710900" cy="1070400"/>
          </a:xfrm>
        </p:spPr>
        <p:txBody>
          <a:bodyPr/>
          <a:lstStyle/>
          <a:p>
            <a:r>
              <a:rPr lang="en-US" dirty="0"/>
              <a:t>Importance of Addressing ACEs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711A78-373D-4508-6BE6-994B954896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0000" y="1438126"/>
            <a:ext cx="5508000" cy="2496900"/>
          </a:xfrm>
        </p:spPr>
        <p:txBody>
          <a:bodyPr/>
          <a:lstStyle/>
          <a:p>
            <a:pPr>
              <a:buSzPct val="110000"/>
            </a:pPr>
            <a:r>
              <a:rPr lang="en-US" sz="1400" dirty="0"/>
              <a:t>Prevents long-term harm </a:t>
            </a:r>
          </a:p>
          <a:p>
            <a:pPr>
              <a:buSzPct val="110000"/>
            </a:pPr>
            <a:endParaRPr lang="en-US" sz="1400" dirty="0"/>
          </a:p>
          <a:p>
            <a:pPr>
              <a:buSzPct val="110000"/>
            </a:pPr>
            <a:r>
              <a:rPr lang="en-US" sz="1400" dirty="0"/>
              <a:t>Long-term societal impact </a:t>
            </a:r>
          </a:p>
          <a:p>
            <a:pPr>
              <a:buSzPct val="110000"/>
            </a:pPr>
            <a:endParaRPr lang="en-US" sz="1400" dirty="0"/>
          </a:p>
          <a:p>
            <a:pPr>
              <a:buSzPct val="110000"/>
            </a:pPr>
            <a:r>
              <a:rPr lang="en-US" sz="1400" dirty="0"/>
              <a:t>Academic achievement</a:t>
            </a:r>
          </a:p>
          <a:p>
            <a:pPr>
              <a:buSzPct val="110000"/>
            </a:pPr>
            <a:endParaRPr lang="en-US" sz="1400" dirty="0"/>
          </a:p>
          <a:p>
            <a:pPr>
              <a:buSzPct val="110000"/>
            </a:pPr>
            <a:r>
              <a:rPr lang="en-US" sz="1400" dirty="0"/>
              <a:t>Intergenerational transmission</a:t>
            </a:r>
          </a:p>
          <a:p>
            <a:pPr marL="139700" indent="0">
              <a:buNone/>
            </a:pPr>
            <a:endParaRPr lang="en-US" sz="1400" dirty="0"/>
          </a:p>
          <a:p>
            <a:r>
              <a:rPr lang="en-US" sz="1400" dirty="0"/>
              <a:t>Social relationships</a:t>
            </a:r>
          </a:p>
        </p:txBody>
      </p:sp>
      <p:sp>
        <p:nvSpPr>
          <p:cNvPr id="4" name="Google Shape;325;p36">
            <a:extLst>
              <a:ext uri="{FF2B5EF4-FFF2-40B4-BE49-F238E27FC236}">
                <a16:creationId xmlns:a16="http://schemas.microsoft.com/office/drawing/2014/main" id="{6446DA8C-50C3-EFB5-9707-662EAB7ED904}"/>
              </a:ext>
            </a:extLst>
          </p:cNvPr>
          <p:cNvSpPr/>
          <p:nvPr/>
        </p:nvSpPr>
        <p:spPr>
          <a:xfrm>
            <a:off x="4044100" y="-589200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" name="Google Shape;326;p36">
            <a:extLst>
              <a:ext uri="{FF2B5EF4-FFF2-40B4-BE49-F238E27FC236}">
                <a16:creationId xmlns:a16="http://schemas.microsoft.com/office/drawing/2014/main" id="{5363C6EC-647A-8448-49F2-362613D31703}"/>
              </a:ext>
            </a:extLst>
          </p:cNvPr>
          <p:cNvSpPr/>
          <p:nvPr/>
        </p:nvSpPr>
        <p:spPr>
          <a:xfrm>
            <a:off x="4572000" y="-589200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FC857A-AC67-BD2C-2D37-FF9CF815EA0A}"/>
              </a:ext>
            </a:extLst>
          </p:cNvPr>
          <p:cNvSpPr txBox="1"/>
          <p:nvPr/>
        </p:nvSpPr>
        <p:spPr>
          <a:xfrm>
            <a:off x="4572000" y="4612747"/>
            <a:ext cx="46815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(Anda et al., 2005; Metzler et al., 2017; Stewart-</a:t>
            </a:r>
            <a:r>
              <a:rPr lang="en-US" dirty="0" err="1"/>
              <a:t>Tufescu</a:t>
            </a:r>
            <a:r>
              <a:rPr lang="en-US" dirty="0"/>
              <a:t> et al., 2022; Bellis et al., 2014; </a:t>
            </a:r>
            <a:r>
              <a:rPr lang="en-US" dirty="0" err="1"/>
              <a:t>Tzouvara</a:t>
            </a:r>
            <a:r>
              <a:rPr lang="en-US" dirty="0"/>
              <a:t> et al., 2023)</a:t>
            </a:r>
          </a:p>
        </p:txBody>
      </p:sp>
      <p:grpSp>
        <p:nvGrpSpPr>
          <p:cNvPr id="8" name="Google Shape;334;p36">
            <a:extLst>
              <a:ext uri="{FF2B5EF4-FFF2-40B4-BE49-F238E27FC236}">
                <a16:creationId xmlns:a16="http://schemas.microsoft.com/office/drawing/2014/main" id="{264B121E-D06C-EAC5-FE07-BBE3A538E7B4}"/>
              </a:ext>
            </a:extLst>
          </p:cNvPr>
          <p:cNvGrpSpPr/>
          <p:nvPr/>
        </p:nvGrpSpPr>
        <p:grpSpPr>
          <a:xfrm rot="16200000" flipH="1">
            <a:off x="8161826" y="956484"/>
            <a:ext cx="968860" cy="1479236"/>
            <a:chOff x="2497425" y="1903575"/>
            <a:chExt cx="404675" cy="617850"/>
          </a:xfrm>
        </p:grpSpPr>
        <p:sp>
          <p:nvSpPr>
            <p:cNvPr id="9" name="Google Shape;335;p36">
              <a:extLst>
                <a:ext uri="{FF2B5EF4-FFF2-40B4-BE49-F238E27FC236}">
                  <a16:creationId xmlns:a16="http://schemas.microsoft.com/office/drawing/2014/main" id="{EC55AD41-EE6C-C99F-9BA3-9EAD74B10B24}"/>
                </a:ext>
              </a:extLst>
            </p:cNvPr>
            <p:cNvSpPr/>
            <p:nvPr/>
          </p:nvSpPr>
          <p:spPr>
            <a:xfrm>
              <a:off x="2497425" y="2078875"/>
              <a:ext cx="299550" cy="442550"/>
            </a:xfrm>
            <a:custGeom>
              <a:avLst/>
              <a:gdLst/>
              <a:ahLst/>
              <a:cxnLst/>
              <a:rect l="l" t="t" r="r" b="b"/>
              <a:pathLst>
                <a:path w="11982" h="17702" extrusionOk="0">
                  <a:moveTo>
                    <a:pt x="11759" y="1"/>
                  </a:moveTo>
                  <a:cubicBezTo>
                    <a:pt x="11688" y="1"/>
                    <a:pt x="11621" y="40"/>
                    <a:pt x="11602" y="131"/>
                  </a:cubicBezTo>
                  <a:cubicBezTo>
                    <a:pt x="10404" y="5996"/>
                    <a:pt x="7222" y="11388"/>
                    <a:pt x="2716" y="15323"/>
                  </a:cubicBezTo>
                  <a:cubicBezTo>
                    <a:pt x="1855" y="16073"/>
                    <a:pt x="947" y="16765"/>
                    <a:pt x="0" y="17397"/>
                  </a:cubicBezTo>
                  <a:lnTo>
                    <a:pt x="341" y="17701"/>
                  </a:lnTo>
                  <a:cubicBezTo>
                    <a:pt x="4714" y="14659"/>
                    <a:pt x="8398" y="10100"/>
                    <a:pt x="10440" y="5171"/>
                  </a:cubicBezTo>
                  <a:cubicBezTo>
                    <a:pt x="11100" y="3574"/>
                    <a:pt x="11605" y="1921"/>
                    <a:pt x="11953" y="227"/>
                  </a:cubicBezTo>
                  <a:cubicBezTo>
                    <a:pt x="11981" y="90"/>
                    <a:pt x="11866" y="1"/>
                    <a:pt x="117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336;p36">
              <a:extLst>
                <a:ext uri="{FF2B5EF4-FFF2-40B4-BE49-F238E27FC236}">
                  <a16:creationId xmlns:a16="http://schemas.microsoft.com/office/drawing/2014/main" id="{B07D0826-8861-DEE1-6D03-E041505C51B6}"/>
                </a:ext>
              </a:extLst>
            </p:cNvPr>
            <p:cNvSpPr/>
            <p:nvPr/>
          </p:nvSpPr>
          <p:spPr>
            <a:xfrm>
              <a:off x="2638775" y="2031000"/>
              <a:ext cx="100450" cy="226925"/>
            </a:xfrm>
            <a:custGeom>
              <a:avLst/>
              <a:gdLst/>
              <a:ahLst/>
              <a:cxnLst/>
              <a:rect l="l" t="t" r="r" b="b"/>
              <a:pathLst>
                <a:path w="4018" h="9077" extrusionOk="0">
                  <a:moveTo>
                    <a:pt x="1995" y="1"/>
                  </a:moveTo>
                  <a:lnTo>
                    <a:pt x="1995" y="1"/>
                  </a:lnTo>
                  <a:cubicBezTo>
                    <a:pt x="1995" y="1"/>
                    <a:pt x="0" y="3710"/>
                    <a:pt x="3652" y="9077"/>
                  </a:cubicBezTo>
                  <a:cubicBezTo>
                    <a:pt x="3652" y="9077"/>
                    <a:pt x="4018" y="8069"/>
                    <a:pt x="3907" y="5192"/>
                  </a:cubicBezTo>
                  <a:cubicBezTo>
                    <a:pt x="3792" y="2200"/>
                    <a:pt x="1995" y="1"/>
                    <a:pt x="19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337;p36">
              <a:extLst>
                <a:ext uri="{FF2B5EF4-FFF2-40B4-BE49-F238E27FC236}">
                  <a16:creationId xmlns:a16="http://schemas.microsoft.com/office/drawing/2014/main" id="{917AA7F0-6C78-198F-E6F8-2D2D8FA62F62}"/>
                </a:ext>
              </a:extLst>
            </p:cNvPr>
            <p:cNvSpPr/>
            <p:nvPr/>
          </p:nvSpPr>
          <p:spPr>
            <a:xfrm>
              <a:off x="2722525" y="1903575"/>
              <a:ext cx="109275" cy="231950"/>
            </a:xfrm>
            <a:custGeom>
              <a:avLst/>
              <a:gdLst/>
              <a:ahLst/>
              <a:cxnLst/>
              <a:rect l="l" t="t" r="r" b="b"/>
              <a:pathLst>
                <a:path w="4371" h="9278" extrusionOk="0">
                  <a:moveTo>
                    <a:pt x="2964" y="0"/>
                  </a:moveTo>
                  <a:cubicBezTo>
                    <a:pt x="2964" y="0"/>
                    <a:pt x="1" y="3197"/>
                    <a:pt x="2261" y="9277"/>
                  </a:cubicBezTo>
                  <a:cubicBezTo>
                    <a:pt x="2261" y="9277"/>
                    <a:pt x="3215" y="8330"/>
                    <a:pt x="3739" y="5901"/>
                  </a:cubicBezTo>
                  <a:cubicBezTo>
                    <a:pt x="4370" y="2974"/>
                    <a:pt x="2964" y="0"/>
                    <a:pt x="29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338;p36">
              <a:extLst>
                <a:ext uri="{FF2B5EF4-FFF2-40B4-BE49-F238E27FC236}">
                  <a16:creationId xmlns:a16="http://schemas.microsoft.com/office/drawing/2014/main" id="{F81AF57C-B5E6-E4EB-16BB-A00F7D109CB6}"/>
                </a:ext>
              </a:extLst>
            </p:cNvPr>
            <p:cNvSpPr/>
            <p:nvPr/>
          </p:nvSpPr>
          <p:spPr>
            <a:xfrm>
              <a:off x="2698050" y="2203650"/>
              <a:ext cx="204050" cy="107650"/>
            </a:xfrm>
            <a:custGeom>
              <a:avLst/>
              <a:gdLst/>
              <a:ahLst/>
              <a:cxnLst/>
              <a:rect l="l" t="t" r="r" b="b"/>
              <a:pathLst>
                <a:path w="8162" h="4306" extrusionOk="0">
                  <a:moveTo>
                    <a:pt x="8130" y="0"/>
                  </a:moveTo>
                  <a:cubicBezTo>
                    <a:pt x="7815" y="0"/>
                    <a:pt x="5172" y="51"/>
                    <a:pt x="2899" y="1704"/>
                  </a:cubicBezTo>
                  <a:cubicBezTo>
                    <a:pt x="571" y="3394"/>
                    <a:pt x="0" y="4305"/>
                    <a:pt x="0" y="4305"/>
                  </a:cubicBezTo>
                  <a:cubicBezTo>
                    <a:pt x="6475" y="3857"/>
                    <a:pt x="8162" y="0"/>
                    <a:pt x="8162" y="0"/>
                  </a:cubicBezTo>
                  <a:cubicBezTo>
                    <a:pt x="8162" y="0"/>
                    <a:pt x="8151" y="0"/>
                    <a:pt x="8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339;p36">
              <a:extLst>
                <a:ext uri="{FF2B5EF4-FFF2-40B4-BE49-F238E27FC236}">
                  <a16:creationId xmlns:a16="http://schemas.microsoft.com/office/drawing/2014/main" id="{A388D213-7662-C157-931E-2D787B091CF4}"/>
                </a:ext>
              </a:extLst>
            </p:cNvPr>
            <p:cNvSpPr/>
            <p:nvPr/>
          </p:nvSpPr>
          <p:spPr>
            <a:xfrm>
              <a:off x="2583875" y="2196025"/>
              <a:ext cx="103525" cy="214000"/>
            </a:xfrm>
            <a:custGeom>
              <a:avLst/>
              <a:gdLst/>
              <a:ahLst/>
              <a:cxnLst/>
              <a:rect l="l" t="t" r="r" b="b"/>
              <a:pathLst>
                <a:path w="4141" h="8560" extrusionOk="0">
                  <a:moveTo>
                    <a:pt x="2749" y="1"/>
                  </a:moveTo>
                  <a:cubicBezTo>
                    <a:pt x="2749" y="1"/>
                    <a:pt x="1" y="2300"/>
                    <a:pt x="1712" y="8560"/>
                  </a:cubicBezTo>
                  <a:cubicBezTo>
                    <a:pt x="1712" y="8560"/>
                    <a:pt x="2447" y="8165"/>
                    <a:pt x="3276" y="5407"/>
                  </a:cubicBezTo>
                  <a:cubicBezTo>
                    <a:pt x="4140" y="2540"/>
                    <a:pt x="2749" y="1"/>
                    <a:pt x="27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340;p36">
              <a:extLst>
                <a:ext uri="{FF2B5EF4-FFF2-40B4-BE49-F238E27FC236}">
                  <a16:creationId xmlns:a16="http://schemas.microsoft.com/office/drawing/2014/main" id="{C9E238F3-3ADD-8B1C-8B0F-CF4559277703}"/>
                </a:ext>
              </a:extLst>
            </p:cNvPr>
            <p:cNvSpPr/>
            <p:nvPr/>
          </p:nvSpPr>
          <p:spPr>
            <a:xfrm>
              <a:off x="2569000" y="2392750"/>
              <a:ext cx="205750" cy="73400"/>
            </a:xfrm>
            <a:custGeom>
              <a:avLst/>
              <a:gdLst/>
              <a:ahLst/>
              <a:cxnLst/>
              <a:rect l="l" t="t" r="r" b="b"/>
              <a:pathLst>
                <a:path w="8230" h="2936" extrusionOk="0">
                  <a:moveTo>
                    <a:pt x="6081" y="0"/>
                  </a:moveTo>
                  <a:cubicBezTo>
                    <a:pt x="5128" y="0"/>
                    <a:pt x="3964" y="168"/>
                    <a:pt x="2816" y="759"/>
                  </a:cubicBezTo>
                  <a:cubicBezTo>
                    <a:pt x="255" y="2079"/>
                    <a:pt x="0" y="2872"/>
                    <a:pt x="0" y="2872"/>
                  </a:cubicBezTo>
                  <a:cubicBezTo>
                    <a:pt x="517" y="2915"/>
                    <a:pt x="1003" y="2935"/>
                    <a:pt x="1461" y="2935"/>
                  </a:cubicBezTo>
                  <a:cubicBezTo>
                    <a:pt x="6738" y="2935"/>
                    <a:pt x="8229" y="293"/>
                    <a:pt x="8229" y="293"/>
                  </a:cubicBezTo>
                  <a:cubicBezTo>
                    <a:pt x="8229" y="293"/>
                    <a:pt x="7339" y="0"/>
                    <a:pt x="60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493077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6BD41-8475-19D6-56CE-43354AEAF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Mindfulness?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711A78-373D-4508-6BE6-994B9548961A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817665" y="1819571"/>
            <a:ext cx="5507038" cy="2497138"/>
          </a:xfrm>
        </p:spPr>
        <p:txBody>
          <a:bodyPr/>
          <a:lstStyle/>
          <a:p>
            <a:pPr marL="139700" indent="0">
              <a:buClr>
                <a:schemeClr val="bg2">
                  <a:lumMod val="60000"/>
                  <a:lumOff val="40000"/>
                </a:schemeClr>
              </a:buClr>
              <a:buSzPct val="110000"/>
              <a:buNone/>
            </a:pPr>
            <a:r>
              <a:rPr lang="en-US" sz="1400" dirty="0"/>
              <a:t>Aims:</a:t>
            </a:r>
          </a:p>
          <a:p>
            <a:pPr marL="139700" indent="0">
              <a:buClr>
                <a:schemeClr val="bg2">
                  <a:lumMod val="60000"/>
                  <a:lumOff val="40000"/>
                </a:schemeClr>
              </a:buClr>
              <a:buSzPct val="110000"/>
              <a:buNone/>
            </a:pPr>
            <a:endParaRPr lang="en-US" sz="1400" dirty="0"/>
          </a:p>
          <a:p>
            <a:pPr>
              <a:buClr>
                <a:schemeClr val="bg2">
                  <a:lumMod val="60000"/>
                  <a:lumOff val="40000"/>
                </a:schemeClr>
              </a:buClr>
              <a:buSzPct val="110000"/>
            </a:pPr>
            <a:r>
              <a:rPr lang="en-US" sz="1400" dirty="0"/>
              <a:t>Self awareness</a:t>
            </a:r>
          </a:p>
          <a:p>
            <a:pPr>
              <a:buClr>
                <a:schemeClr val="bg2">
                  <a:lumMod val="60000"/>
                  <a:lumOff val="40000"/>
                </a:schemeClr>
              </a:buClr>
              <a:buSzPct val="110000"/>
            </a:pPr>
            <a:endParaRPr lang="en-US" dirty="0"/>
          </a:p>
          <a:p>
            <a:pPr>
              <a:buClr>
                <a:schemeClr val="bg2">
                  <a:lumMod val="60000"/>
                  <a:lumOff val="40000"/>
                </a:schemeClr>
              </a:buClr>
              <a:buSzPct val="110000"/>
            </a:pPr>
            <a:r>
              <a:rPr lang="en-US" sz="1400" dirty="0"/>
              <a:t>Emotional regulation</a:t>
            </a:r>
          </a:p>
          <a:p>
            <a:pPr>
              <a:buClr>
                <a:schemeClr val="bg2">
                  <a:lumMod val="60000"/>
                  <a:lumOff val="40000"/>
                </a:schemeClr>
              </a:buClr>
              <a:buSzPct val="110000"/>
            </a:pPr>
            <a:endParaRPr lang="en-US" dirty="0"/>
          </a:p>
          <a:p>
            <a:pPr>
              <a:buClr>
                <a:schemeClr val="bg2">
                  <a:lumMod val="60000"/>
                  <a:lumOff val="40000"/>
                </a:schemeClr>
              </a:buClr>
              <a:buSzPct val="110000"/>
            </a:pPr>
            <a:r>
              <a:rPr lang="en-US" dirty="0"/>
              <a:t>P</a:t>
            </a:r>
            <a:r>
              <a:rPr lang="en-US" sz="1400" dirty="0"/>
              <a:t>resence</a:t>
            </a:r>
          </a:p>
          <a:p>
            <a:pPr>
              <a:buClr>
                <a:schemeClr val="bg2">
                  <a:lumMod val="60000"/>
                  <a:lumOff val="40000"/>
                </a:schemeClr>
              </a:buClr>
              <a:buSzPct val="110000"/>
            </a:pPr>
            <a:endParaRPr lang="en-US" dirty="0"/>
          </a:p>
          <a:p>
            <a:pPr>
              <a:buClr>
                <a:schemeClr val="bg2">
                  <a:lumMod val="60000"/>
                  <a:lumOff val="40000"/>
                </a:schemeClr>
              </a:buClr>
              <a:buSzPct val="110000"/>
            </a:pPr>
            <a:r>
              <a:rPr lang="en-US" dirty="0"/>
              <a:t>C</a:t>
            </a:r>
            <a:r>
              <a:rPr lang="en-US" sz="1400" dirty="0"/>
              <a:t>ompassion</a:t>
            </a:r>
          </a:p>
        </p:txBody>
      </p:sp>
      <p:sp>
        <p:nvSpPr>
          <p:cNvPr id="4" name="Google Shape;325;p36">
            <a:extLst>
              <a:ext uri="{FF2B5EF4-FFF2-40B4-BE49-F238E27FC236}">
                <a16:creationId xmlns:a16="http://schemas.microsoft.com/office/drawing/2014/main" id="{6446DA8C-50C3-EFB5-9707-662EAB7ED904}"/>
              </a:ext>
            </a:extLst>
          </p:cNvPr>
          <p:cNvSpPr/>
          <p:nvPr/>
        </p:nvSpPr>
        <p:spPr>
          <a:xfrm>
            <a:off x="4044100" y="-589200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" name="Google Shape;326;p36">
            <a:extLst>
              <a:ext uri="{FF2B5EF4-FFF2-40B4-BE49-F238E27FC236}">
                <a16:creationId xmlns:a16="http://schemas.microsoft.com/office/drawing/2014/main" id="{5363C6EC-647A-8448-49F2-362613D31703}"/>
              </a:ext>
            </a:extLst>
          </p:cNvPr>
          <p:cNvSpPr/>
          <p:nvPr/>
        </p:nvSpPr>
        <p:spPr>
          <a:xfrm>
            <a:off x="4572000" y="-589200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" name="Google Shape;334;p36">
            <a:extLst>
              <a:ext uri="{FF2B5EF4-FFF2-40B4-BE49-F238E27FC236}">
                <a16:creationId xmlns:a16="http://schemas.microsoft.com/office/drawing/2014/main" id="{264B121E-D06C-EAC5-FE07-BBE3A538E7B4}"/>
              </a:ext>
            </a:extLst>
          </p:cNvPr>
          <p:cNvGrpSpPr/>
          <p:nvPr/>
        </p:nvGrpSpPr>
        <p:grpSpPr>
          <a:xfrm rot="16200000" flipH="1">
            <a:off x="8161826" y="956484"/>
            <a:ext cx="968860" cy="1479236"/>
            <a:chOff x="2497425" y="1903575"/>
            <a:chExt cx="404675" cy="617850"/>
          </a:xfrm>
        </p:grpSpPr>
        <p:sp>
          <p:nvSpPr>
            <p:cNvPr id="9" name="Google Shape;335;p36">
              <a:extLst>
                <a:ext uri="{FF2B5EF4-FFF2-40B4-BE49-F238E27FC236}">
                  <a16:creationId xmlns:a16="http://schemas.microsoft.com/office/drawing/2014/main" id="{EC55AD41-EE6C-C99F-9BA3-9EAD74B10B24}"/>
                </a:ext>
              </a:extLst>
            </p:cNvPr>
            <p:cNvSpPr/>
            <p:nvPr/>
          </p:nvSpPr>
          <p:spPr>
            <a:xfrm>
              <a:off x="2497425" y="2078875"/>
              <a:ext cx="299550" cy="442550"/>
            </a:xfrm>
            <a:custGeom>
              <a:avLst/>
              <a:gdLst/>
              <a:ahLst/>
              <a:cxnLst/>
              <a:rect l="l" t="t" r="r" b="b"/>
              <a:pathLst>
                <a:path w="11982" h="17702" extrusionOk="0">
                  <a:moveTo>
                    <a:pt x="11759" y="1"/>
                  </a:moveTo>
                  <a:cubicBezTo>
                    <a:pt x="11688" y="1"/>
                    <a:pt x="11621" y="40"/>
                    <a:pt x="11602" y="131"/>
                  </a:cubicBezTo>
                  <a:cubicBezTo>
                    <a:pt x="10404" y="5996"/>
                    <a:pt x="7222" y="11388"/>
                    <a:pt x="2716" y="15323"/>
                  </a:cubicBezTo>
                  <a:cubicBezTo>
                    <a:pt x="1855" y="16073"/>
                    <a:pt x="947" y="16765"/>
                    <a:pt x="0" y="17397"/>
                  </a:cubicBezTo>
                  <a:lnTo>
                    <a:pt x="341" y="17701"/>
                  </a:lnTo>
                  <a:cubicBezTo>
                    <a:pt x="4714" y="14659"/>
                    <a:pt x="8398" y="10100"/>
                    <a:pt x="10440" y="5171"/>
                  </a:cubicBezTo>
                  <a:cubicBezTo>
                    <a:pt x="11100" y="3574"/>
                    <a:pt x="11605" y="1921"/>
                    <a:pt x="11953" y="227"/>
                  </a:cubicBezTo>
                  <a:cubicBezTo>
                    <a:pt x="11981" y="90"/>
                    <a:pt x="11866" y="1"/>
                    <a:pt x="117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336;p36">
              <a:extLst>
                <a:ext uri="{FF2B5EF4-FFF2-40B4-BE49-F238E27FC236}">
                  <a16:creationId xmlns:a16="http://schemas.microsoft.com/office/drawing/2014/main" id="{B07D0826-8861-DEE1-6D03-E041505C51B6}"/>
                </a:ext>
              </a:extLst>
            </p:cNvPr>
            <p:cNvSpPr/>
            <p:nvPr/>
          </p:nvSpPr>
          <p:spPr>
            <a:xfrm>
              <a:off x="2638775" y="2031000"/>
              <a:ext cx="100450" cy="226925"/>
            </a:xfrm>
            <a:custGeom>
              <a:avLst/>
              <a:gdLst/>
              <a:ahLst/>
              <a:cxnLst/>
              <a:rect l="l" t="t" r="r" b="b"/>
              <a:pathLst>
                <a:path w="4018" h="9077" extrusionOk="0">
                  <a:moveTo>
                    <a:pt x="1995" y="1"/>
                  </a:moveTo>
                  <a:lnTo>
                    <a:pt x="1995" y="1"/>
                  </a:lnTo>
                  <a:cubicBezTo>
                    <a:pt x="1995" y="1"/>
                    <a:pt x="0" y="3710"/>
                    <a:pt x="3652" y="9077"/>
                  </a:cubicBezTo>
                  <a:cubicBezTo>
                    <a:pt x="3652" y="9077"/>
                    <a:pt x="4018" y="8069"/>
                    <a:pt x="3907" y="5192"/>
                  </a:cubicBezTo>
                  <a:cubicBezTo>
                    <a:pt x="3792" y="2200"/>
                    <a:pt x="1995" y="1"/>
                    <a:pt x="19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337;p36">
              <a:extLst>
                <a:ext uri="{FF2B5EF4-FFF2-40B4-BE49-F238E27FC236}">
                  <a16:creationId xmlns:a16="http://schemas.microsoft.com/office/drawing/2014/main" id="{917AA7F0-6C78-198F-E6F8-2D2D8FA62F62}"/>
                </a:ext>
              </a:extLst>
            </p:cNvPr>
            <p:cNvSpPr/>
            <p:nvPr/>
          </p:nvSpPr>
          <p:spPr>
            <a:xfrm>
              <a:off x="2722525" y="1903575"/>
              <a:ext cx="109275" cy="231950"/>
            </a:xfrm>
            <a:custGeom>
              <a:avLst/>
              <a:gdLst/>
              <a:ahLst/>
              <a:cxnLst/>
              <a:rect l="l" t="t" r="r" b="b"/>
              <a:pathLst>
                <a:path w="4371" h="9278" extrusionOk="0">
                  <a:moveTo>
                    <a:pt x="2964" y="0"/>
                  </a:moveTo>
                  <a:cubicBezTo>
                    <a:pt x="2964" y="0"/>
                    <a:pt x="1" y="3197"/>
                    <a:pt x="2261" y="9277"/>
                  </a:cubicBezTo>
                  <a:cubicBezTo>
                    <a:pt x="2261" y="9277"/>
                    <a:pt x="3215" y="8330"/>
                    <a:pt x="3739" y="5901"/>
                  </a:cubicBezTo>
                  <a:cubicBezTo>
                    <a:pt x="4370" y="2974"/>
                    <a:pt x="2964" y="0"/>
                    <a:pt x="29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338;p36">
              <a:extLst>
                <a:ext uri="{FF2B5EF4-FFF2-40B4-BE49-F238E27FC236}">
                  <a16:creationId xmlns:a16="http://schemas.microsoft.com/office/drawing/2014/main" id="{F81AF57C-B5E6-E4EB-16BB-A00F7D109CB6}"/>
                </a:ext>
              </a:extLst>
            </p:cNvPr>
            <p:cNvSpPr/>
            <p:nvPr/>
          </p:nvSpPr>
          <p:spPr>
            <a:xfrm>
              <a:off x="2698050" y="2203650"/>
              <a:ext cx="204050" cy="107650"/>
            </a:xfrm>
            <a:custGeom>
              <a:avLst/>
              <a:gdLst/>
              <a:ahLst/>
              <a:cxnLst/>
              <a:rect l="l" t="t" r="r" b="b"/>
              <a:pathLst>
                <a:path w="8162" h="4306" extrusionOk="0">
                  <a:moveTo>
                    <a:pt x="8130" y="0"/>
                  </a:moveTo>
                  <a:cubicBezTo>
                    <a:pt x="7815" y="0"/>
                    <a:pt x="5172" y="51"/>
                    <a:pt x="2899" y="1704"/>
                  </a:cubicBezTo>
                  <a:cubicBezTo>
                    <a:pt x="571" y="3394"/>
                    <a:pt x="0" y="4305"/>
                    <a:pt x="0" y="4305"/>
                  </a:cubicBezTo>
                  <a:cubicBezTo>
                    <a:pt x="6475" y="3857"/>
                    <a:pt x="8162" y="0"/>
                    <a:pt x="8162" y="0"/>
                  </a:cubicBezTo>
                  <a:cubicBezTo>
                    <a:pt x="8162" y="0"/>
                    <a:pt x="8151" y="0"/>
                    <a:pt x="8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339;p36">
              <a:extLst>
                <a:ext uri="{FF2B5EF4-FFF2-40B4-BE49-F238E27FC236}">
                  <a16:creationId xmlns:a16="http://schemas.microsoft.com/office/drawing/2014/main" id="{A388D213-7662-C157-931E-2D787B091CF4}"/>
                </a:ext>
              </a:extLst>
            </p:cNvPr>
            <p:cNvSpPr/>
            <p:nvPr/>
          </p:nvSpPr>
          <p:spPr>
            <a:xfrm>
              <a:off x="2583875" y="2196025"/>
              <a:ext cx="103525" cy="214000"/>
            </a:xfrm>
            <a:custGeom>
              <a:avLst/>
              <a:gdLst/>
              <a:ahLst/>
              <a:cxnLst/>
              <a:rect l="l" t="t" r="r" b="b"/>
              <a:pathLst>
                <a:path w="4141" h="8560" extrusionOk="0">
                  <a:moveTo>
                    <a:pt x="2749" y="1"/>
                  </a:moveTo>
                  <a:cubicBezTo>
                    <a:pt x="2749" y="1"/>
                    <a:pt x="1" y="2300"/>
                    <a:pt x="1712" y="8560"/>
                  </a:cubicBezTo>
                  <a:cubicBezTo>
                    <a:pt x="1712" y="8560"/>
                    <a:pt x="2447" y="8165"/>
                    <a:pt x="3276" y="5407"/>
                  </a:cubicBezTo>
                  <a:cubicBezTo>
                    <a:pt x="4140" y="2540"/>
                    <a:pt x="2749" y="1"/>
                    <a:pt x="27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340;p36">
              <a:extLst>
                <a:ext uri="{FF2B5EF4-FFF2-40B4-BE49-F238E27FC236}">
                  <a16:creationId xmlns:a16="http://schemas.microsoft.com/office/drawing/2014/main" id="{C9E238F3-3ADD-8B1C-8B0F-CF4559277703}"/>
                </a:ext>
              </a:extLst>
            </p:cNvPr>
            <p:cNvSpPr/>
            <p:nvPr/>
          </p:nvSpPr>
          <p:spPr>
            <a:xfrm>
              <a:off x="2569000" y="2392750"/>
              <a:ext cx="205750" cy="73400"/>
            </a:xfrm>
            <a:custGeom>
              <a:avLst/>
              <a:gdLst/>
              <a:ahLst/>
              <a:cxnLst/>
              <a:rect l="l" t="t" r="r" b="b"/>
              <a:pathLst>
                <a:path w="8230" h="2936" extrusionOk="0">
                  <a:moveTo>
                    <a:pt x="6081" y="0"/>
                  </a:moveTo>
                  <a:cubicBezTo>
                    <a:pt x="5128" y="0"/>
                    <a:pt x="3964" y="168"/>
                    <a:pt x="2816" y="759"/>
                  </a:cubicBezTo>
                  <a:cubicBezTo>
                    <a:pt x="255" y="2079"/>
                    <a:pt x="0" y="2872"/>
                    <a:pt x="0" y="2872"/>
                  </a:cubicBezTo>
                  <a:cubicBezTo>
                    <a:pt x="517" y="2915"/>
                    <a:pt x="1003" y="2935"/>
                    <a:pt x="1461" y="2935"/>
                  </a:cubicBezTo>
                  <a:cubicBezTo>
                    <a:pt x="6738" y="2935"/>
                    <a:pt x="8229" y="293"/>
                    <a:pt x="8229" y="293"/>
                  </a:cubicBezTo>
                  <a:cubicBezTo>
                    <a:pt x="8229" y="293"/>
                    <a:pt x="7339" y="0"/>
                    <a:pt x="60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4F6EEB4F-B6C8-8A1E-CC10-C16FE090BC24}"/>
              </a:ext>
            </a:extLst>
          </p:cNvPr>
          <p:cNvSpPr txBox="1"/>
          <p:nvPr/>
        </p:nvSpPr>
        <p:spPr>
          <a:xfrm>
            <a:off x="740807" y="1157038"/>
            <a:ext cx="5629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75000"/>
                  </a:schemeClr>
                </a:solidFill>
                <a:latin typeface="Poppins" pitchFamily="2" charset="77"/>
                <a:cs typeface="Poppins" pitchFamily="2" charset="77"/>
              </a:rPr>
              <a:t>Practice of being fully present, aware of oneself and the moment, without judgment.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0130229-9140-E2FA-02FD-755CF8BADD67}"/>
              </a:ext>
            </a:extLst>
          </p:cNvPr>
          <p:cNvSpPr txBox="1"/>
          <p:nvPr/>
        </p:nvSpPr>
        <p:spPr>
          <a:xfrm>
            <a:off x="6633882" y="4835723"/>
            <a:ext cx="27271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(Mind, 2021; Baer et al., 2019) </a:t>
            </a:r>
          </a:p>
        </p:txBody>
      </p:sp>
    </p:spTree>
    <p:extLst>
      <p:ext uri="{BB962C8B-B14F-4D97-AF65-F5344CB8AC3E}">
        <p14:creationId xmlns:p14="http://schemas.microsoft.com/office/powerpoint/2010/main" val="4252403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6BD41-8475-19D6-56CE-43354AEAF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974411"/>
            <a:ext cx="7161796" cy="572700"/>
          </a:xfrm>
        </p:spPr>
        <p:txBody>
          <a:bodyPr/>
          <a:lstStyle/>
          <a:p>
            <a:r>
              <a:rPr lang="en-US" dirty="0"/>
              <a:t>Mindfulness Practices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711A78-373D-4508-6BE6-994B954896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446" y="1570258"/>
            <a:ext cx="7704000" cy="2032125"/>
          </a:xfrm>
        </p:spPr>
        <p:txBody>
          <a:bodyPr/>
          <a:lstStyle/>
          <a:p>
            <a:pPr>
              <a:buClr>
                <a:schemeClr val="bg2">
                  <a:lumMod val="60000"/>
                  <a:lumOff val="40000"/>
                </a:schemeClr>
              </a:buClr>
              <a:buSzPct val="110000"/>
            </a:pPr>
            <a:r>
              <a:rPr lang="en-US" sz="1600" dirty="0"/>
              <a:t>Meditation</a:t>
            </a:r>
          </a:p>
          <a:p>
            <a:pPr>
              <a:buClr>
                <a:schemeClr val="bg2">
                  <a:lumMod val="60000"/>
                  <a:lumOff val="40000"/>
                </a:schemeClr>
              </a:buClr>
              <a:buSzPct val="110000"/>
            </a:pPr>
            <a:r>
              <a:rPr lang="en-US" sz="1600" dirty="0"/>
              <a:t>Body Scan </a:t>
            </a:r>
          </a:p>
          <a:p>
            <a:pPr>
              <a:buClr>
                <a:schemeClr val="bg2">
                  <a:lumMod val="60000"/>
                  <a:lumOff val="40000"/>
                </a:schemeClr>
              </a:buClr>
              <a:buSzPct val="110000"/>
            </a:pPr>
            <a:r>
              <a:rPr lang="en-US" sz="1600" dirty="0"/>
              <a:t>Mindful walking</a:t>
            </a:r>
          </a:p>
        </p:txBody>
      </p:sp>
      <p:sp>
        <p:nvSpPr>
          <p:cNvPr id="4" name="Google Shape;325;p36">
            <a:extLst>
              <a:ext uri="{FF2B5EF4-FFF2-40B4-BE49-F238E27FC236}">
                <a16:creationId xmlns:a16="http://schemas.microsoft.com/office/drawing/2014/main" id="{6446DA8C-50C3-EFB5-9707-662EAB7ED904}"/>
              </a:ext>
            </a:extLst>
          </p:cNvPr>
          <p:cNvSpPr/>
          <p:nvPr/>
        </p:nvSpPr>
        <p:spPr>
          <a:xfrm>
            <a:off x="4044100" y="-589200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" name="Google Shape;326;p36">
            <a:extLst>
              <a:ext uri="{FF2B5EF4-FFF2-40B4-BE49-F238E27FC236}">
                <a16:creationId xmlns:a16="http://schemas.microsoft.com/office/drawing/2014/main" id="{5363C6EC-647A-8448-49F2-362613D31703}"/>
              </a:ext>
            </a:extLst>
          </p:cNvPr>
          <p:cNvSpPr/>
          <p:nvPr/>
        </p:nvSpPr>
        <p:spPr>
          <a:xfrm>
            <a:off x="4572000" y="-589200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" name="Google Shape;334;p36">
            <a:extLst>
              <a:ext uri="{FF2B5EF4-FFF2-40B4-BE49-F238E27FC236}">
                <a16:creationId xmlns:a16="http://schemas.microsoft.com/office/drawing/2014/main" id="{264B121E-D06C-EAC5-FE07-BBE3A538E7B4}"/>
              </a:ext>
            </a:extLst>
          </p:cNvPr>
          <p:cNvGrpSpPr/>
          <p:nvPr/>
        </p:nvGrpSpPr>
        <p:grpSpPr>
          <a:xfrm rot="16200000" flipH="1">
            <a:off x="8136984" y="1192704"/>
            <a:ext cx="968860" cy="1479236"/>
            <a:chOff x="2497425" y="1903575"/>
            <a:chExt cx="404675" cy="617850"/>
          </a:xfrm>
        </p:grpSpPr>
        <p:sp>
          <p:nvSpPr>
            <p:cNvPr id="9" name="Google Shape;335;p36">
              <a:extLst>
                <a:ext uri="{FF2B5EF4-FFF2-40B4-BE49-F238E27FC236}">
                  <a16:creationId xmlns:a16="http://schemas.microsoft.com/office/drawing/2014/main" id="{EC55AD41-EE6C-C99F-9BA3-9EAD74B10B24}"/>
                </a:ext>
              </a:extLst>
            </p:cNvPr>
            <p:cNvSpPr/>
            <p:nvPr/>
          </p:nvSpPr>
          <p:spPr>
            <a:xfrm>
              <a:off x="2497425" y="2078875"/>
              <a:ext cx="299550" cy="442550"/>
            </a:xfrm>
            <a:custGeom>
              <a:avLst/>
              <a:gdLst/>
              <a:ahLst/>
              <a:cxnLst/>
              <a:rect l="l" t="t" r="r" b="b"/>
              <a:pathLst>
                <a:path w="11982" h="17702" extrusionOk="0">
                  <a:moveTo>
                    <a:pt x="11759" y="1"/>
                  </a:moveTo>
                  <a:cubicBezTo>
                    <a:pt x="11688" y="1"/>
                    <a:pt x="11621" y="40"/>
                    <a:pt x="11602" y="131"/>
                  </a:cubicBezTo>
                  <a:cubicBezTo>
                    <a:pt x="10404" y="5996"/>
                    <a:pt x="7222" y="11388"/>
                    <a:pt x="2716" y="15323"/>
                  </a:cubicBezTo>
                  <a:cubicBezTo>
                    <a:pt x="1855" y="16073"/>
                    <a:pt x="947" y="16765"/>
                    <a:pt x="0" y="17397"/>
                  </a:cubicBezTo>
                  <a:lnTo>
                    <a:pt x="341" y="17701"/>
                  </a:lnTo>
                  <a:cubicBezTo>
                    <a:pt x="4714" y="14659"/>
                    <a:pt x="8398" y="10100"/>
                    <a:pt x="10440" y="5171"/>
                  </a:cubicBezTo>
                  <a:cubicBezTo>
                    <a:pt x="11100" y="3574"/>
                    <a:pt x="11605" y="1921"/>
                    <a:pt x="11953" y="227"/>
                  </a:cubicBezTo>
                  <a:cubicBezTo>
                    <a:pt x="11981" y="90"/>
                    <a:pt x="11866" y="1"/>
                    <a:pt x="117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336;p36">
              <a:extLst>
                <a:ext uri="{FF2B5EF4-FFF2-40B4-BE49-F238E27FC236}">
                  <a16:creationId xmlns:a16="http://schemas.microsoft.com/office/drawing/2014/main" id="{B07D0826-8861-DEE1-6D03-E041505C51B6}"/>
                </a:ext>
              </a:extLst>
            </p:cNvPr>
            <p:cNvSpPr/>
            <p:nvPr/>
          </p:nvSpPr>
          <p:spPr>
            <a:xfrm>
              <a:off x="2638775" y="2031000"/>
              <a:ext cx="100450" cy="226925"/>
            </a:xfrm>
            <a:custGeom>
              <a:avLst/>
              <a:gdLst/>
              <a:ahLst/>
              <a:cxnLst/>
              <a:rect l="l" t="t" r="r" b="b"/>
              <a:pathLst>
                <a:path w="4018" h="9077" extrusionOk="0">
                  <a:moveTo>
                    <a:pt x="1995" y="1"/>
                  </a:moveTo>
                  <a:lnTo>
                    <a:pt x="1995" y="1"/>
                  </a:lnTo>
                  <a:cubicBezTo>
                    <a:pt x="1995" y="1"/>
                    <a:pt x="0" y="3710"/>
                    <a:pt x="3652" y="9077"/>
                  </a:cubicBezTo>
                  <a:cubicBezTo>
                    <a:pt x="3652" y="9077"/>
                    <a:pt x="4018" y="8069"/>
                    <a:pt x="3907" y="5192"/>
                  </a:cubicBezTo>
                  <a:cubicBezTo>
                    <a:pt x="3792" y="2200"/>
                    <a:pt x="1995" y="1"/>
                    <a:pt x="19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337;p36">
              <a:extLst>
                <a:ext uri="{FF2B5EF4-FFF2-40B4-BE49-F238E27FC236}">
                  <a16:creationId xmlns:a16="http://schemas.microsoft.com/office/drawing/2014/main" id="{917AA7F0-6C78-198F-E6F8-2D2D8FA62F62}"/>
                </a:ext>
              </a:extLst>
            </p:cNvPr>
            <p:cNvSpPr/>
            <p:nvPr/>
          </p:nvSpPr>
          <p:spPr>
            <a:xfrm>
              <a:off x="2722525" y="1903575"/>
              <a:ext cx="109275" cy="231950"/>
            </a:xfrm>
            <a:custGeom>
              <a:avLst/>
              <a:gdLst/>
              <a:ahLst/>
              <a:cxnLst/>
              <a:rect l="l" t="t" r="r" b="b"/>
              <a:pathLst>
                <a:path w="4371" h="9278" extrusionOk="0">
                  <a:moveTo>
                    <a:pt x="2964" y="0"/>
                  </a:moveTo>
                  <a:cubicBezTo>
                    <a:pt x="2964" y="0"/>
                    <a:pt x="1" y="3197"/>
                    <a:pt x="2261" y="9277"/>
                  </a:cubicBezTo>
                  <a:cubicBezTo>
                    <a:pt x="2261" y="9277"/>
                    <a:pt x="3215" y="8330"/>
                    <a:pt x="3739" y="5901"/>
                  </a:cubicBezTo>
                  <a:cubicBezTo>
                    <a:pt x="4370" y="2974"/>
                    <a:pt x="2964" y="0"/>
                    <a:pt x="29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338;p36">
              <a:extLst>
                <a:ext uri="{FF2B5EF4-FFF2-40B4-BE49-F238E27FC236}">
                  <a16:creationId xmlns:a16="http://schemas.microsoft.com/office/drawing/2014/main" id="{F81AF57C-B5E6-E4EB-16BB-A00F7D109CB6}"/>
                </a:ext>
              </a:extLst>
            </p:cNvPr>
            <p:cNvSpPr/>
            <p:nvPr/>
          </p:nvSpPr>
          <p:spPr>
            <a:xfrm>
              <a:off x="2698050" y="2203650"/>
              <a:ext cx="204050" cy="107650"/>
            </a:xfrm>
            <a:custGeom>
              <a:avLst/>
              <a:gdLst/>
              <a:ahLst/>
              <a:cxnLst/>
              <a:rect l="l" t="t" r="r" b="b"/>
              <a:pathLst>
                <a:path w="8162" h="4306" extrusionOk="0">
                  <a:moveTo>
                    <a:pt x="8130" y="0"/>
                  </a:moveTo>
                  <a:cubicBezTo>
                    <a:pt x="7815" y="0"/>
                    <a:pt x="5172" y="51"/>
                    <a:pt x="2899" y="1704"/>
                  </a:cubicBezTo>
                  <a:cubicBezTo>
                    <a:pt x="571" y="3394"/>
                    <a:pt x="0" y="4305"/>
                    <a:pt x="0" y="4305"/>
                  </a:cubicBezTo>
                  <a:cubicBezTo>
                    <a:pt x="6475" y="3857"/>
                    <a:pt x="8162" y="0"/>
                    <a:pt x="8162" y="0"/>
                  </a:cubicBezTo>
                  <a:cubicBezTo>
                    <a:pt x="8162" y="0"/>
                    <a:pt x="8151" y="0"/>
                    <a:pt x="8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339;p36">
              <a:extLst>
                <a:ext uri="{FF2B5EF4-FFF2-40B4-BE49-F238E27FC236}">
                  <a16:creationId xmlns:a16="http://schemas.microsoft.com/office/drawing/2014/main" id="{A388D213-7662-C157-931E-2D787B091CF4}"/>
                </a:ext>
              </a:extLst>
            </p:cNvPr>
            <p:cNvSpPr/>
            <p:nvPr/>
          </p:nvSpPr>
          <p:spPr>
            <a:xfrm>
              <a:off x="2583875" y="2196025"/>
              <a:ext cx="103525" cy="214000"/>
            </a:xfrm>
            <a:custGeom>
              <a:avLst/>
              <a:gdLst/>
              <a:ahLst/>
              <a:cxnLst/>
              <a:rect l="l" t="t" r="r" b="b"/>
              <a:pathLst>
                <a:path w="4141" h="8560" extrusionOk="0">
                  <a:moveTo>
                    <a:pt x="2749" y="1"/>
                  </a:moveTo>
                  <a:cubicBezTo>
                    <a:pt x="2749" y="1"/>
                    <a:pt x="1" y="2300"/>
                    <a:pt x="1712" y="8560"/>
                  </a:cubicBezTo>
                  <a:cubicBezTo>
                    <a:pt x="1712" y="8560"/>
                    <a:pt x="2447" y="8165"/>
                    <a:pt x="3276" y="5407"/>
                  </a:cubicBezTo>
                  <a:cubicBezTo>
                    <a:pt x="4140" y="2540"/>
                    <a:pt x="2749" y="1"/>
                    <a:pt x="27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340;p36">
              <a:extLst>
                <a:ext uri="{FF2B5EF4-FFF2-40B4-BE49-F238E27FC236}">
                  <a16:creationId xmlns:a16="http://schemas.microsoft.com/office/drawing/2014/main" id="{C9E238F3-3ADD-8B1C-8B0F-CF4559277703}"/>
                </a:ext>
              </a:extLst>
            </p:cNvPr>
            <p:cNvSpPr/>
            <p:nvPr/>
          </p:nvSpPr>
          <p:spPr>
            <a:xfrm>
              <a:off x="2569000" y="2392750"/>
              <a:ext cx="205750" cy="73400"/>
            </a:xfrm>
            <a:custGeom>
              <a:avLst/>
              <a:gdLst/>
              <a:ahLst/>
              <a:cxnLst/>
              <a:rect l="l" t="t" r="r" b="b"/>
              <a:pathLst>
                <a:path w="8230" h="2936" extrusionOk="0">
                  <a:moveTo>
                    <a:pt x="6081" y="0"/>
                  </a:moveTo>
                  <a:cubicBezTo>
                    <a:pt x="5128" y="0"/>
                    <a:pt x="3964" y="168"/>
                    <a:pt x="2816" y="759"/>
                  </a:cubicBezTo>
                  <a:cubicBezTo>
                    <a:pt x="255" y="2079"/>
                    <a:pt x="0" y="2872"/>
                    <a:pt x="0" y="2872"/>
                  </a:cubicBezTo>
                  <a:cubicBezTo>
                    <a:pt x="517" y="2915"/>
                    <a:pt x="1003" y="2935"/>
                    <a:pt x="1461" y="2935"/>
                  </a:cubicBezTo>
                  <a:cubicBezTo>
                    <a:pt x="6738" y="2935"/>
                    <a:pt x="8229" y="293"/>
                    <a:pt x="8229" y="293"/>
                  </a:cubicBezTo>
                  <a:cubicBezTo>
                    <a:pt x="8229" y="293"/>
                    <a:pt x="7339" y="0"/>
                    <a:pt x="60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20130229-9140-E2FA-02FD-755CF8BADD67}"/>
              </a:ext>
            </a:extLst>
          </p:cNvPr>
          <p:cNvSpPr txBox="1"/>
          <p:nvPr/>
        </p:nvSpPr>
        <p:spPr>
          <a:xfrm>
            <a:off x="7852592" y="4835723"/>
            <a:ext cx="15084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(Mind, 2021) </a:t>
            </a:r>
          </a:p>
        </p:txBody>
      </p:sp>
    </p:spTree>
    <p:extLst>
      <p:ext uri="{BB962C8B-B14F-4D97-AF65-F5344CB8AC3E}">
        <p14:creationId xmlns:p14="http://schemas.microsoft.com/office/powerpoint/2010/main" val="22143258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6BD41-8475-19D6-56CE-43354AEAF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163" y="826791"/>
            <a:ext cx="6059453" cy="950444"/>
          </a:xfrm>
        </p:spPr>
        <p:txBody>
          <a:bodyPr/>
          <a:lstStyle/>
          <a:p>
            <a:pPr algn="l"/>
            <a:r>
              <a:rPr lang="en-US" dirty="0"/>
              <a:t>Effectiveness of Mindfulness Practices</a:t>
            </a:r>
          </a:p>
        </p:txBody>
      </p:sp>
      <p:sp>
        <p:nvSpPr>
          <p:cNvPr id="4" name="Google Shape;325;p36">
            <a:extLst>
              <a:ext uri="{FF2B5EF4-FFF2-40B4-BE49-F238E27FC236}">
                <a16:creationId xmlns:a16="http://schemas.microsoft.com/office/drawing/2014/main" id="{6446DA8C-50C3-EFB5-9707-662EAB7ED904}"/>
              </a:ext>
            </a:extLst>
          </p:cNvPr>
          <p:cNvSpPr/>
          <p:nvPr/>
        </p:nvSpPr>
        <p:spPr>
          <a:xfrm>
            <a:off x="4044100" y="-589200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" name="Google Shape;326;p36">
            <a:extLst>
              <a:ext uri="{FF2B5EF4-FFF2-40B4-BE49-F238E27FC236}">
                <a16:creationId xmlns:a16="http://schemas.microsoft.com/office/drawing/2014/main" id="{5363C6EC-647A-8448-49F2-362613D31703}"/>
              </a:ext>
            </a:extLst>
          </p:cNvPr>
          <p:cNvSpPr/>
          <p:nvPr/>
        </p:nvSpPr>
        <p:spPr>
          <a:xfrm>
            <a:off x="4572000" y="-589200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" name="Google Shape;334;p36">
            <a:extLst>
              <a:ext uri="{FF2B5EF4-FFF2-40B4-BE49-F238E27FC236}">
                <a16:creationId xmlns:a16="http://schemas.microsoft.com/office/drawing/2014/main" id="{264B121E-D06C-EAC5-FE07-BBE3A538E7B4}"/>
              </a:ext>
            </a:extLst>
          </p:cNvPr>
          <p:cNvGrpSpPr/>
          <p:nvPr/>
        </p:nvGrpSpPr>
        <p:grpSpPr>
          <a:xfrm rot="16200000" flipH="1">
            <a:off x="8161826" y="956484"/>
            <a:ext cx="968860" cy="1479236"/>
            <a:chOff x="2497425" y="1903575"/>
            <a:chExt cx="404675" cy="617850"/>
          </a:xfrm>
        </p:grpSpPr>
        <p:sp>
          <p:nvSpPr>
            <p:cNvPr id="9" name="Google Shape;335;p36">
              <a:extLst>
                <a:ext uri="{FF2B5EF4-FFF2-40B4-BE49-F238E27FC236}">
                  <a16:creationId xmlns:a16="http://schemas.microsoft.com/office/drawing/2014/main" id="{EC55AD41-EE6C-C99F-9BA3-9EAD74B10B24}"/>
                </a:ext>
              </a:extLst>
            </p:cNvPr>
            <p:cNvSpPr/>
            <p:nvPr/>
          </p:nvSpPr>
          <p:spPr>
            <a:xfrm>
              <a:off x="2497425" y="2078875"/>
              <a:ext cx="299550" cy="442550"/>
            </a:xfrm>
            <a:custGeom>
              <a:avLst/>
              <a:gdLst/>
              <a:ahLst/>
              <a:cxnLst/>
              <a:rect l="l" t="t" r="r" b="b"/>
              <a:pathLst>
                <a:path w="11982" h="17702" extrusionOk="0">
                  <a:moveTo>
                    <a:pt x="11759" y="1"/>
                  </a:moveTo>
                  <a:cubicBezTo>
                    <a:pt x="11688" y="1"/>
                    <a:pt x="11621" y="40"/>
                    <a:pt x="11602" y="131"/>
                  </a:cubicBezTo>
                  <a:cubicBezTo>
                    <a:pt x="10404" y="5996"/>
                    <a:pt x="7222" y="11388"/>
                    <a:pt x="2716" y="15323"/>
                  </a:cubicBezTo>
                  <a:cubicBezTo>
                    <a:pt x="1855" y="16073"/>
                    <a:pt x="947" y="16765"/>
                    <a:pt x="0" y="17397"/>
                  </a:cubicBezTo>
                  <a:lnTo>
                    <a:pt x="341" y="17701"/>
                  </a:lnTo>
                  <a:cubicBezTo>
                    <a:pt x="4714" y="14659"/>
                    <a:pt x="8398" y="10100"/>
                    <a:pt x="10440" y="5171"/>
                  </a:cubicBezTo>
                  <a:cubicBezTo>
                    <a:pt x="11100" y="3574"/>
                    <a:pt x="11605" y="1921"/>
                    <a:pt x="11953" y="227"/>
                  </a:cubicBezTo>
                  <a:cubicBezTo>
                    <a:pt x="11981" y="90"/>
                    <a:pt x="11866" y="1"/>
                    <a:pt x="117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336;p36">
              <a:extLst>
                <a:ext uri="{FF2B5EF4-FFF2-40B4-BE49-F238E27FC236}">
                  <a16:creationId xmlns:a16="http://schemas.microsoft.com/office/drawing/2014/main" id="{B07D0826-8861-DEE1-6D03-E041505C51B6}"/>
                </a:ext>
              </a:extLst>
            </p:cNvPr>
            <p:cNvSpPr/>
            <p:nvPr/>
          </p:nvSpPr>
          <p:spPr>
            <a:xfrm>
              <a:off x="2638775" y="2031000"/>
              <a:ext cx="100450" cy="226925"/>
            </a:xfrm>
            <a:custGeom>
              <a:avLst/>
              <a:gdLst/>
              <a:ahLst/>
              <a:cxnLst/>
              <a:rect l="l" t="t" r="r" b="b"/>
              <a:pathLst>
                <a:path w="4018" h="9077" extrusionOk="0">
                  <a:moveTo>
                    <a:pt x="1995" y="1"/>
                  </a:moveTo>
                  <a:lnTo>
                    <a:pt x="1995" y="1"/>
                  </a:lnTo>
                  <a:cubicBezTo>
                    <a:pt x="1995" y="1"/>
                    <a:pt x="0" y="3710"/>
                    <a:pt x="3652" y="9077"/>
                  </a:cubicBezTo>
                  <a:cubicBezTo>
                    <a:pt x="3652" y="9077"/>
                    <a:pt x="4018" y="8069"/>
                    <a:pt x="3907" y="5192"/>
                  </a:cubicBezTo>
                  <a:cubicBezTo>
                    <a:pt x="3792" y="2200"/>
                    <a:pt x="1995" y="1"/>
                    <a:pt x="19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337;p36">
              <a:extLst>
                <a:ext uri="{FF2B5EF4-FFF2-40B4-BE49-F238E27FC236}">
                  <a16:creationId xmlns:a16="http://schemas.microsoft.com/office/drawing/2014/main" id="{917AA7F0-6C78-198F-E6F8-2D2D8FA62F62}"/>
                </a:ext>
              </a:extLst>
            </p:cNvPr>
            <p:cNvSpPr/>
            <p:nvPr/>
          </p:nvSpPr>
          <p:spPr>
            <a:xfrm>
              <a:off x="2722525" y="1903575"/>
              <a:ext cx="109275" cy="231950"/>
            </a:xfrm>
            <a:custGeom>
              <a:avLst/>
              <a:gdLst/>
              <a:ahLst/>
              <a:cxnLst/>
              <a:rect l="l" t="t" r="r" b="b"/>
              <a:pathLst>
                <a:path w="4371" h="9278" extrusionOk="0">
                  <a:moveTo>
                    <a:pt x="2964" y="0"/>
                  </a:moveTo>
                  <a:cubicBezTo>
                    <a:pt x="2964" y="0"/>
                    <a:pt x="1" y="3197"/>
                    <a:pt x="2261" y="9277"/>
                  </a:cubicBezTo>
                  <a:cubicBezTo>
                    <a:pt x="2261" y="9277"/>
                    <a:pt x="3215" y="8330"/>
                    <a:pt x="3739" y="5901"/>
                  </a:cubicBezTo>
                  <a:cubicBezTo>
                    <a:pt x="4370" y="2974"/>
                    <a:pt x="2964" y="0"/>
                    <a:pt x="29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338;p36">
              <a:extLst>
                <a:ext uri="{FF2B5EF4-FFF2-40B4-BE49-F238E27FC236}">
                  <a16:creationId xmlns:a16="http://schemas.microsoft.com/office/drawing/2014/main" id="{F81AF57C-B5E6-E4EB-16BB-A00F7D109CB6}"/>
                </a:ext>
              </a:extLst>
            </p:cNvPr>
            <p:cNvSpPr/>
            <p:nvPr/>
          </p:nvSpPr>
          <p:spPr>
            <a:xfrm>
              <a:off x="2698050" y="2203650"/>
              <a:ext cx="204050" cy="107650"/>
            </a:xfrm>
            <a:custGeom>
              <a:avLst/>
              <a:gdLst/>
              <a:ahLst/>
              <a:cxnLst/>
              <a:rect l="l" t="t" r="r" b="b"/>
              <a:pathLst>
                <a:path w="8162" h="4306" extrusionOk="0">
                  <a:moveTo>
                    <a:pt x="8130" y="0"/>
                  </a:moveTo>
                  <a:cubicBezTo>
                    <a:pt x="7815" y="0"/>
                    <a:pt x="5172" y="51"/>
                    <a:pt x="2899" y="1704"/>
                  </a:cubicBezTo>
                  <a:cubicBezTo>
                    <a:pt x="571" y="3394"/>
                    <a:pt x="0" y="4305"/>
                    <a:pt x="0" y="4305"/>
                  </a:cubicBezTo>
                  <a:cubicBezTo>
                    <a:pt x="6475" y="3857"/>
                    <a:pt x="8162" y="0"/>
                    <a:pt x="8162" y="0"/>
                  </a:cubicBezTo>
                  <a:cubicBezTo>
                    <a:pt x="8162" y="0"/>
                    <a:pt x="8151" y="0"/>
                    <a:pt x="81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339;p36">
              <a:extLst>
                <a:ext uri="{FF2B5EF4-FFF2-40B4-BE49-F238E27FC236}">
                  <a16:creationId xmlns:a16="http://schemas.microsoft.com/office/drawing/2014/main" id="{A388D213-7662-C157-931E-2D787B091CF4}"/>
                </a:ext>
              </a:extLst>
            </p:cNvPr>
            <p:cNvSpPr/>
            <p:nvPr/>
          </p:nvSpPr>
          <p:spPr>
            <a:xfrm>
              <a:off x="2583875" y="2196025"/>
              <a:ext cx="103525" cy="214000"/>
            </a:xfrm>
            <a:custGeom>
              <a:avLst/>
              <a:gdLst/>
              <a:ahLst/>
              <a:cxnLst/>
              <a:rect l="l" t="t" r="r" b="b"/>
              <a:pathLst>
                <a:path w="4141" h="8560" extrusionOk="0">
                  <a:moveTo>
                    <a:pt x="2749" y="1"/>
                  </a:moveTo>
                  <a:cubicBezTo>
                    <a:pt x="2749" y="1"/>
                    <a:pt x="1" y="2300"/>
                    <a:pt x="1712" y="8560"/>
                  </a:cubicBezTo>
                  <a:cubicBezTo>
                    <a:pt x="1712" y="8560"/>
                    <a:pt x="2447" y="8165"/>
                    <a:pt x="3276" y="5407"/>
                  </a:cubicBezTo>
                  <a:cubicBezTo>
                    <a:pt x="4140" y="2540"/>
                    <a:pt x="2749" y="1"/>
                    <a:pt x="27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340;p36">
              <a:extLst>
                <a:ext uri="{FF2B5EF4-FFF2-40B4-BE49-F238E27FC236}">
                  <a16:creationId xmlns:a16="http://schemas.microsoft.com/office/drawing/2014/main" id="{C9E238F3-3ADD-8B1C-8B0F-CF4559277703}"/>
                </a:ext>
              </a:extLst>
            </p:cNvPr>
            <p:cNvSpPr/>
            <p:nvPr/>
          </p:nvSpPr>
          <p:spPr>
            <a:xfrm>
              <a:off x="2569000" y="2392750"/>
              <a:ext cx="205750" cy="73400"/>
            </a:xfrm>
            <a:custGeom>
              <a:avLst/>
              <a:gdLst/>
              <a:ahLst/>
              <a:cxnLst/>
              <a:rect l="l" t="t" r="r" b="b"/>
              <a:pathLst>
                <a:path w="8230" h="2936" extrusionOk="0">
                  <a:moveTo>
                    <a:pt x="6081" y="0"/>
                  </a:moveTo>
                  <a:cubicBezTo>
                    <a:pt x="5128" y="0"/>
                    <a:pt x="3964" y="168"/>
                    <a:pt x="2816" y="759"/>
                  </a:cubicBezTo>
                  <a:cubicBezTo>
                    <a:pt x="255" y="2079"/>
                    <a:pt x="0" y="2872"/>
                    <a:pt x="0" y="2872"/>
                  </a:cubicBezTo>
                  <a:cubicBezTo>
                    <a:pt x="517" y="2915"/>
                    <a:pt x="1003" y="2935"/>
                    <a:pt x="1461" y="2935"/>
                  </a:cubicBezTo>
                  <a:cubicBezTo>
                    <a:pt x="6738" y="2935"/>
                    <a:pt x="8229" y="293"/>
                    <a:pt x="8229" y="293"/>
                  </a:cubicBezTo>
                  <a:cubicBezTo>
                    <a:pt x="8229" y="293"/>
                    <a:pt x="7339" y="0"/>
                    <a:pt x="60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" name="Subtitle 2">
            <a:extLst>
              <a:ext uri="{FF2B5EF4-FFF2-40B4-BE49-F238E27FC236}">
                <a16:creationId xmlns:a16="http://schemas.microsoft.com/office/drawing/2014/main" id="{9F9D7A66-57C7-3867-D052-9C00C2F15232}"/>
              </a:ext>
            </a:extLst>
          </p:cNvPr>
          <p:cNvSpPr txBox="1">
            <a:spLocks/>
          </p:cNvSpPr>
          <p:nvPr/>
        </p:nvSpPr>
        <p:spPr>
          <a:xfrm>
            <a:off x="956109" y="1666504"/>
            <a:ext cx="5507038" cy="24971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●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○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■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●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○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■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●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○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■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9pPr>
          </a:lstStyle>
          <a:p>
            <a:pPr marL="139700" indent="0">
              <a:buClr>
                <a:schemeClr val="bg2">
                  <a:lumMod val="60000"/>
                  <a:lumOff val="40000"/>
                </a:schemeClr>
              </a:buClr>
              <a:buSzPct val="110000"/>
              <a:buFont typeface="Poppins Medium"/>
              <a:buNone/>
            </a:pPr>
            <a:endParaRPr lang="en-US" dirty="0"/>
          </a:p>
          <a:p>
            <a:pPr>
              <a:buClr>
                <a:schemeClr val="bg2">
                  <a:lumMod val="60000"/>
                  <a:lumOff val="40000"/>
                </a:schemeClr>
              </a:buClr>
              <a:buSzPct val="110000"/>
            </a:pPr>
            <a:endParaRPr lang="en-US" dirty="0"/>
          </a:p>
        </p:txBody>
      </p:sp>
      <p:sp>
        <p:nvSpPr>
          <p:cNvPr id="23" name="Subtitle 2">
            <a:extLst>
              <a:ext uri="{FF2B5EF4-FFF2-40B4-BE49-F238E27FC236}">
                <a16:creationId xmlns:a16="http://schemas.microsoft.com/office/drawing/2014/main" id="{D0270FDE-4063-788E-E28F-4EA6AB814206}"/>
              </a:ext>
            </a:extLst>
          </p:cNvPr>
          <p:cNvSpPr txBox="1">
            <a:spLocks/>
          </p:cNvSpPr>
          <p:nvPr/>
        </p:nvSpPr>
        <p:spPr>
          <a:xfrm>
            <a:off x="817665" y="1915823"/>
            <a:ext cx="5507038" cy="24971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●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○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■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●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○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■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●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○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 Medium"/>
              <a:buChar char="■"/>
              <a:defRPr sz="1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9pPr>
          </a:lstStyle>
          <a:p>
            <a:pPr marL="139700" indent="0">
              <a:buClr>
                <a:schemeClr val="bg2">
                  <a:lumMod val="60000"/>
                  <a:lumOff val="40000"/>
                </a:schemeClr>
              </a:buClr>
              <a:buSzPct val="110000"/>
              <a:buFont typeface="Poppins Medium"/>
              <a:buNone/>
            </a:pPr>
            <a:endParaRPr lang="en-US" dirty="0"/>
          </a:p>
          <a:p>
            <a:pPr>
              <a:buClr>
                <a:schemeClr val="bg2">
                  <a:lumMod val="60000"/>
                  <a:lumOff val="40000"/>
                </a:schemeClr>
              </a:buClr>
              <a:buSzPct val="110000"/>
            </a:pPr>
            <a:r>
              <a:rPr lang="en-US" dirty="0"/>
              <a:t>Improves mental health</a:t>
            </a:r>
          </a:p>
          <a:p>
            <a:pPr>
              <a:buClr>
                <a:schemeClr val="bg2">
                  <a:lumMod val="60000"/>
                  <a:lumOff val="40000"/>
                </a:schemeClr>
              </a:buClr>
              <a:buSzPct val="110000"/>
            </a:pPr>
            <a:endParaRPr lang="en-US" dirty="0"/>
          </a:p>
          <a:p>
            <a:pPr>
              <a:buClr>
                <a:schemeClr val="bg2">
                  <a:lumMod val="60000"/>
                  <a:lumOff val="40000"/>
                </a:schemeClr>
              </a:buClr>
              <a:buSzPct val="110000"/>
            </a:pPr>
            <a:r>
              <a:rPr lang="en-US" dirty="0"/>
              <a:t>Improves cognition</a:t>
            </a:r>
          </a:p>
          <a:p>
            <a:pPr>
              <a:buClr>
                <a:schemeClr val="bg2">
                  <a:lumMod val="60000"/>
                  <a:lumOff val="40000"/>
                </a:schemeClr>
              </a:buClr>
              <a:buSzPct val="110000"/>
            </a:pPr>
            <a:endParaRPr lang="en-US" dirty="0"/>
          </a:p>
          <a:p>
            <a:pPr>
              <a:buClr>
                <a:schemeClr val="bg2">
                  <a:lumMod val="60000"/>
                  <a:lumOff val="40000"/>
                </a:schemeClr>
              </a:buClr>
              <a:buSzPct val="110000"/>
            </a:pPr>
            <a:r>
              <a:rPr lang="en-US" dirty="0"/>
              <a:t>No evidence of improvement for trauma symptoms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9DDD649-4D85-24C7-272B-817C4C466A90}"/>
              </a:ext>
            </a:extLst>
          </p:cNvPr>
          <p:cNvSpPr txBox="1"/>
          <p:nvPr/>
        </p:nvSpPr>
        <p:spPr>
          <a:xfrm>
            <a:off x="0" y="4770085"/>
            <a:ext cx="197366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Poppins" pitchFamily="2" charset="77"/>
                <a:cs typeface="Poppins" pitchFamily="2" charset="77"/>
              </a:rPr>
              <a:t>(Moyes et al., 2022)</a:t>
            </a:r>
          </a:p>
        </p:txBody>
      </p:sp>
    </p:spTree>
    <p:extLst>
      <p:ext uri="{BB962C8B-B14F-4D97-AF65-F5344CB8AC3E}">
        <p14:creationId xmlns:p14="http://schemas.microsoft.com/office/powerpoint/2010/main" val="39748786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p42"/>
          <p:cNvSpPr/>
          <p:nvPr/>
        </p:nvSpPr>
        <p:spPr>
          <a:xfrm rot="10800000" flipH="1">
            <a:off x="301326" y="112294"/>
            <a:ext cx="6253350" cy="5143508"/>
          </a:xfrm>
          <a:custGeom>
            <a:avLst/>
            <a:gdLst/>
            <a:ahLst/>
            <a:cxnLst/>
            <a:rect l="l" t="t" r="r" b="b"/>
            <a:pathLst>
              <a:path w="58880" h="48430" extrusionOk="0">
                <a:moveTo>
                  <a:pt x="58879" y="0"/>
                </a:moveTo>
                <a:lnTo>
                  <a:pt x="0" y="22"/>
                </a:lnTo>
                <a:lnTo>
                  <a:pt x="0" y="48430"/>
                </a:lnTo>
                <a:lnTo>
                  <a:pt x="44505" y="48430"/>
                </a:lnTo>
                <a:cubicBezTo>
                  <a:pt x="45800" y="44638"/>
                  <a:pt x="50736" y="42884"/>
                  <a:pt x="51640" y="38984"/>
                </a:cubicBezTo>
                <a:cubicBezTo>
                  <a:pt x="52558" y="35020"/>
                  <a:pt x="48763" y="30927"/>
                  <a:pt x="50101" y="27081"/>
                </a:cubicBezTo>
                <a:cubicBezTo>
                  <a:pt x="50869" y="24875"/>
                  <a:pt x="53139" y="23480"/>
                  <a:pt x="54051" y="21327"/>
                </a:cubicBezTo>
                <a:cubicBezTo>
                  <a:pt x="55206" y="18597"/>
                  <a:pt x="53903" y="15530"/>
                  <a:pt x="53523" y="12592"/>
                </a:cubicBezTo>
                <a:cubicBezTo>
                  <a:pt x="52903" y="7785"/>
                  <a:pt x="55016" y="2953"/>
                  <a:pt x="58879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2" name="Google Shape;412;p42"/>
          <p:cNvSpPr txBox="1">
            <a:spLocks noGrp="1"/>
          </p:cNvSpPr>
          <p:nvPr>
            <p:ph type="title"/>
          </p:nvPr>
        </p:nvSpPr>
        <p:spPr>
          <a:xfrm>
            <a:off x="720000" y="654744"/>
            <a:ext cx="6900000" cy="1094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Effectiveness of Mindfulness Practices</a:t>
            </a:r>
            <a:endParaRPr dirty="0"/>
          </a:p>
        </p:txBody>
      </p:sp>
      <p:sp>
        <p:nvSpPr>
          <p:cNvPr id="413" name="Google Shape;413;p42"/>
          <p:cNvSpPr txBox="1">
            <a:spLocks noGrp="1"/>
          </p:cNvSpPr>
          <p:nvPr>
            <p:ph type="subTitle" idx="1"/>
          </p:nvPr>
        </p:nvSpPr>
        <p:spPr>
          <a:xfrm>
            <a:off x="719999" y="1892967"/>
            <a:ext cx="6739579" cy="208096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Font typeface="Poppins"/>
              <a:buChar char="●"/>
            </a:pPr>
            <a:r>
              <a:rPr lang="en-GB" sz="1400" dirty="0"/>
              <a:t>Improvement in mental health</a:t>
            </a:r>
          </a:p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Font typeface="Poppins"/>
              <a:buChar char="●"/>
            </a:pPr>
            <a:endParaRPr lang="en-GB" sz="1400" dirty="0"/>
          </a:p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Font typeface="Poppins"/>
              <a:buChar char="●"/>
            </a:pPr>
            <a:r>
              <a:rPr lang="en-GB" sz="1400" dirty="0"/>
              <a:t>Improvement for trauma symptoms</a:t>
            </a:r>
          </a:p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Font typeface="Poppins"/>
              <a:buChar char="●"/>
            </a:pPr>
            <a:endParaRPr lang="en-GB" sz="1400" dirty="0"/>
          </a:p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Font typeface="Poppins"/>
              <a:buChar char="●"/>
            </a:pPr>
            <a:r>
              <a:rPr lang="en-GB" sz="1400" dirty="0"/>
              <a:t>Improved coping</a:t>
            </a:r>
          </a:p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Font typeface="Poppins"/>
              <a:buChar char="●"/>
            </a:pPr>
            <a:endParaRPr lang="en-GB" sz="1400" dirty="0"/>
          </a:p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Font typeface="Poppins"/>
              <a:buChar char="●"/>
            </a:pPr>
            <a:r>
              <a:rPr lang="en-GB" sz="1400" dirty="0"/>
              <a:t>Improved mood</a:t>
            </a:r>
          </a:p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Font typeface="Poppins"/>
              <a:buChar char="●"/>
            </a:pPr>
            <a:endParaRPr lang="en-GB" sz="1400" dirty="0"/>
          </a:p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Font typeface="Poppins"/>
              <a:buChar char="●"/>
            </a:pPr>
            <a:r>
              <a:rPr lang="en-GB" sz="1400" dirty="0"/>
              <a:t>Improved quality of life</a:t>
            </a:r>
            <a:endParaRPr sz="1400" dirty="0"/>
          </a:p>
        </p:txBody>
      </p:sp>
      <p:sp>
        <p:nvSpPr>
          <p:cNvPr id="414" name="Google Shape;414;p42"/>
          <p:cNvSpPr/>
          <p:nvPr/>
        </p:nvSpPr>
        <p:spPr>
          <a:xfrm>
            <a:off x="4023600" y="3909801"/>
            <a:ext cx="5120226" cy="1233670"/>
          </a:xfrm>
          <a:custGeom>
            <a:avLst/>
            <a:gdLst/>
            <a:ahLst/>
            <a:cxnLst/>
            <a:rect l="l" t="t" r="r" b="b"/>
            <a:pathLst>
              <a:path w="75425" h="17958" extrusionOk="0">
                <a:moveTo>
                  <a:pt x="65561" y="1"/>
                </a:moveTo>
                <a:cubicBezTo>
                  <a:pt x="62472" y="1"/>
                  <a:pt x="59368" y="1131"/>
                  <a:pt x="56925" y="3440"/>
                </a:cubicBezTo>
                <a:lnTo>
                  <a:pt x="55160" y="5108"/>
                </a:lnTo>
                <a:cubicBezTo>
                  <a:pt x="52790" y="7349"/>
                  <a:pt x="49685" y="8548"/>
                  <a:pt x="46515" y="8548"/>
                </a:cubicBezTo>
                <a:cubicBezTo>
                  <a:pt x="45260" y="8548"/>
                  <a:pt x="43995" y="8360"/>
                  <a:pt x="42762" y="7974"/>
                </a:cubicBezTo>
                <a:lnTo>
                  <a:pt x="30942" y="4279"/>
                </a:lnTo>
                <a:cubicBezTo>
                  <a:pt x="29713" y="3895"/>
                  <a:pt x="28448" y="3706"/>
                  <a:pt x="27187" y="3706"/>
                </a:cubicBezTo>
                <a:cubicBezTo>
                  <a:pt x="24902" y="3706"/>
                  <a:pt x="22635" y="4328"/>
                  <a:pt x="20642" y="5542"/>
                </a:cubicBezTo>
                <a:cubicBezTo>
                  <a:pt x="13349" y="9983"/>
                  <a:pt x="377" y="17865"/>
                  <a:pt x="1" y="17958"/>
                </a:cubicBezTo>
                <a:lnTo>
                  <a:pt x="75425" y="17958"/>
                </a:lnTo>
                <a:lnTo>
                  <a:pt x="75425" y="4760"/>
                </a:lnTo>
                <a:cubicBezTo>
                  <a:pt x="72927" y="1615"/>
                  <a:pt x="69254" y="1"/>
                  <a:pt x="6556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5" name="Google Shape;415;p42"/>
          <p:cNvSpPr/>
          <p:nvPr/>
        </p:nvSpPr>
        <p:spPr>
          <a:xfrm>
            <a:off x="8002750" y="683263"/>
            <a:ext cx="282151" cy="243522"/>
          </a:xfrm>
          <a:custGeom>
            <a:avLst/>
            <a:gdLst/>
            <a:ahLst/>
            <a:cxnLst/>
            <a:rect l="l" t="t" r="r" b="b"/>
            <a:pathLst>
              <a:path w="5838" h="5039" extrusionOk="0">
                <a:moveTo>
                  <a:pt x="1562" y="1"/>
                </a:moveTo>
                <a:cubicBezTo>
                  <a:pt x="1405" y="1"/>
                  <a:pt x="1256" y="26"/>
                  <a:pt x="1120" y="70"/>
                </a:cubicBezTo>
                <a:cubicBezTo>
                  <a:pt x="424" y="289"/>
                  <a:pt x="1" y="959"/>
                  <a:pt x="58" y="1731"/>
                </a:cubicBezTo>
                <a:cubicBezTo>
                  <a:pt x="69" y="1856"/>
                  <a:pt x="90" y="1978"/>
                  <a:pt x="130" y="2100"/>
                </a:cubicBezTo>
                <a:cubicBezTo>
                  <a:pt x="141" y="2136"/>
                  <a:pt x="151" y="2172"/>
                  <a:pt x="166" y="2208"/>
                </a:cubicBezTo>
                <a:cubicBezTo>
                  <a:pt x="589" y="3402"/>
                  <a:pt x="2121" y="4590"/>
                  <a:pt x="2584" y="4927"/>
                </a:cubicBezTo>
                <a:cubicBezTo>
                  <a:pt x="2680" y="4999"/>
                  <a:pt x="2795" y="5038"/>
                  <a:pt x="2917" y="5038"/>
                </a:cubicBezTo>
                <a:cubicBezTo>
                  <a:pt x="3039" y="5038"/>
                  <a:pt x="3154" y="4999"/>
                  <a:pt x="3254" y="4927"/>
                </a:cubicBezTo>
                <a:cubicBezTo>
                  <a:pt x="3714" y="4593"/>
                  <a:pt x="5245" y="3406"/>
                  <a:pt x="5669" y="2211"/>
                </a:cubicBezTo>
                <a:cubicBezTo>
                  <a:pt x="5683" y="2172"/>
                  <a:pt x="5694" y="2136"/>
                  <a:pt x="5708" y="2100"/>
                </a:cubicBezTo>
                <a:cubicBezTo>
                  <a:pt x="5744" y="1978"/>
                  <a:pt x="5765" y="1856"/>
                  <a:pt x="5776" y="1731"/>
                </a:cubicBezTo>
                <a:cubicBezTo>
                  <a:pt x="5837" y="959"/>
                  <a:pt x="5410" y="292"/>
                  <a:pt x="4718" y="70"/>
                </a:cubicBezTo>
                <a:cubicBezTo>
                  <a:pt x="4582" y="26"/>
                  <a:pt x="4433" y="1"/>
                  <a:pt x="4276" y="1"/>
                </a:cubicBezTo>
                <a:cubicBezTo>
                  <a:pt x="3829" y="1"/>
                  <a:pt x="3324" y="206"/>
                  <a:pt x="2917" y="769"/>
                </a:cubicBezTo>
                <a:cubicBezTo>
                  <a:pt x="2513" y="206"/>
                  <a:pt x="2009" y="1"/>
                  <a:pt x="156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6" name="Google Shape;416;p42"/>
          <p:cNvSpPr/>
          <p:nvPr/>
        </p:nvSpPr>
        <p:spPr>
          <a:xfrm>
            <a:off x="1266775" y="-591425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7" name="Google Shape;417;p42"/>
          <p:cNvSpPr/>
          <p:nvPr/>
        </p:nvSpPr>
        <p:spPr>
          <a:xfrm>
            <a:off x="467625" y="-591425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8" name="Google Shape;418;p42"/>
          <p:cNvSpPr/>
          <p:nvPr/>
        </p:nvSpPr>
        <p:spPr>
          <a:xfrm>
            <a:off x="5809613" y="4001788"/>
            <a:ext cx="365278" cy="362621"/>
          </a:xfrm>
          <a:custGeom>
            <a:avLst/>
            <a:gdLst/>
            <a:ahLst/>
            <a:cxnLst/>
            <a:rect l="l" t="t" r="r" b="b"/>
            <a:pathLst>
              <a:path w="4833" h="4798" extrusionOk="0">
                <a:moveTo>
                  <a:pt x="2417" y="1"/>
                </a:moveTo>
                <a:cubicBezTo>
                  <a:pt x="2389" y="1"/>
                  <a:pt x="2361" y="19"/>
                  <a:pt x="2357" y="55"/>
                </a:cubicBezTo>
                <a:cubicBezTo>
                  <a:pt x="2289" y="708"/>
                  <a:pt x="2203" y="1160"/>
                  <a:pt x="2038" y="1486"/>
                </a:cubicBezTo>
                <a:cubicBezTo>
                  <a:pt x="1690" y="1375"/>
                  <a:pt x="1310" y="1113"/>
                  <a:pt x="801" y="700"/>
                </a:cubicBezTo>
                <a:cubicBezTo>
                  <a:pt x="788" y="689"/>
                  <a:pt x="775" y="684"/>
                  <a:pt x="762" y="684"/>
                </a:cubicBezTo>
                <a:cubicBezTo>
                  <a:pt x="718" y="684"/>
                  <a:pt x="679" y="741"/>
                  <a:pt x="718" y="783"/>
                </a:cubicBezTo>
                <a:cubicBezTo>
                  <a:pt x="1131" y="1292"/>
                  <a:pt x="1389" y="1673"/>
                  <a:pt x="1504" y="2021"/>
                </a:cubicBezTo>
                <a:cubicBezTo>
                  <a:pt x="1177" y="2186"/>
                  <a:pt x="725" y="2272"/>
                  <a:pt x="72" y="2340"/>
                </a:cubicBezTo>
                <a:cubicBezTo>
                  <a:pt x="1" y="2347"/>
                  <a:pt x="1" y="2451"/>
                  <a:pt x="72" y="2458"/>
                </a:cubicBezTo>
                <a:cubicBezTo>
                  <a:pt x="725" y="2526"/>
                  <a:pt x="1177" y="2612"/>
                  <a:pt x="1504" y="2778"/>
                </a:cubicBezTo>
                <a:cubicBezTo>
                  <a:pt x="1392" y="3125"/>
                  <a:pt x="1131" y="3506"/>
                  <a:pt x="718" y="4015"/>
                </a:cubicBezTo>
                <a:cubicBezTo>
                  <a:pt x="684" y="4060"/>
                  <a:pt x="721" y="4114"/>
                  <a:pt x="765" y="4114"/>
                </a:cubicBezTo>
                <a:cubicBezTo>
                  <a:pt x="777" y="4114"/>
                  <a:pt x="789" y="4110"/>
                  <a:pt x="801" y="4101"/>
                </a:cubicBezTo>
                <a:cubicBezTo>
                  <a:pt x="1310" y="3689"/>
                  <a:pt x="1690" y="3427"/>
                  <a:pt x="2038" y="3312"/>
                </a:cubicBezTo>
                <a:cubicBezTo>
                  <a:pt x="2203" y="3638"/>
                  <a:pt x="2289" y="4094"/>
                  <a:pt x="2357" y="4743"/>
                </a:cubicBezTo>
                <a:cubicBezTo>
                  <a:pt x="2361" y="4779"/>
                  <a:pt x="2389" y="4797"/>
                  <a:pt x="2417" y="4797"/>
                </a:cubicBezTo>
                <a:cubicBezTo>
                  <a:pt x="2444" y="4797"/>
                  <a:pt x="2472" y="4779"/>
                  <a:pt x="2476" y="4743"/>
                </a:cubicBezTo>
                <a:cubicBezTo>
                  <a:pt x="2544" y="4094"/>
                  <a:pt x="2630" y="3638"/>
                  <a:pt x="2795" y="3312"/>
                </a:cubicBezTo>
                <a:cubicBezTo>
                  <a:pt x="3143" y="3427"/>
                  <a:pt x="3523" y="3689"/>
                  <a:pt x="4033" y="4101"/>
                </a:cubicBezTo>
                <a:cubicBezTo>
                  <a:pt x="4044" y="4110"/>
                  <a:pt x="4057" y="4114"/>
                  <a:pt x="4068" y="4114"/>
                </a:cubicBezTo>
                <a:cubicBezTo>
                  <a:pt x="4112" y="4114"/>
                  <a:pt x="4149" y="4060"/>
                  <a:pt x="4115" y="4015"/>
                </a:cubicBezTo>
                <a:cubicBezTo>
                  <a:pt x="3703" y="3506"/>
                  <a:pt x="3444" y="3125"/>
                  <a:pt x="3330" y="2778"/>
                </a:cubicBezTo>
                <a:cubicBezTo>
                  <a:pt x="3656" y="2612"/>
                  <a:pt x="4112" y="2526"/>
                  <a:pt x="4761" y="2458"/>
                </a:cubicBezTo>
                <a:cubicBezTo>
                  <a:pt x="4833" y="2451"/>
                  <a:pt x="4833" y="2347"/>
                  <a:pt x="4761" y="2340"/>
                </a:cubicBezTo>
                <a:cubicBezTo>
                  <a:pt x="4112" y="2272"/>
                  <a:pt x="3656" y="2186"/>
                  <a:pt x="3330" y="2021"/>
                </a:cubicBezTo>
                <a:cubicBezTo>
                  <a:pt x="3444" y="1673"/>
                  <a:pt x="3703" y="1292"/>
                  <a:pt x="4115" y="783"/>
                </a:cubicBezTo>
                <a:cubicBezTo>
                  <a:pt x="4154" y="741"/>
                  <a:pt x="4116" y="684"/>
                  <a:pt x="4071" y="684"/>
                </a:cubicBezTo>
                <a:cubicBezTo>
                  <a:pt x="4058" y="684"/>
                  <a:pt x="4045" y="689"/>
                  <a:pt x="4033" y="700"/>
                </a:cubicBezTo>
                <a:cubicBezTo>
                  <a:pt x="3523" y="1113"/>
                  <a:pt x="3143" y="1371"/>
                  <a:pt x="2795" y="1486"/>
                </a:cubicBezTo>
                <a:cubicBezTo>
                  <a:pt x="2630" y="1160"/>
                  <a:pt x="2544" y="708"/>
                  <a:pt x="2476" y="55"/>
                </a:cubicBezTo>
                <a:cubicBezTo>
                  <a:pt x="2472" y="19"/>
                  <a:pt x="2444" y="1"/>
                  <a:pt x="2417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9" name="Google Shape;419;p42"/>
          <p:cNvSpPr/>
          <p:nvPr/>
        </p:nvSpPr>
        <p:spPr>
          <a:xfrm>
            <a:off x="227375" y="4268700"/>
            <a:ext cx="192900" cy="187800"/>
          </a:xfrm>
          <a:prstGeom prst="ellipse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0" name="Google Shape;420;p42"/>
          <p:cNvSpPr/>
          <p:nvPr/>
        </p:nvSpPr>
        <p:spPr>
          <a:xfrm>
            <a:off x="520425" y="4682400"/>
            <a:ext cx="192900" cy="1878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222826-7A2A-345C-712C-C1BEA55CBA2B}"/>
              </a:ext>
            </a:extLst>
          </p:cNvPr>
          <p:cNvSpPr txBox="1"/>
          <p:nvPr/>
        </p:nvSpPr>
        <p:spPr>
          <a:xfrm>
            <a:off x="7122694" y="4776300"/>
            <a:ext cx="20213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(Ortiz &amp; </a:t>
            </a:r>
            <a:r>
              <a:rPr lang="en-US" dirty="0" err="1"/>
              <a:t>Siginga</a:t>
            </a:r>
            <a:r>
              <a:rPr lang="en-US" dirty="0"/>
              <a:t>, 2017)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" name="Google Shape;453;p44"/>
          <p:cNvSpPr txBox="1">
            <a:spLocks noGrp="1"/>
          </p:cNvSpPr>
          <p:nvPr>
            <p:ph type="subTitle" idx="1"/>
          </p:nvPr>
        </p:nvSpPr>
        <p:spPr>
          <a:xfrm>
            <a:off x="720000" y="1623425"/>
            <a:ext cx="7034700" cy="293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74320" lvl="0" indent="-16764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200"/>
              <a:buChar char="●"/>
            </a:pPr>
            <a:r>
              <a:rPr lang="en-GB" sz="1400" dirty="0"/>
              <a:t>Improves symptoms of generalised anxiety</a:t>
            </a:r>
          </a:p>
          <a:p>
            <a:pPr marL="274320" lvl="0" indent="-16764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200"/>
              <a:buChar char="●"/>
            </a:pPr>
            <a:endParaRPr lang="en-GB" sz="1400" dirty="0"/>
          </a:p>
          <a:p>
            <a:pPr marL="274320" lvl="0" indent="-16764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200"/>
              <a:buChar char="●"/>
            </a:pPr>
            <a:r>
              <a:rPr lang="en-GB" sz="1400" dirty="0"/>
              <a:t>Can also be a risk for generalised anxiety symptoms</a:t>
            </a:r>
          </a:p>
          <a:p>
            <a:pPr marL="274320" lvl="0" indent="-16764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200"/>
              <a:buChar char="●"/>
            </a:pPr>
            <a:endParaRPr lang="en-GB" sz="1400" dirty="0"/>
          </a:p>
          <a:p>
            <a:pPr marL="274320" lvl="0" indent="-16764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200"/>
              <a:buChar char="●"/>
            </a:pPr>
            <a:r>
              <a:rPr lang="en-GB" sz="1400" dirty="0"/>
              <a:t>Does not improve symptoms of other mental health disorders</a:t>
            </a:r>
            <a:endParaRPr sz="1400" dirty="0"/>
          </a:p>
        </p:txBody>
      </p:sp>
      <p:sp>
        <p:nvSpPr>
          <p:cNvPr id="454" name="Google Shape;454;p4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10900" cy="117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Effectiveness of Mindfulness Practices</a:t>
            </a:r>
            <a:endParaRPr dirty="0"/>
          </a:p>
        </p:txBody>
      </p:sp>
      <p:sp>
        <p:nvSpPr>
          <p:cNvPr id="455" name="Google Shape;455;p44"/>
          <p:cNvSpPr/>
          <p:nvPr/>
        </p:nvSpPr>
        <p:spPr>
          <a:xfrm>
            <a:off x="7832425" y="1019850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6" name="Google Shape;456;p44"/>
          <p:cNvSpPr/>
          <p:nvPr/>
        </p:nvSpPr>
        <p:spPr>
          <a:xfrm>
            <a:off x="8360325" y="1019850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7" name="Google Shape;457;p44"/>
          <p:cNvSpPr/>
          <p:nvPr/>
        </p:nvSpPr>
        <p:spPr>
          <a:xfrm>
            <a:off x="8065500" y="3883900"/>
            <a:ext cx="365278" cy="362621"/>
          </a:xfrm>
          <a:custGeom>
            <a:avLst/>
            <a:gdLst/>
            <a:ahLst/>
            <a:cxnLst/>
            <a:rect l="l" t="t" r="r" b="b"/>
            <a:pathLst>
              <a:path w="4833" h="4798" extrusionOk="0">
                <a:moveTo>
                  <a:pt x="2417" y="1"/>
                </a:moveTo>
                <a:cubicBezTo>
                  <a:pt x="2389" y="1"/>
                  <a:pt x="2361" y="19"/>
                  <a:pt x="2357" y="55"/>
                </a:cubicBezTo>
                <a:cubicBezTo>
                  <a:pt x="2289" y="708"/>
                  <a:pt x="2203" y="1160"/>
                  <a:pt x="2038" y="1486"/>
                </a:cubicBezTo>
                <a:cubicBezTo>
                  <a:pt x="1690" y="1375"/>
                  <a:pt x="1310" y="1113"/>
                  <a:pt x="801" y="700"/>
                </a:cubicBezTo>
                <a:cubicBezTo>
                  <a:pt x="788" y="689"/>
                  <a:pt x="775" y="684"/>
                  <a:pt x="762" y="684"/>
                </a:cubicBezTo>
                <a:cubicBezTo>
                  <a:pt x="718" y="684"/>
                  <a:pt x="679" y="741"/>
                  <a:pt x="718" y="783"/>
                </a:cubicBezTo>
                <a:cubicBezTo>
                  <a:pt x="1131" y="1292"/>
                  <a:pt x="1389" y="1673"/>
                  <a:pt x="1504" y="2021"/>
                </a:cubicBezTo>
                <a:cubicBezTo>
                  <a:pt x="1177" y="2186"/>
                  <a:pt x="725" y="2272"/>
                  <a:pt x="72" y="2340"/>
                </a:cubicBezTo>
                <a:cubicBezTo>
                  <a:pt x="1" y="2347"/>
                  <a:pt x="1" y="2451"/>
                  <a:pt x="72" y="2458"/>
                </a:cubicBezTo>
                <a:cubicBezTo>
                  <a:pt x="725" y="2526"/>
                  <a:pt x="1177" y="2612"/>
                  <a:pt x="1504" y="2778"/>
                </a:cubicBezTo>
                <a:cubicBezTo>
                  <a:pt x="1392" y="3125"/>
                  <a:pt x="1131" y="3506"/>
                  <a:pt x="718" y="4015"/>
                </a:cubicBezTo>
                <a:cubicBezTo>
                  <a:pt x="684" y="4060"/>
                  <a:pt x="721" y="4114"/>
                  <a:pt x="765" y="4114"/>
                </a:cubicBezTo>
                <a:cubicBezTo>
                  <a:pt x="777" y="4114"/>
                  <a:pt x="789" y="4110"/>
                  <a:pt x="801" y="4101"/>
                </a:cubicBezTo>
                <a:cubicBezTo>
                  <a:pt x="1310" y="3689"/>
                  <a:pt x="1690" y="3427"/>
                  <a:pt x="2038" y="3312"/>
                </a:cubicBezTo>
                <a:cubicBezTo>
                  <a:pt x="2203" y="3638"/>
                  <a:pt x="2289" y="4094"/>
                  <a:pt x="2357" y="4743"/>
                </a:cubicBezTo>
                <a:cubicBezTo>
                  <a:pt x="2361" y="4779"/>
                  <a:pt x="2389" y="4797"/>
                  <a:pt x="2417" y="4797"/>
                </a:cubicBezTo>
                <a:cubicBezTo>
                  <a:pt x="2444" y="4797"/>
                  <a:pt x="2472" y="4779"/>
                  <a:pt x="2476" y="4743"/>
                </a:cubicBezTo>
                <a:cubicBezTo>
                  <a:pt x="2544" y="4094"/>
                  <a:pt x="2630" y="3638"/>
                  <a:pt x="2795" y="3312"/>
                </a:cubicBezTo>
                <a:cubicBezTo>
                  <a:pt x="3143" y="3427"/>
                  <a:pt x="3523" y="3689"/>
                  <a:pt x="4033" y="4101"/>
                </a:cubicBezTo>
                <a:cubicBezTo>
                  <a:pt x="4044" y="4110"/>
                  <a:pt x="4057" y="4114"/>
                  <a:pt x="4068" y="4114"/>
                </a:cubicBezTo>
                <a:cubicBezTo>
                  <a:pt x="4112" y="4114"/>
                  <a:pt x="4149" y="4060"/>
                  <a:pt x="4115" y="4015"/>
                </a:cubicBezTo>
                <a:cubicBezTo>
                  <a:pt x="3703" y="3506"/>
                  <a:pt x="3444" y="3125"/>
                  <a:pt x="3330" y="2778"/>
                </a:cubicBezTo>
                <a:cubicBezTo>
                  <a:pt x="3656" y="2612"/>
                  <a:pt x="4112" y="2526"/>
                  <a:pt x="4761" y="2458"/>
                </a:cubicBezTo>
                <a:cubicBezTo>
                  <a:pt x="4833" y="2451"/>
                  <a:pt x="4833" y="2347"/>
                  <a:pt x="4761" y="2340"/>
                </a:cubicBezTo>
                <a:cubicBezTo>
                  <a:pt x="4112" y="2272"/>
                  <a:pt x="3656" y="2186"/>
                  <a:pt x="3330" y="2021"/>
                </a:cubicBezTo>
                <a:cubicBezTo>
                  <a:pt x="3444" y="1673"/>
                  <a:pt x="3703" y="1292"/>
                  <a:pt x="4115" y="783"/>
                </a:cubicBezTo>
                <a:cubicBezTo>
                  <a:pt x="4154" y="741"/>
                  <a:pt x="4116" y="684"/>
                  <a:pt x="4071" y="684"/>
                </a:cubicBezTo>
                <a:cubicBezTo>
                  <a:pt x="4058" y="684"/>
                  <a:pt x="4045" y="689"/>
                  <a:pt x="4033" y="700"/>
                </a:cubicBezTo>
                <a:cubicBezTo>
                  <a:pt x="3523" y="1113"/>
                  <a:pt x="3143" y="1371"/>
                  <a:pt x="2795" y="1486"/>
                </a:cubicBezTo>
                <a:cubicBezTo>
                  <a:pt x="2630" y="1160"/>
                  <a:pt x="2544" y="708"/>
                  <a:pt x="2476" y="55"/>
                </a:cubicBezTo>
                <a:cubicBezTo>
                  <a:pt x="2472" y="19"/>
                  <a:pt x="2444" y="1"/>
                  <a:pt x="2417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ABEEFA-67BA-759E-EFF9-5307FD3688DE}"/>
              </a:ext>
            </a:extLst>
          </p:cNvPr>
          <p:cNvSpPr txBox="1"/>
          <p:nvPr/>
        </p:nvSpPr>
        <p:spPr>
          <a:xfrm>
            <a:off x="7344179" y="4811101"/>
            <a:ext cx="1807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Dolbier</a:t>
            </a:r>
            <a:r>
              <a:rPr lang="en-US" dirty="0"/>
              <a:t> et al., 2021)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" name="Google Shape;518;p4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Effectiveness of Mindfulness Practices</a:t>
            </a:r>
            <a:endParaRPr dirty="0"/>
          </a:p>
        </p:txBody>
      </p:sp>
      <p:sp>
        <p:nvSpPr>
          <p:cNvPr id="519" name="Google Shape;519;p47"/>
          <p:cNvSpPr txBox="1">
            <a:spLocks noGrp="1"/>
          </p:cNvSpPr>
          <p:nvPr>
            <p:ph type="subTitle" idx="1"/>
          </p:nvPr>
        </p:nvSpPr>
        <p:spPr>
          <a:xfrm>
            <a:off x="720000" y="1748589"/>
            <a:ext cx="7704000" cy="253465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41300" lvl="0" indent="-203200" algn="l" rtl="0">
              <a:spcBef>
                <a:spcPts val="300"/>
              </a:spcBef>
              <a:spcAft>
                <a:spcPts val="0"/>
              </a:spcAft>
              <a:buSzPts val="1200"/>
              <a:buFont typeface="Poppins"/>
              <a:buChar char="●"/>
            </a:pPr>
            <a:r>
              <a:rPr lang="en-GB" sz="1400" dirty="0">
                <a:uFill>
                  <a:noFill/>
                </a:uFill>
                <a:latin typeface="Poppins Medium"/>
                <a:ea typeface="Poppins Medium"/>
                <a:cs typeface="Poppins Medium"/>
                <a:sym typeface="Poppins Medium"/>
              </a:rPr>
              <a:t>T</a:t>
            </a:r>
            <a:r>
              <a:rPr lang="en" sz="1400" dirty="0">
                <a:uFill>
                  <a:noFill/>
                </a:uFill>
                <a:latin typeface="Poppins Medium"/>
                <a:ea typeface="Poppins Medium"/>
                <a:cs typeface="Poppins Medium"/>
                <a:sym typeface="Poppins Medium"/>
              </a:rPr>
              <a:t>hree aspects – describe, aware, judging</a:t>
            </a:r>
          </a:p>
          <a:p>
            <a:pPr marL="241300" lvl="0" indent="-203200" algn="l" rtl="0">
              <a:spcBef>
                <a:spcPts val="300"/>
              </a:spcBef>
              <a:spcAft>
                <a:spcPts val="0"/>
              </a:spcAft>
              <a:buSzPts val="1200"/>
              <a:buFont typeface="Poppins"/>
              <a:buChar char="●"/>
            </a:pPr>
            <a:endParaRPr lang="en" sz="1400" dirty="0">
              <a:uFill>
                <a:noFill/>
              </a:uFill>
              <a:latin typeface="Poppins Medium"/>
              <a:ea typeface="Poppins Medium"/>
              <a:cs typeface="Poppins Medium"/>
              <a:sym typeface="Poppins Medium"/>
            </a:endParaRPr>
          </a:p>
          <a:p>
            <a:pPr marL="241300" lvl="0" indent="-203200" algn="l" rtl="0">
              <a:spcBef>
                <a:spcPts val="300"/>
              </a:spcBef>
              <a:spcAft>
                <a:spcPts val="0"/>
              </a:spcAft>
              <a:buSzPts val="1200"/>
              <a:buFont typeface="Poppins"/>
              <a:buChar char="●"/>
            </a:pPr>
            <a:r>
              <a:rPr lang="en-GB" sz="1400" dirty="0">
                <a:uFill>
                  <a:noFill/>
                </a:uFill>
                <a:latin typeface="Poppins Medium"/>
                <a:ea typeface="Poppins Medium"/>
                <a:cs typeface="Poppins Medium"/>
                <a:sym typeface="Poppins Medium"/>
              </a:rPr>
              <a:t>P</a:t>
            </a:r>
            <a:r>
              <a:rPr lang="en" sz="1400" dirty="0">
                <a:uFill>
                  <a:noFill/>
                </a:uFill>
                <a:latin typeface="Poppins Medium"/>
                <a:ea typeface="Poppins Medium"/>
                <a:cs typeface="Poppins Medium"/>
                <a:sym typeface="Poppins Medium"/>
              </a:rPr>
              <a:t>rotect against depression</a:t>
            </a:r>
            <a:endParaRPr sz="1400" dirty="0">
              <a:latin typeface="Poppins Medium"/>
              <a:ea typeface="Poppins Medium"/>
              <a:cs typeface="Poppins Medium"/>
              <a:sym typeface="Poppins Medium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E25406-4BBC-87F9-4E2B-EBA7B23EAE98}"/>
              </a:ext>
            </a:extLst>
          </p:cNvPr>
          <p:cNvSpPr txBox="1"/>
          <p:nvPr/>
        </p:nvSpPr>
        <p:spPr>
          <a:xfrm>
            <a:off x="7319100" y="4835723"/>
            <a:ext cx="2209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Poppins" pitchFamily="2" charset="77"/>
                <a:cs typeface="Poppins" pitchFamily="2" charset="77"/>
              </a:rPr>
              <a:t>(</a:t>
            </a:r>
            <a:r>
              <a:rPr lang="en-US" dirty="0" err="1">
                <a:latin typeface="Poppins" pitchFamily="2" charset="77"/>
                <a:cs typeface="Poppins" pitchFamily="2" charset="77"/>
              </a:rPr>
              <a:t>Mckeen</a:t>
            </a:r>
            <a:r>
              <a:rPr lang="en-US" dirty="0">
                <a:latin typeface="Poppins" pitchFamily="2" charset="77"/>
                <a:cs typeface="Poppins" pitchFamily="2" charset="77"/>
              </a:rPr>
              <a:t> et al., 2021)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p4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10900" cy="107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Limitations of Mindfulness Practices</a:t>
            </a:r>
            <a:endParaRPr dirty="0"/>
          </a:p>
        </p:txBody>
      </p:sp>
      <p:sp>
        <p:nvSpPr>
          <p:cNvPr id="401" name="Google Shape;401;p41"/>
          <p:cNvSpPr txBox="1">
            <a:spLocks noGrp="1"/>
          </p:cNvSpPr>
          <p:nvPr>
            <p:ph type="subTitle" idx="1"/>
          </p:nvPr>
        </p:nvSpPr>
        <p:spPr>
          <a:xfrm>
            <a:off x="720000" y="1676750"/>
            <a:ext cx="5508000" cy="24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Font typeface="Poppins"/>
              <a:buChar char="●"/>
            </a:pPr>
            <a:r>
              <a:rPr lang="en-GB" sz="1400" dirty="0"/>
              <a:t>Not suitable for every child</a:t>
            </a:r>
          </a:p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Font typeface="Poppins"/>
              <a:buChar char="●"/>
            </a:pPr>
            <a:endParaRPr lang="en-GB" sz="1400" dirty="0"/>
          </a:p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Font typeface="Poppins"/>
              <a:buChar char="●"/>
            </a:pPr>
            <a:r>
              <a:rPr lang="en-GB" sz="1400" dirty="0"/>
              <a:t>Individual factors</a:t>
            </a:r>
          </a:p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Font typeface="Poppins"/>
              <a:buChar char="●"/>
            </a:pPr>
            <a:endParaRPr lang="en-GB" sz="1400" dirty="0"/>
          </a:p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Font typeface="Poppins"/>
              <a:buChar char="●"/>
            </a:pPr>
            <a:r>
              <a:rPr lang="en-GB" sz="1400" dirty="0"/>
              <a:t>Tailored approaches</a:t>
            </a:r>
          </a:p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Font typeface="Poppins"/>
              <a:buChar char="●"/>
            </a:pPr>
            <a:endParaRPr lang="en-GB" sz="1400" dirty="0"/>
          </a:p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Font typeface="Poppins"/>
              <a:buChar char="●"/>
            </a:pPr>
            <a:r>
              <a:rPr lang="en-GB" sz="1400" dirty="0"/>
              <a:t>Triggers</a:t>
            </a:r>
          </a:p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Font typeface="Poppins"/>
              <a:buChar char="●"/>
            </a:pPr>
            <a:endParaRPr lang="en-GB" sz="1400" dirty="0"/>
          </a:p>
          <a:p>
            <a:pPr marL="274320" lvl="0" indent="-167640" algn="l" rtl="0">
              <a:spcBef>
                <a:spcPts val="0"/>
              </a:spcBef>
              <a:spcAft>
                <a:spcPts val="0"/>
              </a:spcAft>
              <a:buSzPts val="1200"/>
              <a:buFont typeface="Poppins"/>
              <a:buChar char="●"/>
            </a:pPr>
            <a:r>
              <a:rPr lang="en-GB" sz="1400" dirty="0"/>
              <a:t>Lack of evidence</a:t>
            </a:r>
            <a:endParaRPr sz="1400" dirty="0"/>
          </a:p>
        </p:txBody>
      </p:sp>
      <p:sp>
        <p:nvSpPr>
          <p:cNvPr id="402" name="Google Shape;402;p41"/>
          <p:cNvSpPr/>
          <p:nvPr/>
        </p:nvSpPr>
        <p:spPr>
          <a:xfrm>
            <a:off x="8279350" y="1077875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3" name="Google Shape;403;p41"/>
          <p:cNvSpPr/>
          <p:nvPr/>
        </p:nvSpPr>
        <p:spPr>
          <a:xfrm>
            <a:off x="7480200" y="1077875"/>
            <a:ext cx="1178400" cy="1178400"/>
          </a:xfrm>
          <a:prstGeom prst="donut">
            <a:avLst>
              <a:gd name="adj" fmla="val 1181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4" name="Google Shape;404;p41"/>
          <p:cNvSpPr/>
          <p:nvPr/>
        </p:nvSpPr>
        <p:spPr>
          <a:xfrm>
            <a:off x="5901475" y="4416200"/>
            <a:ext cx="192900" cy="1878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5" name="Google Shape;405;p41"/>
          <p:cNvSpPr/>
          <p:nvPr/>
        </p:nvSpPr>
        <p:spPr>
          <a:xfrm>
            <a:off x="6911125" y="2861788"/>
            <a:ext cx="282151" cy="243522"/>
          </a:xfrm>
          <a:custGeom>
            <a:avLst/>
            <a:gdLst/>
            <a:ahLst/>
            <a:cxnLst/>
            <a:rect l="l" t="t" r="r" b="b"/>
            <a:pathLst>
              <a:path w="5838" h="5039" extrusionOk="0">
                <a:moveTo>
                  <a:pt x="1562" y="1"/>
                </a:moveTo>
                <a:cubicBezTo>
                  <a:pt x="1405" y="1"/>
                  <a:pt x="1256" y="26"/>
                  <a:pt x="1120" y="70"/>
                </a:cubicBezTo>
                <a:cubicBezTo>
                  <a:pt x="424" y="289"/>
                  <a:pt x="1" y="959"/>
                  <a:pt x="58" y="1731"/>
                </a:cubicBezTo>
                <a:cubicBezTo>
                  <a:pt x="69" y="1856"/>
                  <a:pt x="90" y="1978"/>
                  <a:pt x="130" y="2100"/>
                </a:cubicBezTo>
                <a:cubicBezTo>
                  <a:pt x="141" y="2136"/>
                  <a:pt x="151" y="2172"/>
                  <a:pt x="166" y="2208"/>
                </a:cubicBezTo>
                <a:cubicBezTo>
                  <a:pt x="589" y="3402"/>
                  <a:pt x="2121" y="4590"/>
                  <a:pt x="2584" y="4927"/>
                </a:cubicBezTo>
                <a:cubicBezTo>
                  <a:pt x="2680" y="4999"/>
                  <a:pt x="2795" y="5038"/>
                  <a:pt x="2917" y="5038"/>
                </a:cubicBezTo>
                <a:cubicBezTo>
                  <a:pt x="3039" y="5038"/>
                  <a:pt x="3154" y="4999"/>
                  <a:pt x="3254" y="4927"/>
                </a:cubicBezTo>
                <a:cubicBezTo>
                  <a:pt x="3714" y="4593"/>
                  <a:pt x="5245" y="3406"/>
                  <a:pt x="5669" y="2211"/>
                </a:cubicBezTo>
                <a:cubicBezTo>
                  <a:pt x="5683" y="2172"/>
                  <a:pt x="5694" y="2136"/>
                  <a:pt x="5708" y="2100"/>
                </a:cubicBezTo>
                <a:cubicBezTo>
                  <a:pt x="5744" y="1978"/>
                  <a:pt x="5765" y="1856"/>
                  <a:pt x="5776" y="1731"/>
                </a:cubicBezTo>
                <a:cubicBezTo>
                  <a:pt x="5837" y="959"/>
                  <a:pt x="5410" y="292"/>
                  <a:pt x="4718" y="70"/>
                </a:cubicBezTo>
                <a:cubicBezTo>
                  <a:pt x="4582" y="26"/>
                  <a:pt x="4433" y="1"/>
                  <a:pt x="4276" y="1"/>
                </a:cubicBezTo>
                <a:cubicBezTo>
                  <a:pt x="3829" y="1"/>
                  <a:pt x="3324" y="206"/>
                  <a:pt x="2917" y="769"/>
                </a:cubicBezTo>
                <a:cubicBezTo>
                  <a:pt x="2513" y="206"/>
                  <a:pt x="2009" y="1"/>
                  <a:pt x="156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2C50AE-45F7-231D-A744-A399A92667ED}"/>
              </a:ext>
            </a:extLst>
          </p:cNvPr>
          <p:cNvSpPr txBox="1"/>
          <p:nvPr/>
        </p:nvSpPr>
        <p:spPr>
          <a:xfrm>
            <a:off x="4066600" y="4604000"/>
            <a:ext cx="52578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Poppins" pitchFamily="2" charset="77"/>
                <a:cs typeface="Poppins" pitchFamily="2" charset="77"/>
              </a:rPr>
              <a:t>(Mendelson et al., 2010; Semple et al., 2009; Saltzman &amp; Goldin, 2008;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Poppins" pitchFamily="2" charset="77"/>
                <a:cs typeface="Poppins" pitchFamily="2" charset="77"/>
              </a:rPr>
              <a:t>Felver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Poppins" pitchFamily="2" charset="77"/>
                <a:cs typeface="Poppins" pitchFamily="2" charset="77"/>
              </a:rPr>
              <a:t> et al., 2015;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Poppins" pitchFamily="2" charset="77"/>
                <a:cs typeface="Poppins" pitchFamily="2" charset="77"/>
              </a:rPr>
              <a:t>Kuyken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Poppins" pitchFamily="2" charset="77"/>
                <a:cs typeface="Poppins" pitchFamily="2" charset="77"/>
              </a:rPr>
              <a:t> et al., 2018)</a:t>
            </a:r>
            <a:endParaRPr lang="en-US" dirty="0">
              <a:latin typeface="Poppins" pitchFamily="2" charset="77"/>
              <a:cs typeface="Poppins" pitchFamily="2" charset="77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Google Shape;366;p38"/>
          <p:cNvSpPr txBox="1">
            <a:spLocks noGrp="1"/>
          </p:cNvSpPr>
          <p:nvPr>
            <p:ph type="title"/>
          </p:nvPr>
        </p:nvSpPr>
        <p:spPr>
          <a:xfrm>
            <a:off x="720000" y="543637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Conclusion</a:t>
            </a:r>
            <a:endParaRPr dirty="0"/>
          </a:p>
        </p:txBody>
      </p:sp>
      <p:sp>
        <p:nvSpPr>
          <p:cNvPr id="379" name="Google Shape;379;p38"/>
          <p:cNvSpPr/>
          <p:nvPr/>
        </p:nvSpPr>
        <p:spPr>
          <a:xfrm>
            <a:off x="6890250" y="4266538"/>
            <a:ext cx="282151" cy="243522"/>
          </a:xfrm>
          <a:custGeom>
            <a:avLst/>
            <a:gdLst/>
            <a:ahLst/>
            <a:cxnLst/>
            <a:rect l="l" t="t" r="r" b="b"/>
            <a:pathLst>
              <a:path w="5838" h="5039" extrusionOk="0">
                <a:moveTo>
                  <a:pt x="1562" y="1"/>
                </a:moveTo>
                <a:cubicBezTo>
                  <a:pt x="1405" y="1"/>
                  <a:pt x="1256" y="26"/>
                  <a:pt x="1120" y="70"/>
                </a:cubicBezTo>
                <a:cubicBezTo>
                  <a:pt x="424" y="289"/>
                  <a:pt x="1" y="959"/>
                  <a:pt x="58" y="1731"/>
                </a:cubicBezTo>
                <a:cubicBezTo>
                  <a:pt x="69" y="1856"/>
                  <a:pt x="90" y="1978"/>
                  <a:pt x="130" y="2100"/>
                </a:cubicBezTo>
                <a:cubicBezTo>
                  <a:pt x="141" y="2136"/>
                  <a:pt x="151" y="2172"/>
                  <a:pt x="166" y="2208"/>
                </a:cubicBezTo>
                <a:cubicBezTo>
                  <a:pt x="589" y="3402"/>
                  <a:pt x="2121" y="4590"/>
                  <a:pt x="2584" y="4927"/>
                </a:cubicBezTo>
                <a:cubicBezTo>
                  <a:pt x="2680" y="4999"/>
                  <a:pt x="2795" y="5038"/>
                  <a:pt x="2917" y="5038"/>
                </a:cubicBezTo>
                <a:cubicBezTo>
                  <a:pt x="3039" y="5038"/>
                  <a:pt x="3154" y="4999"/>
                  <a:pt x="3254" y="4927"/>
                </a:cubicBezTo>
                <a:cubicBezTo>
                  <a:pt x="3714" y="4593"/>
                  <a:pt x="5245" y="3406"/>
                  <a:pt x="5669" y="2211"/>
                </a:cubicBezTo>
                <a:cubicBezTo>
                  <a:pt x="5683" y="2172"/>
                  <a:pt x="5694" y="2136"/>
                  <a:pt x="5708" y="2100"/>
                </a:cubicBezTo>
                <a:cubicBezTo>
                  <a:pt x="5744" y="1978"/>
                  <a:pt x="5765" y="1856"/>
                  <a:pt x="5776" y="1731"/>
                </a:cubicBezTo>
                <a:cubicBezTo>
                  <a:pt x="5837" y="959"/>
                  <a:pt x="5410" y="292"/>
                  <a:pt x="4718" y="70"/>
                </a:cubicBezTo>
                <a:cubicBezTo>
                  <a:pt x="4582" y="26"/>
                  <a:pt x="4433" y="1"/>
                  <a:pt x="4276" y="1"/>
                </a:cubicBezTo>
                <a:cubicBezTo>
                  <a:pt x="3829" y="1"/>
                  <a:pt x="3324" y="206"/>
                  <a:pt x="2917" y="769"/>
                </a:cubicBezTo>
                <a:cubicBezTo>
                  <a:pt x="2513" y="206"/>
                  <a:pt x="2009" y="1"/>
                  <a:pt x="156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0" name="Google Shape;380;p38"/>
          <p:cNvSpPr/>
          <p:nvPr/>
        </p:nvSpPr>
        <p:spPr>
          <a:xfrm>
            <a:off x="3060100" y="4143275"/>
            <a:ext cx="192900" cy="1878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Google Shape;401;p41">
            <a:extLst>
              <a:ext uri="{FF2B5EF4-FFF2-40B4-BE49-F238E27FC236}">
                <a16:creationId xmlns:a16="http://schemas.microsoft.com/office/drawing/2014/main" id="{8273DF7A-7A33-B32D-2D24-6DBDF697FE86}"/>
              </a:ext>
            </a:extLst>
          </p:cNvPr>
          <p:cNvSpPr txBox="1">
            <a:spLocks/>
          </p:cNvSpPr>
          <p:nvPr/>
        </p:nvSpPr>
        <p:spPr>
          <a:xfrm>
            <a:off x="720000" y="1430878"/>
            <a:ext cx="6917929" cy="24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274320" indent="-167640">
              <a:buClr>
                <a:schemeClr val="bg2">
                  <a:lumMod val="60000"/>
                  <a:lumOff val="40000"/>
                </a:schemeClr>
              </a:buClr>
              <a:buSzPts val="1200"/>
              <a:buFont typeface="Poppins"/>
              <a:buChar char="●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  <a:latin typeface="Poppins" pitchFamily="2" charset="77"/>
                <a:cs typeface="Poppins" pitchFamily="2" charset="77"/>
              </a:rPr>
              <a:t>Mindfulness helps children develop coping skills and reduce mental health symptoms.</a:t>
            </a:r>
          </a:p>
          <a:p>
            <a:pPr marL="274320" indent="-167640">
              <a:buClr>
                <a:schemeClr val="bg2">
                  <a:lumMod val="60000"/>
                  <a:lumOff val="40000"/>
                </a:schemeClr>
              </a:buClr>
              <a:buSzPts val="1200"/>
              <a:buFont typeface="Poppins"/>
              <a:buChar char="●"/>
            </a:pPr>
            <a:endParaRPr lang="en-GB" dirty="0">
              <a:solidFill>
                <a:schemeClr val="tx1">
                  <a:lumMod val="75000"/>
                </a:schemeClr>
              </a:solidFill>
              <a:latin typeface="Poppins" pitchFamily="2" charset="77"/>
              <a:cs typeface="Poppins" pitchFamily="2" charset="77"/>
            </a:endParaRPr>
          </a:p>
          <a:p>
            <a:pPr marL="274320" indent="-167640">
              <a:buClr>
                <a:schemeClr val="bg2">
                  <a:lumMod val="60000"/>
                  <a:lumOff val="40000"/>
                </a:schemeClr>
              </a:buClr>
              <a:buSzPts val="1200"/>
              <a:buFont typeface="Poppins"/>
              <a:buChar char="●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  <a:latin typeface="Poppins" pitchFamily="2" charset="77"/>
                <a:cs typeface="Poppins" pitchFamily="2" charset="77"/>
              </a:rPr>
              <a:t>Reduces stress, improves emotional regulation, and aids healing from trauma.</a:t>
            </a:r>
          </a:p>
          <a:p>
            <a:pPr marL="274320" indent="-167640">
              <a:buClr>
                <a:schemeClr val="bg2">
                  <a:lumMod val="60000"/>
                  <a:lumOff val="40000"/>
                </a:schemeClr>
              </a:buClr>
              <a:buSzPts val="1200"/>
              <a:buFont typeface="Poppins"/>
              <a:buChar char="●"/>
            </a:pPr>
            <a:endParaRPr lang="en-GB" dirty="0">
              <a:solidFill>
                <a:schemeClr val="tx1">
                  <a:lumMod val="75000"/>
                </a:schemeClr>
              </a:solidFill>
              <a:latin typeface="Poppins" pitchFamily="2" charset="77"/>
              <a:cs typeface="Poppins" pitchFamily="2" charset="77"/>
            </a:endParaRPr>
          </a:p>
          <a:p>
            <a:pPr marL="274320" indent="-167640">
              <a:buClr>
                <a:schemeClr val="bg2">
                  <a:lumMod val="60000"/>
                  <a:lumOff val="40000"/>
                </a:schemeClr>
              </a:buClr>
              <a:buSzPts val="1200"/>
              <a:buFont typeface="Poppins"/>
              <a:buChar char="●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  <a:latin typeface="Poppins" pitchFamily="2" charset="77"/>
                <a:cs typeface="Poppins" pitchFamily="2" charset="77"/>
              </a:rPr>
              <a:t>More research needed to understand and tailor mindfulness interventions</a:t>
            </a:r>
          </a:p>
          <a:p>
            <a:pPr marL="274320" indent="-167640">
              <a:buClr>
                <a:schemeClr val="bg2">
                  <a:lumMod val="60000"/>
                  <a:lumOff val="40000"/>
                </a:schemeClr>
              </a:buClr>
              <a:buSzPts val="1200"/>
              <a:buFont typeface="Poppins"/>
              <a:buChar char="●"/>
            </a:pPr>
            <a:endParaRPr lang="en-GB" dirty="0">
              <a:solidFill>
                <a:schemeClr val="tx1">
                  <a:lumMod val="75000"/>
                </a:schemeClr>
              </a:solidFill>
              <a:latin typeface="Poppins" pitchFamily="2" charset="77"/>
              <a:cs typeface="Poppins" pitchFamily="2" charset="77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Google Shape;366;p38"/>
          <p:cNvSpPr txBox="1">
            <a:spLocks noGrp="1"/>
          </p:cNvSpPr>
          <p:nvPr>
            <p:ph type="title"/>
          </p:nvPr>
        </p:nvSpPr>
        <p:spPr>
          <a:xfrm>
            <a:off x="2391600" y="1998750"/>
            <a:ext cx="4360800" cy="114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Thank you for listening!</a:t>
            </a:r>
            <a:endParaRPr dirty="0"/>
          </a:p>
        </p:txBody>
      </p:sp>
      <p:sp>
        <p:nvSpPr>
          <p:cNvPr id="379" name="Google Shape;379;p38"/>
          <p:cNvSpPr/>
          <p:nvPr/>
        </p:nvSpPr>
        <p:spPr>
          <a:xfrm>
            <a:off x="6890250" y="4266538"/>
            <a:ext cx="282151" cy="243522"/>
          </a:xfrm>
          <a:custGeom>
            <a:avLst/>
            <a:gdLst/>
            <a:ahLst/>
            <a:cxnLst/>
            <a:rect l="l" t="t" r="r" b="b"/>
            <a:pathLst>
              <a:path w="5838" h="5039" extrusionOk="0">
                <a:moveTo>
                  <a:pt x="1562" y="1"/>
                </a:moveTo>
                <a:cubicBezTo>
                  <a:pt x="1405" y="1"/>
                  <a:pt x="1256" y="26"/>
                  <a:pt x="1120" y="70"/>
                </a:cubicBezTo>
                <a:cubicBezTo>
                  <a:pt x="424" y="289"/>
                  <a:pt x="1" y="959"/>
                  <a:pt x="58" y="1731"/>
                </a:cubicBezTo>
                <a:cubicBezTo>
                  <a:pt x="69" y="1856"/>
                  <a:pt x="90" y="1978"/>
                  <a:pt x="130" y="2100"/>
                </a:cubicBezTo>
                <a:cubicBezTo>
                  <a:pt x="141" y="2136"/>
                  <a:pt x="151" y="2172"/>
                  <a:pt x="166" y="2208"/>
                </a:cubicBezTo>
                <a:cubicBezTo>
                  <a:pt x="589" y="3402"/>
                  <a:pt x="2121" y="4590"/>
                  <a:pt x="2584" y="4927"/>
                </a:cubicBezTo>
                <a:cubicBezTo>
                  <a:pt x="2680" y="4999"/>
                  <a:pt x="2795" y="5038"/>
                  <a:pt x="2917" y="5038"/>
                </a:cubicBezTo>
                <a:cubicBezTo>
                  <a:pt x="3039" y="5038"/>
                  <a:pt x="3154" y="4999"/>
                  <a:pt x="3254" y="4927"/>
                </a:cubicBezTo>
                <a:cubicBezTo>
                  <a:pt x="3714" y="4593"/>
                  <a:pt x="5245" y="3406"/>
                  <a:pt x="5669" y="2211"/>
                </a:cubicBezTo>
                <a:cubicBezTo>
                  <a:pt x="5683" y="2172"/>
                  <a:pt x="5694" y="2136"/>
                  <a:pt x="5708" y="2100"/>
                </a:cubicBezTo>
                <a:cubicBezTo>
                  <a:pt x="5744" y="1978"/>
                  <a:pt x="5765" y="1856"/>
                  <a:pt x="5776" y="1731"/>
                </a:cubicBezTo>
                <a:cubicBezTo>
                  <a:pt x="5837" y="959"/>
                  <a:pt x="5410" y="292"/>
                  <a:pt x="4718" y="70"/>
                </a:cubicBezTo>
                <a:cubicBezTo>
                  <a:pt x="4582" y="26"/>
                  <a:pt x="4433" y="1"/>
                  <a:pt x="4276" y="1"/>
                </a:cubicBezTo>
                <a:cubicBezTo>
                  <a:pt x="3829" y="1"/>
                  <a:pt x="3324" y="206"/>
                  <a:pt x="2917" y="769"/>
                </a:cubicBezTo>
                <a:cubicBezTo>
                  <a:pt x="2513" y="206"/>
                  <a:pt x="2009" y="1"/>
                  <a:pt x="156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0" name="Google Shape;380;p38"/>
          <p:cNvSpPr/>
          <p:nvPr/>
        </p:nvSpPr>
        <p:spPr>
          <a:xfrm>
            <a:off x="3060100" y="4143275"/>
            <a:ext cx="192900" cy="1878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241841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01F92E-687B-6311-B431-5B94BDE1CE72}"/>
              </a:ext>
            </a:extLst>
          </p:cNvPr>
          <p:cNvSpPr txBox="1"/>
          <p:nvPr/>
        </p:nvSpPr>
        <p:spPr>
          <a:xfrm>
            <a:off x="322728" y="44825"/>
            <a:ext cx="8471647" cy="53707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lnSpc>
                <a:spcPct val="200000"/>
              </a:lnSpc>
            </a:pPr>
            <a:r>
              <a:rPr lang="en-GB" sz="1000" b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References</a:t>
            </a:r>
          </a:p>
          <a:p>
            <a:pPr marL="457200" indent="-457200"/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Anda, R. F.,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Felitti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V. J.,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Bremner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J. D., Walker, J. D., Whitfield, Ch., Perry, B. D., Dube, Sh. R., &amp; Giles, W. H. (2005). The enduring effects of abuse and related adverse experiences in childhood.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European Archives of Psychiatry and Clinical Neuroscience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256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(3), 174–186. https://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doi.org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/10.1007/s00406-005-0624-4 </a:t>
            </a:r>
          </a:p>
          <a:p>
            <a:pPr marL="457200" indent="-457200"/>
            <a:r>
              <a:rPr lang="en-GB" sz="800" b="0" i="0" u="none" strike="noStrike" dirty="0">
                <a:solidFill>
                  <a:srgbClr val="000000"/>
                </a:solidFill>
                <a:effectLst/>
                <a:latin typeface="Poppins" pitchFamily="2" charset="77"/>
                <a:cs typeface="Poppins" pitchFamily="2" charset="77"/>
              </a:rPr>
              <a:t>Baer, R., Crane, C., Miller, E., &amp; </a:t>
            </a:r>
            <a:r>
              <a:rPr lang="en-GB" sz="800" b="0" i="0" u="none" strike="noStrike" dirty="0" err="1">
                <a:solidFill>
                  <a:srgbClr val="000000"/>
                </a:solidFill>
                <a:effectLst/>
                <a:latin typeface="Poppins" pitchFamily="2" charset="77"/>
                <a:cs typeface="Poppins" pitchFamily="2" charset="77"/>
              </a:rPr>
              <a:t>Kuyken</a:t>
            </a:r>
            <a:r>
              <a:rPr lang="en-GB" sz="800" b="0" i="0" u="none" strike="noStrike" dirty="0">
                <a:solidFill>
                  <a:srgbClr val="000000"/>
                </a:solidFill>
                <a:effectLst/>
                <a:latin typeface="Poppins" pitchFamily="2" charset="77"/>
                <a:cs typeface="Poppins" pitchFamily="2" charset="77"/>
              </a:rPr>
              <a:t>, W. (2019a). Doing no harm in mindfulness-based programs: Conceptual issues and empirical findings. </a:t>
            </a:r>
            <a:r>
              <a:rPr lang="en-GB" sz="800" b="0" i="1" u="none" strike="noStrike" dirty="0">
                <a:solidFill>
                  <a:srgbClr val="000000"/>
                </a:solidFill>
                <a:effectLst/>
                <a:latin typeface="Poppins" pitchFamily="2" charset="77"/>
                <a:cs typeface="Poppins" pitchFamily="2" charset="77"/>
              </a:rPr>
              <a:t>Clinical Psychology Review</a:t>
            </a:r>
            <a:r>
              <a:rPr lang="en-GB" sz="800" b="0" i="0" u="none" strike="noStrike" dirty="0">
                <a:solidFill>
                  <a:srgbClr val="000000"/>
                </a:solidFill>
                <a:effectLst/>
                <a:latin typeface="Poppins" pitchFamily="2" charset="77"/>
                <a:cs typeface="Poppins" pitchFamily="2" charset="77"/>
              </a:rPr>
              <a:t>, </a:t>
            </a:r>
            <a:r>
              <a:rPr lang="en-GB" sz="800" b="0" i="1" u="none" strike="noStrike" dirty="0">
                <a:solidFill>
                  <a:srgbClr val="000000"/>
                </a:solidFill>
                <a:effectLst/>
                <a:latin typeface="Poppins" pitchFamily="2" charset="77"/>
                <a:cs typeface="Poppins" pitchFamily="2" charset="77"/>
              </a:rPr>
              <a:t>71</a:t>
            </a:r>
            <a:r>
              <a:rPr lang="en-GB" sz="800" b="0" i="0" u="none" strike="noStrike" dirty="0">
                <a:solidFill>
                  <a:srgbClr val="000000"/>
                </a:solidFill>
                <a:effectLst/>
                <a:latin typeface="Poppins" pitchFamily="2" charset="77"/>
                <a:cs typeface="Poppins" pitchFamily="2" charset="77"/>
              </a:rPr>
              <a:t>, 101–114. https://</a:t>
            </a:r>
            <a:r>
              <a:rPr lang="en-GB" sz="800" b="0" i="0" u="none" strike="noStrike" dirty="0" err="1">
                <a:solidFill>
                  <a:srgbClr val="000000"/>
                </a:solidFill>
                <a:effectLst/>
                <a:latin typeface="Poppins" pitchFamily="2" charset="77"/>
                <a:cs typeface="Poppins" pitchFamily="2" charset="77"/>
              </a:rPr>
              <a:t>doi.org</a:t>
            </a:r>
            <a:r>
              <a:rPr lang="en-GB" sz="800" b="0" i="0" u="none" strike="noStrike" dirty="0">
                <a:solidFill>
                  <a:srgbClr val="000000"/>
                </a:solidFill>
                <a:effectLst/>
                <a:latin typeface="Poppins" pitchFamily="2" charset="77"/>
                <a:cs typeface="Poppins" pitchFamily="2" charset="77"/>
              </a:rPr>
              <a:t>/10.1016/j.cpr.2019.01.001 </a:t>
            </a:r>
            <a:endParaRPr lang="en-GB" sz="800" kern="100" dirty="0">
              <a:solidFill>
                <a:schemeClr val="tx1">
                  <a:lumMod val="75000"/>
                </a:schemeClr>
              </a:solidFill>
              <a:effectLst/>
              <a:latin typeface="Poppins" pitchFamily="2" charset="77"/>
              <a:ea typeface="Aptos" panose="020B0004020202020204" pitchFamily="34" charset="0"/>
              <a:cs typeface="Poppins" pitchFamily="2" charset="77"/>
            </a:endParaRPr>
          </a:p>
          <a:p>
            <a:pPr marL="457200" indent="-457200"/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Bellis, M. A., Hughes, K., Leckenby, N., Jones, L.,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Baban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A.,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Kachaeva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M.,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Povilaitis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R.,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Pudule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I.,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Qirjako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G.,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Ulukol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B.,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Raleva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M., &amp; Terzic, N. (2014). Adverse childhood experiences and associations with health-harming behaviours in young adults: Surveys in eight Eastern European countries.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Bulletin of the World Health Organization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92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(9), 641–655. https://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doi.org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/10.2471/blt.13.129247 </a:t>
            </a:r>
          </a:p>
          <a:p>
            <a:pPr marL="457200" indent="-457200"/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BetterHelp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. (2024).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Four ways that adverse childhood experiences affect adults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. https://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www.betterhelp.com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/advice/childhood/4-ways-that-adverse-childhood-experiences-affect-adults/ </a:t>
            </a:r>
          </a:p>
          <a:p>
            <a:pPr marL="457200" indent="-457200"/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Centers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 for Disease Control and Prevention. (2023).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Fast facts: Preventing adverse childhood experiences |violence </a:t>
            </a:r>
            <a:r>
              <a:rPr lang="en-GB" sz="800" i="1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prevention|injury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 </a:t>
            </a:r>
            <a:r>
              <a:rPr lang="en-GB" sz="800" i="1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Center|CDC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.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Centers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 for Disease Control and Prevention. https://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www.cdc.gov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violenceprevention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/aces/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fastfact.html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 </a:t>
            </a:r>
          </a:p>
          <a:p>
            <a:pPr marL="457200" indent="-457200"/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Cleveland Clinic. (2023).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Adverse childhood experiences (aces) &amp; childhood trauma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. Cleveland Clinic. https://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my.clevelandclinic.org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/health/symptoms/24875-adverse-childhood-experiences-ace#possible-causes </a:t>
            </a:r>
          </a:p>
          <a:p>
            <a:pPr marL="457200" indent="-457200"/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Dolbier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C. L., Haley, E. N., Conder, L., &amp;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Guiler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W. (2021). Adverse childhood experiences and adult psychopathological symptoms: The moderating role of Dispositional Mindfulness.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Journal of Contextual </a:t>
            </a:r>
            <a:r>
              <a:rPr lang="en-GB" sz="800" i="1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Behavioral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 Science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21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73–79. https://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doi.org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/10.1016/j.jcbs.2021.06.001 </a:t>
            </a:r>
          </a:p>
          <a:p>
            <a:pPr marL="457200" indent="-457200"/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Felver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J. C.,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Celis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-de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Hoyos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C. E.,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Tezanos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K., &amp; Singh, N. N. (2015). A systematic review of mindfulness-based interventions for youth in school settings.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Mindfulness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7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(1), 34–45. https://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doi.org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/10.1007/s12671-015-0389-4 </a:t>
            </a:r>
          </a:p>
          <a:p>
            <a:pPr marL="457200" indent="-457200"/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Kuyken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W.,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Weare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K.,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Ukoumunne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O. C., Vicary, R.,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Motton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N., Burnett, R., Cullen, C., Hennelly, S., &amp; Huppert, F. (2018). Effectiveness of the mindfulness in schools programme: Non-randomised controlled feasibility study.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British Journal of Psychiatry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203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(2), 126–131. https://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doi.org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/10.1192/bjp.bp.113.126649 </a:t>
            </a:r>
          </a:p>
          <a:p>
            <a:pPr marL="457200" indent="-457200"/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McKeen, H., Hook, M.,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Podduturi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P.,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Beitzell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E., Jones, A., &amp;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Liss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M. (2021). Mindfulness as a mediator and moderator in the relationship between adverse childhood experiences and depression.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Current Psychology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42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(8), 6576–6586. https://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doi.org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/10.1007/s12144-021-02003-z </a:t>
            </a:r>
          </a:p>
          <a:p>
            <a:pPr marL="457200" indent="-457200"/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Mendelson, T., Greenberg, M. T.,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Dariotis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J. K., Gould, L. F., Rhoades, B. L., &amp; Leaf, P. J. (2010). Feasibility and preliminary outcomes of a school-based mindfulness intervention for urban youth.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Journal of Abnormal Child Psychology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38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(7), 985–994. https://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doi.org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/10.1007/s10802-010-9418-x </a:t>
            </a:r>
          </a:p>
          <a:p>
            <a:pPr marL="457200" indent="-457200"/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Metzler, M., Merrick, M. T.,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Klevens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J., Ports, K. A., &amp; Ford, D. C. (2017). Adverse childhood experiences and life opportunities: Shifting the narrative.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Children and Youth Services Review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72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141–149. https://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doi.org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/10.1016/j.childyouth.2016.10.021 </a:t>
            </a:r>
          </a:p>
          <a:p>
            <a:pPr marL="457200" indent="-457200"/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Mind. (2021).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What is mindfulness?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. Mind. https://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www.mind.org.uk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/information-support/drugs-and-treatments/mindfulness/about-mindfulness/ </a:t>
            </a:r>
          </a:p>
          <a:p>
            <a:pPr marL="457200" indent="-457200"/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Moyes, E.,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Nutman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G., &amp; Mirman, J. H. (2022). The efficacy of targeted mindfulness-based interventions for improving mental health and cognition among youth and adults with Ace Histories: A systematic mixed studies review.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Journal of Child &amp;amp; Adolescent Trauma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15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(4), 1165–1177. https://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doi.org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/10.1007/s40653-022-00454-5 </a:t>
            </a:r>
          </a:p>
          <a:p>
            <a:pPr marL="457200" indent="-457200"/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Ortiz, R., &amp;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Sibinga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E. (2017). The role of mindfulness in reducing the adverse effects of childhood stress and trauma.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Children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4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(3), 16. https://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doi.org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/10.3390/children4030016 </a:t>
            </a:r>
          </a:p>
          <a:p>
            <a:pPr marL="457200" indent="-457200"/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Saltzman, A., &amp; Goldin, P. (2008). Mindfulness-based stress reduction for school-age children.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Acceptance and Mindfulness Treatments for Children and Adolescents: A Practitioner’s Guide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139–161. https://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doi.org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/10.1007/s10826-009-9301-y </a:t>
            </a:r>
          </a:p>
          <a:p>
            <a:pPr marL="457200" indent="-457200"/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Stewart-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Tufescu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A., Struck, S., Taillieu, T., Salmon, S., Fortier, J., Brownell, M.,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Chartier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M.,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Yakubovich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A. R., &amp; Afifi, T. O. (2022). Adverse childhood experiences and education outcomes among adolescents: Linking survey and Administrative Data.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International Journal of Environmental Research and Public Health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19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(18), 11564. https://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doi.org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/10.3390/ijerph191811564 </a:t>
            </a:r>
          </a:p>
          <a:p>
            <a:pPr marL="457200" indent="-457200"/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Tzouvara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V., 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Kupdere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P., Wilson, K., Matthews, L., Simpson, A., &amp; Foye, U. (2023). Adverse childhood experiences, mental health, and social functioning: A scoping review of the literature.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Child Abuse &amp;amp; Neglect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 </a:t>
            </a:r>
            <a:r>
              <a:rPr lang="en-GB" sz="800" i="1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139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, 106092. https://</a:t>
            </a:r>
            <a:r>
              <a:rPr lang="en-GB" sz="800" kern="100" dirty="0" err="1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doi.org</a:t>
            </a:r>
            <a:r>
              <a:rPr lang="en-GB" sz="800" kern="100" dirty="0">
                <a:solidFill>
                  <a:schemeClr val="tx1">
                    <a:lumMod val="75000"/>
                  </a:schemeClr>
                </a:solidFill>
                <a:effectLst/>
                <a:latin typeface="Poppins" pitchFamily="2" charset="77"/>
                <a:ea typeface="Aptos" panose="020B0004020202020204" pitchFamily="34" charset="0"/>
                <a:cs typeface="Poppins" pitchFamily="2" charset="77"/>
              </a:rPr>
              <a:t>/10.1016/j.chiabu.2023.106092 </a:t>
            </a:r>
          </a:p>
          <a:p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algn="l"/>
            <a:endParaRPr lang="en-GB" sz="1100" b="0" i="0" u="none" strike="noStrike" dirty="0">
              <a:solidFill>
                <a:srgbClr val="00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14805573"/>
      </p:ext>
    </p:extLst>
  </p:cSld>
  <p:clrMapOvr>
    <a:masterClrMapping/>
  </p:clrMapOvr>
</p:sld>
</file>

<file path=ppt/theme/theme1.xml><?xml version="1.0" encoding="utf-8"?>
<a:theme xmlns:a="http://schemas.openxmlformats.org/drawingml/2006/main" name="Mindfulness en el aula: técnicas de respiración by Slidesgo">
  <a:themeElements>
    <a:clrScheme name="Simple Light">
      <a:dk1>
        <a:srgbClr val="313B4B"/>
      </a:dk1>
      <a:lt1>
        <a:srgbClr val="F4ECE1"/>
      </a:lt1>
      <a:dk2>
        <a:srgbClr val="A9BBCE"/>
      </a:dk2>
      <a:lt2>
        <a:srgbClr val="EBC8C0"/>
      </a:lt2>
      <a:accent1>
        <a:srgbClr val="D8D9D3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313B4B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2340</Words>
  <Application>Microsoft Macintosh PowerPoint</Application>
  <PresentationFormat>On-screen Show (16:9)</PresentationFormat>
  <Paragraphs>197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Dela Gothic One</vt:lpstr>
      <vt:lpstr>Nunito Light</vt:lpstr>
      <vt:lpstr>Arial</vt:lpstr>
      <vt:lpstr>Poppins</vt:lpstr>
      <vt:lpstr>Poppins SemiBold</vt:lpstr>
      <vt:lpstr>Poppins Medium</vt:lpstr>
      <vt:lpstr>Söhne</vt:lpstr>
      <vt:lpstr>Aptos</vt:lpstr>
      <vt:lpstr>Mindfulness en el aula: técnicas de respiración by Slidesgo</vt:lpstr>
      <vt:lpstr>Adverse Childhood Experiences</vt:lpstr>
      <vt:lpstr>What are ACEs?</vt:lpstr>
      <vt:lpstr>IMPACTS</vt:lpstr>
      <vt:lpstr>Importance of Addressing ACEs</vt:lpstr>
      <vt:lpstr>What is Mindfulness?</vt:lpstr>
      <vt:lpstr>Mindfulness Practices</vt:lpstr>
      <vt:lpstr>Effectiveness of Mindfulness Practices</vt:lpstr>
      <vt:lpstr>Effectiveness of Mindfulness Practices</vt:lpstr>
      <vt:lpstr>Effectiveness of Mindfulness Practices</vt:lpstr>
      <vt:lpstr>Effectiveness of Mindfulness Practices</vt:lpstr>
      <vt:lpstr>Limitations of Mindfulness Practices</vt:lpstr>
      <vt:lpstr>Conclusion</vt:lpstr>
      <vt:lpstr>Thank you for listening!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Adverse Childhood Experiences</dc:title>
  <cp:lastModifiedBy>Ffion Jones (2100534)</cp:lastModifiedBy>
  <cp:revision>2</cp:revision>
  <dcterms:modified xsi:type="dcterms:W3CDTF">2024-05-07T11:47:37Z</dcterms:modified>
</cp:coreProperties>
</file>