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263FB-6402-4DB5-B21D-E819B44C2E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555907-D327-43B7-A40D-CB05974985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903E3-693A-4CAD-8A08-7E61F614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72A14-CC47-4E44-80DA-8B6CF1F6E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E623D-521B-4CC4-B884-79FF12F66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8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CCC38-5493-4AD9-83BA-272AFF211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F75FB-A617-452C-AE26-393D3FEB9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BF971-6B91-428C-9989-4BEC5A15C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F2449-4A82-4FF2-AAFC-E3164A51D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BCC1B-774B-451F-9AF8-8E4072E3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068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80F49-212F-45B4-9188-ADCC37078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36BD6-C716-4772-8408-D0EDF5E7D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796E5-A392-4F70-8E9D-1264D7A58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96F94-5F8A-42AE-8F77-2C2A93869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3E1AA-4FDD-43C4-B4E1-28784CF6B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928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3DF1E-46BC-40F1-9671-EE79D5548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EEDEC-F624-4D4D-AA5E-24D9AAC93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85DF6-8783-4E82-B8D0-1A6B5DE224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83987C-AFF4-41EF-855D-D7D2F4106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E0452-1B82-4691-B5DB-6C57FECCC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6434F-78F2-4F50-8EE3-C2D3D3FD6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7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2B59F-D04E-47CD-B074-24A51FCF9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33C5C-F058-49AE-AAE1-379258E709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C6C42D-8953-405D-BA7E-C8DBA0BB03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78098D-9C01-4622-8451-804AC5F3B5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D4E01D-552B-461C-B55D-4C9BA64E1C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C623E2-53D0-467A-831D-AC905C765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60946E-9420-4F93-A7E0-7CE5B6CE7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AC6FFA-3B20-4354-89B0-AC5462465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73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09778-048E-4A2B-B396-5FC83429B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D128E-7EAC-4DAE-B2DF-6E19C6DD0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F434AE-73F5-4CD9-80A0-9B7FEC423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2D987-F5F3-4E52-9F35-C16C75C84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613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28EB15-DEA6-496E-A567-B5798A083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87C7E5-927C-40FC-B1B1-CD85BDC81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A738C5-6778-47AA-AEAC-92C6043E1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81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F736-3AA9-42C9-B1D1-1D2FE6610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B793F-D2A1-4238-9170-816082DEA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1BFEAA-8E97-4787-9190-184F64D6B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09337-A7C2-481B-914D-61F42F5EE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2B870-71D8-42BC-B0F6-7217E14AC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D4CBD-56D5-4610-8993-46D68A107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53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A455F-ED7B-4E0F-91F8-538B2B494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992F27-F1A4-42F3-AFC0-F603F536FB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075E2B-84C7-4B77-A6B9-45D0C1E06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19633-6FD3-4C1C-B165-98C80C2D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9D3B82-7D67-4829-B488-D4DDA0E09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6D002-F4A1-4C0E-99D0-3C3FB3E45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75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53B8B-82E0-4083-8868-438F90EA5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5627F-FFA6-455B-A70E-3F9540D8E7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D9C4A-7335-4170-B1B0-9720F1386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034C0-BD7A-4A14-9227-A00958DEC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52DE6-265F-44FB-8178-C8187344E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79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5C8747-D9B4-4D19-8F9B-729D9ED5C9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0334B-4714-430C-9659-168FC2864B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18329-F31D-4D97-9EE2-B5EFF4278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D70AE-5CBF-436C-A396-4BAF5AF7C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A58EA-F80B-46D2-9862-75B681BA4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963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F36E72-B42A-4A4C-8CA4-B82867C19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C96885-2D44-4E09-9729-568D4A6EDA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D46B4-B009-4AE9-969A-730D869F94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4D8EE-0DED-4473-9E38-416EA08F7D0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D46CB-004E-4870-9E81-8BF76B15EE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7AA33-C933-4C0A-A871-892511FC2B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8080B-3F89-47FB-BD7C-9400337B9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933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B6BA5-47DB-45D5-82F7-D54AEDF26F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highlight>
                  <a:srgbClr val="FFFF00"/>
                </a:highlight>
              </a:rPr>
              <a:t>Student Name : Neagu Alina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E4983B-7D0A-4BD6-BA72-D4EBD6EC68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highlight>
                  <a:srgbClr val="FFFF00"/>
                </a:highlight>
              </a:rPr>
              <a:t>Studen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sz="2000" dirty="0">
                <a:highlight>
                  <a:srgbClr val="FFFF00"/>
                </a:highlight>
              </a:rPr>
              <a:t>Number</a:t>
            </a:r>
            <a:r>
              <a:rPr lang="en-GB" dirty="0">
                <a:highlight>
                  <a:srgbClr val="FFFF00"/>
                </a:highlight>
              </a:rPr>
              <a:t>: 2121368</a:t>
            </a:r>
          </a:p>
        </p:txBody>
      </p:sp>
    </p:spTree>
    <p:extLst>
      <p:ext uri="{BB962C8B-B14F-4D97-AF65-F5344CB8AC3E}">
        <p14:creationId xmlns:p14="http://schemas.microsoft.com/office/powerpoint/2010/main" val="18771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F8D6CB-6EEE-4E42-84B0-A1BC258B6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187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477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Student Name : Neagu Alina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: Neagu Alina</dc:title>
  <dc:creator>Alina Neagu (2121368)</dc:creator>
  <cp:lastModifiedBy>Alina Neagu (2121368)</cp:lastModifiedBy>
  <cp:revision>1</cp:revision>
  <dcterms:created xsi:type="dcterms:W3CDTF">2023-03-03T19:22:19Z</dcterms:created>
  <dcterms:modified xsi:type="dcterms:W3CDTF">2023-03-03T19:22:34Z</dcterms:modified>
</cp:coreProperties>
</file>