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3"/>
    <p:sldMasterId id="2147483678" r:id="rId4"/>
  </p:sldMasterIdLst>
  <p:notesMasterIdLst>
    <p:notesMasterId r:id="rId50"/>
  </p:notesMasterIdLst>
  <p:sldIdLst>
    <p:sldId id="256" r:id="rId5"/>
    <p:sldId id="257" r:id="rId6"/>
    <p:sldId id="260" r:id="rId7"/>
    <p:sldId id="292" r:id="rId8"/>
    <p:sldId id="291" r:id="rId9"/>
    <p:sldId id="290" r:id="rId10"/>
    <p:sldId id="289" r:id="rId11"/>
    <p:sldId id="288" r:id="rId12"/>
    <p:sldId id="287" r:id="rId13"/>
    <p:sldId id="286" r:id="rId14"/>
    <p:sldId id="285" r:id="rId15"/>
    <p:sldId id="274" r:id="rId16"/>
    <p:sldId id="358" r:id="rId17"/>
    <p:sldId id="338" r:id="rId18"/>
    <p:sldId id="335" r:id="rId19"/>
    <p:sldId id="323" r:id="rId20"/>
    <p:sldId id="357" r:id="rId21"/>
    <p:sldId id="360" r:id="rId22"/>
    <p:sldId id="359" r:id="rId23"/>
    <p:sldId id="275" r:id="rId24"/>
    <p:sldId id="329" r:id="rId25"/>
    <p:sldId id="330" r:id="rId26"/>
    <p:sldId id="331" r:id="rId27"/>
    <p:sldId id="276" r:id="rId28"/>
    <p:sldId id="339" r:id="rId29"/>
    <p:sldId id="340" r:id="rId30"/>
    <p:sldId id="341" r:id="rId31"/>
    <p:sldId id="332" r:id="rId32"/>
    <p:sldId id="277" r:id="rId33"/>
    <p:sldId id="349" r:id="rId34"/>
    <p:sldId id="350" r:id="rId35"/>
    <p:sldId id="351" r:id="rId36"/>
    <p:sldId id="352" r:id="rId37"/>
    <p:sldId id="353" r:id="rId38"/>
    <p:sldId id="354" r:id="rId39"/>
    <p:sldId id="355" r:id="rId40"/>
    <p:sldId id="356" r:id="rId41"/>
    <p:sldId id="278" r:id="rId42"/>
    <p:sldId id="310" r:id="rId43"/>
    <p:sldId id="318" r:id="rId44"/>
    <p:sldId id="319" r:id="rId45"/>
    <p:sldId id="320" r:id="rId46"/>
    <p:sldId id="321" r:id="rId47"/>
    <p:sldId id="312" r:id="rId48"/>
    <p:sldId id="293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259754-5C69-429C-B4B9-C1A6F4E4370D}" v="33" dt="2023-03-29T12:38:43.836"/>
    <p1510:client id="{0437B12A-CCDE-4346-961D-7E8D90FD4C24}" v="123" dt="2023-03-29T10:30:58.946"/>
    <p1510:client id="{07024413-D4BB-487F-B36B-93D0F248564E}" v="116" dt="2023-03-29T12:30:07.061"/>
    <p1510:client id="{0B9BA1F5-36AE-4DBC-8514-313B4B492374}" v="235" dt="2023-03-29T11:47:10.831"/>
    <p1510:client id="{1FBC98CB-B0F3-4E8D-91F4-F5E029B28265}" v="380" dt="2023-03-29T09:58:59.663"/>
    <p1510:client id="{27E66A83-85E4-465E-BA70-F4A919DB17DE}" v="114" dt="2023-03-29T10:41:33.033"/>
    <p1510:client id="{2C6E6A55-688B-4611-B143-64259EF83613}" v="10" dt="2023-03-29T08:18:19.539"/>
    <p1510:client id="{4250210A-D424-485C-8DCC-4D8F62833CFC}" v="286" dt="2023-03-29T11:55:36.995"/>
    <p1510:client id="{4890CE76-7919-450E-B306-13BBF1FD73FA}" v="38" dt="2023-03-28T19:59:42.063"/>
    <p1510:client id="{4AF22158-2BCA-4BFF-B38A-71B12CC7D041}" v="26" dt="2023-03-29T10:58:30.976"/>
    <p1510:client id="{6D070AA3-1493-4890-8D7C-3B4767CB4EB0}" v="828" dt="2023-03-29T18:48:46.017"/>
    <p1510:client id="{7187BDE7-E485-4952-AC81-FC531AFA384A}" v="1" dt="2023-03-29T19:02:25.714"/>
    <p1510:client id="{93316F3D-2939-4C77-B313-992CD368A89B}" v="4" dt="2023-03-29T11:52:38.565"/>
    <p1510:client id="{DB8AD795-A9F1-42AE-94FD-6C0A2E5DA8B2}" v="110" dt="2023-03-29T11:30:39.889"/>
    <p1510:client id="{EA014170-5896-42D4-B06B-C60A5D984D6A}" v="506" dt="2023-03-29T10:40:16.403"/>
    <p1510:client id="{ED3894B8-8F3B-4A14-B2A4-6256FE41C796}" v="427" dt="2023-03-29T09:07:05.865"/>
    <p1510:client id="{F2708807-AC52-44A9-A1FB-2AF517B90D42}" v="175" dt="2023-03-29T08:23:47.249"/>
    <p1510:client id="{FA297767-2C4B-43A6-AF1E-B578021D7FF1}" v="58" dt="2023-03-29T12:06:25.923"/>
    <p1510:client id="{FCCFFAB2-EC92-4370-97CB-63BD2D6120BF}" v="81" dt="2023-03-29T10:51:27.2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07344_student_uwtsd_ac_uk/Documents/files/Year%202/Group%20design%20project/Personal%20Section/Valve%20Calc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07344_student_uwtsd_ac_uk/Documents/files/Year%202/Group%20design%20project/Personal%20Section/Valve%20Calc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07344_student_uwtsd_ac_uk/Documents/files/Year%202/Group%20design%20project/Personal%20Section/Valve%20Calc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07344_student_uwtsd_ac_uk/Documents/files/Year%202/Group%20design%20project/Personal%20Section/Calculations/Valve%20Calcs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07344_student_uwtsd_ac_uk/Documents/files/Year%202/Group%20design%20project/Personal%20Section/Calculations/Valve%20Calcs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07344_student_uwtsd_ac_uk/Documents/files/Year%202/Group%20design%20project/Personal%20Section/Calculations/Valve%20Calcs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07344_student_uwtsd_ac_uk/Documents/files/Year%202/Group%20design%20project/Personal%20Section/Calculations/Valve%20Calcs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Cam</a:t>
            </a:r>
            <a:r>
              <a:rPr lang="en-GB" baseline="0"/>
              <a:t> and Valve Lift over Crank Angle</a:t>
            </a:r>
            <a:endParaRPr lang="en-GB"/>
          </a:p>
        </c:rich>
      </c:tx>
      <c:layout>
        <c:manualLayout>
          <c:xMode val="edge"/>
          <c:yMode val="edge"/>
          <c:x val="0.24739168725081714"/>
          <c:y val="3.754821194438658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1"/>
          <c:order val="0"/>
          <c:tx>
            <c:v>Intake Cam Lift</c:v>
          </c:tx>
          <c:spPr>
            <a:ln w="19050" cap="rnd">
              <a:solidFill>
                <a:schemeClr val="accent1">
                  <a:lumMod val="60000"/>
                  <a:lumOff val="40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'Valve Dynamics'!$B$4:$B$724</c:f>
              <c:numCache>
                <c:formatCode>General</c:formatCode>
                <c:ptCount val="721"/>
                <c:pt idx="0">
                  <c:v>-360</c:v>
                </c:pt>
                <c:pt idx="1">
                  <c:v>-359</c:v>
                </c:pt>
                <c:pt idx="2">
                  <c:v>-358</c:v>
                </c:pt>
                <c:pt idx="3">
                  <c:v>-357</c:v>
                </c:pt>
                <c:pt idx="4">
                  <c:v>-356</c:v>
                </c:pt>
                <c:pt idx="5">
                  <c:v>-355</c:v>
                </c:pt>
                <c:pt idx="6">
                  <c:v>-354</c:v>
                </c:pt>
                <c:pt idx="7">
                  <c:v>-353</c:v>
                </c:pt>
                <c:pt idx="8">
                  <c:v>-352</c:v>
                </c:pt>
                <c:pt idx="9">
                  <c:v>-351</c:v>
                </c:pt>
                <c:pt idx="10">
                  <c:v>-350</c:v>
                </c:pt>
                <c:pt idx="11">
                  <c:v>-349</c:v>
                </c:pt>
                <c:pt idx="12">
                  <c:v>-348</c:v>
                </c:pt>
                <c:pt idx="13">
                  <c:v>-347</c:v>
                </c:pt>
                <c:pt idx="14">
                  <c:v>-346</c:v>
                </c:pt>
                <c:pt idx="15">
                  <c:v>-345</c:v>
                </c:pt>
                <c:pt idx="16">
                  <c:v>-344</c:v>
                </c:pt>
                <c:pt idx="17">
                  <c:v>-343</c:v>
                </c:pt>
                <c:pt idx="18">
                  <c:v>-342</c:v>
                </c:pt>
                <c:pt idx="19">
                  <c:v>-341</c:v>
                </c:pt>
                <c:pt idx="20">
                  <c:v>-340</c:v>
                </c:pt>
                <c:pt idx="21">
                  <c:v>-339</c:v>
                </c:pt>
                <c:pt idx="22">
                  <c:v>-338</c:v>
                </c:pt>
                <c:pt idx="23">
                  <c:v>-337</c:v>
                </c:pt>
                <c:pt idx="24">
                  <c:v>-336</c:v>
                </c:pt>
                <c:pt idx="25">
                  <c:v>-335</c:v>
                </c:pt>
                <c:pt idx="26">
                  <c:v>-334</c:v>
                </c:pt>
                <c:pt idx="27">
                  <c:v>-333</c:v>
                </c:pt>
                <c:pt idx="28">
                  <c:v>-332</c:v>
                </c:pt>
                <c:pt idx="29">
                  <c:v>-331</c:v>
                </c:pt>
                <c:pt idx="30">
                  <c:v>-330</c:v>
                </c:pt>
                <c:pt idx="31">
                  <c:v>-329</c:v>
                </c:pt>
                <c:pt idx="32">
                  <c:v>-328</c:v>
                </c:pt>
                <c:pt idx="33">
                  <c:v>-327</c:v>
                </c:pt>
                <c:pt idx="34">
                  <c:v>-326</c:v>
                </c:pt>
                <c:pt idx="35">
                  <c:v>-325</c:v>
                </c:pt>
                <c:pt idx="36">
                  <c:v>-324</c:v>
                </c:pt>
                <c:pt idx="37">
                  <c:v>-323</c:v>
                </c:pt>
                <c:pt idx="38">
                  <c:v>-322</c:v>
                </c:pt>
                <c:pt idx="39">
                  <c:v>-321</c:v>
                </c:pt>
                <c:pt idx="40">
                  <c:v>-320</c:v>
                </c:pt>
                <c:pt idx="41">
                  <c:v>-319</c:v>
                </c:pt>
                <c:pt idx="42">
                  <c:v>-318</c:v>
                </c:pt>
                <c:pt idx="43">
                  <c:v>-317</c:v>
                </c:pt>
                <c:pt idx="44">
                  <c:v>-316</c:v>
                </c:pt>
                <c:pt idx="45">
                  <c:v>-315</c:v>
                </c:pt>
                <c:pt idx="46">
                  <c:v>-314</c:v>
                </c:pt>
                <c:pt idx="47">
                  <c:v>-313</c:v>
                </c:pt>
                <c:pt idx="48">
                  <c:v>-312</c:v>
                </c:pt>
                <c:pt idx="49">
                  <c:v>-311</c:v>
                </c:pt>
                <c:pt idx="50">
                  <c:v>-310</c:v>
                </c:pt>
                <c:pt idx="51">
                  <c:v>-309</c:v>
                </c:pt>
                <c:pt idx="52">
                  <c:v>-308</c:v>
                </c:pt>
                <c:pt idx="53">
                  <c:v>-307</c:v>
                </c:pt>
                <c:pt idx="54">
                  <c:v>-306</c:v>
                </c:pt>
                <c:pt idx="55">
                  <c:v>-305</c:v>
                </c:pt>
                <c:pt idx="56">
                  <c:v>-304</c:v>
                </c:pt>
                <c:pt idx="57">
                  <c:v>-303</c:v>
                </c:pt>
                <c:pt idx="58">
                  <c:v>-302</c:v>
                </c:pt>
                <c:pt idx="59">
                  <c:v>-301</c:v>
                </c:pt>
                <c:pt idx="60">
                  <c:v>-300</c:v>
                </c:pt>
                <c:pt idx="61">
                  <c:v>-299</c:v>
                </c:pt>
                <c:pt idx="62">
                  <c:v>-298</c:v>
                </c:pt>
                <c:pt idx="63">
                  <c:v>-297</c:v>
                </c:pt>
                <c:pt idx="64">
                  <c:v>-296</c:v>
                </c:pt>
                <c:pt idx="65">
                  <c:v>-295</c:v>
                </c:pt>
                <c:pt idx="66">
                  <c:v>-294</c:v>
                </c:pt>
                <c:pt idx="67">
                  <c:v>-293</c:v>
                </c:pt>
                <c:pt idx="68">
                  <c:v>-292</c:v>
                </c:pt>
                <c:pt idx="69">
                  <c:v>-291</c:v>
                </c:pt>
                <c:pt idx="70">
                  <c:v>-290</c:v>
                </c:pt>
                <c:pt idx="71">
                  <c:v>-289</c:v>
                </c:pt>
                <c:pt idx="72">
                  <c:v>-288</c:v>
                </c:pt>
                <c:pt idx="73">
                  <c:v>-287</c:v>
                </c:pt>
                <c:pt idx="74">
                  <c:v>-286</c:v>
                </c:pt>
                <c:pt idx="75">
                  <c:v>-285</c:v>
                </c:pt>
                <c:pt idx="76">
                  <c:v>-284</c:v>
                </c:pt>
                <c:pt idx="77">
                  <c:v>-283</c:v>
                </c:pt>
                <c:pt idx="78">
                  <c:v>-282</c:v>
                </c:pt>
                <c:pt idx="79">
                  <c:v>-281</c:v>
                </c:pt>
                <c:pt idx="80">
                  <c:v>-280</c:v>
                </c:pt>
                <c:pt idx="81">
                  <c:v>-279</c:v>
                </c:pt>
                <c:pt idx="82">
                  <c:v>-278</c:v>
                </c:pt>
                <c:pt idx="83">
                  <c:v>-277</c:v>
                </c:pt>
                <c:pt idx="84">
                  <c:v>-276</c:v>
                </c:pt>
                <c:pt idx="85">
                  <c:v>-275</c:v>
                </c:pt>
                <c:pt idx="86">
                  <c:v>-274</c:v>
                </c:pt>
                <c:pt idx="87">
                  <c:v>-273</c:v>
                </c:pt>
                <c:pt idx="88">
                  <c:v>-272</c:v>
                </c:pt>
                <c:pt idx="89">
                  <c:v>-271</c:v>
                </c:pt>
                <c:pt idx="90">
                  <c:v>-270</c:v>
                </c:pt>
                <c:pt idx="91">
                  <c:v>-269</c:v>
                </c:pt>
                <c:pt idx="92">
                  <c:v>-268</c:v>
                </c:pt>
                <c:pt idx="93">
                  <c:v>-267</c:v>
                </c:pt>
                <c:pt idx="94">
                  <c:v>-266</c:v>
                </c:pt>
                <c:pt idx="95">
                  <c:v>-265</c:v>
                </c:pt>
                <c:pt idx="96">
                  <c:v>-264</c:v>
                </c:pt>
                <c:pt idx="97">
                  <c:v>-263</c:v>
                </c:pt>
                <c:pt idx="98">
                  <c:v>-262</c:v>
                </c:pt>
                <c:pt idx="99">
                  <c:v>-261</c:v>
                </c:pt>
                <c:pt idx="100">
                  <c:v>-260</c:v>
                </c:pt>
                <c:pt idx="101">
                  <c:v>-259</c:v>
                </c:pt>
                <c:pt idx="102">
                  <c:v>-258</c:v>
                </c:pt>
                <c:pt idx="103">
                  <c:v>-257</c:v>
                </c:pt>
                <c:pt idx="104">
                  <c:v>-256</c:v>
                </c:pt>
                <c:pt idx="105">
                  <c:v>-255</c:v>
                </c:pt>
                <c:pt idx="106">
                  <c:v>-254</c:v>
                </c:pt>
                <c:pt idx="107">
                  <c:v>-253</c:v>
                </c:pt>
                <c:pt idx="108">
                  <c:v>-252</c:v>
                </c:pt>
                <c:pt idx="109">
                  <c:v>-251</c:v>
                </c:pt>
                <c:pt idx="110">
                  <c:v>-250</c:v>
                </c:pt>
                <c:pt idx="111">
                  <c:v>-249</c:v>
                </c:pt>
                <c:pt idx="112">
                  <c:v>-248</c:v>
                </c:pt>
                <c:pt idx="113">
                  <c:v>-247</c:v>
                </c:pt>
                <c:pt idx="114">
                  <c:v>-246</c:v>
                </c:pt>
                <c:pt idx="115">
                  <c:v>-245</c:v>
                </c:pt>
                <c:pt idx="116">
                  <c:v>-244</c:v>
                </c:pt>
                <c:pt idx="117">
                  <c:v>-243</c:v>
                </c:pt>
                <c:pt idx="118">
                  <c:v>-242</c:v>
                </c:pt>
                <c:pt idx="119">
                  <c:v>-241</c:v>
                </c:pt>
                <c:pt idx="120">
                  <c:v>-240</c:v>
                </c:pt>
                <c:pt idx="121">
                  <c:v>-239</c:v>
                </c:pt>
                <c:pt idx="122">
                  <c:v>-238</c:v>
                </c:pt>
                <c:pt idx="123">
                  <c:v>-237</c:v>
                </c:pt>
                <c:pt idx="124">
                  <c:v>-236</c:v>
                </c:pt>
                <c:pt idx="125">
                  <c:v>-235</c:v>
                </c:pt>
                <c:pt idx="126">
                  <c:v>-234</c:v>
                </c:pt>
                <c:pt idx="127">
                  <c:v>-233</c:v>
                </c:pt>
                <c:pt idx="128">
                  <c:v>-232</c:v>
                </c:pt>
                <c:pt idx="129">
                  <c:v>-231</c:v>
                </c:pt>
                <c:pt idx="130">
                  <c:v>-230</c:v>
                </c:pt>
                <c:pt idx="131">
                  <c:v>-229</c:v>
                </c:pt>
                <c:pt idx="132">
                  <c:v>-228</c:v>
                </c:pt>
                <c:pt idx="133">
                  <c:v>-227</c:v>
                </c:pt>
                <c:pt idx="134">
                  <c:v>-226</c:v>
                </c:pt>
                <c:pt idx="135">
                  <c:v>-225</c:v>
                </c:pt>
                <c:pt idx="136">
                  <c:v>-224</c:v>
                </c:pt>
                <c:pt idx="137">
                  <c:v>-223</c:v>
                </c:pt>
                <c:pt idx="138">
                  <c:v>-222</c:v>
                </c:pt>
                <c:pt idx="139">
                  <c:v>-221</c:v>
                </c:pt>
                <c:pt idx="140">
                  <c:v>-220</c:v>
                </c:pt>
                <c:pt idx="141">
                  <c:v>-219</c:v>
                </c:pt>
                <c:pt idx="142">
                  <c:v>-218</c:v>
                </c:pt>
                <c:pt idx="143">
                  <c:v>-217</c:v>
                </c:pt>
                <c:pt idx="144">
                  <c:v>-216</c:v>
                </c:pt>
                <c:pt idx="145">
                  <c:v>-215</c:v>
                </c:pt>
                <c:pt idx="146">
                  <c:v>-214</c:v>
                </c:pt>
                <c:pt idx="147">
                  <c:v>-213</c:v>
                </c:pt>
                <c:pt idx="148">
                  <c:v>-212</c:v>
                </c:pt>
                <c:pt idx="149">
                  <c:v>-211</c:v>
                </c:pt>
                <c:pt idx="150">
                  <c:v>-210</c:v>
                </c:pt>
                <c:pt idx="151">
                  <c:v>-209</c:v>
                </c:pt>
                <c:pt idx="152">
                  <c:v>-208</c:v>
                </c:pt>
                <c:pt idx="153">
                  <c:v>-207</c:v>
                </c:pt>
                <c:pt idx="154">
                  <c:v>-206</c:v>
                </c:pt>
                <c:pt idx="155">
                  <c:v>-205</c:v>
                </c:pt>
                <c:pt idx="156">
                  <c:v>-204</c:v>
                </c:pt>
                <c:pt idx="157">
                  <c:v>-203</c:v>
                </c:pt>
                <c:pt idx="158">
                  <c:v>-202</c:v>
                </c:pt>
                <c:pt idx="159">
                  <c:v>-201</c:v>
                </c:pt>
                <c:pt idx="160">
                  <c:v>-200</c:v>
                </c:pt>
                <c:pt idx="161">
                  <c:v>-199</c:v>
                </c:pt>
                <c:pt idx="162">
                  <c:v>-198</c:v>
                </c:pt>
                <c:pt idx="163">
                  <c:v>-197</c:v>
                </c:pt>
                <c:pt idx="164">
                  <c:v>-196</c:v>
                </c:pt>
                <c:pt idx="165">
                  <c:v>-195</c:v>
                </c:pt>
                <c:pt idx="166">
                  <c:v>-194</c:v>
                </c:pt>
                <c:pt idx="167">
                  <c:v>-193</c:v>
                </c:pt>
                <c:pt idx="168">
                  <c:v>-192</c:v>
                </c:pt>
                <c:pt idx="169">
                  <c:v>-191</c:v>
                </c:pt>
                <c:pt idx="170">
                  <c:v>-190</c:v>
                </c:pt>
                <c:pt idx="171">
                  <c:v>-189</c:v>
                </c:pt>
                <c:pt idx="172">
                  <c:v>-188</c:v>
                </c:pt>
                <c:pt idx="173">
                  <c:v>-187</c:v>
                </c:pt>
                <c:pt idx="174">
                  <c:v>-186</c:v>
                </c:pt>
                <c:pt idx="175">
                  <c:v>-185</c:v>
                </c:pt>
                <c:pt idx="176">
                  <c:v>-184</c:v>
                </c:pt>
                <c:pt idx="177">
                  <c:v>-183</c:v>
                </c:pt>
                <c:pt idx="178">
                  <c:v>-182</c:v>
                </c:pt>
                <c:pt idx="179">
                  <c:v>-181</c:v>
                </c:pt>
                <c:pt idx="180">
                  <c:v>-180</c:v>
                </c:pt>
                <c:pt idx="181">
                  <c:v>-179</c:v>
                </c:pt>
                <c:pt idx="182">
                  <c:v>-178</c:v>
                </c:pt>
                <c:pt idx="183">
                  <c:v>-177</c:v>
                </c:pt>
                <c:pt idx="184">
                  <c:v>-176</c:v>
                </c:pt>
                <c:pt idx="185">
                  <c:v>-175</c:v>
                </c:pt>
                <c:pt idx="186">
                  <c:v>-174</c:v>
                </c:pt>
                <c:pt idx="187">
                  <c:v>-173</c:v>
                </c:pt>
                <c:pt idx="188">
                  <c:v>-172</c:v>
                </c:pt>
                <c:pt idx="189">
                  <c:v>-171</c:v>
                </c:pt>
                <c:pt idx="190">
                  <c:v>-170</c:v>
                </c:pt>
                <c:pt idx="191">
                  <c:v>-169</c:v>
                </c:pt>
                <c:pt idx="192">
                  <c:v>-168</c:v>
                </c:pt>
                <c:pt idx="193">
                  <c:v>-167</c:v>
                </c:pt>
                <c:pt idx="194">
                  <c:v>-166</c:v>
                </c:pt>
                <c:pt idx="195">
                  <c:v>-165</c:v>
                </c:pt>
                <c:pt idx="196">
                  <c:v>-164</c:v>
                </c:pt>
                <c:pt idx="197">
                  <c:v>-163</c:v>
                </c:pt>
                <c:pt idx="198">
                  <c:v>-162</c:v>
                </c:pt>
                <c:pt idx="199">
                  <c:v>-161</c:v>
                </c:pt>
                <c:pt idx="200">
                  <c:v>-160</c:v>
                </c:pt>
                <c:pt idx="201">
                  <c:v>-159</c:v>
                </c:pt>
                <c:pt idx="202">
                  <c:v>-158</c:v>
                </c:pt>
                <c:pt idx="203">
                  <c:v>-157</c:v>
                </c:pt>
                <c:pt idx="204">
                  <c:v>-156</c:v>
                </c:pt>
                <c:pt idx="205">
                  <c:v>-155</c:v>
                </c:pt>
                <c:pt idx="206">
                  <c:v>-154</c:v>
                </c:pt>
                <c:pt idx="207">
                  <c:v>-153</c:v>
                </c:pt>
                <c:pt idx="208">
                  <c:v>-152</c:v>
                </c:pt>
                <c:pt idx="209">
                  <c:v>-151</c:v>
                </c:pt>
                <c:pt idx="210">
                  <c:v>-150</c:v>
                </c:pt>
                <c:pt idx="211">
                  <c:v>-149</c:v>
                </c:pt>
                <c:pt idx="212">
                  <c:v>-148</c:v>
                </c:pt>
                <c:pt idx="213">
                  <c:v>-147</c:v>
                </c:pt>
                <c:pt idx="214">
                  <c:v>-146</c:v>
                </c:pt>
                <c:pt idx="215">
                  <c:v>-145</c:v>
                </c:pt>
                <c:pt idx="216">
                  <c:v>-144</c:v>
                </c:pt>
                <c:pt idx="217">
                  <c:v>-143</c:v>
                </c:pt>
                <c:pt idx="218">
                  <c:v>-142</c:v>
                </c:pt>
                <c:pt idx="219">
                  <c:v>-141</c:v>
                </c:pt>
                <c:pt idx="220">
                  <c:v>-140</c:v>
                </c:pt>
                <c:pt idx="221">
                  <c:v>-139</c:v>
                </c:pt>
                <c:pt idx="222">
                  <c:v>-138</c:v>
                </c:pt>
                <c:pt idx="223">
                  <c:v>-137</c:v>
                </c:pt>
                <c:pt idx="224">
                  <c:v>-136</c:v>
                </c:pt>
                <c:pt idx="225">
                  <c:v>-135</c:v>
                </c:pt>
                <c:pt idx="226">
                  <c:v>-134</c:v>
                </c:pt>
                <c:pt idx="227">
                  <c:v>-133</c:v>
                </c:pt>
                <c:pt idx="228">
                  <c:v>-132</c:v>
                </c:pt>
                <c:pt idx="229">
                  <c:v>-131</c:v>
                </c:pt>
                <c:pt idx="230">
                  <c:v>-130</c:v>
                </c:pt>
                <c:pt idx="231">
                  <c:v>-129</c:v>
                </c:pt>
                <c:pt idx="232">
                  <c:v>-128</c:v>
                </c:pt>
                <c:pt idx="233">
                  <c:v>-127</c:v>
                </c:pt>
                <c:pt idx="234">
                  <c:v>-126</c:v>
                </c:pt>
                <c:pt idx="235">
                  <c:v>-125</c:v>
                </c:pt>
                <c:pt idx="236">
                  <c:v>-124</c:v>
                </c:pt>
                <c:pt idx="237">
                  <c:v>-123</c:v>
                </c:pt>
                <c:pt idx="238">
                  <c:v>-122</c:v>
                </c:pt>
                <c:pt idx="239">
                  <c:v>-121</c:v>
                </c:pt>
                <c:pt idx="240">
                  <c:v>-120</c:v>
                </c:pt>
                <c:pt idx="241">
                  <c:v>-119</c:v>
                </c:pt>
                <c:pt idx="242">
                  <c:v>-118</c:v>
                </c:pt>
                <c:pt idx="243">
                  <c:v>-117</c:v>
                </c:pt>
                <c:pt idx="244">
                  <c:v>-116</c:v>
                </c:pt>
                <c:pt idx="245">
                  <c:v>-115</c:v>
                </c:pt>
                <c:pt idx="246">
                  <c:v>-114</c:v>
                </c:pt>
                <c:pt idx="247">
                  <c:v>-113</c:v>
                </c:pt>
                <c:pt idx="248">
                  <c:v>-112</c:v>
                </c:pt>
                <c:pt idx="249">
                  <c:v>-111</c:v>
                </c:pt>
                <c:pt idx="250">
                  <c:v>-110</c:v>
                </c:pt>
                <c:pt idx="251">
                  <c:v>-109</c:v>
                </c:pt>
                <c:pt idx="252">
                  <c:v>-108</c:v>
                </c:pt>
                <c:pt idx="253">
                  <c:v>-107</c:v>
                </c:pt>
                <c:pt idx="254">
                  <c:v>-106</c:v>
                </c:pt>
                <c:pt idx="255">
                  <c:v>-105</c:v>
                </c:pt>
                <c:pt idx="256">
                  <c:v>-104</c:v>
                </c:pt>
                <c:pt idx="257">
                  <c:v>-103</c:v>
                </c:pt>
                <c:pt idx="258">
                  <c:v>-102</c:v>
                </c:pt>
                <c:pt idx="259">
                  <c:v>-101</c:v>
                </c:pt>
                <c:pt idx="260">
                  <c:v>-100</c:v>
                </c:pt>
                <c:pt idx="261">
                  <c:v>-99</c:v>
                </c:pt>
                <c:pt idx="262">
                  <c:v>-98</c:v>
                </c:pt>
                <c:pt idx="263">
                  <c:v>-97</c:v>
                </c:pt>
                <c:pt idx="264">
                  <c:v>-96</c:v>
                </c:pt>
                <c:pt idx="265">
                  <c:v>-95</c:v>
                </c:pt>
                <c:pt idx="266">
                  <c:v>-94</c:v>
                </c:pt>
                <c:pt idx="267">
                  <c:v>-93</c:v>
                </c:pt>
                <c:pt idx="268">
                  <c:v>-92</c:v>
                </c:pt>
                <c:pt idx="269">
                  <c:v>-91</c:v>
                </c:pt>
                <c:pt idx="270">
                  <c:v>-90</c:v>
                </c:pt>
                <c:pt idx="271">
                  <c:v>-89</c:v>
                </c:pt>
                <c:pt idx="272">
                  <c:v>-88</c:v>
                </c:pt>
                <c:pt idx="273">
                  <c:v>-87</c:v>
                </c:pt>
                <c:pt idx="274">
                  <c:v>-86</c:v>
                </c:pt>
                <c:pt idx="275">
                  <c:v>-85</c:v>
                </c:pt>
                <c:pt idx="276">
                  <c:v>-84</c:v>
                </c:pt>
                <c:pt idx="277">
                  <c:v>-83</c:v>
                </c:pt>
                <c:pt idx="278">
                  <c:v>-82</c:v>
                </c:pt>
                <c:pt idx="279">
                  <c:v>-81</c:v>
                </c:pt>
                <c:pt idx="280">
                  <c:v>-80</c:v>
                </c:pt>
                <c:pt idx="281">
                  <c:v>-79</c:v>
                </c:pt>
                <c:pt idx="282">
                  <c:v>-78</c:v>
                </c:pt>
                <c:pt idx="283">
                  <c:v>-77</c:v>
                </c:pt>
                <c:pt idx="284">
                  <c:v>-76</c:v>
                </c:pt>
                <c:pt idx="285">
                  <c:v>-75</c:v>
                </c:pt>
                <c:pt idx="286">
                  <c:v>-74</c:v>
                </c:pt>
                <c:pt idx="287">
                  <c:v>-73</c:v>
                </c:pt>
                <c:pt idx="288">
                  <c:v>-72</c:v>
                </c:pt>
                <c:pt idx="289">
                  <c:v>-71</c:v>
                </c:pt>
                <c:pt idx="290">
                  <c:v>-70</c:v>
                </c:pt>
                <c:pt idx="291">
                  <c:v>-69</c:v>
                </c:pt>
                <c:pt idx="292">
                  <c:v>-68</c:v>
                </c:pt>
                <c:pt idx="293">
                  <c:v>-67</c:v>
                </c:pt>
                <c:pt idx="294">
                  <c:v>-66</c:v>
                </c:pt>
                <c:pt idx="295">
                  <c:v>-65</c:v>
                </c:pt>
                <c:pt idx="296">
                  <c:v>-64</c:v>
                </c:pt>
                <c:pt idx="297">
                  <c:v>-63</c:v>
                </c:pt>
                <c:pt idx="298">
                  <c:v>-62</c:v>
                </c:pt>
                <c:pt idx="299">
                  <c:v>-61</c:v>
                </c:pt>
                <c:pt idx="300">
                  <c:v>-60</c:v>
                </c:pt>
                <c:pt idx="301">
                  <c:v>-59</c:v>
                </c:pt>
                <c:pt idx="302">
                  <c:v>-58</c:v>
                </c:pt>
                <c:pt idx="303">
                  <c:v>-57</c:v>
                </c:pt>
                <c:pt idx="304">
                  <c:v>-56</c:v>
                </c:pt>
                <c:pt idx="305">
                  <c:v>-55</c:v>
                </c:pt>
                <c:pt idx="306">
                  <c:v>-54</c:v>
                </c:pt>
                <c:pt idx="307">
                  <c:v>-53</c:v>
                </c:pt>
                <c:pt idx="308">
                  <c:v>-52</c:v>
                </c:pt>
                <c:pt idx="309">
                  <c:v>-51</c:v>
                </c:pt>
                <c:pt idx="310">
                  <c:v>-50</c:v>
                </c:pt>
                <c:pt idx="311">
                  <c:v>-49</c:v>
                </c:pt>
                <c:pt idx="312">
                  <c:v>-48</c:v>
                </c:pt>
                <c:pt idx="313">
                  <c:v>-47</c:v>
                </c:pt>
                <c:pt idx="314">
                  <c:v>-46</c:v>
                </c:pt>
                <c:pt idx="315">
                  <c:v>-45</c:v>
                </c:pt>
                <c:pt idx="316">
                  <c:v>-44</c:v>
                </c:pt>
                <c:pt idx="317">
                  <c:v>-43</c:v>
                </c:pt>
                <c:pt idx="318">
                  <c:v>-42</c:v>
                </c:pt>
                <c:pt idx="319">
                  <c:v>-41</c:v>
                </c:pt>
                <c:pt idx="320">
                  <c:v>-40</c:v>
                </c:pt>
                <c:pt idx="321">
                  <c:v>-39</c:v>
                </c:pt>
                <c:pt idx="322">
                  <c:v>-38</c:v>
                </c:pt>
                <c:pt idx="323">
                  <c:v>-37</c:v>
                </c:pt>
                <c:pt idx="324">
                  <c:v>-36</c:v>
                </c:pt>
                <c:pt idx="325">
                  <c:v>-35</c:v>
                </c:pt>
                <c:pt idx="326">
                  <c:v>-34</c:v>
                </c:pt>
                <c:pt idx="327">
                  <c:v>-33</c:v>
                </c:pt>
                <c:pt idx="328">
                  <c:v>-32</c:v>
                </c:pt>
                <c:pt idx="329">
                  <c:v>-31</c:v>
                </c:pt>
                <c:pt idx="330">
                  <c:v>-30</c:v>
                </c:pt>
                <c:pt idx="331">
                  <c:v>-29</c:v>
                </c:pt>
                <c:pt idx="332">
                  <c:v>-28</c:v>
                </c:pt>
                <c:pt idx="333">
                  <c:v>-27</c:v>
                </c:pt>
                <c:pt idx="334">
                  <c:v>-26</c:v>
                </c:pt>
                <c:pt idx="335">
                  <c:v>-25</c:v>
                </c:pt>
                <c:pt idx="336">
                  <c:v>-24</c:v>
                </c:pt>
                <c:pt idx="337">
                  <c:v>-23</c:v>
                </c:pt>
                <c:pt idx="338">
                  <c:v>-22</c:v>
                </c:pt>
                <c:pt idx="339">
                  <c:v>-21</c:v>
                </c:pt>
                <c:pt idx="340">
                  <c:v>-20</c:v>
                </c:pt>
                <c:pt idx="341">
                  <c:v>-19</c:v>
                </c:pt>
                <c:pt idx="342">
                  <c:v>-18</c:v>
                </c:pt>
                <c:pt idx="343">
                  <c:v>-17</c:v>
                </c:pt>
                <c:pt idx="344">
                  <c:v>-16</c:v>
                </c:pt>
                <c:pt idx="345">
                  <c:v>-15</c:v>
                </c:pt>
                <c:pt idx="346">
                  <c:v>-14</c:v>
                </c:pt>
                <c:pt idx="347">
                  <c:v>-13</c:v>
                </c:pt>
                <c:pt idx="348">
                  <c:v>-12</c:v>
                </c:pt>
                <c:pt idx="349">
                  <c:v>-11</c:v>
                </c:pt>
                <c:pt idx="350">
                  <c:v>-10</c:v>
                </c:pt>
                <c:pt idx="351">
                  <c:v>-9</c:v>
                </c:pt>
                <c:pt idx="352">
                  <c:v>-8</c:v>
                </c:pt>
                <c:pt idx="353">
                  <c:v>-7</c:v>
                </c:pt>
                <c:pt idx="354">
                  <c:v>-6</c:v>
                </c:pt>
                <c:pt idx="355">
                  <c:v>-5</c:v>
                </c:pt>
                <c:pt idx="356">
                  <c:v>-4</c:v>
                </c:pt>
                <c:pt idx="357">
                  <c:v>-3</c:v>
                </c:pt>
                <c:pt idx="358">
                  <c:v>-2</c:v>
                </c:pt>
                <c:pt idx="359">
                  <c:v>-1</c:v>
                </c:pt>
                <c:pt idx="360">
                  <c:v>0</c:v>
                </c:pt>
                <c:pt idx="361">
                  <c:v>1</c:v>
                </c:pt>
                <c:pt idx="362">
                  <c:v>2</c:v>
                </c:pt>
                <c:pt idx="363">
                  <c:v>3</c:v>
                </c:pt>
                <c:pt idx="364">
                  <c:v>4</c:v>
                </c:pt>
                <c:pt idx="365">
                  <c:v>5</c:v>
                </c:pt>
                <c:pt idx="366">
                  <c:v>6</c:v>
                </c:pt>
                <c:pt idx="367">
                  <c:v>7</c:v>
                </c:pt>
                <c:pt idx="368">
                  <c:v>8</c:v>
                </c:pt>
                <c:pt idx="369">
                  <c:v>9</c:v>
                </c:pt>
                <c:pt idx="370">
                  <c:v>10</c:v>
                </c:pt>
                <c:pt idx="371">
                  <c:v>11</c:v>
                </c:pt>
                <c:pt idx="372">
                  <c:v>12</c:v>
                </c:pt>
                <c:pt idx="373">
                  <c:v>13</c:v>
                </c:pt>
                <c:pt idx="374">
                  <c:v>14</c:v>
                </c:pt>
                <c:pt idx="375">
                  <c:v>15</c:v>
                </c:pt>
                <c:pt idx="376">
                  <c:v>16</c:v>
                </c:pt>
                <c:pt idx="377">
                  <c:v>17</c:v>
                </c:pt>
                <c:pt idx="378">
                  <c:v>18</c:v>
                </c:pt>
                <c:pt idx="379">
                  <c:v>19</c:v>
                </c:pt>
                <c:pt idx="380">
                  <c:v>20</c:v>
                </c:pt>
                <c:pt idx="381">
                  <c:v>21</c:v>
                </c:pt>
                <c:pt idx="382">
                  <c:v>22</c:v>
                </c:pt>
                <c:pt idx="383">
                  <c:v>23</c:v>
                </c:pt>
                <c:pt idx="384">
                  <c:v>24</c:v>
                </c:pt>
                <c:pt idx="385">
                  <c:v>25</c:v>
                </c:pt>
                <c:pt idx="386">
                  <c:v>26</c:v>
                </c:pt>
                <c:pt idx="387">
                  <c:v>27</c:v>
                </c:pt>
                <c:pt idx="388">
                  <c:v>28</c:v>
                </c:pt>
                <c:pt idx="389">
                  <c:v>29</c:v>
                </c:pt>
                <c:pt idx="390">
                  <c:v>30</c:v>
                </c:pt>
                <c:pt idx="391">
                  <c:v>31</c:v>
                </c:pt>
                <c:pt idx="392">
                  <c:v>32</c:v>
                </c:pt>
                <c:pt idx="393">
                  <c:v>33</c:v>
                </c:pt>
                <c:pt idx="394">
                  <c:v>34</c:v>
                </c:pt>
                <c:pt idx="395">
                  <c:v>35</c:v>
                </c:pt>
                <c:pt idx="396">
                  <c:v>36</c:v>
                </c:pt>
                <c:pt idx="397">
                  <c:v>37</c:v>
                </c:pt>
                <c:pt idx="398">
                  <c:v>38</c:v>
                </c:pt>
                <c:pt idx="399">
                  <c:v>39</c:v>
                </c:pt>
                <c:pt idx="400">
                  <c:v>40</c:v>
                </c:pt>
                <c:pt idx="401">
                  <c:v>41</c:v>
                </c:pt>
                <c:pt idx="402">
                  <c:v>42</c:v>
                </c:pt>
                <c:pt idx="403">
                  <c:v>43</c:v>
                </c:pt>
                <c:pt idx="404">
                  <c:v>44</c:v>
                </c:pt>
                <c:pt idx="405">
                  <c:v>45</c:v>
                </c:pt>
                <c:pt idx="406">
                  <c:v>46</c:v>
                </c:pt>
                <c:pt idx="407">
                  <c:v>47</c:v>
                </c:pt>
                <c:pt idx="408">
                  <c:v>48</c:v>
                </c:pt>
                <c:pt idx="409">
                  <c:v>49</c:v>
                </c:pt>
                <c:pt idx="410">
                  <c:v>50</c:v>
                </c:pt>
                <c:pt idx="411">
                  <c:v>51</c:v>
                </c:pt>
                <c:pt idx="412">
                  <c:v>52</c:v>
                </c:pt>
                <c:pt idx="413">
                  <c:v>53</c:v>
                </c:pt>
                <c:pt idx="414">
                  <c:v>54</c:v>
                </c:pt>
                <c:pt idx="415">
                  <c:v>55</c:v>
                </c:pt>
                <c:pt idx="416">
                  <c:v>56</c:v>
                </c:pt>
                <c:pt idx="417">
                  <c:v>57</c:v>
                </c:pt>
                <c:pt idx="418">
                  <c:v>58</c:v>
                </c:pt>
                <c:pt idx="419">
                  <c:v>59</c:v>
                </c:pt>
                <c:pt idx="420">
                  <c:v>60</c:v>
                </c:pt>
                <c:pt idx="421">
                  <c:v>61</c:v>
                </c:pt>
                <c:pt idx="422">
                  <c:v>62</c:v>
                </c:pt>
                <c:pt idx="423">
                  <c:v>63</c:v>
                </c:pt>
                <c:pt idx="424">
                  <c:v>64</c:v>
                </c:pt>
                <c:pt idx="425">
                  <c:v>65</c:v>
                </c:pt>
                <c:pt idx="426">
                  <c:v>66</c:v>
                </c:pt>
                <c:pt idx="427">
                  <c:v>67</c:v>
                </c:pt>
                <c:pt idx="428">
                  <c:v>68</c:v>
                </c:pt>
                <c:pt idx="429">
                  <c:v>69</c:v>
                </c:pt>
                <c:pt idx="430">
                  <c:v>70</c:v>
                </c:pt>
                <c:pt idx="431">
                  <c:v>71</c:v>
                </c:pt>
                <c:pt idx="432">
                  <c:v>72</c:v>
                </c:pt>
                <c:pt idx="433">
                  <c:v>73</c:v>
                </c:pt>
                <c:pt idx="434">
                  <c:v>74</c:v>
                </c:pt>
                <c:pt idx="435">
                  <c:v>75</c:v>
                </c:pt>
                <c:pt idx="436">
                  <c:v>76</c:v>
                </c:pt>
                <c:pt idx="437">
                  <c:v>77</c:v>
                </c:pt>
                <c:pt idx="438">
                  <c:v>78</c:v>
                </c:pt>
                <c:pt idx="439">
                  <c:v>79</c:v>
                </c:pt>
                <c:pt idx="440">
                  <c:v>80</c:v>
                </c:pt>
                <c:pt idx="441">
                  <c:v>81</c:v>
                </c:pt>
                <c:pt idx="442">
                  <c:v>82</c:v>
                </c:pt>
                <c:pt idx="443">
                  <c:v>83</c:v>
                </c:pt>
                <c:pt idx="444">
                  <c:v>84</c:v>
                </c:pt>
                <c:pt idx="445">
                  <c:v>85</c:v>
                </c:pt>
                <c:pt idx="446">
                  <c:v>86</c:v>
                </c:pt>
                <c:pt idx="447">
                  <c:v>87</c:v>
                </c:pt>
                <c:pt idx="448">
                  <c:v>88</c:v>
                </c:pt>
                <c:pt idx="449">
                  <c:v>89</c:v>
                </c:pt>
                <c:pt idx="450">
                  <c:v>90</c:v>
                </c:pt>
                <c:pt idx="451">
                  <c:v>91</c:v>
                </c:pt>
                <c:pt idx="452">
                  <c:v>92</c:v>
                </c:pt>
                <c:pt idx="453">
                  <c:v>93</c:v>
                </c:pt>
                <c:pt idx="454">
                  <c:v>94</c:v>
                </c:pt>
                <c:pt idx="455">
                  <c:v>95</c:v>
                </c:pt>
                <c:pt idx="456">
                  <c:v>96</c:v>
                </c:pt>
                <c:pt idx="457">
                  <c:v>97</c:v>
                </c:pt>
                <c:pt idx="458">
                  <c:v>98</c:v>
                </c:pt>
                <c:pt idx="459">
                  <c:v>99</c:v>
                </c:pt>
                <c:pt idx="460">
                  <c:v>100</c:v>
                </c:pt>
                <c:pt idx="461">
                  <c:v>101</c:v>
                </c:pt>
                <c:pt idx="462">
                  <c:v>102</c:v>
                </c:pt>
                <c:pt idx="463">
                  <c:v>103</c:v>
                </c:pt>
                <c:pt idx="464">
                  <c:v>104</c:v>
                </c:pt>
                <c:pt idx="465">
                  <c:v>105</c:v>
                </c:pt>
                <c:pt idx="466">
                  <c:v>106</c:v>
                </c:pt>
                <c:pt idx="467">
                  <c:v>107</c:v>
                </c:pt>
                <c:pt idx="468">
                  <c:v>108</c:v>
                </c:pt>
                <c:pt idx="469">
                  <c:v>109</c:v>
                </c:pt>
                <c:pt idx="470">
                  <c:v>110</c:v>
                </c:pt>
                <c:pt idx="471">
                  <c:v>111</c:v>
                </c:pt>
                <c:pt idx="472">
                  <c:v>112</c:v>
                </c:pt>
                <c:pt idx="473">
                  <c:v>113</c:v>
                </c:pt>
                <c:pt idx="474">
                  <c:v>114</c:v>
                </c:pt>
                <c:pt idx="475">
                  <c:v>115</c:v>
                </c:pt>
                <c:pt idx="476">
                  <c:v>116</c:v>
                </c:pt>
                <c:pt idx="477">
                  <c:v>117</c:v>
                </c:pt>
                <c:pt idx="478">
                  <c:v>118</c:v>
                </c:pt>
                <c:pt idx="479">
                  <c:v>119</c:v>
                </c:pt>
                <c:pt idx="480">
                  <c:v>120</c:v>
                </c:pt>
                <c:pt idx="481">
                  <c:v>121</c:v>
                </c:pt>
                <c:pt idx="482">
                  <c:v>122</c:v>
                </c:pt>
                <c:pt idx="483">
                  <c:v>123</c:v>
                </c:pt>
                <c:pt idx="484">
                  <c:v>124</c:v>
                </c:pt>
                <c:pt idx="485">
                  <c:v>125</c:v>
                </c:pt>
                <c:pt idx="486">
                  <c:v>126</c:v>
                </c:pt>
                <c:pt idx="487">
                  <c:v>127</c:v>
                </c:pt>
                <c:pt idx="488">
                  <c:v>128</c:v>
                </c:pt>
                <c:pt idx="489">
                  <c:v>129</c:v>
                </c:pt>
                <c:pt idx="490">
                  <c:v>130</c:v>
                </c:pt>
                <c:pt idx="491">
                  <c:v>131</c:v>
                </c:pt>
                <c:pt idx="492">
                  <c:v>132</c:v>
                </c:pt>
                <c:pt idx="493">
                  <c:v>133</c:v>
                </c:pt>
                <c:pt idx="494">
                  <c:v>134</c:v>
                </c:pt>
                <c:pt idx="495">
                  <c:v>135</c:v>
                </c:pt>
                <c:pt idx="496">
                  <c:v>136</c:v>
                </c:pt>
                <c:pt idx="497">
                  <c:v>137</c:v>
                </c:pt>
                <c:pt idx="498">
                  <c:v>138</c:v>
                </c:pt>
                <c:pt idx="499">
                  <c:v>139</c:v>
                </c:pt>
                <c:pt idx="500">
                  <c:v>140</c:v>
                </c:pt>
                <c:pt idx="501">
                  <c:v>141</c:v>
                </c:pt>
                <c:pt idx="502">
                  <c:v>142</c:v>
                </c:pt>
                <c:pt idx="503">
                  <c:v>143</c:v>
                </c:pt>
                <c:pt idx="504">
                  <c:v>144</c:v>
                </c:pt>
                <c:pt idx="505">
                  <c:v>145</c:v>
                </c:pt>
                <c:pt idx="506">
                  <c:v>146</c:v>
                </c:pt>
                <c:pt idx="507">
                  <c:v>147</c:v>
                </c:pt>
                <c:pt idx="508">
                  <c:v>148</c:v>
                </c:pt>
                <c:pt idx="509">
                  <c:v>149</c:v>
                </c:pt>
                <c:pt idx="510">
                  <c:v>150</c:v>
                </c:pt>
                <c:pt idx="511">
                  <c:v>151</c:v>
                </c:pt>
                <c:pt idx="512">
                  <c:v>152</c:v>
                </c:pt>
                <c:pt idx="513">
                  <c:v>153</c:v>
                </c:pt>
                <c:pt idx="514">
                  <c:v>154</c:v>
                </c:pt>
                <c:pt idx="515">
                  <c:v>155</c:v>
                </c:pt>
                <c:pt idx="516">
                  <c:v>156</c:v>
                </c:pt>
                <c:pt idx="517">
                  <c:v>157</c:v>
                </c:pt>
                <c:pt idx="518">
                  <c:v>158</c:v>
                </c:pt>
                <c:pt idx="519">
                  <c:v>159</c:v>
                </c:pt>
                <c:pt idx="520">
                  <c:v>160</c:v>
                </c:pt>
                <c:pt idx="521">
                  <c:v>161</c:v>
                </c:pt>
                <c:pt idx="522">
                  <c:v>162</c:v>
                </c:pt>
                <c:pt idx="523">
                  <c:v>163</c:v>
                </c:pt>
                <c:pt idx="524">
                  <c:v>164</c:v>
                </c:pt>
                <c:pt idx="525">
                  <c:v>165</c:v>
                </c:pt>
                <c:pt idx="526">
                  <c:v>166</c:v>
                </c:pt>
                <c:pt idx="527">
                  <c:v>167</c:v>
                </c:pt>
                <c:pt idx="528">
                  <c:v>168</c:v>
                </c:pt>
                <c:pt idx="529">
                  <c:v>169</c:v>
                </c:pt>
                <c:pt idx="530">
                  <c:v>170</c:v>
                </c:pt>
                <c:pt idx="531">
                  <c:v>171</c:v>
                </c:pt>
                <c:pt idx="532">
                  <c:v>172</c:v>
                </c:pt>
                <c:pt idx="533">
                  <c:v>173</c:v>
                </c:pt>
                <c:pt idx="534">
                  <c:v>174</c:v>
                </c:pt>
                <c:pt idx="535">
                  <c:v>175</c:v>
                </c:pt>
                <c:pt idx="536">
                  <c:v>176</c:v>
                </c:pt>
                <c:pt idx="537">
                  <c:v>177</c:v>
                </c:pt>
                <c:pt idx="538">
                  <c:v>178</c:v>
                </c:pt>
                <c:pt idx="539">
                  <c:v>179</c:v>
                </c:pt>
                <c:pt idx="540">
                  <c:v>180</c:v>
                </c:pt>
                <c:pt idx="541">
                  <c:v>181</c:v>
                </c:pt>
                <c:pt idx="542">
                  <c:v>182</c:v>
                </c:pt>
                <c:pt idx="543">
                  <c:v>183</c:v>
                </c:pt>
                <c:pt idx="544">
                  <c:v>184</c:v>
                </c:pt>
                <c:pt idx="545">
                  <c:v>185</c:v>
                </c:pt>
                <c:pt idx="546">
                  <c:v>186</c:v>
                </c:pt>
                <c:pt idx="547">
                  <c:v>187</c:v>
                </c:pt>
                <c:pt idx="548">
                  <c:v>188</c:v>
                </c:pt>
                <c:pt idx="549">
                  <c:v>189</c:v>
                </c:pt>
                <c:pt idx="550">
                  <c:v>190</c:v>
                </c:pt>
                <c:pt idx="551">
                  <c:v>191</c:v>
                </c:pt>
                <c:pt idx="552">
                  <c:v>192</c:v>
                </c:pt>
                <c:pt idx="553">
                  <c:v>193</c:v>
                </c:pt>
                <c:pt idx="554">
                  <c:v>194</c:v>
                </c:pt>
                <c:pt idx="555">
                  <c:v>195</c:v>
                </c:pt>
                <c:pt idx="556">
                  <c:v>196</c:v>
                </c:pt>
                <c:pt idx="557">
                  <c:v>197</c:v>
                </c:pt>
                <c:pt idx="558">
                  <c:v>198</c:v>
                </c:pt>
                <c:pt idx="559">
                  <c:v>199</c:v>
                </c:pt>
                <c:pt idx="560">
                  <c:v>200</c:v>
                </c:pt>
                <c:pt idx="561">
                  <c:v>201</c:v>
                </c:pt>
                <c:pt idx="562">
                  <c:v>202</c:v>
                </c:pt>
                <c:pt idx="563">
                  <c:v>203</c:v>
                </c:pt>
                <c:pt idx="564">
                  <c:v>204</c:v>
                </c:pt>
                <c:pt idx="565">
                  <c:v>205</c:v>
                </c:pt>
                <c:pt idx="566">
                  <c:v>206</c:v>
                </c:pt>
                <c:pt idx="567">
                  <c:v>207</c:v>
                </c:pt>
                <c:pt idx="568">
                  <c:v>208</c:v>
                </c:pt>
                <c:pt idx="569">
                  <c:v>209</c:v>
                </c:pt>
                <c:pt idx="570">
                  <c:v>210</c:v>
                </c:pt>
                <c:pt idx="571">
                  <c:v>211</c:v>
                </c:pt>
                <c:pt idx="572">
                  <c:v>212</c:v>
                </c:pt>
                <c:pt idx="573">
                  <c:v>213</c:v>
                </c:pt>
                <c:pt idx="574">
                  <c:v>214</c:v>
                </c:pt>
                <c:pt idx="575">
                  <c:v>215</c:v>
                </c:pt>
                <c:pt idx="576">
                  <c:v>216</c:v>
                </c:pt>
                <c:pt idx="577">
                  <c:v>217</c:v>
                </c:pt>
                <c:pt idx="578">
                  <c:v>218</c:v>
                </c:pt>
                <c:pt idx="579">
                  <c:v>219</c:v>
                </c:pt>
                <c:pt idx="580">
                  <c:v>220</c:v>
                </c:pt>
                <c:pt idx="581">
                  <c:v>221</c:v>
                </c:pt>
                <c:pt idx="582">
                  <c:v>222</c:v>
                </c:pt>
                <c:pt idx="583">
                  <c:v>223</c:v>
                </c:pt>
                <c:pt idx="584">
                  <c:v>224</c:v>
                </c:pt>
                <c:pt idx="585">
                  <c:v>225</c:v>
                </c:pt>
                <c:pt idx="586">
                  <c:v>226</c:v>
                </c:pt>
                <c:pt idx="587">
                  <c:v>227</c:v>
                </c:pt>
                <c:pt idx="588">
                  <c:v>228</c:v>
                </c:pt>
                <c:pt idx="589">
                  <c:v>229</c:v>
                </c:pt>
                <c:pt idx="590">
                  <c:v>230</c:v>
                </c:pt>
                <c:pt idx="591">
                  <c:v>231</c:v>
                </c:pt>
                <c:pt idx="592">
                  <c:v>232</c:v>
                </c:pt>
                <c:pt idx="593">
                  <c:v>233</c:v>
                </c:pt>
                <c:pt idx="594">
                  <c:v>234</c:v>
                </c:pt>
                <c:pt idx="595">
                  <c:v>235</c:v>
                </c:pt>
                <c:pt idx="596">
                  <c:v>236</c:v>
                </c:pt>
                <c:pt idx="597">
                  <c:v>237</c:v>
                </c:pt>
                <c:pt idx="598">
                  <c:v>238</c:v>
                </c:pt>
                <c:pt idx="599">
                  <c:v>239</c:v>
                </c:pt>
                <c:pt idx="600">
                  <c:v>240</c:v>
                </c:pt>
                <c:pt idx="601">
                  <c:v>241</c:v>
                </c:pt>
                <c:pt idx="602">
                  <c:v>242</c:v>
                </c:pt>
                <c:pt idx="603">
                  <c:v>243</c:v>
                </c:pt>
                <c:pt idx="604">
                  <c:v>244</c:v>
                </c:pt>
                <c:pt idx="605">
                  <c:v>245</c:v>
                </c:pt>
                <c:pt idx="606">
                  <c:v>246</c:v>
                </c:pt>
                <c:pt idx="607">
                  <c:v>247</c:v>
                </c:pt>
                <c:pt idx="608">
                  <c:v>248</c:v>
                </c:pt>
                <c:pt idx="609">
                  <c:v>249</c:v>
                </c:pt>
                <c:pt idx="610">
                  <c:v>250</c:v>
                </c:pt>
                <c:pt idx="611">
                  <c:v>251</c:v>
                </c:pt>
                <c:pt idx="612">
                  <c:v>252</c:v>
                </c:pt>
                <c:pt idx="613">
                  <c:v>253</c:v>
                </c:pt>
                <c:pt idx="614">
                  <c:v>254</c:v>
                </c:pt>
                <c:pt idx="615">
                  <c:v>255</c:v>
                </c:pt>
                <c:pt idx="616">
                  <c:v>256</c:v>
                </c:pt>
                <c:pt idx="617">
                  <c:v>257</c:v>
                </c:pt>
                <c:pt idx="618">
                  <c:v>258</c:v>
                </c:pt>
                <c:pt idx="619">
                  <c:v>259</c:v>
                </c:pt>
                <c:pt idx="620">
                  <c:v>260</c:v>
                </c:pt>
                <c:pt idx="621">
                  <c:v>261</c:v>
                </c:pt>
                <c:pt idx="622">
                  <c:v>262</c:v>
                </c:pt>
                <c:pt idx="623">
                  <c:v>263</c:v>
                </c:pt>
                <c:pt idx="624">
                  <c:v>264</c:v>
                </c:pt>
                <c:pt idx="625">
                  <c:v>265</c:v>
                </c:pt>
                <c:pt idx="626">
                  <c:v>266</c:v>
                </c:pt>
                <c:pt idx="627">
                  <c:v>267</c:v>
                </c:pt>
                <c:pt idx="628">
                  <c:v>268</c:v>
                </c:pt>
                <c:pt idx="629">
                  <c:v>269</c:v>
                </c:pt>
                <c:pt idx="630">
                  <c:v>270</c:v>
                </c:pt>
                <c:pt idx="631">
                  <c:v>271</c:v>
                </c:pt>
                <c:pt idx="632">
                  <c:v>272</c:v>
                </c:pt>
                <c:pt idx="633">
                  <c:v>273</c:v>
                </c:pt>
                <c:pt idx="634">
                  <c:v>274</c:v>
                </c:pt>
                <c:pt idx="635">
                  <c:v>275</c:v>
                </c:pt>
                <c:pt idx="636">
                  <c:v>276</c:v>
                </c:pt>
                <c:pt idx="637">
                  <c:v>277</c:v>
                </c:pt>
                <c:pt idx="638">
                  <c:v>278</c:v>
                </c:pt>
                <c:pt idx="639">
                  <c:v>279</c:v>
                </c:pt>
                <c:pt idx="640">
                  <c:v>280</c:v>
                </c:pt>
                <c:pt idx="641">
                  <c:v>281</c:v>
                </c:pt>
                <c:pt idx="642">
                  <c:v>282</c:v>
                </c:pt>
                <c:pt idx="643">
                  <c:v>283</c:v>
                </c:pt>
                <c:pt idx="644">
                  <c:v>284</c:v>
                </c:pt>
                <c:pt idx="645">
                  <c:v>285</c:v>
                </c:pt>
                <c:pt idx="646">
                  <c:v>286</c:v>
                </c:pt>
                <c:pt idx="647">
                  <c:v>287</c:v>
                </c:pt>
                <c:pt idx="648">
                  <c:v>288</c:v>
                </c:pt>
                <c:pt idx="649">
                  <c:v>289</c:v>
                </c:pt>
                <c:pt idx="650">
                  <c:v>290</c:v>
                </c:pt>
                <c:pt idx="651">
                  <c:v>291</c:v>
                </c:pt>
                <c:pt idx="652">
                  <c:v>292</c:v>
                </c:pt>
                <c:pt idx="653">
                  <c:v>293</c:v>
                </c:pt>
                <c:pt idx="654">
                  <c:v>294</c:v>
                </c:pt>
                <c:pt idx="655">
                  <c:v>295</c:v>
                </c:pt>
                <c:pt idx="656">
                  <c:v>296</c:v>
                </c:pt>
                <c:pt idx="657">
                  <c:v>297</c:v>
                </c:pt>
                <c:pt idx="658">
                  <c:v>298</c:v>
                </c:pt>
                <c:pt idx="659">
                  <c:v>299</c:v>
                </c:pt>
                <c:pt idx="660">
                  <c:v>300</c:v>
                </c:pt>
                <c:pt idx="661">
                  <c:v>301</c:v>
                </c:pt>
                <c:pt idx="662">
                  <c:v>302</c:v>
                </c:pt>
                <c:pt idx="663">
                  <c:v>303</c:v>
                </c:pt>
                <c:pt idx="664">
                  <c:v>304</c:v>
                </c:pt>
                <c:pt idx="665">
                  <c:v>305</c:v>
                </c:pt>
                <c:pt idx="666">
                  <c:v>306</c:v>
                </c:pt>
                <c:pt idx="667">
                  <c:v>307</c:v>
                </c:pt>
                <c:pt idx="668">
                  <c:v>308</c:v>
                </c:pt>
                <c:pt idx="669">
                  <c:v>309</c:v>
                </c:pt>
                <c:pt idx="670">
                  <c:v>310</c:v>
                </c:pt>
                <c:pt idx="671">
                  <c:v>311</c:v>
                </c:pt>
                <c:pt idx="672">
                  <c:v>312</c:v>
                </c:pt>
                <c:pt idx="673">
                  <c:v>313</c:v>
                </c:pt>
                <c:pt idx="674">
                  <c:v>314</c:v>
                </c:pt>
                <c:pt idx="675">
                  <c:v>315</c:v>
                </c:pt>
                <c:pt idx="676">
                  <c:v>316</c:v>
                </c:pt>
                <c:pt idx="677">
                  <c:v>317</c:v>
                </c:pt>
                <c:pt idx="678">
                  <c:v>318</c:v>
                </c:pt>
                <c:pt idx="679">
                  <c:v>319</c:v>
                </c:pt>
                <c:pt idx="680">
                  <c:v>320</c:v>
                </c:pt>
                <c:pt idx="681">
                  <c:v>321</c:v>
                </c:pt>
                <c:pt idx="682">
                  <c:v>322</c:v>
                </c:pt>
                <c:pt idx="683">
                  <c:v>323</c:v>
                </c:pt>
                <c:pt idx="684">
                  <c:v>324</c:v>
                </c:pt>
                <c:pt idx="685">
                  <c:v>325</c:v>
                </c:pt>
                <c:pt idx="686">
                  <c:v>326</c:v>
                </c:pt>
                <c:pt idx="687">
                  <c:v>327</c:v>
                </c:pt>
                <c:pt idx="688">
                  <c:v>328</c:v>
                </c:pt>
                <c:pt idx="689">
                  <c:v>329</c:v>
                </c:pt>
                <c:pt idx="690">
                  <c:v>330</c:v>
                </c:pt>
                <c:pt idx="691">
                  <c:v>331</c:v>
                </c:pt>
                <c:pt idx="692">
                  <c:v>332</c:v>
                </c:pt>
                <c:pt idx="693">
                  <c:v>333</c:v>
                </c:pt>
                <c:pt idx="694">
                  <c:v>334</c:v>
                </c:pt>
                <c:pt idx="695">
                  <c:v>335</c:v>
                </c:pt>
                <c:pt idx="696">
                  <c:v>336</c:v>
                </c:pt>
                <c:pt idx="697">
                  <c:v>337</c:v>
                </c:pt>
                <c:pt idx="698">
                  <c:v>338</c:v>
                </c:pt>
                <c:pt idx="699">
                  <c:v>339</c:v>
                </c:pt>
                <c:pt idx="700">
                  <c:v>340</c:v>
                </c:pt>
                <c:pt idx="701">
                  <c:v>341</c:v>
                </c:pt>
                <c:pt idx="702">
                  <c:v>342</c:v>
                </c:pt>
                <c:pt idx="703">
                  <c:v>343</c:v>
                </c:pt>
                <c:pt idx="704">
                  <c:v>344</c:v>
                </c:pt>
                <c:pt idx="705">
                  <c:v>345</c:v>
                </c:pt>
                <c:pt idx="706">
                  <c:v>346</c:v>
                </c:pt>
                <c:pt idx="707">
                  <c:v>347</c:v>
                </c:pt>
                <c:pt idx="708">
                  <c:v>348</c:v>
                </c:pt>
                <c:pt idx="709">
                  <c:v>349</c:v>
                </c:pt>
                <c:pt idx="710">
                  <c:v>350</c:v>
                </c:pt>
                <c:pt idx="711">
                  <c:v>351</c:v>
                </c:pt>
                <c:pt idx="712">
                  <c:v>352</c:v>
                </c:pt>
                <c:pt idx="713">
                  <c:v>353</c:v>
                </c:pt>
                <c:pt idx="714">
                  <c:v>354</c:v>
                </c:pt>
                <c:pt idx="715">
                  <c:v>355</c:v>
                </c:pt>
                <c:pt idx="716">
                  <c:v>356</c:v>
                </c:pt>
                <c:pt idx="717">
                  <c:v>357</c:v>
                </c:pt>
                <c:pt idx="718">
                  <c:v>358</c:v>
                </c:pt>
                <c:pt idx="719">
                  <c:v>359</c:v>
                </c:pt>
                <c:pt idx="720">
                  <c:v>360</c:v>
                </c:pt>
              </c:numCache>
            </c:numRef>
          </c:cat>
          <c:val>
            <c:numRef>
              <c:f>'Valve Dynamics'!$C$4:$C$724</c:f>
              <c:numCache>
                <c:formatCode>General</c:formatCode>
                <c:ptCount val="7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0.01</c:v>
                </c:pt>
                <c:pt idx="272">
                  <c:v>0.01</c:v>
                </c:pt>
                <c:pt idx="273">
                  <c:v>0.01</c:v>
                </c:pt>
                <c:pt idx="274">
                  <c:v>1.4999999999999999E-2</c:v>
                </c:pt>
                <c:pt idx="275">
                  <c:v>0.02</c:v>
                </c:pt>
                <c:pt idx="276">
                  <c:v>0.03</c:v>
                </c:pt>
                <c:pt idx="277">
                  <c:v>0.04</c:v>
                </c:pt>
                <c:pt idx="278">
                  <c:v>0.04</c:v>
                </c:pt>
                <c:pt idx="279">
                  <c:v>0.05</c:v>
                </c:pt>
                <c:pt idx="280">
                  <c:v>5.5E-2</c:v>
                </c:pt>
                <c:pt idx="281">
                  <c:v>0.06</c:v>
                </c:pt>
                <c:pt idx="282">
                  <c:v>6.5000000000000002E-2</c:v>
                </c:pt>
                <c:pt idx="283">
                  <c:v>7.0000000000000007E-2</c:v>
                </c:pt>
                <c:pt idx="284">
                  <c:v>7.4999999999999997E-2</c:v>
                </c:pt>
                <c:pt idx="285">
                  <c:v>0.08</c:v>
                </c:pt>
                <c:pt idx="286">
                  <c:v>8.5000000000000006E-2</c:v>
                </c:pt>
                <c:pt idx="287">
                  <c:v>0.09</c:v>
                </c:pt>
                <c:pt idx="288">
                  <c:v>9.5000000000000001E-2</c:v>
                </c:pt>
                <c:pt idx="289">
                  <c:v>0.1</c:v>
                </c:pt>
                <c:pt idx="290">
                  <c:v>0.105</c:v>
                </c:pt>
                <c:pt idx="291">
                  <c:v>0.11</c:v>
                </c:pt>
                <c:pt idx="292">
                  <c:v>0.115</c:v>
                </c:pt>
                <c:pt idx="293">
                  <c:v>0.12</c:v>
                </c:pt>
                <c:pt idx="294">
                  <c:v>0.13</c:v>
                </c:pt>
                <c:pt idx="295">
                  <c:v>0.14000000000000001</c:v>
                </c:pt>
                <c:pt idx="296">
                  <c:v>0.14000000000000001</c:v>
                </c:pt>
                <c:pt idx="297">
                  <c:v>0.14000000000000001</c:v>
                </c:pt>
                <c:pt idx="298">
                  <c:v>0.14499999999999999</c:v>
                </c:pt>
                <c:pt idx="299">
                  <c:v>0.15</c:v>
                </c:pt>
                <c:pt idx="300">
                  <c:v>0.16</c:v>
                </c:pt>
                <c:pt idx="301">
                  <c:v>0.16</c:v>
                </c:pt>
                <c:pt idx="302">
                  <c:v>0.17</c:v>
                </c:pt>
                <c:pt idx="303">
                  <c:v>0.17</c:v>
                </c:pt>
                <c:pt idx="304">
                  <c:v>0.17499999999999999</c:v>
                </c:pt>
                <c:pt idx="305">
                  <c:v>0.18</c:v>
                </c:pt>
                <c:pt idx="306">
                  <c:v>0.185</c:v>
                </c:pt>
                <c:pt idx="307">
                  <c:v>0.19</c:v>
                </c:pt>
                <c:pt idx="308">
                  <c:v>0.19500000000000001</c:v>
                </c:pt>
                <c:pt idx="309">
                  <c:v>0.2</c:v>
                </c:pt>
                <c:pt idx="310">
                  <c:v>0.20499999999999999</c:v>
                </c:pt>
                <c:pt idx="311">
                  <c:v>0.21</c:v>
                </c:pt>
                <c:pt idx="312">
                  <c:v>0.215</c:v>
                </c:pt>
                <c:pt idx="313">
                  <c:v>0.22</c:v>
                </c:pt>
                <c:pt idx="314">
                  <c:v>0.23</c:v>
                </c:pt>
                <c:pt idx="315">
                  <c:v>0.23499999999999999</c:v>
                </c:pt>
                <c:pt idx="316">
                  <c:v>0.25</c:v>
                </c:pt>
                <c:pt idx="317">
                  <c:v>0.255</c:v>
                </c:pt>
                <c:pt idx="318">
                  <c:v>0.26</c:v>
                </c:pt>
                <c:pt idx="319">
                  <c:v>0.27</c:v>
                </c:pt>
                <c:pt idx="320">
                  <c:v>0.28999999999999998</c:v>
                </c:pt>
                <c:pt idx="321">
                  <c:v>0.3</c:v>
                </c:pt>
                <c:pt idx="322">
                  <c:v>0.315</c:v>
                </c:pt>
                <c:pt idx="323">
                  <c:v>0.33</c:v>
                </c:pt>
                <c:pt idx="324">
                  <c:v>0.34</c:v>
                </c:pt>
                <c:pt idx="325">
                  <c:v>0.36</c:v>
                </c:pt>
                <c:pt idx="326">
                  <c:v>0.38</c:v>
                </c:pt>
                <c:pt idx="327">
                  <c:v>0.4</c:v>
                </c:pt>
                <c:pt idx="328">
                  <c:v>0.42</c:v>
                </c:pt>
                <c:pt idx="329">
                  <c:v>0.44</c:v>
                </c:pt>
                <c:pt idx="330">
                  <c:v>0.47499999999999998</c:v>
                </c:pt>
                <c:pt idx="331">
                  <c:v>0.48</c:v>
                </c:pt>
                <c:pt idx="332">
                  <c:v>0.5</c:v>
                </c:pt>
                <c:pt idx="333">
                  <c:v>0.52500000000000002</c:v>
                </c:pt>
                <c:pt idx="334">
                  <c:v>0.54500000000000004</c:v>
                </c:pt>
                <c:pt idx="335">
                  <c:v>0.57499999999999996</c:v>
                </c:pt>
                <c:pt idx="336">
                  <c:v>0.6</c:v>
                </c:pt>
                <c:pt idx="337">
                  <c:v>0.63</c:v>
                </c:pt>
                <c:pt idx="338">
                  <c:v>0.65</c:v>
                </c:pt>
                <c:pt idx="339">
                  <c:v>0.68500000000000005</c:v>
                </c:pt>
                <c:pt idx="340">
                  <c:v>0.71</c:v>
                </c:pt>
                <c:pt idx="341">
                  <c:v>0.745</c:v>
                </c:pt>
                <c:pt idx="342">
                  <c:v>0.77</c:v>
                </c:pt>
                <c:pt idx="343">
                  <c:v>0.81</c:v>
                </c:pt>
                <c:pt idx="344">
                  <c:v>0.84</c:v>
                </c:pt>
                <c:pt idx="345">
                  <c:v>0.88</c:v>
                </c:pt>
                <c:pt idx="346">
                  <c:v>0.91</c:v>
                </c:pt>
                <c:pt idx="347">
                  <c:v>0.95</c:v>
                </c:pt>
                <c:pt idx="348">
                  <c:v>0.98499999999999999</c:v>
                </c:pt>
                <c:pt idx="349">
                  <c:v>1.02</c:v>
                </c:pt>
                <c:pt idx="350">
                  <c:v>1.06</c:v>
                </c:pt>
                <c:pt idx="351">
                  <c:v>1.1000000000000001</c:v>
                </c:pt>
                <c:pt idx="352">
                  <c:v>1.1399999999999999</c:v>
                </c:pt>
                <c:pt idx="353">
                  <c:v>1.1850000000000001</c:v>
                </c:pt>
                <c:pt idx="354">
                  <c:v>1.2250000000000001</c:v>
                </c:pt>
                <c:pt idx="355">
                  <c:v>1.27</c:v>
                </c:pt>
                <c:pt idx="356">
                  <c:v>1.32</c:v>
                </c:pt>
                <c:pt idx="357">
                  <c:v>1.36</c:v>
                </c:pt>
                <c:pt idx="358">
                  <c:v>1.41</c:v>
                </c:pt>
                <c:pt idx="359">
                  <c:v>1.46</c:v>
                </c:pt>
                <c:pt idx="360">
                  <c:v>1.51</c:v>
                </c:pt>
                <c:pt idx="361">
                  <c:v>1.56</c:v>
                </c:pt>
                <c:pt idx="362">
                  <c:v>1.6</c:v>
                </c:pt>
                <c:pt idx="363">
                  <c:v>1.65</c:v>
                </c:pt>
                <c:pt idx="364">
                  <c:v>1.71</c:v>
                </c:pt>
                <c:pt idx="365">
                  <c:v>1.76</c:v>
                </c:pt>
                <c:pt idx="366">
                  <c:v>1.82</c:v>
                </c:pt>
                <c:pt idx="367">
                  <c:v>1.88</c:v>
                </c:pt>
                <c:pt idx="368">
                  <c:v>1.94</c:v>
                </c:pt>
                <c:pt idx="369">
                  <c:v>1.9950000000000001</c:v>
                </c:pt>
                <c:pt idx="370">
                  <c:v>2.0699999999999998</c:v>
                </c:pt>
                <c:pt idx="371">
                  <c:v>2.14</c:v>
                </c:pt>
                <c:pt idx="372">
                  <c:v>2.19</c:v>
                </c:pt>
                <c:pt idx="373">
                  <c:v>2.2450000000000001</c:v>
                </c:pt>
                <c:pt idx="374">
                  <c:v>2.3050000000000002</c:v>
                </c:pt>
                <c:pt idx="375">
                  <c:v>2.39</c:v>
                </c:pt>
                <c:pt idx="376">
                  <c:v>2.4500000000000002</c:v>
                </c:pt>
                <c:pt idx="377">
                  <c:v>2.5099999999999998</c:v>
                </c:pt>
                <c:pt idx="378">
                  <c:v>2.58</c:v>
                </c:pt>
                <c:pt idx="379">
                  <c:v>2.66</c:v>
                </c:pt>
                <c:pt idx="380">
                  <c:v>2.7349999999999999</c:v>
                </c:pt>
                <c:pt idx="381">
                  <c:v>2.79</c:v>
                </c:pt>
                <c:pt idx="382">
                  <c:v>2.8849999999999998</c:v>
                </c:pt>
                <c:pt idx="383">
                  <c:v>2.95</c:v>
                </c:pt>
                <c:pt idx="384">
                  <c:v>3.05</c:v>
                </c:pt>
                <c:pt idx="385">
                  <c:v>3.12</c:v>
                </c:pt>
                <c:pt idx="386">
                  <c:v>3.2149999999999999</c:v>
                </c:pt>
                <c:pt idx="387">
                  <c:v>3.27</c:v>
                </c:pt>
                <c:pt idx="388">
                  <c:v>3.36</c:v>
                </c:pt>
                <c:pt idx="389">
                  <c:v>3.44</c:v>
                </c:pt>
                <c:pt idx="390">
                  <c:v>3.51</c:v>
                </c:pt>
                <c:pt idx="391">
                  <c:v>3.7</c:v>
                </c:pt>
                <c:pt idx="392">
                  <c:v>3.73</c:v>
                </c:pt>
                <c:pt idx="393">
                  <c:v>3.79</c:v>
                </c:pt>
                <c:pt idx="394">
                  <c:v>3.88</c:v>
                </c:pt>
                <c:pt idx="395">
                  <c:v>3.97</c:v>
                </c:pt>
                <c:pt idx="396">
                  <c:v>4.07</c:v>
                </c:pt>
                <c:pt idx="397">
                  <c:v>4.1500000000000004</c:v>
                </c:pt>
                <c:pt idx="398">
                  <c:v>4.2649999999999997</c:v>
                </c:pt>
                <c:pt idx="399">
                  <c:v>4.3650000000000002</c:v>
                </c:pt>
                <c:pt idx="400">
                  <c:v>4.45</c:v>
                </c:pt>
                <c:pt idx="401">
                  <c:v>4.54</c:v>
                </c:pt>
                <c:pt idx="402">
                  <c:v>4.6449999999999996</c:v>
                </c:pt>
                <c:pt idx="403">
                  <c:v>4.76</c:v>
                </c:pt>
                <c:pt idx="404">
                  <c:v>4.8600000000000003</c:v>
                </c:pt>
                <c:pt idx="405">
                  <c:v>4.96</c:v>
                </c:pt>
                <c:pt idx="406">
                  <c:v>5.0199999999999996</c:v>
                </c:pt>
                <c:pt idx="407">
                  <c:v>5.16</c:v>
                </c:pt>
                <c:pt idx="408">
                  <c:v>5.2850000000000001</c:v>
                </c:pt>
                <c:pt idx="409">
                  <c:v>5.37</c:v>
                </c:pt>
                <c:pt idx="410">
                  <c:v>5.5</c:v>
                </c:pt>
                <c:pt idx="411">
                  <c:v>5.59</c:v>
                </c:pt>
                <c:pt idx="412">
                  <c:v>5.69</c:v>
                </c:pt>
                <c:pt idx="413">
                  <c:v>5.82</c:v>
                </c:pt>
                <c:pt idx="414">
                  <c:v>5.94</c:v>
                </c:pt>
                <c:pt idx="415">
                  <c:v>6.02</c:v>
                </c:pt>
                <c:pt idx="416">
                  <c:v>6.15</c:v>
                </c:pt>
                <c:pt idx="417">
                  <c:v>6.2450000000000001</c:v>
                </c:pt>
                <c:pt idx="418">
                  <c:v>6.35</c:v>
                </c:pt>
                <c:pt idx="419">
                  <c:v>6.46</c:v>
                </c:pt>
                <c:pt idx="420">
                  <c:v>6.55</c:v>
                </c:pt>
                <c:pt idx="421">
                  <c:v>6.67</c:v>
                </c:pt>
                <c:pt idx="422">
                  <c:v>6.78</c:v>
                </c:pt>
                <c:pt idx="423">
                  <c:v>6.89</c:v>
                </c:pt>
                <c:pt idx="424">
                  <c:v>7</c:v>
                </c:pt>
                <c:pt idx="425">
                  <c:v>7.12</c:v>
                </c:pt>
                <c:pt idx="426">
                  <c:v>7.24</c:v>
                </c:pt>
                <c:pt idx="427">
                  <c:v>7.3250000000000002</c:v>
                </c:pt>
                <c:pt idx="428">
                  <c:v>7.42</c:v>
                </c:pt>
                <c:pt idx="429">
                  <c:v>7.52</c:v>
                </c:pt>
                <c:pt idx="430">
                  <c:v>7.6</c:v>
                </c:pt>
                <c:pt idx="431">
                  <c:v>7.71</c:v>
                </c:pt>
                <c:pt idx="432">
                  <c:v>7.8</c:v>
                </c:pt>
                <c:pt idx="433">
                  <c:v>7.87</c:v>
                </c:pt>
                <c:pt idx="434">
                  <c:v>7.9649999999999999</c:v>
                </c:pt>
                <c:pt idx="435">
                  <c:v>8.0399999999999991</c:v>
                </c:pt>
                <c:pt idx="436">
                  <c:v>8.1300000000000008</c:v>
                </c:pt>
                <c:pt idx="437">
                  <c:v>8.19</c:v>
                </c:pt>
                <c:pt idx="438">
                  <c:v>8.27</c:v>
                </c:pt>
                <c:pt idx="439">
                  <c:v>8.32</c:v>
                </c:pt>
                <c:pt idx="440">
                  <c:v>8.39</c:v>
                </c:pt>
                <c:pt idx="441">
                  <c:v>8.4550000000000001</c:v>
                </c:pt>
                <c:pt idx="442">
                  <c:v>8.52</c:v>
                </c:pt>
                <c:pt idx="443">
                  <c:v>8.58</c:v>
                </c:pt>
                <c:pt idx="444">
                  <c:v>8.625</c:v>
                </c:pt>
                <c:pt idx="445">
                  <c:v>8.66</c:v>
                </c:pt>
                <c:pt idx="446">
                  <c:v>8.7200000000000006</c:v>
                </c:pt>
                <c:pt idx="447">
                  <c:v>8.75</c:v>
                </c:pt>
                <c:pt idx="448">
                  <c:v>8.7899999999999991</c:v>
                </c:pt>
                <c:pt idx="449">
                  <c:v>8.83</c:v>
                </c:pt>
                <c:pt idx="450">
                  <c:v>8.8699999999999992</c:v>
                </c:pt>
                <c:pt idx="451">
                  <c:v>8.9</c:v>
                </c:pt>
                <c:pt idx="452">
                  <c:v>8.91</c:v>
                </c:pt>
                <c:pt idx="453">
                  <c:v>8.94</c:v>
                </c:pt>
                <c:pt idx="454">
                  <c:v>8.9600000000000009</c:v>
                </c:pt>
                <c:pt idx="455">
                  <c:v>8.9649999999999999</c:v>
                </c:pt>
                <c:pt idx="456">
                  <c:v>8.98</c:v>
                </c:pt>
                <c:pt idx="457">
                  <c:v>8.9849999999999994</c:v>
                </c:pt>
                <c:pt idx="458">
                  <c:v>8.99</c:v>
                </c:pt>
                <c:pt idx="459">
                  <c:v>8.99</c:v>
                </c:pt>
                <c:pt idx="460">
                  <c:v>8.99</c:v>
                </c:pt>
                <c:pt idx="461">
                  <c:v>8.99</c:v>
                </c:pt>
                <c:pt idx="462">
                  <c:v>8.9849999999999994</c:v>
                </c:pt>
                <c:pt idx="463">
                  <c:v>8.9749999999999996</c:v>
                </c:pt>
                <c:pt idx="464">
                  <c:v>8.9600000000000009</c:v>
                </c:pt>
                <c:pt idx="465">
                  <c:v>8.94</c:v>
                </c:pt>
                <c:pt idx="466">
                  <c:v>8.91</c:v>
                </c:pt>
                <c:pt idx="467">
                  <c:v>8.89</c:v>
                </c:pt>
                <c:pt idx="468">
                  <c:v>8.8699999999999992</c:v>
                </c:pt>
                <c:pt idx="469">
                  <c:v>8.83</c:v>
                </c:pt>
                <c:pt idx="470">
                  <c:v>8.7899999999999991</c:v>
                </c:pt>
                <c:pt idx="471">
                  <c:v>8.7650000000000006</c:v>
                </c:pt>
                <c:pt idx="472">
                  <c:v>8.7449999999999992</c:v>
                </c:pt>
                <c:pt idx="473">
                  <c:v>8.6649999999999991</c:v>
                </c:pt>
                <c:pt idx="474">
                  <c:v>8.6199999999999992</c:v>
                </c:pt>
                <c:pt idx="475">
                  <c:v>8.5649999999999995</c:v>
                </c:pt>
                <c:pt idx="476">
                  <c:v>8.5150000000000006</c:v>
                </c:pt>
                <c:pt idx="477">
                  <c:v>8.4499999999999993</c:v>
                </c:pt>
                <c:pt idx="478">
                  <c:v>8.3849999999999998</c:v>
                </c:pt>
                <c:pt idx="479">
                  <c:v>8.32</c:v>
                </c:pt>
                <c:pt idx="480">
                  <c:v>8.25</c:v>
                </c:pt>
                <c:pt idx="481">
                  <c:v>8.1750000000000007</c:v>
                </c:pt>
                <c:pt idx="482">
                  <c:v>8.0500000000000007</c:v>
                </c:pt>
                <c:pt idx="483">
                  <c:v>7.98</c:v>
                </c:pt>
                <c:pt idx="484">
                  <c:v>7.91</c:v>
                </c:pt>
                <c:pt idx="485">
                  <c:v>7.8</c:v>
                </c:pt>
                <c:pt idx="486">
                  <c:v>7.7</c:v>
                </c:pt>
                <c:pt idx="487">
                  <c:v>7.61</c:v>
                </c:pt>
                <c:pt idx="488">
                  <c:v>7.51</c:v>
                </c:pt>
                <c:pt idx="489">
                  <c:v>7.4</c:v>
                </c:pt>
                <c:pt idx="490">
                  <c:v>7.28</c:v>
                </c:pt>
                <c:pt idx="491">
                  <c:v>7.19</c:v>
                </c:pt>
                <c:pt idx="492">
                  <c:v>7.09</c:v>
                </c:pt>
                <c:pt idx="493">
                  <c:v>6.97</c:v>
                </c:pt>
                <c:pt idx="494">
                  <c:v>6.83</c:v>
                </c:pt>
                <c:pt idx="495">
                  <c:v>6.74</c:v>
                </c:pt>
                <c:pt idx="496">
                  <c:v>6.6349999999999998</c:v>
                </c:pt>
                <c:pt idx="497">
                  <c:v>6.5250000000000004</c:v>
                </c:pt>
                <c:pt idx="498">
                  <c:v>6.4</c:v>
                </c:pt>
                <c:pt idx="499">
                  <c:v>6.28</c:v>
                </c:pt>
                <c:pt idx="500">
                  <c:v>6.14</c:v>
                </c:pt>
                <c:pt idx="501">
                  <c:v>6.04</c:v>
                </c:pt>
                <c:pt idx="502">
                  <c:v>5.9349999999999996</c:v>
                </c:pt>
                <c:pt idx="503">
                  <c:v>5.79</c:v>
                </c:pt>
                <c:pt idx="504">
                  <c:v>5.65</c:v>
                </c:pt>
                <c:pt idx="505">
                  <c:v>5.585</c:v>
                </c:pt>
                <c:pt idx="506">
                  <c:v>5.5</c:v>
                </c:pt>
                <c:pt idx="507">
                  <c:v>5.34</c:v>
                </c:pt>
                <c:pt idx="508">
                  <c:v>5.2</c:v>
                </c:pt>
                <c:pt idx="509">
                  <c:v>5.0999999999999996</c:v>
                </c:pt>
                <c:pt idx="510">
                  <c:v>5.0149999999999997</c:v>
                </c:pt>
                <c:pt idx="511">
                  <c:v>4.9000000000000004</c:v>
                </c:pt>
                <c:pt idx="512">
                  <c:v>4.7750000000000004</c:v>
                </c:pt>
                <c:pt idx="513">
                  <c:v>4.66</c:v>
                </c:pt>
                <c:pt idx="514">
                  <c:v>4.57</c:v>
                </c:pt>
                <c:pt idx="515">
                  <c:v>4.45</c:v>
                </c:pt>
                <c:pt idx="516">
                  <c:v>4.3499999999999996</c:v>
                </c:pt>
                <c:pt idx="517">
                  <c:v>4.2249999999999996</c:v>
                </c:pt>
                <c:pt idx="518">
                  <c:v>4.1399999999999997</c:v>
                </c:pt>
                <c:pt idx="519">
                  <c:v>4.0199999999999996</c:v>
                </c:pt>
                <c:pt idx="520">
                  <c:v>3.93</c:v>
                </c:pt>
                <c:pt idx="521">
                  <c:v>3.82</c:v>
                </c:pt>
                <c:pt idx="522">
                  <c:v>3.71</c:v>
                </c:pt>
                <c:pt idx="523">
                  <c:v>3.62</c:v>
                </c:pt>
                <c:pt idx="524">
                  <c:v>3.55</c:v>
                </c:pt>
                <c:pt idx="525">
                  <c:v>3.42</c:v>
                </c:pt>
                <c:pt idx="526">
                  <c:v>3.35</c:v>
                </c:pt>
                <c:pt idx="527">
                  <c:v>3.25</c:v>
                </c:pt>
                <c:pt idx="528">
                  <c:v>3.18</c:v>
                </c:pt>
                <c:pt idx="529">
                  <c:v>3.085</c:v>
                </c:pt>
                <c:pt idx="530">
                  <c:v>3</c:v>
                </c:pt>
                <c:pt idx="531">
                  <c:v>2.9</c:v>
                </c:pt>
                <c:pt idx="532">
                  <c:v>2.84</c:v>
                </c:pt>
                <c:pt idx="533">
                  <c:v>2.74</c:v>
                </c:pt>
                <c:pt idx="534">
                  <c:v>2.67</c:v>
                </c:pt>
                <c:pt idx="535">
                  <c:v>2.58</c:v>
                </c:pt>
                <c:pt idx="536">
                  <c:v>2.5099999999999998</c:v>
                </c:pt>
                <c:pt idx="537">
                  <c:v>2.4449999999999998</c:v>
                </c:pt>
                <c:pt idx="538">
                  <c:v>2.35</c:v>
                </c:pt>
                <c:pt idx="539">
                  <c:v>2.29</c:v>
                </c:pt>
                <c:pt idx="540">
                  <c:v>2.23</c:v>
                </c:pt>
                <c:pt idx="541">
                  <c:v>2.1749999999999998</c:v>
                </c:pt>
                <c:pt idx="542">
                  <c:v>2.145</c:v>
                </c:pt>
                <c:pt idx="543">
                  <c:v>2.0299999999999998</c:v>
                </c:pt>
                <c:pt idx="544">
                  <c:v>1.96</c:v>
                </c:pt>
                <c:pt idx="545">
                  <c:v>1.9</c:v>
                </c:pt>
                <c:pt idx="546">
                  <c:v>1.81</c:v>
                </c:pt>
                <c:pt idx="547">
                  <c:v>1.7649999999999999</c:v>
                </c:pt>
                <c:pt idx="548">
                  <c:v>1.72</c:v>
                </c:pt>
                <c:pt idx="549">
                  <c:v>1.64</c:v>
                </c:pt>
                <c:pt idx="550">
                  <c:v>1.6</c:v>
                </c:pt>
                <c:pt idx="551">
                  <c:v>1.5349999999999999</c:v>
                </c:pt>
                <c:pt idx="552">
                  <c:v>1.48</c:v>
                </c:pt>
                <c:pt idx="553">
                  <c:v>1.44</c:v>
                </c:pt>
                <c:pt idx="554">
                  <c:v>1.38</c:v>
                </c:pt>
                <c:pt idx="555">
                  <c:v>1.335</c:v>
                </c:pt>
                <c:pt idx="556">
                  <c:v>1.28</c:v>
                </c:pt>
                <c:pt idx="557">
                  <c:v>1.23</c:v>
                </c:pt>
                <c:pt idx="558">
                  <c:v>1.19</c:v>
                </c:pt>
                <c:pt idx="559">
                  <c:v>1.1399999999999999</c:v>
                </c:pt>
                <c:pt idx="560">
                  <c:v>1.095</c:v>
                </c:pt>
                <c:pt idx="561">
                  <c:v>1.05</c:v>
                </c:pt>
                <c:pt idx="562">
                  <c:v>1.01</c:v>
                </c:pt>
                <c:pt idx="563">
                  <c:v>0.96499999999999997</c:v>
                </c:pt>
                <c:pt idx="564">
                  <c:v>0.93</c:v>
                </c:pt>
                <c:pt idx="565">
                  <c:v>0.88500000000000001</c:v>
                </c:pt>
                <c:pt idx="566">
                  <c:v>0.85</c:v>
                </c:pt>
                <c:pt idx="567">
                  <c:v>0.81</c:v>
                </c:pt>
                <c:pt idx="568">
                  <c:v>0.78</c:v>
                </c:pt>
                <c:pt idx="569">
                  <c:v>0.74</c:v>
                </c:pt>
                <c:pt idx="570">
                  <c:v>0.69</c:v>
                </c:pt>
                <c:pt idx="571">
                  <c:v>0.67</c:v>
                </c:pt>
                <c:pt idx="572">
                  <c:v>0.63500000000000001</c:v>
                </c:pt>
                <c:pt idx="573">
                  <c:v>0.61</c:v>
                </c:pt>
                <c:pt idx="574">
                  <c:v>0.57499999999999996</c:v>
                </c:pt>
                <c:pt idx="575">
                  <c:v>0.55000000000000004</c:v>
                </c:pt>
                <c:pt idx="576">
                  <c:v>0.52500000000000002</c:v>
                </c:pt>
                <c:pt idx="577">
                  <c:v>0.5</c:v>
                </c:pt>
                <c:pt idx="578">
                  <c:v>0.47499999999999998</c:v>
                </c:pt>
                <c:pt idx="579">
                  <c:v>0.45</c:v>
                </c:pt>
                <c:pt idx="580">
                  <c:v>0.42499999999999999</c:v>
                </c:pt>
                <c:pt idx="581">
                  <c:v>0.4</c:v>
                </c:pt>
                <c:pt idx="582">
                  <c:v>0.38</c:v>
                </c:pt>
                <c:pt idx="583">
                  <c:v>0.35499999999999998</c:v>
                </c:pt>
                <c:pt idx="584">
                  <c:v>0.34</c:v>
                </c:pt>
                <c:pt idx="585">
                  <c:v>0.315</c:v>
                </c:pt>
                <c:pt idx="586">
                  <c:v>0.29499999999999998</c:v>
                </c:pt>
                <c:pt idx="587">
                  <c:v>0.28499999999999998</c:v>
                </c:pt>
                <c:pt idx="588">
                  <c:v>0.27</c:v>
                </c:pt>
                <c:pt idx="589">
                  <c:v>0.25</c:v>
                </c:pt>
                <c:pt idx="590">
                  <c:v>0.23499999999999999</c:v>
                </c:pt>
                <c:pt idx="591">
                  <c:v>0.22</c:v>
                </c:pt>
                <c:pt idx="592">
                  <c:v>0.21</c:v>
                </c:pt>
                <c:pt idx="593">
                  <c:v>0.2</c:v>
                </c:pt>
                <c:pt idx="594">
                  <c:v>0.19</c:v>
                </c:pt>
                <c:pt idx="595">
                  <c:v>0.18</c:v>
                </c:pt>
                <c:pt idx="596">
                  <c:v>0.17</c:v>
                </c:pt>
                <c:pt idx="597">
                  <c:v>0.16</c:v>
                </c:pt>
                <c:pt idx="598">
                  <c:v>0.155</c:v>
                </c:pt>
                <c:pt idx="599">
                  <c:v>0.15</c:v>
                </c:pt>
                <c:pt idx="600">
                  <c:v>0.14000000000000001</c:v>
                </c:pt>
                <c:pt idx="601">
                  <c:v>0.14000000000000001</c:v>
                </c:pt>
                <c:pt idx="602">
                  <c:v>0.13</c:v>
                </c:pt>
                <c:pt idx="603">
                  <c:v>0.13</c:v>
                </c:pt>
                <c:pt idx="604">
                  <c:v>0.12</c:v>
                </c:pt>
                <c:pt idx="605">
                  <c:v>0.12</c:v>
                </c:pt>
                <c:pt idx="606">
                  <c:v>0.115</c:v>
                </c:pt>
                <c:pt idx="607">
                  <c:v>0.11</c:v>
                </c:pt>
                <c:pt idx="608">
                  <c:v>0.105</c:v>
                </c:pt>
                <c:pt idx="609">
                  <c:v>0.1</c:v>
                </c:pt>
                <c:pt idx="610">
                  <c:v>0.1</c:v>
                </c:pt>
                <c:pt idx="611">
                  <c:v>0.09</c:v>
                </c:pt>
                <c:pt idx="612">
                  <c:v>0.09</c:v>
                </c:pt>
                <c:pt idx="613">
                  <c:v>0.09</c:v>
                </c:pt>
                <c:pt idx="614">
                  <c:v>0.08</c:v>
                </c:pt>
                <c:pt idx="615">
                  <c:v>0.08</c:v>
                </c:pt>
                <c:pt idx="616">
                  <c:v>7.4999999999999997E-2</c:v>
                </c:pt>
                <c:pt idx="617">
                  <c:v>7.0000000000000007E-2</c:v>
                </c:pt>
                <c:pt idx="618">
                  <c:v>6.5000000000000002E-2</c:v>
                </c:pt>
                <c:pt idx="619">
                  <c:v>0.06</c:v>
                </c:pt>
                <c:pt idx="620">
                  <c:v>5.5E-2</c:v>
                </c:pt>
                <c:pt idx="621">
                  <c:v>0.05</c:v>
                </c:pt>
                <c:pt idx="622">
                  <c:v>0.05</c:v>
                </c:pt>
                <c:pt idx="623">
                  <c:v>4.4999999999999998E-2</c:v>
                </c:pt>
                <c:pt idx="624">
                  <c:v>4.4999999999999998E-2</c:v>
                </c:pt>
                <c:pt idx="625">
                  <c:v>0.04</c:v>
                </c:pt>
                <c:pt idx="626">
                  <c:v>3.5000000000000003E-2</c:v>
                </c:pt>
                <c:pt idx="627">
                  <c:v>0.03</c:v>
                </c:pt>
                <c:pt idx="628">
                  <c:v>0.03</c:v>
                </c:pt>
                <c:pt idx="629">
                  <c:v>0.02</c:v>
                </c:pt>
                <c:pt idx="630">
                  <c:v>0.01</c:v>
                </c:pt>
                <c:pt idx="631">
                  <c:v>0.01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1A8-4929-B228-EADD175F1352}"/>
            </c:ext>
          </c:extLst>
        </c:ser>
        <c:ser>
          <c:idx val="0"/>
          <c:order val="1"/>
          <c:tx>
            <c:v>Intake Valve Lift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val>
            <c:numRef>
              <c:f>'Valve Dynamics'!$E$4:$E$724</c:f>
              <c:numCache>
                <c:formatCode>General</c:formatCode>
                <c:ptCount val="7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0</c:v>
                </c:pt>
                <c:pt idx="282">
                  <c:v>0</c:v>
                </c:pt>
                <c:pt idx="283">
                  <c:v>0</c:v>
                </c:pt>
                <c:pt idx="284">
                  <c:v>0</c:v>
                </c:pt>
                <c:pt idx="285">
                  <c:v>0</c:v>
                </c:pt>
                <c:pt idx="286">
                  <c:v>0</c:v>
                </c:pt>
                <c:pt idx="287">
                  <c:v>0</c:v>
                </c:pt>
                <c:pt idx="288">
                  <c:v>0</c:v>
                </c:pt>
                <c:pt idx="289">
                  <c:v>0</c:v>
                </c:pt>
                <c:pt idx="290">
                  <c:v>0</c:v>
                </c:pt>
                <c:pt idx="291">
                  <c:v>0</c:v>
                </c:pt>
                <c:pt idx="292">
                  <c:v>0</c:v>
                </c:pt>
                <c:pt idx="293">
                  <c:v>0</c:v>
                </c:pt>
                <c:pt idx="294">
                  <c:v>0</c:v>
                </c:pt>
                <c:pt idx="295">
                  <c:v>0</c:v>
                </c:pt>
                <c:pt idx="296">
                  <c:v>0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0</c:v>
                </c:pt>
                <c:pt idx="301">
                  <c:v>0</c:v>
                </c:pt>
                <c:pt idx="302">
                  <c:v>0</c:v>
                </c:pt>
                <c:pt idx="303">
                  <c:v>0</c:v>
                </c:pt>
                <c:pt idx="304">
                  <c:v>0</c:v>
                </c:pt>
                <c:pt idx="305">
                  <c:v>0</c:v>
                </c:pt>
                <c:pt idx="306">
                  <c:v>0</c:v>
                </c:pt>
                <c:pt idx="307">
                  <c:v>0</c:v>
                </c:pt>
                <c:pt idx="308">
                  <c:v>0</c:v>
                </c:pt>
                <c:pt idx="309">
                  <c:v>0</c:v>
                </c:pt>
                <c:pt idx="310">
                  <c:v>0</c:v>
                </c:pt>
                <c:pt idx="311">
                  <c:v>0</c:v>
                </c:pt>
                <c:pt idx="312">
                  <c:v>0</c:v>
                </c:pt>
                <c:pt idx="313">
                  <c:v>0</c:v>
                </c:pt>
                <c:pt idx="314">
                  <c:v>0</c:v>
                </c:pt>
                <c:pt idx="315">
                  <c:v>0</c:v>
                </c:pt>
                <c:pt idx="316">
                  <c:v>0</c:v>
                </c:pt>
                <c:pt idx="317">
                  <c:v>0</c:v>
                </c:pt>
                <c:pt idx="318">
                  <c:v>0</c:v>
                </c:pt>
                <c:pt idx="319">
                  <c:v>2.1393655430558701E-2</c:v>
                </c:pt>
                <c:pt idx="320">
                  <c:v>5.5655972401665803E-2</c:v>
                </c:pt>
                <c:pt idx="321">
                  <c:v>9.7327753278162593E-2</c:v>
                </c:pt>
                <c:pt idx="322">
                  <c:v>0.161466001718229</c:v>
                </c:pt>
                <c:pt idx="323">
                  <c:v>0.22453798431338701</c:v>
                </c:pt>
                <c:pt idx="324">
                  <c:v>0.28653889788796599</c:v>
                </c:pt>
                <c:pt idx="325">
                  <c:v>0.34746402083235101</c:v>
                </c:pt>
                <c:pt idx="326">
                  <c:v>0.40730871346254899</c:v>
                </c:pt>
                <c:pt idx="327">
                  <c:v>0.46606841837351798</c:v>
                </c:pt>
                <c:pt idx="328">
                  <c:v>0.52373866078623399</c:v>
                </c:pt>
                <c:pt idx="329">
                  <c:v>0.58031504888845398</c:v>
                </c:pt>
                <c:pt idx="330">
                  <c:v>0.65789895352350602</c:v>
                </c:pt>
                <c:pt idx="331">
                  <c:v>0.73794677292896205</c:v>
                </c:pt>
                <c:pt idx="332">
                  <c:v>0.81688442524684701</c:v>
                </c:pt>
                <c:pt idx="333">
                  <c:v>0.90028804002864105</c:v>
                </c:pt>
                <c:pt idx="334">
                  <c:v>0.98648991635425098</c:v>
                </c:pt>
                <c:pt idx="335">
                  <c:v>1.07675872650254</c:v>
                </c:pt>
                <c:pt idx="336">
                  <c:v>1.16733789480691</c:v>
                </c:pt>
                <c:pt idx="337">
                  <c:v>1.25677419622731</c:v>
                </c:pt>
                <c:pt idx="338">
                  <c:v>1.34732499493714</c:v>
                </c:pt>
                <c:pt idx="339">
                  <c:v>1.4458836623051801</c:v>
                </c:pt>
                <c:pt idx="340">
                  <c:v>1.5458203122135401</c:v>
                </c:pt>
                <c:pt idx="341">
                  <c:v>1.64458527233649</c:v>
                </c:pt>
                <c:pt idx="342">
                  <c:v>1.7421710213399499</c:v>
                </c:pt>
                <c:pt idx="343">
                  <c:v>1.8385701276913</c:v>
                </c:pt>
                <c:pt idx="344">
                  <c:v>1.93377525022538</c:v>
                </c:pt>
                <c:pt idx="345">
                  <c:v>2.0277791387035</c:v>
                </c:pt>
                <c:pt idx="346">
                  <c:v>2.1205746343656</c:v>
                </c:pt>
                <c:pt idx="347">
                  <c:v>2.21215467047542</c:v>
                </c:pt>
                <c:pt idx="348">
                  <c:v>2.30251227285863</c:v>
                </c:pt>
                <c:pt idx="349">
                  <c:v>2.3916405604339901</c:v>
                </c:pt>
                <c:pt idx="350">
                  <c:v>2.4833149669648198</c:v>
                </c:pt>
                <c:pt idx="351">
                  <c:v>2.5769763675316701</c:v>
                </c:pt>
                <c:pt idx="352">
                  <c:v>2.6782009730875198</c:v>
                </c:pt>
                <c:pt idx="353">
                  <c:v>2.7785045935629502</c:v>
                </c:pt>
                <c:pt idx="354">
                  <c:v>2.8775426505724102</c:v>
                </c:pt>
                <c:pt idx="355">
                  <c:v>2.9753076019844502</c:v>
                </c:pt>
                <c:pt idx="356">
                  <c:v>3.0717920026194698</c:v>
                </c:pt>
                <c:pt idx="357">
                  <c:v>3.1669885048168398</c:v>
                </c:pt>
                <c:pt idx="358">
                  <c:v>3.26088985899433</c:v>
                </c:pt>
                <c:pt idx="359">
                  <c:v>3.35417514957153</c:v>
                </c:pt>
                <c:pt idx="360">
                  <c:v>3.4472793322792201</c:v>
                </c:pt>
                <c:pt idx="361">
                  <c:v>3.5456408735086402</c:v>
                </c:pt>
                <c:pt idx="362">
                  <c:v>3.6435046717011201</c:v>
                </c:pt>
                <c:pt idx="363">
                  <c:v>3.74003703332271</c:v>
                </c:pt>
                <c:pt idx="364">
                  <c:v>3.8352306070603301</c:v>
                </c:pt>
                <c:pt idx="365">
                  <c:v>3.9290781435547899</c:v>
                </c:pt>
                <c:pt idx="366">
                  <c:v>4.0215724959528298</c:v>
                </c:pt>
                <c:pt idx="367">
                  <c:v>4.1127066204514104</c:v>
                </c:pt>
                <c:pt idx="368">
                  <c:v>4.2024735768341204</c:v>
                </c:pt>
                <c:pt idx="369">
                  <c:v>4.2908665289996799</c:v>
                </c:pt>
                <c:pt idx="370">
                  <c:v>4.3834567433382698</c:v>
                </c:pt>
                <c:pt idx="371">
                  <c:v>4.4764372900408702</c:v>
                </c:pt>
                <c:pt idx="372">
                  <c:v>4.5680229691288803</c:v>
                </c:pt>
                <c:pt idx="373">
                  <c:v>4.65820680599822</c:v>
                </c:pt>
                <c:pt idx="374">
                  <c:v>4.74698193280057</c:v>
                </c:pt>
                <c:pt idx="375">
                  <c:v>4.8348636440667603</c:v>
                </c:pt>
                <c:pt idx="376">
                  <c:v>4.9226363482522002</c:v>
                </c:pt>
                <c:pt idx="377">
                  <c:v>5.0089802050372096</c:v>
                </c:pt>
                <c:pt idx="378">
                  <c:v>5.0985087778653497</c:v>
                </c:pt>
                <c:pt idx="379">
                  <c:v>5.1875206261098796</c:v>
                </c:pt>
                <c:pt idx="380">
                  <c:v>5.2750834549906802</c:v>
                </c:pt>
                <c:pt idx="381">
                  <c:v>5.3611905962593296</c:v>
                </c:pt>
                <c:pt idx="382">
                  <c:v>5.4458354925236403</c:v>
                </c:pt>
                <c:pt idx="383">
                  <c:v>5.52901169774705</c:v>
                </c:pt>
                <c:pt idx="384">
                  <c:v>5.6107128777395001</c:v>
                </c:pt>
                <c:pt idx="385">
                  <c:v>5.6909328106398096</c:v>
                </c:pt>
                <c:pt idx="386">
                  <c:v>5.7696653873895096</c:v>
                </c:pt>
                <c:pt idx="387">
                  <c:v>5.8498979780922102</c:v>
                </c:pt>
                <c:pt idx="388">
                  <c:v>5.9311043742045202</c:v>
                </c:pt>
                <c:pt idx="389">
                  <c:v>6.0108051241717897</c:v>
                </c:pt>
                <c:pt idx="390">
                  <c:v>6.0889941584733398</c:v>
                </c:pt>
                <c:pt idx="391">
                  <c:v>6.1656655227114801</c:v>
                </c:pt>
                <c:pt idx="392">
                  <c:v>6.2408133780649901</c:v>
                </c:pt>
                <c:pt idx="393">
                  <c:v>6.3144320017337199</c:v>
                </c:pt>
                <c:pt idx="394">
                  <c:v>6.3865157873744698</c:v>
                </c:pt>
                <c:pt idx="395">
                  <c:v>6.4570592455278701</c:v>
                </c:pt>
                <c:pt idx="396">
                  <c:v>6.5268405631265196</c:v>
                </c:pt>
                <c:pt idx="397">
                  <c:v>6.5960755360237497</c:v>
                </c:pt>
                <c:pt idx="398">
                  <c:v>6.6637542226474196</c:v>
                </c:pt>
                <c:pt idx="399">
                  <c:v>6.7298714690035402</c:v>
                </c:pt>
                <c:pt idx="400">
                  <c:v>6.7956499524585503</c:v>
                </c:pt>
                <c:pt idx="401">
                  <c:v>6.86040714438424</c:v>
                </c:pt>
                <c:pt idx="402">
                  <c:v>6.9235879201610002</c:v>
                </c:pt>
                <c:pt idx="403">
                  <c:v>6.9851874683281396</c:v>
                </c:pt>
                <c:pt idx="404">
                  <c:v>7.0468285059165403</c:v>
                </c:pt>
                <c:pt idx="405">
                  <c:v>7.1084695435049401</c:v>
                </c:pt>
                <c:pt idx="406">
                  <c:v>7.1701105810933496</c:v>
                </c:pt>
                <c:pt idx="407">
                  <c:v>7.2306571185191304</c:v>
                </c:pt>
                <c:pt idx="408">
                  <c:v>7.2895990438269704</c:v>
                </c:pt>
                <c:pt idx="409">
                  <c:v>7.3469318683610503</c:v>
                </c:pt>
                <c:pt idx="410">
                  <c:v>7.4026512260048198</c:v>
                </c:pt>
                <c:pt idx="411">
                  <c:v>7.4567528735134498</c:v>
                </c:pt>
                <c:pt idx="412">
                  <c:v>7.5092326908370399</c:v>
                </c:pt>
                <c:pt idx="413">
                  <c:v>7.5668819622325501</c:v>
                </c:pt>
                <c:pt idx="414">
                  <c:v>7.6231797650245001</c:v>
                </c:pt>
                <c:pt idx="415">
                  <c:v>7.67784306357927</c:v>
                </c:pt>
                <c:pt idx="416">
                  <c:v>7.7308676950750197</c:v>
                </c:pt>
                <c:pt idx="417">
                  <c:v>7.7822496214807897</c:v>
                </c:pt>
                <c:pt idx="418">
                  <c:v>7.8319849298639399</c:v>
                </c:pt>
                <c:pt idx="419">
                  <c:v>7.8800698326881804</c:v>
                </c:pt>
                <c:pt idx="420">
                  <c:v>7.9265006681019896</c:v>
                </c:pt>
                <c:pt idx="421">
                  <c:v>7.9712739002174899</c:v>
                </c:pt>
                <c:pt idx="422">
                  <c:v>8.0143861193797097</c:v>
                </c:pt>
                <c:pt idx="423">
                  <c:v>8.0558340424262393</c:v>
                </c:pt>
                <c:pt idx="424">
                  <c:v>8.0956145129372707</c:v>
                </c:pt>
                <c:pt idx="425">
                  <c:v>8.1337245014759603</c:v>
                </c:pt>
                <c:pt idx="426">
                  <c:v>8.1701611058191208</c:v>
                </c:pt>
                <c:pt idx="427">
                  <c:v>8.2049215511782698</c:v>
                </c:pt>
                <c:pt idx="428">
                  <c:v>8.2380031904109305</c:v>
                </c:pt>
                <c:pt idx="429">
                  <c:v>8.2694035042221596</c:v>
                </c:pt>
                <c:pt idx="430">
                  <c:v>8.2991201013565092</c:v>
                </c:pt>
                <c:pt idx="431">
                  <c:v>8.3280225203048008</c:v>
                </c:pt>
                <c:pt idx="432">
                  <c:v>8.3612888906030793</c:v>
                </c:pt>
                <c:pt idx="433">
                  <c:v>8.3928645467965506</c:v>
                </c:pt>
                <c:pt idx="434">
                  <c:v>8.4227470842767502</c:v>
                </c:pt>
                <c:pt idx="435">
                  <c:v>8.4509342273727501</c:v>
                </c:pt>
                <c:pt idx="436">
                  <c:v>8.4774238295244704</c:v>
                </c:pt>
                <c:pt idx="437">
                  <c:v>8.5022138734461592</c:v>
                </c:pt>
                <c:pt idx="438">
                  <c:v>8.5253024712799803</c:v>
                </c:pt>
                <c:pt idx="439">
                  <c:v>8.5468249698206407</c:v>
                </c:pt>
                <c:pt idx="440">
                  <c:v>8.5716921040610501</c:v>
                </c:pt>
                <c:pt idx="441">
                  <c:v>8.5948525011773391</c:v>
                </c:pt>
                <c:pt idx="442">
                  <c:v>8.6163043974156093</c:v>
                </c:pt>
                <c:pt idx="443">
                  <c:v>8.6361948353229803</c:v>
                </c:pt>
                <c:pt idx="444">
                  <c:v>8.6559540830982407</c:v>
                </c:pt>
                <c:pt idx="445">
                  <c:v>8.6740001768734505</c:v>
                </c:pt>
                <c:pt idx="446">
                  <c:v>8.6903317423687003</c:v>
                </c:pt>
                <c:pt idx="447">
                  <c:v>8.7052855023746893</c:v>
                </c:pt>
                <c:pt idx="448">
                  <c:v>8.7199109966259307</c:v>
                </c:pt>
                <c:pt idx="449">
                  <c:v>8.7328184663105208</c:v>
                </c:pt>
                <c:pt idx="450">
                  <c:v>8.7440069284746897</c:v>
                </c:pt>
                <c:pt idx="451">
                  <c:v>8.7539932238222402</c:v>
                </c:pt>
                <c:pt idx="452">
                  <c:v>8.7634660132895306</c:v>
                </c:pt>
                <c:pt idx="453">
                  <c:v>8.7712174613070406</c:v>
                </c:pt>
                <c:pt idx="454">
                  <c:v>8.7772469775719806</c:v>
                </c:pt>
                <c:pt idx="455">
                  <c:v>8.7822452641968596</c:v>
                </c:pt>
                <c:pt idx="456">
                  <c:v>8.7865533413891406</c:v>
                </c:pt>
                <c:pt idx="457">
                  <c:v>8.7891383189422001</c:v>
                </c:pt>
                <c:pt idx="458">
                  <c:v>8.7899999999999991</c:v>
                </c:pt>
                <c:pt idx="459">
                  <c:v>8.7899999999999991</c:v>
                </c:pt>
                <c:pt idx="460">
                  <c:v>8.7899999999999991</c:v>
                </c:pt>
                <c:pt idx="461">
                  <c:v>8.7899999999999991</c:v>
                </c:pt>
                <c:pt idx="462">
                  <c:v>8.7891383189422001</c:v>
                </c:pt>
                <c:pt idx="463">
                  <c:v>8.7865533413891406</c:v>
                </c:pt>
                <c:pt idx="464">
                  <c:v>8.7822452641968596</c:v>
                </c:pt>
                <c:pt idx="465">
                  <c:v>8.7772469775719806</c:v>
                </c:pt>
                <c:pt idx="466">
                  <c:v>8.7722486909471105</c:v>
                </c:pt>
                <c:pt idx="467">
                  <c:v>8.7662205071719494</c:v>
                </c:pt>
                <c:pt idx="468">
                  <c:v>8.7584707721816208</c:v>
                </c:pt>
                <c:pt idx="469">
                  <c:v>8.7490000761484605</c:v>
                </c:pt>
                <c:pt idx="470">
                  <c:v>8.7384898077499908</c:v>
                </c:pt>
                <c:pt idx="471">
                  <c:v>8.7290274854533703</c:v>
                </c:pt>
                <c:pt idx="472">
                  <c:v>8.7178464443341905</c:v>
                </c:pt>
                <c:pt idx="473">
                  <c:v>8.7049475358720301</c:v>
                </c:pt>
                <c:pt idx="474">
                  <c:v>8.6903317423687003</c:v>
                </c:pt>
                <c:pt idx="475">
                  <c:v>8.6740001768734505</c:v>
                </c:pt>
                <c:pt idx="476">
                  <c:v>8.6559540830982407</c:v>
                </c:pt>
                <c:pt idx="477">
                  <c:v>8.6361948353229803</c:v>
                </c:pt>
                <c:pt idx="478">
                  <c:v>8.6163043974156093</c:v>
                </c:pt>
                <c:pt idx="479">
                  <c:v>8.5962303111962104</c:v>
                </c:pt>
                <c:pt idx="480">
                  <c:v>8.5765235216008797</c:v>
                </c:pt>
                <c:pt idx="481">
                  <c:v>8.55510962695028</c:v>
                </c:pt>
                <c:pt idx="482">
                  <c:v>8.5319902579953997</c:v>
                </c:pt>
                <c:pt idx="483">
                  <c:v>8.5071671753656801</c:v>
                </c:pt>
                <c:pt idx="484">
                  <c:v>8.4806422694350001</c:v>
                </c:pt>
                <c:pt idx="485">
                  <c:v>8.4524175601776008</c:v>
                </c:pt>
                <c:pt idx="486">
                  <c:v>8.4227470842767502</c:v>
                </c:pt>
                <c:pt idx="487">
                  <c:v>8.3928645467965506</c:v>
                </c:pt>
                <c:pt idx="488">
                  <c:v>8.3612888906030793</c:v>
                </c:pt>
                <c:pt idx="489">
                  <c:v>8.3280225203048008</c:v>
                </c:pt>
                <c:pt idx="490">
                  <c:v>8.2930679692646194</c:v>
                </c:pt>
                <c:pt idx="491">
                  <c:v>8.2564278994069191</c:v>
                </c:pt>
                <c:pt idx="492">
                  <c:v>8.2181051010148707</c:v>
                </c:pt>
                <c:pt idx="493">
                  <c:v>8.1803013573529704</c:v>
                </c:pt>
                <c:pt idx="494">
                  <c:v>8.1455797331300204</c:v>
                </c:pt>
                <c:pt idx="495">
                  <c:v>8.1091838218897703</c:v>
                </c:pt>
                <c:pt idx="496">
                  <c:v>8.0711163953217504</c:v>
                </c:pt>
                <c:pt idx="497">
                  <c:v>8.0313803524078899</c:v>
                </c:pt>
                <c:pt idx="498">
                  <c:v>7.9899787192017104</c:v>
                </c:pt>
                <c:pt idx="499">
                  <c:v>7.9469146485978603</c:v>
                </c:pt>
                <c:pt idx="500">
                  <c:v>7.9021914200920502</c:v>
                </c:pt>
                <c:pt idx="501">
                  <c:v>7.8558124395312801</c:v>
                </c:pt>
                <c:pt idx="502">
                  <c:v>7.8105028395279303</c:v>
                </c:pt>
                <c:pt idx="503">
                  <c:v>7.7660596312363701</c:v>
                </c:pt>
                <c:pt idx="504">
                  <c:v>7.7199710378526403</c:v>
                </c:pt>
                <c:pt idx="505">
                  <c:v>7.6722405692015503</c:v>
                </c:pt>
                <c:pt idx="506">
                  <c:v>7.6228718601430998</c:v>
                </c:pt>
                <c:pt idx="507">
                  <c:v>7.5718686702955997</c:v>
                </c:pt>
                <c:pt idx="508">
                  <c:v>7.5192348837494398</c:v>
                </c:pt>
                <c:pt idx="509">
                  <c:v>7.4649745087712498</c:v>
                </c:pt>
                <c:pt idx="510">
                  <c:v>7.4090916774986502</c:v>
                </c:pt>
                <c:pt idx="511">
                  <c:v>7.3517133921408702</c:v>
                </c:pt>
                <c:pt idx="512">
                  <c:v>7.2943676285807104</c:v>
                </c:pt>
                <c:pt idx="513">
                  <c:v>7.2354124011006</c:v>
                </c:pt>
                <c:pt idx="514">
                  <c:v>7.1748521993693801</c:v>
                </c:pt>
                <c:pt idx="515">
                  <c:v>7.1132111617809697</c:v>
                </c:pt>
                <c:pt idx="516">
                  <c:v>7.0559383908936502</c:v>
                </c:pt>
                <c:pt idx="517">
                  <c:v>6.9976482720268098</c:v>
                </c:pt>
                <c:pt idx="518">
                  <c:v>6.9377712855678304</c:v>
                </c:pt>
                <c:pt idx="519">
                  <c:v>6.87631199138103</c:v>
                </c:pt>
                <c:pt idx="520">
                  <c:v>6.81327506982963</c:v>
                </c:pt>
                <c:pt idx="521">
                  <c:v>6.7486653214192502</c:v>
                </c:pt>
                <c:pt idx="522">
                  <c:v>6.6824876664323902</c:v>
                </c:pt>
                <c:pt idx="523">
                  <c:v>6.61710835450923</c:v>
                </c:pt>
                <c:pt idx="524">
                  <c:v>6.5513535599376196</c:v>
                </c:pt>
                <c:pt idx="525">
                  <c:v>6.4840458848440896</c:v>
                </c:pt>
                <c:pt idx="526">
                  <c:v>6.4151904549686796</c:v>
                </c:pt>
                <c:pt idx="527">
                  <c:v>6.3447925139189598</c:v>
                </c:pt>
                <c:pt idx="528">
                  <c:v>6.2728574227707199</c:v>
                </c:pt>
                <c:pt idx="529">
                  <c:v>6.1993906596596302</c:v>
                </c:pt>
                <c:pt idx="530">
                  <c:v>6.12439781936415</c:v>
                </c:pt>
                <c:pt idx="531">
                  <c:v>6.0478846128794199</c:v>
                </c:pt>
                <c:pt idx="532">
                  <c:v>5.9730829070906104</c:v>
                </c:pt>
                <c:pt idx="533">
                  <c:v>5.8971496123683904</c:v>
                </c:pt>
                <c:pt idx="534">
                  <c:v>5.8217679948170602</c:v>
                </c:pt>
                <c:pt idx="535">
                  <c:v>5.74641461185736</c:v>
                </c:pt>
                <c:pt idx="536">
                  <c:v>5.6695696475930903</c:v>
                </c:pt>
                <c:pt idx="537">
                  <c:v>5.5912389540657799</c:v>
                </c:pt>
                <c:pt idx="538">
                  <c:v>5.5114284964610096</c:v>
                </c:pt>
                <c:pt idx="539">
                  <c:v>5.4301958208695202</c:v>
                </c:pt>
                <c:pt idx="540">
                  <c:v>5.3492528884872197</c:v>
                </c:pt>
                <c:pt idx="541">
                  <c:v>5.2668486202032403</c:v>
                </c:pt>
                <c:pt idx="542">
                  <c:v>5.1829892914216602</c:v>
                </c:pt>
                <c:pt idx="543">
                  <c:v>5.0976812883550302</c:v>
                </c:pt>
                <c:pt idx="544">
                  <c:v>5.0136980518258696</c:v>
                </c:pt>
                <c:pt idx="545">
                  <c:v>4.9291492300511699</c:v>
                </c:pt>
                <c:pt idx="546">
                  <c:v>4.8462294702502904</c:v>
                </c:pt>
                <c:pt idx="547">
                  <c:v>4.7642162250531301</c:v>
                </c:pt>
                <c:pt idx="548">
                  <c:v>4.6807861967612698</c:v>
                </c:pt>
                <c:pt idx="549">
                  <c:v>4.5959457388944003</c:v>
                </c:pt>
                <c:pt idx="550">
                  <c:v>4.5097013123818401</c:v>
                </c:pt>
                <c:pt idx="551">
                  <c:v>4.4220594850705899</c:v>
                </c:pt>
                <c:pt idx="552">
                  <c:v>4.3330269312251097</c:v>
                </c:pt>
                <c:pt idx="553">
                  <c:v>4.24261043101908</c:v>
                </c:pt>
                <c:pt idx="554">
                  <c:v>4.1508168700190602</c:v>
                </c:pt>
                <c:pt idx="555">
                  <c:v>4.0576532386601096</c:v>
                </c:pt>
                <c:pt idx="556">
                  <c:v>3.9631266317134499</c:v>
                </c:pt>
                <c:pt idx="557">
                  <c:v>3.8672442477461701</c:v>
                </c:pt>
                <c:pt idx="558">
                  <c:v>3.7700133885730498</c:v>
                </c:pt>
                <c:pt idx="559">
                  <c:v>3.67144145870046</c:v>
                </c:pt>
                <c:pt idx="560">
                  <c:v>3.5715359647624698</c:v>
                </c:pt>
                <c:pt idx="561">
                  <c:v>3.4787461248746698</c:v>
                </c:pt>
                <c:pt idx="562">
                  <c:v>3.3890627441124601</c:v>
                </c:pt>
                <c:pt idx="563">
                  <c:v>3.29864274089404</c:v>
                </c:pt>
                <c:pt idx="564">
                  <c:v>3.2116410851378001</c:v>
                </c:pt>
                <c:pt idx="565">
                  <c:v>3.1233408808948</c:v>
                </c:pt>
                <c:pt idx="566">
                  <c:v>3.0337488525674798</c:v>
                </c:pt>
                <c:pt idx="567">
                  <c:v>2.9433357477473598</c:v>
                </c:pt>
                <c:pt idx="568">
                  <c:v>2.8546944180531302</c:v>
                </c:pt>
                <c:pt idx="569">
                  <c:v>2.76478172274282</c:v>
                </c:pt>
                <c:pt idx="570">
                  <c:v>2.6736045090162999</c:v>
                </c:pt>
                <c:pt idx="571">
                  <c:v>2.5811697203714101</c:v>
                </c:pt>
                <c:pt idx="572">
                  <c:v>2.48748439607516</c:v>
                </c:pt>
                <c:pt idx="573">
                  <c:v>2.39255567062771</c:v>
                </c:pt>
                <c:pt idx="574">
                  <c:v>2.30251227285863</c:v>
                </c:pt>
                <c:pt idx="575">
                  <c:v>2.21215467047542</c:v>
                </c:pt>
                <c:pt idx="576">
                  <c:v>2.1211831120088598</c:v>
                </c:pt>
                <c:pt idx="577">
                  <c:v>2.0318404983671501</c:v>
                </c:pt>
                <c:pt idx="578">
                  <c:v>1.94128918262116</c:v>
                </c:pt>
                <c:pt idx="579">
                  <c:v>1.84953606060416</c:v>
                </c:pt>
                <c:pt idx="580">
                  <c:v>1.7640849692782401</c:v>
                </c:pt>
                <c:pt idx="581">
                  <c:v>1.6784026029571</c:v>
                </c:pt>
                <c:pt idx="582">
                  <c:v>1.6100531294263001</c:v>
                </c:pt>
                <c:pt idx="583">
                  <c:v>1.5407678473103601</c:v>
                </c:pt>
                <c:pt idx="584">
                  <c:v>1.47031126017379</c:v>
                </c:pt>
                <c:pt idx="585">
                  <c:v>1.3986887335584799</c:v>
                </c:pt>
                <c:pt idx="586">
                  <c:v>1.32590572179712</c:v>
                </c:pt>
                <c:pt idx="587">
                  <c:v>1.25196776759786</c:v>
                </c:pt>
                <c:pt idx="588">
                  <c:v>1.17688050162216</c:v>
                </c:pt>
                <c:pt idx="589">
                  <c:v>1.1006496420560601</c:v>
                </c:pt>
                <c:pt idx="590">
                  <c:v>1.0232809941746299</c:v>
                </c:pt>
                <c:pt idx="591">
                  <c:v>0.94478044989996002</c:v>
                </c:pt>
                <c:pt idx="592">
                  <c:v>0.86515398735242599</c:v>
                </c:pt>
                <c:pt idx="593">
                  <c:v>0.78440767039543802</c:v>
                </c:pt>
                <c:pt idx="594">
                  <c:v>0.70254764817365201</c:v>
                </c:pt>
                <c:pt idx="595">
                  <c:v>0.63120797379725702</c:v>
                </c:pt>
                <c:pt idx="596">
                  <c:v>0.575747321600242</c:v>
                </c:pt>
                <c:pt idx="597">
                  <c:v>0.51918885443185203</c:v>
                </c:pt>
                <c:pt idx="598">
                  <c:v>0.46153687943833699</c:v>
                </c:pt>
                <c:pt idx="599">
                  <c:v>0.40279578704080099</c:v>
                </c:pt>
                <c:pt idx="600">
                  <c:v>0.35058366711322297</c:v>
                </c:pt>
                <c:pt idx="601">
                  <c:v>0.30495789096578002</c:v>
                </c:pt>
                <c:pt idx="602">
                  <c:v>0.26191670673898998</c:v>
                </c:pt>
                <c:pt idx="603">
                  <c:v>0.21936831231380899</c:v>
                </c:pt>
                <c:pt idx="604">
                  <c:v>0.18524299771727201</c:v>
                </c:pt>
                <c:pt idx="605">
                  <c:v>0.151914180589207</c:v>
                </c:pt>
                <c:pt idx="606">
                  <c:v>0.119958911353456</c:v>
                </c:pt>
                <c:pt idx="607">
                  <c:v>0.101220927500369</c:v>
                </c:pt>
                <c:pt idx="608">
                  <c:v>8.1421265698021703E-2</c:v>
                </c:pt>
                <c:pt idx="609">
                  <c:v>6.0561433767316299E-2</c:v>
                </c:pt>
                <c:pt idx="610">
                  <c:v>3.86430202652185E-2</c:v>
                </c:pt>
                <c:pt idx="611">
                  <c:v>1.61646581089585E-2</c:v>
                </c:pt>
                <c:pt idx="612">
                  <c:v>7.1817655531482604E-3</c:v>
                </c:pt>
                <c:pt idx="613">
                  <c:v>3.86430202652185E-2</c:v>
                </c:pt>
                <c:pt idx="614">
                  <c:v>1.61646581089585E-2</c:v>
                </c:pt>
                <c:pt idx="615">
                  <c:v>7.1817655531482604E-3</c:v>
                </c:pt>
                <c:pt idx="616">
                  <c:v>0</c:v>
                </c:pt>
                <c:pt idx="617">
                  <c:v>0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0</c:v>
                </c:pt>
                <c:pt idx="623">
                  <c:v>0</c:v>
                </c:pt>
                <c:pt idx="624">
                  <c:v>0</c:v>
                </c:pt>
                <c:pt idx="625">
                  <c:v>0</c:v>
                </c:pt>
                <c:pt idx="626">
                  <c:v>0</c:v>
                </c:pt>
                <c:pt idx="627">
                  <c:v>0</c:v>
                </c:pt>
                <c:pt idx="628">
                  <c:v>0</c:v>
                </c:pt>
                <c:pt idx="629">
                  <c:v>0</c:v>
                </c:pt>
                <c:pt idx="630">
                  <c:v>0</c:v>
                </c:pt>
                <c:pt idx="631">
                  <c:v>0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1A8-4929-B228-EADD175F1352}"/>
            </c:ext>
          </c:extLst>
        </c:ser>
        <c:ser>
          <c:idx val="2"/>
          <c:order val="2"/>
          <c:tx>
            <c:v>Exhaust Cam Lift</c:v>
          </c:tx>
          <c:spPr>
            <a:ln w="19050" cap="rnd">
              <a:solidFill>
                <a:srgbClr val="F66A0A"/>
              </a:solidFill>
              <a:round/>
            </a:ln>
            <a:effectLst/>
          </c:spPr>
          <c:marker>
            <c:symbol val="none"/>
          </c:marker>
          <c:val>
            <c:numRef>
              <c:f>'Valve Dynamics'!$D$4:$D$724</c:f>
              <c:numCache>
                <c:formatCode>General</c:formatCode>
                <c:ptCount val="7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5.0000000000000001E-3</c:v>
                </c:pt>
                <c:pt idx="53">
                  <c:v>0.01</c:v>
                </c:pt>
                <c:pt idx="54">
                  <c:v>0.01</c:v>
                </c:pt>
                <c:pt idx="55">
                  <c:v>0.02</c:v>
                </c:pt>
                <c:pt idx="56">
                  <c:v>2.5000000000000001E-2</c:v>
                </c:pt>
                <c:pt idx="57">
                  <c:v>0.03</c:v>
                </c:pt>
                <c:pt idx="58">
                  <c:v>3.5000000000000003E-2</c:v>
                </c:pt>
                <c:pt idx="59">
                  <c:v>0.04</c:v>
                </c:pt>
                <c:pt idx="60">
                  <c:v>4.4999999999999998E-2</c:v>
                </c:pt>
                <c:pt idx="61">
                  <c:v>0.05</c:v>
                </c:pt>
                <c:pt idx="62">
                  <c:v>0.06</c:v>
                </c:pt>
                <c:pt idx="63">
                  <c:v>0.06</c:v>
                </c:pt>
                <c:pt idx="64">
                  <c:v>7.0000000000000007E-2</c:v>
                </c:pt>
                <c:pt idx="65">
                  <c:v>7.4999999999999997E-2</c:v>
                </c:pt>
                <c:pt idx="66">
                  <c:v>0.08</c:v>
                </c:pt>
                <c:pt idx="67">
                  <c:v>8.5000000000000006E-2</c:v>
                </c:pt>
                <c:pt idx="68">
                  <c:v>0.09</c:v>
                </c:pt>
                <c:pt idx="69">
                  <c:v>9.5000000000000001E-2</c:v>
                </c:pt>
                <c:pt idx="70">
                  <c:v>0.1</c:v>
                </c:pt>
                <c:pt idx="71">
                  <c:v>0.105</c:v>
                </c:pt>
                <c:pt idx="72">
                  <c:v>0.11</c:v>
                </c:pt>
                <c:pt idx="73">
                  <c:v>0.12</c:v>
                </c:pt>
                <c:pt idx="74">
                  <c:v>0.12</c:v>
                </c:pt>
                <c:pt idx="75">
                  <c:v>0.13</c:v>
                </c:pt>
                <c:pt idx="76">
                  <c:v>0.13500000000000001</c:v>
                </c:pt>
                <c:pt idx="77">
                  <c:v>0.14000000000000001</c:v>
                </c:pt>
                <c:pt idx="78">
                  <c:v>0.14499999999999999</c:v>
                </c:pt>
                <c:pt idx="79">
                  <c:v>0.15</c:v>
                </c:pt>
                <c:pt idx="80">
                  <c:v>0.16</c:v>
                </c:pt>
                <c:pt idx="81">
                  <c:v>0.16</c:v>
                </c:pt>
                <c:pt idx="82">
                  <c:v>0.17</c:v>
                </c:pt>
                <c:pt idx="83">
                  <c:v>0.17</c:v>
                </c:pt>
                <c:pt idx="84">
                  <c:v>0.18</c:v>
                </c:pt>
                <c:pt idx="85">
                  <c:v>0.185</c:v>
                </c:pt>
                <c:pt idx="86">
                  <c:v>0.19</c:v>
                </c:pt>
                <c:pt idx="87">
                  <c:v>0.19500000000000001</c:v>
                </c:pt>
                <c:pt idx="88">
                  <c:v>0.2</c:v>
                </c:pt>
                <c:pt idx="89">
                  <c:v>0.20499999999999999</c:v>
                </c:pt>
                <c:pt idx="90">
                  <c:v>0.21</c:v>
                </c:pt>
                <c:pt idx="91">
                  <c:v>0.22</c:v>
                </c:pt>
                <c:pt idx="92">
                  <c:v>0.22500000000000001</c:v>
                </c:pt>
                <c:pt idx="93">
                  <c:v>0.23</c:v>
                </c:pt>
                <c:pt idx="94">
                  <c:v>0.23499999999999999</c:v>
                </c:pt>
                <c:pt idx="95">
                  <c:v>0.24</c:v>
                </c:pt>
                <c:pt idx="96">
                  <c:v>0.25</c:v>
                </c:pt>
                <c:pt idx="97">
                  <c:v>0.25</c:v>
                </c:pt>
                <c:pt idx="98">
                  <c:v>0.26</c:v>
                </c:pt>
                <c:pt idx="99">
                  <c:v>0.26</c:v>
                </c:pt>
                <c:pt idx="100">
                  <c:v>0.27</c:v>
                </c:pt>
                <c:pt idx="101">
                  <c:v>0.27</c:v>
                </c:pt>
                <c:pt idx="102">
                  <c:v>0.28000000000000003</c:v>
                </c:pt>
                <c:pt idx="103">
                  <c:v>0.28499999999999998</c:v>
                </c:pt>
                <c:pt idx="104">
                  <c:v>0.28999999999999998</c:v>
                </c:pt>
                <c:pt idx="105">
                  <c:v>0.3</c:v>
                </c:pt>
                <c:pt idx="106">
                  <c:v>0.3</c:v>
                </c:pt>
                <c:pt idx="107">
                  <c:v>0.31</c:v>
                </c:pt>
                <c:pt idx="108">
                  <c:v>0.315</c:v>
                </c:pt>
                <c:pt idx="109">
                  <c:v>0.32</c:v>
                </c:pt>
                <c:pt idx="110">
                  <c:v>0.33</c:v>
                </c:pt>
                <c:pt idx="111">
                  <c:v>0.33500000000000002</c:v>
                </c:pt>
                <c:pt idx="112">
                  <c:v>0.34</c:v>
                </c:pt>
                <c:pt idx="113">
                  <c:v>0.35</c:v>
                </c:pt>
                <c:pt idx="114">
                  <c:v>0.36</c:v>
                </c:pt>
                <c:pt idx="115">
                  <c:v>0.36499999999999999</c:v>
                </c:pt>
                <c:pt idx="116">
                  <c:v>0.37</c:v>
                </c:pt>
                <c:pt idx="117">
                  <c:v>0.38500000000000001</c:v>
                </c:pt>
                <c:pt idx="118">
                  <c:v>0.39500000000000002</c:v>
                </c:pt>
                <c:pt idx="119">
                  <c:v>0.41</c:v>
                </c:pt>
                <c:pt idx="120">
                  <c:v>0.42</c:v>
                </c:pt>
                <c:pt idx="121">
                  <c:v>0.435</c:v>
                </c:pt>
                <c:pt idx="122">
                  <c:v>0.45</c:v>
                </c:pt>
                <c:pt idx="123">
                  <c:v>0.46500000000000002</c:v>
                </c:pt>
                <c:pt idx="124">
                  <c:v>0.48</c:v>
                </c:pt>
                <c:pt idx="125">
                  <c:v>0.5</c:v>
                </c:pt>
                <c:pt idx="126">
                  <c:v>0.52</c:v>
                </c:pt>
                <c:pt idx="127">
                  <c:v>0.54500000000000004</c:v>
                </c:pt>
                <c:pt idx="128">
                  <c:v>0.56000000000000005</c:v>
                </c:pt>
                <c:pt idx="129">
                  <c:v>0.57999999999999996</c:v>
                </c:pt>
                <c:pt idx="130">
                  <c:v>0.6</c:v>
                </c:pt>
                <c:pt idx="131">
                  <c:v>0.62</c:v>
                </c:pt>
                <c:pt idx="132">
                  <c:v>0.64</c:v>
                </c:pt>
                <c:pt idx="133">
                  <c:v>0.67</c:v>
                </c:pt>
                <c:pt idx="134">
                  <c:v>0.7</c:v>
                </c:pt>
                <c:pt idx="135">
                  <c:v>0.72</c:v>
                </c:pt>
                <c:pt idx="136">
                  <c:v>0.745</c:v>
                </c:pt>
                <c:pt idx="137">
                  <c:v>0.77500000000000002</c:v>
                </c:pt>
                <c:pt idx="138">
                  <c:v>0.8</c:v>
                </c:pt>
                <c:pt idx="139">
                  <c:v>0.83</c:v>
                </c:pt>
                <c:pt idx="140">
                  <c:v>0.86</c:v>
                </c:pt>
                <c:pt idx="141">
                  <c:v>0.90500000000000003</c:v>
                </c:pt>
                <c:pt idx="142">
                  <c:v>0.93</c:v>
                </c:pt>
                <c:pt idx="143">
                  <c:v>0.96</c:v>
                </c:pt>
                <c:pt idx="144">
                  <c:v>1</c:v>
                </c:pt>
                <c:pt idx="145">
                  <c:v>1.03</c:v>
                </c:pt>
                <c:pt idx="146">
                  <c:v>1.07</c:v>
                </c:pt>
                <c:pt idx="147">
                  <c:v>1.105</c:v>
                </c:pt>
                <c:pt idx="148">
                  <c:v>1.1499999999999999</c:v>
                </c:pt>
                <c:pt idx="149">
                  <c:v>1.19</c:v>
                </c:pt>
                <c:pt idx="150">
                  <c:v>1.2250000000000001</c:v>
                </c:pt>
                <c:pt idx="151">
                  <c:v>1.27</c:v>
                </c:pt>
                <c:pt idx="152">
                  <c:v>1.3149999999999999</c:v>
                </c:pt>
                <c:pt idx="153">
                  <c:v>1.355</c:v>
                </c:pt>
                <c:pt idx="154">
                  <c:v>1.4</c:v>
                </c:pt>
                <c:pt idx="155">
                  <c:v>1.45</c:v>
                </c:pt>
                <c:pt idx="156">
                  <c:v>1.4950000000000001</c:v>
                </c:pt>
                <c:pt idx="157">
                  <c:v>1.54</c:v>
                </c:pt>
                <c:pt idx="158">
                  <c:v>1.59</c:v>
                </c:pt>
                <c:pt idx="159">
                  <c:v>1.64</c:v>
                </c:pt>
                <c:pt idx="160">
                  <c:v>1.69</c:v>
                </c:pt>
                <c:pt idx="161">
                  <c:v>1.75</c:v>
                </c:pt>
                <c:pt idx="162">
                  <c:v>1.8</c:v>
                </c:pt>
                <c:pt idx="163">
                  <c:v>1.85</c:v>
                </c:pt>
                <c:pt idx="164">
                  <c:v>1.91</c:v>
                </c:pt>
                <c:pt idx="165">
                  <c:v>1.97</c:v>
                </c:pt>
                <c:pt idx="166">
                  <c:v>2.0249999999999999</c:v>
                </c:pt>
                <c:pt idx="167">
                  <c:v>2.09</c:v>
                </c:pt>
                <c:pt idx="168">
                  <c:v>2.14</c:v>
                </c:pt>
                <c:pt idx="169">
                  <c:v>2.21</c:v>
                </c:pt>
                <c:pt idx="170">
                  <c:v>2.2650000000000001</c:v>
                </c:pt>
                <c:pt idx="171">
                  <c:v>2.33</c:v>
                </c:pt>
                <c:pt idx="172">
                  <c:v>2.39</c:v>
                </c:pt>
                <c:pt idx="173">
                  <c:v>2.4550000000000001</c:v>
                </c:pt>
                <c:pt idx="174">
                  <c:v>2.5049999999999999</c:v>
                </c:pt>
                <c:pt idx="175">
                  <c:v>2.59</c:v>
                </c:pt>
                <c:pt idx="176">
                  <c:v>2.66</c:v>
                </c:pt>
                <c:pt idx="177">
                  <c:v>2.7349999999999999</c:v>
                </c:pt>
                <c:pt idx="178">
                  <c:v>2.82</c:v>
                </c:pt>
                <c:pt idx="179">
                  <c:v>2.875</c:v>
                </c:pt>
                <c:pt idx="180">
                  <c:v>2.96</c:v>
                </c:pt>
                <c:pt idx="181">
                  <c:v>3.03</c:v>
                </c:pt>
                <c:pt idx="182">
                  <c:v>3.11</c:v>
                </c:pt>
                <c:pt idx="183">
                  <c:v>3.19</c:v>
                </c:pt>
                <c:pt idx="184">
                  <c:v>3.27</c:v>
                </c:pt>
                <c:pt idx="185">
                  <c:v>3.34</c:v>
                </c:pt>
                <c:pt idx="186">
                  <c:v>3.43</c:v>
                </c:pt>
                <c:pt idx="187">
                  <c:v>3.51</c:v>
                </c:pt>
                <c:pt idx="188">
                  <c:v>3.58</c:v>
                </c:pt>
                <c:pt idx="189">
                  <c:v>3.6749999999999998</c:v>
                </c:pt>
                <c:pt idx="190">
                  <c:v>3.75</c:v>
                </c:pt>
                <c:pt idx="191">
                  <c:v>3.85</c:v>
                </c:pt>
                <c:pt idx="192">
                  <c:v>3.95</c:v>
                </c:pt>
                <c:pt idx="193">
                  <c:v>4.0199999999999996</c:v>
                </c:pt>
                <c:pt idx="194">
                  <c:v>4.12</c:v>
                </c:pt>
                <c:pt idx="195">
                  <c:v>4.1900000000000004</c:v>
                </c:pt>
                <c:pt idx="196">
                  <c:v>4.29</c:v>
                </c:pt>
                <c:pt idx="197">
                  <c:v>4.3949999999999996</c:v>
                </c:pt>
                <c:pt idx="198">
                  <c:v>4.4800000000000004</c:v>
                </c:pt>
                <c:pt idx="199">
                  <c:v>4.59</c:v>
                </c:pt>
                <c:pt idx="200">
                  <c:v>4.68</c:v>
                </c:pt>
                <c:pt idx="201">
                  <c:v>4.7649999999999997</c:v>
                </c:pt>
                <c:pt idx="202">
                  <c:v>4.87</c:v>
                </c:pt>
                <c:pt idx="203">
                  <c:v>4.9649999999999999</c:v>
                </c:pt>
                <c:pt idx="204">
                  <c:v>5.0599999999999996</c:v>
                </c:pt>
                <c:pt idx="205">
                  <c:v>5.18</c:v>
                </c:pt>
                <c:pt idx="206">
                  <c:v>5.2649999999999997</c:v>
                </c:pt>
                <c:pt idx="207">
                  <c:v>5.3650000000000002</c:v>
                </c:pt>
                <c:pt idx="208">
                  <c:v>5.45</c:v>
                </c:pt>
                <c:pt idx="209">
                  <c:v>5.56</c:v>
                </c:pt>
                <c:pt idx="210">
                  <c:v>5.66</c:v>
                </c:pt>
                <c:pt idx="211">
                  <c:v>5.75</c:v>
                </c:pt>
                <c:pt idx="212">
                  <c:v>5.85</c:v>
                </c:pt>
                <c:pt idx="213">
                  <c:v>5.94</c:v>
                </c:pt>
                <c:pt idx="214">
                  <c:v>6.04</c:v>
                </c:pt>
                <c:pt idx="215">
                  <c:v>6.15</c:v>
                </c:pt>
                <c:pt idx="216">
                  <c:v>6.25</c:v>
                </c:pt>
                <c:pt idx="217">
                  <c:v>6.35</c:v>
                </c:pt>
                <c:pt idx="218">
                  <c:v>6.4349999999999996</c:v>
                </c:pt>
                <c:pt idx="219">
                  <c:v>6.52</c:v>
                </c:pt>
                <c:pt idx="220">
                  <c:v>6.61</c:v>
                </c:pt>
                <c:pt idx="221">
                  <c:v>6.7</c:v>
                </c:pt>
                <c:pt idx="222">
                  <c:v>6.7949999999999999</c:v>
                </c:pt>
                <c:pt idx="223">
                  <c:v>6.8650000000000002</c:v>
                </c:pt>
                <c:pt idx="224">
                  <c:v>6.9749999999999996</c:v>
                </c:pt>
                <c:pt idx="225">
                  <c:v>7.05</c:v>
                </c:pt>
                <c:pt idx="226">
                  <c:v>7.13</c:v>
                </c:pt>
                <c:pt idx="227">
                  <c:v>7.2</c:v>
                </c:pt>
                <c:pt idx="228">
                  <c:v>7.28</c:v>
                </c:pt>
                <c:pt idx="229">
                  <c:v>7.34</c:v>
                </c:pt>
                <c:pt idx="230">
                  <c:v>7.41</c:v>
                </c:pt>
                <c:pt idx="231">
                  <c:v>7.4749999999999996</c:v>
                </c:pt>
                <c:pt idx="232">
                  <c:v>7.54</c:v>
                </c:pt>
                <c:pt idx="233">
                  <c:v>7.6</c:v>
                </c:pt>
                <c:pt idx="234">
                  <c:v>7.66</c:v>
                </c:pt>
                <c:pt idx="235">
                  <c:v>7.7149999999999999</c:v>
                </c:pt>
                <c:pt idx="236">
                  <c:v>7.7750000000000004</c:v>
                </c:pt>
                <c:pt idx="237">
                  <c:v>7.83</c:v>
                </c:pt>
                <c:pt idx="238">
                  <c:v>7.87</c:v>
                </c:pt>
                <c:pt idx="239">
                  <c:v>7.93</c:v>
                </c:pt>
                <c:pt idx="240">
                  <c:v>7.96</c:v>
                </c:pt>
                <c:pt idx="241">
                  <c:v>7.99</c:v>
                </c:pt>
                <c:pt idx="242">
                  <c:v>8.0350000000000001</c:v>
                </c:pt>
                <c:pt idx="243">
                  <c:v>8.07</c:v>
                </c:pt>
                <c:pt idx="244">
                  <c:v>8.11</c:v>
                </c:pt>
                <c:pt idx="245">
                  <c:v>8.14</c:v>
                </c:pt>
                <c:pt idx="246">
                  <c:v>8.16</c:v>
                </c:pt>
                <c:pt idx="247">
                  <c:v>8.18</c:v>
                </c:pt>
                <c:pt idx="248">
                  <c:v>8.1999999999999993</c:v>
                </c:pt>
                <c:pt idx="249">
                  <c:v>8.2200000000000006</c:v>
                </c:pt>
                <c:pt idx="250">
                  <c:v>8.24</c:v>
                </c:pt>
                <c:pt idx="251">
                  <c:v>8.25</c:v>
                </c:pt>
                <c:pt idx="252">
                  <c:v>8.26</c:v>
                </c:pt>
                <c:pt idx="253">
                  <c:v>8.27</c:v>
                </c:pt>
                <c:pt idx="254">
                  <c:v>8.2750000000000004</c:v>
                </c:pt>
                <c:pt idx="255">
                  <c:v>8.2799999999999994</c:v>
                </c:pt>
                <c:pt idx="256">
                  <c:v>8.2799999999999994</c:v>
                </c:pt>
                <c:pt idx="257">
                  <c:v>8.2799999999999994</c:v>
                </c:pt>
                <c:pt idx="258">
                  <c:v>8.2750000000000004</c:v>
                </c:pt>
                <c:pt idx="259">
                  <c:v>8.27</c:v>
                </c:pt>
                <c:pt idx="260">
                  <c:v>8.26</c:v>
                </c:pt>
                <c:pt idx="261">
                  <c:v>8.24</c:v>
                </c:pt>
                <c:pt idx="262">
                  <c:v>8.23</c:v>
                </c:pt>
                <c:pt idx="263">
                  <c:v>8.2100000000000009</c:v>
                </c:pt>
                <c:pt idx="264">
                  <c:v>8.19</c:v>
                </c:pt>
                <c:pt idx="265">
                  <c:v>8.1649999999999991</c:v>
                </c:pt>
                <c:pt idx="266">
                  <c:v>8.14</c:v>
                </c:pt>
                <c:pt idx="267">
                  <c:v>8.11</c:v>
                </c:pt>
                <c:pt idx="268">
                  <c:v>8.07</c:v>
                </c:pt>
                <c:pt idx="269">
                  <c:v>8.0399999999999991</c:v>
                </c:pt>
                <c:pt idx="270">
                  <c:v>8</c:v>
                </c:pt>
                <c:pt idx="271">
                  <c:v>7.96</c:v>
                </c:pt>
                <c:pt idx="272">
                  <c:v>7.92</c:v>
                </c:pt>
                <c:pt idx="273">
                  <c:v>7.875</c:v>
                </c:pt>
                <c:pt idx="274">
                  <c:v>7.81</c:v>
                </c:pt>
                <c:pt idx="275">
                  <c:v>7.76</c:v>
                </c:pt>
                <c:pt idx="276">
                  <c:v>7.7</c:v>
                </c:pt>
                <c:pt idx="277">
                  <c:v>7.65</c:v>
                </c:pt>
                <c:pt idx="278">
                  <c:v>7.59</c:v>
                </c:pt>
                <c:pt idx="279">
                  <c:v>7.53</c:v>
                </c:pt>
                <c:pt idx="280">
                  <c:v>7.47</c:v>
                </c:pt>
                <c:pt idx="281">
                  <c:v>7.4</c:v>
                </c:pt>
                <c:pt idx="282">
                  <c:v>7.32</c:v>
                </c:pt>
                <c:pt idx="283">
                  <c:v>7.26</c:v>
                </c:pt>
                <c:pt idx="284">
                  <c:v>7.17</c:v>
                </c:pt>
                <c:pt idx="285">
                  <c:v>7.1</c:v>
                </c:pt>
                <c:pt idx="286">
                  <c:v>7.02</c:v>
                </c:pt>
                <c:pt idx="287">
                  <c:v>6.93</c:v>
                </c:pt>
                <c:pt idx="288">
                  <c:v>6.8550000000000004</c:v>
                </c:pt>
                <c:pt idx="289">
                  <c:v>6.76</c:v>
                </c:pt>
                <c:pt idx="290">
                  <c:v>6.67</c:v>
                </c:pt>
                <c:pt idx="291">
                  <c:v>6.58</c:v>
                </c:pt>
                <c:pt idx="292">
                  <c:v>6.48</c:v>
                </c:pt>
                <c:pt idx="293">
                  <c:v>6.39</c:v>
                </c:pt>
                <c:pt idx="294">
                  <c:v>6.29</c:v>
                </c:pt>
                <c:pt idx="295">
                  <c:v>6.2</c:v>
                </c:pt>
                <c:pt idx="296">
                  <c:v>6.11</c:v>
                </c:pt>
                <c:pt idx="297">
                  <c:v>6.01</c:v>
                </c:pt>
                <c:pt idx="298">
                  <c:v>5.91</c:v>
                </c:pt>
                <c:pt idx="299">
                  <c:v>5.8049999999999997</c:v>
                </c:pt>
                <c:pt idx="300">
                  <c:v>5.72</c:v>
                </c:pt>
                <c:pt idx="301">
                  <c:v>5.6</c:v>
                </c:pt>
                <c:pt idx="302">
                  <c:v>5.5</c:v>
                </c:pt>
                <c:pt idx="303">
                  <c:v>5.41</c:v>
                </c:pt>
                <c:pt idx="304">
                  <c:v>5.3</c:v>
                </c:pt>
                <c:pt idx="305">
                  <c:v>5.22</c:v>
                </c:pt>
                <c:pt idx="306">
                  <c:v>5.12</c:v>
                </c:pt>
                <c:pt idx="307">
                  <c:v>5.0199999999999996</c:v>
                </c:pt>
                <c:pt idx="308">
                  <c:v>4.9050000000000002</c:v>
                </c:pt>
                <c:pt idx="309">
                  <c:v>4.8099999999999996</c:v>
                </c:pt>
                <c:pt idx="310">
                  <c:v>4.7050000000000001</c:v>
                </c:pt>
                <c:pt idx="311">
                  <c:v>4.62</c:v>
                </c:pt>
                <c:pt idx="312">
                  <c:v>4.5199999999999996</c:v>
                </c:pt>
                <c:pt idx="313">
                  <c:v>4.41</c:v>
                </c:pt>
                <c:pt idx="314">
                  <c:v>4.33</c:v>
                </c:pt>
                <c:pt idx="315">
                  <c:v>4.2300000000000004</c:v>
                </c:pt>
                <c:pt idx="316">
                  <c:v>4.13</c:v>
                </c:pt>
                <c:pt idx="317">
                  <c:v>4.04</c:v>
                </c:pt>
                <c:pt idx="318">
                  <c:v>3.95</c:v>
                </c:pt>
                <c:pt idx="319">
                  <c:v>3.88</c:v>
                </c:pt>
                <c:pt idx="320">
                  <c:v>3.77</c:v>
                </c:pt>
                <c:pt idx="321">
                  <c:v>3.7</c:v>
                </c:pt>
                <c:pt idx="322">
                  <c:v>3.62</c:v>
                </c:pt>
                <c:pt idx="323">
                  <c:v>3.54</c:v>
                </c:pt>
                <c:pt idx="324">
                  <c:v>3.47</c:v>
                </c:pt>
                <c:pt idx="325">
                  <c:v>3.37</c:v>
                </c:pt>
                <c:pt idx="326">
                  <c:v>3.3</c:v>
                </c:pt>
                <c:pt idx="327">
                  <c:v>3.2</c:v>
                </c:pt>
                <c:pt idx="328">
                  <c:v>3.15</c:v>
                </c:pt>
                <c:pt idx="329">
                  <c:v>3.06</c:v>
                </c:pt>
                <c:pt idx="330">
                  <c:v>2.99</c:v>
                </c:pt>
                <c:pt idx="331">
                  <c:v>2.92</c:v>
                </c:pt>
                <c:pt idx="332">
                  <c:v>2.84</c:v>
                </c:pt>
                <c:pt idx="333">
                  <c:v>2.78</c:v>
                </c:pt>
                <c:pt idx="334">
                  <c:v>2.7</c:v>
                </c:pt>
                <c:pt idx="335">
                  <c:v>2.63</c:v>
                </c:pt>
                <c:pt idx="336">
                  <c:v>2.57</c:v>
                </c:pt>
                <c:pt idx="337">
                  <c:v>2.5</c:v>
                </c:pt>
                <c:pt idx="338">
                  <c:v>2.44</c:v>
                </c:pt>
                <c:pt idx="339">
                  <c:v>2.37</c:v>
                </c:pt>
                <c:pt idx="340">
                  <c:v>2.31</c:v>
                </c:pt>
                <c:pt idx="341">
                  <c:v>2.25</c:v>
                </c:pt>
                <c:pt idx="342">
                  <c:v>2.19</c:v>
                </c:pt>
                <c:pt idx="343">
                  <c:v>2.13</c:v>
                </c:pt>
                <c:pt idx="344">
                  <c:v>2.0699999999999998</c:v>
                </c:pt>
                <c:pt idx="345">
                  <c:v>2.02</c:v>
                </c:pt>
                <c:pt idx="346">
                  <c:v>1.96</c:v>
                </c:pt>
                <c:pt idx="347">
                  <c:v>1.9</c:v>
                </c:pt>
                <c:pt idx="348">
                  <c:v>1.85</c:v>
                </c:pt>
                <c:pt idx="349">
                  <c:v>1.8</c:v>
                </c:pt>
                <c:pt idx="350">
                  <c:v>1.75</c:v>
                </c:pt>
                <c:pt idx="351">
                  <c:v>1.7</c:v>
                </c:pt>
                <c:pt idx="352">
                  <c:v>1.66</c:v>
                </c:pt>
                <c:pt idx="353">
                  <c:v>1.61</c:v>
                </c:pt>
                <c:pt idx="354">
                  <c:v>1.56</c:v>
                </c:pt>
                <c:pt idx="355">
                  <c:v>1.52</c:v>
                </c:pt>
                <c:pt idx="356">
                  <c:v>1.48</c:v>
                </c:pt>
                <c:pt idx="357">
                  <c:v>1.43</c:v>
                </c:pt>
                <c:pt idx="358">
                  <c:v>1.395</c:v>
                </c:pt>
                <c:pt idx="359">
                  <c:v>1.36</c:v>
                </c:pt>
                <c:pt idx="360">
                  <c:v>1.32</c:v>
                </c:pt>
                <c:pt idx="361">
                  <c:v>1.28</c:v>
                </c:pt>
                <c:pt idx="362">
                  <c:v>1.2450000000000001</c:v>
                </c:pt>
                <c:pt idx="363">
                  <c:v>1.2</c:v>
                </c:pt>
                <c:pt idx="364">
                  <c:v>1.17</c:v>
                </c:pt>
                <c:pt idx="365">
                  <c:v>1.1399999999999999</c:v>
                </c:pt>
                <c:pt idx="366">
                  <c:v>1.1000000000000001</c:v>
                </c:pt>
                <c:pt idx="367">
                  <c:v>1.07</c:v>
                </c:pt>
                <c:pt idx="368">
                  <c:v>1.04</c:v>
                </c:pt>
                <c:pt idx="369">
                  <c:v>1.01</c:v>
                </c:pt>
                <c:pt idx="370">
                  <c:v>0.96499999999999997</c:v>
                </c:pt>
                <c:pt idx="371">
                  <c:v>0.93</c:v>
                </c:pt>
                <c:pt idx="372">
                  <c:v>0.88500000000000001</c:v>
                </c:pt>
                <c:pt idx="373">
                  <c:v>0.85</c:v>
                </c:pt>
                <c:pt idx="374">
                  <c:v>0.81</c:v>
                </c:pt>
                <c:pt idx="375">
                  <c:v>0.78</c:v>
                </c:pt>
                <c:pt idx="376">
                  <c:v>0.74</c:v>
                </c:pt>
                <c:pt idx="377">
                  <c:v>0.69</c:v>
                </c:pt>
                <c:pt idx="378">
                  <c:v>0.67</c:v>
                </c:pt>
                <c:pt idx="379">
                  <c:v>0.63500000000000001</c:v>
                </c:pt>
                <c:pt idx="380">
                  <c:v>0.61</c:v>
                </c:pt>
                <c:pt idx="381">
                  <c:v>0.57499999999999996</c:v>
                </c:pt>
                <c:pt idx="382">
                  <c:v>0.55000000000000004</c:v>
                </c:pt>
                <c:pt idx="383">
                  <c:v>0.52500000000000002</c:v>
                </c:pt>
                <c:pt idx="384">
                  <c:v>0.5</c:v>
                </c:pt>
                <c:pt idx="385">
                  <c:v>0.47499999999999998</c:v>
                </c:pt>
                <c:pt idx="386">
                  <c:v>0.45</c:v>
                </c:pt>
                <c:pt idx="387">
                  <c:v>0.42499999999999999</c:v>
                </c:pt>
                <c:pt idx="388">
                  <c:v>0.4</c:v>
                </c:pt>
                <c:pt idx="389">
                  <c:v>0.38</c:v>
                </c:pt>
                <c:pt idx="390">
                  <c:v>0.35499999999999998</c:v>
                </c:pt>
                <c:pt idx="391">
                  <c:v>0.34</c:v>
                </c:pt>
                <c:pt idx="392">
                  <c:v>0.315</c:v>
                </c:pt>
                <c:pt idx="393">
                  <c:v>0.29499999999999998</c:v>
                </c:pt>
                <c:pt idx="394">
                  <c:v>0.28499999999999998</c:v>
                </c:pt>
                <c:pt idx="395">
                  <c:v>0.27</c:v>
                </c:pt>
                <c:pt idx="396">
                  <c:v>0.25</c:v>
                </c:pt>
                <c:pt idx="397">
                  <c:v>0.23499999999999999</c:v>
                </c:pt>
                <c:pt idx="398">
                  <c:v>0.22</c:v>
                </c:pt>
                <c:pt idx="399">
                  <c:v>0.21</c:v>
                </c:pt>
                <c:pt idx="400">
                  <c:v>0.2</c:v>
                </c:pt>
                <c:pt idx="401">
                  <c:v>0.19</c:v>
                </c:pt>
                <c:pt idx="402">
                  <c:v>0.18</c:v>
                </c:pt>
                <c:pt idx="403">
                  <c:v>0.17</c:v>
                </c:pt>
                <c:pt idx="404">
                  <c:v>0.16</c:v>
                </c:pt>
                <c:pt idx="405">
                  <c:v>0.155</c:v>
                </c:pt>
                <c:pt idx="406">
                  <c:v>0.15</c:v>
                </c:pt>
                <c:pt idx="407">
                  <c:v>0.14000000000000001</c:v>
                </c:pt>
                <c:pt idx="408">
                  <c:v>0.14000000000000001</c:v>
                </c:pt>
                <c:pt idx="409">
                  <c:v>0.13</c:v>
                </c:pt>
                <c:pt idx="410">
                  <c:v>0.13</c:v>
                </c:pt>
                <c:pt idx="411">
                  <c:v>0.12</c:v>
                </c:pt>
                <c:pt idx="412">
                  <c:v>0.12</c:v>
                </c:pt>
                <c:pt idx="413">
                  <c:v>0.115</c:v>
                </c:pt>
                <c:pt idx="414">
                  <c:v>0.11</c:v>
                </c:pt>
                <c:pt idx="415">
                  <c:v>0.105</c:v>
                </c:pt>
                <c:pt idx="416">
                  <c:v>0.1</c:v>
                </c:pt>
                <c:pt idx="417">
                  <c:v>0.1</c:v>
                </c:pt>
                <c:pt idx="418">
                  <c:v>0.09</c:v>
                </c:pt>
                <c:pt idx="419">
                  <c:v>0.09</c:v>
                </c:pt>
                <c:pt idx="420">
                  <c:v>0.09</c:v>
                </c:pt>
                <c:pt idx="421">
                  <c:v>0.08</c:v>
                </c:pt>
                <c:pt idx="422">
                  <c:v>0.08</c:v>
                </c:pt>
                <c:pt idx="423">
                  <c:v>7.4999999999999997E-2</c:v>
                </c:pt>
                <c:pt idx="424">
                  <c:v>7.0000000000000007E-2</c:v>
                </c:pt>
                <c:pt idx="425">
                  <c:v>6.5000000000000002E-2</c:v>
                </c:pt>
                <c:pt idx="426">
                  <c:v>0.06</c:v>
                </c:pt>
                <c:pt idx="427">
                  <c:v>5.5E-2</c:v>
                </c:pt>
                <c:pt idx="428">
                  <c:v>0.05</c:v>
                </c:pt>
                <c:pt idx="429">
                  <c:v>0.05</c:v>
                </c:pt>
                <c:pt idx="430">
                  <c:v>4.4999999999999998E-2</c:v>
                </c:pt>
                <c:pt idx="431">
                  <c:v>4.4999999999999998E-2</c:v>
                </c:pt>
                <c:pt idx="432">
                  <c:v>0.04</c:v>
                </c:pt>
                <c:pt idx="433">
                  <c:v>3.5000000000000003E-2</c:v>
                </c:pt>
                <c:pt idx="434">
                  <c:v>0.03</c:v>
                </c:pt>
                <c:pt idx="435">
                  <c:v>0.03</c:v>
                </c:pt>
                <c:pt idx="436">
                  <c:v>0.02</c:v>
                </c:pt>
                <c:pt idx="437">
                  <c:v>0.01</c:v>
                </c:pt>
                <c:pt idx="438">
                  <c:v>0.01</c:v>
                </c:pt>
                <c:pt idx="439">
                  <c:v>0</c:v>
                </c:pt>
                <c:pt idx="440">
                  <c:v>0</c:v>
                </c:pt>
                <c:pt idx="441">
                  <c:v>0</c:v>
                </c:pt>
                <c:pt idx="442">
                  <c:v>0</c:v>
                </c:pt>
                <c:pt idx="443">
                  <c:v>0</c:v>
                </c:pt>
                <c:pt idx="444">
                  <c:v>0</c:v>
                </c:pt>
                <c:pt idx="445">
                  <c:v>0</c:v>
                </c:pt>
                <c:pt idx="446">
                  <c:v>0</c:v>
                </c:pt>
                <c:pt idx="447">
                  <c:v>0</c:v>
                </c:pt>
                <c:pt idx="448">
                  <c:v>0</c:v>
                </c:pt>
                <c:pt idx="449">
                  <c:v>0</c:v>
                </c:pt>
                <c:pt idx="450">
                  <c:v>0</c:v>
                </c:pt>
                <c:pt idx="451">
                  <c:v>0</c:v>
                </c:pt>
                <c:pt idx="452">
                  <c:v>0</c:v>
                </c:pt>
                <c:pt idx="453">
                  <c:v>0</c:v>
                </c:pt>
                <c:pt idx="454">
                  <c:v>0</c:v>
                </c:pt>
                <c:pt idx="455">
                  <c:v>0</c:v>
                </c:pt>
                <c:pt idx="456">
                  <c:v>0</c:v>
                </c:pt>
                <c:pt idx="457">
                  <c:v>0</c:v>
                </c:pt>
                <c:pt idx="458">
                  <c:v>0</c:v>
                </c:pt>
                <c:pt idx="459">
                  <c:v>0</c:v>
                </c:pt>
                <c:pt idx="460">
                  <c:v>0</c:v>
                </c:pt>
                <c:pt idx="461">
                  <c:v>0</c:v>
                </c:pt>
                <c:pt idx="462">
                  <c:v>0</c:v>
                </c:pt>
                <c:pt idx="463">
                  <c:v>0</c:v>
                </c:pt>
                <c:pt idx="464">
                  <c:v>0</c:v>
                </c:pt>
                <c:pt idx="465">
                  <c:v>0</c:v>
                </c:pt>
                <c:pt idx="466">
                  <c:v>0</c:v>
                </c:pt>
                <c:pt idx="467">
                  <c:v>0</c:v>
                </c:pt>
                <c:pt idx="468">
                  <c:v>0</c:v>
                </c:pt>
                <c:pt idx="469">
                  <c:v>0</c:v>
                </c:pt>
                <c:pt idx="470">
                  <c:v>0</c:v>
                </c:pt>
                <c:pt idx="471">
                  <c:v>0</c:v>
                </c:pt>
                <c:pt idx="472">
                  <c:v>0</c:v>
                </c:pt>
                <c:pt idx="473">
                  <c:v>0</c:v>
                </c:pt>
                <c:pt idx="474">
                  <c:v>0</c:v>
                </c:pt>
                <c:pt idx="475">
                  <c:v>0</c:v>
                </c:pt>
                <c:pt idx="476">
                  <c:v>0</c:v>
                </c:pt>
                <c:pt idx="477">
                  <c:v>0</c:v>
                </c:pt>
                <c:pt idx="478">
                  <c:v>0</c:v>
                </c:pt>
                <c:pt idx="479">
                  <c:v>0</c:v>
                </c:pt>
                <c:pt idx="480">
                  <c:v>0</c:v>
                </c:pt>
                <c:pt idx="481">
                  <c:v>0</c:v>
                </c:pt>
                <c:pt idx="482">
                  <c:v>0</c:v>
                </c:pt>
                <c:pt idx="483">
                  <c:v>0</c:v>
                </c:pt>
                <c:pt idx="484">
                  <c:v>0</c:v>
                </c:pt>
                <c:pt idx="485">
                  <c:v>0</c:v>
                </c:pt>
                <c:pt idx="486">
                  <c:v>0</c:v>
                </c:pt>
                <c:pt idx="487">
                  <c:v>0</c:v>
                </c:pt>
                <c:pt idx="488">
                  <c:v>0</c:v>
                </c:pt>
                <c:pt idx="489">
                  <c:v>0</c:v>
                </c:pt>
                <c:pt idx="490">
                  <c:v>0</c:v>
                </c:pt>
                <c:pt idx="491">
                  <c:v>0</c:v>
                </c:pt>
                <c:pt idx="492">
                  <c:v>0</c:v>
                </c:pt>
                <c:pt idx="493">
                  <c:v>0</c:v>
                </c:pt>
                <c:pt idx="494">
                  <c:v>0</c:v>
                </c:pt>
                <c:pt idx="495">
                  <c:v>0</c:v>
                </c:pt>
                <c:pt idx="496">
                  <c:v>0</c:v>
                </c:pt>
                <c:pt idx="497">
                  <c:v>0</c:v>
                </c:pt>
                <c:pt idx="498">
                  <c:v>0</c:v>
                </c:pt>
                <c:pt idx="499">
                  <c:v>0</c:v>
                </c:pt>
                <c:pt idx="500">
                  <c:v>0</c:v>
                </c:pt>
                <c:pt idx="501">
                  <c:v>0</c:v>
                </c:pt>
                <c:pt idx="502">
                  <c:v>0</c:v>
                </c:pt>
                <c:pt idx="503">
                  <c:v>0</c:v>
                </c:pt>
                <c:pt idx="504">
                  <c:v>0</c:v>
                </c:pt>
                <c:pt idx="505">
                  <c:v>0</c:v>
                </c:pt>
                <c:pt idx="506">
                  <c:v>0</c:v>
                </c:pt>
                <c:pt idx="507">
                  <c:v>0</c:v>
                </c:pt>
                <c:pt idx="508">
                  <c:v>0</c:v>
                </c:pt>
                <c:pt idx="509">
                  <c:v>0</c:v>
                </c:pt>
                <c:pt idx="510">
                  <c:v>0</c:v>
                </c:pt>
                <c:pt idx="511">
                  <c:v>0</c:v>
                </c:pt>
                <c:pt idx="512">
                  <c:v>0</c:v>
                </c:pt>
                <c:pt idx="513">
                  <c:v>0</c:v>
                </c:pt>
                <c:pt idx="514">
                  <c:v>0</c:v>
                </c:pt>
                <c:pt idx="515">
                  <c:v>0</c:v>
                </c:pt>
                <c:pt idx="516">
                  <c:v>0</c:v>
                </c:pt>
                <c:pt idx="517">
                  <c:v>0</c:v>
                </c:pt>
                <c:pt idx="518">
                  <c:v>0</c:v>
                </c:pt>
                <c:pt idx="519">
                  <c:v>0</c:v>
                </c:pt>
                <c:pt idx="520">
                  <c:v>0</c:v>
                </c:pt>
                <c:pt idx="521">
                  <c:v>0</c:v>
                </c:pt>
                <c:pt idx="522">
                  <c:v>0</c:v>
                </c:pt>
                <c:pt idx="523">
                  <c:v>0</c:v>
                </c:pt>
                <c:pt idx="524">
                  <c:v>0</c:v>
                </c:pt>
                <c:pt idx="525">
                  <c:v>0</c:v>
                </c:pt>
                <c:pt idx="526">
                  <c:v>0</c:v>
                </c:pt>
                <c:pt idx="527">
                  <c:v>0</c:v>
                </c:pt>
                <c:pt idx="528">
                  <c:v>0</c:v>
                </c:pt>
                <c:pt idx="529">
                  <c:v>0</c:v>
                </c:pt>
                <c:pt idx="530">
                  <c:v>0</c:v>
                </c:pt>
                <c:pt idx="531">
                  <c:v>0</c:v>
                </c:pt>
                <c:pt idx="532">
                  <c:v>0</c:v>
                </c:pt>
                <c:pt idx="533">
                  <c:v>0</c:v>
                </c:pt>
                <c:pt idx="534">
                  <c:v>0</c:v>
                </c:pt>
                <c:pt idx="535">
                  <c:v>0</c:v>
                </c:pt>
                <c:pt idx="536">
                  <c:v>0</c:v>
                </c:pt>
                <c:pt idx="537">
                  <c:v>0</c:v>
                </c:pt>
                <c:pt idx="538">
                  <c:v>0</c:v>
                </c:pt>
                <c:pt idx="539">
                  <c:v>0</c:v>
                </c:pt>
                <c:pt idx="540">
                  <c:v>0</c:v>
                </c:pt>
                <c:pt idx="541">
                  <c:v>0</c:v>
                </c:pt>
                <c:pt idx="542">
                  <c:v>0</c:v>
                </c:pt>
                <c:pt idx="543">
                  <c:v>0</c:v>
                </c:pt>
                <c:pt idx="544">
                  <c:v>0</c:v>
                </c:pt>
                <c:pt idx="545">
                  <c:v>0</c:v>
                </c:pt>
                <c:pt idx="546">
                  <c:v>0</c:v>
                </c:pt>
                <c:pt idx="547">
                  <c:v>0</c:v>
                </c:pt>
                <c:pt idx="548">
                  <c:v>0</c:v>
                </c:pt>
                <c:pt idx="549">
                  <c:v>0</c:v>
                </c:pt>
                <c:pt idx="550">
                  <c:v>0</c:v>
                </c:pt>
                <c:pt idx="551">
                  <c:v>0</c:v>
                </c:pt>
                <c:pt idx="552">
                  <c:v>0</c:v>
                </c:pt>
                <c:pt idx="553">
                  <c:v>0</c:v>
                </c:pt>
                <c:pt idx="554">
                  <c:v>0</c:v>
                </c:pt>
                <c:pt idx="555">
                  <c:v>0</c:v>
                </c:pt>
                <c:pt idx="556">
                  <c:v>0</c:v>
                </c:pt>
                <c:pt idx="557">
                  <c:v>0</c:v>
                </c:pt>
                <c:pt idx="558">
                  <c:v>0</c:v>
                </c:pt>
                <c:pt idx="559">
                  <c:v>0</c:v>
                </c:pt>
                <c:pt idx="560">
                  <c:v>0</c:v>
                </c:pt>
                <c:pt idx="561">
                  <c:v>0</c:v>
                </c:pt>
                <c:pt idx="562">
                  <c:v>0</c:v>
                </c:pt>
                <c:pt idx="563">
                  <c:v>0</c:v>
                </c:pt>
                <c:pt idx="564">
                  <c:v>0</c:v>
                </c:pt>
                <c:pt idx="565">
                  <c:v>0</c:v>
                </c:pt>
                <c:pt idx="566">
                  <c:v>0</c:v>
                </c:pt>
                <c:pt idx="567">
                  <c:v>0</c:v>
                </c:pt>
                <c:pt idx="568">
                  <c:v>0</c:v>
                </c:pt>
                <c:pt idx="569">
                  <c:v>0</c:v>
                </c:pt>
                <c:pt idx="570">
                  <c:v>0</c:v>
                </c:pt>
                <c:pt idx="571">
                  <c:v>0</c:v>
                </c:pt>
                <c:pt idx="572">
                  <c:v>0</c:v>
                </c:pt>
                <c:pt idx="573">
                  <c:v>0</c:v>
                </c:pt>
                <c:pt idx="574">
                  <c:v>0</c:v>
                </c:pt>
                <c:pt idx="575">
                  <c:v>0</c:v>
                </c:pt>
                <c:pt idx="576">
                  <c:v>0</c:v>
                </c:pt>
                <c:pt idx="577">
                  <c:v>0</c:v>
                </c:pt>
                <c:pt idx="578">
                  <c:v>0</c:v>
                </c:pt>
                <c:pt idx="579">
                  <c:v>0</c:v>
                </c:pt>
                <c:pt idx="580">
                  <c:v>0</c:v>
                </c:pt>
                <c:pt idx="581">
                  <c:v>0</c:v>
                </c:pt>
                <c:pt idx="582">
                  <c:v>0</c:v>
                </c:pt>
                <c:pt idx="583">
                  <c:v>0</c:v>
                </c:pt>
                <c:pt idx="584">
                  <c:v>0</c:v>
                </c:pt>
                <c:pt idx="585">
                  <c:v>0</c:v>
                </c:pt>
                <c:pt idx="586">
                  <c:v>0</c:v>
                </c:pt>
                <c:pt idx="587">
                  <c:v>0</c:v>
                </c:pt>
                <c:pt idx="588">
                  <c:v>0</c:v>
                </c:pt>
                <c:pt idx="589">
                  <c:v>0</c:v>
                </c:pt>
                <c:pt idx="590">
                  <c:v>0</c:v>
                </c:pt>
                <c:pt idx="591">
                  <c:v>0</c:v>
                </c:pt>
                <c:pt idx="592">
                  <c:v>0</c:v>
                </c:pt>
                <c:pt idx="593">
                  <c:v>0</c:v>
                </c:pt>
                <c:pt idx="594">
                  <c:v>0</c:v>
                </c:pt>
                <c:pt idx="595">
                  <c:v>0</c:v>
                </c:pt>
                <c:pt idx="596">
                  <c:v>0</c:v>
                </c:pt>
                <c:pt idx="597">
                  <c:v>0</c:v>
                </c:pt>
                <c:pt idx="598">
                  <c:v>0</c:v>
                </c:pt>
                <c:pt idx="599">
                  <c:v>0</c:v>
                </c:pt>
                <c:pt idx="600">
                  <c:v>0</c:v>
                </c:pt>
                <c:pt idx="601">
                  <c:v>0</c:v>
                </c:pt>
                <c:pt idx="602">
                  <c:v>0</c:v>
                </c:pt>
                <c:pt idx="603">
                  <c:v>0</c:v>
                </c:pt>
                <c:pt idx="604">
                  <c:v>0</c:v>
                </c:pt>
                <c:pt idx="605">
                  <c:v>0</c:v>
                </c:pt>
                <c:pt idx="606">
                  <c:v>0</c:v>
                </c:pt>
                <c:pt idx="607">
                  <c:v>0</c:v>
                </c:pt>
                <c:pt idx="608">
                  <c:v>0</c:v>
                </c:pt>
                <c:pt idx="609">
                  <c:v>0</c:v>
                </c:pt>
                <c:pt idx="610">
                  <c:v>0</c:v>
                </c:pt>
                <c:pt idx="611">
                  <c:v>0</c:v>
                </c:pt>
                <c:pt idx="612">
                  <c:v>0</c:v>
                </c:pt>
                <c:pt idx="613">
                  <c:v>0</c:v>
                </c:pt>
                <c:pt idx="614">
                  <c:v>0</c:v>
                </c:pt>
                <c:pt idx="615">
                  <c:v>0</c:v>
                </c:pt>
                <c:pt idx="616">
                  <c:v>0</c:v>
                </c:pt>
                <c:pt idx="617">
                  <c:v>0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0</c:v>
                </c:pt>
                <c:pt idx="623">
                  <c:v>0</c:v>
                </c:pt>
                <c:pt idx="624">
                  <c:v>0</c:v>
                </c:pt>
                <c:pt idx="625">
                  <c:v>0</c:v>
                </c:pt>
                <c:pt idx="626">
                  <c:v>0</c:v>
                </c:pt>
                <c:pt idx="627">
                  <c:v>0</c:v>
                </c:pt>
                <c:pt idx="628">
                  <c:v>0</c:v>
                </c:pt>
                <c:pt idx="629">
                  <c:v>0</c:v>
                </c:pt>
                <c:pt idx="630">
                  <c:v>0</c:v>
                </c:pt>
                <c:pt idx="631">
                  <c:v>0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1A8-4929-B228-EADD175F1352}"/>
            </c:ext>
          </c:extLst>
        </c:ser>
        <c:ser>
          <c:idx val="3"/>
          <c:order val="3"/>
          <c:tx>
            <c:v>Exhaust Valve Lift</c:v>
          </c:tx>
          <c:spPr>
            <a:ln w="1905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val>
            <c:numRef>
              <c:f>'Valve Dynamics'!$F$4:$F$724</c:f>
              <c:numCache>
                <c:formatCode>General</c:formatCode>
                <c:ptCount val="7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3.1953328461525002E-2</c:v>
                </c:pt>
                <c:pt idx="109">
                  <c:v>6.9864674858469297E-2</c:v>
                </c:pt>
                <c:pt idx="110">
                  <c:v>0.10670911581902801</c:v>
                </c:pt>
                <c:pt idx="111">
                  <c:v>0.142483845496371</c:v>
                </c:pt>
                <c:pt idx="112">
                  <c:v>0.177186139506326</c:v>
                </c:pt>
                <c:pt idx="113">
                  <c:v>0.21081335513485</c:v>
                </c:pt>
                <c:pt idx="114">
                  <c:v>0.24336293153927799</c:v>
                </c:pt>
                <c:pt idx="115">
                  <c:v>0.27483238994334802</c:v>
                </c:pt>
                <c:pt idx="116">
                  <c:v>0.305219333825961</c:v>
                </c:pt>
                <c:pt idx="117">
                  <c:v>0.33638371255242999</c:v>
                </c:pt>
                <c:pt idx="118">
                  <c:v>0.36922212478843303</c:v>
                </c:pt>
                <c:pt idx="119">
                  <c:v>0.40457133944553098</c:v>
                </c:pt>
                <c:pt idx="120">
                  <c:v>0.442296023022895</c:v>
                </c:pt>
                <c:pt idx="121">
                  <c:v>0.48241481371033001</c:v>
                </c:pt>
                <c:pt idx="122">
                  <c:v>0.52795347912674995</c:v>
                </c:pt>
                <c:pt idx="123">
                  <c:v>0.57969916251589104</c:v>
                </c:pt>
                <c:pt idx="124">
                  <c:v>0.63342921554933196</c:v>
                </c:pt>
                <c:pt idx="125">
                  <c:v>0.69217723569481604</c:v>
                </c:pt>
                <c:pt idx="126">
                  <c:v>0.75482221750525302</c:v>
                </c:pt>
                <c:pt idx="127">
                  <c:v>0.81819824023232401</c:v>
                </c:pt>
                <c:pt idx="128">
                  <c:v>0.88469008410138295</c:v>
                </c:pt>
                <c:pt idx="129">
                  <c:v>0.95291188906234103</c:v>
                </c:pt>
                <c:pt idx="130">
                  <c:v>1.02474318915506</c:v>
                </c:pt>
                <c:pt idx="131">
                  <c:v>1.0965607976462299</c:v>
                </c:pt>
                <c:pt idx="132">
                  <c:v>1.1672333138162401</c:v>
                </c:pt>
                <c:pt idx="133">
                  <c:v>1.23675535567937</c:v>
                </c:pt>
                <c:pt idx="134">
                  <c:v>1.3086317928670399</c:v>
                </c:pt>
                <c:pt idx="135">
                  <c:v>1.3833372690822101</c:v>
                </c:pt>
                <c:pt idx="136">
                  <c:v>1.4632963936169601</c:v>
                </c:pt>
                <c:pt idx="137">
                  <c:v>1.54535823581634</c:v>
                </c:pt>
                <c:pt idx="138">
                  <c:v>1.6292094011057301</c:v>
                </c:pt>
                <c:pt idx="139">
                  <c:v>1.71187491082057</c:v>
                </c:pt>
                <c:pt idx="140">
                  <c:v>1.79768437886845</c:v>
                </c:pt>
                <c:pt idx="141">
                  <c:v>1.8845774742789101</c:v>
                </c:pt>
                <c:pt idx="142">
                  <c:v>1.97026546684736</c:v>
                </c:pt>
                <c:pt idx="143">
                  <c:v>2.0555294832827702</c:v>
                </c:pt>
                <c:pt idx="144">
                  <c:v>2.1407934997181801</c:v>
                </c:pt>
                <c:pt idx="145">
                  <c:v>2.22617529124184</c:v>
                </c:pt>
                <c:pt idx="146">
                  <c:v>2.31032596592717</c:v>
                </c:pt>
                <c:pt idx="147">
                  <c:v>2.3932391153745098</c:v>
                </c:pt>
                <c:pt idx="148">
                  <c:v>2.4782111415884001</c:v>
                </c:pt>
                <c:pt idx="149">
                  <c:v>2.5671135818952302</c:v>
                </c:pt>
                <c:pt idx="150">
                  <c:v>2.6547589415928901</c:v>
                </c:pt>
                <c:pt idx="151">
                  <c:v>2.7411405461479399</c:v>
                </c:pt>
                <c:pt idx="152">
                  <c:v>2.8262518172667299</c:v>
                </c:pt>
                <c:pt idx="153">
                  <c:v>2.9100862733964599</c:v>
                </c:pt>
                <c:pt idx="154">
                  <c:v>2.9926375302186998</c:v>
                </c:pt>
                <c:pt idx="155">
                  <c:v>3.0773991843642201</c:v>
                </c:pt>
                <c:pt idx="156">
                  <c:v>3.1640017247426599</c:v>
                </c:pt>
                <c:pt idx="157">
                  <c:v>3.24952499481302</c:v>
                </c:pt>
                <c:pt idx="158">
                  <c:v>3.3337392160030599</c:v>
                </c:pt>
                <c:pt idx="159">
                  <c:v>3.4166379750738201</c:v>
                </c:pt>
                <c:pt idx="160">
                  <c:v>3.4982149589638101</c:v>
                </c:pt>
                <c:pt idx="161">
                  <c:v>3.5786327340020998</c:v>
                </c:pt>
                <c:pt idx="162">
                  <c:v>3.6627067666191699</c:v>
                </c:pt>
                <c:pt idx="163">
                  <c:v>3.7454402849643098</c:v>
                </c:pt>
                <c:pt idx="164">
                  <c:v>3.8296820180249398</c:v>
                </c:pt>
                <c:pt idx="165">
                  <c:v>3.9132003276075</c:v>
                </c:pt>
                <c:pt idx="166">
                  <c:v>3.9953590468636402</c:v>
                </c:pt>
                <c:pt idx="167">
                  <c:v>4.0761519190888</c:v>
                </c:pt>
                <c:pt idx="168">
                  <c:v>4.1563425062657497</c:v>
                </c:pt>
                <c:pt idx="169">
                  <c:v>4.2392870259876601</c:v>
                </c:pt>
                <c:pt idx="170">
                  <c:v>4.3211787132405997</c:v>
                </c:pt>
                <c:pt idx="171">
                  <c:v>4.4016797410335098</c:v>
                </c:pt>
                <c:pt idx="172">
                  <c:v>4.4807839789014299</c:v>
                </c:pt>
                <c:pt idx="173">
                  <c:v>4.5584854027503896</c:v>
                </c:pt>
                <c:pt idx="174">
                  <c:v>4.6347780953161397</c:v>
                </c:pt>
                <c:pt idx="175">
                  <c:v>4.7096562466147498</c:v>
                </c:pt>
                <c:pt idx="176">
                  <c:v>4.7843188801771896</c:v>
                </c:pt>
                <c:pt idx="177">
                  <c:v>4.8597998563093796</c:v>
                </c:pt>
                <c:pt idx="178">
                  <c:v>4.9338491548961301</c:v>
                </c:pt>
                <c:pt idx="179">
                  <c:v>5.0069327915075403</c:v>
                </c:pt>
                <c:pt idx="180">
                  <c:v>5.0798259427474699</c:v>
                </c:pt>
                <c:pt idx="181">
                  <c:v>5.15310006473036</c:v>
                </c:pt>
                <c:pt idx="182">
                  <c:v>5.2265555546490896</c:v>
                </c:pt>
                <c:pt idx="183">
                  <c:v>5.2985514371560001</c:v>
                </c:pt>
                <c:pt idx="184">
                  <c:v>5.3690822294858904</c:v>
                </c:pt>
                <c:pt idx="185">
                  <c:v>5.4381425604458604</c:v>
                </c:pt>
                <c:pt idx="186">
                  <c:v>5.5057271708243096</c:v>
                </c:pt>
                <c:pt idx="187">
                  <c:v>5.5718309137915103</c:v>
                </c:pt>
                <c:pt idx="188">
                  <c:v>5.6364487552915099</c:v>
                </c:pt>
                <c:pt idx="189">
                  <c:v>5.7025321735011198</c:v>
                </c:pt>
                <c:pt idx="190">
                  <c:v>5.7678828033559304</c:v>
                </c:pt>
                <c:pt idx="191">
                  <c:v>5.8331499150336699</c:v>
                </c:pt>
                <c:pt idx="192">
                  <c:v>5.8969112247905304</c:v>
                </c:pt>
                <c:pt idx="193">
                  <c:v>5.9591618769558901</c:v>
                </c:pt>
                <c:pt idx="194">
                  <c:v>6.0198971309015796</c:v>
                </c:pt>
                <c:pt idx="195">
                  <c:v>6.0791123614028697</c:v>
                </c:pt>
                <c:pt idx="196">
                  <c:v>6.1368030589906901</c:v>
                </c:pt>
                <c:pt idx="197">
                  <c:v>6.1938664499684002</c:v>
                </c:pt>
                <c:pt idx="198">
                  <c:v>6.2509298409461103</c:v>
                </c:pt>
                <c:pt idx="199">
                  <c:v>6.3079932319238203</c:v>
                </c:pt>
                <c:pt idx="200">
                  <c:v>6.3646338814297501</c:v>
                </c:pt>
                <c:pt idx="201">
                  <c:v>6.4197282544530196</c:v>
                </c:pt>
                <c:pt idx="202">
                  <c:v>6.4732721553438299</c:v>
                </c:pt>
                <c:pt idx="203">
                  <c:v>6.5252615065268103</c:v>
                </c:pt>
                <c:pt idx="204">
                  <c:v>6.5792201953480998</c:v>
                </c:pt>
                <c:pt idx="205">
                  <c:v>6.6348968245447102</c:v>
                </c:pt>
                <c:pt idx="206">
                  <c:v>6.68900659568917</c:v>
                </c:pt>
                <c:pt idx="207">
                  <c:v>6.7415453881129297</c:v>
                </c:pt>
                <c:pt idx="208">
                  <c:v>6.7925092007835204</c:v>
                </c:pt>
                <c:pt idx="209">
                  <c:v>6.8418941526093002</c:v>
                </c:pt>
                <c:pt idx="210">
                  <c:v>6.8896964827349896</c:v>
                </c:pt>
                <c:pt idx="211">
                  <c:v>6.9359125508280703</c:v>
                </c:pt>
                <c:pt idx="212">
                  <c:v>6.9805388373560104</c:v>
                </c:pt>
                <c:pt idx="213">
                  <c:v>7.0242954837739102</c:v>
                </c:pt>
                <c:pt idx="214">
                  <c:v>7.0674185967696701</c:v>
                </c:pt>
                <c:pt idx="215">
                  <c:v>7.1089419135057597</c:v>
                </c:pt>
                <c:pt idx="216">
                  <c:v>7.1488622718208497</c:v>
                </c:pt>
                <c:pt idx="217">
                  <c:v>7.1879881758502098</c:v>
                </c:pt>
                <c:pt idx="218">
                  <c:v>7.2271140798795601</c:v>
                </c:pt>
                <c:pt idx="219">
                  <c:v>7.2662399839089096</c:v>
                </c:pt>
                <c:pt idx="220">
                  <c:v>7.3047675961795902</c:v>
                </c:pt>
                <c:pt idx="221">
                  <c:v>7.3416773371453496</c:v>
                </c:pt>
                <c:pt idx="222">
                  <c:v>7.3769663959865399</c:v>
                </c:pt>
                <c:pt idx="223">
                  <c:v>7.4106320853046697</c:v>
                </c:pt>
                <c:pt idx="224">
                  <c:v>7.4457942395160099</c:v>
                </c:pt>
                <c:pt idx="225">
                  <c:v>7.4795686280155298</c:v>
                </c:pt>
                <c:pt idx="226">
                  <c:v>7.5117118334347799</c:v>
                </c:pt>
                <c:pt idx="227">
                  <c:v>7.5422214079442496</c:v>
                </c:pt>
                <c:pt idx="228">
                  <c:v>7.5718520581620998</c:v>
                </c:pt>
                <c:pt idx="229">
                  <c:v>7.6007655040225499</c:v>
                </c:pt>
                <c:pt idx="230">
                  <c:v>7.6280385371913999</c:v>
                </c:pt>
                <c:pt idx="231">
                  <c:v>7.6536690807215901</c:v>
                </c:pt>
                <c:pt idx="232">
                  <c:v>7.6784552022559298</c:v>
                </c:pt>
                <c:pt idx="233">
                  <c:v>7.7032413237902801</c:v>
                </c:pt>
                <c:pt idx="234">
                  <c:v>7.7272824903300599</c:v>
                </c:pt>
                <c:pt idx="235">
                  <c:v>7.7496736094198999</c:v>
                </c:pt>
                <c:pt idx="236">
                  <c:v>7.7704129758893998</c:v>
                </c:pt>
                <c:pt idx="237">
                  <c:v>7.7903034137967699</c:v>
                </c:pt>
                <c:pt idx="238">
                  <c:v>7.81019385170414</c:v>
                </c:pt>
                <c:pt idx="239">
                  <c:v>7.8293148582901999</c:v>
                </c:pt>
                <c:pt idx="240">
                  <c:v>7.8467780472664801</c:v>
                </c:pt>
                <c:pt idx="241">
                  <c:v>7.8625820887435101</c:v>
                </c:pt>
                <c:pt idx="242">
                  <c:v>7.8767257791823599</c:v>
                </c:pt>
                <c:pt idx="243">
                  <c:v>7.8924896087554997</c:v>
                </c:pt>
                <c:pt idx="244">
                  <c:v>7.9066527006901497</c:v>
                </c:pt>
                <c:pt idx="245">
                  <c:v>7.9191520854388804</c:v>
                </c:pt>
                <c:pt idx="246">
                  <c:v>7.9299868111251701</c:v>
                </c:pt>
                <c:pt idx="247">
                  <c:v>7.9399731064727099</c:v>
                </c:pt>
                <c:pt idx="248">
                  <c:v>7.9491465348585004</c:v>
                </c:pt>
                <c:pt idx="249">
                  <c:v>7.9566530199883898</c:v>
                </c:pt>
                <c:pt idx="250">
                  <c:v>7.9624919902144597</c:v>
                </c:pt>
                <c:pt idx="251">
                  <c:v>7.9674902768393396</c:v>
                </c:pt>
                <c:pt idx="252">
                  <c:v>7.9724885634642204</c:v>
                </c:pt>
                <c:pt idx="253">
                  <c:v>7.9766614778280998</c:v>
                </c:pt>
                <c:pt idx="254">
                  <c:v>7.97916535356664</c:v>
                </c:pt>
                <c:pt idx="255">
                  <c:v>7.98</c:v>
                </c:pt>
                <c:pt idx="256">
                  <c:v>7.98</c:v>
                </c:pt>
                <c:pt idx="257">
                  <c:v>7.98</c:v>
                </c:pt>
                <c:pt idx="258">
                  <c:v>7.97916535356664</c:v>
                </c:pt>
                <c:pt idx="259">
                  <c:v>7.9766614778280998</c:v>
                </c:pt>
                <c:pt idx="260">
                  <c:v>7.9724885634642204</c:v>
                </c:pt>
                <c:pt idx="261">
                  <c:v>7.9674902768393396</c:v>
                </c:pt>
                <c:pt idx="262">
                  <c:v>7.9624919902144597</c:v>
                </c:pt>
                <c:pt idx="263">
                  <c:v>7.9566530199883898</c:v>
                </c:pt>
                <c:pt idx="264">
                  <c:v>7.9491465348585004</c:v>
                </c:pt>
                <c:pt idx="265">
                  <c:v>7.9399731064727099</c:v>
                </c:pt>
                <c:pt idx="266">
                  <c:v>7.9299868111251701</c:v>
                </c:pt>
                <c:pt idx="267">
                  <c:v>7.9200005157776197</c:v>
                </c:pt>
                <c:pt idx="268">
                  <c:v>7.9100142204300798</c:v>
                </c:pt>
                <c:pt idx="269">
                  <c:v>7.8991893894704504</c:v>
                </c:pt>
                <c:pt idx="270">
                  <c:v>7.8867014196849601</c:v>
                </c:pt>
                <c:pt idx="271">
                  <c:v>7.8725512620808402</c:v>
                </c:pt>
                <c:pt idx="272">
                  <c:v>7.8567399942474001</c:v>
                </c:pt>
                <c:pt idx="273">
                  <c:v>7.8392688202738796</c:v>
                </c:pt>
                <c:pt idx="274">
                  <c:v>7.8201390706578202</c:v>
                </c:pt>
                <c:pt idx="275">
                  <c:v>7.8002486327504501</c:v>
                </c:pt>
                <c:pt idx="276">
                  <c:v>7.7803581948430898</c:v>
                </c:pt>
                <c:pt idx="277">
                  <c:v>7.7604677569357197</c:v>
                </c:pt>
                <c:pt idx="278">
                  <c:v>7.7405773190283602</c:v>
                </c:pt>
                <c:pt idx="279">
                  <c:v>7.7206868811209901</c:v>
                </c:pt>
                <c:pt idx="280">
                  <c:v>7.6999950166360698</c:v>
                </c:pt>
                <c:pt idx="281">
                  <c:v>7.6776551827480004</c:v>
                </c:pt>
                <c:pt idx="282">
                  <c:v>7.6536690807215901</c:v>
                </c:pt>
                <c:pt idx="283">
                  <c:v>7.6280385371913999</c:v>
                </c:pt>
                <c:pt idx="284">
                  <c:v>7.6007655040225499</c:v>
                </c:pt>
                <c:pt idx="285">
                  <c:v>7.5718520581620998</c:v>
                </c:pt>
                <c:pt idx="286">
                  <c:v>7.5422214079442496</c:v>
                </c:pt>
                <c:pt idx="287">
                  <c:v>7.5117118334347799</c:v>
                </c:pt>
                <c:pt idx="288">
                  <c:v>7.4795686280155298</c:v>
                </c:pt>
                <c:pt idx="289">
                  <c:v>7.4457942395160099</c:v>
                </c:pt>
                <c:pt idx="290">
                  <c:v>7.4103912399866898</c:v>
                </c:pt>
                <c:pt idx="291">
                  <c:v>7.3733623255030398</c:v>
                </c:pt>
                <c:pt idx="292">
                  <c:v>7.3367692012281198</c:v>
                </c:pt>
                <c:pt idx="293">
                  <c:v>7.3023032324733297</c:v>
                </c:pt>
                <c:pt idx="294">
                  <c:v>7.2688083561544996</c:v>
                </c:pt>
                <c:pt idx="295">
                  <c:v>7.2336983469661096</c:v>
                </c:pt>
                <c:pt idx="296">
                  <c:v>7.1969758786712896</c:v>
                </c:pt>
                <c:pt idx="297">
                  <c:v>7.1586437478281901</c:v>
                </c:pt>
                <c:pt idx="298">
                  <c:v>7.1187048735769602</c:v>
                </c:pt>
                <c:pt idx="299">
                  <c:v>7.0771622974175203</c:v>
                </c:pt>
                <c:pt idx="300">
                  <c:v>7.0340191829778798</c:v>
                </c:pt>
                <c:pt idx="301">
                  <c:v>6.9892788157732397</c:v>
                </c:pt>
                <c:pt idx="302">
                  <c:v>6.94294460295579</c:v>
                </c:pt>
                <c:pt idx="303">
                  <c:v>6.8950200730551998</c:v>
                </c:pt>
                <c:pt idx="304">
                  <c:v>6.8461298389179701</c:v>
                </c:pt>
                <c:pt idx="305">
                  <c:v>6.7984274904262998</c:v>
                </c:pt>
                <c:pt idx="306">
                  <c:v>6.7491458303891303</c:v>
                </c:pt>
                <c:pt idx="307">
                  <c:v>6.6982886117957099</c:v>
                </c:pt>
                <c:pt idx="308">
                  <c:v>6.6458597076201</c:v>
                </c:pt>
                <c:pt idx="309">
                  <c:v>6.5931246222023496</c:v>
                </c:pt>
                <c:pt idx="310">
                  <c:v>6.5392663489484004</c:v>
                </c:pt>
                <c:pt idx="311">
                  <c:v>6.4838485002732797</c:v>
                </c:pt>
                <c:pt idx="312">
                  <c:v>6.4292913020126603</c:v>
                </c:pt>
                <c:pt idx="313">
                  <c:v>6.37417105093723</c:v>
                </c:pt>
                <c:pt idx="314">
                  <c:v>6.3175037970867702</c:v>
                </c:pt>
                <c:pt idx="315">
                  <c:v>6.2604404061090602</c:v>
                </c:pt>
                <c:pt idx="316">
                  <c:v>6.2033770151313501</c:v>
                </c:pt>
                <c:pt idx="317">
                  <c:v>6.1454950172673</c:v>
                </c:pt>
                <c:pt idx="318">
                  <c:v>6.0860834311935301</c:v>
                </c:pt>
                <c:pt idx="319">
                  <c:v>6.0251467813323396</c:v>
                </c:pt>
                <c:pt idx="320">
                  <c:v>5.9638750844113497</c:v>
                </c:pt>
                <c:pt idx="321">
                  <c:v>5.9026033874903598</c:v>
                </c:pt>
                <c:pt idx="322">
                  <c:v>5.84052966754337</c:v>
                </c:pt>
                <c:pt idx="323">
                  <c:v>5.7800599936483703</c:v>
                </c:pt>
                <c:pt idx="324">
                  <c:v>5.7183696268412101</c:v>
                </c:pt>
                <c:pt idx="325">
                  <c:v>5.6551821990764797</c:v>
                </c:pt>
                <c:pt idx="326">
                  <c:v>5.5905025223214597</c:v>
                </c:pt>
                <c:pt idx="327">
                  <c:v>5.5243355221839501</c:v>
                </c:pt>
                <c:pt idx="328">
                  <c:v>5.4566862375372001</c:v>
                </c:pt>
                <c:pt idx="329">
                  <c:v>5.3875598201361203</c:v>
                </c:pt>
                <c:pt idx="330">
                  <c:v>5.3176086593521799</c:v>
                </c:pt>
                <c:pt idx="331">
                  <c:v>5.2489778902594297</c:v>
                </c:pt>
                <c:pt idx="332">
                  <c:v>5.1788858062071901</c:v>
                </c:pt>
                <c:pt idx="333">
                  <c:v>5.10733774497902</c:v>
                </c:pt>
                <c:pt idx="334">
                  <c:v>5.0362075539220603</c:v>
                </c:pt>
                <c:pt idx="335">
                  <c:v>4.96519343344933</c:v>
                </c:pt>
                <c:pt idx="336">
                  <c:v>4.89273960930222</c:v>
                </c:pt>
                <c:pt idx="337">
                  <c:v>4.8188515991199399</c:v>
                </c:pt>
                <c:pt idx="338">
                  <c:v>4.7435350297605403</c:v>
                </c:pt>
                <c:pt idx="339">
                  <c:v>4.6667956368723802</c:v>
                </c:pt>
                <c:pt idx="340">
                  <c:v>4.5886392644573304</c:v>
                </c:pt>
                <c:pt idx="341">
                  <c:v>4.5090718644257501</c:v>
                </c:pt>
                <c:pt idx="342">
                  <c:v>4.4280994961432096</c:v>
                </c:pt>
                <c:pt idx="343">
                  <c:v>4.3479836793373901</c:v>
                </c:pt>
                <c:pt idx="344">
                  <c:v>4.2677183217893004</c:v>
                </c:pt>
                <c:pt idx="345">
                  <c:v>4.1860663759969601</c:v>
                </c:pt>
                <c:pt idx="346">
                  <c:v>4.1032904794557803</c:v>
                </c:pt>
                <c:pt idx="347">
                  <c:v>4.0268929855203499</c:v>
                </c:pt>
                <c:pt idx="348">
                  <c:v>3.94973788842448</c:v>
                </c:pt>
                <c:pt idx="349">
                  <c:v>3.8712204185254802</c:v>
                </c:pt>
                <c:pt idx="350">
                  <c:v>3.79134655523265</c:v>
                </c:pt>
                <c:pt idx="351">
                  <c:v>3.71012238124995</c:v>
                </c:pt>
                <c:pt idx="352">
                  <c:v>3.6275540821126899</c:v>
                </c:pt>
                <c:pt idx="353">
                  <c:v>3.5436479457165202</c:v>
                </c:pt>
                <c:pt idx="354">
                  <c:v>3.4584103618386002</c:v>
                </c:pt>
                <c:pt idx="355">
                  <c:v>3.3718478216509302</c:v>
                </c:pt>
                <c:pt idx="356">
                  <c:v>3.2852452812724899</c:v>
                </c:pt>
                <c:pt idx="357">
                  <c:v>3.1986427408940399</c:v>
                </c:pt>
                <c:pt idx="358">
                  <c:v>3.1116410851378</c:v>
                </c:pt>
                <c:pt idx="359">
                  <c:v>3.0233408808947999</c:v>
                </c:pt>
                <c:pt idx="360">
                  <c:v>2.9401603477903402</c:v>
                </c:pt>
                <c:pt idx="361">
                  <c:v>2.8578649316400599</c:v>
                </c:pt>
                <c:pt idx="362">
                  <c:v>2.77429029303967</c:v>
                </c:pt>
                <c:pt idx="363">
                  <c:v>2.6894427965214498</c:v>
                </c:pt>
                <c:pt idx="364">
                  <c:v>2.6033289035507701</c:v>
                </c:pt>
                <c:pt idx="365">
                  <c:v>2.5203428883634298</c:v>
                </c:pt>
                <c:pt idx="366">
                  <c:v>2.4400941975889099</c:v>
                </c:pt>
                <c:pt idx="367">
                  <c:v>2.3585980992231299</c:v>
                </c:pt>
                <c:pt idx="368">
                  <c:v>2.2758607995095201</c:v>
                </c:pt>
                <c:pt idx="369">
                  <c:v>2.19188859921376</c:v>
                </c:pt>
                <c:pt idx="370">
                  <c:v>2.1066878931440201</c:v>
                </c:pt>
                <c:pt idx="371">
                  <c:v>2.02026516966394</c:v>
                </c:pt>
                <c:pt idx="372">
                  <c:v>1.9326270101985099</c:v>
                </c:pt>
                <c:pt idx="373">
                  <c:v>1.84764311099032</c:v>
                </c:pt>
                <c:pt idx="374">
                  <c:v>1.76749959484902</c:v>
                </c:pt>
                <c:pt idx="375">
                  <c:v>1.68615989179951</c:v>
                </c:pt>
                <c:pt idx="376">
                  <c:v>1.6036301961751001</c:v>
                </c:pt>
                <c:pt idx="377">
                  <c:v>1.5199167929316399</c:v>
                </c:pt>
                <c:pt idx="378">
                  <c:v>1.44456064858197</c:v>
                </c:pt>
                <c:pt idx="379">
                  <c:v>1.3695566915828401</c:v>
                </c:pt>
                <c:pt idx="380">
                  <c:v>1.2933868525682699</c:v>
                </c:pt>
                <c:pt idx="381">
                  <c:v>1.2160569321664401</c:v>
                </c:pt>
                <c:pt idx="382">
                  <c:v>1.13757281935016</c:v>
                </c:pt>
                <c:pt idx="383">
                  <c:v>1.0614081131397499</c:v>
                </c:pt>
                <c:pt idx="384">
                  <c:v>0.99064379524445501</c:v>
                </c:pt>
                <c:pt idx="385">
                  <c:v>0.92079737511383397</c:v>
                </c:pt>
                <c:pt idx="386">
                  <c:v>0.85415000208429004</c:v>
                </c:pt>
                <c:pt idx="387">
                  <c:v>0.79061959196933396</c:v>
                </c:pt>
                <c:pt idx="388">
                  <c:v>0.72596738814053596</c:v>
                </c:pt>
                <c:pt idx="389">
                  <c:v>0.66019831411353003</c:v>
                </c:pt>
                <c:pt idx="390">
                  <c:v>0.59540217900421699</c:v>
                </c:pt>
                <c:pt idx="391">
                  <c:v>0.539695503635225</c:v>
                </c:pt>
                <c:pt idx="392">
                  <c:v>0.48535497007800199</c:v>
                </c:pt>
                <c:pt idx="393">
                  <c:v>0.430070048718112</c:v>
                </c:pt>
                <c:pt idx="394">
                  <c:v>0.37912637124335802</c:v>
                </c:pt>
                <c:pt idx="395">
                  <c:v>0.32935952178285799</c:v>
                </c:pt>
                <c:pt idx="396">
                  <c:v>0.28446010058097099</c:v>
                </c:pt>
                <c:pt idx="397">
                  <c:v>0.24218026360871001</c:v>
                </c:pt>
                <c:pt idx="398">
                  <c:v>0.203747340693295</c:v>
                </c:pt>
                <c:pt idx="399">
                  <c:v>0.17295133868436799</c:v>
                </c:pt>
                <c:pt idx="400">
                  <c:v>0.141707429299576</c:v>
                </c:pt>
                <c:pt idx="401">
                  <c:v>0.112120264262695</c:v>
                </c:pt>
                <c:pt idx="402">
                  <c:v>8.9190021788790499E-2</c:v>
                </c:pt>
                <c:pt idx="403">
                  <c:v>7.0359111342029504E-2</c:v>
                </c:pt>
                <c:pt idx="404">
                  <c:v>5.0461257805628497E-2</c:v>
                </c:pt>
                <c:pt idx="405">
                  <c:v>3.3887177906136802E-2</c:v>
                </c:pt>
                <c:pt idx="406">
                  <c:v>2.58967036375378E-2</c:v>
                </c:pt>
                <c:pt idx="407">
                  <c:v>1.6842672263790701E-2</c:v>
                </c:pt>
                <c:pt idx="408">
                  <c:v>1.0854600521396999E-2</c:v>
                </c:pt>
                <c:pt idx="409">
                  <c:v>3.9431339534815001E-3</c:v>
                </c:pt>
                <c:pt idx="410">
                  <c:v>0</c:v>
                </c:pt>
                <c:pt idx="411">
                  <c:v>0</c:v>
                </c:pt>
                <c:pt idx="412">
                  <c:v>0</c:v>
                </c:pt>
                <c:pt idx="413">
                  <c:v>0</c:v>
                </c:pt>
                <c:pt idx="414">
                  <c:v>0</c:v>
                </c:pt>
                <c:pt idx="415">
                  <c:v>0</c:v>
                </c:pt>
                <c:pt idx="416">
                  <c:v>0</c:v>
                </c:pt>
                <c:pt idx="417">
                  <c:v>0</c:v>
                </c:pt>
                <c:pt idx="418">
                  <c:v>0</c:v>
                </c:pt>
                <c:pt idx="419">
                  <c:v>0</c:v>
                </c:pt>
                <c:pt idx="420">
                  <c:v>0</c:v>
                </c:pt>
                <c:pt idx="421">
                  <c:v>0</c:v>
                </c:pt>
                <c:pt idx="422">
                  <c:v>0</c:v>
                </c:pt>
                <c:pt idx="423">
                  <c:v>0</c:v>
                </c:pt>
                <c:pt idx="424">
                  <c:v>0</c:v>
                </c:pt>
                <c:pt idx="425">
                  <c:v>0</c:v>
                </c:pt>
                <c:pt idx="426">
                  <c:v>0</c:v>
                </c:pt>
                <c:pt idx="427">
                  <c:v>0</c:v>
                </c:pt>
                <c:pt idx="428">
                  <c:v>0</c:v>
                </c:pt>
                <c:pt idx="429">
                  <c:v>0</c:v>
                </c:pt>
                <c:pt idx="430">
                  <c:v>0</c:v>
                </c:pt>
                <c:pt idx="431">
                  <c:v>0</c:v>
                </c:pt>
                <c:pt idx="432">
                  <c:v>0</c:v>
                </c:pt>
                <c:pt idx="433">
                  <c:v>0</c:v>
                </c:pt>
                <c:pt idx="434">
                  <c:v>0</c:v>
                </c:pt>
                <c:pt idx="435">
                  <c:v>0</c:v>
                </c:pt>
                <c:pt idx="436">
                  <c:v>0</c:v>
                </c:pt>
                <c:pt idx="437">
                  <c:v>0</c:v>
                </c:pt>
                <c:pt idx="438">
                  <c:v>0</c:v>
                </c:pt>
                <c:pt idx="439">
                  <c:v>0</c:v>
                </c:pt>
                <c:pt idx="440">
                  <c:v>0</c:v>
                </c:pt>
                <c:pt idx="441">
                  <c:v>0</c:v>
                </c:pt>
                <c:pt idx="442">
                  <c:v>0</c:v>
                </c:pt>
                <c:pt idx="443">
                  <c:v>0</c:v>
                </c:pt>
                <c:pt idx="444">
                  <c:v>0</c:v>
                </c:pt>
                <c:pt idx="445">
                  <c:v>0</c:v>
                </c:pt>
                <c:pt idx="446">
                  <c:v>0</c:v>
                </c:pt>
                <c:pt idx="447">
                  <c:v>0</c:v>
                </c:pt>
                <c:pt idx="448">
                  <c:v>0</c:v>
                </c:pt>
                <c:pt idx="449">
                  <c:v>0</c:v>
                </c:pt>
                <c:pt idx="450">
                  <c:v>0</c:v>
                </c:pt>
                <c:pt idx="451">
                  <c:v>0</c:v>
                </c:pt>
                <c:pt idx="452">
                  <c:v>0</c:v>
                </c:pt>
                <c:pt idx="453">
                  <c:v>0</c:v>
                </c:pt>
                <c:pt idx="454">
                  <c:v>0</c:v>
                </c:pt>
                <c:pt idx="455">
                  <c:v>0</c:v>
                </c:pt>
                <c:pt idx="456">
                  <c:v>0</c:v>
                </c:pt>
                <c:pt idx="457">
                  <c:v>0</c:v>
                </c:pt>
                <c:pt idx="458">
                  <c:v>0</c:v>
                </c:pt>
                <c:pt idx="459">
                  <c:v>0</c:v>
                </c:pt>
                <c:pt idx="460">
                  <c:v>0</c:v>
                </c:pt>
                <c:pt idx="461">
                  <c:v>0</c:v>
                </c:pt>
                <c:pt idx="462">
                  <c:v>0</c:v>
                </c:pt>
                <c:pt idx="463">
                  <c:v>0</c:v>
                </c:pt>
                <c:pt idx="464">
                  <c:v>0</c:v>
                </c:pt>
                <c:pt idx="465">
                  <c:v>0</c:v>
                </c:pt>
                <c:pt idx="466">
                  <c:v>0</c:v>
                </c:pt>
                <c:pt idx="467">
                  <c:v>0</c:v>
                </c:pt>
                <c:pt idx="468">
                  <c:v>0</c:v>
                </c:pt>
                <c:pt idx="469">
                  <c:v>0</c:v>
                </c:pt>
                <c:pt idx="470">
                  <c:v>0</c:v>
                </c:pt>
                <c:pt idx="471">
                  <c:v>0</c:v>
                </c:pt>
                <c:pt idx="472">
                  <c:v>0</c:v>
                </c:pt>
                <c:pt idx="473">
                  <c:v>0</c:v>
                </c:pt>
                <c:pt idx="474">
                  <c:v>0</c:v>
                </c:pt>
                <c:pt idx="475">
                  <c:v>0</c:v>
                </c:pt>
                <c:pt idx="476">
                  <c:v>0</c:v>
                </c:pt>
                <c:pt idx="477">
                  <c:v>0</c:v>
                </c:pt>
                <c:pt idx="478">
                  <c:v>0</c:v>
                </c:pt>
                <c:pt idx="479">
                  <c:v>0</c:v>
                </c:pt>
                <c:pt idx="480">
                  <c:v>0</c:v>
                </c:pt>
                <c:pt idx="481">
                  <c:v>0</c:v>
                </c:pt>
                <c:pt idx="482">
                  <c:v>0</c:v>
                </c:pt>
                <c:pt idx="483">
                  <c:v>0</c:v>
                </c:pt>
                <c:pt idx="484">
                  <c:v>0</c:v>
                </c:pt>
                <c:pt idx="485">
                  <c:v>0</c:v>
                </c:pt>
                <c:pt idx="486">
                  <c:v>0</c:v>
                </c:pt>
                <c:pt idx="487">
                  <c:v>0</c:v>
                </c:pt>
                <c:pt idx="488">
                  <c:v>0</c:v>
                </c:pt>
                <c:pt idx="489">
                  <c:v>0</c:v>
                </c:pt>
                <c:pt idx="490">
                  <c:v>0</c:v>
                </c:pt>
                <c:pt idx="491">
                  <c:v>0</c:v>
                </c:pt>
                <c:pt idx="492">
                  <c:v>0</c:v>
                </c:pt>
                <c:pt idx="493">
                  <c:v>0</c:v>
                </c:pt>
                <c:pt idx="494">
                  <c:v>0</c:v>
                </c:pt>
                <c:pt idx="495">
                  <c:v>0</c:v>
                </c:pt>
                <c:pt idx="496">
                  <c:v>0</c:v>
                </c:pt>
                <c:pt idx="497">
                  <c:v>0</c:v>
                </c:pt>
                <c:pt idx="498">
                  <c:v>0</c:v>
                </c:pt>
                <c:pt idx="499">
                  <c:v>0</c:v>
                </c:pt>
                <c:pt idx="500">
                  <c:v>0</c:v>
                </c:pt>
                <c:pt idx="501">
                  <c:v>0</c:v>
                </c:pt>
                <c:pt idx="502">
                  <c:v>0</c:v>
                </c:pt>
                <c:pt idx="503">
                  <c:v>0</c:v>
                </c:pt>
                <c:pt idx="504">
                  <c:v>0</c:v>
                </c:pt>
                <c:pt idx="505">
                  <c:v>0</c:v>
                </c:pt>
                <c:pt idx="506">
                  <c:v>0</c:v>
                </c:pt>
                <c:pt idx="507">
                  <c:v>0</c:v>
                </c:pt>
                <c:pt idx="508">
                  <c:v>0</c:v>
                </c:pt>
                <c:pt idx="509">
                  <c:v>0</c:v>
                </c:pt>
                <c:pt idx="510">
                  <c:v>0</c:v>
                </c:pt>
                <c:pt idx="511">
                  <c:v>0</c:v>
                </c:pt>
                <c:pt idx="512">
                  <c:v>0</c:v>
                </c:pt>
                <c:pt idx="513">
                  <c:v>0</c:v>
                </c:pt>
                <c:pt idx="514">
                  <c:v>0</c:v>
                </c:pt>
                <c:pt idx="515">
                  <c:v>0</c:v>
                </c:pt>
                <c:pt idx="516">
                  <c:v>0</c:v>
                </c:pt>
                <c:pt idx="517">
                  <c:v>0</c:v>
                </c:pt>
                <c:pt idx="518">
                  <c:v>0</c:v>
                </c:pt>
                <c:pt idx="519">
                  <c:v>0</c:v>
                </c:pt>
                <c:pt idx="520">
                  <c:v>0</c:v>
                </c:pt>
                <c:pt idx="521">
                  <c:v>0</c:v>
                </c:pt>
                <c:pt idx="522">
                  <c:v>0</c:v>
                </c:pt>
                <c:pt idx="523">
                  <c:v>0</c:v>
                </c:pt>
                <c:pt idx="524">
                  <c:v>0</c:v>
                </c:pt>
                <c:pt idx="525">
                  <c:v>0</c:v>
                </c:pt>
                <c:pt idx="526">
                  <c:v>0</c:v>
                </c:pt>
                <c:pt idx="527">
                  <c:v>0</c:v>
                </c:pt>
                <c:pt idx="528">
                  <c:v>0</c:v>
                </c:pt>
                <c:pt idx="529">
                  <c:v>0</c:v>
                </c:pt>
                <c:pt idx="530">
                  <c:v>0</c:v>
                </c:pt>
                <c:pt idx="531">
                  <c:v>0</c:v>
                </c:pt>
                <c:pt idx="532">
                  <c:v>0</c:v>
                </c:pt>
                <c:pt idx="533">
                  <c:v>0</c:v>
                </c:pt>
                <c:pt idx="534">
                  <c:v>0</c:v>
                </c:pt>
                <c:pt idx="535">
                  <c:v>0</c:v>
                </c:pt>
                <c:pt idx="536">
                  <c:v>0</c:v>
                </c:pt>
                <c:pt idx="537">
                  <c:v>0</c:v>
                </c:pt>
                <c:pt idx="538">
                  <c:v>0</c:v>
                </c:pt>
                <c:pt idx="539">
                  <c:v>0</c:v>
                </c:pt>
                <c:pt idx="540">
                  <c:v>0</c:v>
                </c:pt>
                <c:pt idx="541">
                  <c:v>0</c:v>
                </c:pt>
                <c:pt idx="542">
                  <c:v>0</c:v>
                </c:pt>
                <c:pt idx="543">
                  <c:v>0</c:v>
                </c:pt>
                <c:pt idx="544">
                  <c:v>0</c:v>
                </c:pt>
                <c:pt idx="545">
                  <c:v>0</c:v>
                </c:pt>
                <c:pt idx="546">
                  <c:v>0</c:v>
                </c:pt>
                <c:pt idx="547">
                  <c:v>0</c:v>
                </c:pt>
                <c:pt idx="548">
                  <c:v>0</c:v>
                </c:pt>
                <c:pt idx="549">
                  <c:v>0</c:v>
                </c:pt>
                <c:pt idx="550">
                  <c:v>0</c:v>
                </c:pt>
                <c:pt idx="551">
                  <c:v>0</c:v>
                </c:pt>
                <c:pt idx="552">
                  <c:v>0</c:v>
                </c:pt>
                <c:pt idx="553">
                  <c:v>0</c:v>
                </c:pt>
                <c:pt idx="554">
                  <c:v>0</c:v>
                </c:pt>
                <c:pt idx="555">
                  <c:v>0</c:v>
                </c:pt>
                <c:pt idx="556">
                  <c:v>0</c:v>
                </c:pt>
                <c:pt idx="557">
                  <c:v>0</c:v>
                </c:pt>
                <c:pt idx="558">
                  <c:v>0</c:v>
                </c:pt>
                <c:pt idx="559">
                  <c:v>0</c:v>
                </c:pt>
                <c:pt idx="560">
                  <c:v>0</c:v>
                </c:pt>
                <c:pt idx="561">
                  <c:v>0</c:v>
                </c:pt>
                <c:pt idx="562">
                  <c:v>0</c:v>
                </c:pt>
                <c:pt idx="563">
                  <c:v>0</c:v>
                </c:pt>
                <c:pt idx="564">
                  <c:v>0</c:v>
                </c:pt>
                <c:pt idx="565">
                  <c:v>0</c:v>
                </c:pt>
                <c:pt idx="566">
                  <c:v>0</c:v>
                </c:pt>
                <c:pt idx="567">
                  <c:v>0</c:v>
                </c:pt>
                <c:pt idx="568">
                  <c:v>0</c:v>
                </c:pt>
                <c:pt idx="569">
                  <c:v>0</c:v>
                </c:pt>
                <c:pt idx="570">
                  <c:v>0</c:v>
                </c:pt>
                <c:pt idx="571">
                  <c:v>0</c:v>
                </c:pt>
                <c:pt idx="572">
                  <c:v>0</c:v>
                </c:pt>
                <c:pt idx="573">
                  <c:v>0</c:v>
                </c:pt>
                <c:pt idx="574">
                  <c:v>0</c:v>
                </c:pt>
                <c:pt idx="575">
                  <c:v>0</c:v>
                </c:pt>
                <c:pt idx="576">
                  <c:v>0</c:v>
                </c:pt>
                <c:pt idx="577">
                  <c:v>0</c:v>
                </c:pt>
                <c:pt idx="578">
                  <c:v>0</c:v>
                </c:pt>
                <c:pt idx="579">
                  <c:v>0</c:v>
                </c:pt>
                <c:pt idx="580">
                  <c:v>0</c:v>
                </c:pt>
                <c:pt idx="581">
                  <c:v>0</c:v>
                </c:pt>
                <c:pt idx="582">
                  <c:v>0</c:v>
                </c:pt>
                <c:pt idx="583">
                  <c:v>0</c:v>
                </c:pt>
                <c:pt idx="584">
                  <c:v>0</c:v>
                </c:pt>
                <c:pt idx="585">
                  <c:v>0</c:v>
                </c:pt>
                <c:pt idx="586">
                  <c:v>0</c:v>
                </c:pt>
                <c:pt idx="587">
                  <c:v>0</c:v>
                </c:pt>
                <c:pt idx="588">
                  <c:v>0</c:v>
                </c:pt>
                <c:pt idx="589">
                  <c:v>0</c:v>
                </c:pt>
                <c:pt idx="590">
                  <c:v>0</c:v>
                </c:pt>
                <c:pt idx="591">
                  <c:v>0</c:v>
                </c:pt>
                <c:pt idx="592">
                  <c:v>0</c:v>
                </c:pt>
                <c:pt idx="593">
                  <c:v>0</c:v>
                </c:pt>
                <c:pt idx="594">
                  <c:v>0</c:v>
                </c:pt>
                <c:pt idx="595">
                  <c:v>0</c:v>
                </c:pt>
                <c:pt idx="596">
                  <c:v>0</c:v>
                </c:pt>
                <c:pt idx="597">
                  <c:v>0</c:v>
                </c:pt>
                <c:pt idx="598">
                  <c:v>0</c:v>
                </c:pt>
                <c:pt idx="599">
                  <c:v>0</c:v>
                </c:pt>
                <c:pt idx="600">
                  <c:v>0</c:v>
                </c:pt>
                <c:pt idx="601">
                  <c:v>0</c:v>
                </c:pt>
                <c:pt idx="602">
                  <c:v>0</c:v>
                </c:pt>
                <c:pt idx="603">
                  <c:v>0</c:v>
                </c:pt>
                <c:pt idx="604">
                  <c:v>0</c:v>
                </c:pt>
                <c:pt idx="605">
                  <c:v>0</c:v>
                </c:pt>
                <c:pt idx="606">
                  <c:v>0</c:v>
                </c:pt>
                <c:pt idx="607">
                  <c:v>0</c:v>
                </c:pt>
                <c:pt idx="608">
                  <c:v>0</c:v>
                </c:pt>
                <c:pt idx="609">
                  <c:v>0</c:v>
                </c:pt>
                <c:pt idx="610">
                  <c:v>0</c:v>
                </c:pt>
                <c:pt idx="611">
                  <c:v>0</c:v>
                </c:pt>
                <c:pt idx="612">
                  <c:v>0</c:v>
                </c:pt>
                <c:pt idx="613">
                  <c:v>0</c:v>
                </c:pt>
                <c:pt idx="614">
                  <c:v>0</c:v>
                </c:pt>
                <c:pt idx="615">
                  <c:v>0</c:v>
                </c:pt>
                <c:pt idx="616">
                  <c:v>0</c:v>
                </c:pt>
                <c:pt idx="617">
                  <c:v>0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0</c:v>
                </c:pt>
                <c:pt idx="623">
                  <c:v>0</c:v>
                </c:pt>
                <c:pt idx="624">
                  <c:v>0</c:v>
                </c:pt>
                <c:pt idx="625">
                  <c:v>0</c:v>
                </c:pt>
                <c:pt idx="626">
                  <c:v>0</c:v>
                </c:pt>
                <c:pt idx="627">
                  <c:v>0</c:v>
                </c:pt>
                <c:pt idx="628">
                  <c:v>0</c:v>
                </c:pt>
                <c:pt idx="629">
                  <c:v>0</c:v>
                </c:pt>
                <c:pt idx="630">
                  <c:v>0</c:v>
                </c:pt>
                <c:pt idx="631">
                  <c:v>0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1A8-4929-B228-EADD175F13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40491391"/>
        <c:axId val="1340484319"/>
      </c:lineChart>
      <c:catAx>
        <c:axId val="134049139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Crank</a:t>
                </a:r>
                <a:r>
                  <a:rPr lang="en-GB" baseline="0"/>
                  <a:t> Angle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40484319"/>
        <c:crosses val="autoZero"/>
        <c:auto val="1"/>
        <c:lblAlgn val="ctr"/>
        <c:lblOffset val="100"/>
        <c:noMultiLvlLbl val="0"/>
      </c:catAx>
      <c:valAx>
        <c:axId val="13404843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Lift(mm)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404913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907836699528436E-2"/>
          <c:y val="0.75671667746227655"/>
          <c:w val="0.92513711361020401"/>
          <c:h val="0.1212125919665937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Piston Position </a:t>
            </a:r>
            <a:r>
              <a:rPr lang="en-GB" baseline="0"/>
              <a:t>over one crank Revolution</a:t>
            </a:r>
            <a:endParaRPr lang="en-GB"/>
          </a:p>
        </c:rich>
      </c:tx>
      <c:layout>
        <c:manualLayout>
          <c:xMode val="edge"/>
          <c:yMode val="edge"/>
          <c:x val="0.17569525368917974"/>
          <c:y val="3.855231455795193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5052079416576056"/>
          <c:y val="0.16878661472819098"/>
          <c:w val="0.81775114948070982"/>
          <c:h val="0.60539967682411733"/>
        </c:manualLayout>
      </c:layout>
      <c:lineChart>
        <c:grouping val="standard"/>
        <c:varyColors val="0"/>
        <c:ser>
          <c:idx val="0"/>
          <c:order val="0"/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'Piston Dynamics'!$E$4:$E$364</c:f>
              <c:numCache>
                <c:formatCode>General</c:formatCode>
                <c:ptCount val="361"/>
                <c:pt idx="0">
                  <c:v>-180</c:v>
                </c:pt>
                <c:pt idx="1">
                  <c:v>-179</c:v>
                </c:pt>
                <c:pt idx="2">
                  <c:v>-178</c:v>
                </c:pt>
                <c:pt idx="3">
                  <c:v>-177</c:v>
                </c:pt>
                <c:pt idx="4">
                  <c:v>-176</c:v>
                </c:pt>
                <c:pt idx="5">
                  <c:v>-175</c:v>
                </c:pt>
                <c:pt idx="6">
                  <c:v>-174</c:v>
                </c:pt>
                <c:pt idx="7">
                  <c:v>-173</c:v>
                </c:pt>
                <c:pt idx="8">
                  <c:v>-172</c:v>
                </c:pt>
                <c:pt idx="9">
                  <c:v>-171</c:v>
                </c:pt>
                <c:pt idx="10">
                  <c:v>-170</c:v>
                </c:pt>
                <c:pt idx="11">
                  <c:v>-169</c:v>
                </c:pt>
                <c:pt idx="12">
                  <c:v>-168</c:v>
                </c:pt>
                <c:pt idx="13">
                  <c:v>-167</c:v>
                </c:pt>
                <c:pt idx="14">
                  <c:v>-166</c:v>
                </c:pt>
                <c:pt idx="15">
                  <c:v>-165</c:v>
                </c:pt>
                <c:pt idx="16">
                  <c:v>-164</c:v>
                </c:pt>
                <c:pt idx="17">
                  <c:v>-163</c:v>
                </c:pt>
                <c:pt idx="18">
                  <c:v>-162</c:v>
                </c:pt>
                <c:pt idx="19">
                  <c:v>-161</c:v>
                </c:pt>
                <c:pt idx="20">
                  <c:v>-160</c:v>
                </c:pt>
                <c:pt idx="21">
                  <c:v>-159</c:v>
                </c:pt>
                <c:pt idx="22">
                  <c:v>-158</c:v>
                </c:pt>
                <c:pt idx="23">
                  <c:v>-157</c:v>
                </c:pt>
                <c:pt idx="24">
                  <c:v>-156</c:v>
                </c:pt>
                <c:pt idx="25">
                  <c:v>-155</c:v>
                </c:pt>
                <c:pt idx="26">
                  <c:v>-154</c:v>
                </c:pt>
                <c:pt idx="27">
                  <c:v>-153</c:v>
                </c:pt>
                <c:pt idx="28">
                  <c:v>-152</c:v>
                </c:pt>
                <c:pt idx="29">
                  <c:v>-151</c:v>
                </c:pt>
                <c:pt idx="30">
                  <c:v>-150</c:v>
                </c:pt>
                <c:pt idx="31">
                  <c:v>-149</c:v>
                </c:pt>
                <c:pt idx="32">
                  <c:v>-148</c:v>
                </c:pt>
                <c:pt idx="33">
                  <c:v>-147</c:v>
                </c:pt>
                <c:pt idx="34">
                  <c:v>-146</c:v>
                </c:pt>
                <c:pt idx="35">
                  <c:v>-145</c:v>
                </c:pt>
                <c:pt idx="36">
                  <c:v>-144</c:v>
                </c:pt>
                <c:pt idx="37">
                  <c:v>-143</c:v>
                </c:pt>
                <c:pt idx="38">
                  <c:v>-142</c:v>
                </c:pt>
                <c:pt idx="39">
                  <c:v>-141</c:v>
                </c:pt>
                <c:pt idx="40">
                  <c:v>-140</c:v>
                </c:pt>
                <c:pt idx="41">
                  <c:v>-139</c:v>
                </c:pt>
                <c:pt idx="42">
                  <c:v>-138</c:v>
                </c:pt>
                <c:pt idx="43">
                  <c:v>-137</c:v>
                </c:pt>
                <c:pt idx="44">
                  <c:v>-136</c:v>
                </c:pt>
                <c:pt idx="45">
                  <c:v>-135</c:v>
                </c:pt>
                <c:pt idx="46">
                  <c:v>-134</c:v>
                </c:pt>
                <c:pt idx="47">
                  <c:v>-133</c:v>
                </c:pt>
                <c:pt idx="48">
                  <c:v>-132</c:v>
                </c:pt>
                <c:pt idx="49">
                  <c:v>-131</c:v>
                </c:pt>
                <c:pt idx="50">
                  <c:v>-130</c:v>
                </c:pt>
                <c:pt idx="51">
                  <c:v>-129</c:v>
                </c:pt>
                <c:pt idx="52">
                  <c:v>-128</c:v>
                </c:pt>
                <c:pt idx="53">
                  <c:v>-127</c:v>
                </c:pt>
                <c:pt idx="54">
                  <c:v>-126</c:v>
                </c:pt>
                <c:pt idx="55">
                  <c:v>-125</c:v>
                </c:pt>
                <c:pt idx="56">
                  <c:v>-124</c:v>
                </c:pt>
                <c:pt idx="57">
                  <c:v>-123</c:v>
                </c:pt>
                <c:pt idx="58">
                  <c:v>-122</c:v>
                </c:pt>
                <c:pt idx="59">
                  <c:v>-121</c:v>
                </c:pt>
                <c:pt idx="60">
                  <c:v>-120</c:v>
                </c:pt>
                <c:pt idx="61">
                  <c:v>-119</c:v>
                </c:pt>
                <c:pt idx="62">
                  <c:v>-118</c:v>
                </c:pt>
                <c:pt idx="63">
                  <c:v>-117</c:v>
                </c:pt>
                <c:pt idx="64">
                  <c:v>-116</c:v>
                </c:pt>
                <c:pt idx="65">
                  <c:v>-115</c:v>
                </c:pt>
                <c:pt idx="66">
                  <c:v>-114</c:v>
                </c:pt>
                <c:pt idx="67">
                  <c:v>-113</c:v>
                </c:pt>
                <c:pt idx="68">
                  <c:v>-112</c:v>
                </c:pt>
                <c:pt idx="69">
                  <c:v>-111</c:v>
                </c:pt>
                <c:pt idx="70">
                  <c:v>-110</c:v>
                </c:pt>
                <c:pt idx="71">
                  <c:v>-109</c:v>
                </c:pt>
                <c:pt idx="72">
                  <c:v>-108</c:v>
                </c:pt>
                <c:pt idx="73">
                  <c:v>-107</c:v>
                </c:pt>
                <c:pt idx="74">
                  <c:v>-106</c:v>
                </c:pt>
                <c:pt idx="75">
                  <c:v>-105</c:v>
                </c:pt>
                <c:pt idx="76">
                  <c:v>-104</c:v>
                </c:pt>
                <c:pt idx="77">
                  <c:v>-103</c:v>
                </c:pt>
                <c:pt idx="78">
                  <c:v>-102</c:v>
                </c:pt>
                <c:pt idx="79">
                  <c:v>-101</c:v>
                </c:pt>
                <c:pt idx="80">
                  <c:v>-100</c:v>
                </c:pt>
                <c:pt idx="81">
                  <c:v>-99</c:v>
                </c:pt>
                <c:pt idx="82">
                  <c:v>-98</c:v>
                </c:pt>
                <c:pt idx="83">
                  <c:v>-97</c:v>
                </c:pt>
                <c:pt idx="84">
                  <c:v>-96</c:v>
                </c:pt>
                <c:pt idx="85">
                  <c:v>-95</c:v>
                </c:pt>
                <c:pt idx="86">
                  <c:v>-94</c:v>
                </c:pt>
                <c:pt idx="87">
                  <c:v>-93</c:v>
                </c:pt>
                <c:pt idx="88">
                  <c:v>-92</c:v>
                </c:pt>
                <c:pt idx="89">
                  <c:v>-91</c:v>
                </c:pt>
                <c:pt idx="90">
                  <c:v>-90</c:v>
                </c:pt>
                <c:pt idx="91">
                  <c:v>-89</c:v>
                </c:pt>
                <c:pt idx="92">
                  <c:v>-88</c:v>
                </c:pt>
                <c:pt idx="93">
                  <c:v>-87</c:v>
                </c:pt>
                <c:pt idx="94">
                  <c:v>-86</c:v>
                </c:pt>
                <c:pt idx="95">
                  <c:v>-85</c:v>
                </c:pt>
                <c:pt idx="96">
                  <c:v>-84</c:v>
                </c:pt>
                <c:pt idx="97">
                  <c:v>-83</c:v>
                </c:pt>
                <c:pt idx="98">
                  <c:v>-82</c:v>
                </c:pt>
                <c:pt idx="99">
                  <c:v>-81</c:v>
                </c:pt>
                <c:pt idx="100">
                  <c:v>-80</c:v>
                </c:pt>
                <c:pt idx="101">
                  <c:v>-79</c:v>
                </c:pt>
                <c:pt idx="102">
                  <c:v>-78</c:v>
                </c:pt>
                <c:pt idx="103">
                  <c:v>-77</c:v>
                </c:pt>
                <c:pt idx="104">
                  <c:v>-76</c:v>
                </c:pt>
                <c:pt idx="105">
                  <c:v>-75</c:v>
                </c:pt>
                <c:pt idx="106">
                  <c:v>-74</c:v>
                </c:pt>
                <c:pt idx="107">
                  <c:v>-73</c:v>
                </c:pt>
                <c:pt idx="108">
                  <c:v>-72</c:v>
                </c:pt>
                <c:pt idx="109">
                  <c:v>-71</c:v>
                </c:pt>
                <c:pt idx="110">
                  <c:v>-70</c:v>
                </c:pt>
                <c:pt idx="111">
                  <c:v>-69</c:v>
                </c:pt>
                <c:pt idx="112">
                  <c:v>-68</c:v>
                </c:pt>
                <c:pt idx="113">
                  <c:v>-67</c:v>
                </c:pt>
                <c:pt idx="114">
                  <c:v>-66</c:v>
                </c:pt>
                <c:pt idx="115">
                  <c:v>-65</c:v>
                </c:pt>
                <c:pt idx="116">
                  <c:v>-64</c:v>
                </c:pt>
                <c:pt idx="117">
                  <c:v>-63</c:v>
                </c:pt>
                <c:pt idx="118">
                  <c:v>-62</c:v>
                </c:pt>
                <c:pt idx="119">
                  <c:v>-61</c:v>
                </c:pt>
                <c:pt idx="120">
                  <c:v>-60</c:v>
                </c:pt>
                <c:pt idx="121">
                  <c:v>-59</c:v>
                </c:pt>
                <c:pt idx="122">
                  <c:v>-58</c:v>
                </c:pt>
                <c:pt idx="123">
                  <c:v>-57</c:v>
                </c:pt>
                <c:pt idx="124">
                  <c:v>-56</c:v>
                </c:pt>
                <c:pt idx="125">
                  <c:v>-55</c:v>
                </c:pt>
                <c:pt idx="126">
                  <c:v>-54</c:v>
                </c:pt>
                <c:pt idx="127">
                  <c:v>-53</c:v>
                </c:pt>
                <c:pt idx="128">
                  <c:v>-52</c:v>
                </c:pt>
                <c:pt idx="129">
                  <c:v>-51</c:v>
                </c:pt>
                <c:pt idx="130">
                  <c:v>-50</c:v>
                </c:pt>
                <c:pt idx="131">
                  <c:v>-49</c:v>
                </c:pt>
                <c:pt idx="132">
                  <c:v>-48</c:v>
                </c:pt>
                <c:pt idx="133">
                  <c:v>-47</c:v>
                </c:pt>
                <c:pt idx="134">
                  <c:v>-46</c:v>
                </c:pt>
                <c:pt idx="135">
                  <c:v>-45</c:v>
                </c:pt>
                <c:pt idx="136">
                  <c:v>-44</c:v>
                </c:pt>
                <c:pt idx="137">
                  <c:v>-43</c:v>
                </c:pt>
                <c:pt idx="138">
                  <c:v>-42</c:v>
                </c:pt>
                <c:pt idx="139">
                  <c:v>-41</c:v>
                </c:pt>
                <c:pt idx="140">
                  <c:v>-40</c:v>
                </c:pt>
                <c:pt idx="141">
                  <c:v>-39</c:v>
                </c:pt>
                <c:pt idx="142">
                  <c:v>-38</c:v>
                </c:pt>
                <c:pt idx="143">
                  <c:v>-37</c:v>
                </c:pt>
                <c:pt idx="144">
                  <c:v>-36</c:v>
                </c:pt>
                <c:pt idx="145">
                  <c:v>-35</c:v>
                </c:pt>
                <c:pt idx="146">
                  <c:v>-34</c:v>
                </c:pt>
                <c:pt idx="147">
                  <c:v>-33</c:v>
                </c:pt>
                <c:pt idx="148">
                  <c:v>-32</c:v>
                </c:pt>
                <c:pt idx="149">
                  <c:v>-31</c:v>
                </c:pt>
                <c:pt idx="150">
                  <c:v>-30</c:v>
                </c:pt>
                <c:pt idx="151">
                  <c:v>-29</c:v>
                </c:pt>
                <c:pt idx="152">
                  <c:v>-28</c:v>
                </c:pt>
                <c:pt idx="153">
                  <c:v>-27</c:v>
                </c:pt>
                <c:pt idx="154">
                  <c:v>-26</c:v>
                </c:pt>
                <c:pt idx="155">
                  <c:v>-25</c:v>
                </c:pt>
                <c:pt idx="156">
                  <c:v>-24</c:v>
                </c:pt>
                <c:pt idx="157">
                  <c:v>-23</c:v>
                </c:pt>
                <c:pt idx="158">
                  <c:v>-22</c:v>
                </c:pt>
                <c:pt idx="159">
                  <c:v>-21</c:v>
                </c:pt>
                <c:pt idx="160">
                  <c:v>-20</c:v>
                </c:pt>
                <c:pt idx="161">
                  <c:v>-19</c:v>
                </c:pt>
                <c:pt idx="162">
                  <c:v>-18</c:v>
                </c:pt>
                <c:pt idx="163">
                  <c:v>-17</c:v>
                </c:pt>
                <c:pt idx="164">
                  <c:v>-16</c:v>
                </c:pt>
                <c:pt idx="165">
                  <c:v>-15</c:v>
                </c:pt>
                <c:pt idx="166">
                  <c:v>-14</c:v>
                </c:pt>
                <c:pt idx="167">
                  <c:v>-13</c:v>
                </c:pt>
                <c:pt idx="168">
                  <c:v>-12</c:v>
                </c:pt>
                <c:pt idx="169">
                  <c:v>-11</c:v>
                </c:pt>
                <c:pt idx="170">
                  <c:v>-10</c:v>
                </c:pt>
                <c:pt idx="171">
                  <c:v>-9</c:v>
                </c:pt>
                <c:pt idx="172">
                  <c:v>-8</c:v>
                </c:pt>
                <c:pt idx="173">
                  <c:v>-7</c:v>
                </c:pt>
                <c:pt idx="174">
                  <c:v>-6</c:v>
                </c:pt>
                <c:pt idx="175">
                  <c:v>-5</c:v>
                </c:pt>
                <c:pt idx="176">
                  <c:v>-4</c:v>
                </c:pt>
                <c:pt idx="177">
                  <c:v>-3</c:v>
                </c:pt>
                <c:pt idx="178">
                  <c:v>-2</c:v>
                </c:pt>
                <c:pt idx="179">
                  <c:v>-1</c:v>
                </c:pt>
                <c:pt idx="180">
                  <c:v>0</c:v>
                </c:pt>
                <c:pt idx="181">
                  <c:v>1</c:v>
                </c:pt>
                <c:pt idx="182">
                  <c:v>2</c:v>
                </c:pt>
                <c:pt idx="183">
                  <c:v>3</c:v>
                </c:pt>
                <c:pt idx="184">
                  <c:v>4</c:v>
                </c:pt>
                <c:pt idx="185">
                  <c:v>5</c:v>
                </c:pt>
                <c:pt idx="186">
                  <c:v>6</c:v>
                </c:pt>
                <c:pt idx="187">
                  <c:v>7</c:v>
                </c:pt>
                <c:pt idx="188">
                  <c:v>8</c:v>
                </c:pt>
                <c:pt idx="189">
                  <c:v>9</c:v>
                </c:pt>
                <c:pt idx="190">
                  <c:v>10</c:v>
                </c:pt>
                <c:pt idx="191">
                  <c:v>11</c:v>
                </c:pt>
                <c:pt idx="192">
                  <c:v>12</c:v>
                </c:pt>
                <c:pt idx="193">
                  <c:v>13</c:v>
                </c:pt>
                <c:pt idx="194">
                  <c:v>14</c:v>
                </c:pt>
                <c:pt idx="195">
                  <c:v>15</c:v>
                </c:pt>
                <c:pt idx="196">
                  <c:v>16</c:v>
                </c:pt>
                <c:pt idx="197">
                  <c:v>17</c:v>
                </c:pt>
                <c:pt idx="198">
                  <c:v>18</c:v>
                </c:pt>
                <c:pt idx="199">
                  <c:v>19</c:v>
                </c:pt>
                <c:pt idx="200">
                  <c:v>20</c:v>
                </c:pt>
                <c:pt idx="201">
                  <c:v>21</c:v>
                </c:pt>
                <c:pt idx="202">
                  <c:v>22</c:v>
                </c:pt>
                <c:pt idx="203">
                  <c:v>23</c:v>
                </c:pt>
                <c:pt idx="204">
                  <c:v>24</c:v>
                </c:pt>
                <c:pt idx="205">
                  <c:v>25</c:v>
                </c:pt>
                <c:pt idx="206">
                  <c:v>26</c:v>
                </c:pt>
                <c:pt idx="207">
                  <c:v>27</c:v>
                </c:pt>
                <c:pt idx="208">
                  <c:v>28</c:v>
                </c:pt>
                <c:pt idx="209">
                  <c:v>29</c:v>
                </c:pt>
                <c:pt idx="210">
                  <c:v>30</c:v>
                </c:pt>
                <c:pt idx="211">
                  <c:v>31</c:v>
                </c:pt>
                <c:pt idx="212">
                  <c:v>32</c:v>
                </c:pt>
                <c:pt idx="213">
                  <c:v>33</c:v>
                </c:pt>
                <c:pt idx="214">
                  <c:v>34</c:v>
                </c:pt>
                <c:pt idx="215">
                  <c:v>35</c:v>
                </c:pt>
                <c:pt idx="216">
                  <c:v>36</c:v>
                </c:pt>
                <c:pt idx="217">
                  <c:v>37</c:v>
                </c:pt>
                <c:pt idx="218">
                  <c:v>38</c:v>
                </c:pt>
                <c:pt idx="219">
                  <c:v>39</c:v>
                </c:pt>
                <c:pt idx="220">
                  <c:v>40</c:v>
                </c:pt>
                <c:pt idx="221">
                  <c:v>41</c:v>
                </c:pt>
                <c:pt idx="222">
                  <c:v>42</c:v>
                </c:pt>
                <c:pt idx="223">
                  <c:v>43</c:v>
                </c:pt>
                <c:pt idx="224">
                  <c:v>44</c:v>
                </c:pt>
                <c:pt idx="225">
                  <c:v>45</c:v>
                </c:pt>
                <c:pt idx="226">
                  <c:v>46</c:v>
                </c:pt>
                <c:pt idx="227">
                  <c:v>47</c:v>
                </c:pt>
                <c:pt idx="228">
                  <c:v>48</c:v>
                </c:pt>
                <c:pt idx="229">
                  <c:v>49</c:v>
                </c:pt>
                <c:pt idx="230">
                  <c:v>50</c:v>
                </c:pt>
                <c:pt idx="231">
                  <c:v>51</c:v>
                </c:pt>
                <c:pt idx="232">
                  <c:v>52</c:v>
                </c:pt>
                <c:pt idx="233">
                  <c:v>53</c:v>
                </c:pt>
                <c:pt idx="234">
                  <c:v>54</c:v>
                </c:pt>
                <c:pt idx="235">
                  <c:v>55</c:v>
                </c:pt>
                <c:pt idx="236">
                  <c:v>56</c:v>
                </c:pt>
                <c:pt idx="237">
                  <c:v>57</c:v>
                </c:pt>
                <c:pt idx="238">
                  <c:v>58</c:v>
                </c:pt>
                <c:pt idx="239">
                  <c:v>59</c:v>
                </c:pt>
                <c:pt idx="240">
                  <c:v>60</c:v>
                </c:pt>
                <c:pt idx="241">
                  <c:v>61</c:v>
                </c:pt>
                <c:pt idx="242">
                  <c:v>62</c:v>
                </c:pt>
                <c:pt idx="243">
                  <c:v>63</c:v>
                </c:pt>
                <c:pt idx="244">
                  <c:v>64</c:v>
                </c:pt>
                <c:pt idx="245">
                  <c:v>65</c:v>
                </c:pt>
                <c:pt idx="246">
                  <c:v>66</c:v>
                </c:pt>
                <c:pt idx="247">
                  <c:v>67</c:v>
                </c:pt>
                <c:pt idx="248">
                  <c:v>68</c:v>
                </c:pt>
                <c:pt idx="249">
                  <c:v>69</c:v>
                </c:pt>
                <c:pt idx="250">
                  <c:v>70</c:v>
                </c:pt>
                <c:pt idx="251">
                  <c:v>71</c:v>
                </c:pt>
                <c:pt idx="252">
                  <c:v>72</c:v>
                </c:pt>
                <c:pt idx="253">
                  <c:v>73</c:v>
                </c:pt>
                <c:pt idx="254">
                  <c:v>74</c:v>
                </c:pt>
                <c:pt idx="255">
                  <c:v>75</c:v>
                </c:pt>
                <c:pt idx="256">
                  <c:v>76</c:v>
                </c:pt>
                <c:pt idx="257">
                  <c:v>77</c:v>
                </c:pt>
                <c:pt idx="258">
                  <c:v>78</c:v>
                </c:pt>
                <c:pt idx="259">
                  <c:v>79</c:v>
                </c:pt>
                <c:pt idx="260">
                  <c:v>80</c:v>
                </c:pt>
                <c:pt idx="261">
                  <c:v>81</c:v>
                </c:pt>
                <c:pt idx="262">
                  <c:v>82</c:v>
                </c:pt>
                <c:pt idx="263">
                  <c:v>83</c:v>
                </c:pt>
                <c:pt idx="264">
                  <c:v>84</c:v>
                </c:pt>
                <c:pt idx="265">
                  <c:v>85</c:v>
                </c:pt>
                <c:pt idx="266">
                  <c:v>86</c:v>
                </c:pt>
                <c:pt idx="267">
                  <c:v>87</c:v>
                </c:pt>
                <c:pt idx="268">
                  <c:v>88</c:v>
                </c:pt>
                <c:pt idx="269">
                  <c:v>89</c:v>
                </c:pt>
                <c:pt idx="270">
                  <c:v>90</c:v>
                </c:pt>
                <c:pt idx="271">
                  <c:v>91</c:v>
                </c:pt>
                <c:pt idx="272">
                  <c:v>92</c:v>
                </c:pt>
                <c:pt idx="273">
                  <c:v>93</c:v>
                </c:pt>
                <c:pt idx="274">
                  <c:v>94</c:v>
                </c:pt>
                <c:pt idx="275">
                  <c:v>95</c:v>
                </c:pt>
                <c:pt idx="276">
                  <c:v>96</c:v>
                </c:pt>
                <c:pt idx="277">
                  <c:v>97</c:v>
                </c:pt>
                <c:pt idx="278">
                  <c:v>98</c:v>
                </c:pt>
                <c:pt idx="279">
                  <c:v>99</c:v>
                </c:pt>
                <c:pt idx="280">
                  <c:v>100</c:v>
                </c:pt>
                <c:pt idx="281">
                  <c:v>101</c:v>
                </c:pt>
                <c:pt idx="282">
                  <c:v>102</c:v>
                </c:pt>
                <c:pt idx="283">
                  <c:v>103</c:v>
                </c:pt>
                <c:pt idx="284">
                  <c:v>104</c:v>
                </c:pt>
                <c:pt idx="285">
                  <c:v>105</c:v>
                </c:pt>
                <c:pt idx="286">
                  <c:v>106</c:v>
                </c:pt>
                <c:pt idx="287">
                  <c:v>107</c:v>
                </c:pt>
                <c:pt idx="288">
                  <c:v>108</c:v>
                </c:pt>
                <c:pt idx="289">
                  <c:v>109</c:v>
                </c:pt>
                <c:pt idx="290">
                  <c:v>110</c:v>
                </c:pt>
                <c:pt idx="291">
                  <c:v>111</c:v>
                </c:pt>
                <c:pt idx="292">
                  <c:v>112</c:v>
                </c:pt>
                <c:pt idx="293">
                  <c:v>113</c:v>
                </c:pt>
                <c:pt idx="294">
                  <c:v>114</c:v>
                </c:pt>
                <c:pt idx="295">
                  <c:v>115</c:v>
                </c:pt>
                <c:pt idx="296">
                  <c:v>116</c:v>
                </c:pt>
                <c:pt idx="297">
                  <c:v>117</c:v>
                </c:pt>
                <c:pt idx="298">
                  <c:v>118</c:v>
                </c:pt>
                <c:pt idx="299">
                  <c:v>119</c:v>
                </c:pt>
                <c:pt idx="300">
                  <c:v>120</c:v>
                </c:pt>
                <c:pt idx="301">
                  <c:v>121</c:v>
                </c:pt>
                <c:pt idx="302">
                  <c:v>122</c:v>
                </c:pt>
                <c:pt idx="303">
                  <c:v>123</c:v>
                </c:pt>
                <c:pt idx="304">
                  <c:v>124</c:v>
                </c:pt>
                <c:pt idx="305">
                  <c:v>125</c:v>
                </c:pt>
                <c:pt idx="306">
                  <c:v>126</c:v>
                </c:pt>
                <c:pt idx="307">
                  <c:v>127</c:v>
                </c:pt>
                <c:pt idx="308">
                  <c:v>128</c:v>
                </c:pt>
                <c:pt idx="309">
                  <c:v>129</c:v>
                </c:pt>
                <c:pt idx="310">
                  <c:v>130</c:v>
                </c:pt>
                <c:pt idx="311">
                  <c:v>131</c:v>
                </c:pt>
                <c:pt idx="312">
                  <c:v>132</c:v>
                </c:pt>
                <c:pt idx="313">
                  <c:v>133</c:v>
                </c:pt>
                <c:pt idx="314">
                  <c:v>134</c:v>
                </c:pt>
                <c:pt idx="315">
                  <c:v>135</c:v>
                </c:pt>
                <c:pt idx="316">
                  <c:v>136</c:v>
                </c:pt>
                <c:pt idx="317">
                  <c:v>137</c:v>
                </c:pt>
                <c:pt idx="318">
                  <c:v>138</c:v>
                </c:pt>
                <c:pt idx="319">
                  <c:v>139</c:v>
                </c:pt>
                <c:pt idx="320">
                  <c:v>140</c:v>
                </c:pt>
                <c:pt idx="321">
                  <c:v>141</c:v>
                </c:pt>
                <c:pt idx="322">
                  <c:v>142</c:v>
                </c:pt>
                <c:pt idx="323">
                  <c:v>143</c:v>
                </c:pt>
                <c:pt idx="324">
                  <c:v>144</c:v>
                </c:pt>
                <c:pt idx="325">
                  <c:v>145</c:v>
                </c:pt>
                <c:pt idx="326">
                  <c:v>146</c:v>
                </c:pt>
                <c:pt idx="327">
                  <c:v>147</c:v>
                </c:pt>
                <c:pt idx="328">
                  <c:v>148</c:v>
                </c:pt>
                <c:pt idx="329">
                  <c:v>149</c:v>
                </c:pt>
                <c:pt idx="330">
                  <c:v>150</c:v>
                </c:pt>
                <c:pt idx="331">
                  <c:v>151</c:v>
                </c:pt>
                <c:pt idx="332">
                  <c:v>152</c:v>
                </c:pt>
                <c:pt idx="333">
                  <c:v>153</c:v>
                </c:pt>
                <c:pt idx="334">
                  <c:v>154</c:v>
                </c:pt>
                <c:pt idx="335">
                  <c:v>155</c:v>
                </c:pt>
                <c:pt idx="336">
                  <c:v>156</c:v>
                </c:pt>
                <c:pt idx="337">
                  <c:v>157</c:v>
                </c:pt>
                <c:pt idx="338">
                  <c:v>158</c:v>
                </c:pt>
                <c:pt idx="339">
                  <c:v>159</c:v>
                </c:pt>
                <c:pt idx="340">
                  <c:v>160</c:v>
                </c:pt>
                <c:pt idx="341">
                  <c:v>161</c:v>
                </c:pt>
                <c:pt idx="342">
                  <c:v>162</c:v>
                </c:pt>
                <c:pt idx="343">
                  <c:v>163</c:v>
                </c:pt>
                <c:pt idx="344">
                  <c:v>164</c:v>
                </c:pt>
                <c:pt idx="345">
                  <c:v>165</c:v>
                </c:pt>
                <c:pt idx="346">
                  <c:v>166</c:v>
                </c:pt>
                <c:pt idx="347">
                  <c:v>167</c:v>
                </c:pt>
                <c:pt idx="348">
                  <c:v>168</c:v>
                </c:pt>
                <c:pt idx="349">
                  <c:v>169</c:v>
                </c:pt>
                <c:pt idx="350">
                  <c:v>170</c:v>
                </c:pt>
                <c:pt idx="351">
                  <c:v>171</c:v>
                </c:pt>
                <c:pt idx="352">
                  <c:v>172</c:v>
                </c:pt>
                <c:pt idx="353">
                  <c:v>173</c:v>
                </c:pt>
                <c:pt idx="354">
                  <c:v>174</c:v>
                </c:pt>
                <c:pt idx="355">
                  <c:v>175</c:v>
                </c:pt>
                <c:pt idx="356">
                  <c:v>176</c:v>
                </c:pt>
                <c:pt idx="357">
                  <c:v>177</c:v>
                </c:pt>
                <c:pt idx="358">
                  <c:v>178</c:v>
                </c:pt>
                <c:pt idx="359">
                  <c:v>179</c:v>
                </c:pt>
                <c:pt idx="360">
                  <c:v>180</c:v>
                </c:pt>
              </c:numCache>
            </c:numRef>
          </c:cat>
          <c:val>
            <c:numRef>
              <c:f>'Piston Dynamics'!$F$4:$F$364</c:f>
              <c:numCache>
                <c:formatCode>0.00</c:formatCode>
                <c:ptCount val="361"/>
                <c:pt idx="0">
                  <c:v>52.199999999999989</c:v>
                </c:pt>
                <c:pt idx="1">
                  <c:v>52.19709437196866</c:v>
                </c:pt>
                <c:pt idx="2">
                  <c:v>52.188377466399245</c:v>
                </c:pt>
                <c:pt idx="3">
                  <c:v>52.173849219676782</c:v>
                </c:pt>
                <c:pt idx="4">
                  <c:v>52.153509528481166</c:v>
                </c:pt>
                <c:pt idx="5">
                  <c:v>52.127358253844363</c:v>
                </c:pt>
                <c:pt idx="6">
                  <c:v>52.095395226830192</c:v>
                </c:pt>
                <c:pt idx="7">
                  <c:v>52.057620255837534</c:v>
                </c:pt>
                <c:pt idx="8">
                  <c:v>52.014033135525551</c:v>
                </c:pt>
                <c:pt idx="9">
                  <c:v>51.964633657361858</c:v>
                </c:pt>
                <c:pt idx="10">
                  <c:v>51.909421621792617</c:v>
                </c:pt>
                <c:pt idx="11">
                  <c:v>51.848396852034284</c:v>
                </c:pt>
                <c:pt idx="12">
                  <c:v>51.781559209486062</c:v>
                </c:pt>
                <c:pt idx="13">
                  <c:v>51.708908610762009</c:v>
                </c:pt>
                <c:pt idx="14">
                  <c:v>51.63044504634135</c:v>
                </c:pt>
                <c:pt idx="15">
                  <c:v>51.54616860083469</c:v>
                </c:pt>
                <c:pt idx="16">
                  <c:v>51.456079474863898</c:v>
                </c:pt>
                <c:pt idx="17">
                  <c:v>51.360178008552055</c:v>
                </c:pt>
                <c:pt idx="18">
                  <c:v>51.258464706619733</c:v>
                </c:pt>
                <c:pt idx="19">
                  <c:v>51.150940265082411</c:v>
                </c:pt>
                <c:pt idx="20">
                  <c:v>51.037605599543397</c:v>
                </c:pt>
                <c:pt idx="21">
                  <c:v>50.918461875074655</c:v>
                </c:pt>
                <c:pt idx="22">
                  <c:v>50.793510537678074</c:v>
                </c:pt>
                <c:pt idx="23">
                  <c:v>50.66275334731651</c:v>
                </c:pt>
                <c:pt idx="24">
                  <c:v>50.52619241250396</c:v>
                </c:pt>
                <c:pt idx="25">
                  <c:v>50.383830226442029</c:v>
                </c:pt>
                <c:pt idx="26">
                  <c:v>50.235669704687211</c:v>
                </c:pt>
                <c:pt idx="27">
                  <c:v>50.08171422433324</c:v>
                </c:pt>
                <c:pt idx="28">
                  <c:v>49.921967664688751</c:v>
                </c:pt>
                <c:pt idx="29">
                  <c:v>49.756434449429818</c:v>
                </c:pt>
                <c:pt idx="30">
                  <c:v>49.585119590203234</c:v>
                </c:pt>
                <c:pt idx="31">
                  <c:v>49.408028731654696</c:v>
                </c:pt>
                <c:pt idx="32">
                  <c:v>49.225168197852824</c:v>
                </c:pt>
                <c:pt idx="33">
                  <c:v>49.036545040077087</c:v>
                </c:pt>
                <c:pt idx="34">
                  <c:v>48.842167085934562</c:v>
                </c:pt>
                <c:pt idx="35">
                  <c:v>48.642042989767788</c:v>
                </c:pt>
                <c:pt idx="36">
                  <c:v>48.43618228431157</c:v>
                </c:pt>
                <c:pt idx="37">
                  <c:v>48.2245954335542</c:v>
                </c:pt>
                <c:pt idx="38">
                  <c:v>48.007293886753743</c:v>
                </c:pt>
                <c:pt idx="39">
                  <c:v>47.78429013355759</c:v>
                </c:pt>
                <c:pt idx="40">
                  <c:v>47.55559776016797</c:v>
                </c:pt>
                <c:pt idx="41">
                  <c:v>47.321231506493874</c:v>
                </c:pt>
                <c:pt idx="42">
                  <c:v>47.081207324223953</c:v>
                </c:pt>
                <c:pt idx="43">
                  <c:v>46.835542435752174</c:v>
                </c:pt>
                <c:pt idx="44">
                  <c:v>46.584255393882444</c:v>
                </c:pt>
                <c:pt idx="45">
                  <c:v>46.327366142235789</c:v>
                </c:pt>
                <c:pt idx="46">
                  <c:v>46.064896076276966</c:v>
                </c:pt>
                <c:pt idx="47">
                  <c:v>45.796868104874875</c:v>
                </c:pt>
                <c:pt idx="48">
                  <c:v>45.523306712306194</c:v>
                </c:pt>
                <c:pt idx="49">
                  <c:v>45.244238020606261</c:v>
                </c:pt>
                <c:pt idx="50">
                  <c:v>44.959689852168324</c:v>
                </c:pt>
                <c:pt idx="51">
                  <c:v>44.669691792486645</c:v>
                </c:pt>
                <c:pt idx="52">
                  <c:v>44.374275252935618</c:v>
                </c:pt>
                <c:pt idx="53">
                  <c:v>44.073473533472011</c:v>
                </c:pt>
                <c:pt idx="54">
                  <c:v>43.767321885143858</c:v>
                </c:pt>
                <c:pt idx="55">
                  <c:v>43.455857572285936</c:v>
                </c:pt>
                <c:pt idx="56">
                  <c:v>43.139119934276948</c:v>
                </c:pt>
                <c:pt idx="57">
                  <c:v>42.817150446730807</c:v>
                </c:pt>
                <c:pt idx="58">
                  <c:v>42.48999278199129</c:v>
                </c:pt>
                <c:pt idx="59">
                  <c:v>42.15769286879511</c:v>
                </c:pt>
                <c:pt idx="60">
                  <c:v>41.820298950966645</c:v>
                </c:pt>
                <c:pt idx="61">
                  <c:v>41.47786164500485</c:v>
                </c:pt>
                <c:pt idx="62">
                  <c:v>41.130433996420194</c:v>
                </c:pt>
                <c:pt idx="63">
                  <c:v>40.778071534678091</c:v>
                </c:pt>
                <c:pt idx="64">
                  <c:v>40.420832326604</c:v>
                </c:pt>
                <c:pt idx="65">
                  <c:v>40.058777028103052</c:v>
                </c:pt>
                <c:pt idx="66">
                  <c:v>39.691968934048546</c:v>
                </c:pt>
                <c:pt idx="67">
                  <c:v>39.320474026190837</c:v>
                </c:pt>
                <c:pt idx="68">
                  <c:v>38.944361018940896</c:v>
                </c:pt>
                <c:pt idx="69">
                  <c:v>38.563701402881406</c:v>
                </c:pt>
                <c:pt idx="70">
                  <c:v>38.178569485860876</c:v>
                </c:pt>
                <c:pt idx="71">
                  <c:v>37.789042431527108</c:v>
                </c:pt>
                <c:pt idx="72">
                  <c:v>37.395200295159043</c:v>
                </c:pt>
                <c:pt idx="73">
                  <c:v>36.997126056658445</c:v>
                </c:pt>
                <c:pt idx="74">
                  <c:v>36.594905650565849</c:v>
                </c:pt>
                <c:pt idx="75">
                  <c:v>36.188627992969643</c:v>
                </c:pt>
                <c:pt idx="76">
                  <c:v>35.778385005180809</c:v>
                </c:pt>
                <c:pt idx="77">
                  <c:v>35.364271634050738</c:v>
                </c:pt>
                <c:pt idx="78">
                  <c:v>34.946385868814843</c:v>
                </c:pt>
                <c:pt idx="79">
                  <c:v>34.524828754350679</c:v>
                </c:pt>
                <c:pt idx="80">
                  <c:v>34.09970440074494</c:v>
                </c:pt>
                <c:pt idx="81">
                  <c:v>33.671119989071059</c:v>
                </c:pt>
                <c:pt idx="82">
                  <c:v>33.239185773286067</c:v>
                </c:pt>
                <c:pt idx="83">
                  <c:v>32.804015078162365</c:v>
                </c:pt>
                <c:pt idx="84">
                  <c:v>32.365724293179156</c:v>
                </c:pt>
                <c:pt idx="85">
                  <c:v>31.924432862305437</c:v>
                </c:pt>
                <c:pt idx="86">
                  <c:v>31.480263269615989</c:v>
                </c:pt>
                <c:pt idx="87">
                  <c:v>31.033341020690145</c:v>
                </c:pt>
                <c:pt idx="88">
                  <c:v>30.583794619752709</c:v>
                </c:pt>
                <c:pt idx="89">
                  <c:v>30.131755542525696</c:v>
                </c:pt>
                <c:pt idx="90">
                  <c:v>29.67735820476922</c:v>
                </c:pt>
                <c:pt idx="91">
                  <c:v>29.220739926499505</c:v>
                </c:pt>
                <c:pt idx="92">
                  <c:v>28.762040891882165</c:v>
                </c:pt>
                <c:pt idx="93">
                  <c:v>28.301404104808469</c:v>
                </c:pt>
                <c:pt idx="94">
                  <c:v>27.838975340172652</c:v>
                </c:pt>
                <c:pt idx="95">
                  <c:v>27.37490309087768</c:v>
                </c:pt>
                <c:pt idx="96">
                  <c:v>26.90933851060764</c:v>
                </c:pt>
                <c:pt idx="97">
                  <c:v>26.442435352413668</c:v>
                </c:pt>
                <c:pt idx="98">
                  <c:v>25.974349903170662</c:v>
                </c:pt>
                <c:pt idx="99">
                  <c:v>25.505240913971008</c:v>
                </c:pt>
                <c:pt idx="100">
                  <c:v>25.035269526531181</c:v>
                </c:pt>
                <c:pt idx="101">
                  <c:v>24.564599195695052</c:v>
                </c:pt>
                <c:pt idx="102">
                  <c:v>24.093395608127807</c:v>
                </c:pt>
                <c:pt idx="103">
                  <c:v>23.621826597300981</c:v>
                </c:pt>
                <c:pt idx="104">
                  <c:v>23.150062054878148</c:v>
                </c:pt>
                <c:pt idx="105">
                  <c:v>22.678273838618054</c:v>
                </c:pt>
                <c:pt idx="106">
                  <c:v>22.206635676918481</c:v>
                </c:pt>
                <c:pt idx="107">
                  <c:v>21.735323070131599</c:v>
                </c:pt>
                <c:pt idx="108">
                  <c:v>21.264513188786793</c:v>
                </c:pt>
                <c:pt idx="109">
                  <c:v>20.794384768863509</c:v>
                </c:pt>
                <c:pt idx="110">
                  <c:v>20.325118004260972</c:v>
                </c:pt>
                <c:pt idx="111">
                  <c:v>19.856894436616741</c:v>
                </c:pt>
                <c:pt idx="112">
                  <c:v>19.389896842630293</c:v>
                </c:pt>
                <c:pt idx="113">
                  <c:v>18.924309119050761</c:v>
                </c:pt>
                <c:pt idx="114">
                  <c:v>18.460316165491761</c:v>
                </c:pt>
                <c:pt idx="115">
                  <c:v>17.998103765238554</c:v>
                </c:pt>
                <c:pt idx="116">
                  <c:v>17.537858464214153</c:v>
                </c:pt>
                <c:pt idx="117">
                  <c:v>17.079767448273756</c:v>
                </c:pt>
                <c:pt idx="118">
                  <c:v>16.624018418996684</c:v>
                </c:pt>
                <c:pt idx="119">
                  <c:v>16.170799468146058</c:v>
                </c:pt>
                <c:pt idx="120">
                  <c:v>15.720298950966651</c:v>
                </c:pt>
                <c:pt idx="121">
                  <c:v>15.272705358490285</c:v>
                </c:pt>
                <c:pt idx="122">
                  <c:v>14.828207189018002</c:v>
                </c:pt>
                <c:pt idx="123">
                  <c:v>14.386992818946396</c:v>
                </c:pt>
                <c:pt idx="124">
                  <c:v>13.949250373103951</c:v>
                </c:pt>
                <c:pt idx="125">
                  <c:v>13.515167594761337</c:v>
                </c:pt>
                <c:pt idx="126">
                  <c:v>13.08493171547677</c:v>
                </c:pt>
                <c:pt idx="127">
                  <c:v>12.658729324935081</c:v>
                </c:pt>
                <c:pt idx="128">
                  <c:v>12.23674624093627</c:v>
                </c:pt>
                <c:pt idx="129">
                  <c:v>11.819167379685126</c:v>
                </c:pt>
                <c:pt idx="130">
                  <c:v>11.406176626530979</c:v>
                </c:pt>
                <c:pt idx="131">
                  <c:v>10.997956707301796</c:v>
                </c:pt>
                <c:pt idx="132">
                  <c:v>10.59468906037381</c:v>
                </c:pt>
                <c:pt idx="133">
                  <c:v>10.196553709612473</c:v>
                </c:pt>
                <c:pt idx="134">
                  <c:v>9.8037291383172942</c:v>
                </c:pt>
                <c:pt idx="135">
                  <c:v>9.4163921642980171</c:v>
                </c:pt>
                <c:pt idx="136">
                  <c:v>9.0347178162048465</c:v>
                </c:pt>
                <c:pt idx="137">
                  <c:v>8.658879211231465</c:v>
                </c:pt>
                <c:pt idx="138">
                  <c:v>8.2890474343039813</c:v>
                </c:pt>
                <c:pt idx="139">
                  <c:v>7.9253914188651748</c:v>
                </c:pt>
                <c:pt idx="140">
                  <c:v>7.5680778293572928</c:v>
                </c:pt>
                <c:pt idx="141">
                  <c:v>7.2172709455036994</c:v>
                </c:pt>
                <c:pt idx="142">
                  <c:v>6.8731325484828716</c:v>
                </c:pt>
                <c:pt idx="143">
                  <c:v>6.5358218090855047</c:v>
                </c:pt>
                <c:pt idx="144">
                  <c:v>6.2054951779392979</c:v>
                </c:pt>
                <c:pt idx="145">
                  <c:v>5.8823062778823925</c:v>
                </c:pt>
                <c:pt idx="146">
                  <c:v>5.5664057985613766</c:v>
                </c:pt>
                <c:pt idx="147">
                  <c:v>5.257941393325936</c:v>
                </c:pt>
                <c:pt idx="148">
                  <c:v>4.9570575784873938</c:v>
                </c:pt>
                <c:pt idx="149">
                  <c:v>4.6638956350044225</c:v>
                </c:pt>
                <c:pt idx="150">
                  <c:v>4.3785935126555273</c:v>
                </c:pt>
                <c:pt idx="151">
                  <c:v>4.1012857367533542</c:v>
                </c:pt>
                <c:pt idx="152">
                  <c:v>3.832103317452777</c:v>
                </c:pt>
                <c:pt idx="153">
                  <c:v>3.5711736617004419</c:v>
                </c:pt>
                <c:pt idx="154">
                  <c:v>3.3186204878707031</c:v>
                </c:pt>
                <c:pt idx="155">
                  <c:v>3.0745637431288912</c:v>
                </c:pt>
                <c:pt idx="156">
                  <c:v>2.8391195235601998</c:v>
                </c:pt>
                <c:pt idx="157">
                  <c:v>2.6123999970991179</c:v>
                </c:pt>
                <c:pt idx="158">
                  <c:v>2.3945133292917831</c:v>
                </c:pt>
                <c:pt idx="159">
                  <c:v>2.1855636119207418</c:v>
                </c:pt>
                <c:pt idx="160">
                  <c:v>1.9856507945189747</c:v>
                </c:pt>
                <c:pt idx="161">
                  <c:v>1.7948706187980861</c:v>
                </c:pt>
                <c:pt idx="162">
                  <c:v>1.6133145560127105</c:v>
                </c:pt>
                <c:pt idx="163">
                  <c:v>1.4410697472815883</c:v>
                </c:pt>
                <c:pt idx="164">
                  <c:v>1.2782189468836407</c:v>
                </c:pt>
                <c:pt idx="165">
                  <c:v>1.1248404685453153</c:v>
                </c:pt>
                <c:pt idx="166">
                  <c:v>0.98100813473432424</c:v>
                </c:pt>
                <c:pt idx="167">
                  <c:v>0.84679122897271952</c:v>
                </c:pt>
                <c:pt idx="168">
                  <c:v>0.72225445118138509</c:v>
                </c:pt>
                <c:pt idx="169">
                  <c:v>0.6074578760662348</c:v>
                </c:pt>
                <c:pt idx="170">
                  <c:v>0.50245691455536701</c:v>
                </c:pt>
                <c:pt idx="171">
                  <c:v>0.40730227829567411</c:v>
                </c:pt>
                <c:pt idx="172">
                  <c:v>0.32203994721555773</c:v>
                </c:pt>
                <c:pt idx="173">
                  <c:v>0.24671114016051376</c:v>
                </c:pt>
                <c:pt idx="174">
                  <c:v>0.18135228860631969</c:v>
                </c:pt>
                <c:pt idx="175">
                  <c:v>0.12599501345523834</c:v>
                </c:pt>
                <c:pt idx="176">
                  <c:v>8.0666104918350356E-2</c:v>
                </c:pt>
                <c:pt idx="177">
                  <c:v>4.538750548803705E-2</c:v>
                </c:pt>
                <c:pt idx="178">
                  <c:v>2.0176296002446747E-2</c:v>
                </c:pt>
                <c:pt idx="179">
                  <c:v>5.0446848050427207E-3</c:v>
                </c:pt>
                <c:pt idx="180">
                  <c:v>0</c:v>
                </c:pt>
                <c:pt idx="181">
                  <c:v>5.0446848050427207E-3</c:v>
                </c:pt>
                <c:pt idx="182">
                  <c:v>2.0176296002446747E-2</c:v>
                </c:pt>
                <c:pt idx="183">
                  <c:v>4.538750548803705E-2</c:v>
                </c:pt>
                <c:pt idx="184">
                  <c:v>8.0666104918350356E-2</c:v>
                </c:pt>
                <c:pt idx="185">
                  <c:v>0.12599501345523834</c:v>
                </c:pt>
                <c:pt idx="186">
                  <c:v>0.18135228860631969</c:v>
                </c:pt>
                <c:pt idx="187">
                  <c:v>0.24671114016051376</c:v>
                </c:pt>
                <c:pt idx="188">
                  <c:v>0.32203994721555773</c:v>
                </c:pt>
                <c:pt idx="189">
                  <c:v>0.40730227829567411</c:v>
                </c:pt>
                <c:pt idx="190">
                  <c:v>0.50245691455536701</c:v>
                </c:pt>
                <c:pt idx="191">
                  <c:v>0.6074578760662348</c:v>
                </c:pt>
                <c:pt idx="192">
                  <c:v>0.72225445118138509</c:v>
                </c:pt>
                <c:pt idx="193">
                  <c:v>0.84679122897271952</c:v>
                </c:pt>
                <c:pt idx="194">
                  <c:v>0.98100813473432424</c:v>
                </c:pt>
                <c:pt idx="195">
                  <c:v>1.1248404685453153</c:v>
                </c:pt>
                <c:pt idx="196">
                  <c:v>1.2782189468836407</c:v>
                </c:pt>
                <c:pt idx="197">
                  <c:v>1.4410697472815883</c:v>
                </c:pt>
                <c:pt idx="198">
                  <c:v>1.6133145560127105</c:v>
                </c:pt>
                <c:pt idx="199">
                  <c:v>1.7948706187980861</c:v>
                </c:pt>
                <c:pt idx="200">
                  <c:v>1.9856507945189747</c:v>
                </c:pt>
                <c:pt idx="201">
                  <c:v>2.1855636119207418</c:v>
                </c:pt>
                <c:pt idx="202">
                  <c:v>2.3945133292917831</c:v>
                </c:pt>
                <c:pt idx="203">
                  <c:v>2.6123999970991179</c:v>
                </c:pt>
                <c:pt idx="204">
                  <c:v>2.8391195235601998</c:v>
                </c:pt>
                <c:pt idx="205">
                  <c:v>3.0745637431288912</c:v>
                </c:pt>
                <c:pt idx="206">
                  <c:v>3.3186204878707031</c:v>
                </c:pt>
                <c:pt idx="207">
                  <c:v>3.5711736617004419</c:v>
                </c:pt>
                <c:pt idx="208">
                  <c:v>3.832103317452777</c:v>
                </c:pt>
                <c:pt idx="209">
                  <c:v>4.1012857367533542</c:v>
                </c:pt>
                <c:pt idx="210">
                  <c:v>4.3785935126555273</c:v>
                </c:pt>
                <c:pt idx="211">
                  <c:v>4.6638956350044225</c:v>
                </c:pt>
                <c:pt idx="212">
                  <c:v>4.9570575784873938</c:v>
                </c:pt>
                <c:pt idx="213">
                  <c:v>5.257941393325936</c:v>
                </c:pt>
                <c:pt idx="214">
                  <c:v>5.5664057985613766</c:v>
                </c:pt>
                <c:pt idx="215">
                  <c:v>5.8823062778823925</c:v>
                </c:pt>
                <c:pt idx="216">
                  <c:v>6.2054951779392979</c:v>
                </c:pt>
                <c:pt idx="217">
                  <c:v>6.5358218090855047</c:v>
                </c:pt>
                <c:pt idx="218">
                  <c:v>6.8731325484828716</c:v>
                </c:pt>
                <c:pt idx="219">
                  <c:v>7.2172709455036994</c:v>
                </c:pt>
                <c:pt idx="220">
                  <c:v>7.568077829357307</c:v>
                </c:pt>
                <c:pt idx="221">
                  <c:v>7.9253914188651748</c:v>
                </c:pt>
                <c:pt idx="222">
                  <c:v>8.2890474343039813</c:v>
                </c:pt>
                <c:pt idx="223">
                  <c:v>8.658879211231465</c:v>
                </c:pt>
                <c:pt idx="224">
                  <c:v>9.0347178162048465</c:v>
                </c:pt>
                <c:pt idx="225">
                  <c:v>9.4163921642980171</c:v>
                </c:pt>
                <c:pt idx="226">
                  <c:v>9.8037291383172942</c:v>
                </c:pt>
                <c:pt idx="227">
                  <c:v>10.196553709612473</c:v>
                </c:pt>
                <c:pt idx="228">
                  <c:v>10.59468906037381</c:v>
                </c:pt>
                <c:pt idx="229">
                  <c:v>10.997956707301796</c:v>
                </c:pt>
                <c:pt idx="230">
                  <c:v>11.406176626530979</c:v>
                </c:pt>
                <c:pt idx="231">
                  <c:v>11.819167379685126</c:v>
                </c:pt>
                <c:pt idx="232">
                  <c:v>12.23674624093627</c:v>
                </c:pt>
                <c:pt idx="233">
                  <c:v>12.658729324935081</c:v>
                </c:pt>
                <c:pt idx="234">
                  <c:v>13.08493171547677</c:v>
                </c:pt>
                <c:pt idx="235">
                  <c:v>13.515167594761337</c:v>
                </c:pt>
                <c:pt idx="236">
                  <c:v>13.949250373103951</c:v>
                </c:pt>
                <c:pt idx="237">
                  <c:v>14.386992818946396</c:v>
                </c:pt>
                <c:pt idx="238">
                  <c:v>14.828207189018002</c:v>
                </c:pt>
                <c:pt idx="239">
                  <c:v>15.272705358490285</c:v>
                </c:pt>
                <c:pt idx="240">
                  <c:v>15.720298950966651</c:v>
                </c:pt>
                <c:pt idx="241">
                  <c:v>16.170799468146058</c:v>
                </c:pt>
                <c:pt idx="242">
                  <c:v>16.624018418996684</c:v>
                </c:pt>
                <c:pt idx="243">
                  <c:v>17.079767448273756</c:v>
                </c:pt>
                <c:pt idx="244">
                  <c:v>17.537858464214153</c:v>
                </c:pt>
                <c:pt idx="245">
                  <c:v>17.998103765238554</c:v>
                </c:pt>
                <c:pt idx="246">
                  <c:v>18.460316165491761</c:v>
                </c:pt>
                <c:pt idx="247">
                  <c:v>18.924309119050761</c:v>
                </c:pt>
                <c:pt idx="248">
                  <c:v>19.389896842630293</c:v>
                </c:pt>
                <c:pt idx="249">
                  <c:v>19.856894436616741</c:v>
                </c:pt>
                <c:pt idx="250">
                  <c:v>20.325118004260972</c:v>
                </c:pt>
                <c:pt idx="251">
                  <c:v>20.794384768863509</c:v>
                </c:pt>
                <c:pt idx="252">
                  <c:v>21.264513188786793</c:v>
                </c:pt>
                <c:pt idx="253">
                  <c:v>21.735323070131599</c:v>
                </c:pt>
                <c:pt idx="254">
                  <c:v>22.206635676918481</c:v>
                </c:pt>
                <c:pt idx="255">
                  <c:v>22.678273838618054</c:v>
                </c:pt>
                <c:pt idx="256">
                  <c:v>23.150062054878148</c:v>
                </c:pt>
                <c:pt idx="257">
                  <c:v>23.621826597300981</c:v>
                </c:pt>
                <c:pt idx="258">
                  <c:v>24.093395608127821</c:v>
                </c:pt>
                <c:pt idx="259">
                  <c:v>24.564599195695052</c:v>
                </c:pt>
                <c:pt idx="260">
                  <c:v>25.035269526531181</c:v>
                </c:pt>
                <c:pt idx="261">
                  <c:v>25.505240913971008</c:v>
                </c:pt>
                <c:pt idx="262">
                  <c:v>25.974349903170662</c:v>
                </c:pt>
                <c:pt idx="263">
                  <c:v>26.442435352413668</c:v>
                </c:pt>
                <c:pt idx="264">
                  <c:v>26.90933851060764</c:v>
                </c:pt>
                <c:pt idx="265">
                  <c:v>27.37490309087768</c:v>
                </c:pt>
                <c:pt idx="266">
                  <c:v>27.838975340172652</c:v>
                </c:pt>
                <c:pt idx="267">
                  <c:v>28.301404104808469</c:v>
                </c:pt>
                <c:pt idx="268">
                  <c:v>28.762040891882165</c:v>
                </c:pt>
                <c:pt idx="269">
                  <c:v>29.220739926499505</c:v>
                </c:pt>
                <c:pt idx="270">
                  <c:v>29.67735820476922</c:v>
                </c:pt>
                <c:pt idx="271">
                  <c:v>30.131755542525696</c:v>
                </c:pt>
                <c:pt idx="272">
                  <c:v>30.583794619752709</c:v>
                </c:pt>
                <c:pt idx="273">
                  <c:v>31.033341020690145</c:v>
                </c:pt>
                <c:pt idx="274">
                  <c:v>31.480263269615989</c:v>
                </c:pt>
                <c:pt idx="275">
                  <c:v>31.924432862305437</c:v>
                </c:pt>
                <c:pt idx="276">
                  <c:v>32.365724293179156</c:v>
                </c:pt>
                <c:pt idx="277">
                  <c:v>32.804015078162365</c:v>
                </c:pt>
                <c:pt idx="278">
                  <c:v>33.239185773286067</c:v>
                </c:pt>
                <c:pt idx="279">
                  <c:v>33.671119989071059</c:v>
                </c:pt>
                <c:pt idx="280">
                  <c:v>34.09970440074494</c:v>
                </c:pt>
                <c:pt idx="281">
                  <c:v>34.524828754350679</c:v>
                </c:pt>
                <c:pt idx="282">
                  <c:v>34.946385868814858</c:v>
                </c:pt>
                <c:pt idx="283">
                  <c:v>35.364271634050738</c:v>
                </c:pt>
                <c:pt idx="284">
                  <c:v>35.778385005180809</c:v>
                </c:pt>
                <c:pt idx="285">
                  <c:v>36.188627992969643</c:v>
                </c:pt>
                <c:pt idx="286">
                  <c:v>36.594905650565849</c:v>
                </c:pt>
                <c:pt idx="287">
                  <c:v>36.997126056658445</c:v>
                </c:pt>
                <c:pt idx="288">
                  <c:v>37.395200295159043</c:v>
                </c:pt>
                <c:pt idx="289">
                  <c:v>37.789042431527108</c:v>
                </c:pt>
                <c:pt idx="290">
                  <c:v>38.178569485860876</c:v>
                </c:pt>
                <c:pt idx="291">
                  <c:v>38.563701402881406</c:v>
                </c:pt>
                <c:pt idx="292">
                  <c:v>38.944361018940896</c:v>
                </c:pt>
                <c:pt idx="293">
                  <c:v>39.320474026190837</c:v>
                </c:pt>
                <c:pt idx="294">
                  <c:v>39.691968934048546</c:v>
                </c:pt>
                <c:pt idx="295">
                  <c:v>40.058777028103052</c:v>
                </c:pt>
                <c:pt idx="296">
                  <c:v>40.420832326604</c:v>
                </c:pt>
                <c:pt idx="297">
                  <c:v>40.778071534678091</c:v>
                </c:pt>
                <c:pt idx="298">
                  <c:v>41.130433996420194</c:v>
                </c:pt>
                <c:pt idx="299">
                  <c:v>41.47786164500485</c:v>
                </c:pt>
                <c:pt idx="300">
                  <c:v>41.820298950966645</c:v>
                </c:pt>
                <c:pt idx="301">
                  <c:v>42.15769286879511</c:v>
                </c:pt>
                <c:pt idx="302">
                  <c:v>42.48999278199129</c:v>
                </c:pt>
                <c:pt idx="303">
                  <c:v>42.817150446730807</c:v>
                </c:pt>
                <c:pt idx="304">
                  <c:v>43.139119934276948</c:v>
                </c:pt>
                <c:pt idx="305">
                  <c:v>43.455857572285936</c:v>
                </c:pt>
                <c:pt idx="306">
                  <c:v>43.767321885143858</c:v>
                </c:pt>
                <c:pt idx="307">
                  <c:v>44.073473533472011</c:v>
                </c:pt>
                <c:pt idx="308">
                  <c:v>44.374275252935618</c:v>
                </c:pt>
                <c:pt idx="309">
                  <c:v>44.669691792486645</c:v>
                </c:pt>
                <c:pt idx="310">
                  <c:v>44.959689852168324</c:v>
                </c:pt>
                <c:pt idx="311">
                  <c:v>45.244238020606261</c:v>
                </c:pt>
                <c:pt idx="312">
                  <c:v>45.523306712306194</c:v>
                </c:pt>
                <c:pt idx="313">
                  <c:v>45.796868104874875</c:v>
                </c:pt>
                <c:pt idx="314">
                  <c:v>46.064896076276966</c:v>
                </c:pt>
                <c:pt idx="315">
                  <c:v>46.327366142235789</c:v>
                </c:pt>
                <c:pt idx="316">
                  <c:v>46.584255393882444</c:v>
                </c:pt>
                <c:pt idx="317">
                  <c:v>46.835542435752174</c:v>
                </c:pt>
                <c:pt idx="318">
                  <c:v>47.081207324223953</c:v>
                </c:pt>
                <c:pt idx="319">
                  <c:v>47.321231506493874</c:v>
                </c:pt>
                <c:pt idx="320">
                  <c:v>47.55559776016797</c:v>
                </c:pt>
                <c:pt idx="321">
                  <c:v>47.78429013355759</c:v>
                </c:pt>
                <c:pt idx="322">
                  <c:v>48.007293886753743</c:v>
                </c:pt>
                <c:pt idx="323">
                  <c:v>48.2245954335542</c:v>
                </c:pt>
                <c:pt idx="324">
                  <c:v>48.43618228431157</c:v>
                </c:pt>
                <c:pt idx="325">
                  <c:v>48.642042989767788</c:v>
                </c:pt>
                <c:pt idx="326">
                  <c:v>48.842167085934562</c:v>
                </c:pt>
                <c:pt idx="327">
                  <c:v>49.036545040077087</c:v>
                </c:pt>
                <c:pt idx="328">
                  <c:v>49.225168197852824</c:v>
                </c:pt>
                <c:pt idx="329">
                  <c:v>49.408028731654696</c:v>
                </c:pt>
                <c:pt idx="330">
                  <c:v>49.585119590203234</c:v>
                </c:pt>
                <c:pt idx="331">
                  <c:v>49.756434449429818</c:v>
                </c:pt>
                <c:pt idx="332">
                  <c:v>49.921967664688751</c:v>
                </c:pt>
                <c:pt idx="333">
                  <c:v>50.08171422433324</c:v>
                </c:pt>
                <c:pt idx="334">
                  <c:v>50.235669704687211</c:v>
                </c:pt>
                <c:pt idx="335">
                  <c:v>50.383830226442029</c:v>
                </c:pt>
                <c:pt idx="336">
                  <c:v>50.52619241250396</c:v>
                </c:pt>
                <c:pt idx="337">
                  <c:v>50.66275334731651</c:v>
                </c:pt>
                <c:pt idx="338">
                  <c:v>50.793510537678074</c:v>
                </c:pt>
                <c:pt idx="339">
                  <c:v>50.918461875074655</c:v>
                </c:pt>
                <c:pt idx="340">
                  <c:v>51.037605599543397</c:v>
                </c:pt>
                <c:pt idx="341">
                  <c:v>51.150940265082411</c:v>
                </c:pt>
                <c:pt idx="342">
                  <c:v>51.258464706619733</c:v>
                </c:pt>
                <c:pt idx="343">
                  <c:v>51.360178008552055</c:v>
                </c:pt>
                <c:pt idx="344">
                  <c:v>51.456079474863898</c:v>
                </c:pt>
                <c:pt idx="345">
                  <c:v>51.54616860083469</c:v>
                </c:pt>
                <c:pt idx="346">
                  <c:v>51.63044504634135</c:v>
                </c:pt>
                <c:pt idx="347">
                  <c:v>51.708908610762009</c:v>
                </c:pt>
                <c:pt idx="348">
                  <c:v>51.781559209486062</c:v>
                </c:pt>
                <c:pt idx="349">
                  <c:v>51.848396852034284</c:v>
                </c:pt>
                <c:pt idx="350">
                  <c:v>51.909421621792617</c:v>
                </c:pt>
                <c:pt idx="351">
                  <c:v>51.964633657361858</c:v>
                </c:pt>
                <c:pt idx="352">
                  <c:v>52.014033135525551</c:v>
                </c:pt>
                <c:pt idx="353">
                  <c:v>52.057620255837534</c:v>
                </c:pt>
                <c:pt idx="354">
                  <c:v>52.095395226830192</c:v>
                </c:pt>
                <c:pt idx="355">
                  <c:v>52.127358253844363</c:v>
                </c:pt>
                <c:pt idx="356">
                  <c:v>52.153509528481166</c:v>
                </c:pt>
                <c:pt idx="357">
                  <c:v>52.173849219676782</c:v>
                </c:pt>
                <c:pt idx="358">
                  <c:v>52.188377466399245</c:v>
                </c:pt>
                <c:pt idx="359">
                  <c:v>52.19709437196866</c:v>
                </c:pt>
                <c:pt idx="360">
                  <c:v>52.199999999999989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C70-42A5-8D74-13ECB93140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60880319"/>
        <c:axId val="1360873247"/>
      </c:lineChart>
      <c:catAx>
        <c:axId val="1360880319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Crank Angle (degrees)</a:t>
                </a:r>
              </a:p>
            </c:rich>
          </c:tx>
          <c:layout>
            <c:manualLayout>
              <c:xMode val="edge"/>
              <c:yMode val="edge"/>
              <c:x val="0.41458154304087047"/>
              <c:y val="0.8947948317562567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60873247"/>
        <c:crosses val="autoZero"/>
        <c:auto val="1"/>
        <c:lblAlgn val="ctr"/>
        <c:lblOffset val="100"/>
        <c:noMultiLvlLbl val="0"/>
      </c:catAx>
      <c:valAx>
        <c:axId val="136087324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Piston Position</a:t>
                </a:r>
                <a:r>
                  <a:rPr lang="en-GB" baseline="0"/>
                  <a:t> (mm)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60880319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100"/>
              <a:t>Intake Valve Flow over Intake Valve</a:t>
            </a:r>
            <a:r>
              <a:rPr lang="en-GB" sz="1100" baseline="0"/>
              <a:t> Lift for Each Flow Test done</a:t>
            </a:r>
          </a:p>
        </c:rich>
      </c:tx>
      <c:layout>
        <c:manualLayout>
          <c:xMode val="edge"/>
          <c:yMode val="edge"/>
          <c:x val="0.1534506888148536"/>
          <c:y val="1.6173271927976852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0800796778375818"/>
          <c:y val="9.7371339696193618E-2"/>
          <c:w val="0.85692918225638659"/>
          <c:h val="0.71906685452835695"/>
        </c:manualLayout>
      </c:layout>
      <c:scatterChart>
        <c:scatterStyle val="lineMarker"/>
        <c:varyColors val="0"/>
        <c:ser>
          <c:idx val="1"/>
          <c:order val="0"/>
          <c:tx>
            <c:v>Bare Cylinder Head</c:v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xVal>
            <c:numRef>
              <c:f>Flow!$B$11:$M$11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Flow!$B$15:$M$15</c:f>
              <c:numCache>
                <c:formatCode>General</c:formatCode>
                <c:ptCount val="12"/>
                <c:pt idx="0">
                  <c:v>11.681999999999999</c:v>
                </c:pt>
                <c:pt idx="1">
                  <c:v>20.252000000000002</c:v>
                </c:pt>
                <c:pt idx="2">
                  <c:v>33.456000000000003</c:v>
                </c:pt>
                <c:pt idx="3">
                  <c:v>43.5625</c:v>
                </c:pt>
                <c:pt idx="4">
                  <c:v>53.808400000000006</c:v>
                </c:pt>
                <c:pt idx="5">
                  <c:v>65.518000000000001</c:v>
                </c:pt>
                <c:pt idx="6">
                  <c:v>70.481999999999999</c:v>
                </c:pt>
                <c:pt idx="7">
                  <c:v>78.773999999999987</c:v>
                </c:pt>
                <c:pt idx="8">
                  <c:v>84.301999999999992</c:v>
                </c:pt>
                <c:pt idx="9">
                  <c:v>88.447999999999993</c:v>
                </c:pt>
                <c:pt idx="10">
                  <c:v>89.83</c:v>
                </c:pt>
                <c:pt idx="11">
                  <c:v>90.521000000000001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FE2-4B60-8B47-9FD5292DFD7A}"/>
            </c:ext>
          </c:extLst>
        </c:ser>
        <c:ser>
          <c:idx val="0"/>
          <c:order val="1"/>
          <c:tx>
            <c:v>Inlet Manifold</c:v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xVal>
            <c:numRef>
              <c:f>Flow!$B$23:$M$23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Flow!$B$27:$M$27</c:f>
              <c:numCache>
                <c:formatCode>General</c:formatCode>
                <c:ptCount val="12"/>
                <c:pt idx="0">
                  <c:v>11.847</c:v>
                </c:pt>
                <c:pt idx="1">
                  <c:v>21.082000000000001</c:v>
                </c:pt>
                <c:pt idx="2">
                  <c:v>34.5015</c:v>
                </c:pt>
                <c:pt idx="3">
                  <c:v>44.259500000000003</c:v>
                </c:pt>
                <c:pt idx="4">
                  <c:v>53.808400000000006</c:v>
                </c:pt>
                <c:pt idx="5">
                  <c:v>65.378600000000006</c:v>
                </c:pt>
                <c:pt idx="6">
                  <c:v>71.86399999999999</c:v>
                </c:pt>
                <c:pt idx="7">
                  <c:v>80.155999999999992</c:v>
                </c:pt>
                <c:pt idx="8">
                  <c:v>85.683999999999997</c:v>
                </c:pt>
                <c:pt idx="9">
                  <c:v>89.138999999999996</c:v>
                </c:pt>
                <c:pt idx="10">
                  <c:v>91.212000000000003</c:v>
                </c:pt>
                <c:pt idx="11">
                  <c:v>92.593999999999994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DFE2-4B60-8B47-9FD5292DFD7A}"/>
            </c:ext>
          </c:extLst>
        </c:ser>
        <c:ser>
          <c:idx val="2"/>
          <c:order val="2"/>
          <c:tx>
            <c:v>Throttle Body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Flow!$B$35:$M$35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Flow!$B$39:$M$39</c:f>
              <c:numCache>
                <c:formatCode>General</c:formatCode>
                <c:ptCount val="12"/>
                <c:pt idx="0">
                  <c:v>12.870000000000001</c:v>
                </c:pt>
                <c:pt idx="1">
                  <c:v>24.236000000000001</c:v>
                </c:pt>
                <c:pt idx="2">
                  <c:v>34.5015</c:v>
                </c:pt>
                <c:pt idx="3">
                  <c:v>44.956500000000005</c:v>
                </c:pt>
                <c:pt idx="4">
                  <c:v>54.714500000000001</c:v>
                </c:pt>
                <c:pt idx="5">
                  <c:v>66.563500000000005</c:v>
                </c:pt>
                <c:pt idx="6">
                  <c:v>73.245999999999995</c:v>
                </c:pt>
                <c:pt idx="7">
                  <c:v>80.846999999999994</c:v>
                </c:pt>
                <c:pt idx="8">
                  <c:v>87.065999999999988</c:v>
                </c:pt>
                <c:pt idx="9">
                  <c:v>89.138999999999996</c:v>
                </c:pt>
                <c:pt idx="10">
                  <c:v>91.902999999999992</c:v>
                </c:pt>
                <c:pt idx="11">
                  <c:v>92.593999999999994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DFE2-4B60-8B47-9FD5292DFD7A}"/>
            </c:ext>
          </c:extLst>
        </c:ser>
        <c:ser>
          <c:idx val="3"/>
          <c:order val="3"/>
          <c:tx>
            <c:v>Trumpet and Gauze</c:v>
          </c:tx>
          <c:spPr>
            <a:ln w="19050" cap="rnd">
              <a:solidFill>
                <a:schemeClr val="accent6">
                  <a:lumMod val="6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>
                  <a:lumMod val="60000"/>
                </a:schemeClr>
              </a:solidFill>
              <a:ln w="9525">
                <a:solidFill>
                  <a:schemeClr val="accent6">
                    <a:lumMod val="60000"/>
                  </a:schemeClr>
                </a:solidFill>
              </a:ln>
              <a:effectLst/>
            </c:spPr>
          </c:marker>
          <c:xVal>
            <c:numRef>
              <c:f>Flow!$B$35:$M$35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Flow!$B$51:$M$51</c:f>
              <c:numCache>
                <c:formatCode>General</c:formatCode>
                <c:ptCount val="12"/>
                <c:pt idx="0">
                  <c:v>10.9725</c:v>
                </c:pt>
                <c:pt idx="1">
                  <c:v>20.252000000000002</c:v>
                </c:pt>
                <c:pt idx="2">
                  <c:v>33.107500000000002</c:v>
                </c:pt>
                <c:pt idx="3">
                  <c:v>42.865500000000004</c:v>
                </c:pt>
                <c:pt idx="4">
                  <c:v>53.111400000000003</c:v>
                </c:pt>
                <c:pt idx="5">
                  <c:v>63.775500000000008</c:v>
                </c:pt>
                <c:pt idx="6">
                  <c:v>71.86399999999999</c:v>
                </c:pt>
                <c:pt idx="7">
                  <c:v>80.155999999999992</c:v>
                </c:pt>
                <c:pt idx="8">
                  <c:v>86.375</c:v>
                </c:pt>
                <c:pt idx="9">
                  <c:v>89.138999999999996</c:v>
                </c:pt>
                <c:pt idx="10">
                  <c:v>91.212000000000003</c:v>
                </c:pt>
                <c:pt idx="11">
                  <c:v>92.593999999999994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DFE2-4B60-8B47-9FD5292DFD7A}"/>
            </c:ext>
          </c:extLst>
        </c:ser>
        <c:ser>
          <c:idx val="4"/>
          <c:order val="4"/>
          <c:tx>
            <c:v>Airbox and Scoop</c:v>
          </c:tx>
          <c:spPr>
            <a:ln w="1905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>
                  <a:lumMod val="60000"/>
                </a:schemeClr>
              </a:solidFill>
              <a:ln w="9525">
                <a:solidFill>
                  <a:schemeClr val="accent5">
                    <a:lumMod val="60000"/>
                  </a:schemeClr>
                </a:solidFill>
              </a:ln>
              <a:effectLst/>
            </c:spPr>
          </c:marker>
          <c:xVal>
            <c:numRef>
              <c:f>Flow!$B$59:$M$59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Flow!$B$63:$M$63</c:f>
              <c:numCache>
                <c:formatCode>General</c:formatCode>
                <c:ptCount val="12"/>
                <c:pt idx="0">
                  <c:v>10.23</c:v>
                </c:pt>
                <c:pt idx="1">
                  <c:v>19.256</c:v>
                </c:pt>
                <c:pt idx="2">
                  <c:v>32.410500000000006</c:v>
                </c:pt>
                <c:pt idx="3">
                  <c:v>42.517000000000003</c:v>
                </c:pt>
                <c:pt idx="4">
                  <c:v>52.972000000000001</c:v>
                </c:pt>
                <c:pt idx="5">
                  <c:v>62.172400000000003</c:v>
                </c:pt>
                <c:pt idx="6">
                  <c:v>69.790999999999997</c:v>
                </c:pt>
                <c:pt idx="7">
                  <c:v>74.628</c:v>
                </c:pt>
                <c:pt idx="8">
                  <c:v>80.846999999999994</c:v>
                </c:pt>
                <c:pt idx="9">
                  <c:v>84.301999999999992</c:v>
                </c:pt>
                <c:pt idx="10">
                  <c:v>85.683999999999997</c:v>
                </c:pt>
                <c:pt idx="11">
                  <c:v>87.065999999999988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DFE2-4B60-8B47-9FD5292DFD7A}"/>
            </c:ext>
          </c:extLst>
        </c:ser>
        <c:ser>
          <c:idx val="5"/>
          <c:order val="5"/>
          <c:tx>
            <c:v>Max Practical</c:v>
          </c:tx>
          <c:spPr>
            <a:ln w="19050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>
                  <a:lumMod val="60000"/>
                </a:schemeClr>
              </a:solidFill>
              <a:ln w="9525">
                <a:solidFill>
                  <a:schemeClr val="accent4">
                    <a:lumMod val="60000"/>
                  </a:schemeClr>
                </a:solidFill>
              </a:ln>
              <a:effectLst/>
            </c:spPr>
          </c:marker>
          <c:xVal>
            <c:numRef>
              <c:f>Flow!$B$68:$G$68</c:f>
              <c:numCache>
                <c:formatCode>General</c:formatCode>
                <c:ptCount val="6"/>
                <c:pt idx="0">
                  <c:v>1.6300000000000001</c:v>
                </c:pt>
                <c:pt idx="1">
                  <c:v>3.2600000000000002</c:v>
                </c:pt>
                <c:pt idx="2">
                  <c:v>4.8899999999999997</c:v>
                </c:pt>
                <c:pt idx="3">
                  <c:v>6.52</c:v>
                </c:pt>
                <c:pt idx="4">
                  <c:v>8.1499999999999986</c:v>
                </c:pt>
                <c:pt idx="5">
                  <c:v>9.7799999999999994</c:v>
                </c:pt>
              </c:numCache>
            </c:numRef>
          </c:xVal>
          <c:yVal>
            <c:numRef>
              <c:f>Flow!$B$69:$G$69</c:f>
              <c:numCache>
                <c:formatCode>General</c:formatCode>
                <c:ptCount val="6"/>
                <c:pt idx="0">
                  <c:v>30.317690188934598</c:v>
                </c:pt>
                <c:pt idx="1">
                  <c:v>56.68089904887772</c:v>
                </c:pt>
                <c:pt idx="2">
                  <c:v>78.730128277193799</c:v>
                </c:pt>
                <c:pt idx="3">
                  <c:v>96.105879571247229</c:v>
                </c:pt>
                <c:pt idx="4">
                  <c:v>109.1676512336736</c:v>
                </c:pt>
                <c:pt idx="5">
                  <c:v>117.67577772938252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DFE2-4B60-8B47-9FD5292DFD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61092304"/>
        <c:axId val="1761108112"/>
      </c:scatterChart>
      <c:valAx>
        <c:axId val="17610923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Valve lift (mm)</a:t>
                </a:r>
              </a:p>
            </c:rich>
          </c:tx>
          <c:layout>
            <c:manualLayout>
              <c:xMode val="edge"/>
              <c:yMode val="edge"/>
              <c:x val="0.37476192206704323"/>
              <c:y val="0.912148424686918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61108112"/>
        <c:crosses val="autoZero"/>
        <c:crossBetween val="midCat"/>
      </c:valAx>
      <c:valAx>
        <c:axId val="1761108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Flow (L/s)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6109230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50803913163162939"/>
          <c:y val="0.59039444239175143"/>
          <c:w val="0.4443374783636575"/>
          <c:h val="0.2091715873203990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100"/>
              <a:t>Intake Flow over Valve</a:t>
            </a:r>
            <a:r>
              <a:rPr lang="en-GB" sz="1100" baseline="0"/>
              <a:t> Lift for Standard and modified port</a:t>
            </a:r>
          </a:p>
        </c:rich>
      </c:tx>
      <c:layout>
        <c:manualLayout>
          <c:xMode val="edge"/>
          <c:yMode val="edge"/>
          <c:x val="0.1410077083995567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2795964741965138"/>
          <c:y val="0.12870680227471565"/>
          <c:w val="0.8360348886158816"/>
          <c:h val="0.66864118547681539"/>
        </c:manualLayout>
      </c:layout>
      <c:scatterChart>
        <c:scatterStyle val="lineMarker"/>
        <c:varyColors val="0"/>
        <c:ser>
          <c:idx val="1"/>
          <c:order val="0"/>
          <c:tx>
            <c:v>Standard</c:v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xVal>
            <c:numRef>
              <c:f>Flow!$B$11:$M$11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Flow!$B$15:$M$15</c:f>
              <c:numCache>
                <c:formatCode>General</c:formatCode>
                <c:ptCount val="12"/>
                <c:pt idx="0">
                  <c:v>11.681999999999999</c:v>
                </c:pt>
                <c:pt idx="1">
                  <c:v>20.252000000000002</c:v>
                </c:pt>
                <c:pt idx="2">
                  <c:v>33.456000000000003</c:v>
                </c:pt>
                <c:pt idx="3">
                  <c:v>43.5625</c:v>
                </c:pt>
                <c:pt idx="4">
                  <c:v>53.808400000000006</c:v>
                </c:pt>
                <c:pt idx="5">
                  <c:v>65.518000000000001</c:v>
                </c:pt>
                <c:pt idx="6">
                  <c:v>70.481999999999999</c:v>
                </c:pt>
                <c:pt idx="7">
                  <c:v>78.773999999999987</c:v>
                </c:pt>
                <c:pt idx="8">
                  <c:v>84.301999999999992</c:v>
                </c:pt>
                <c:pt idx="9">
                  <c:v>88.447999999999993</c:v>
                </c:pt>
                <c:pt idx="10">
                  <c:v>89.83</c:v>
                </c:pt>
                <c:pt idx="11">
                  <c:v>90.521000000000001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8EA-4EAF-97B6-9701221CC397}"/>
            </c:ext>
          </c:extLst>
        </c:ser>
        <c:ser>
          <c:idx val="0"/>
          <c:order val="1"/>
          <c:tx>
            <c:v>Polished Port</c:v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xVal>
            <c:numRef>
              <c:f>Flow!$AB$4:$AM$4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Flow!$AB$8:$AM$8</c:f>
              <c:numCache>
                <c:formatCode>General</c:formatCode>
                <c:ptCount val="12"/>
                <c:pt idx="0">
                  <c:v>10.89</c:v>
                </c:pt>
                <c:pt idx="1">
                  <c:v>22.576000000000004</c:v>
                </c:pt>
                <c:pt idx="2">
                  <c:v>32.410500000000006</c:v>
                </c:pt>
                <c:pt idx="3">
                  <c:v>42.865500000000004</c:v>
                </c:pt>
                <c:pt idx="4">
                  <c:v>52.972000000000001</c:v>
                </c:pt>
                <c:pt idx="5">
                  <c:v>64.124000000000009</c:v>
                </c:pt>
                <c:pt idx="6">
                  <c:v>67.717999999999989</c:v>
                </c:pt>
                <c:pt idx="7">
                  <c:v>77.391999999999996</c:v>
                </c:pt>
                <c:pt idx="8">
                  <c:v>82.919999999999987</c:v>
                </c:pt>
                <c:pt idx="9">
                  <c:v>87.065999999999988</c:v>
                </c:pt>
                <c:pt idx="10">
                  <c:v>88.447999999999993</c:v>
                </c:pt>
                <c:pt idx="11">
                  <c:v>90.521000000000001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8EA-4EAF-97B6-9701221CC397}"/>
            </c:ext>
          </c:extLst>
        </c:ser>
        <c:ser>
          <c:idx val="2"/>
          <c:order val="2"/>
          <c:tx>
            <c:v>Ported Port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Flow!$AB$16:$AM$16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Flow!$AB$20:$AM$20</c:f>
              <c:numCache>
                <c:formatCode>General</c:formatCode>
                <c:ptCount val="12"/>
                <c:pt idx="0">
                  <c:v>10.395</c:v>
                </c:pt>
                <c:pt idx="1">
                  <c:v>21.746000000000002</c:v>
                </c:pt>
                <c:pt idx="2">
                  <c:v>29.971</c:v>
                </c:pt>
                <c:pt idx="3">
                  <c:v>39.728999999999999</c:v>
                </c:pt>
                <c:pt idx="4">
                  <c:v>47.047500000000007</c:v>
                </c:pt>
                <c:pt idx="5">
                  <c:v>54.017500000000005</c:v>
                </c:pt>
                <c:pt idx="6">
                  <c:v>60.807999999999993</c:v>
                </c:pt>
                <c:pt idx="7">
                  <c:v>67.717999999999989</c:v>
                </c:pt>
                <c:pt idx="8">
                  <c:v>74.628</c:v>
                </c:pt>
                <c:pt idx="9">
                  <c:v>80.155999999999992</c:v>
                </c:pt>
                <c:pt idx="10">
                  <c:v>84.301999999999992</c:v>
                </c:pt>
                <c:pt idx="11">
                  <c:v>86.375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68EA-4EAF-97B6-9701221CC3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61092304"/>
        <c:axId val="1761108112"/>
      </c:scatterChart>
      <c:valAx>
        <c:axId val="17610923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Valve lift (mm)</a:t>
                </a:r>
              </a:p>
            </c:rich>
          </c:tx>
          <c:layout>
            <c:manualLayout>
              <c:xMode val="edge"/>
              <c:yMode val="edge"/>
              <c:x val="0.3752257858744491"/>
              <c:y val="0.8944094488188976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61108112"/>
        <c:crosses val="autoZero"/>
        <c:crossBetween val="midCat"/>
      </c:valAx>
      <c:valAx>
        <c:axId val="1761108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Flow (L/s)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6109230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100"/>
              <a:t>Intake Flow over Valve</a:t>
            </a:r>
            <a:r>
              <a:rPr lang="en-GB" sz="1100" baseline="0"/>
              <a:t> Lift for the standard and ported Cylinder Head</a:t>
            </a:r>
          </a:p>
        </c:rich>
      </c:tx>
      <c:layout>
        <c:manualLayout>
          <c:xMode val="edge"/>
          <c:yMode val="edge"/>
          <c:x val="0.13128564723781341"/>
          <c:y val="1.823940855560593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430363495793346"/>
          <c:y val="8.7040334172296951E-2"/>
          <c:w val="0.85172293945925015"/>
          <c:h val="0.73509573200385114"/>
        </c:manualLayout>
      </c:layout>
      <c:scatterChart>
        <c:scatterStyle val="lineMarker"/>
        <c:varyColors val="0"/>
        <c:ser>
          <c:idx val="1"/>
          <c:order val="0"/>
          <c:tx>
            <c:v>Standard</c:v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xVal>
            <c:numRef>
              <c:f>Flow!$B$11:$M$11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Flow!$B$15:$M$15</c:f>
              <c:numCache>
                <c:formatCode>General</c:formatCode>
                <c:ptCount val="12"/>
                <c:pt idx="0">
                  <c:v>11.681999999999999</c:v>
                </c:pt>
                <c:pt idx="1">
                  <c:v>20.252000000000002</c:v>
                </c:pt>
                <c:pt idx="2">
                  <c:v>33.456000000000003</c:v>
                </c:pt>
                <c:pt idx="3">
                  <c:v>43.5625</c:v>
                </c:pt>
                <c:pt idx="4">
                  <c:v>53.808400000000006</c:v>
                </c:pt>
                <c:pt idx="5">
                  <c:v>65.518000000000001</c:v>
                </c:pt>
                <c:pt idx="6">
                  <c:v>70.481999999999999</c:v>
                </c:pt>
                <c:pt idx="7">
                  <c:v>78.773999999999987</c:v>
                </c:pt>
                <c:pt idx="8">
                  <c:v>84.301999999999992</c:v>
                </c:pt>
                <c:pt idx="9">
                  <c:v>88.447999999999993</c:v>
                </c:pt>
                <c:pt idx="10">
                  <c:v>89.83</c:v>
                </c:pt>
                <c:pt idx="11">
                  <c:v>90.521000000000001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9C0-4A8C-879B-5DDA187AA2AE}"/>
            </c:ext>
          </c:extLst>
        </c:ser>
        <c:ser>
          <c:idx val="0"/>
          <c:order val="1"/>
          <c:tx>
            <c:v>Ported</c:v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xVal>
            <c:numRef>
              <c:f>Flow!$AQ$16:$BB$16</c:f>
              <c:numCache>
                <c:formatCode>General</c:formatCode>
                <c:ptCount val="12"/>
                <c:pt idx="0">
                  <c:v>0.81500000000000006</c:v>
                </c:pt>
                <c:pt idx="1">
                  <c:v>1.6300000000000001</c:v>
                </c:pt>
                <c:pt idx="2">
                  <c:v>2.4450000000000003</c:v>
                </c:pt>
                <c:pt idx="3">
                  <c:v>3.2600000000000002</c:v>
                </c:pt>
                <c:pt idx="4">
                  <c:v>4.0750000000000002</c:v>
                </c:pt>
                <c:pt idx="5">
                  <c:v>4.8899999999999997</c:v>
                </c:pt>
                <c:pt idx="6">
                  <c:v>5.7050000000000001</c:v>
                </c:pt>
                <c:pt idx="7">
                  <c:v>6.52</c:v>
                </c:pt>
                <c:pt idx="8">
                  <c:v>7.335</c:v>
                </c:pt>
                <c:pt idx="9">
                  <c:v>8.1499999999999986</c:v>
                </c:pt>
                <c:pt idx="10">
                  <c:v>8.9649999999999999</c:v>
                </c:pt>
                <c:pt idx="11">
                  <c:v>9.7799999999999994</c:v>
                </c:pt>
              </c:numCache>
            </c:numRef>
          </c:xVal>
          <c:yVal>
            <c:numRef>
              <c:f>Flow!$AQ$20:$BB$20</c:f>
              <c:numCache>
                <c:formatCode>General</c:formatCode>
                <c:ptCount val="12"/>
                <c:pt idx="0">
                  <c:v>12.4245</c:v>
                </c:pt>
                <c:pt idx="1">
                  <c:v>24.07</c:v>
                </c:pt>
                <c:pt idx="2">
                  <c:v>35.547000000000004</c:v>
                </c:pt>
                <c:pt idx="3">
                  <c:v>49.3476</c:v>
                </c:pt>
                <c:pt idx="4">
                  <c:v>58.687400000000011</c:v>
                </c:pt>
                <c:pt idx="5">
                  <c:v>69.099999999999994</c:v>
                </c:pt>
                <c:pt idx="6">
                  <c:v>76.010000000000005</c:v>
                </c:pt>
                <c:pt idx="7">
                  <c:v>82.228999999999985</c:v>
                </c:pt>
                <c:pt idx="8">
                  <c:v>84.992999999999995</c:v>
                </c:pt>
                <c:pt idx="9">
                  <c:v>87.756999999999991</c:v>
                </c:pt>
                <c:pt idx="10">
                  <c:v>89.138999999999996</c:v>
                </c:pt>
                <c:pt idx="11">
                  <c:v>89.83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69C0-4A8C-879B-5DDA187AA2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61092304"/>
        <c:axId val="1761108112"/>
      </c:scatterChart>
      <c:valAx>
        <c:axId val="17610923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Valve lift (mm)</a:t>
                </a:r>
              </a:p>
            </c:rich>
          </c:tx>
          <c:layout>
            <c:manualLayout>
              <c:xMode val="edge"/>
              <c:yMode val="edge"/>
              <c:x val="0.48433332648933874"/>
              <c:y val="0.93989347950871771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61108112"/>
        <c:crosses val="autoZero"/>
        <c:crossBetween val="midCat"/>
      </c:valAx>
      <c:valAx>
        <c:axId val="1761108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Flow (L/s)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6109230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100"/>
              <a:t>Standard intake valve lift and high lift over</a:t>
            </a:r>
            <a:r>
              <a:rPr lang="en-GB" sz="1100" baseline="0"/>
              <a:t> crank angle</a:t>
            </a:r>
            <a:endParaRPr lang="en-GB" sz="1100"/>
          </a:p>
        </c:rich>
      </c:tx>
      <c:layout>
        <c:manualLayout>
          <c:xMode val="edge"/>
          <c:yMode val="edge"/>
          <c:x val="0.1392855099948519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2855641033708637"/>
          <c:y val="0.15669623996620194"/>
          <c:w val="0.83593438556121646"/>
          <c:h val="0.58048741855134756"/>
        </c:manualLayout>
      </c:layout>
      <c:lineChart>
        <c:grouping val="standard"/>
        <c:varyColors val="0"/>
        <c:ser>
          <c:idx val="0"/>
          <c:order val="0"/>
          <c:tx>
            <c:v>High Lift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'High Lift Dynamics'!$B$4:$B$724</c:f>
              <c:numCache>
                <c:formatCode>General</c:formatCode>
                <c:ptCount val="721"/>
                <c:pt idx="0">
                  <c:v>-360</c:v>
                </c:pt>
                <c:pt idx="1">
                  <c:v>-359</c:v>
                </c:pt>
                <c:pt idx="2">
                  <c:v>-358</c:v>
                </c:pt>
                <c:pt idx="3">
                  <c:v>-357</c:v>
                </c:pt>
                <c:pt idx="4">
                  <c:v>-356</c:v>
                </c:pt>
                <c:pt idx="5">
                  <c:v>-355</c:v>
                </c:pt>
                <c:pt idx="6">
                  <c:v>-354</c:v>
                </c:pt>
                <c:pt idx="7">
                  <c:v>-353</c:v>
                </c:pt>
                <c:pt idx="8">
                  <c:v>-352</c:v>
                </c:pt>
                <c:pt idx="9">
                  <c:v>-351</c:v>
                </c:pt>
                <c:pt idx="10">
                  <c:v>-350</c:v>
                </c:pt>
                <c:pt idx="11">
                  <c:v>-349</c:v>
                </c:pt>
                <c:pt idx="12">
                  <c:v>-348</c:v>
                </c:pt>
                <c:pt idx="13">
                  <c:v>-347</c:v>
                </c:pt>
                <c:pt idx="14">
                  <c:v>-346</c:v>
                </c:pt>
                <c:pt idx="15">
                  <c:v>-345</c:v>
                </c:pt>
                <c:pt idx="16">
                  <c:v>-344</c:v>
                </c:pt>
                <c:pt idx="17">
                  <c:v>-343</c:v>
                </c:pt>
                <c:pt idx="18">
                  <c:v>-342</c:v>
                </c:pt>
                <c:pt idx="19">
                  <c:v>-341</c:v>
                </c:pt>
                <c:pt idx="20">
                  <c:v>-340</c:v>
                </c:pt>
                <c:pt idx="21">
                  <c:v>-339</c:v>
                </c:pt>
                <c:pt idx="22">
                  <c:v>-338</c:v>
                </c:pt>
                <c:pt idx="23">
                  <c:v>-337</c:v>
                </c:pt>
                <c:pt idx="24">
                  <c:v>-336</c:v>
                </c:pt>
                <c:pt idx="25">
                  <c:v>-335</c:v>
                </c:pt>
                <c:pt idx="26">
                  <c:v>-334</c:v>
                </c:pt>
                <c:pt idx="27">
                  <c:v>-333</c:v>
                </c:pt>
                <c:pt idx="28">
                  <c:v>-332</c:v>
                </c:pt>
                <c:pt idx="29">
                  <c:v>-331</c:v>
                </c:pt>
                <c:pt idx="30">
                  <c:v>-330</c:v>
                </c:pt>
                <c:pt idx="31">
                  <c:v>-329</c:v>
                </c:pt>
                <c:pt idx="32">
                  <c:v>-328</c:v>
                </c:pt>
                <c:pt idx="33">
                  <c:v>-327</c:v>
                </c:pt>
                <c:pt idx="34">
                  <c:v>-326</c:v>
                </c:pt>
                <c:pt idx="35">
                  <c:v>-325</c:v>
                </c:pt>
                <c:pt idx="36">
                  <c:v>-324</c:v>
                </c:pt>
                <c:pt idx="37">
                  <c:v>-323</c:v>
                </c:pt>
                <c:pt idx="38">
                  <c:v>-322</c:v>
                </c:pt>
                <c:pt idx="39">
                  <c:v>-321</c:v>
                </c:pt>
                <c:pt idx="40">
                  <c:v>-320</c:v>
                </c:pt>
                <c:pt idx="41">
                  <c:v>-319</c:v>
                </c:pt>
                <c:pt idx="42">
                  <c:v>-318</c:v>
                </c:pt>
                <c:pt idx="43">
                  <c:v>-317</c:v>
                </c:pt>
                <c:pt idx="44">
                  <c:v>-316</c:v>
                </c:pt>
                <c:pt idx="45">
                  <c:v>-315</c:v>
                </c:pt>
                <c:pt idx="46">
                  <c:v>-314</c:v>
                </c:pt>
                <c:pt idx="47">
                  <c:v>-313</c:v>
                </c:pt>
                <c:pt idx="48">
                  <c:v>-312</c:v>
                </c:pt>
                <c:pt idx="49">
                  <c:v>-311</c:v>
                </c:pt>
                <c:pt idx="50">
                  <c:v>-310</c:v>
                </c:pt>
                <c:pt idx="51">
                  <c:v>-309</c:v>
                </c:pt>
                <c:pt idx="52">
                  <c:v>-308</c:v>
                </c:pt>
                <c:pt idx="53">
                  <c:v>-307</c:v>
                </c:pt>
                <c:pt idx="54">
                  <c:v>-306</c:v>
                </c:pt>
                <c:pt idx="55">
                  <c:v>-305</c:v>
                </c:pt>
                <c:pt idx="56">
                  <c:v>-304</c:v>
                </c:pt>
                <c:pt idx="57">
                  <c:v>-303</c:v>
                </c:pt>
                <c:pt idx="58">
                  <c:v>-302</c:v>
                </c:pt>
                <c:pt idx="59">
                  <c:v>-301</c:v>
                </c:pt>
                <c:pt idx="60">
                  <c:v>-300</c:v>
                </c:pt>
                <c:pt idx="61">
                  <c:v>-299</c:v>
                </c:pt>
                <c:pt idx="62">
                  <c:v>-298</c:v>
                </c:pt>
                <c:pt idx="63">
                  <c:v>-297</c:v>
                </c:pt>
                <c:pt idx="64">
                  <c:v>-296</c:v>
                </c:pt>
                <c:pt idx="65">
                  <c:v>-295</c:v>
                </c:pt>
                <c:pt idx="66">
                  <c:v>-294</c:v>
                </c:pt>
                <c:pt idx="67">
                  <c:v>-293</c:v>
                </c:pt>
                <c:pt idx="68">
                  <c:v>-292</c:v>
                </c:pt>
                <c:pt idx="69">
                  <c:v>-291</c:v>
                </c:pt>
                <c:pt idx="70">
                  <c:v>-290</c:v>
                </c:pt>
                <c:pt idx="71">
                  <c:v>-289</c:v>
                </c:pt>
                <c:pt idx="72">
                  <c:v>-288</c:v>
                </c:pt>
                <c:pt idx="73">
                  <c:v>-287</c:v>
                </c:pt>
                <c:pt idx="74">
                  <c:v>-286</c:v>
                </c:pt>
                <c:pt idx="75">
                  <c:v>-285</c:v>
                </c:pt>
                <c:pt idx="76">
                  <c:v>-284</c:v>
                </c:pt>
                <c:pt idx="77">
                  <c:v>-283</c:v>
                </c:pt>
                <c:pt idx="78">
                  <c:v>-282</c:v>
                </c:pt>
                <c:pt idx="79">
                  <c:v>-281</c:v>
                </c:pt>
                <c:pt idx="80">
                  <c:v>-280</c:v>
                </c:pt>
                <c:pt idx="81">
                  <c:v>-279</c:v>
                </c:pt>
                <c:pt idx="82">
                  <c:v>-278</c:v>
                </c:pt>
                <c:pt idx="83">
                  <c:v>-277</c:v>
                </c:pt>
                <c:pt idx="84">
                  <c:v>-276</c:v>
                </c:pt>
                <c:pt idx="85">
                  <c:v>-275</c:v>
                </c:pt>
                <c:pt idx="86">
                  <c:v>-274</c:v>
                </c:pt>
                <c:pt idx="87">
                  <c:v>-273</c:v>
                </c:pt>
                <c:pt idx="88">
                  <c:v>-272</c:v>
                </c:pt>
                <c:pt idx="89">
                  <c:v>-271</c:v>
                </c:pt>
                <c:pt idx="90">
                  <c:v>-270</c:v>
                </c:pt>
                <c:pt idx="91">
                  <c:v>-269</c:v>
                </c:pt>
                <c:pt idx="92">
                  <c:v>-268</c:v>
                </c:pt>
                <c:pt idx="93">
                  <c:v>-267</c:v>
                </c:pt>
                <c:pt idx="94">
                  <c:v>-266</c:v>
                </c:pt>
                <c:pt idx="95">
                  <c:v>-265</c:v>
                </c:pt>
                <c:pt idx="96">
                  <c:v>-264</c:v>
                </c:pt>
                <c:pt idx="97">
                  <c:v>-263</c:v>
                </c:pt>
                <c:pt idx="98">
                  <c:v>-262</c:v>
                </c:pt>
                <c:pt idx="99">
                  <c:v>-261</c:v>
                </c:pt>
                <c:pt idx="100">
                  <c:v>-260</c:v>
                </c:pt>
                <c:pt idx="101">
                  <c:v>-259</c:v>
                </c:pt>
                <c:pt idx="102">
                  <c:v>-258</c:v>
                </c:pt>
                <c:pt idx="103">
                  <c:v>-257</c:v>
                </c:pt>
                <c:pt idx="104">
                  <c:v>-256</c:v>
                </c:pt>
                <c:pt idx="105">
                  <c:v>-255</c:v>
                </c:pt>
                <c:pt idx="106">
                  <c:v>-254</c:v>
                </c:pt>
                <c:pt idx="107">
                  <c:v>-253</c:v>
                </c:pt>
                <c:pt idx="108">
                  <c:v>-252</c:v>
                </c:pt>
                <c:pt idx="109">
                  <c:v>-251</c:v>
                </c:pt>
                <c:pt idx="110">
                  <c:v>-250</c:v>
                </c:pt>
                <c:pt idx="111">
                  <c:v>-249</c:v>
                </c:pt>
                <c:pt idx="112">
                  <c:v>-248</c:v>
                </c:pt>
                <c:pt idx="113">
                  <c:v>-247</c:v>
                </c:pt>
                <c:pt idx="114">
                  <c:v>-246</c:v>
                </c:pt>
                <c:pt idx="115">
                  <c:v>-245</c:v>
                </c:pt>
                <c:pt idx="116">
                  <c:v>-244</c:v>
                </c:pt>
                <c:pt idx="117">
                  <c:v>-243</c:v>
                </c:pt>
                <c:pt idx="118">
                  <c:v>-242</c:v>
                </c:pt>
                <c:pt idx="119">
                  <c:v>-241</c:v>
                </c:pt>
                <c:pt idx="120">
                  <c:v>-240</c:v>
                </c:pt>
                <c:pt idx="121">
                  <c:v>-239</c:v>
                </c:pt>
                <c:pt idx="122">
                  <c:v>-238</c:v>
                </c:pt>
                <c:pt idx="123">
                  <c:v>-237</c:v>
                </c:pt>
                <c:pt idx="124">
                  <c:v>-236</c:v>
                </c:pt>
                <c:pt idx="125">
                  <c:v>-235</c:v>
                </c:pt>
                <c:pt idx="126">
                  <c:v>-234</c:v>
                </c:pt>
                <c:pt idx="127">
                  <c:v>-233</c:v>
                </c:pt>
                <c:pt idx="128">
                  <c:v>-232</c:v>
                </c:pt>
                <c:pt idx="129">
                  <c:v>-231</c:v>
                </c:pt>
                <c:pt idx="130">
                  <c:v>-230</c:v>
                </c:pt>
                <c:pt idx="131">
                  <c:v>-229</c:v>
                </c:pt>
                <c:pt idx="132">
                  <c:v>-228</c:v>
                </c:pt>
                <c:pt idx="133">
                  <c:v>-227</c:v>
                </c:pt>
                <c:pt idx="134">
                  <c:v>-226</c:v>
                </c:pt>
                <c:pt idx="135">
                  <c:v>-225</c:v>
                </c:pt>
                <c:pt idx="136">
                  <c:v>-224</c:v>
                </c:pt>
                <c:pt idx="137">
                  <c:v>-223</c:v>
                </c:pt>
                <c:pt idx="138">
                  <c:v>-222</c:v>
                </c:pt>
                <c:pt idx="139">
                  <c:v>-221</c:v>
                </c:pt>
                <c:pt idx="140">
                  <c:v>-220</c:v>
                </c:pt>
                <c:pt idx="141">
                  <c:v>-219</c:v>
                </c:pt>
                <c:pt idx="142">
                  <c:v>-218</c:v>
                </c:pt>
                <c:pt idx="143">
                  <c:v>-217</c:v>
                </c:pt>
                <c:pt idx="144">
                  <c:v>-216</c:v>
                </c:pt>
                <c:pt idx="145">
                  <c:v>-215</c:v>
                </c:pt>
                <c:pt idx="146">
                  <c:v>-214</c:v>
                </c:pt>
                <c:pt idx="147">
                  <c:v>-213</c:v>
                </c:pt>
                <c:pt idx="148">
                  <c:v>-212</c:v>
                </c:pt>
                <c:pt idx="149">
                  <c:v>-211</c:v>
                </c:pt>
                <c:pt idx="150">
                  <c:v>-210</c:v>
                </c:pt>
                <c:pt idx="151">
                  <c:v>-209</c:v>
                </c:pt>
                <c:pt idx="152">
                  <c:v>-208</c:v>
                </c:pt>
                <c:pt idx="153">
                  <c:v>-207</c:v>
                </c:pt>
                <c:pt idx="154">
                  <c:v>-206</c:v>
                </c:pt>
                <c:pt idx="155">
                  <c:v>-205</c:v>
                </c:pt>
                <c:pt idx="156">
                  <c:v>-204</c:v>
                </c:pt>
                <c:pt idx="157">
                  <c:v>-203</c:v>
                </c:pt>
                <c:pt idx="158">
                  <c:v>-202</c:v>
                </c:pt>
                <c:pt idx="159">
                  <c:v>-201</c:v>
                </c:pt>
                <c:pt idx="160">
                  <c:v>-200</c:v>
                </c:pt>
                <c:pt idx="161">
                  <c:v>-199</c:v>
                </c:pt>
                <c:pt idx="162">
                  <c:v>-198</c:v>
                </c:pt>
                <c:pt idx="163">
                  <c:v>-197</c:v>
                </c:pt>
                <c:pt idx="164">
                  <c:v>-196</c:v>
                </c:pt>
                <c:pt idx="165">
                  <c:v>-195</c:v>
                </c:pt>
                <c:pt idx="166">
                  <c:v>-194</c:v>
                </c:pt>
                <c:pt idx="167">
                  <c:v>-193</c:v>
                </c:pt>
                <c:pt idx="168">
                  <c:v>-192</c:v>
                </c:pt>
                <c:pt idx="169">
                  <c:v>-191</c:v>
                </c:pt>
                <c:pt idx="170">
                  <c:v>-190</c:v>
                </c:pt>
                <c:pt idx="171">
                  <c:v>-189</c:v>
                </c:pt>
                <c:pt idx="172">
                  <c:v>-188</c:v>
                </c:pt>
                <c:pt idx="173">
                  <c:v>-187</c:v>
                </c:pt>
                <c:pt idx="174">
                  <c:v>-186</c:v>
                </c:pt>
                <c:pt idx="175">
                  <c:v>-185</c:v>
                </c:pt>
                <c:pt idx="176">
                  <c:v>-184</c:v>
                </c:pt>
                <c:pt idx="177">
                  <c:v>-183</c:v>
                </c:pt>
                <c:pt idx="178">
                  <c:v>-182</c:v>
                </c:pt>
                <c:pt idx="179">
                  <c:v>-181</c:v>
                </c:pt>
                <c:pt idx="180">
                  <c:v>-180</c:v>
                </c:pt>
                <c:pt idx="181">
                  <c:v>-179</c:v>
                </c:pt>
                <c:pt idx="182">
                  <c:v>-178</c:v>
                </c:pt>
                <c:pt idx="183">
                  <c:v>-177</c:v>
                </c:pt>
                <c:pt idx="184">
                  <c:v>-176</c:v>
                </c:pt>
                <c:pt idx="185">
                  <c:v>-175</c:v>
                </c:pt>
                <c:pt idx="186">
                  <c:v>-174</c:v>
                </c:pt>
                <c:pt idx="187">
                  <c:v>-173</c:v>
                </c:pt>
                <c:pt idx="188">
                  <c:v>-172</c:v>
                </c:pt>
                <c:pt idx="189">
                  <c:v>-171</c:v>
                </c:pt>
                <c:pt idx="190">
                  <c:v>-170</c:v>
                </c:pt>
                <c:pt idx="191">
                  <c:v>-169</c:v>
                </c:pt>
                <c:pt idx="192">
                  <c:v>-168</c:v>
                </c:pt>
                <c:pt idx="193">
                  <c:v>-167</c:v>
                </c:pt>
                <c:pt idx="194">
                  <c:v>-166</c:v>
                </c:pt>
                <c:pt idx="195">
                  <c:v>-165</c:v>
                </c:pt>
                <c:pt idx="196">
                  <c:v>-164</c:v>
                </c:pt>
                <c:pt idx="197">
                  <c:v>-163</c:v>
                </c:pt>
                <c:pt idx="198">
                  <c:v>-162</c:v>
                </c:pt>
                <c:pt idx="199">
                  <c:v>-161</c:v>
                </c:pt>
                <c:pt idx="200">
                  <c:v>-160</c:v>
                </c:pt>
                <c:pt idx="201">
                  <c:v>-159</c:v>
                </c:pt>
                <c:pt idx="202">
                  <c:v>-158</c:v>
                </c:pt>
                <c:pt idx="203">
                  <c:v>-157</c:v>
                </c:pt>
                <c:pt idx="204">
                  <c:v>-156</c:v>
                </c:pt>
                <c:pt idx="205">
                  <c:v>-155</c:v>
                </c:pt>
                <c:pt idx="206">
                  <c:v>-154</c:v>
                </c:pt>
                <c:pt idx="207">
                  <c:v>-153</c:v>
                </c:pt>
                <c:pt idx="208">
                  <c:v>-152</c:v>
                </c:pt>
                <c:pt idx="209">
                  <c:v>-151</c:v>
                </c:pt>
                <c:pt idx="210">
                  <c:v>-150</c:v>
                </c:pt>
                <c:pt idx="211">
                  <c:v>-149</c:v>
                </c:pt>
                <c:pt idx="212">
                  <c:v>-148</c:v>
                </c:pt>
                <c:pt idx="213">
                  <c:v>-147</c:v>
                </c:pt>
                <c:pt idx="214">
                  <c:v>-146</c:v>
                </c:pt>
                <c:pt idx="215">
                  <c:v>-145</c:v>
                </c:pt>
                <c:pt idx="216">
                  <c:v>-144</c:v>
                </c:pt>
                <c:pt idx="217">
                  <c:v>-143</c:v>
                </c:pt>
                <c:pt idx="218">
                  <c:v>-142</c:v>
                </c:pt>
                <c:pt idx="219">
                  <c:v>-141</c:v>
                </c:pt>
                <c:pt idx="220">
                  <c:v>-140</c:v>
                </c:pt>
                <c:pt idx="221">
                  <c:v>-139</c:v>
                </c:pt>
                <c:pt idx="222">
                  <c:v>-138</c:v>
                </c:pt>
                <c:pt idx="223">
                  <c:v>-137</c:v>
                </c:pt>
                <c:pt idx="224">
                  <c:v>-136</c:v>
                </c:pt>
                <c:pt idx="225">
                  <c:v>-135</c:v>
                </c:pt>
                <c:pt idx="226">
                  <c:v>-134</c:v>
                </c:pt>
                <c:pt idx="227">
                  <c:v>-133</c:v>
                </c:pt>
                <c:pt idx="228">
                  <c:v>-132</c:v>
                </c:pt>
                <c:pt idx="229">
                  <c:v>-131</c:v>
                </c:pt>
                <c:pt idx="230">
                  <c:v>-130</c:v>
                </c:pt>
                <c:pt idx="231">
                  <c:v>-129</c:v>
                </c:pt>
                <c:pt idx="232">
                  <c:v>-128</c:v>
                </c:pt>
                <c:pt idx="233">
                  <c:v>-127</c:v>
                </c:pt>
                <c:pt idx="234">
                  <c:v>-126</c:v>
                </c:pt>
                <c:pt idx="235">
                  <c:v>-125</c:v>
                </c:pt>
                <c:pt idx="236">
                  <c:v>-124</c:v>
                </c:pt>
                <c:pt idx="237">
                  <c:v>-123</c:v>
                </c:pt>
                <c:pt idx="238">
                  <c:v>-122</c:v>
                </c:pt>
                <c:pt idx="239">
                  <c:v>-121</c:v>
                </c:pt>
                <c:pt idx="240">
                  <c:v>-120</c:v>
                </c:pt>
                <c:pt idx="241">
                  <c:v>-119</c:v>
                </c:pt>
                <c:pt idx="242">
                  <c:v>-118</c:v>
                </c:pt>
                <c:pt idx="243">
                  <c:v>-117</c:v>
                </c:pt>
                <c:pt idx="244">
                  <c:v>-116</c:v>
                </c:pt>
                <c:pt idx="245">
                  <c:v>-115</c:v>
                </c:pt>
                <c:pt idx="246">
                  <c:v>-114</c:v>
                </c:pt>
                <c:pt idx="247">
                  <c:v>-113</c:v>
                </c:pt>
                <c:pt idx="248">
                  <c:v>-112</c:v>
                </c:pt>
                <c:pt idx="249">
                  <c:v>-111</c:v>
                </c:pt>
                <c:pt idx="250">
                  <c:v>-110</c:v>
                </c:pt>
                <c:pt idx="251">
                  <c:v>-109</c:v>
                </c:pt>
                <c:pt idx="252">
                  <c:v>-108</c:v>
                </c:pt>
                <c:pt idx="253">
                  <c:v>-107</c:v>
                </c:pt>
                <c:pt idx="254">
                  <c:v>-106</c:v>
                </c:pt>
                <c:pt idx="255">
                  <c:v>-105</c:v>
                </c:pt>
                <c:pt idx="256">
                  <c:v>-104</c:v>
                </c:pt>
                <c:pt idx="257">
                  <c:v>-103</c:v>
                </c:pt>
                <c:pt idx="258">
                  <c:v>-102</c:v>
                </c:pt>
                <c:pt idx="259">
                  <c:v>-101</c:v>
                </c:pt>
                <c:pt idx="260">
                  <c:v>-100</c:v>
                </c:pt>
                <c:pt idx="261">
                  <c:v>-99</c:v>
                </c:pt>
                <c:pt idx="262">
                  <c:v>-98</c:v>
                </c:pt>
                <c:pt idx="263">
                  <c:v>-97</c:v>
                </c:pt>
                <c:pt idx="264">
                  <c:v>-96</c:v>
                </c:pt>
                <c:pt idx="265">
                  <c:v>-95</c:v>
                </c:pt>
                <c:pt idx="266">
                  <c:v>-94</c:v>
                </c:pt>
                <c:pt idx="267">
                  <c:v>-93</c:v>
                </c:pt>
                <c:pt idx="268">
                  <c:v>-92</c:v>
                </c:pt>
                <c:pt idx="269">
                  <c:v>-91</c:v>
                </c:pt>
                <c:pt idx="270">
                  <c:v>-90</c:v>
                </c:pt>
                <c:pt idx="271">
                  <c:v>-89</c:v>
                </c:pt>
                <c:pt idx="272">
                  <c:v>-88</c:v>
                </c:pt>
                <c:pt idx="273">
                  <c:v>-87</c:v>
                </c:pt>
                <c:pt idx="274">
                  <c:v>-86</c:v>
                </c:pt>
                <c:pt idx="275">
                  <c:v>-85</c:v>
                </c:pt>
                <c:pt idx="276">
                  <c:v>-84</c:v>
                </c:pt>
                <c:pt idx="277">
                  <c:v>-83</c:v>
                </c:pt>
                <c:pt idx="278">
                  <c:v>-82</c:v>
                </c:pt>
                <c:pt idx="279">
                  <c:v>-81</c:v>
                </c:pt>
                <c:pt idx="280">
                  <c:v>-80</c:v>
                </c:pt>
                <c:pt idx="281">
                  <c:v>-79</c:v>
                </c:pt>
                <c:pt idx="282">
                  <c:v>-78</c:v>
                </c:pt>
                <c:pt idx="283">
                  <c:v>-77</c:v>
                </c:pt>
                <c:pt idx="284">
                  <c:v>-76</c:v>
                </c:pt>
                <c:pt idx="285">
                  <c:v>-75</c:v>
                </c:pt>
                <c:pt idx="286">
                  <c:v>-74</c:v>
                </c:pt>
                <c:pt idx="287">
                  <c:v>-73</c:v>
                </c:pt>
                <c:pt idx="288">
                  <c:v>-72</c:v>
                </c:pt>
                <c:pt idx="289">
                  <c:v>-71</c:v>
                </c:pt>
                <c:pt idx="290">
                  <c:v>-70</c:v>
                </c:pt>
                <c:pt idx="291">
                  <c:v>-69</c:v>
                </c:pt>
                <c:pt idx="292">
                  <c:v>-68</c:v>
                </c:pt>
                <c:pt idx="293">
                  <c:v>-67</c:v>
                </c:pt>
                <c:pt idx="294">
                  <c:v>-66</c:v>
                </c:pt>
                <c:pt idx="295">
                  <c:v>-65</c:v>
                </c:pt>
                <c:pt idx="296">
                  <c:v>-64</c:v>
                </c:pt>
                <c:pt idx="297">
                  <c:v>-63</c:v>
                </c:pt>
                <c:pt idx="298">
                  <c:v>-62</c:v>
                </c:pt>
                <c:pt idx="299">
                  <c:v>-61</c:v>
                </c:pt>
                <c:pt idx="300">
                  <c:v>-60</c:v>
                </c:pt>
                <c:pt idx="301">
                  <c:v>-59</c:v>
                </c:pt>
                <c:pt idx="302">
                  <c:v>-58</c:v>
                </c:pt>
                <c:pt idx="303">
                  <c:v>-57</c:v>
                </c:pt>
                <c:pt idx="304">
                  <c:v>-56</c:v>
                </c:pt>
                <c:pt idx="305">
                  <c:v>-55</c:v>
                </c:pt>
                <c:pt idx="306">
                  <c:v>-54</c:v>
                </c:pt>
                <c:pt idx="307">
                  <c:v>-53</c:v>
                </c:pt>
                <c:pt idx="308">
                  <c:v>-52</c:v>
                </c:pt>
                <c:pt idx="309">
                  <c:v>-51</c:v>
                </c:pt>
                <c:pt idx="310">
                  <c:v>-50</c:v>
                </c:pt>
                <c:pt idx="311">
                  <c:v>-49</c:v>
                </c:pt>
                <c:pt idx="312">
                  <c:v>-48</c:v>
                </c:pt>
                <c:pt idx="313">
                  <c:v>-47</c:v>
                </c:pt>
                <c:pt idx="314">
                  <c:v>-46</c:v>
                </c:pt>
                <c:pt idx="315">
                  <c:v>-45</c:v>
                </c:pt>
                <c:pt idx="316">
                  <c:v>-44</c:v>
                </c:pt>
                <c:pt idx="317">
                  <c:v>-43</c:v>
                </c:pt>
                <c:pt idx="318">
                  <c:v>-42</c:v>
                </c:pt>
                <c:pt idx="319">
                  <c:v>-41</c:v>
                </c:pt>
                <c:pt idx="320">
                  <c:v>-40</c:v>
                </c:pt>
                <c:pt idx="321">
                  <c:v>-39</c:v>
                </c:pt>
                <c:pt idx="322">
                  <c:v>-38</c:v>
                </c:pt>
                <c:pt idx="323">
                  <c:v>-37</c:v>
                </c:pt>
                <c:pt idx="324">
                  <c:v>-36</c:v>
                </c:pt>
                <c:pt idx="325">
                  <c:v>-35</c:v>
                </c:pt>
                <c:pt idx="326">
                  <c:v>-34</c:v>
                </c:pt>
                <c:pt idx="327">
                  <c:v>-33</c:v>
                </c:pt>
                <c:pt idx="328">
                  <c:v>-32</c:v>
                </c:pt>
                <c:pt idx="329">
                  <c:v>-31</c:v>
                </c:pt>
                <c:pt idx="330">
                  <c:v>-30</c:v>
                </c:pt>
                <c:pt idx="331">
                  <c:v>-29</c:v>
                </c:pt>
                <c:pt idx="332">
                  <c:v>-28</c:v>
                </c:pt>
                <c:pt idx="333">
                  <c:v>-27</c:v>
                </c:pt>
                <c:pt idx="334">
                  <c:v>-26</c:v>
                </c:pt>
                <c:pt idx="335">
                  <c:v>-25</c:v>
                </c:pt>
                <c:pt idx="336">
                  <c:v>-24</c:v>
                </c:pt>
                <c:pt idx="337">
                  <c:v>-23</c:v>
                </c:pt>
                <c:pt idx="338">
                  <c:v>-22</c:v>
                </c:pt>
                <c:pt idx="339">
                  <c:v>-21</c:v>
                </c:pt>
                <c:pt idx="340">
                  <c:v>-20</c:v>
                </c:pt>
                <c:pt idx="341">
                  <c:v>-19</c:v>
                </c:pt>
                <c:pt idx="342">
                  <c:v>-18</c:v>
                </c:pt>
                <c:pt idx="343">
                  <c:v>-17</c:v>
                </c:pt>
                <c:pt idx="344">
                  <c:v>-16</c:v>
                </c:pt>
                <c:pt idx="345">
                  <c:v>-15</c:v>
                </c:pt>
                <c:pt idx="346">
                  <c:v>-14</c:v>
                </c:pt>
                <c:pt idx="347">
                  <c:v>-13</c:v>
                </c:pt>
                <c:pt idx="348">
                  <c:v>-12</c:v>
                </c:pt>
                <c:pt idx="349">
                  <c:v>-11</c:v>
                </c:pt>
                <c:pt idx="350">
                  <c:v>-10</c:v>
                </c:pt>
                <c:pt idx="351">
                  <c:v>-9</c:v>
                </c:pt>
                <c:pt idx="352">
                  <c:v>-8</c:v>
                </c:pt>
                <c:pt idx="353">
                  <c:v>-7</c:v>
                </c:pt>
                <c:pt idx="354">
                  <c:v>-6</c:v>
                </c:pt>
                <c:pt idx="355">
                  <c:v>-5</c:v>
                </c:pt>
                <c:pt idx="356">
                  <c:v>-4</c:v>
                </c:pt>
                <c:pt idx="357">
                  <c:v>-3</c:v>
                </c:pt>
                <c:pt idx="358">
                  <c:v>-2</c:v>
                </c:pt>
                <c:pt idx="359">
                  <c:v>-1</c:v>
                </c:pt>
                <c:pt idx="360">
                  <c:v>0</c:v>
                </c:pt>
                <c:pt idx="361">
                  <c:v>1</c:v>
                </c:pt>
                <c:pt idx="362">
                  <c:v>2</c:v>
                </c:pt>
                <c:pt idx="363">
                  <c:v>3</c:v>
                </c:pt>
                <c:pt idx="364">
                  <c:v>4</c:v>
                </c:pt>
                <c:pt idx="365">
                  <c:v>5</c:v>
                </c:pt>
                <c:pt idx="366">
                  <c:v>6</c:v>
                </c:pt>
                <c:pt idx="367">
                  <c:v>7</c:v>
                </c:pt>
                <c:pt idx="368">
                  <c:v>8</c:v>
                </c:pt>
                <c:pt idx="369">
                  <c:v>9</c:v>
                </c:pt>
                <c:pt idx="370">
                  <c:v>10</c:v>
                </c:pt>
                <c:pt idx="371">
                  <c:v>11</c:v>
                </c:pt>
                <c:pt idx="372">
                  <c:v>12</c:v>
                </c:pt>
                <c:pt idx="373">
                  <c:v>13</c:v>
                </c:pt>
                <c:pt idx="374">
                  <c:v>14</c:v>
                </c:pt>
                <c:pt idx="375">
                  <c:v>15</c:v>
                </c:pt>
                <c:pt idx="376">
                  <c:v>16</c:v>
                </c:pt>
                <c:pt idx="377">
                  <c:v>17</c:v>
                </c:pt>
                <c:pt idx="378">
                  <c:v>18</c:v>
                </c:pt>
                <c:pt idx="379">
                  <c:v>19</c:v>
                </c:pt>
                <c:pt idx="380">
                  <c:v>20</c:v>
                </c:pt>
                <c:pt idx="381">
                  <c:v>21</c:v>
                </c:pt>
                <c:pt idx="382">
                  <c:v>22</c:v>
                </c:pt>
                <c:pt idx="383">
                  <c:v>23</c:v>
                </c:pt>
                <c:pt idx="384">
                  <c:v>24</c:v>
                </c:pt>
                <c:pt idx="385">
                  <c:v>25</c:v>
                </c:pt>
                <c:pt idx="386">
                  <c:v>26</c:v>
                </c:pt>
                <c:pt idx="387">
                  <c:v>27</c:v>
                </c:pt>
                <c:pt idx="388">
                  <c:v>28</c:v>
                </c:pt>
                <c:pt idx="389">
                  <c:v>29</c:v>
                </c:pt>
                <c:pt idx="390">
                  <c:v>30</c:v>
                </c:pt>
                <c:pt idx="391">
                  <c:v>31</c:v>
                </c:pt>
                <c:pt idx="392">
                  <c:v>32</c:v>
                </c:pt>
                <c:pt idx="393">
                  <c:v>33</c:v>
                </c:pt>
                <c:pt idx="394">
                  <c:v>34</c:v>
                </c:pt>
                <c:pt idx="395">
                  <c:v>35</c:v>
                </c:pt>
                <c:pt idx="396">
                  <c:v>36</c:v>
                </c:pt>
                <c:pt idx="397">
                  <c:v>37</c:v>
                </c:pt>
                <c:pt idx="398">
                  <c:v>38</c:v>
                </c:pt>
                <c:pt idx="399">
                  <c:v>39</c:v>
                </c:pt>
                <c:pt idx="400">
                  <c:v>40</c:v>
                </c:pt>
                <c:pt idx="401">
                  <c:v>41</c:v>
                </c:pt>
                <c:pt idx="402">
                  <c:v>42</c:v>
                </c:pt>
                <c:pt idx="403">
                  <c:v>43</c:v>
                </c:pt>
                <c:pt idx="404">
                  <c:v>44</c:v>
                </c:pt>
                <c:pt idx="405">
                  <c:v>45</c:v>
                </c:pt>
                <c:pt idx="406">
                  <c:v>46</c:v>
                </c:pt>
                <c:pt idx="407">
                  <c:v>47</c:v>
                </c:pt>
                <c:pt idx="408">
                  <c:v>48</c:v>
                </c:pt>
                <c:pt idx="409">
                  <c:v>49</c:v>
                </c:pt>
                <c:pt idx="410">
                  <c:v>50</c:v>
                </c:pt>
                <c:pt idx="411">
                  <c:v>51</c:v>
                </c:pt>
                <c:pt idx="412">
                  <c:v>52</c:v>
                </c:pt>
                <c:pt idx="413">
                  <c:v>53</c:v>
                </c:pt>
                <c:pt idx="414">
                  <c:v>54</c:v>
                </c:pt>
                <c:pt idx="415">
                  <c:v>55</c:v>
                </c:pt>
                <c:pt idx="416">
                  <c:v>56</c:v>
                </c:pt>
                <c:pt idx="417">
                  <c:v>57</c:v>
                </c:pt>
                <c:pt idx="418">
                  <c:v>58</c:v>
                </c:pt>
                <c:pt idx="419">
                  <c:v>59</c:v>
                </c:pt>
                <c:pt idx="420">
                  <c:v>60</c:v>
                </c:pt>
                <c:pt idx="421">
                  <c:v>61</c:v>
                </c:pt>
                <c:pt idx="422">
                  <c:v>62</c:v>
                </c:pt>
                <c:pt idx="423">
                  <c:v>63</c:v>
                </c:pt>
                <c:pt idx="424">
                  <c:v>64</c:v>
                </c:pt>
                <c:pt idx="425">
                  <c:v>65</c:v>
                </c:pt>
                <c:pt idx="426">
                  <c:v>66</c:v>
                </c:pt>
                <c:pt idx="427">
                  <c:v>67</c:v>
                </c:pt>
                <c:pt idx="428">
                  <c:v>68</c:v>
                </c:pt>
                <c:pt idx="429">
                  <c:v>69</c:v>
                </c:pt>
                <c:pt idx="430">
                  <c:v>70</c:v>
                </c:pt>
                <c:pt idx="431">
                  <c:v>71</c:v>
                </c:pt>
                <c:pt idx="432">
                  <c:v>72</c:v>
                </c:pt>
                <c:pt idx="433">
                  <c:v>73</c:v>
                </c:pt>
                <c:pt idx="434">
                  <c:v>74</c:v>
                </c:pt>
                <c:pt idx="435">
                  <c:v>75</c:v>
                </c:pt>
                <c:pt idx="436">
                  <c:v>76</c:v>
                </c:pt>
                <c:pt idx="437">
                  <c:v>77</c:v>
                </c:pt>
                <c:pt idx="438">
                  <c:v>78</c:v>
                </c:pt>
                <c:pt idx="439">
                  <c:v>79</c:v>
                </c:pt>
                <c:pt idx="440">
                  <c:v>80</c:v>
                </c:pt>
                <c:pt idx="441">
                  <c:v>81</c:v>
                </c:pt>
                <c:pt idx="442">
                  <c:v>82</c:v>
                </c:pt>
                <c:pt idx="443">
                  <c:v>83</c:v>
                </c:pt>
                <c:pt idx="444">
                  <c:v>84</c:v>
                </c:pt>
                <c:pt idx="445">
                  <c:v>85</c:v>
                </c:pt>
                <c:pt idx="446">
                  <c:v>86</c:v>
                </c:pt>
                <c:pt idx="447">
                  <c:v>87</c:v>
                </c:pt>
                <c:pt idx="448">
                  <c:v>88</c:v>
                </c:pt>
                <c:pt idx="449">
                  <c:v>89</c:v>
                </c:pt>
                <c:pt idx="450">
                  <c:v>90</c:v>
                </c:pt>
                <c:pt idx="451">
                  <c:v>91</c:v>
                </c:pt>
                <c:pt idx="452">
                  <c:v>92</c:v>
                </c:pt>
                <c:pt idx="453">
                  <c:v>93</c:v>
                </c:pt>
                <c:pt idx="454">
                  <c:v>94</c:v>
                </c:pt>
                <c:pt idx="455">
                  <c:v>95</c:v>
                </c:pt>
                <c:pt idx="456">
                  <c:v>96</c:v>
                </c:pt>
                <c:pt idx="457">
                  <c:v>97</c:v>
                </c:pt>
                <c:pt idx="458">
                  <c:v>98</c:v>
                </c:pt>
                <c:pt idx="459">
                  <c:v>99</c:v>
                </c:pt>
                <c:pt idx="460">
                  <c:v>100</c:v>
                </c:pt>
                <c:pt idx="461">
                  <c:v>101</c:v>
                </c:pt>
                <c:pt idx="462">
                  <c:v>102</c:v>
                </c:pt>
                <c:pt idx="463">
                  <c:v>103</c:v>
                </c:pt>
                <c:pt idx="464">
                  <c:v>104</c:v>
                </c:pt>
                <c:pt idx="465">
                  <c:v>105</c:v>
                </c:pt>
                <c:pt idx="466">
                  <c:v>106</c:v>
                </c:pt>
                <c:pt idx="467">
                  <c:v>107</c:v>
                </c:pt>
                <c:pt idx="468">
                  <c:v>108</c:v>
                </c:pt>
                <c:pt idx="469">
                  <c:v>109</c:v>
                </c:pt>
                <c:pt idx="470">
                  <c:v>110</c:v>
                </c:pt>
                <c:pt idx="471">
                  <c:v>111</c:v>
                </c:pt>
                <c:pt idx="472">
                  <c:v>112</c:v>
                </c:pt>
                <c:pt idx="473">
                  <c:v>113</c:v>
                </c:pt>
                <c:pt idx="474">
                  <c:v>114</c:v>
                </c:pt>
                <c:pt idx="475">
                  <c:v>115</c:v>
                </c:pt>
                <c:pt idx="476">
                  <c:v>116</c:v>
                </c:pt>
                <c:pt idx="477">
                  <c:v>117</c:v>
                </c:pt>
                <c:pt idx="478">
                  <c:v>118</c:v>
                </c:pt>
                <c:pt idx="479">
                  <c:v>119</c:v>
                </c:pt>
                <c:pt idx="480">
                  <c:v>120</c:v>
                </c:pt>
                <c:pt idx="481">
                  <c:v>121</c:v>
                </c:pt>
                <c:pt idx="482">
                  <c:v>122</c:v>
                </c:pt>
                <c:pt idx="483">
                  <c:v>123</c:v>
                </c:pt>
                <c:pt idx="484">
                  <c:v>124</c:v>
                </c:pt>
                <c:pt idx="485">
                  <c:v>125</c:v>
                </c:pt>
                <c:pt idx="486">
                  <c:v>126</c:v>
                </c:pt>
                <c:pt idx="487">
                  <c:v>127</c:v>
                </c:pt>
                <c:pt idx="488">
                  <c:v>128</c:v>
                </c:pt>
                <c:pt idx="489">
                  <c:v>129</c:v>
                </c:pt>
                <c:pt idx="490">
                  <c:v>130</c:v>
                </c:pt>
                <c:pt idx="491">
                  <c:v>131</c:v>
                </c:pt>
                <c:pt idx="492">
                  <c:v>132</c:v>
                </c:pt>
                <c:pt idx="493">
                  <c:v>133</c:v>
                </c:pt>
                <c:pt idx="494">
                  <c:v>134</c:v>
                </c:pt>
                <c:pt idx="495">
                  <c:v>135</c:v>
                </c:pt>
                <c:pt idx="496">
                  <c:v>136</c:v>
                </c:pt>
                <c:pt idx="497">
                  <c:v>137</c:v>
                </c:pt>
                <c:pt idx="498">
                  <c:v>138</c:v>
                </c:pt>
                <c:pt idx="499">
                  <c:v>139</c:v>
                </c:pt>
                <c:pt idx="500">
                  <c:v>140</c:v>
                </c:pt>
                <c:pt idx="501">
                  <c:v>141</c:v>
                </c:pt>
                <c:pt idx="502">
                  <c:v>142</c:v>
                </c:pt>
                <c:pt idx="503">
                  <c:v>143</c:v>
                </c:pt>
                <c:pt idx="504">
                  <c:v>144</c:v>
                </c:pt>
                <c:pt idx="505">
                  <c:v>145</c:v>
                </c:pt>
                <c:pt idx="506">
                  <c:v>146</c:v>
                </c:pt>
                <c:pt idx="507">
                  <c:v>147</c:v>
                </c:pt>
                <c:pt idx="508">
                  <c:v>148</c:v>
                </c:pt>
                <c:pt idx="509">
                  <c:v>149</c:v>
                </c:pt>
                <c:pt idx="510">
                  <c:v>150</c:v>
                </c:pt>
                <c:pt idx="511">
                  <c:v>151</c:v>
                </c:pt>
                <c:pt idx="512">
                  <c:v>152</c:v>
                </c:pt>
                <c:pt idx="513">
                  <c:v>153</c:v>
                </c:pt>
                <c:pt idx="514">
                  <c:v>154</c:v>
                </c:pt>
                <c:pt idx="515">
                  <c:v>155</c:v>
                </c:pt>
                <c:pt idx="516">
                  <c:v>156</c:v>
                </c:pt>
                <c:pt idx="517">
                  <c:v>157</c:v>
                </c:pt>
                <c:pt idx="518">
                  <c:v>158</c:v>
                </c:pt>
                <c:pt idx="519">
                  <c:v>159</c:v>
                </c:pt>
                <c:pt idx="520">
                  <c:v>160</c:v>
                </c:pt>
                <c:pt idx="521">
                  <c:v>161</c:v>
                </c:pt>
                <c:pt idx="522">
                  <c:v>162</c:v>
                </c:pt>
                <c:pt idx="523">
                  <c:v>163</c:v>
                </c:pt>
                <c:pt idx="524">
                  <c:v>164</c:v>
                </c:pt>
                <c:pt idx="525">
                  <c:v>165</c:v>
                </c:pt>
                <c:pt idx="526">
                  <c:v>166</c:v>
                </c:pt>
                <c:pt idx="527">
                  <c:v>167</c:v>
                </c:pt>
                <c:pt idx="528">
                  <c:v>168</c:v>
                </c:pt>
                <c:pt idx="529">
                  <c:v>169</c:v>
                </c:pt>
                <c:pt idx="530">
                  <c:v>170</c:v>
                </c:pt>
                <c:pt idx="531">
                  <c:v>171</c:v>
                </c:pt>
                <c:pt idx="532">
                  <c:v>172</c:v>
                </c:pt>
                <c:pt idx="533">
                  <c:v>173</c:v>
                </c:pt>
                <c:pt idx="534">
                  <c:v>174</c:v>
                </c:pt>
                <c:pt idx="535">
                  <c:v>175</c:v>
                </c:pt>
                <c:pt idx="536">
                  <c:v>176</c:v>
                </c:pt>
                <c:pt idx="537">
                  <c:v>177</c:v>
                </c:pt>
                <c:pt idx="538">
                  <c:v>178</c:v>
                </c:pt>
                <c:pt idx="539">
                  <c:v>179</c:v>
                </c:pt>
                <c:pt idx="540">
                  <c:v>180</c:v>
                </c:pt>
                <c:pt idx="541">
                  <c:v>181</c:v>
                </c:pt>
                <c:pt idx="542">
                  <c:v>182</c:v>
                </c:pt>
                <c:pt idx="543">
                  <c:v>183</c:v>
                </c:pt>
                <c:pt idx="544">
                  <c:v>184</c:v>
                </c:pt>
                <c:pt idx="545">
                  <c:v>185</c:v>
                </c:pt>
                <c:pt idx="546">
                  <c:v>186</c:v>
                </c:pt>
                <c:pt idx="547">
                  <c:v>187</c:v>
                </c:pt>
                <c:pt idx="548">
                  <c:v>188</c:v>
                </c:pt>
                <c:pt idx="549">
                  <c:v>189</c:v>
                </c:pt>
                <c:pt idx="550">
                  <c:v>190</c:v>
                </c:pt>
                <c:pt idx="551">
                  <c:v>191</c:v>
                </c:pt>
                <c:pt idx="552">
                  <c:v>192</c:v>
                </c:pt>
                <c:pt idx="553">
                  <c:v>193</c:v>
                </c:pt>
                <c:pt idx="554">
                  <c:v>194</c:v>
                </c:pt>
                <c:pt idx="555">
                  <c:v>195</c:v>
                </c:pt>
                <c:pt idx="556">
                  <c:v>196</c:v>
                </c:pt>
                <c:pt idx="557">
                  <c:v>197</c:v>
                </c:pt>
                <c:pt idx="558">
                  <c:v>198</c:v>
                </c:pt>
                <c:pt idx="559">
                  <c:v>199</c:v>
                </c:pt>
                <c:pt idx="560">
                  <c:v>200</c:v>
                </c:pt>
                <c:pt idx="561">
                  <c:v>201</c:v>
                </c:pt>
                <c:pt idx="562">
                  <c:v>202</c:v>
                </c:pt>
                <c:pt idx="563">
                  <c:v>203</c:v>
                </c:pt>
                <c:pt idx="564">
                  <c:v>204</c:v>
                </c:pt>
                <c:pt idx="565">
                  <c:v>205</c:v>
                </c:pt>
                <c:pt idx="566">
                  <c:v>206</c:v>
                </c:pt>
                <c:pt idx="567">
                  <c:v>207</c:v>
                </c:pt>
                <c:pt idx="568">
                  <c:v>208</c:v>
                </c:pt>
                <c:pt idx="569">
                  <c:v>209</c:v>
                </c:pt>
                <c:pt idx="570">
                  <c:v>210</c:v>
                </c:pt>
                <c:pt idx="571">
                  <c:v>211</c:v>
                </c:pt>
                <c:pt idx="572">
                  <c:v>212</c:v>
                </c:pt>
                <c:pt idx="573">
                  <c:v>213</c:v>
                </c:pt>
                <c:pt idx="574">
                  <c:v>214</c:v>
                </c:pt>
                <c:pt idx="575">
                  <c:v>215</c:v>
                </c:pt>
                <c:pt idx="576">
                  <c:v>216</c:v>
                </c:pt>
                <c:pt idx="577">
                  <c:v>217</c:v>
                </c:pt>
                <c:pt idx="578">
                  <c:v>218</c:v>
                </c:pt>
                <c:pt idx="579">
                  <c:v>219</c:v>
                </c:pt>
                <c:pt idx="580">
                  <c:v>220</c:v>
                </c:pt>
                <c:pt idx="581">
                  <c:v>221</c:v>
                </c:pt>
                <c:pt idx="582">
                  <c:v>222</c:v>
                </c:pt>
                <c:pt idx="583">
                  <c:v>223</c:v>
                </c:pt>
                <c:pt idx="584">
                  <c:v>224</c:v>
                </c:pt>
                <c:pt idx="585">
                  <c:v>225</c:v>
                </c:pt>
                <c:pt idx="586">
                  <c:v>226</c:v>
                </c:pt>
                <c:pt idx="587">
                  <c:v>227</c:v>
                </c:pt>
                <c:pt idx="588">
                  <c:v>228</c:v>
                </c:pt>
                <c:pt idx="589">
                  <c:v>229</c:v>
                </c:pt>
                <c:pt idx="590">
                  <c:v>230</c:v>
                </c:pt>
                <c:pt idx="591">
                  <c:v>231</c:v>
                </c:pt>
                <c:pt idx="592">
                  <c:v>232</c:v>
                </c:pt>
                <c:pt idx="593">
                  <c:v>233</c:v>
                </c:pt>
                <c:pt idx="594">
                  <c:v>234</c:v>
                </c:pt>
                <c:pt idx="595">
                  <c:v>235</c:v>
                </c:pt>
                <c:pt idx="596">
                  <c:v>236</c:v>
                </c:pt>
                <c:pt idx="597">
                  <c:v>237</c:v>
                </c:pt>
                <c:pt idx="598">
                  <c:v>238</c:v>
                </c:pt>
                <c:pt idx="599">
                  <c:v>239</c:v>
                </c:pt>
                <c:pt idx="600">
                  <c:v>240</c:v>
                </c:pt>
                <c:pt idx="601">
                  <c:v>241</c:v>
                </c:pt>
                <c:pt idx="602">
                  <c:v>242</c:v>
                </c:pt>
                <c:pt idx="603">
                  <c:v>243</c:v>
                </c:pt>
                <c:pt idx="604">
                  <c:v>244</c:v>
                </c:pt>
                <c:pt idx="605">
                  <c:v>245</c:v>
                </c:pt>
                <c:pt idx="606">
                  <c:v>246</c:v>
                </c:pt>
                <c:pt idx="607">
                  <c:v>247</c:v>
                </c:pt>
                <c:pt idx="608">
                  <c:v>248</c:v>
                </c:pt>
                <c:pt idx="609">
                  <c:v>249</c:v>
                </c:pt>
                <c:pt idx="610">
                  <c:v>250</c:v>
                </c:pt>
                <c:pt idx="611">
                  <c:v>251</c:v>
                </c:pt>
                <c:pt idx="612">
                  <c:v>252</c:v>
                </c:pt>
                <c:pt idx="613">
                  <c:v>253</c:v>
                </c:pt>
                <c:pt idx="614">
                  <c:v>254</c:v>
                </c:pt>
                <c:pt idx="615">
                  <c:v>255</c:v>
                </c:pt>
                <c:pt idx="616">
                  <c:v>256</c:v>
                </c:pt>
                <c:pt idx="617">
                  <c:v>257</c:v>
                </c:pt>
                <c:pt idx="618">
                  <c:v>258</c:v>
                </c:pt>
                <c:pt idx="619">
                  <c:v>259</c:v>
                </c:pt>
                <c:pt idx="620">
                  <c:v>260</c:v>
                </c:pt>
                <c:pt idx="621">
                  <c:v>261</c:v>
                </c:pt>
                <c:pt idx="622">
                  <c:v>262</c:v>
                </c:pt>
                <c:pt idx="623">
                  <c:v>263</c:v>
                </c:pt>
                <c:pt idx="624">
                  <c:v>264</c:v>
                </c:pt>
                <c:pt idx="625">
                  <c:v>265</c:v>
                </c:pt>
                <c:pt idx="626">
                  <c:v>266</c:v>
                </c:pt>
                <c:pt idx="627">
                  <c:v>267</c:v>
                </c:pt>
                <c:pt idx="628">
                  <c:v>268</c:v>
                </c:pt>
                <c:pt idx="629">
                  <c:v>269</c:v>
                </c:pt>
                <c:pt idx="630">
                  <c:v>270</c:v>
                </c:pt>
                <c:pt idx="631">
                  <c:v>271</c:v>
                </c:pt>
                <c:pt idx="632">
                  <c:v>272</c:v>
                </c:pt>
                <c:pt idx="633">
                  <c:v>273</c:v>
                </c:pt>
                <c:pt idx="634">
                  <c:v>274</c:v>
                </c:pt>
                <c:pt idx="635">
                  <c:v>275</c:v>
                </c:pt>
                <c:pt idx="636">
                  <c:v>276</c:v>
                </c:pt>
                <c:pt idx="637">
                  <c:v>277</c:v>
                </c:pt>
                <c:pt idx="638">
                  <c:v>278</c:v>
                </c:pt>
                <c:pt idx="639">
                  <c:v>279</c:v>
                </c:pt>
                <c:pt idx="640">
                  <c:v>280</c:v>
                </c:pt>
                <c:pt idx="641">
                  <c:v>281</c:v>
                </c:pt>
                <c:pt idx="642">
                  <c:v>282</c:v>
                </c:pt>
                <c:pt idx="643">
                  <c:v>283</c:v>
                </c:pt>
                <c:pt idx="644">
                  <c:v>284</c:v>
                </c:pt>
                <c:pt idx="645">
                  <c:v>285</c:v>
                </c:pt>
                <c:pt idx="646">
                  <c:v>286</c:v>
                </c:pt>
                <c:pt idx="647">
                  <c:v>287</c:v>
                </c:pt>
                <c:pt idx="648">
                  <c:v>288</c:v>
                </c:pt>
                <c:pt idx="649">
                  <c:v>289</c:v>
                </c:pt>
                <c:pt idx="650">
                  <c:v>290</c:v>
                </c:pt>
                <c:pt idx="651">
                  <c:v>291</c:v>
                </c:pt>
                <c:pt idx="652">
                  <c:v>292</c:v>
                </c:pt>
                <c:pt idx="653">
                  <c:v>293</c:v>
                </c:pt>
                <c:pt idx="654">
                  <c:v>294</c:v>
                </c:pt>
                <c:pt idx="655">
                  <c:v>295</c:v>
                </c:pt>
                <c:pt idx="656">
                  <c:v>296</c:v>
                </c:pt>
                <c:pt idx="657">
                  <c:v>297</c:v>
                </c:pt>
                <c:pt idx="658">
                  <c:v>298</c:v>
                </c:pt>
                <c:pt idx="659">
                  <c:v>299</c:v>
                </c:pt>
                <c:pt idx="660">
                  <c:v>300</c:v>
                </c:pt>
                <c:pt idx="661">
                  <c:v>301</c:v>
                </c:pt>
                <c:pt idx="662">
                  <c:v>302</c:v>
                </c:pt>
                <c:pt idx="663">
                  <c:v>303</c:v>
                </c:pt>
                <c:pt idx="664">
                  <c:v>304</c:v>
                </c:pt>
                <c:pt idx="665">
                  <c:v>305</c:v>
                </c:pt>
                <c:pt idx="666">
                  <c:v>306</c:v>
                </c:pt>
                <c:pt idx="667">
                  <c:v>307</c:v>
                </c:pt>
                <c:pt idx="668">
                  <c:v>308</c:v>
                </c:pt>
                <c:pt idx="669">
                  <c:v>309</c:v>
                </c:pt>
                <c:pt idx="670">
                  <c:v>310</c:v>
                </c:pt>
                <c:pt idx="671">
                  <c:v>311</c:v>
                </c:pt>
                <c:pt idx="672">
                  <c:v>312</c:v>
                </c:pt>
                <c:pt idx="673">
                  <c:v>313</c:v>
                </c:pt>
                <c:pt idx="674">
                  <c:v>314</c:v>
                </c:pt>
                <c:pt idx="675">
                  <c:v>315</c:v>
                </c:pt>
                <c:pt idx="676">
                  <c:v>316</c:v>
                </c:pt>
                <c:pt idx="677">
                  <c:v>317</c:v>
                </c:pt>
                <c:pt idx="678">
                  <c:v>318</c:v>
                </c:pt>
                <c:pt idx="679">
                  <c:v>319</c:v>
                </c:pt>
                <c:pt idx="680">
                  <c:v>320</c:v>
                </c:pt>
                <c:pt idx="681">
                  <c:v>321</c:v>
                </c:pt>
                <c:pt idx="682">
                  <c:v>322</c:v>
                </c:pt>
                <c:pt idx="683">
                  <c:v>323</c:v>
                </c:pt>
                <c:pt idx="684">
                  <c:v>324</c:v>
                </c:pt>
                <c:pt idx="685">
                  <c:v>325</c:v>
                </c:pt>
                <c:pt idx="686">
                  <c:v>326</c:v>
                </c:pt>
                <c:pt idx="687">
                  <c:v>327</c:v>
                </c:pt>
                <c:pt idx="688">
                  <c:v>328</c:v>
                </c:pt>
                <c:pt idx="689">
                  <c:v>329</c:v>
                </c:pt>
                <c:pt idx="690">
                  <c:v>330</c:v>
                </c:pt>
                <c:pt idx="691">
                  <c:v>331</c:v>
                </c:pt>
                <c:pt idx="692">
                  <c:v>332</c:v>
                </c:pt>
                <c:pt idx="693">
                  <c:v>333</c:v>
                </c:pt>
                <c:pt idx="694">
                  <c:v>334</c:v>
                </c:pt>
                <c:pt idx="695">
                  <c:v>335</c:v>
                </c:pt>
                <c:pt idx="696">
                  <c:v>336</c:v>
                </c:pt>
                <c:pt idx="697">
                  <c:v>337</c:v>
                </c:pt>
                <c:pt idx="698">
                  <c:v>338</c:v>
                </c:pt>
                <c:pt idx="699">
                  <c:v>339</c:v>
                </c:pt>
                <c:pt idx="700">
                  <c:v>340</c:v>
                </c:pt>
                <c:pt idx="701">
                  <c:v>341</c:v>
                </c:pt>
                <c:pt idx="702">
                  <c:v>342</c:v>
                </c:pt>
                <c:pt idx="703">
                  <c:v>343</c:v>
                </c:pt>
                <c:pt idx="704">
                  <c:v>344</c:v>
                </c:pt>
                <c:pt idx="705">
                  <c:v>345</c:v>
                </c:pt>
                <c:pt idx="706">
                  <c:v>346</c:v>
                </c:pt>
                <c:pt idx="707">
                  <c:v>347</c:v>
                </c:pt>
                <c:pt idx="708">
                  <c:v>348</c:v>
                </c:pt>
                <c:pt idx="709">
                  <c:v>349</c:v>
                </c:pt>
                <c:pt idx="710">
                  <c:v>350</c:v>
                </c:pt>
                <c:pt idx="711">
                  <c:v>351</c:v>
                </c:pt>
                <c:pt idx="712">
                  <c:v>352</c:v>
                </c:pt>
                <c:pt idx="713">
                  <c:v>353</c:v>
                </c:pt>
                <c:pt idx="714">
                  <c:v>354</c:v>
                </c:pt>
                <c:pt idx="715">
                  <c:v>355</c:v>
                </c:pt>
                <c:pt idx="716">
                  <c:v>356</c:v>
                </c:pt>
                <c:pt idx="717">
                  <c:v>357</c:v>
                </c:pt>
                <c:pt idx="718">
                  <c:v>358</c:v>
                </c:pt>
                <c:pt idx="719">
                  <c:v>359</c:v>
                </c:pt>
                <c:pt idx="720">
                  <c:v>360</c:v>
                </c:pt>
              </c:numCache>
            </c:numRef>
          </c:cat>
          <c:val>
            <c:numRef>
              <c:f>'High Lift Dynamics'!$D$4:$D$724</c:f>
              <c:numCache>
                <c:formatCode>General</c:formatCode>
                <c:ptCount val="7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0</c:v>
                </c:pt>
                <c:pt idx="282">
                  <c:v>0</c:v>
                </c:pt>
                <c:pt idx="283">
                  <c:v>0</c:v>
                </c:pt>
                <c:pt idx="284">
                  <c:v>0</c:v>
                </c:pt>
                <c:pt idx="285">
                  <c:v>0</c:v>
                </c:pt>
                <c:pt idx="286">
                  <c:v>0</c:v>
                </c:pt>
                <c:pt idx="287">
                  <c:v>0</c:v>
                </c:pt>
                <c:pt idx="288">
                  <c:v>0</c:v>
                </c:pt>
                <c:pt idx="289">
                  <c:v>0</c:v>
                </c:pt>
                <c:pt idx="290">
                  <c:v>0</c:v>
                </c:pt>
                <c:pt idx="291">
                  <c:v>0</c:v>
                </c:pt>
                <c:pt idx="292">
                  <c:v>0</c:v>
                </c:pt>
                <c:pt idx="293">
                  <c:v>0</c:v>
                </c:pt>
                <c:pt idx="294">
                  <c:v>0</c:v>
                </c:pt>
                <c:pt idx="295">
                  <c:v>0</c:v>
                </c:pt>
                <c:pt idx="296">
                  <c:v>0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0</c:v>
                </c:pt>
                <c:pt idx="301">
                  <c:v>0</c:v>
                </c:pt>
                <c:pt idx="302">
                  <c:v>0</c:v>
                </c:pt>
                <c:pt idx="303">
                  <c:v>0</c:v>
                </c:pt>
                <c:pt idx="304">
                  <c:v>0</c:v>
                </c:pt>
                <c:pt idx="305">
                  <c:v>0</c:v>
                </c:pt>
                <c:pt idx="306">
                  <c:v>0</c:v>
                </c:pt>
                <c:pt idx="307">
                  <c:v>0</c:v>
                </c:pt>
                <c:pt idx="308">
                  <c:v>0</c:v>
                </c:pt>
                <c:pt idx="309">
                  <c:v>0</c:v>
                </c:pt>
                <c:pt idx="310">
                  <c:v>0</c:v>
                </c:pt>
                <c:pt idx="311">
                  <c:v>0</c:v>
                </c:pt>
                <c:pt idx="312">
                  <c:v>0</c:v>
                </c:pt>
                <c:pt idx="313">
                  <c:v>0</c:v>
                </c:pt>
                <c:pt idx="314">
                  <c:v>0</c:v>
                </c:pt>
                <c:pt idx="315">
                  <c:v>0</c:v>
                </c:pt>
                <c:pt idx="316">
                  <c:v>0</c:v>
                </c:pt>
                <c:pt idx="317">
                  <c:v>0</c:v>
                </c:pt>
                <c:pt idx="318">
                  <c:v>0</c:v>
                </c:pt>
                <c:pt idx="319">
                  <c:v>2.3803008905148221E-2</c:v>
                </c:pt>
                <c:pt idx="320">
                  <c:v>6.1923948013541404E-2</c:v>
                </c:pt>
                <c:pt idx="321">
                  <c:v>0.10828880485234926</c:v>
                </c:pt>
                <c:pt idx="322">
                  <c:v>0.17965030283173594</c:v>
                </c:pt>
                <c:pt idx="323">
                  <c:v>0.24982545210676063</c:v>
                </c:pt>
                <c:pt idx="324">
                  <c:v>0.31880890856810873</c:v>
                </c:pt>
                <c:pt idx="325">
                  <c:v>0.38659541885849036</c:v>
                </c:pt>
                <c:pt idx="326">
                  <c:v>0.45317982077270125</c:v>
                </c:pt>
                <c:pt idx="327">
                  <c:v>0.51855704365074351</c:v>
                </c:pt>
                <c:pt idx="328">
                  <c:v>0.58272210876397967</c:v>
                </c:pt>
                <c:pt idx="329">
                  <c:v>0.64567012969427162</c:v>
                </c:pt>
                <c:pt idx="330">
                  <c:v>0.73199153366932324</c:v>
                </c:pt>
                <c:pt idx="331">
                  <c:v>0.82105433849622167</c:v>
                </c:pt>
                <c:pt idx="332">
                  <c:v>0.90888194921814691</c:v>
                </c:pt>
                <c:pt idx="333">
                  <c:v>1.0016784790966666</c:v>
                </c:pt>
                <c:pt idx="334">
                  <c:v>1.0975884107340668</c:v>
                </c:pt>
                <c:pt idx="335">
                  <c:v>1.1980232942812561</c:v>
                </c:pt>
                <c:pt idx="336">
                  <c:v>1.2988034885200641</c:v>
                </c:pt>
                <c:pt idx="337">
                  <c:v>1.3983121062064297</c:v>
                </c:pt>
                <c:pt idx="338">
                  <c:v>1.4990607358669605</c:v>
                </c:pt>
                <c:pt idx="339">
                  <c:v>1.6087190803539893</c:v>
                </c:pt>
                <c:pt idx="340">
                  <c:v>1.7199105957750289</c:v>
                </c:pt>
                <c:pt idx="341">
                  <c:v>1.8297984657070254</c:v>
                </c:pt>
                <c:pt idx="342">
                  <c:v>1.938374321763255</c:v>
                </c:pt>
                <c:pt idx="343">
                  <c:v>2.0456298954718943</c:v>
                </c:pt>
                <c:pt idx="344">
                  <c:v>2.1515570189057622</c:v>
                </c:pt>
                <c:pt idx="345">
                  <c:v>2.2561476253042883</c:v>
                </c:pt>
                <c:pt idx="346">
                  <c:v>2.3593937496878539</c:v>
                </c:pt>
                <c:pt idx="347">
                  <c:v>2.4612875294643617</c:v>
                </c:pt>
                <c:pt idx="348">
                  <c:v>2.561821205027969</c:v>
                </c:pt>
                <c:pt idx="349">
                  <c:v>2.6609871203500659</c:v>
                </c:pt>
                <c:pt idx="350">
                  <c:v>2.7629858985443976</c:v>
                </c:pt>
                <c:pt idx="351">
                  <c:v>2.8671954460430866</c:v>
                </c:pt>
                <c:pt idx="352">
                  <c:v>2.9798199666766361</c:v>
                </c:pt>
                <c:pt idx="353">
                  <c:v>3.0914197808900097</c:v>
                </c:pt>
                <c:pt idx="354">
                  <c:v>3.2016115038798749</c:v>
                </c:pt>
                <c:pt idx="355">
                  <c:v>3.3103867441199388</c:v>
                </c:pt>
                <c:pt idx="356">
                  <c:v>3.4177372179544743</c:v>
                </c:pt>
                <c:pt idx="357">
                  <c:v>3.5236547502293121</c:v>
                </c:pt>
                <c:pt idx="358">
                  <c:v>3.6281312749142711</c:v>
                </c:pt>
                <c:pt idx="359">
                  <c:v>3.7319223549162754</c:v>
                </c:pt>
                <c:pt idx="360">
                  <c:v>3.8355119306805059</c:v>
                </c:pt>
                <c:pt idx="361">
                  <c:v>3.9449509486831831</c:v>
                </c:pt>
                <c:pt idx="362">
                  <c:v>4.0538361678281003</c:v>
                </c:pt>
                <c:pt idx="363">
                  <c:v>4.1612400040155135</c:v>
                </c:pt>
                <c:pt idx="364">
                  <c:v>4.2671542780274647</c:v>
                </c:pt>
                <c:pt idx="365">
                  <c:v>4.3715709240819303</c:v>
                </c:pt>
                <c:pt idx="366">
                  <c:v>4.4744819904470372</c:v>
                </c:pt>
                <c:pt idx="367">
                  <c:v>4.5758796400466482</c:v>
                </c:pt>
                <c:pt idx="368">
                  <c:v>4.675756151057179</c:v>
                </c:pt>
                <c:pt idx="369">
                  <c:v>4.7741039174956237</c:v>
                </c:pt>
                <c:pt idx="370">
                  <c:v>4.8771216417730257</c:v>
                </c:pt>
                <c:pt idx="371">
                  <c:v>4.980573657645273</c:v>
                </c:pt>
                <c:pt idx="372">
                  <c:v>5.0824737159121742</c:v>
                </c:pt>
                <c:pt idx="373">
                  <c:v>5.1828140564897396</c:v>
                </c:pt>
                <c:pt idx="374">
                  <c:v>5.28158703807257</c:v>
                </c:pt>
                <c:pt idx="375">
                  <c:v>5.3793659876615587</c:v>
                </c:pt>
                <c:pt idx="376">
                  <c:v>5.4770236537923624</c:v>
                </c:pt>
                <c:pt idx="377">
                  <c:v>5.5730915557285003</c:v>
                </c:pt>
                <c:pt idx="378">
                  <c:v>5.6727028364285452</c:v>
                </c:pt>
                <c:pt idx="379">
                  <c:v>5.7717391990223739</c:v>
                </c:pt>
                <c:pt idx="380">
                  <c:v>5.8691633536917305</c:v>
                </c:pt>
                <c:pt idx="381">
                  <c:v>5.9649678812100548</c:v>
                </c:pt>
                <c:pt idx="382">
                  <c:v>6.0591454856916522</c:v>
                </c:pt>
                <c:pt idx="383">
                  <c:v>6.1516889951473228</c:v>
                </c:pt>
                <c:pt idx="384">
                  <c:v>6.242591362030522</c:v>
                </c:pt>
                <c:pt idx="385">
                  <c:v>6.3318456637740645</c:v>
                </c:pt>
                <c:pt idx="386">
                  <c:v>6.4194451033173161</c:v>
                </c:pt>
                <c:pt idx="387">
                  <c:v>6.5087134883849549</c:v>
                </c:pt>
                <c:pt idx="388">
                  <c:v>6.5990653488274331</c:v>
                </c:pt>
                <c:pt idx="389">
                  <c:v>6.6877419972560164</c:v>
                </c:pt>
                <c:pt idx="390">
                  <c:v>6.7747366806006069</c:v>
                </c:pt>
                <c:pt idx="391">
                  <c:v>6.8600427738792469</c:v>
                </c:pt>
                <c:pt idx="392">
                  <c:v>6.943653780702669</c:v>
                </c:pt>
                <c:pt idx="393">
                  <c:v>7.0255633337689707</c:v>
                </c:pt>
                <c:pt idx="394">
                  <c:v>7.1057651953485825</c:v>
                </c:pt>
                <c:pt idx="395">
                  <c:v>7.1842532577592184</c:v>
                </c:pt>
                <c:pt idx="396">
                  <c:v>7.2618933473458283</c:v>
                </c:pt>
                <c:pt idx="397">
                  <c:v>7.3389255628907444</c:v>
                </c:pt>
                <c:pt idx="398">
                  <c:v>7.4142262232019718</c:v>
                </c:pt>
                <c:pt idx="399">
                  <c:v>7.4877895938427184</c:v>
                </c:pt>
                <c:pt idx="400">
                  <c:v>7.5609760501044319</c:v>
                </c:pt>
                <c:pt idx="401">
                  <c:v>7.633026196984793</c:v>
                </c:pt>
                <c:pt idx="402">
                  <c:v>7.7033223917295315</c:v>
                </c:pt>
                <c:pt idx="403">
                  <c:v>7.7718592810112543</c:v>
                </c:pt>
                <c:pt idx="404">
                  <c:v>7.8404423322528602</c:v>
                </c:pt>
                <c:pt idx="405">
                  <c:v>7.9090253834944662</c:v>
                </c:pt>
                <c:pt idx="406">
                  <c:v>7.9776084347360818</c:v>
                </c:pt>
                <c:pt idx="407">
                  <c:v>8.0449737232067537</c:v>
                </c:pt>
                <c:pt idx="408">
                  <c:v>8.1105536881427636</c:v>
                </c:pt>
                <c:pt idx="409">
                  <c:v>8.1743433353758714</c:v>
                </c:pt>
                <c:pt idx="410">
                  <c:v>8.2363378070774829</c:v>
                </c:pt>
                <c:pt idx="411">
                  <c:v>8.2965323821285342</c:v>
                </c:pt>
                <c:pt idx="412">
                  <c:v>8.354922476479107</c:v>
                </c:pt>
                <c:pt idx="413">
                  <c:v>8.4190642088191794</c:v>
                </c:pt>
                <c:pt idx="414">
                  <c:v>8.4817022701615592</c:v>
                </c:pt>
                <c:pt idx="415">
                  <c:v>8.5425217493995671</c:v>
                </c:pt>
                <c:pt idx="416">
                  <c:v>8.6015180148943688</c:v>
                </c:pt>
                <c:pt idx="417">
                  <c:v>8.6586865738519556</c:v>
                </c:pt>
                <c:pt idx="418">
                  <c:v>8.714023072665217</c:v>
                </c:pt>
                <c:pt idx="419">
                  <c:v>8.767523297245523</c:v>
                </c:pt>
                <c:pt idx="420">
                  <c:v>8.8191831733436352</c:v>
                </c:pt>
                <c:pt idx="421">
                  <c:v>8.868998766859983</c:v>
                </c:pt>
                <c:pt idx="422">
                  <c:v>8.9169662841442516</c:v>
                </c:pt>
                <c:pt idx="423">
                  <c:v>8.9630820722842817</c:v>
                </c:pt>
                <c:pt idx="424">
                  <c:v>9.0073426193842661</c:v>
                </c:pt>
                <c:pt idx="425">
                  <c:v>9.0497445548321824</c:v>
                </c:pt>
                <c:pt idx="426">
                  <c:v>9.0902846495564695</c:v>
                </c:pt>
                <c:pt idx="427">
                  <c:v>9.1289598162719656</c:v>
                </c:pt>
                <c:pt idx="428">
                  <c:v>9.1657671097150093</c:v>
                </c:pt>
                <c:pt idx="429">
                  <c:v>9.2007037268676584</c:v>
                </c:pt>
                <c:pt idx="430">
                  <c:v>9.233767007171279</c:v>
                </c:pt>
                <c:pt idx="431">
                  <c:v>9.2659244165415267</c:v>
                </c:pt>
                <c:pt idx="432">
                  <c:v>9.3029372454627968</c:v>
                </c:pt>
                <c:pt idx="433">
                  <c:v>9.3380689520567781</c:v>
                </c:pt>
                <c:pt idx="434">
                  <c:v>9.3713168609079975</c:v>
                </c:pt>
                <c:pt idx="435">
                  <c:v>9.4026784400594696</c:v>
                </c:pt>
                <c:pt idx="436">
                  <c:v>9.4321513012055149</c:v>
                </c:pt>
                <c:pt idx="437">
                  <c:v>9.459733199873666</c:v>
                </c:pt>
                <c:pt idx="438">
                  <c:v>9.4854220355955317</c:v>
                </c:pt>
                <c:pt idx="439">
                  <c:v>9.5093683979218415</c:v>
                </c:pt>
                <c:pt idx="440">
                  <c:v>9.5370360688204059</c:v>
                </c:pt>
                <c:pt idx="441">
                  <c:v>9.5628047898599302</c:v>
                </c:pt>
                <c:pt idx="442">
                  <c:v>9.5866725986525552</c:v>
                </c:pt>
                <c:pt idx="443">
                  <c:v>9.608803097677054</c:v>
                </c:pt>
                <c:pt idx="444">
                  <c:v>9.630787631936764</c:v>
                </c:pt>
                <c:pt idx="445">
                  <c:v>9.6508660767929388</c:v>
                </c:pt>
                <c:pt idx="446">
                  <c:v>9.6690369031942627</c:v>
                </c:pt>
                <c:pt idx="447">
                  <c:v>9.6856747556521263</c:v>
                </c:pt>
                <c:pt idx="448">
                  <c:v>9.7019473730659431</c:v>
                </c:pt>
                <c:pt idx="449">
                  <c:v>9.7163084819864114</c:v>
                </c:pt>
                <c:pt idx="450">
                  <c:v>9.7287569887595087</c:v>
                </c:pt>
                <c:pt idx="451">
                  <c:v>9.7398679406891002</c:v>
                </c:pt>
                <c:pt idx="452">
                  <c:v>9.7504075557061967</c:v>
                </c:pt>
                <c:pt idx="453">
                  <c:v>9.7590319717994394</c:v>
                </c:pt>
                <c:pt idx="454">
                  <c:v>9.7657405321861361</c:v>
                </c:pt>
                <c:pt idx="455">
                  <c:v>9.7713017258507087</c:v>
                </c:pt>
                <c:pt idx="456">
                  <c:v>9.7760949786963849</c:v>
                </c:pt>
                <c:pt idx="457">
                  <c:v>9.7789710764214703</c:v>
                </c:pt>
                <c:pt idx="458">
                  <c:v>9.7799297999999979</c:v>
                </c:pt>
                <c:pt idx="459">
                  <c:v>9.7799297999999979</c:v>
                </c:pt>
                <c:pt idx="460">
                  <c:v>9.7799297999999979</c:v>
                </c:pt>
                <c:pt idx="461">
                  <c:v>9.7799297999999979</c:v>
                </c:pt>
                <c:pt idx="462">
                  <c:v>9.7789710764214703</c:v>
                </c:pt>
                <c:pt idx="463">
                  <c:v>9.7760949786963849</c:v>
                </c:pt>
                <c:pt idx="464">
                  <c:v>9.7713017258507087</c:v>
                </c:pt>
                <c:pt idx="465">
                  <c:v>9.7657405321861361</c:v>
                </c:pt>
                <c:pt idx="466">
                  <c:v>9.7601793385215743</c:v>
                </c:pt>
                <c:pt idx="467">
                  <c:v>9.7534722606896533</c:v>
                </c:pt>
                <c:pt idx="468">
                  <c:v>9.7448497505447147</c:v>
                </c:pt>
                <c:pt idx="469">
                  <c:v>9.7343124647242991</c:v>
                </c:pt>
                <c:pt idx="470">
                  <c:v>9.7226185298987939</c:v>
                </c:pt>
                <c:pt idx="471">
                  <c:v>9.7120905608651285</c:v>
                </c:pt>
                <c:pt idx="472">
                  <c:v>9.6996503108951071</c:v>
                </c:pt>
                <c:pt idx="473">
                  <c:v>9.6852987273619373</c:v>
                </c:pt>
                <c:pt idx="474">
                  <c:v>9.6690369031942627</c:v>
                </c:pt>
                <c:pt idx="475">
                  <c:v>9.6508660767929388</c:v>
                </c:pt>
                <c:pt idx="476">
                  <c:v>9.630787631936764</c:v>
                </c:pt>
                <c:pt idx="477">
                  <c:v>9.608803097677054</c:v>
                </c:pt>
                <c:pt idx="478">
                  <c:v>9.5866725986525552</c:v>
                </c:pt>
                <c:pt idx="479">
                  <c:v>9.5643377688431279</c:v>
                </c:pt>
                <c:pt idx="480">
                  <c:v>9.54241160060357</c:v>
                </c:pt>
                <c:pt idx="481">
                  <c:v>9.5185860731374206</c:v>
                </c:pt>
                <c:pt idx="482">
                  <c:v>9.492863000850841</c:v>
                </c:pt>
                <c:pt idx="483">
                  <c:v>9.4652443426553621</c:v>
                </c:pt>
                <c:pt idx="484">
                  <c:v>9.4357322018187695</c:v>
                </c:pt>
                <c:pt idx="485">
                  <c:v>9.4043288258048019</c:v>
                </c:pt>
                <c:pt idx="486">
                  <c:v>9.3713168609079975</c:v>
                </c:pt>
                <c:pt idx="487">
                  <c:v>9.3380689520567781</c:v>
                </c:pt>
                <c:pt idx="488">
                  <c:v>9.3029372454627968</c:v>
                </c:pt>
                <c:pt idx="489">
                  <c:v>9.2659244165415267</c:v>
                </c:pt>
                <c:pt idx="490">
                  <c:v>9.2270332839632001</c:v>
                </c:pt>
                <c:pt idx="491">
                  <c:v>9.1862668094381252</c:v>
                </c:pt>
                <c:pt idx="492">
                  <c:v>9.143628097491165</c:v>
                </c:pt>
                <c:pt idx="493">
                  <c:v>9.1015668962180616</c:v>
                </c:pt>
                <c:pt idx="494">
                  <c:v>9.0629349226751224</c:v>
                </c:pt>
                <c:pt idx="495">
                  <c:v>9.0224401039109949</c:v>
                </c:pt>
                <c:pt idx="496">
                  <c:v>8.9800855237628863</c:v>
                </c:pt>
                <c:pt idx="497">
                  <c:v>8.9358744076960654</c:v>
                </c:pt>
                <c:pt idx="498">
                  <c:v>8.889810122558206</c:v>
                </c:pt>
                <c:pt idx="499">
                  <c:v>8.8418961763229511</c:v>
                </c:pt>
                <c:pt idx="500">
                  <c:v>8.7921362178228168</c:v>
                </c:pt>
                <c:pt idx="501">
                  <c:v>8.740534036471292</c:v>
                </c:pt>
                <c:pt idx="502">
                  <c:v>8.6901216693155661</c:v>
                </c:pt>
                <c:pt idx="503">
                  <c:v>8.6406732669062105</c:v>
                </c:pt>
                <c:pt idx="504">
                  <c:v>8.5893941761356043</c:v>
                </c:pt>
                <c:pt idx="505">
                  <c:v>8.536288302105028</c:v>
                </c:pt>
                <c:pt idx="506">
                  <c:v>8.4813596890324146</c:v>
                </c:pt>
                <c:pt idx="507">
                  <c:v>8.4246125199442901</c:v>
                </c:pt>
                <c:pt idx="508">
                  <c:v>8.3660511163573013</c:v>
                </c:pt>
                <c:pt idx="509">
                  <c:v>8.3056799379490673</c:v>
                </c:pt>
                <c:pt idx="510">
                  <c:v>8.2435035822185476</c:v>
                </c:pt>
                <c:pt idx="511">
                  <c:v>8.1796633543637753</c:v>
                </c:pt>
                <c:pt idx="512">
                  <c:v>8.1158593109114694</c:v>
                </c:pt>
                <c:pt idx="513">
                  <c:v>8.0502645457125492</c:v>
                </c:pt>
                <c:pt idx="514">
                  <c:v>7.9828840540623593</c:v>
                </c:pt>
                <c:pt idx="515">
                  <c:v>7.9143010028207419</c:v>
                </c:pt>
                <c:pt idx="516">
                  <c:v>7.8505781724760926</c:v>
                </c:pt>
                <c:pt idx="517">
                  <c:v>7.7857234204224683</c:v>
                </c:pt>
                <c:pt idx="518">
                  <c:v>7.7191030877484792</c:v>
                </c:pt>
                <c:pt idx="519">
                  <c:v>7.6507222478503616</c:v>
                </c:pt>
                <c:pt idx="520">
                  <c:v>7.5805861081938426</c:v>
                </c:pt>
                <c:pt idx="521">
                  <c:v>7.5087000099174857</c:v>
                </c:pt>
                <c:pt idx="522">
                  <c:v>7.4350694274260061</c:v>
                </c:pt>
                <c:pt idx="523">
                  <c:v>7.3623270973940587</c:v>
                </c:pt>
                <c:pt idx="524">
                  <c:v>7.2891669978577935</c:v>
                </c:pt>
                <c:pt idx="525">
                  <c:v>7.2142791323952302</c:v>
                </c:pt>
                <c:pt idx="526">
                  <c:v>7.1376692040072518</c:v>
                </c:pt>
                <c:pt idx="527">
                  <c:v>7.0593430468365126</c:v>
                </c:pt>
                <c:pt idx="528">
                  <c:v>6.979306625723158</c:v>
                </c:pt>
                <c:pt idx="529">
                  <c:v>6.8975660357504971</c:v>
                </c:pt>
                <c:pt idx="530">
                  <c:v>6.8141275017809404</c:v>
                </c:pt>
                <c:pt idx="531">
                  <c:v>6.7289973779818997</c:v>
                </c:pt>
                <c:pt idx="532">
                  <c:v>6.645771504087155</c:v>
                </c:pt>
                <c:pt idx="533">
                  <c:v>6.5612866017133182</c:v>
                </c:pt>
                <c:pt idx="534">
                  <c:v>6.4774155063933572</c:v>
                </c:pt>
                <c:pt idx="535">
                  <c:v>6.3935758254447359</c:v>
                </c:pt>
                <c:pt idx="536">
                  <c:v>6.3080765813050235</c:v>
                </c:pt>
                <c:pt idx="537">
                  <c:v>6.2209242850726678</c:v>
                </c:pt>
                <c:pt idx="538">
                  <c:v>6.1321255737324485</c:v>
                </c:pt>
                <c:pt idx="539">
                  <c:v>6.0417444742158457</c:v>
                </c:pt>
                <c:pt idx="540">
                  <c:v>5.9516857487886501</c:v>
                </c:pt>
                <c:pt idx="541">
                  <c:v>5.8600011118105293</c:v>
                </c:pt>
                <c:pt idx="542">
                  <c:v>5.7666975454215672</c:v>
                </c:pt>
                <c:pt idx="543">
                  <c:v>5.6717821550495735</c:v>
                </c:pt>
                <c:pt idx="544">
                  <c:v>5.5783407264224989</c:v>
                </c:pt>
                <c:pt idx="545">
                  <c:v>5.4842700163395319</c:v>
                </c:pt>
                <c:pt idx="546">
                  <c:v>5.3920118331898781</c:v>
                </c:pt>
                <c:pt idx="547">
                  <c:v>5.3007622563186132</c:v>
                </c:pt>
                <c:pt idx="548">
                  <c:v>5.2079363382405237</c:v>
                </c:pt>
                <c:pt idx="549">
                  <c:v>5.1135411480086876</c:v>
                </c:pt>
                <c:pt idx="550">
                  <c:v>5.0175838741822831</c:v>
                </c:pt>
                <c:pt idx="551">
                  <c:v>4.9200718242792396</c:v>
                </c:pt>
                <c:pt idx="552">
                  <c:v>4.8210124242196812</c:v>
                </c:pt>
                <c:pt idx="553">
                  <c:v>4.7204132177604485</c:v>
                </c:pt>
                <c:pt idx="554">
                  <c:v>4.6182818659206069</c:v>
                </c:pt>
                <c:pt idx="555">
                  <c:v>4.5146261463980109</c:v>
                </c:pt>
                <c:pt idx="556">
                  <c:v>4.4094539529770183</c:v>
                </c:pt>
                <c:pt idx="557">
                  <c:v>4.3027732949273432</c:v>
                </c:pt>
                <c:pt idx="558">
                  <c:v>4.1945922963941467</c:v>
                </c:pt>
                <c:pt idx="559">
                  <c:v>4.0849191957793058</c:v>
                </c:pt>
                <c:pt idx="560">
                  <c:v>3.9737623451140189</c:v>
                </c:pt>
                <c:pt idx="561">
                  <c:v>3.870522513458055</c:v>
                </c:pt>
                <c:pt idx="562">
                  <c:v>3.7707389903544053</c:v>
                </c:pt>
                <c:pt idx="563">
                  <c:v>3.6701358863735267</c:v>
                </c:pt>
                <c:pt idx="564">
                  <c:v>3.5733361041460188</c:v>
                </c:pt>
                <c:pt idx="565">
                  <c:v>3.4750915309011723</c:v>
                </c:pt>
                <c:pt idx="566">
                  <c:v>3.3754096483436293</c:v>
                </c:pt>
                <c:pt idx="567">
                  <c:v>3.2748142196586674</c:v>
                </c:pt>
                <c:pt idx="568">
                  <c:v>3.1761901034142737</c:v>
                </c:pt>
                <c:pt idx="569">
                  <c:v>3.0761514403581161</c:v>
                </c:pt>
                <c:pt idx="570">
                  <c:v>2.9747058488217153</c:v>
                </c:pt>
                <c:pt idx="571">
                  <c:v>2.8718610542796381</c:v>
                </c:pt>
                <c:pt idx="572">
                  <c:v>2.7676248887611443</c:v>
                </c:pt>
                <c:pt idx="573">
                  <c:v>2.6620052902538025</c:v>
                </c:pt>
                <c:pt idx="574">
                  <c:v>2.561821205027969</c:v>
                </c:pt>
                <c:pt idx="575">
                  <c:v>2.4612875294643617</c:v>
                </c:pt>
                <c:pt idx="576">
                  <c:v>2.3600707540832975</c:v>
                </c:pt>
                <c:pt idx="577">
                  <c:v>2.2606663752932583</c:v>
                </c:pt>
                <c:pt idx="578">
                  <c:v>2.1599171703679549</c:v>
                </c:pt>
                <c:pt idx="579">
                  <c:v>2.0578308117494002</c:v>
                </c:pt>
                <c:pt idx="580">
                  <c:v>1.9627562185183554</c:v>
                </c:pt>
                <c:pt idx="581">
                  <c:v>1.8674243041021286</c:v>
                </c:pt>
                <c:pt idx="582">
                  <c:v>1.7913773128622899</c:v>
                </c:pt>
                <c:pt idx="583">
                  <c:v>1.7142891222744527</c:v>
                </c:pt>
                <c:pt idx="584">
                  <c:v>1.6358977142945621</c:v>
                </c:pt>
                <c:pt idx="585">
                  <c:v>1.5562090587318358</c:v>
                </c:pt>
                <c:pt idx="586">
                  <c:v>1.4752292241859115</c:v>
                </c:pt>
                <c:pt idx="587">
                  <c:v>1.3929643775847309</c:v>
                </c:pt>
                <c:pt idx="588">
                  <c:v>1.3094207837148475</c:v>
                </c:pt>
                <c:pt idx="589">
                  <c:v>1.2246048047444136</c:v>
                </c:pt>
                <c:pt idx="590">
                  <c:v>1.1385228997385768</c:v>
                </c:pt>
                <c:pt idx="591">
                  <c:v>1.0511816241676935</c:v>
                </c:pt>
                <c:pt idx="592">
                  <c:v>0.9625876294080562</c:v>
                </c:pt>
                <c:pt idx="593">
                  <c:v>0.87274766223537215</c:v>
                </c:pt>
                <c:pt idx="594">
                  <c:v>0.78166856431096865</c:v>
                </c:pt>
                <c:pt idx="595">
                  <c:v>0.70229461580630403</c:v>
                </c:pt>
                <c:pt idx="596">
                  <c:v>0.64058798495886127</c:v>
                </c:pt>
                <c:pt idx="597">
                  <c:v>0.57765990321796723</c:v>
                </c:pt>
                <c:pt idx="598">
                  <c:v>0.51351516280068243</c:v>
                </c:pt>
                <c:pt idx="599">
                  <c:v>0.44815864857733595</c:v>
                </c:pt>
                <c:pt idx="600">
                  <c:v>0.39006639970351414</c:v>
                </c:pt>
                <c:pt idx="601">
                  <c:v>0.33930224864634617</c:v>
                </c:pt>
                <c:pt idx="602">
                  <c:v>0.29141376625193499</c:v>
                </c:pt>
                <c:pt idx="603">
                  <c:v>0.24407357164659013</c:v>
                </c:pt>
                <c:pt idx="604">
                  <c:v>0.20610506412019117</c:v>
                </c:pt>
                <c:pt idx="605">
                  <c:v>0.16902275560716348</c:v>
                </c:pt>
                <c:pt idx="606">
                  <c:v>0.13346868395008221</c:v>
                </c:pt>
                <c:pt idx="607">
                  <c:v>0.11262042835546054</c:v>
                </c:pt>
                <c:pt idx="608">
                  <c:v>9.0590928640932905E-2</c:v>
                </c:pt>
                <c:pt idx="609">
                  <c:v>6.7381862438191456E-2</c:v>
                </c:pt>
                <c:pt idx="610">
                  <c:v>4.2994997207487402E-2</c:v>
                </c:pt>
                <c:pt idx="611">
                  <c:v>1.7985121905189406E-2</c:v>
                </c:pt>
                <c:pt idx="612">
                  <c:v>7.9905759897438179E-3</c:v>
                </c:pt>
                <c:pt idx="613">
                  <c:v>4.2994997207487402E-2</c:v>
                </c:pt>
                <c:pt idx="614">
                  <c:v>1.7985121905189406E-2</c:v>
                </c:pt>
                <c:pt idx="615">
                  <c:v>7.9905759897438179E-3</c:v>
                </c:pt>
                <c:pt idx="616">
                  <c:v>0</c:v>
                </c:pt>
                <c:pt idx="617">
                  <c:v>0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0</c:v>
                </c:pt>
                <c:pt idx="623">
                  <c:v>0</c:v>
                </c:pt>
                <c:pt idx="624">
                  <c:v>0</c:v>
                </c:pt>
                <c:pt idx="625">
                  <c:v>0</c:v>
                </c:pt>
                <c:pt idx="626">
                  <c:v>0</c:v>
                </c:pt>
                <c:pt idx="627">
                  <c:v>0</c:v>
                </c:pt>
                <c:pt idx="628">
                  <c:v>0</c:v>
                </c:pt>
                <c:pt idx="629">
                  <c:v>0</c:v>
                </c:pt>
                <c:pt idx="630">
                  <c:v>0</c:v>
                </c:pt>
                <c:pt idx="631">
                  <c:v>0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FE0-473F-BEF4-DBA6B86C8405}"/>
            </c:ext>
          </c:extLst>
        </c:ser>
        <c:ser>
          <c:idx val="1"/>
          <c:order val="1"/>
          <c:tx>
            <c:v>Standard lift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val>
            <c:numRef>
              <c:f>'Valve Dynamics'!$E$4:$E$724</c:f>
              <c:numCache>
                <c:formatCode>General</c:formatCode>
                <c:ptCount val="72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0</c:v>
                </c:pt>
                <c:pt idx="282">
                  <c:v>0</c:v>
                </c:pt>
                <c:pt idx="283">
                  <c:v>0</c:v>
                </c:pt>
                <c:pt idx="284">
                  <c:v>0</c:v>
                </c:pt>
                <c:pt idx="285">
                  <c:v>0</c:v>
                </c:pt>
                <c:pt idx="286">
                  <c:v>0</c:v>
                </c:pt>
                <c:pt idx="287">
                  <c:v>0</c:v>
                </c:pt>
                <c:pt idx="288">
                  <c:v>0</c:v>
                </c:pt>
                <c:pt idx="289">
                  <c:v>0</c:v>
                </c:pt>
                <c:pt idx="290">
                  <c:v>0</c:v>
                </c:pt>
                <c:pt idx="291">
                  <c:v>0</c:v>
                </c:pt>
                <c:pt idx="292">
                  <c:v>0</c:v>
                </c:pt>
                <c:pt idx="293">
                  <c:v>0</c:v>
                </c:pt>
                <c:pt idx="294">
                  <c:v>0</c:v>
                </c:pt>
                <c:pt idx="295">
                  <c:v>0</c:v>
                </c:pt>
                <c:pt idx="296">
                  <c:v>0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0</c:v>
                </c:pt>
                <c:pt idx="301">
                  <c:v>0</c:v>
                </c:pt>
                <c:pt idx="302">
                  <c:v>0</c:v>
                </c:pt>
                <c:pt idx="303">
                  <c:v>0</c:v>
                </c:pt>
                <c:pt idx="304">
                  <c:v>0</c:v>
                </c:pt>
                <c:pt idx="305">
                  <c:v>0</c:v>
                </c:pt>
                <c:pt idx="306">
                  <c:v>0</c:v>
                </c:pt>
                <c:pt idx="307">
                  <c:v>0</c:v>
                </c:pt>
                <c:pt idx="308">
                  <c:v>0</c:v>
                </c:pt>
                <c:pt idx="309">
                  <c:v>0</c:v>
                </c:pt>
                <c:pt idx="310">
                  <c:v>0</c:v>
                </c:pt>
                <c:pt idx="311">
                  <c:v>0</c:v>
                </c:pt>
                <c:pt idx="312">
                  <c:v>0</c:v>
                </c:pt>
                <c:pt idx="313">
                  <c:v>0</c:v>
                </c:pt>
                <c:pt idx="314">
                  <c:v>0</c:v>
                </c:pt>
                <c:pt idx="315">
                  <c:v>0</c:v>
                </c:pt>
                <c:pt idx="316">
                  <c:v>0</c:v>
                </c:pt>
                <c:pt idx="317">
                  <c:v>0</c:v>
                </c:pt>
                <c:pt idx="318">
                  <c:v>0</c:v>
                </c:pt>
                <c:pt idx="319">
                  <c:v>2.1393655430558701E-2</c:v>
                </c:pt>
                <c:pt idx="320">
                  <c:v>5.5655972401665803E-2</c:v>
                </c:pt>
                <c:pt idx="321">
                  <c:v>9.7327753278162593E-2</c:v>
                </c:pt>
                <c:pt idx="322">
                  <c:v>0.161466001718229</c:v>
                </c:pt>
                <c:pt idx="323">
                  <c:v>0.22453798431338701</c:v>
                </c:pt>
                <c:pt idx="324">
                  <c:v>0.28653889788796599</c:v>
                </c:pt>
                <c:pt idx="325">
                  <c:v>0.34746402083235101</c:v>
                </c:pt>
                <c:pt idx="326">
                  <c:v>0.40730871346254899</c:v>
                </c:pt>
                <c:pt idx="327">
                  <c:v>0.46606841837351798</c:v>
                </c:pt>
                <c:pt idx="328">
                  <c:v>0.52373866078623399</c:v>
                </c:pt>
                <c:pt idx="329">
                  <c:v>0.58031504888845398</c:v>
                </c:pt>
                <c:pt idx="330">
                  <c:v>0.65789895352350602</c:v>
                </c:pt>
                <c:pt idx="331">
                  <c:v>0.73794677292896205</c:v>
                </c:pt>
                <c:pt idx="332">
                  <c:v>0.81688442524684701</c:v>
                </c:pt>
                <c:pt idx="333">
                  <c:v>0.90028804002864105</c:v>
                </c:pt>
                <c:pt idx="334">
                  <c:v>0.98648991635425098</c:v>
                </c:pt>
                <c:pt idx="335">
                  <c:v>1.07675872650254</c:v>
                </c:pt>
                <c:pt idx="336">
                  <c:v>1.16733789480691</c:v>
                </c:pt>
                <c:pt idx="337">
                  <c:v>1.25677419622731</c:v>
                </c:pt>
                <c:pt idx="338">
                  <c:v>1.34732499493714</c:v>
                </c:pt>
                <c:pt idx="339">
                  <c:v>1.4458836623051801</c:v>
                </c:pt>
                <c:pt idx="340">
                  <c:v>1.5458203122135401</c:v>
                </c:pt>
                <c:pt idx="341">
                  <c:v>1.64458527233649</c:v>
                </c:pt>
                <c:pt idx="342">
                  <c:v>1.7421710213399499</c:v>
                </c:pt>
                <c:pt idx="343">
                  <c:v>1.8385701276913</c:v>
                </c:pt>
                <c:pt idx="344">
                  <c:v>1.93377525022538</c:v>
                </c:pt>
                <c:pt idx="345">
                  <c:v>2.0277791387035</c:v>
                </c:pt>
                <c:pt idx="346">
                  <c:v>2.1205746343656</c:v>
                </c:pt>
                <c:pt idx="347">
                  <c:v>2.21215467047542</c:v>
                </c:pt>
                <c:pt idx="348">
                  <c:v>2.30251227285863</c:v>
                </c:pt>
                <c:pt idx="349">
                  <c:v>2.3916405604339901</c:v>
                </c:pt>
                <c:pt idx="350">
                  <c:v>2.4833149669648198</c:v>
                </c:pt>
                <c:pt idx="351">
                  <c:v>2.5769763675316701</c:v>
                </c:pt>
                <c:pt idx="352">
                  <c:v>2.6782009730875198</c:v>
                </c:pt>
                <c:pt idx="353">
                  <c:v>2.7785045935629502</c:v>
                </c:pt>
                <c:pt idx="354">
                  <c:v>2.8775426505724102</c:v>
                </c:pt>
                <c:pt idx="355">
                  <c:v>2.9753076019844502</c:v>
                </c:pt>
                <c:pt idx="356">
                  <c:v>3.0717920026194698</c:v>
                </c:pt>
                <c:pt idx="357">
                  <c:v>3.1669885048168398</c:v>
                </c:pt>
                <c:pt idx="358">
                  <c:v>3.26088985899433</c:v>
                </c:pt>
                <c:pt idx="359">
                  <c:v>3.35417514957153</c:v>
                </c:pt>
                <c:pt idx="360">
                  <c:v>3.4472793322792201</c:v>
                </c:pt>
                <c:pt idx="361">
                  <c:v>3.5456408735086402</c:v>
                </c:pt>
                <c:pt idx="362">
                  <c:v>3.6435046717011201</c:v>
                </c:pt>
                <c:pt idx="363">
                  <c:v>3.74003703332271</c:v>
                </c:pt>
                <c:pt idx="364">
                  <c:v>3.8352306070603301</c:v>
                </c:pt>
                <c:pt idx="365">
                  <c:v>3.9290781435547899</c:v>
                </c:pt>
                <c:pt idx="366">
                  <c:v>4.0215724959528298</c:v>
                </c:pt>
                <c:pt idx="367">
                  <c:v>4.1127066204514104</c:v>
                </c:pt>
                <c:pt idx="368">
                  <c:v>4.2024735768341204</c:v>
                </c:pt>
                <c:pt idx="369">
                  <c:v>4.2908665289996799</c:v>
                </c:pt>
                <c:pt idx="370">
                  <c:v>4.3834567433382698</c:v>
                </c:pt>
                <c:pt idx="371">
                  <c:v>4.4764372900408702</c:v>
                </c:pt>
                <c:pt idx="372">
                  <c:v>4.5680229691288803</c:v>
                </c:pt>
                <c:pt idx="373">
                  <c:v>4.65820680599822</c:v>
                </c:pt>
                <c:pt idx="374">
                  <c:v>4.74698193280057</c:v>
                </c:pt>
                <c:pt idx="375">
                  <c:v>4.8348636440667603</c:v>
                </c:pt>
                <c:pt idx="376">
                  <c:v>4.9226363482522002</c:v>
                </c:pt>
                <c:pt idx="377">
                  <c:v>5.0089802050372096</c:v>
                </c:pt>
                <c:pt idx="378">
                  <c:v>5.0985087778653497</c:v>
                </c:pt>
                <c:pt idx="379">
                  <c:v>5.1875206261098796</c:v>
                </c:pt>
                <c:pt idx="380">
                  <c:v>5.2750834549906802</c:v>
                </c:pt>
                <c:pt idx="381">
                  <c:v>5.3611905962593296</c:v>
                </c:pt>
                <c:pt idx="382">
                  <c:v>5.4458354925236403</c:v>
                </c:pt>
                <c:pt idx="383">
                  <c:v>5.52901169774705</c:v>
                </c:pt>
                <c:pt idx="384">
                  <c:v>5.6107128777395001</c:v>
                </c:pt>
                <c:pt idx="385">
                  <c:v>5.6909328106398096</c:v>
                </c:pt>
                <c:pt idx="386">
                  <c:v>5.7696653873895096</c:v>
                </c:pt>
                <c:pt idx="387">
                  <c:v>5.8498979780922102</c:v>
                </c:pt>
                <c:pt idx="388">
                  <c:v>5.9311043742045202</c:v>
                </c:pt>
                <c:pt idx="389">
                  <c:v>6.0108051241717897</c:v>
                </c:pt>
                <c:pt idx="390">
                  <c:v>6.0889941584733398</c:v>
                </c:pt>
                <c:pt idx="391">
                  <c:v>6.1656655227114801</c:v>
                </c:pt>
                <c:pt idx="392">
                  <c:v>6.2408133780649901</c:v>
                </c:pt>
                <c:pt idx="393">
                  <c:v>6.3144320017337199</c:v>
                </c:pt>
                <c:pt idx="394">
                  <c:v>6.3865157873744698</c:v>
                </c:pt>
                <c:pt idx="395">
                  <c:v>6.4570592455278701</c:v>
                </c:pt>
                <c:pt idx="396">
                  <c:v>6.5268405631265196</c:v>
                </c:pt>
                <c:pt idx="397">
                  <c:v>6.5960755360237497</c:v>
                </c:pt>
                <c:pt idx="398">
                  <c:v>6.6637542226474196</c:v>
                </c:pt>
                <c:pt idx="399">
                  <c:v>6.7298714690035402</c:v>
                </c:pt>
                <c:pt idx="400">
                  <c:v>6.7956499524585503</c:v>
                </c:pt>
                <c:pt idx="401">
                  <c:v>6.86040714438424</c:v>
                </c:pt>
                <c:pt idx="402">
                  <c:v>6.9235879201610002</c:v>
                </c:pt>
                <c:pt idx="403">
                  <c:v>6.9851874683281396</c:v>
                </c:pt>
                <c:pt idx="404">
                  <c:v>7.0468285059165403</c:v>
                </c:pt>
                <c:pt idx="405">
                  <c:v>7.1084695435049401</c:v>
                </c:pt>
                <c:pt idx="406">
                  <c:v>7.1701105810933496</c:v>
                </c:pt>
                <c:pt idx="407">
                  <c:v>7.2306571185191304</c:v>
                </c:pt>
                <c:pt idx="408">
                  <c:v>7.2895990438269704</c:v>
                </c:pt>
                <c:pt idx="409">
                  <c:v>7.3469318683610503</c:v>
                </c:pt>
                <c:pt idx="410">
                  <c:v>7.4026512260048198</c:v>
                </c:pt>
                <c:pt idx="411">
                  <c:v>7.4567528735134498</c:v>
                </c:pt>
                <c:pt idx="412">
                  <c:v>7.5092326908370399</c:v>
                </c:pt>
                <c:pt idx="413">
                  <c:v>7.5668819622325501</c:v>
                </c:pt>
                <c:pt idx="414">
                  <c:v>7.6231797650245001</c:v>
                </c:pt>
                <c:pt idx="415">
                  <c:v>7.67784306357927</c:v>
                </c:pt>
                <c:pt idx="416">
                  <c:v>7.7308676950750197</c:v>
                </c:pt>
                <c:pt idx="417">
                  <c:v>7.7822496214807897</c:v>
                </c:pt>
                <c:pt idx="418">
                  <c:v>7.8319849298639399</c:v>
                </c:pt>
                <c:pt idx="419">
                  <c:v>7.8800698326881804</c:v>
                </c:pt>
                <c:pt idx="420">
                  <c:v>7.9265006681019896</c:v>
                </c:pt>
                <c:pt idx="421">
                  <c:v>7.9712739002174899</c:v>
                </c:pt>
                <c:pt idx="422">
                  <c:v>8.0143861193797097</c:v>
                </c:pt>
                <c:pt idx="423">
                  <c:v>8.0558340424262393</c:v>
                </c:pt>
                <c:pt idx="424">
                  <c:v>8.0956145129372707</c:v>
                </c:pt>
                <c:pt idx="425">
                  <c:v>8.1337245014759603</c:v>
                </c:pt>
                <c:pt idx="426">
                  <c:v>8.1701611058191208</c:v>
                </c:pt>
                <c:pt idx="427">
                  <c:v>8.2049215511782698</c:v>
                </c:pt>
                <c:pt idx="428">
                  <c:v>8.2380031904109305</c:v>
                </c:pt>
                <c:pt idx="429">
                  <c:v>8.2694035042221596</c:v>
                </c:pt>
                <c:pt idx="430">
                  <c:v>8.2991201013565092</c:v>
                </c:pt>
                <c:pt idx="431">
                  <c:v>8.3280225203048008</c:v>
                </c:pt>
                <c:pt idx="432">
                  <c:v>8.3612888906030793</c:v>
                </c:pt>
                <c:pt idx="433">
                  <c:v>8.3928645467965506</c:v>
                </c:pt>
                <c:pt idx="434">
                  <c:v>8.4227470842767502</c:v>
                </c:pt>
                <c:pt idx="435">
                  <c:v>8.4509342273727501</c:v>
                </c:pt>
                <c:pt idx="436">
                  <c:v>8.4774238295244704</c:v>
                </c:pt>
                <c:pt idx="437">
                  <c:v>8.5022138734461592</c:v>
                </c:pt>
                <c:pt idx="438">
                  <c:v>8.5253024712799803</c:v>
                </c:pt>
                <c:pt idx="439">
                  <c:v>8.5468249698206407</c:v>
                </c:pt>
                <c:pt idx="440">
                  <c:v>8.5716921040610501</c:v>
                </c:pt>
                <c:pt idx="441">
                  <c:v>8.5948525011773391</c:v>
                </c:pt>
                <c:pt idx="442">
                  <c:v>8.6163043974156093</c:v>
                </c:pt>
                <c:pt idx="443">
                  <c:v>8.6361948353229803</c:v>
                </c:pt>
                <c:pt idx="444">
                  <c:v>8.6559540830982407</c:v>
                </c:pt>
                <c:pt idx="445">
                  <c:v>8.6740001768734505</c:v>
                </c:pt>
                <c:pt idx="446">
                  <c:v>8.6903317423687003</c:v>
                </c:pt>
                <c:pt idx="447">
                  <c:v>8.7052855023746893</c:v>
                </c:pt>
                <c:pt idx="448">
                  <c:v>8.7199109966259307</c:v>
                </c:pt>
                <c:pt idx="449">
                  <c:v>8.7328184663105208</c:v>
                </c:pt>
                <c:pt idx="450">
                  <c:v>8.7440069284746897</c:v>
                </c:pt>
                <c:pt idx="451">
                  <c:v>8.7539932238222402</c:v>
                </c:pt>
                <c:pt idx="452">
                  <c:v>8.7634660132895306</c:v>
                </c:pt>
                <c:pt idx="453">
                  <c:v>8.7712174613070406</c:v>
                </c:pt>
                <c:pt idx="454">
                  <c:v>8.7772469775719806</c:v>
                </c:pt>
                <c:pt idx="455">
                  <c:v>8.7822452641968596</c:v>
                </c:pt>
                <c:pt idx="456">
                  <c:v>8.7865533413891406</c:v>
                </c:pt>
                <c:pt idx="457">
                  <c:v>8.7891383189422001</c:v>
                </c:pt>
                <c:pt idx="458">
                  <c:v>8.7899999999999991</c:v>
                </c:pt>
                <c:pt idx="459">
                  <c:v>8.7899999999999991</c:v>
                </c:pt>
                <c:pt idx="460">
                  <c:v>8.7899999999999991</c:v>
                </c:pt>
                <c:pt idx="461">
                  <c:v>8.7899999999999991</c:v>
                </c:pt>
                <c:pt idx="462">
                  <c:v>8.7891383189422001</c:v>
                </c:pt>
                <c:pt idx="463">
                  <c:v>8.7865533413891406</c:v>
                </c:pt>
                <c:pt idx="464">
                  <c:v>8.7822452641968596</c:v>
                </c:pt>
                <c:pt idx="465">
                  <c:v>8.7772469775719806</c:v>
                </c:pt>
                <c:pt idx="466">
                  <c:v>8.7722486909471105</c:v>
                </c:pt>
                <c:pt idx="467">
                  <c:v>8.7662205071719494</c:v>
                </c:pt>
                <c:pt idx="468">
                  <c:v>8.7584707721816208</c:v>
                </c:pt>
                <c:pt idx="469">
                  <c:v>8.7490000761484605</c:v>
                </c:pt>
                <c:pt idx="470">
                  <c:v>8.7384898077499908</c:v>
                </c:pt>
                <c:pt idx="471">
                  <c:v>8.7290274854533703</c:v>
                </c:pt>
                <c:pt idx="472">
                  <c:v>8.7178464443341905</c:v>
                </c:pt>
                <c:pt idx="473">
                  <c:v>8.7049475358720301</c:v>
                </c:pt>
                <c:pt idx="474">
                  <c:v>8.6903317423687003</c:v>
                </c:pt>
                <c:pt idx="475">
                  <c:v>8.6740001768734505</c:v>
                </c:pt>
                <c:pt idx="476">
                  <c:v>8.6559540830982407</c:v>
                </c:pt>
                <c:pt idx="477">
                  <c:v>8.6361948353229803</c:v>
                </c:pt>
                <c:pt idx="478">
                  <c:v>8.6163043974156093</c:v>
                </c:pt>
                <c:pt idx="479">
                  <c:v>8.5962303111962104</c:v>
                </c:pt>
                <c:pt idx="480">
                  <c:v>8.5765235216008797</c:v>
                </c:pt>
                <c:pt idx="481">
                  <c:v>8.55510962695028</c:v>
                </c:pt>
                <c:pt idx="482">
                  <c:v>8.5319902579953997</c:v>
                </c:pt>
                <c:pt idx="483">
                  <c:v>8.5071671753656801</c:v>
                </c:pt>
                <c:pt idx="484">
                  <c:v>8.4806422694350001</c:v>
                </c:pt>
                <c:pt idx="485">
                  <c:v>8.4524175601776008</c:v>
                </c:pt>
                <c:pt idx="486">
                  <c:v>8.4227470842767502</c:v>
                </c:pt>
                <c:pt idx="487">
                  <c:v>8.3928645467965506</c:v>
                </c:pt>
                <c:pt idx="488">
                  <c:v>8.3612888906030793</c:v>
                </c:pt>
                <c:pt idx="489">
                  <c:v>8.3280225203048008</c:v>
                </c:pt>
                <c:pt idx="490">
                  <c:v>8.2930679692646194</c:v>
                </c:pt>
                <c:pt idx="491">
                  <c:v>8.2564278994069191</c:v>
                </c:pt>
                <c:pt idx="492">
                  <c:v>8.2181051010148707</c:v>
                </c:pt>
                <c:pt idx="493">
                  <c:v>8.1803013573529704</c:v>
                </c:pt>
                <c:pt idx="494">
                  <c:v>8.1455797331300204</c:v>
                </c:pt>
                <c:pt idx="495">
                  <c:v>8.1091838218897703</c:v>
                </c:pt>
                <c:pt idx="496">
                  <c:v>8.0711163953217504</c:v>
                </c:pt>
                <c:pt idx="497">
                  <c:v>8.0313803524078899</c:v>
                </c:pt>
                <c:pt idx="498">
                  <c:v>7.9899787192017104</c:v>
                </c:pt>
                <c:pt idx="499">
                  <c:v>7.9469146485978603</c:v>
                </c:pt>
                <c:pt idx="500">
                  <c:v>7.9021914200920502</c:v>
                </c:pt>
                <c:pt idx="501">
                  <c:v>7.8558124395312801</c:v>
                </c:pt>
                <c:pt idx="502">
                  <c:v>7.8105028395279303</c:v>
                </c:pt>
                <c:pt idx="503">
                  <c:v>7.7660596312363701</c:v>
                </c:pt>
                <c:pt idx="504">
                  <c:v>7.7199710378526403</c:v>
                </c:pt>
                <c:pt idx="505">
                  <c:v>7.6722405692015503</c:v>
                </c:pt>
                <c:pt idx="506">
                  <c:v>7.6228718601430998</c:v>
                </c:pt>
                <c:pt idx="507">
                  <c:v>7.5718686702955997</c:v>
                </c:pt>
                <c:pt idx="508">
                  <c:v>7.5192348837494398</c:v>
                </c:pt>
                <c:pt idx="509">
                  <c:v>7.4649745087712498</c:v>
                </c:pt>
                <c:pt idx="510">
                  <c:v>7.4090916774986502</c:v>
                </c:pt>
                <c:pt idx="511">
                  <c:v>7.3517133921408702</c:v>
                </c:pt>
                <c:pt idx="512">
                  <c:v>7.2943676285807104</c:v>
                </c:pt>
                <c:pt idx="513">
                  <c:v>7.2354124011006</c:v>
                </c:pt>
                <c:pt idx="514">
                  <c:v>7.1748521993693801</c:v>
                </c:pt>
                <c:pt idx="515">
                  <c:v>7.1132111617809697</c:v>
                </c:pt>
                <c:pt idx="516">
                  <c:v>7.0559383908936502</c:v>
                </c:pt>
                <c:pt idx="517">
                  <c:v>6.9976482720268098</c:v>
                </c:pt>
                <c:pt idx="518">
                  <c:v>6.9377712855678304</c:v>
                </c:pt>
                <c:pt idx="519">
                  <c:v>6.87631199138103</c:v>
                </c:pt>
                <c:pt idx="520">
                  <c:v>6.81327506982963</c:v>
                </c:pt>
                <c:pt idx="521">
                  <c:v>6.7486653214192502</c:v>
                </c:pt>
                <c:pt idx="522">
                  <c:v>6.6824876664323902</c:v>
                </c:pt>
                <c:pt idx="523">
                  <c:v>6.61710835450923</c:v>
                </c:pt>
                <c:pt idx="524">
                  <c:v>6.5513535599376196</c:v>
                </c:pt>
                <c:pt idx="525">
                  <c:v>6.4840458848440896</c:v>
                </c:pt>
                <c:pt idx="526">
                  <c:v>6.4151904549686796</c:v>
                </c:pt>
                <c:pt idx="527">
                  <c:v>6.3447925139189598</c:v>
                </c:pt>
                <c:pt idx="528">
                  <c:v>6.2728574227707199</c:v>
                </c:pt>
                <c:pt idx="529">
                  <c:v>6.1993906596596302</c:v>
                </c:pt>
                <c:pt idx="530">
                  <c:v>6.12439781936415</c:v>
                </c:pt>
                <c:pt idx="531">
                  <c:v>6.0478846128794199</c:v>
                </c:pt>
                <c:pt idx="532">
                  <c:v>5.9730829070906104</c:v>
                </c:pt>
                <c:pt idx="533">
                  <c:v>5.8971496123683904</c:v>
                </c:pt>
                <c:pt idx="534">
                  <c:v>5.8217679948170602</c:v>
                </c:pt>
                <c:pt idx="535">
                  <c:v>5.74641461185736</c:v>
                </c:pt>
                <c:pt idx="536">
                  <c:v>5.6695696475930903</c:v>
                </c:pt>
                <c:pt idx="537">
                  <c:v>5.5912389540657799</c:v>
                </c:pt>
                <c:pt idx="538">
                  <c:v>5.5114284964610096</c:v>
                </c:pt>
                <c:pt idx="539">
                  <c:v>5.4301958208695202</c:v>
                </c:pt>
                <c:pt idx="540">
                  <c:v>5.3492528884872197</c:v>
                </c:pt>
                <c:pt idx="541">
                  <c:v>5.2668486202032403</c:v>
                </c:pt>
                <c:pt idx="542">
                  <c:v>5.1829892914216602</c:v>
                </c:pt>
                <c:pt idx="543">
                  <c:v>5.0976812883550302</c:v>
                </c:pt>
                <c:pt idx="544">
                  <c:v>5.0136980518258696</c:v>
                </c:pt>
                <c:pt idx="545">
                  <c:v>4.9291492300511699</c:v>
                </c:pt>
                <c:pt idx="546">
                  <c:v>4.8462294702502904</c:v>
                </c:pt>
                <c:pt idx="547">
                  <c:v>4.7642162250531301</c:v>
                </c:pt>
                <c:pt idx="548">
                  <c:v>4.6807861967612698</c:v>
                </c:pt>
                <c:pt idx="549">
                  <c:v>4.5959457388944003</c:v>
                </c:pt>
                <c:pt idx="550">
                  <c:v>4.5097013123818401</c:v>
                </c:pt>
                <c:pt idx="551">
                  <c:v>4.4220594850705899</c:v>
                </c:pt>
                <c:pt idx="552">
                  <c:v>4.3330269312251097</c:v>
                </c:pt>
                <c:pt idx="553">
                  <c:v>4.24261043101908</c:v>
                </c:pt>
                <c:pt idx="554">
                  <c:v>4.1508168700190602</c:v>
                </c:pt>
                <c:pt idx="555">
                  <c:v>4.0576532386601096</c:v>
                </c:pt>
                <c:pt idx="556">
                  <c:v>3.9631266317134499</c:v>
                </c:pt>
                <c:pt idx="557">
                  <c:v>3.8672442477461701</c:v>
                </c:pt>
                <c:pt idx="558">
                  <c:v>3.7700133885730498</c:v>
                </c:pt>
                <c:pt idx="559">
                  <c:v>3.67144145870046</c:v>
                </c:pt>
                <c:pt idx="560">
                  <c:v>3.5715359647624698</c:v>
                </c:pt>
                <c:pt idx="561">
                  <c:v>3.4787461248746698</c:v>
                </c:pt>
                <c:pt idx="562">
                  <c:v>3.3890627441124601</c:v>
                </c:pt>
                <c:pt idx="563">
                  <c:v>3.29864274089404</c:v>
                </c:pt>
                <c:pt idx="564">
                  <c:v>3.2116410851378001</c:v>
                </c:pt>
                <c:pt idx="565">
                  <c:v>3.1233408808948</c:v>
                </c:pt>
                <c:pt idx="566">
                  <c:v>3.0337488525674798</c:v>
                </c:pt>
                <c:pt idx="567">
                  <c:v>2.9433357477473598</c:v>
                </c:pt>
                <c:pt idx="568">
                  <c:v>2.8546944180531302</c:v>
                </c:pt>
                <c:pt idx="569">
                  <c:v>2.76478172274282</c:v>
                </c:pt>
                <c:pt idx="570">
                  <c:v>2.6736045090162999</c:v>
                </c:pt>
                <c:pt idx="571">
                  <c:v>2.5811697203714101</c:v>
                </c:pt>
                <c:pt idx="572">
                  <c:v>2.48748439607516</c:v>
                </c:pt>
                <c:pt idx="573">
                  <c:v>2.39255567062771</c:v>
                </c:pt>
                <c:pt idx="574">
                  <c:v>2.30251227285863</c:v>
                </c:pt>
                <c:pt idx="575">
                  <c:v>2.21215467047542</c:v>
                </c:pt>
                <c:pt idx="576">
                  <c:v>2.1211831120088598</c:v>
                </c:pt>
                <c:pt idx="577">
                  <c:v>2.0318404983671501</c:v>
                </c:pt>
                <c:pt idx="578">
                  <c:v>1.94128918262116</c:v>
                </c:pt>
                <c:pt idx="579">
                  <c:v>1.84953606060416</c:v>
                </c:pt>
                <c:pt idx="580">
                  <c:v>1.7640849692782401</c:v>
                </c:pt>
                <c:pt idx="581">
                  <c:v>1.6784026029571</c:v>
                </c:pt>
                <c:pt idx="582">
                  <c:v>1.6100531294263001</c:v>
                </c:pt>
                <c:pt idx="583">
                  <c:v>1.5407678473103601</c:v>
                </c:pt>
                <c:pt idx="584">
                  <c:v>1.47031126017379</c:v>
                </c:pt>
                <c:pt idx="585">
                  <c:v>1.3986887335584799</c:v>
                </c:pt>
                <c:pt idx="586">
                  <c:v>1.32590572179712</c:v>
                </c:pt>
                <c:pt idx="587">
                  <c:v>1.25196776759786</c:v>
                </c:pt>
                <c:pt idx="588">
                  <c:v>1.17688050162216</c:v>
                </c:pt>
                <c:pt idx="589">
                  <c:v>1.1006496420560601</c:v>
                </c:pt>
                <c:pt idx="590">
                  <c:v>1.0232809941746299</c:v>
                </c:pt>
                <c:pt idx="591">
                  <c:v>0.94478044989996002</c:v>
                </c:pt>
                <c:pt idx="592">
                  <c:v>0.86515398735242599</c:v>
                </c:pt>
                <c:pt idx="593">
                  <c:v>0.78440767039543802</c:v>
                </c:pt>
                <c:pt idx="594">
                  <c:v>0.70254764817365201</c:v>
                </c:pt>
                <c:pt idx="595">
                  <c:v>0.63120797379725702</c:v>
                </c:pt>
                <c:pt idx="596">
                  <c:v>0.575747321600242</c:v>
                </c:pt>
                <c:pt idx="597">
                  <c:v>0.51918885443185203</c:v>
                </c:pt>
                <c:pt idx="598">
                  <c:v>0.46153687943833699</c:v>
                </c:pt>
                <c:pt idx="599">
                  <c:v>0.40279578704080099</c:v>
                </c:pt>
                <c:pt idx="600">
                  <c:v>0.35058366711322297</c:v>
                </c:pt>
                <c:pt idx="601">
                  <c:v>0.30495789096578002</c:v>
                </c:pt>
                <c:pt idx="602">
                  <c:v>0.26191670673898998</c:v>
                </c:pt>
                <c:pt idx="603">
                  <c:v>0.21936831231380899</c:v>
                </c:pt>
                <c:pt idx="604">
                  <c:v>0.18524299771727201</c:v>
                </c:pt>
                <c:pt idx="605">
                  <c:v>0.151914180589207</c:v>
                </c:pt>
                <c:pt idx="606">
                  <c:v>0.119958911353456</c:v>
                </c:pt>
                <c:pt idx="607">
                  <c:v>0.101220927500369</c:v>
                </c:pt>
                <c:pt idx="608">
                  <c:v>8.1421265698021703E-2</c:v>
                </c:pt>
                <c:pt idx="609">
                  <c:v>6.0561433767316299E-2</c:v>
                </c:pt>
                <c:pt idx="610">
                  <c:v>3.86430202652185E-2</c:v>
                </c:pt>
                <c:pt idx="611">
                  <c:v>1.61646581089585E-2</c:v>
                </c:pt>
                <c:pt idx="612">
                  <c:v>7.1817655531482604E-3</c:v>
                </c:pt>
                <c:pt idx="613">
                  <c:v>3.86430202652185E-2</c:v>
                </c:pt>
                <c:pt idx="614">
                  <c:v>1.61646581089585E-2</c:v>
                </c:pt>
                <c:pt idx="615">
                  <c:v>7.1817655531482604E-3</c:v>
                </c:pt>
                <c:pt idx="616">
                  <c:v>0</c:v>
                </c:pt>
                <c:pt idx="617">
                  <c:v>0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0</c:v>
                </c:pt>
                <c:pt idx="623">
                  <c:v>0</c:v>
                </c:pt>
                <c:pt idx="624">
                  <c:v>0</c:v>
                </c:pt>
                <c:pt idx="625">
                  <c:v>0</c:v>
                </c:pt>
                <c:pt idx="626">
                  <c:v>0</c:v>
                </c:pt>
                <c:pt idx="627">
                  <c:v>0</c:v>
                </c:pt>
                <c:pt idx="628">
                  <c:v>0</c:v>
                </c:pt>
                <c:pt idx="629">
                  <c:v>0</c:v>
                </c:pt>
                <c:pt idx="630">
                  <c:v>0</c:v>
                </c:pt>
                <c:pt idx="631">
                  <c:v>0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FE0-473F-BEF4-DBA6B86C840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974261695"/>
        <c:axId val="1598073679"/>
      </c:lineChart>
      <c:catAx>
        <c:axId val="1974261695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Crank Angle (deg)</a:t>
                </a:r>
              </a:p>
            </c:rich>
          </c:tx>
          <c:layout>
            <c:manualLayout>
              <c:xMode val="edge"/>
              <c:yMode val="edge"/>
              <c:x val="0.40418642202406224"/>
              <c:y val="0.89431883854923733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98073679"/>
        <c:crosses val="autoZero"/>
        <c:auto val="1"/>
        <c:lblAlgn val="ctr"/>
        <c:lblOffset val="100"/>
        <c:noMultiLvlLbl val="0"/>
      </c:catAx>
      <c:valAx>
        <c:axId val="159807367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Valve</a:t>
                </a:r>
                <a:r>
                  <a:rPr lang="en-GB" baseline="0"/>
                  <a:t> Lift (mm)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7426169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0463023668196435"/>
          <c:y val="0.4315405562492336"/>
          <c:w val="0.30245344682686004"/>
          <c:h val="0.3016916169312787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100"/>
              <a:t>Flow of</a:t>
            </a:r>
            <a:r>
              <a:rPr lang="en-GB" sz="1100" baseline="0"/>
              <a:t> standard intake and high valve lifts over crank angle</a:t>
            </a:r>
            <a:endParaRPr lang="en-GB" sz="11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625566439538676"/>
          <c:y val="0.12328402858567393"/>
          <c:w val="0.85803138562798864"/>
          <c:h val="0.74717172734993631"/>
        </c:manualLayout>
      </c:layout>
      <c:lineChart>
        <c:grouping val="standard"/>
        <c:varyColors val="0"/>
        <c:ser>
          <c:idx val="0"/>
          <c:order val="0"/>
          <c:tx>
            <c:v>Standard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'Flow Over Crank Angle'!$L$4:$L$302</c:f>
              <c:numCache>
                <c:formatCode>General</c:formatCode>
                <c:ptCount val="299"/>
                <c:pt idx="0">
                  <c:v>-42</c:v>
                </c:pt>
                <c:pt idx="1">
                  <c:v>-41</c:v>
                </c:pt>
                <c:pt idx="2">
                  <c:v>-40</c:v>
                </c:pt>
                <c:pt idx="3">
                  <c:v>-39</c:v>
                </c:pt>
                <c:pt idx="4">
                  <c:v>-38</c:v>
                </c:pt>
                <c:pt idx="5">
                  <c:v>-37</c:v>
                </c:pt>
                <c:pt idx="6">
                  <c:v>-36</c:v>
                </c:pt>
                <c:pt idx="7">
                  <c:v>-35</c:v>
                </c:pt>
                <c:pt idx="8">
                  <c:v>-34</c:v>
                </c:pt>
                <c:pt idx="9">
                  <c:v>-33</c:v>
                </c:pt>
                <c:pt idx="10">
                  <c:v>-32</c:v>
                </c:pt>
                <c:pt idx="11">
                  <c:v>-31</c:v>
                </c:pt>
                <c:pt idx="12">
                  <c:v>-30</c:v>
                </c:pt>
                <c:pt idx="13">
                  <c:v>-29</c:v>
                </c:pt>
                <c:pt idx="14">
                  <c:v>-28</c:v>
                </c:pt>
                <c:pt idx="15">
                  <c:v>-27</c:v>
                </c:pt>
                <c:pt idx="16">
                  <c:v>-26</c:v>
                </c:pt>
                <c:pt idx="17">
                  <c:v>-25</c:v>
                </c:pt>
                <c:pt idx="18">
                  <c:v>-24</c:v>
                </c:pt>
                <c:pt idx="19">
                  <c:v>-23</c:v>
                </c:pt>
                <c:pt idx="20">
                  <c:v>-22</c:v>
                </c:pt>
                <c:pt idx="21">
                  <c:v>-21</c:v>
                </c:pt>
                <c:pt idx="22">
                  <c:v>-20</c:v>
                </c:pt>
                <c:pt idx="23">
                  <c:v>-19</c:v>
                </c:pt>
                <c:pt idx="24">
                  <c:v>-18</c:v>
                </c:pt>
                <c:pt idx="25">
                  <c:v>-17</c:v>
                </c:pt>
                <c:pt idx="26">
                  <c:v>-16</c:v>
                </c:pt>
                <c:pt idx="27">
                  <c:v>-15</c:v>
                </c:pt>
                <c:pt idx="28">
                  <c:v>-14</c:v>
                </c:pt>
                <c:pt idx="29">
                  <c:v>-13</c:v>
                </c:pt>
                <c:pt idx="30">
                  <c:v>-12</c:v>
                </c:pt>
                <c:pt idx="31">
                  <c:v>-11</c:v>
                </c:pt>
                <c:pt idx="32">
                  <c:v>-10</c:v>
                </c:pt>
                <c:pt idx="33">
                  <c:v>-9</c:v>
                </c:pt>
                <c:pt idx="34">
                  <c:v>-8</c:v>
                </c:pt>
                <c:pt idx="35">
                  <c:v>-7</c:v>
                </c:pt>
                <c:pt idx="36">
                  <c:v>-6</c:v>
                </c:pt>
                <c:pt idx="37">
                  <c:v>-5</c:v>
                </c:pt>
                <c:pt idx="38">
                  <c:v>-4</c:v>
                </c:pt>
                <c:pt idx="39">
                  <c:v>-3</c:v>
                </c:pt>
                <c:pt idx="40">
                  <c:v>-2</c:v>
                </c:pt>
                <c:pt idx="41">
                  <c:v>-1</c:v>
                </c:pt>
                <c:pt idx="42">
                  <c:v>0</c:v>
                </c:pt>
                <c:pt idx="43">
                  <c:v>1</c:v>
                </c:pt>
                <c:pt idx="44">
                  <c:v>2</c:v>
                </c:pt>
                <c:pt idx="45">
                  <c:v>3</c:v>
                </c:pt>
                <c:pt idx="46">
                  <c:v>4</c:v>
                </c:pt>
                <c:pt idx="47">
                  <c:v>5</c:v>
                </c:pt>
                <c:pt idx="48">
                  <c:v>6</c:v>
                </c:pt>
                <c:pt idx="49">
                  <c:v>7</c:v>
                </c:pt>
                <c:pt idx="50">
                  <c:v>8</c:v>
                </c:pt>
                <c:pt idx="51">
                  <c:v>9</c:v>
                </c:pt>
                <c:pt idx="52">
                  <c:v>10</c:v>
                </c:pt>
                <c:pt idx="53">
                  <c:v>11</c:v>
                </c:pt>
                <c:pt idx="54">
                  <c:v>12</c:v>
                </c:pt>
                <c:pt idx="55">
                  <c:v>13</c:v>
                </c:pt>
                <c:pt idx="56">
                  <c:v>14</c:v>
                </c:pt>
                <c:pt idx="57">
                  <c:v>15</c:v>
                </c:pt>
                <c:pt idx="58">
                  <c:v>16</c:v>
                </c:pt>
                <c:pt idx="59">
                  <c:v>17</c:v>
                </c:pt>
                <c:pt idx="60">
                  <c:v>18</c:v>
                </c:pt>
                <c:pt idx="61">
                  <c:v>19</c:v>
                </c:pt>
                <c:pt idx="62">
                  <c:v>20</c:v>
                </c:pt>
                <c:pt idx="63">
                  <c:v>21</c:v>
                </c:pt>
                <c:pt idx="64">
                  <c:v>22</c:v>
                </c:pt>
                <c:pt idx="65">
                  <c:v>23</c:v>
                </c:pt>
                <c:pt idx="66">
                  <c:v>24</c:v>
                </c:pt>
                <c:pt idx="67">
                  <c:v>25</c:v>
                </c:pt>
                <c:pt idx="68">
                  <c:v>26</c:v>
                </c:pt>
                <c:pt idx="69">
                  <c:v>27</c:v>
                </c:pt>
                <c:pt idx="70">
                  <c:v>28</c:v>
                </c:pt>
                <c:pt idx="71">
                  <c:v>29</c:v>
                </c:pt>
                <c:pt idx="72">
                  <c:v>30</c:v>
                </c:pt>
                <c:pt idx="73">
                  <c:v>31</c:v>
                </c:pt>
                <c:pt idx="74">
                  <c:v>32</c:v>
                </c:pt>
                <c:pt idx="75">
                  <c:v>33</c:v>
                </c:pt>
                <c:pt idx="76">
                  <c:v>34</c:v>
                </c:pt>
                <c:pt idx="77">
                  <c:v>35</c:v>
                </c:pt>
                <c:pt idx="78">
                  <c:v>36</c:v>
                </c:pt>
                <c:pt idx="79">
                  <c:v>37</c:v>
                </c:pt>
                <c:pt idx="80">
                  <c:v>38</c:v>
                </c:pt>
                <c:pt idx="81">
                  <c:v>39</c:v>
                </c:pt>
                <c:pt idx="82">
                  <c:v>40</c:v>
                </c:pt>
                <c:pt idx="83">
                  <c:v>41</c:v>
                </c:pt>
                <c:pt idx="84">
                  <c:v>42</c:v>
                </c:pt>
                <c:pt idx="85">
                  <c:v>43</c:v>
                </c:pt>
                <c:pt idx="86">
                  <c:v>44</c:v>
                </c:pt>
                <c:pt idx="87">
                  <c:v>45</c:v>
                </c:pt>
                <c:pt idx="88">
                  <c:v>46</c:v>
                </c:pt>
                <c:pt idx="89">
                  <c:v>47</c:v>
                </c:pt>
                <c:pt idx="90">
                  <c:v>48</c:v>
                </c:pt>
                <c:pt idx="91">
                  <c:v>49</c:v>
                </c:pt>
                <c:pt idx="92">
                  <c:v>50</c:v>
                </c:pt>
                <c:pt idx="93">
                  <c:v>51</c:v>
                </c:pt>
                <c:pt idx="94">
                  <c:v>52</c:v>
                </c:pt>
                <c:pt idx="95">
                  <c:v>53</c:v>
                </c:pt>
                <c:pt idx="96">
                  <c:v>54</c:v>
                </c:pt>
                <c:pt idx="97">
                  <c:v>55</c:v>
                </c:pt>
                <c:pt idx="98">
                  <c:v>56</c:v>
                </c:pt>
                <c:pt idx="99">
                  <c:v>57</c:v>
                </c:pt>
                <c:pt idx="100">
                  <c:v>58</c:v>
                </c:pt>
                <c:pt idx="101">
                  <c:v>59</c:v>
                </c:pt>
                <c:pt idx="102">
                  <c:v>60</c:v>
                </c:pt>
                <c:pt idx="103">
                  <c:v>61</c:v>
                </c:pt>
                <c:pt idx="104">
                  <c:v>62</c:v>
                </c:pt>
                <c:pt idx="105">
                  <c:v>63</c:v>
                </c:pt>
                <c:pt idx="106">
                  <c:v>64</c:v>
                </c:pt>
                <c:pt idx="107">
                  <c:v>65</c:v>
                </c:pt>
                <c:pt idx="108">
                  <c:v>66</c:v>
                </c:pt>
                <c:pt idx="109">
                  <c:v>67</c:v>
                </c:pt>
                <c:pt idx="110">
                  <c:v>68</c:v>
                </c:pt>
                <c:pt idx="111">
                  <c:v>69</c:v>
                </c:pt>
                <c:pt idx="112">
                  <c:v>70</c:v>
                </c:pt>
                <c:pt idx="113">
                  <c:v>71</c:v>
                </c:pt>
                <c:pt idx="114">
                  <c:v>72</c:v>
                </c:pt>
                <c:pt idx="115">
                  <c:v>73</c:v>
                </c:pt>
                <c:pt idx="116">
                  <c:v>74</c:v>
                </c:pt>
                <c:pt idx="117">
                  <c:v>75</c:v>
                </c:pt>
                <c:pt idx="118">
                  <c:v>76</c:v>
                </c:pt>
                <c:pt idx="119">
                  <c:v>77</c:v>
                </c:pt>
                <c:pt idx="120">
                  <c:v>78</c:v>
                </c:pt>
                <c:pt idx="121">
                  <c:v>79</c:v>
                </c:pt>
                <c:pt idx="122">
                  <c:v>80</c:v>
                </c:pt>
                <c:pt idx="123">
                  <c:v>81</c:v>
                </c:pt>
                <c:pt idx="124">
                  <c:v>82</c:v>
                </c:pt>
                <c:pt idx="125">
                  <c:v>83</c:v>
                </c:pt>
                <c:pt idx="126">
                  <c:v>84</c:v>
                </c:pt>
                <c:pt idx="127">
                  <c:v>85</c:v>
                </c:pt>
                <c:pt idx="128">
                  <c:v>86</c:v>
                </c:pt>
                <c:pt idx="129">
                  <c:v>87</c:v>
                </c:pt>
                <c:pt idx="130">
                  <c:v>88</c:v>
                </c:pt>
                <c:pt idx="131">
                  <c:v>89</c:v>
                </c:pt>
                <c:pt idx="132">
                  <c:v>90</c:v>
                </c:pt>
                <c:pt idx="133">
                  <c:v>91</c:v>
                </c:pt>
                <c:pt idx="134">
                  <c:v>92</c:v>
                </c:pt>
                <c:pt idx="135">
                  <c:v>93</c:v>
                </c:pt>
                <c:pt idx="136">
                  <c:v>94</c:v>
                </c:pt>
                <c:pt idx="137">
                  <c:v>95</c:v>
                </c:pt>
                <c:pt idx="138">
                  <c:v>96</c:v>
                </c:pt>
                <c:pt idx="139">
                  <c:v>97</c:v>
                </c:pt>
                <c:pt idx="140">
                  <c:v>98</c:v>
                </c:pt>
                <c:pt idx="141">
                  <c:v>99</c:v>
                </c:pt>
                <c:pt idx="142">
                  <c:v>100</c:v>
                </c:pt>
                <c:pt idx="143">
                  <c:v>101</c:v>
                </c:pt>
                <c:pt idx="144">
                  <c:v>102</c:v>
                </c:pt>
                <c:pt idx="145">
                  <c:v>103</c:v>
                </c:pt>
                <c:pt idx="146">
                  <c:v>104</c:v>
                </c:pt>
                <c:pt idx="147">
                  <c:v>105</c:v>
                </c:pt>
                <c:pt idx="148">
                  <c:v>106</c:v>
                </c:pt>
                <c:pt idx="149">
                  <c:v>107</c:v>
                </c:pt>
                <c:pt idx="150">
                  <c:v>108</c:v>
                </c:pt>
                <c:pt idx="151">
                  <c:v>109</c:v>
                </c:pt>
                <c:pt idx="152">
                  <c:v>110</c:v>
                </c:pt>
                <c:pt idx="153">
                  <c:v>111</c:v>
                </c:pt>
                <c:pt idx="154">
                  <c:v>112</c:v>
                </c:pt>
                <c:pt idx="155">
                  <c:v>113</c:v>
                </c:pt>
                <c:pt idx="156">
                  <c:v>114</c:v>
                </c:pt>
                <c:pt idx="157">
                  <c:v>115</c:v>
                </c:pt>
                <c:pt idx="158">
                  <c:v>116</c:v>
                </c:pt>
                <c:pt idx="159">
                  <c:v>117</c:v>
                </c:pt>
                <c:pt idx="160">
                  <c:v>118</c:v>
                </c:pt>
                <c:pt idx="161">
                  <c:v>119</c:v>
                </c:pt>
                <c:pt idx="162">
                  <c:v>120</c:v>
                </c:pt>
                <c:pt idx="163">
                  <c:v>121</c:v>
                </c:pt>
                <c:pt idx="164">
                  <c:v>122</c:v>
                </c:pt>
                <c:pt idx="165">
                  <c:v>123</c:v>
                </c:pt>
                <c:pt idx="166">
                  <c:v>124</c:v>
                </c:pt>
                <c:pt idx="167">
                  <c:v>125</c:v>
                </c:pt>
                <c:pt idx="168">
                  <c:v>126</c:v>
                </c:pt>
                <c:pt idx="169">
                  <c:v>127</c:v>
                </c:pt>
                <c:pt idx="170">
                  <c:v>128</c:v>
                </c:pt>
                <c:pt idx="171">
                  <c:v>129</c:v>
                </c:pt>
                <c:pt idx="172">
                  <c:v>130</c:v>
                </c:pt>
                <c:pt idx="173">
                  <c:v>131</c:v>
                </c:pt>
                <c:pt idx="174">
                  <c:v>132</c:v>
                </c:pt>
                <c:pt idx="175">
                  <c:v>133</c:v>
                </c:pt>
                <c:pt idx="176">
                  <c:v>134</c:v>
                </c:pt>
                <c:pt idx="177">
                  <c:v>135</c:v>
                </c:pt>
                <c:pt idx="178">
                  <c:v>136</c:v>
                </c:pt>
                <c:pt idx="179">
                  <c:v>137</c:v>
                </c:pt>
                <c:pt idx="180">
                  <c:v>138</c:v>
                </c:pt>
                <c:pt idx="181">
                  <c:v>139</c:v>
                </c:pt>
                <c:pt idx="182">
                  <c:v>140</c:v>
                </c:pt>
                <c:pt idx="183">
                  <c:v>141</c:v>
                </c:pt>
                <c:pt idx="184">
                  <c:v>142</c:v>
                </c:pt>
                <c:pt idx="185">
                  <c:v>143</c:v>
                </c:pt>
                <c:pt idx="186">
                  <c:v>144</c:v>
                </c:pt>
                <c:pt idx="187">
                  <c:v>145</c:v>
                </c:pt>
                <c:pt idx="188">
                  <c:v>146</c:v>
                </c:pt>
                <c:pt idx="189">
                  <c:v>147</c:v>
                </c:pt>
                <c:pt idx="190">
                  <c:v>148</c:v>
                </c:pt>
                <c:pt idx="191">
                  <c:v>149</c:v>
                </c:pt>
                <c:pt idx="192">
                  <c:v>150</c:v>
                </c:pt>
                <c:pt idx="193">
                  <c:v>151</c:v>
                </c:pt>
                <c:pt idx="194">
                  <c:v>152</c:v>
                </c:pt>
                <c:pt idx="195">
                  <c:v>153</c:v>
                </c:pt>
                <c:pt idx="196">
                  <c:v>154</c:v>
                </c:pt>
                <c:pt idx="197">
                  <c:v>155</c:v>
                </c:pt>
                <c:pt idx="198">
                  <c:v>156</c:v>
                </c:pt>
                <c:pt idx="199">
                  <c:v>157</c:v>
                </c:pt>
                <c:pt idx="200">
                  <c:v>158</c:v>
                </c:pt>
                <c:pt idx="201">
                  <c:v>159</c:v>
                </c:pt>
                <c:pt idx="202">
                  <c:v>160</c:v>
                </c:pt>
                <c:pt idx="203">
                  <c:v>161</c:v>
                </c:pt>
                <c:pt idx="204">
                  <c:v>162</c:v>
                </c:pt>
                <c:pt idx="205">
                  <c:v>163</c:v>
                </c:pt>
                <c:pt idx="206">
                  <c:v>164</c:v>
                </c:pt>
                <c:pt idx="207">
                  <c:v>165</c:v>
                </c:pt>
                <c:pt idx="208">
                  <c:v>166</c:v>
                </c:pt>
                <c:pt idx="209">
                  <c:v>167</c:v>
                </c:pt>
                <c:pt idx="210">
                  <c:v>168</c:v>
                </c:pt>
                <c:pt idx="211">
                  <c:v>169</c:v>
                </c:pt>
                <c:pt idx="212">
                  <c:v>170</c:v>
                </c:pt>
                <c:pt idx="213">
                  <c:v>171</c:v>
                </c:pt>
                <c:pt idx="214">
                  <c:v>172</c:v>
                </c:pt>
                <c:pt idx="215">
                  <c:v>173</c:v>
                </c:pt>
                <c:pt idx="216">
                  <c:v>174</c:v>
                </c:pt>
                <c:pt idx="217">
                  <c:v>175</c:v>
                </c:pt>
                <c:pt idx="218">
                  <c:v>176</c:v>
                </c:pt>
                <c:pt idx="219">
                  <c:v>177</c:v>
                </c:pt>
                <c:pt idx="220">
                  <c:v>178</c:v>
                </c:pt>
                <c:pt idx="221">
                  <c:v>179</c:v>
                </c:pt>
                <c:pt idx="222">
                  <c:v>180</c:v>
                </c:pt>
                <c:pt idx="223">
                  <c:v>181</c:v>
                </c:pt>
                <c:pt idx="224">
                  <c:v>182</c:v>
                </c:pt>
                <c:pt idx="225">
                  <c:v>183</c:v>
                </c:pt>
                <c:pt idx="226">
                  <c:v>184</c:v>
                </c:pt>
                <c:pt idx="227">
                  <c:v>185</c:v>
                </c:pt>
                <c:pt idx="228">
                  <c:v>186</c:v>
                </c:pt>
                <c:pt idx="229">
                  <c:v>187</c:v>
                </c:pt>
                <c:pt idx="230">
                  <c:v>188</c:v>
                </c:pt>
                <c:pt idx="231">
                  <c:v>189</c:v>
                </c:pt>
                <c:pt idx="232">
                  <c:v>190</c:v>
                </c:pt>
                <c:pt idx="233">
                  <c:v>191</c:v>
                </c:pt>
                <c:pt idx="234">
                  <c:v>192</c:v>
                </c:pt>
                <c:pt idx="235">
                  <c:v>193</c:v>
                </c:pt>
                <c:pt idx="236">
                  <c:v>194</c:v>
                </c:pt>
                <c:pt idx="237">
                  <c:v>195</c:v>
                </c:pt>
                <c:pt idx="238">
                  <c:v>196</c:v>
                </c:pt>
                <c:pt idx="239">
                  <c:v>197</c:v>
                </c:pt>
                <c:pt idx="240">
                  <c:v>198</c:v>
                </c:pt>
                <c:pt idx="241">
                  <c:v>199</c:v>
                </c:pt>
                <c:pt idx="242">
                  <c:v>200</c:v>
                </c:pt>
                <c:pt idx="243">
                  <c:v>201</c:v>
                </c:pt>
                <c:pt idx="244">
                  <c:v>202</c:v>
                </c:pt>
                <c:pt idx="245">
                  <c:v>203</c:v>
                </c:pt>
                <c:pt idx="246">
                  <c:v>204</c:v>
                </c:pt>
                <c:pt idx="247">
                  <c:v>205</c:v>
                </c:pt>
                <c:pt idx="248">
                  <c:v>206</c:v>
                </c:pt>
                <c:pt idx="249">
                  <c:v>207</c:v>
                </c:pt>
                <c:pt idx="250">
                  <c:v>208</c:v>
                </c:pt>
                <c:pt idx="251">
                  <c:v>209</c:v>
                </c:pt>
                <c:pt idx="252">
                  <c:v>210</c:v>
                </c:pt>
                <c:pt idx="253">
                  <c:v>211</c:v>
                </c:pt>
                <c:pt idx="254">
                  <c:v>212</c:v>
                </c:pt>
                <c:pt idx="255">
                  <c:v>213</c:v>
                </c:pt>
                <c:pt idx="256">
                  <c:v>214</c:v>
                </c:pt>
                <c:pt idx="257">
                  <c:v>215</c:v>
                </c:pt>
                <c:pt idx="258">
                  <c:v>216</c:v>
                </c:pt>
                <c:pt idx="259">
                  <c:v>217</c:v>
                </c:pt>
                <c:pt idx="260">
                  <c:v>218</c:v>
                </c:pt>
                <c:pt idx="261">
                  <c:v>219</c:v>
                </c:pt>
                <c:pt idx="262">
                  <c:v>220</c:v>
                </c:pt>
                <c:pt idx="263">
                  <c:v>221</c:v>
                </c:pt>
                <c:pt idx="264">
                  <c:v>222</c:v>
                </c:pt>
                <c:pt idx="265">
                  <c:v>223</c:v>
                </c:pt>
                <c:pt idx="266">
                  <c:v>224</c:v>
                </c:pt>
                <c:pt idx="267">
                  <c:v>225</c:v>
                </c:pt>
                <c:pt idx="268">
                  <c:v>226</c:v>
                </c:pt>
                <c:pt idx="269">
                  <c:v>227</c:v>
                </c:pt>
                <c:pt idx="270">
                  <c:v>228</c:v>
                </c:pt>
                <c:pt idx="271">
                  <c:v>229</c:v>
                </c:pt>
                <c:pt idx="272">
                  <c:v>230</c:v>
                </c:pt>
                <c:pt idx="273">
                  <c:v>231</c:v>
                </c:pt>
                <c:pt idx="274">
                  <c:v>232</c:v>
                </c:pt>
                <c:pt idx="275">
                  <c:v>233</c:v>
                </c:pt>
                <c:pt idx="276">
                  <c:v>234</c:v>
                </c:pt>
                <c:pt idx="277">
                  <c:v>235</c:v>
                </c:pt>
                <c:pt idx="278">
                  <c:v>236</c:v>
                </c:pt>
                <c:pt idx="279">
                  <c:v>237</c:v>
                </c:pt>
                <c:pt idx="280">
                  <c:v>238</c:v>
                </c:pt>
                <c:pt idx="281">
                  <c:v>239</c:v>
                </c:pt>
                <c:pt idx="282">
                  <c:v>240</c:v>
                </c:pt>
                <c:pt idx="283">
                  <c:v>241</c:v>
                </c:pt>
                <c:pt idx="284">
                  <c:v>242</c:v>
                </c:pt>
                <c:pt idx="285">
                  <c:v>243</c:v>
                </c:pt>
                <c:pt idx="286">
                  <c:v>244</c:v>
                </c:pt>
                <c:pt idx="287">
                  <c:v>245</c:v>
                </c:pt>
                <c:pt idx="288">
                  <c:v>246</c:v>
                </c:pt>
                <c:pt idx="289">
                  <c:v>247</c:v>
                </c:pt>
                <c:pt idx="290">
                  <c:v>248</c:v>
                </c:pt>
                <c:pt idx="291">
                  <c:v>249</c:v>
                </c:pt>
                <c:pt idx="292">
                  <c:v>250</c:v>
                </c:pt>
                <c:pt idx="293">
                  <c:v>251</c:v>
                </c:pt>
                <c:pt idx="294">
                  <c:v>252</c:v>
                </c:pt>
                <c:pt idx="295">
                  <c:v>253</c:v>
                </c:pt>
                <c:pt idx="296">
                  <c:v>254</c:v>
                </c:pt>
                <c:pt idx="297">
                  <c:v>255</c:v>
                </c:pt>
                <c:pt idx="298">
                  <c:v>256</c:v>
                </c:pt>
              </c:numCache>
            </c:numRef>
          </c:cat>
          <c:val>
            <c:numRef>
              <c:f>'Flow Over Crank Angle'!$M$4:$M$302</c:f>
              <c:numCache>
                <c:formatCode>General</c:formatCode>
                <c:ptCount val="299"/>
                <c:pt idx="0">
                  <c:v>0</c:v>
                </c:pt>
                <c:pt idx="1">
                  <c:v>0.45271037159271543</c:v>
                </c:pt>
                <c:pt idx="2">
                  <c:v>0.79437588233382428</c:v>
                </c:pt>
                <c:pt idx="3">
                  <c:v>1.2269796223413039</c:v>
                </c:pt>
                <c:pt idx="4">
                  <c:v>1.7445971241291645</c:v>
                </c:pt>
                <c:pt idx="5">
                  <c:v>2.341568437145213</c:v>
                </c:pt>
                <c:pt idx="6">
                  <c:v>3.0124880365111579</c:v>
                </c:pt>
                <c:pt idx="7">
                  <c:v>3.7521950594835403</c:v>
                </c:pt>
                <c:pt idx="8">
                  <c:v>4.5557638615223297</c:v>
                </c:pt>
                <c:pt idx="9">
                  <c:v>5.4184948839835414</c:v>
                </c:pt>
                <c:pt idx="10">
                  <c:v>6.335905825580717</c:v>
                </c:pt>
                <c:pt idx="11">
                  <c:v>7.3037231098870308</c:v>
                </c:pt>
                <c:pt idx="12">
                  <c:v>8.3178736412768757</c:v>
                </c:pt>
                <c:pt idx="13">
                  <c:v>9.3744768418306421</c:v>
                </c:pt>
                <c:pt idx="14">
                  <c:v>10.469836961851016</c:v>
                </c:pt>
                <c:pt idx="15">
                  <c:v>11.60043565676304</c:v>
                </c:pt>
                <c:pt idx="16">
                  <c:v>12.762924823291904</c:v>
                </c:pt>
                <c:pt idx="17">
                  <c:v>13.95411968793487</c:v>
                </c:pt>
                <c:pt idx="18">
                  <c:v>15.170992140863646</c:v>
                </c:pt>
                <c:pt idx="19">
                  <c:v>16.410664308513482</c:v>
                </c:pt>
                <c:pt idx="20">
                  <c:v>17.670402358233797</c:v>
                </c:pt>
                <c:pt idx="21">
                  <c:v>18.947610528492895</c:v>
                </c:pt>
                <c:pt idx="22">
                  <c:v>20.239825378245854</c:v>
                </c:pt>
                <c:pt idx="23">
                  <c:v>21.544710249190647</c:v>
                </c:pt>
                <c:pt idx="24">
                  <c:v>22.860049934752094</c:v>
                </c:pt>
                <c:pt idx="25">
                  <c:v>24.183745549747147</c:v>
                </c:pt>
                <c:pt idx="26">
                  <c:v>25.513809594797817</c:v>
                </c:pt>
                <c:pt idx="27">
                  <c:v>26.848361209669832</c:v>
                </c:pt>
                <c:pt idx="28">
                  <c:v>28.185621609826075</c:v>
                </c:pt>
                <c:pt idx="29">
                  <c:v>29.523909700593688</c:v>
                </c:pt>
                <c:pt idx="30">
                  <c:v>30.861637863452657</c:v>
                </c:pt>
                <c:pt idx="31">
                  <c:v>32.197307909061735</c:v>
                </c:pt>
                <c:pt idx="32">
                  <c:v>33.529507191744422</c:v>
                </c:pt>
                <c:pt idx="33">
                  <c:v>34.856904880263819</c:v>
                </c:pt>
                <c:pt idx="34">
                  <c:v>36.178248379820225</c:v>
                </c:pt>
                <c:pt idx="35">
                  <c:v>37.492359900309367</c:v>
                </c:pt>
                <c:pt idx="36">
                  <c:v>38.7981331659823</c:v>
                </c:pt>
                <c:pt idx="37">
                  <c:v>40.094530261750059</c:v>
                </c:pt>
                <c:pt idx="38">
                  <c:v>41.380578611477532</c:v>
                </c:pt>
                <c:pt idx="39">
                  <c:v>42.655368083710833</c:v>
                </c:pt>
                <c:pt idx="40">
                  <c:v>43.918048220382119</c:v>
                </c:pt>
                <c:pt idx="41">
                  <c:v>45.16782558413356</c:v>
                </c:pt>
                <c:pt idx="42">
                  <c:v>46.403961219999999</c:v>
                </c:pt>
                <c:pt idx="43">
                  <c:v>47.625768227285505</c:v>
                </c:pt>
                <c:pt idx="44">
                  <c:v>48.832609437564962</c:v>
                </c:pt>
                <c:pt idx="45">
                  <c:v>50.023895194835802</c:v>
                </c:pt>
                <c:pt idx="46">
                  <c:v>51.199081233938472</c:v>
                </c:pt>
                <c:pt idx="47">
                  <c:v>52.357666653456747</c:v>
                </c:pt>
                <c:pt idx="48">
                  <c:v>53.499191979400344</c:v>
                </c:pt>
                <c:pt idx="49">
                  <c:v>54.623237316062756</c:v>
                </c:pt>
                <c:pt idx="50">
                  <c:v>55.729420580536839</c:v>
                </c:pt>
                <c:pt idx="51">
                  <c:v>56.817395817459101</c:v>
                </c:pt>
                <c:pt idx="52">
                  <c:v>57.886851590641214</c:v>
                </c:pt>
                <c:pt idx="53">
                  <c:v>58.937509448333991</c:v>
                </c:pt>
                <c:pt idx="54">
                  <c:v>59.96912245895453</c:v>
                </c:pt>
                <c:pt idx="55">
                  <c:v>60.981473814191908</c:v>
                </c:pt>
                <c:pt idx="56">
                  <c:v>61.974375496490588</c:v>
                </c:pt>
                <c:pt idx="57">
                  <c:v>62.947667007993275</c:v>
                </c:pt>
                <c:pt idx="58">
                  <c:v>63.901214158106782</c:v>
                </c:pt>
                <c:pt idx="59">
                  <c:v>64.834907906935157</c:v>
                </c:pt>
                <c:pt idx="60">
                  <c:v>65.748663261904198</c:v>
                </c:pt>
                <c:pt idx="61">
                  <c:v>66.64241822498019</c:v>
                </c:pt>
                <c:pt idx="62">
                  <c:v>67.516132787963684</c:v>
                </c:pt>
                <c:pt idx="63">
                  <c:v>68.369787973415924</c:v>
                </c:pt>
                <c:pt idx="64">
                  <c:v>69.203384918851398</c:v>
                </c:pt>
                <c:pt idx="65">
                  <c:v>70.016944001904974</c:v>
                </c:pt>
                <c:pt idx="66">
                  <c:v>70.810504004256245</c:v>
                </c:pt>
                <c:pt idx="67">
                  <c:v>71.584121312166147</c:v>
                </c:pt>
                <c:pt idx="68">
                  <c:v>72.337869151553647</c:v>
                </c:pt>
                <c:pt idx="69">
                  <c:v>73.071836855610769</c:v>
                </c:pt>
                <c:pt idx="70">
                  <c:v>73.786129163024597</c:v>
                </c:pt>
                <c:pt idx="71">
                  <c:v>74.480865544943867</c:v>
                </c:pt>
                <c:pt idx="72">
                  <c:v>75.156179558896113</c:v>
                </c:pt>
                <c:pt idx="73">
                  <c:v>75.812218227928184</c:v>
                </c:pt>
                <c:pt idx="74">
                  <c:v>76.449141443309315</c:v>
                </c:pt>
                <c:pt idx="75">
                  <c:v>77.067121389201233</c:v>
                </c:pt>
                <c:pt idx="76">
                  <c:v>77.666341987763815</c:v>
                </c:pt>
                <c:pt idx="77">
                  <c:v>78.246998363228357</c:v>
                </c:pt>
                <c:pt idx="78">
                  <c:v>78.809296323532465</c:v>
                </c:pt>
                <c:pt idx="79">
                  <c:v>79.353451858172463</c:v>
                </c:pt>
                <c:pt idx="80">
                  <c:v>79.879690650988749</c:v>
                </c:pt>
                <c:pt idx="81">
                  <c:v>80.388247606659974</c:v>
                </c:pt>
                <c:pt idx="82">
                  <c:v>80.879366389739388</c:v>
                </c:pt>
                <c:pt idx="83">
                  <c:v>81.353298975124602</c:v>
                </c:pt>
                <c:pt idx="84">
                  <c:v>81.810305208908673</c:v>
                </c:pt>
                <c:pt idx="85">
                  <c:v>82.250652378615399</c:v>
                </c:pt>
                <c:pt idx="86">
                  <c:v>82.67461479187665</c:v>
                </c:pt>
                <c:pt idx="87">
                  <c:v>83.082473362663151</c:v>
                </c:pt>
                <c:pt idx="88">
                  <c:v>83.474515204232333</c:v>
                </c:pt>
                <c:pt idx="89">
                  <c:v>83.851033228009015</c:v>
                </c:pt>
                <c:pt idx="90">
                  <c:v>84.212325747664792</c:v>
                </c:pt>
                <c:pt idx="91">
                  <c:v>84.558696087712292</c:v>
                </c:pt>
                <c:pt idx="92">
                  <c:v>84.890452195978526</c:v>
                </c:pt>
                <c:pt idx="93">
                  <c:v>85.207906259369807</c:v>
                </c:pt>
                <c:pt idx="94">
                  <c:v>85.511374322387255</c:v>
                </c:pt>
                <c:pt idx="95">
                  <c:v>85.801175907897587</c:v>
                </c:pt>
                <c:pt idx="96">
                  <c:v>86.077633639709148</c:v>
                </c:pt>
                <c:pt idx="97">
                  <c:v>86.341072866546313</c:v>
                </c:pt>
                <c:pt idx="98">
                  <c:v>86.591821287059048</c:v>
                </c:pt>
                <c:pt idx="99">
                  <c:v>86.830208575545683</c:v>
                </c:pt>
                <c:pt idx="100">
                  <c:v>87.056566008108248</c:v>
                </c:pt>
                <c:pt idx="101">
                  <c:v>87.271226088999526</c:v>
                </c:pt>
                <c:pt idx="102">
                  <c:v>87.474522176960093</c:v>
                </c:pt>
                <c:pt idx="103">
                  <c:v>87.666788111381621</c:v>
                </c:pt>
                <c:pt idx="104">
                  <c:v>87.848357838169591</c:v>
                </c:pt>
                <c:pt idx="105">
                  <c:v>88.019565035214939</c:v>
                </c:pt>
                <c:pt idx="106">
                  <c:v>88.180742737419024</c:v>
                </c:pt>
                <c:pt idx="107">
                  <c:v>88.332222961250579</c:v>
                </c:pt>
                <c:pt idx="108">
                  <c:v>88.474336328846476</c:v>
                </c:pt>
                <c:pt idx="109">
                  <c:v>88.607411691700136</c:v>
                </c:pt>
                <c:pt idx="110">
                  <c:v>88.731775754013185</c:v>
                </c:pt>
                <c:pt idx="111">
                  <c:v>88.847752695815146</c:v>
                </c:pt>
                <c:pt idx="112">
                  <c:v>88.955663795986709</c:v>
                </c:pt>
                <c:pt idx="113">
                  <c:v>89.055827055349113</c:v>
                </c:pt>
                <c:pt idx="114">
                  <c:v>89.148556820010157</c:v>
                </c:pt>
                <c:pt idx="115">
                  <c:v>89.234163405183821</c:v>
                </c:pt>
                <c:pt idx="116">
                  <c:v>89.312952719725246</c:v>
                </c:pt>
                <c:pt idx="117">
                  <c:v>89.385225891648275</c:v>
                </c:pt>
                <c:pt idx="118">
                  <c:v>89.451278894914992</c:v>
                </c:pt>
                <c:pt idx="119">
                  <c:v>89.511402177810197</c:v>
                </c:pt>
                <c:pt idx="120">
                  <c:v>89.565880293234841</c:v>
                </c:pt>
                <c:pt idx="121">
                  <c:v>89.61499153127275</c:v>
                </c:pt>
                <c:pt idx="122">
                  <c:v>89.659007554405008</c:v>
                </c:pt>
                <c:pt idx="123">
                  <c:v>89.698193035764973</c:v>
                </c:pt>
                <c:pt idx="124">
                  <c:v>89.732805300843751</c:v>
                </c:pt>
                <c:pt idx="125">
                  <c:v>89.763093973073723</c:v>
                </c:pt>
                <c:pt idx="126">
                  <c:v>89.789300623732601</c:v>
                </c:pt>
                <c:pt idx="127">
                  <c:v>89.811658426625371</c:v>
                </c:pt>
                <c:pt idx="128">
                  <c:v>89.830391818015656</c:v>
                </c:pt>
                <c:pt idx="129">
                  <c:v>89.845716162290032</c:v>
                </c:pt>
                <c:pt idx="130">
                  <c:v>89.857837423851521</c:v>
                </c:pt>
                <c:pt idx="131">
                  <c:v>89.866951845748204</c:v>
                </c:pt>
                <c:pt idx="132">
                  <c:v>89.873245635554284</c:v>
                </c:pt>
                <c:pt idx="133">
                  <c:v>89.876894659027954</c:v>
                </c:pt>
                <c:pt idx="134">
                  <c:v>89.878064142080177</c:v>
                </c:pt>
                <c:pt idx="135">
                  <c:v>89.876908381594021</c:v>
                </c:pt>
                <c:pt idx="136">
                  <c:v>89.873570465640867</c:v>
                </c:pt>
                <c:pt idx="137">
                  <c:v>89.868182003644748</c:v>
                </c:pt>
                <c:pt idx="138">
                  <c:v>89.860862867049804</c:v>
                </c:pt>
                <c:pt idx="139">
                  <c:v>89.851720941049379</c:v>
                </c:pt>
                <c:pt idx="140">
                  <c:v>89.840851887936992</c:v>
                </c:pt>
                <c:pt idx="141">
                  <c:v>89.828338922640228</c:v>
                </c:pt>
                <c:pt idx="142">
                  <c:v>89.814252601000007</c:v>
                </c:pt>
                <c:pt idx="143">
                  <c:v>89.798650621354966</c:v>
                </c:pt>
                <c:pt idx="144">
                  <c:v>89.78157763999107</c:v>
                </c:pt>
                <c:pt idx="145">
                  <c:v>89.763065101011463</c:v>
                </c:pt>
                <c:pt idx="146">
                  <c:v>89.743131081180039</c:v>
                </c:pt>
                <c:pt idx="147">
                  <c:v>89.72178015028561</c:v>
                </c:pt>
                <c:pt idx="148">
                  <c:v>89.699003247569706</c:v>
                </c:pt>
                <c:pt idx="149">
                  <c:v>89.674777574752525</c:v>
                </c:pt>
                <c:pt idx="150">
                  <c:v>89.649066506184923</c:v>
                </c:pt>
                <c:pt idx="151">
                  <c:v>89.621819516646639</c:v>
                </c:pt>
                <c:pt idx="152">
                  <c:v>89.592972127298893</c:v>
                </c:pt>
                <c:pt idx="153">
                  <c:v>89.562445870291512</c:v>
                </c:pt>
                <c:pt idx="154">
                  <c:v>89.530148272511568</c:v>
                </c:pt>
                <c:pt idx="155">
                  <c:v>89.495972858949187</c:v>
                </c:pt>
                <c:pt idx="156">
                  <c:v>89.459799176141502</c:v>
                </c:pt>
                <c:pt idx="157">
                  <c:v>89.421492836142207</c:v>
                </c:pt>
                <c:pt idx="158">
                  <c:v>89.380905581448985</c:v>
                </c:pt>
                <c:pt idx="159">
                  <c:v>89.337875371303198</c:v>
                </c:pt>
                <c:pt idx="160">
                  <c:v>89.292226489761276</c:v>
                </c:pt>
                <c:pt idx="161">
                  <c:v>89.24376967591634</c:v>
                </c:pt>
                <c:pt idx="162">
                  <c:v>89.192302276631523</c:v>
                </c:pt>
                <c:pt idx="163">
                  <c:v>89.137608422124416</c:v>
                </c:pt>
                <c:pt idx="164">
                  <c:v>89.079459224722726</c:v>
                </c:pt>
                <c:pt idx="165">
                  <c:v>89.017613001086261</c:v>
                </c:pt>
                <c:pt idx="166">
                  <c:v>88.951815518171884</c:v>
                </c:pt>
                <c:pt idx="167">
                  <c:v>88.881800263186619</c:v>
                </c:pt>
                <c:pt idx="168">
                  <c:v>88.807288737757929</c:v>
                </c:pt>
                <c:pt idx="169">
                  <c:v>88.72799077651645</c:v>
                </c:pt>
                <c:pt idx="170">
                  <c:v>88.643604890263191</c:v>
                </c:pt>
                <c:pt idx="171">
                  <c:v>88.553818633864793</c:v>
                </c:pt>
                <c:pt idx="172">
                  <c:v>88.458308998992266</c:v>
                </c:pt>
                <c:pt idx="173">
                  <c:v>88.356742831783066</c:v>
                </c:pt>
                <c:pt idx="174">
                  <c:v>88.24877727548737</c:v>
                </c:pt>
                <c:pt idx="175">
                  <c:v>88.134060238111644</c:v>
                </c:pt>
                <c:pt idx="176">
                  <c:v>88.012230885054876</c:v>
                </c:pt>
                <c:pt idx="177">
                  <c:v>87.882920156687831</c:v>
                </c:pt>
                <c:pt idx="178">
                  <c:v>87.745751310797303</c:v>
                </c:pt>
                <c:pt idx="179">
                  <c:v>87.600340489779981</c:v>
                </c:pt>
                <c:pt idx="180">
                  <c:v>87.446297312430445</c:v>
                </c:pt>
                <c:pt idx="181">
                  <c:v>87.283225490135848</c:v>
                </c:pt>
                <c:pt idx="182">
                  <c:v>87.110723467248036</c:v>
                </c:pt>
                <c:pt idx="183">
                  <c:v>86.928385085360574</c:v>
                </c:pt>
                <c:pt idx="184">
                  <c:v>86.735800271187472</c:v>
                </c:pt>
                <c:pt idx="185">
                  <c:v>86.532555747686203</c:v>
                </c:pt>
                <c:pt idx="186">
                  <c:v>86.318235768036445</c:v>
                </c:pt>
                <c:pt idx="187">
                  <c:v>86.092422872033822</c:v>
                </c:pt>
                <c:pt idx="188">
                  <c:v>85.854698664418365</c:v>
                </c:pt>
                <c:pt idx="189">
                  <c:v>85.604644614611814</c:v>
                </c:pt>
                <c:pt idx="190">
                  <c:v>85.341842877286794</c:v>
                </c:pt>
                <c:pt idx="191">
                  <c:v>85.065877133149357</c:v>
                </c:pt>
                <c:pt idx="192">
                  <c:v>84.776333449263646</c:v>
                </c:pt>
                <c:pt idx="193">
                  <c:v>84.472801158201818</c:v>
                </c:pt>
                <c:pt idx="194">
                  <c:v>84.154873755247579</c:v>
                </c:pt>
                <c:pt idx="195">
                  <c:v>83.822149812833473</c:v>
                </c:pt>
                <c:pt idx="196">
                  <c:v>83.47423391133826</c:v>
                </c:pt>
                <c:pt idx="197">
                  <c:v>83.110737585321502</c:v>
                </c:pt>
                <c:pt idx="198">
                  <c:v>82.731280284209035</c:v>
                </c:pt>
                <c:pt idx="199">
                  <c:v>82.335490346399425</c:v>
                </c:pt>
                <c:pt idx="200">
                  <c:v>81.923005985694559</c:v>
                </c:pt>
                <c:pt idx="201">
                  <c:v>81.493476288907644</c:v>
                </c:pt>
                <c:pt idx="202">
                  <c:v>81.046562223444639</c:v>
                </c:pt>
                <c:pt idx="203">
                  <c:v>80.581937653585655</c:v>
                </c:pt>
                <c:pt idx="204">
                  <c:v>80.099290364142647</c:v>
                </c:pt>
                <c:pt idx="205">
                  <c:v>79.59832309011388</c:v>
                </c:pt>
                <c:pt idx="206">
                  <c:v>79.07875455086797</c:v>
                </c:pt>
                <c:pt idx="207">
                  <c:v>78.540320487368334</c:v>
                </c:pt>
                <c:pt idx="208">
                  <c:v>77.9827747008366</c:v>
                </c:pt>
                <c:pt idx="209">
                  <c:v>77.405890091237424</c:v>
                </c:pt>
                <c:pt idx="210">
                  <c:v>76.809459693856937</c:v>
                </c:pt>
                <c:pt idx="211">
                  <c:v>76.193297712215426</c:v>
                </c:pt>
                <c:pt idx="212">
                  <c:v>75.557240545465888</c:v>
                </c:pt>
                <c:pt idx="213">
                  <c:v>74.901147808365536</c:v>
                </c:pt>
                <c:pt idx="214">
                  <c:v>74.224903341847622</c:v>
                </c:pt>
                <c:pt idx="215">
                  <c:v>73.52841621213004</c:v>
                </c:pt>
                <c:pt idx="216">
                  <c:v>72.811621696255358</c:v>
                </c:pt>
                <c:pt idx="217">
                  <c:v>72.074482251843406</c:v>
                </c:pt>
                <c:pt idx="218">
                  <c:v>71.316988468810578</c:v>
                </c:pt>
                <c:pt idx="219">
                  <c:v>70.53916000069033</c:v>
                </c:pt>
                <c:pt idx="220">
                  <c:v>69.741046473157539</c:v>
                </c:pt>
                <c:pt idx="221">
                  <c:v>68.92272836723707</c:v>
                </c:pt>
                <c:pt idx="222">
                  <c:v>68.084317874636966</c:v>
                </c:pt>
                <c:pt idx="223">
                  <c:v>67.225959722559352</c:v>
                </c:pt>
                <c:pt idx="224">
                  <c:v>66.347831965233766</c:v>
                </c:pt>
                <c:pt idx="225">
                  <c:v>65.450146739385488</c:v>
                </c:pt>
                <c:pt idx="226">
                  <c:v>64.533150980736806</c:v>
                </c:pt>
                <c:pt idx="227">
                  <c:v>63.597127098550274</c:v>
                </c:pt>
                <c:pt idx="228">
                  <c:v>62.64239360518134</c:v>
                </c:pt>
                <c:pt idx="229">
                  <c:v>61.669305697479174</c:v>
                </c:pt>
                <c:pt idx="230">
                  <c:v>60.678255786796157</c:v>
                </c:pt>
                <c:pt idx="231">
                  <c:v>59.669673974325505</c:v>
                </c:pt>
                <c:pt idx="232">
                  <c:v>58.644028468320087</c:v>
                </c:pt>
                <c:pt idx="233">
                  <c:v>57.601825939741659</c:v>
                </c:pt>
                <c:pt idx="234">
                  <c:v>56.543611812730958</c:v>
                </c:pt>
                <c:pt idx="235">
                  <c:v>55.469970486240484</c:v>
                </c:pt>
                <c:pt idx="236">
                  <c:v>54.381525483066909</c:v>
                </c:pt>
                <c:pt idx="237">
                  <c:v>53.278939522446009</c:v>
                </c:pt>
                <c:pt idx="238">
                  <c:v>52.162914512204125</c:v>
                </c:pt>
                <c:pt idx="239">
                  <c:v>51.034191456523203</c:v>
                </c:pt>
                <c:pt idx="240">
                  <c:v>49.893550275067454</c:v>
                </c:pt>
                <c:pt idx="241">
                  <c:v>48.741809529367529</c:v>
                </c:pt>
                <c:pt idx="242">
                  <c:v>47.579826051999603</c:v>
                </c:pt>
                <c:pt idx="243">
                  <c:v>46.408494474236463</c:v>
                </c:pt>
                <c:pt idx="244">
                  <c:v>45.228746647597134</c:v>
                </c:pt>
                <c:pt idx="245">
                  <c:v>44.041550954684126</c:v>
                </c:pt>
                <c:pt idx="246">
                  <c:v>42.847911504563498</c:v>
                </c:pt>
                <c:pt idx="247">
                  <c:v>41.648867207875057</c:v>
                </c:pt>
                <c:pt idx="248">
                  <c:v>40.445490726744779</c:v>
                </c:pt>
                <c:pt idx="249">
                  <c:v>39.238887294458706</c:v>
                </c:pt>
                <c:pt idx="250">
                  <c:v>38.030193399742288</c:v>
                </c:pt>
                <c:pt idx="251">
                  <c:v>36.820575330425882</c:v>
                </c:pt>
                <c:pt idx="252">
                  <c:v>35.611227571135615</c:v>
                </c:pt>
                <c:pt idx="253">
                  <c:v>34.403371049534385</c:v>
                </c:pt>
                <c:pt idx="254">
                  <c:v>33.198251225565016</c:v>
                </c:pt>
                <c:pt idx="255">
                  <c:v>31.99713601800859</c:v>
                </c:pt>
                <c:pt idx="256">
                  <c:v>30.801313562565113</c:v>
                </c:pt>
                <c:pt idx="257">
                  <c:v>29.612089795562397</c:v>
                </c:pt>
                <c:pt idx="258">
                  <c:v>28.43078585729269</c:v>
                </c:pt>
                <c:pt idx="259">
                  <c:v>27.258735308784836</c:v>
                </c:pt>
                <c:pt idx="260">
                  <c:v>26.097281155905321</c:v>
                </c:pt>
                <c:pt idx="261">
                  <c:v>24.947772674270837</c:v>
                </c:pt>
                <c:pt idx="262">
                  <c:v>23.811562028621509</c:v>
                </c:pt>
                <c:pt idx="263">
                  <c:v>22.690000680012091</c:v>
                </c:pt>
                <c:pt idx="264">
                  <c:v>21.584435574101363</c:v>
                </c:pt>
                <c:pt idx="265">
                  <c:v>20.49620510377413</c:v>
                </c:pt>
                <c:pt idx="266">
                  <c:v>19.426634839059389</c:v>
                </c:pt>
                <c:pt idx="267">
                  <c:v>18.377033017355828</c:v>
                </c:pt>
                <c:pt idx="268">
                  <c:v>17.348685786712409</c:v>
                </c:pt>
                <c:pt idx="269">
                  <c:v>16.342852194902903</c:v>
                </c:pt>
                <c:pt idx="270">
                  <c:v>15.360758916808166</c:v>
                </c:pt>
                <c:pt idx="271">
                  <c:v>14.403594712554494</c:v>
                </c:pt>
                <c:pt idx="272">
                  <c:v>13.472504608748878</c:v>
                </c:pt>
                <c:pt idx="273">
                  <c:v>12.568583794971076</c:v>
                </c:pt>
                <c:pt idx="274">
                  <c:v>11.692871227546348</c:v>
                </c:pt>
                <c:pt idx="275">
                  <c:v>10.846342932565918</c:v>
                </c:pt>
                <c:pt idx="276">
                  <c:v>10.029904999953388</c:v>
                </c:pt>
                <c:pt idx="277">
                  <c:v>9.2443862602314226</c:v>
                </c:pt>
                <c:pt idx="278">
                  <c:v>8.4905306354858823</c:v>
                </c:pt>
                <c:pt idx="279">
                  <c:v>7.7689891559584936</c:v>
                </c:pt>
                <c:pt idx="280">
                  <c:v>7.0803116336206386</c:v>
                </c:pt>
                <c:pt idx="281">
                  <c:v>6.4249379835829501</c:v>
                </c:pt>
                <c:pt idx="282">
                  <c:v>5.8031891847791854</c:v>
                </c:pt>
                <c:pt idx="283">
                  <c:v>5.2152578702785632</c:v>
                </c:pt>
                <c:pt idx="284">
                  <c:v>4.6611985383737107</c:v>
                </c:pt>
                <c:pt idx="285">
                  <c:v>4.1409173747778851</c:v>
                </c:pt>
                <c:pt idx="286">
                  <c:v>3.6541616764100269</c:v>
                </c:pt>
                <c:pt idx="287">
                  <c:v>3.200508867211866</c:v>
                </c:pt>
                <c:pt idx="288">
                  <c:v>2.7793550959268174</c:v>
                </c:pt>
                <c:pt idx="289">
                  <c:v>2.3899034060620039</c:v>
                </c:pt>
                <c:pt idx="290">
                  <c:v>2.0311514677787983</c:v>
                </c:pt>
                <c:pt idx="291">
                  <c:v>1.701878861514686</c:v>
                </c:pt>
                <c:pt idx="292">
                  <c:v>1.400633902863504</c:v>
                </c:pt>
                <c:pt idx="293">
                  <c:v>1.1257199982029107</c:v>
                </c:pt>
                <c:pt idx="294">
                  <c:v>0.87518152032392038</c:v>
                </c:pt>
                <c:pt idx="295">
                  <c:v>0.64678919322683726</c:v>
                </c:pt>
                <c:pt idx="296">
                  <c:v>0.43802497498741388</c:v>
                </c:pt>
                <c:pt idx="297">
                  <c:v>0.24606642773257192</c:v>
                </c:pt>
                <c:pt idx="29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BD8-44A3-B6AD-5A411B3AD831}"/>
            </c:ext>
          </c:extLst>
        </c:ser>
        <c:ser>
          <c:idx val="1"/>
          <c:order val="1"/>
          <c:tx>
            <c:v>High Lift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val>
            <c:numRef>
              <c:f>'Flow Over Crank Angle'!$R$5:$R$302</c:f>
              <c:numCache>
                <c:formatCode>General</c:formatCode>
                <c:ptCount val="298"/>
                <c:pt idx="0">
                  <c:v>0.41606125094126156</c:v>
                </c:pt>
                <c:pt idx="1">
                  <c:v>0.7635117457504137</c:v>
                </c:pt>
                <c:pt idx="2">
                  <c:v>1.2260298336509194</c:v>
                </c:pt>
                <c:pt idx="3">
                  <c:v>1.7953473830489131</c:v>
                </c:pt>
                <c:pt idx="4">
                  <c:v>2.4635992007211556</c:v>
                </c:pt>
                <c:pt idx="5">
                  <c:v>3.2233069003854027</c:v>
                </c:pt>
                <c:pt idx="6">
                  <c:v>4.0673632964663895</c:v>
                </c:pt>
                <c:pt idx="7">
                  <c:v>4.9890173103785074</c:v>
                </c:pt>
                <c:pt idx="8">
                  <c:v>5.9818593768419532</c:v>
                </c:pt>
                <c:pt idx="9">
                  <c:v>7.0398073379430599</c:v>
                </c:pt>
                <c:pt idx="10">
                  <c:v>8.157092812842464</c:v>
                </c:pt>
                <c:pt idx="11">
                  <c:v>9.3282480312258897</c:v>
                </c:pt>
                <c:pt idx="12">
                  <c:v>10.548093118782312</c:v>
                </c:pt>
                <c:pt idx="13">
                  <c:v>11.811723823182639</c:v>
                </c:pt>
                <c:pt idx="14">
                  <c:v>13.114499669219128</c:v>
                </c:pt>
                <c:pt idx="15">
                  <c:v>14.452032531951367</c:v>
                </c:pt>
                <c:pt idx="16">
                  <c:v>15.820175616888704</c:v>
                </c:pt>
                <c:pt idx="17">
                  <c:v>17.215012836421984</c:v>
                </c:pt>
                <c:pt idx="18">
                  <c:v>18.632848571898514</c:v>
                </c:pt>
                <c:pt idx="19">
                  <c:v>20.07019781091433</c:v>
                </c:pt>
                <c:pt idx="20">
                  <c:v>21.523776649576199</c:v>
                </c:pt>
                <c:pt idx="21">
                  <c:v>22.990493149662761</c:v>
                </c:pt>
                <c:pt idx="22">
                  <c:v>24.467438540790127</c:v>
                </c:pt>
                <c:pt idx="23">
                  <c:v>25.951878757861085</c:v>
                </c:pt>
                <c:pt idx="24">
                  <c:v>27.44124630425021</c:v>
                </c:pt>
                <c:pt idx="25">
                  <c:v>28.933132431348287</c:v>
                </c:pt>
                <c:pt idx="26">
                  <c:v>30.42527962525952</c:v>
                </c:pt>
                <c:pt idx="27">
                  <c:v>31.915574391613436</c:v>
                </c:pt>
                <c:pt idx="28">
                  <c:v>33.40204032962059</c:v>
                </c:pt>
                <c:pt idx="29">
                  <c:v>34.882831486666682</c:v>
                </c:pt>
                <c:pt idx="30">
                  <c:v>36.356225984904171</c:v>
                </c:pt>
                <c:pt idx="31">
                  <c:v>37.820619911462963</c:v>
                </c:pt>
                <c:pt idx="32">
                  <c:v>39.274521464063561</c:v>
                </c:pt>
                <c:pt idx="33">
                  <c:v>40.716545343975568</c:v>
                </c:pt>
                <c:pt idx="34">
                  <c:v>42.145407388423436</c:v>
                </c:pt>
                <c:pt idx="35">
                  <c:v>43.559919434698081</c:v>
                </c:pt>
                <c:pt idx="36">
                  <c:v>44.95898440838905</c:v>
                </c:pt>
                <c:pt idx="37">
                  <c:v>46.341591628305792</c:v>
                </c:pt>
                <c:pt idx="38">
                  <c:v>47.706812320809838</c:v>
                </c:pt>
                <c:pt idx="39">
                  <c:v>49.053795336430881</c:v>
                </c:pt>
                <c:pt idx="40">
                  <c:v>50.381763061789741</c:v>
                </c:pt>
                <c:pt idx="41">
                  <c:v>51.690007520000002</c:v>
                </c:pt>
                <c:pt idx="42">
                  <c:v>52.977886652866879</c:v>
                </c:pt>
                <c:pt idx="43">
                  <c:v>54.2448207783481</c:v>
                </c:pt>
                <c:pt idx="44">
                  <c:v>55.490289216885373</c:v>
                </c:pt>
                <c:pt idx="45">
                  <c:v>56.713827080358342</c:v>
                </c:pt>
                <c:pt idx="46">
                  <c:v>57.915022217554089</c:v>
                </c:pt>
                <c:pt idx="47">
                  <c:v>59.093512310185361</c:v>
                </c:pt>
                <c:pt idx="48">
                  <c:v>60.248982113629452</c:v>
                </c:pt>
                <c:pt idx="49">
                  <c:v>61.381160836696608</c:v>
                </c:pt>
                <c:pt idx="50">
                  <c:v>62.489819654872811</c:v>
                </c:pt>
                <c:pt idx="51">
                  <c:v>63.574769351615984</c:v>
                </c:pt>
                <c:pt idx="52">
                  <c:v>64.635858082417627</c:v>
                </c:pt>
                <c:pt idx="53">
                  <c:v>65.672969256473479</c:v>
                </c:pt>
                <c:pt idx="54">
                  <c:v>66.686019530936619</c:v>
                </c:pt>
                <c:pt idx="55">
                  <c:v>67.674956912855436</c:v>
                </c:pt>
                <c:pt idx="56">
                  <c:v>68.63975896402566</c:v>
                </c:pt>
                <c:pt idx="57">
                  <c:v>69.580431104111881</c:v>
                </c:pt>
                <c:pt idx="58">
                  <c:v>70.497005007518112</c:v>
                </c:pt>
                <c:pt idx="59">
                  <c:v>71.389537089609803</c:v>
                </c:pt>
                <c:pt idx="60">
                  <c:v>72.258107078011705</c:v>
                </c:pt>
                <c:pt idx="61">
                  <c:v>73.102816664825255</c:v>
                </c:pt>
                <c:pt idx="62">
                  <c:v>73.923788235728892</c:v>
                </c:pt>
                <c:pt idx="63">
                  <c:v>74.721163672041044</c:v>
                </c:pt>
                <c:pt idx="64">
                  <c:v>75.49510322194169</c:v>
                </c:pt>
                <c:pt idx="65">
                  <c:v>76.24578443716311</c:v>
                </c:pt>
                <c:pt idx="66">
                  <c:v>76.973401171572903</c:v>
                </c:pt>
                <c:pt idx="67">
                  <c:v>77.678162638184148</c:v>
                </c:pt>
                <c:pt idx="68">
                  <c:v>78.360292521237795</c:v>
                </c:pt>
                <c:pt idx="69">
                  <c:v>79.020028140111037</c:v>
                </c:pt>
                <c:pt idx="70">
                  <c:v>79.657619661912406</c:v>
                </c:pt>
                <c:pt idx="71">
                  <c:v>80.273329359730781</c:v>
                </c:pt>
                <c:pt idx="72">
                  <c:v>80.867430913609255</c:v>
                </c:pt>
                <c:pt idx="73">
                  <c:v>81.440208751418453</c:v>
                </c:pt>
                <c:pt idx="74">
                  <c:v>81.991957426905003</c:v>
                </c:pt>
                <c:pt idx="75">
                  <c:v>82.522981032291256</c:v>
                </c:pt>
                <c:pt idx="76">
                  <c:v>83.033592642901041</c:v>
                </c:pt>
                <c:pt idx="77">
                  <c:v>83.52411379138367</c:v>
                </c:pt>
                <c:pt idx="78">
                  <c:v>83.99487396920388</c:v>
                </c:pt>
                <c:pt idx="79">
                  <c:v>84.446210153160621</c:v>
                </c:pt>
                <c:pt idx="80">
                  <c:v>84.878466354789822</c:v>
                </c:pt>
                <c:pt idx="81">
                  <c:v>85.291993190598475</c:v>
                </c:pt>
                <c:pt idx="82">
                  <c:v>85.687147471167179</c:v>
                </c:pt>
                <c:pt idx="83">
                  <c:v>86.064291807247656</c:v>
                </c:pt>
                <c:pt idx="84">
                  <c:v>86.423794231067959</c:v>
                </c:pt>
                <c:pt idx="85">
                  <c:v>86.766027831145578</c:v>
                </c:pt>
                <c:pt idx="86">
                  <c:v>87.091370398991714</c:v>
                </c:pt>
                <c:pt idx="87">
                  <c:v>87.400204086173829</c:v>
                </c:pt>
                <c:pt idx="88">
                  <c:v>87.692915070285281</c:v>
                </c:pt>
                <c:pt idx="89">
                  <c:v>87.969893228450601</c:v>
                </c:pt>
                <c:pt idx="90">
                  <c:v>88.231531817074142</c:v>
                </c:pt>
                <c:pt idx="91">
                  <c:v>88.47822715661718</c:v>
                </c:pt>
                <c:pt idx="92">
                  <c:v>88.710378320264368</c:v>
                </c:pt>
                <c:pt idx="93">
                  <c:v>88.928386825415004</c:v>
                </c:pt>
                <c:pt idx="94">
                  <c:v>89.132656327007936</c:v>
                </c:pt>
                <c:pt idx="95">
                  <c:v>89.323592311760024</c:v>
                </c:pt>
                <c:pt idx="96">
                  <c:v>89.501601792469216</c:v>
                </c:pt>
                <c:pt idx="97">
                  <c:v>89.66709300160116</c:v>
                </c:pt>
                <c:pt idx="98">
                  <c:v>89.820475083446382</c:v>
                </c:pt>
                <c:pt idx="99">
                  <c:v>89.962157784201025</c:v>
                </c:pt>
                <c:pt idx="100">
                  <c:v>90.09255113938795</c:v>
                </c:pt>
                <c:pt idx="101">
                  <c:v>90.21206515809935</c:v>
                </c:pt>
                <c:pt idx="102">
                  <c:v>90.321109503602628</c:v>
                </c:pt>
                <c:pt idx="103">
                  <c:v>90.420093169912377</c:v>
                </c:pt>
                <c:pt idx="104">
                  <c:v>90.509424153989443</c:v>
                </c:pt>
                <c:pt idx="105">
                  <c:v>90.589509123286462</c:v>
                </c:pt>
                <c:pt idx="106">
                  <c:v>90.66075307841416</c:v>
                </c:pt>
                <c:pt idx="107">
                  <c:v>90.723559010758208</c:v>
                </c:pt>
                <c:pt idx="108">
                  <c:v>90.778327554929206</c:v>
                </c:pt>
                <c:pt idx="109">
                  <c:v>90.825456635980004</c:v>
                </c:pt>
                <c:pt idx="110">
                  <c:v>90.865341111375187</c:v>
                </c:pt>
                <c:pt idx="111">
                  <c:v>90.898372407746436</c:v>
                </c:pt>
                <c:pt idx="112">
                  <c:v>90.924938152514528</c:v>
                </c:pt>
                <c:pt idx="113">
                  <c:v>90.945421800505429</c:v>
                </c:pt>
                <c:pt idx="114">
                  <c:v>90.960202255731872</c:v>
                </c:pt>
                <c:pt idx="115">
                  <c:v>90.969653488555906</c:v>
                </c:pt>
                <c:pt idx="116">
                  <c:v>90.974144148488563</c:v>
                </c:pt>
                <c:pt idx="117">
                  <c:v>90.974037172924227</c:v>
                </c:pt>
                <c:pt idx="118">
                  <c:v>90.969689392145455</c:v>
                </c:pt>
                <c:pt idx="119">
                  <c:v>90.961451130971909</c:v>
                </c:pt>
                <c:pt idx="120">
                  <c:v>90.949665807463077</c:v>
                </c:pt>
                <c:pt idx="121">
                  <c:v>90.934669529118821</c:v>
                </c:pt>
                <c:pt idx="122">
                  <c:v>90.916790687055737</c:v>
                </c:pt>
                <c:pt idx="123">
                  <c:v>90.896349548668383</c:v>
                </c:pt>
                <c:pt idx="124">
                  <c:v>90.873657849314668</c:v>
                </c:pt>
                <c:pt idx="125">
                  <c:v>90.849018383595251</c:v>
                </c:pt>
                <c:pt idx="126">
                  <c:v>90.822724596822269</c:v>
                </c:pt>
                <c:pt idx="127">
                  <c:v>90.795060177299604</c:v>
                </c:pt>
                <c:pt idx="128">
                  <c:v>90.766298650062851</c:v>
                </c:pt>
                <c:pt idx="129">
                  <c:v>90.736702972747992</c:v>
                </c:pt>
                <c:pt idx="130">
                  <c:v>90.706525134281804</c:v>
                </c:pt>
                <c:pt idx="131">
                  <c:v>90.676005757106566</c:v>
                </c:pt>
                <c:pt idx="132">
                  <c:v>90.645373703670089</c:v>
                </c:pt>
                <c:pt idx="133">
                  <c:v>90.614845687930654</c:v>
                </c:pt>
                <c:pt idx="134">
                  <c:v>90.584625892642379</c:v>
                </c:pt>
                <c:pt idx="135">
                  <c:v>90.55490559320063</c:v>
                </c:pt>
                <c:pt idx="136">
                  <c:v>90.525862788840641</c:v>
                </c:pt>
                <c:pt idx="137">
                  <c:v>90.497661841995779</c:v>
                </c:pt>
                <c:pt idx="138">
                  <c:v>90.470453126629167</c:v>
                </c:pt>
                <c:pt idx="139">
                  <c:v>90.44437268636554</c:v>
                </c:pt>
                <c:pt idx="140">
                  <c:v>90.419541903253787</c:v>
                </c:pt>
                <c:pt idx="141">
                  <c:v>90.396067177999981</c:v>
                </c:pt>
                <c:pt idx="142">
                  <c:v>90.374039622513152</c:v>
                </c:pt>
                <c:pt idx="143">
                  <c:v>90.353534765611585</c:v>
                </c:pt>
                <c:pt idx="144">
                  <c:v>90.334612272737076</c:v>
                </c:pt>
                <c:pt idx="145">
                  <c:v>90.317315680525894</c:v>
                </c:pt>
                <c:pt idx="146">
                  <c:v>90.301672147086464</c:v>
                </c:pt>
                <c:pt idx="147">
                  <c:v>90.287692218827431</c:v>
                </c:pt>
                <c:pt idx="148">
                  <c:v>90.275369614678084</c:v>
                </c:pt>
                <c:pt idx="149">
                  <c:v>90.264681028539627</c:v>
                </c:pt>
                <c:pt idx="150">
                  <c:v>90.255585950795478</c:v>
                </c:pt>
                <c:pt idx="151">
                  <c:v>90.248026509703436</c:v>
                </c:pt>
                <c:pt idx="152">
                  <c:v>90.241927333482352</c:v>
                </c:pt>
                <c:pt idx="153">
                  <c:v>90.237195433894357</c:v>
                </c:pt>
                <c:pt idx="154">
                  <c:v>90.233720112112678</c:v>
                </c:pt>
                <c:pt idx="155">
                  <c:v>90.231372887649826</c:v>
                </c:pt>
                <c:pt idx="156">
                  <c:v>90.230007451107298</c:v>
                </c:pt>
                <c:pt idx="157">
                  <c:v>90.229459641489854</c:v>
                </c:pt>
                <c:pt idx="158">
                  <c:v>90.229547448810052</c:v>
                </c:pt>
                <c:pt idx="159">
                  <c:v>90.23007104269098</c:v>
                </c:pt>
                <c:pt idx="160">
                  <c:v>90.230812827649601</c:v>
                </c:pt>
                <c:pt idx="161">
                  <c:v>90.231537525726822</c:v>
                </c:pt>
                <c:pt idx="162">
                  <c:v>90.231992287101662</c:v>
                </c:pt>
                <c:pt idx="163">
                  <c:v>90.231906829305473</c:v>
                </c:pt>
                <c:pt idx="164">
                  <c:v>90.230993605621194</c:v>
                </c:pt>
                <c:pt idx="165">
                  <c:v>90.228948003230784</c:v>
                </c:pt>
                <c:pt idx="166">
                  <c:v>90.225448571639504</c:v>
                </c:pt>
                <c:pt idx="167">
                  <c:v>90.220157281874293</c:v>
                </c:pt>
                <c:pt idx="168">
                  <c:v>90.212719816927546</c:v>
                </c:pt>
                <c:pt idx="169">
                  <c:v>90.202765893877995</c:v>
                </c:pt>
                <c:pt idx="170">
                  <c:v>90.189909618084442</c:v>
                </c:pt>
                <c:pt idx="171">
                  <c:v>90.173749869819119</c:v>
                </c:pt>
                <c:pt idx="172">
                  <c:v>90.153870723660788</c:v>
                </c:pt>
                <c:pt idx="173">
                  <c:v>90.129841900932917</c:v>
                </c:pt>
                <c:pt idx="174">
                  <c:v>90.101219255432625</c:v>
                </c:pt>
                <c:pt idx="175">
                  <c:v>90.067545292648134</c:v>
                </c:pt>
                <c:pt idx="176">
                  <c:v>90.02834972262599</c:v>
                </c:pt>
                <c:pt idx="177">
                  <c:v>89.983150046599178</c:v>
                </c:pt>
                <c:pt idx="178">
                  <c:v>89.931452177441543</c:v>
                </c:pt>
                <c:pt idx="179">
                  <c:v>89.872751093970322</c:v>
                </c:pt>
                <c:pt idx="180">
                  <c:v>89.806531529059356</c:v>
                </c:pt>
                <c:pt idx="181">
                  <c:v>89.732268691489963</c:v>
                </c:pt>
                <c:pt idx="182">
                  <c:v>89.649429021394695</c:v>
                </c:pt>
                <c:pt idx="183">
                  <c:v>89.5574709791168</c:v>
                </c:pt>
                <c:pt idx="184">
                  <c:v>89.455845867236661</c:v>
                </c:pt>
                <c:pt idx="185">
                  <c:v>89.343998685466033</c:v>
                </c:pt>
                <c:pt idx="186">
                  <c:v>89.221369018053934</c:v>
                </c:pt>
                <c:pt idx="187">
                  <c:v>89.087391953293633</c:v>
                </c:pt>
                <c:pt idx="188">
                  <c:v>88.94149903463952</c:v>
                </c:pt>
                <c:pt idx="189">
                  <c:v>88.783119242909237</c:v>
                </c:pt>
                <c:pt idx="190">
                  <c:v>88.611680008961571</c:v>
                </c:pt>
                <c:pt idx="191">
                  <c:v>88.426608256179776</c:v>
                </c:pt>
                <c:pt idx="192">
                  <c:v>88.227331472030471</c:v>
                </c:pt>
                <c:pt idx="193">
                  <c:v>88.013278807896768</c:v>
                </c:pt>
                <c:pt idx="194">
                  <c:v>87.783882206307567</c:v>
                </c:pt>
                <c:pt idx="195">
                  <c:v>87.538577554627437</c:v>
                </c:pt>
                <c:pt idx="196">
                  <c:v>87.276805864187594</c:v>
                </c:pt>
                <c:pt idx="197">
                  <c:v>86.998014473779392</c:v>
                </c:pt>
                <c:pt idx="198">
                  <c:v>86.701658276330818</c:v>
                </c:pt>
                <c:pt idx="199">
                  <c:v>86.387200967544658</c:v>
                </c:pt>
                <c:pt idx="200">
                  <c:v>86.054116315168017</c:v>
                </c:pt>
                <c:pt idx="201">
                  <c:v>85.701889447507426</c:v>
                </c:pt>
                <c:pt idx="202">
                  <c:v>85.330018159700359</c:v>
                </c:pt>
                <c:pt idx="203">
                  <c:v>84.938014236195897</c:v>
                </c:pt>
                <c:pt idx="204">
                  <c:v>84.525404787795878</c:v>
                </c:pt>
                <c:pt idx="205">
                  <c:v>84.091733601521497</c:v>
                </c:pt>
                <c:pt idx="206">
                  <c:v>83.636562501516408</c:v>
                </c:pt>
                <c:pt idx="207">
                  <c:v>83.159472719047073</c:v>
                </c:pt>
                <c:pt idx="208">
                  <c:v>82.660066269648553</c:v>
                </c:pt>
                <c:pt idx="209">
                  <c:v>82.137967335300658</c:v>
                </c:pt>
                <c:pt idx="210">
                  <c:v>81.592823649483051</c:v>
                </c:pt>
                <c:pt idx="211">
                  <c:v>81.02430788283516</c:v>
                </c:pt>
                <c:pt idx="212">
                  <c:v>80.432119027050419</c:v>
                </c:pt>
                <c:pt idx="213">
                  <c:v>79.815983774560181</c:v>
                </c:pt>
                <c:pt idx="214">
                  <c:v>79.175657891445297</c:v>
                </c:pt>
                <c:pt idx="215">
                  <c:v>78.510927580913574</c:v>
                </c:pt>
                <c:pt idx="216">
                  <c:v>77.821610834598971</c:v>
                </c:pt>
                <c:pt idx="217">
                  <c:v>77.107558768811799</c:v>
                </c:pt>
                <c:pt idx="218">
                  <c:v>76.368656942787624</c:v>
                </c:pt>
                <c:pt idx="219">
                  <c:v>75.604826655871364</c:v>
                </c:pt>
                <c:pt idx="220">
                  <c:v>74.816026220441643</c:v>
                </c:pt>
                <c:pt idx="221">
                  <c:v>74.002252207335772</c:v>
                </c:pt>
                <c:pt idx="222">
                  <c:v>73.163540660329971</c:v>
                </c:pt>
                <c:pt idx="223">
                  <c:v>72.299968276233983</c:v>
                </c:pt>
                <c:pt idx="224">
                  <c:v>71.411653546946411</c:v>
                </c:pt>
                <c:pt idx="225">
                  <c:v>70.498757859753681</c:v>
                </c:pt>
                <c:pt idx="226">
                  <c:v>69.561486552050127</c:v>
                </c:pt>
                <c:pt idx="227">
                  <c:v>68.600089916487718</c:v>
                </c:pt>
                <c:pt idx="228">
                  <c:v>67.614864152537507</c:v>
                </c:pt>
                <c:pt idx="229">
                  <c:v>66.606152260184814</c:v>
                </c:pt>
                <c:pt idx="230">
                  <c:v>65.574344871537932</c:v>
                </c:pt>
                <c:pt idx="231">
                  <c:v>64.519881015837882</c:v>
                </c:pt>
                <c:pt idx="232">
                  <c:v>63.443248813367582</c:v>
                </c:pt>
                <c:pt idx="233">
                  <c:v>62.344986093518891</c:v>
                </c:pt>
                <c:pt idx="234">
                  <c:v>61.225680932256417</c:v>
                </c:pt>
                <c:pt idx="235">
                  <c:v>60.085972104021899</c:v>
                </c:pt>
                <c:pt idx="236">
                  <c:v>58.926549443005207</c:v>
                </c:pt>
                <c:pt idx="237">
                  <c:v>57.748154108586427</c:v>
                </c:pt>
                <c:pt idx="238">
                  <c:v>56.55157874961737</c:v>
                </c:pt>
                <c:pt idx="239">
                  <c:v>55.337667562108273</c:v>
                </c:pt>
                <c:pt idx="240">
                  <c:v>54.107316234662797</c:v>
                </c:pt>
                <c:pt idx="241">
                  <c:v>52.861471775997138</c:v>
                </c:pt>
                <c:pt idx="242">
                  <c:v>51.601132218595929</c:v>
                </c:pt>
                <c:pt idx="243">
                  <c:v>50.327346192564967</c:v>
                </c:pt>
                <c:pt idx="244">
                  <c:v>49.041212363506538</c:v>
                </c:pt>
                <c:pt idx="245">
                  <c:v>47.743878728069951</c:v>
                </c:pt>
                <c:pt idx="246">
                  <c:v>46.436541760833059</c:v>
                </c:pt>
                <c:pt idx="247">
                  <c:v>45.12044540585169</c:v>
                </c:pt>
                <c:pt idx="248">
                  <c:v>43.796879906225406</c:v>
                </c:pt>
                <c:pt idx="249">
                  <c:v>42.467180464721942</c:v>
                </c:pt>
                <c:pt idx="250">
                  <c:v>41.13272572847638</c:v>
                </c:pt>
                <c:pt idx="251">
                  <c:v>39.794936090665551</c:v>
                </c:pt>
                <c:pt idx="252">
                  <c:v>38.455271801644876</c:v>
                </c:pt>
                <c:pt idx="253">
                  <c:v>37.115230882256874</c:v>
                </c:pt>
                <c:pt idx="254">
                  <c:v>35.776346831592214</c:v>
                </c:pt>
                <c:pt idx="255">
                  <c:v>34.440186121380073</c:v>
                </c:pt>
                <c:pt idx="256">
                  <c:v>33.10834546916147</c:v>
                </c:pt>
                <c:pt idx="257">
                  <c:v>31.782448881999478</c:v>
                </c:pt>
                <c:pt idx="258">
                  <c:v>30.464144462629186</c:v>
                </c:pt>
                <c:pt idx="259">
                  <c:v>29.155100969415749</c:v>
                </c:pt>
                <c:pt idx="260">
                  <c:v>27.857004121757548</c:v>
                </c:pt>
                <c:pt idx="261">
                  <c:v>26.571552641923184</c:v>
                </c:pt>
                <c:pt idx="262">
                  <c:v>25.300454024664084</c:v>
                </c:pt>
                <c:pt idx="263">
                  <c:v>24.045420025259837</c:v>
                </c:pt>
                <c:pt idx="264">
                  <c:v>22.808161856954548</c:v>
                </c:pt>
                <c:pt idx="265">
                  <c:v>21.590385088165313</c:v>
                </c:pt>
                <c:pt idx="266">
                  <c:v>20.393784230048546</c:v>
                </c:pt>
                <c:pt idx="267">
                  <c:v>19.22003700439803</c:v>
                </c:pt>
                <c:pt idx="268">
                  <c:v>18.070798282296444</c:v>
                </c:pt>
                <c:pt idx="269">
                  <c:v>16.947693682937889</c:v>
                </c:pt>
                <c:pt idx="270">
                  <c:v>15.85231282271662</c:v>
                </c:pt>
                <c:pt idx="271">
                  <c:v>14.786202203868989</c:v>
                </c:pt>
                <c:pt idx="272">
                  <c:v>13.750857732065533</c:v>
                </c:pt>
                <c:pt idx="273">
                  <c:v>12.747716852191509</c:v>
                </c:pt>
                <c:pt idx="274">
                  <c:v>11.77815029105097</c:v>
                </c:pt>
                <c:pt idx="275">
                  <c:v>10.843453396135381</c:v>
                </c:pt>
                <c:pt idx="276">
                  <c:v>9.9448370587202888</c:v>
                </c:pt>
                <c:pt idx="277">
                  <c:v>9.0834182099402554</c:v>
                </c:pt>
                <c:pt idx="278">
                  <c:v>8.2602098778606958</c:v>
                </c:pt>
                <c:pt idx="279">
                  <c:v>7.4761107938501894</c:v>
                </c:pt>
                <c:pt idx="280">
                  <c:v>6.7318945357899977</c:v>
                </c:pt>
                <c:pt idx="281">
                  <c:v>6.0281981960431565</c:v>
                </c:pt>
                <c:pt idx="282">
                  <c:v>5.3655105613951903</c:v>
                </c:pt>
                <c:pt idx="283">
                  <c:v>4.7441597924818169</c:v>
                </c:pt>
                <c:pt idx="284">
                  <c:v>4.1643005895174454</c:v>
                </c:pt>
                <c:pt idx="285">
                  <c:v>3.6259008313257439</c:v>
                </c:pt>
                <c:pt idx="286">
                  <c:v>3.1287276743607961</c:v>
                </c:pt>
                <c:pt idx="287">
                  <c:v>2.6723330981123539</c:v>
                </c:pt>
                <c:pt idx="288">
                  <c:v>2.2560388830244804</c:v>
                </c:pt>
                <c:pt idx="289">
                  <c:v>1.8789210073938492</c:v>
                </c:pt>
                <c:pt idx="290">
                  <c:v>1.5397934485678846</c:v>
                </c:pt>
                <c:pt idx="291">
                  <c:v>1.2371913744915517</c:v>
                </c:pt>
                <c:pt idx="292">
                  <c:v>0.96935371079792532</c:v>
                </c:pt>
                <c:pt idx="293">
                  <c:v>0.73420506883332592</c:v>
                </c:pt>
                <c:pt idx="294">
                  <c:v>0.52933701940731481</c:v>
                </c:pt>
                <c:pt idx="295">
                  <c:v>0.3519886973695705</c:v>
                </c:pt>
                <c:pt idx="296">
                  <c:v>0.19902672122231735</c:v>
                </c:pt>
                <c:pt idx="297">
                  <c:v>0</c:v>
                </c:pt>
              </c:numCache>
              <c:extLst xmlns:c15="http://schemas.microsoft.com/office/drawing/2012/chart"/>
            </c:numRef>
          </c:val>
          <c:smooth val="0"/>
          <c:extLst xmlns:c15="http://schemas.microsoft.com/office/drawing/2012/chart">
            <c:ext xmlns:c16="http://schemas.microsoft.com/office/drawing/2014/chart" uri="{C3380CC4-5D6E-409C-BE32-E72D297353CC}">
              <c16:uniqueId val="{00000001-0BD8-44A3-B6AD-5A411B3AD8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59396191"/>
        <c:axId val="198628271"/>
        <c:extLst/>
      </c:lineChart>
      <c:catAx>
        <c:axId val="25939619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Crank</a:t>
                </a:r>
                <a:r>
                  <a:rPr lang="en-GB" baseline="0"/>
                  <a:t> Angle (deg)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8628271"/>
        <c:crosses val="autoZero"/>
        <c:auto val="1"/>
        <c:lblAlgn val="ctr"/>
        <c:lblOffset val="100"/>
        <c:noMultiLvlLbl val="0"/>
      </c:catAx>
      <c:valAx>
        <c:axId val="19862827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Flow (L/s)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593961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75051830828299326"/>
          <c:y val="0.12622530127892229"/>
          <c:w val="0.23061350325599203"/>
          <c:h val="0.1358654416162081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BF4418-7E61-4BE7-93BB-1779EFCDEE7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9292302-431E-4716-A0B9-BF11E0343771}">
      <dgm:prSet/>
      <dgm:spPr/>
      <dgm:t>
        <a:bodyPr/>
        <a:lstStyle/>
        <a:p>
          <a:pPr rtl="0"/>
          <a:r>
            <a:rPr lang="en-US" b="0"/>
            <a:t>Aidan – Engine</a:t>
          </a:r>
          <a:r>
            <a:rPr lang="en-US" b="0">
              <a:latin typeface="Calibri Light" panose="020F0302020204030204"/>
            </a:rPr>
            <a:t>  - Assistant Project Manager</a:t>
          </a:r>
          <a:endParaRPr lang="en-US" b="0"/>
        </a:p>
      </dgm:t>
    </dgm:pt>
    <dgm:pt modelId="{98AC75AD-40DC-4316-8E13-BF701E199478}" type="parTrans" cxnId="{F5195A09-641D-4E9A-9D38-DF407BACE61A}">
      <dgm:prSet/>
      <dgm:spPr/>
      <dgm:t>
        <a:bodyPr/>
        <a:lstStyle/>
        <a:p>
          <a:endParaRPr lang="en-US"/>
        </a:p>
      </dgm:t>
    </dgm:pt>
    <dgm:pt modelId="{15A6F26A-45DC-4784-935F-0FE49ECA41D5}" type="sibTrans" cxnId="{F5195A09-641D-4E9A-9D38-DF407BACE61A}">
      <dgm:prSet/>
      <dgm:spPr/>
      <dgm:t>
        <a:bodyPr/>
        <a:lstStyle/>
        <a:p>
          <a:endParaRPr lang="en-US"/>
        </a:p>
      </dgm:t>
    </dgm:pt>
    <dgm:pt modelId="{7B18F049-E8DB-46D8-B4E9-277FD6CABF75}">
      <dgm:prSet/>
      <dgm:spPr/>
      <dgm:t>
        <a:bodyPr/>
        <a:lstStyle/>
        <a:p>
          <a:pPr rtl="0"/>
          <a:r>
            <a:rPr lang="en-US" b="0"/>
            <a:t>Parry – Suspension</a:t>
          </a:r>
          <a:r>
            <a:rPr lang="en-US" b="0">
              <a:latin typeface="Calibri Light" panose="020F0302020204030204"/>
            </a:rPr>
            <a:t> - Project</a:t>
          </a:r>
          <a:r>
            <a:rPr lang="en-US" b="0"/>
            <a:t> </a:t>
          </a:r>
          <a:r>
            <a:rPr lang="en-US" b="0">
              <a:latin typeface="Calibri Light" panose="020F0302020204030204"/>
            </a:rPr>
            <a:t>Manager</a:t>
          </a:r>
          <a:endParaRPr lang="en-US" b="0"/>
        </a:p>
      </dgm:t>
    </dgm:pt>
    <dgm:pt modelId="{B98ADC03-B6A1-4057-B467-0DCA9693CF21}" type="parTrans" cxnId="{CBCA4F28-4223-4202-BCCB-A44E5761E5AE}">
      <dgm:prSet/>
      <dgm:spPr/>
      <dgm:t>
        <a:bodyPr/>
        <a:lstStyle/>
        <a:p>
          <a:endParaRPr lang="en-US"/>
        </a:p>
      </dgm:t>
    </dgm:pt>
    <dgm:pt modelId="{906C2DA9-0316-4549-A561-85749F828B7D}" type="sibTrans" cxnId="{CBCA4F28-4223-4202-BCCB-A44E5761E5AE}">
      <dgm:prSet/>
      <dgm:spPr/>
      <dgm:t>
        <a:bodyPr/>
        <a:lstStyle/>
        <a:p>
          <a:endParaRPr lang="en-US"/>
        </a:p>
      </dgm:t>
    </dgm:pt>
    <dgm:pt modelId="{608A8E8E-4C68-4BBE-A48B-F1242584B7EA}">
      <dgm:prSet/>
      <dgm:spPr/>
      <dgm:t>
        <a:bodyPr/>
        <a:lstStyle/>
        <a:p>
          <a:pPr rtl="0"/>
          <a:r>
            <a:rPr lang="en-US" b="0"/>
            <a:t>Mya – Data</a:t>
          </a:r>
          <a:r>
            <a:rPr lang="en-US" b="0">
              <a:latin typeface="Calibri Light" panose="020F0302020204030204"/>
            </a:rPr>
            <a:t> </a:t>
          </a:r>
          <a:endParaRPr lang="en-US" b="0"/>
        </a:p>
      </dgm:t>
    </dgm:pt>
    <dgm:pt modelId="{247093A3-B5BE-4315-808D-F3FC141739A9}" type="parTrans" cxnId="{4DCB6402-2808-4091-A818-6166961AA338}">
      <dgm:prSet/>
      <dgm:spPr/>
      <dgm:t>
        <a:bodyPr/>
        <a:lstStyle/>
        <a:p>
          <a:endParaRPr lang="en-US"/>
        </a:p>
      </dgm:t>
    </dgm:pt>
    <dgm:pt modelId="{FC4F520F-A2F0-4272-AF18-12B74DB20B02}" type="sibTrans" cxnId="{4DCB6402-2808-4091-A818-6166961AA338}">
      <dgm:prSet/>
      <dgm:spPr/>
      <dgm:t>
        <a:bodyPr/>
        <a:lstStyle/>
        <a:p>
          <a:endParaRPr lang="en-US"/>
        </a:p>
      </dgm:t>
    </dgm:pt>
    <dgm:pt modelId="{7F966191-671E-441A-976F-CFA768D76890}">
      <dgm:prSet/>
      <dgm:spPr/>
      <dgm:t>
        <a:bodyPr/>
        <a:lstStyle/>
        <a:p>
          <a:r>
            <a:rPr lang="en-US" b="0"/>
            <a:t>Elliot – Chassis Geometry</a:t>
          </a:r>
        </a:p>
      </dgm:t>
    </dgm:pt>
    <dgm:pt modelId="{94E23BA7-6A4F-4003-ADF0-78DAEE92F45E}" type="parTrans" cxnId="{618083D2-AD0F-42F4-AF4C-59B5DDBA43EE}">
      <dgm:prSet/>
      <dgm:spPr/>
      <dgm:t>
        <a:bodyPr/>
        <a:lstStyle/>
        <a:p>
          <a:endParaRPr lang="en-US"/>
        </a:p>
      </dgm:t>
    </dgm:pt>
    <dgm:pt modelId="{38645A3D-F2FD-42C2-B5EC-004F4A513B8A}" type="sibTrans" cxnId="{618083D2-AD0F-42F4-AF4C-59B5DDBA43EE}">
      <dgm:prSet/>
      <dgm:spPr/>
      <dgm:t>
        <a:bodyPr/>
        <a:lstStyle/>
        <a:p>
          <a:endParaRPr lang="en-US"/>
        </a:p>
      </dgm:t>
    </dgm:pt>
    <dgm:pt modelId="{D61C4588-3FAA-4925-AE34-220E9AFDC7A6}">
      <dgm:prSet/>
      <dgm:spPr/>
      <dgm:t>
        <a:bodyPr/>
        <a:lstStyle/>
        <a:p>
          <a:r>
            <a:rPr lang="en-US" b="0" err="1"/>
            <a:t>Odysseas</a:t>
          </a:r>
          <a:r>
            <a:rPr lang="en-US" b="0"/>
            <a:t> – Rolling resistance</a:t>
          </a:r>
        </a:p>
      </dgm:t>
    </dgm:pt>
    <dgm:pt modelId="{D1EF6E97-4BE1-469D-90FA-6777F91E769C}" type="parTrans" cxnId="{DF52A21D-9868-41E2-82DE-99DE75E9945A}">
      <dgm:prSet/>
      <dgm:spPr/>
      <dgm:t>
        <a:bodyPr/>
        <a:lstStyle/>
        <a:p>
          <a:endParaRPr lang="en-US"/>
        </a:p>
      </dgm:t>
    </dgm:pt>
    <dgm:pt modelId="{502812DD-A36F-4C4E-B22C-1881D999E8B0}" type="sibTrans" cxnId="{DF52A21D-9868-41E2-82DE-99DE75E9945A}">
      <dgm:prSet/>
      <dgm:spPr/>
      <dgm:t>
        <a:bodyPr/>
        <a:lstStyle/>
        <a:p>
          <a:endParaRPr lang="en-US"/>
        </a:p>
      </dgm:t>
    </dgm:pt>
    <dgm:pt modelId="{8A4BB0D6-2646-42A2-BB42-08549588D169}">
      <dgm:prSet/>
      <dgm:spPr/>
      <dgm:t>
        <a:bodyPr/>
        <a:lstStyle/>
        <a:p>
          <a:r>
            <a:rPr lang="en-US" b="0"/>
            <a:t>Ollie – Aerodynamics</a:t>
          </a:r>
        </a:p>
      </dgm:t>
    </dgm:pt>
    <dgm:pt modelId="{B1E5BFFE-A139-4C6F-993C-CF68155E7C54}" type="parTrans" cxnId="{BB2B23CA-F928-41FA-B626-B35F22A6BF2E}">
      <dgm:prSet/>
      <dgm:spPr/>
      <dgm:t>
        <a:bodyPr/>
        <a:lstStyle/>
        <a:p>
          <a:endParaRPr lang="en-US"/>
        </a:p>
      </dgm:t>
    </dgm:pt>
    <dgm:pt modelId="{D6B8BCF0-054C-4CA8-A9EA-5C36FB861B1D}" type="sibTrans" cxnId="{BB2B23CA-F928-41FA-B626-B35F22A6BF2E}">
      <dgm:prSet/>
      <dgm:spPr/>
      <dgm:t>
        <a:bodyPr/>
        <a:lstStyle/>
        <a:p>
          <a:endParaRPr lang="en-US"/>
        </a:p>
      </dgm:t>
    </dgm:pt>
    <dgm:pt modelId="{303E7EBA-B857-43AC-922F-1955B987BDFB}" type="pres">
      <dgm:prSet presAssocID="{8ABF4418-7E61-4BE7-93BB-1779EFCDEE76}" presName="root" presStyleCnt="0">
        <dgm:presLayoutVars>
          <dgm:dir/>
          <dgm:resizeHandles val="exact"/>
        </dgm:presLayoutVars>
      </dgm:prSet>
      <dgm:spPr/>
    </dgm:pt>
    <dgm:pt modelId="{6B552B29-4280-458D-88BB-8AA8E82A458B}" type="pres">
      <dgm:prSet presAssocID="{B9292302-431E-4716-A0B9-BF11E0343771}" presName="compNode" presStyleCnt="0"/>
      <dgm:spPr/>
    </dgm:pt>
    <dgm:pt modelId="{C85B925C-CC67-482D-9DDC-1FDED49F7553}" type="pres">
      <dgm:prSet presAssocID="{B9292302-431E-4716-A0B9-BF11E0343771}" presName="bgRect" presStyleLbl="bgShp" presStyleIdx="0" presStyleCnt="6"/>
      <dgm:spPr/>
    </dgm:pt>
    <dgm:pt modelId="{EA81080B-F412-4A25-8AE3-4389F098BDB6}" type="pres">
      <dgm:prSet presAssocID="{B9292302-431E-4716-A0B9-BF11E034377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7603644-EA13-4DA0-8706-56E6D8DA9E82}" type="pres">
      <dgm:prSet presAssocID="{B9292302-431E-4716-A0B9-BF11E0343771}" presName="spaceRect" presStyleCnt="0"/>
      <dgm:spPr/>
    </dgm:pt>
    <dgm:pt modelId="{12C58332-F39D-4D23-9B1B-247D443C4068}" type="pres">
      <dgm:prSet presAssocID="{B9292302-431E-4716-A0B9-BF11E0343771}" presName="parTx" presStyleLbl="revTx" presStyleIdx="0" presStyleCnt="6">
        <dgm:presLayoutVars>
          <dgm:chMax val="0"/>
          <dgm:chPref val="0"/>
        </dgm:presLayoutVars>
      </dgm:prSet>
      <dgm:spPr/>
    </dgm:pt>
    <dgm:pt modelId="{4E104F91-B889-40C3-B8D5-ACD30FB7C05D}" type="pres">
      <dgm:prSet presAssocID="{15A6F26A-45DC-4784-935F-0FE49ECA41D5}" presName="sibTrans" presStyleCnt="0"/>
      <dgm:spPr/>
    </dgm:pt>
    <dgm:pt modelId="{7B070B53-2B7E-4342-AA4B-A28F6BE3129A}" type="pres">
      <dgm:prSet presAssocID="{7B18F049-E8DB-46D8-B4E9-277FD6CABF75}" presName="compNode" presStyleCnt="0"/>
      <dgm:spPr/>
    </dgm:pt>
    <dgm:pt modelId="{24D504B6-3F30-48BD-A012-23E51FDEA1AB}" type="pres">
      <dgm:prSet presAssocID="{7B18F049-E8DB-46D8-B4E9-277FD6CABF75}" presName="bgRect" presStyleLbl="bgShp" presStyleIdx="1" presStyleCnt="6"/>
      <dgm:spPr/>
    </dgm:pt>
    <dgm:pt modelId="{398204E0-EAB1-44ED-9900-4799FE42EF42}" type="pres">
      <dgm:prSet presAssocID="{7B18F049-E8DB-46D8-B4E9-277FD6CABF7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torcycle with solid fill"/>
        </a:ext>
      </dgm:extLst>
    </dgm:pt>
    <dgm:pt modelId="{8ADB8DE7-8B40-4A45-8121-DD9D9738DD4E}" type="pres">
      <dgm:prSet presAssocID="{7B18F049-E8DB-46D8-B4E9-277FD6CABF75}" presName="spaceRect" presStyleCnt="0"/>
      <dgm:spPr/>
    </dgm:pt>
    <dgm:pt modelId="{BD86D565-6B6E-4C0B-95C0-3EEFEE85BE64}" type="pres">
      <dgm:prSet presAssocID="{7B18F049-E8DB-46D8-B4E9-277FD6CABF75}" presName="parTx" presStyleLbl="revTx" presStyleIdx="1" presStyleCnt="6">
        <dgm:presLayoutVars>
          <dgm:chMax val="0"/>
          <dgm:chPref val="0"/>
        </dgm:presLayoutVars>
      </dgm:prSet>
      <dgm:spPr/>
    </dgm:pt>
    <dgm:pt modelId="{77546FF1-7071-4169-A055-93F316CEEE51}" type="pres">
      <dgm:prSet presAssocID="{906C2DA9-0316-4549-A561-85749F828B7D}" presName="sibTrans" presStyleCnt="0"/>
      <dgm:spPr/>
    </dgm:pt>
    <dgm:pt modelId="{07C6626D-6DB0-4587-BFF3-3353545EDB3E}" type="pres">
      <dgm:prSet presAssocID="{608A8E8E-4C68-4BBE-A48B-F1242584B7EA}" presName="compNode" presStyleCnt="0"/>
      <dgm:spPr/>
    </dgm:pt>
    <dgm:pt modelId="{16CAFB14-61FA-4728-954B-C3C9632C80BC}" type="pres">
      <dgm:prSet presAssocID="{608A8E8E-4C68-4BBE-A48B-F1242584B7EA}" presName="bgRect" presStyleLbl="bgShp" presStyleIdx="2" presStyleCnt="6"/>
      <dgm:spPr/>
    </dgm:pt>
    <dgm:pt modelId="{5EBA858A-5E43-4065-B4DD-8DE50396D89D}" type="pres">
      <dgm:prSet presAssocID="{608A8E8E-4C68-4BBE-A48B-F1242584B7E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 with solid fill"/>
        </a:ext>
      </dgm:extLst>
    </dgm:pt>
    <dgm:pt modelId="{EAEB484C-50D2-4828-9C28-55C1998F0235}" type="pres">
      <dgm:prSet presAssocID="{608A8E8E-4C68-4BBE-A48B-F1242584B7EA}" presName="spaceRect" presStyleCnt="0"/>
      <dgm:spPr/>
    </dgm:pt>
    <dgm:pt modelId="{2D3CEA9D-52CB-45FE-AF66-CCD040664578}" type="pres">
      <dgm:prSet presAssocID="{608A8E8E-4C68-4BBE-A48B-F1242584B7EA}" presName="parTx" presStyleLbl="revTx" presStyleIdx="2" presStyleCnt="6">
        <dgm:presLayoutVars>
          <dgm:chMax val="0"/>
          <dgm:chPref val="0"/>
        </dgm:presLayoutVars>
      </dgm:prSet>
      <dgm:spPr/>
    </dgm:pt>
    <dgm:pt modelId="{95EE61B1-0731-42EF-AD93-990F04F999E0}" type="pres">
      <dgm:prSet presAssocID="{FC4F520F-A2F0-4272-AF18-12B74DB20B02}" presName="sibTrans" presStyleCnt="0"/>
      <dgm:spPr/>
    </dgm:pt>
    <dgm:pt modelId="{26BBFDE8-F69D-4F45-82AE-EB99B074BC0B}" type="pres">
      <dgm:prSet presAssocID="{7F966191-671E-441A-976F-CFA768D76890}" presName="compNode" presStyleCnt="0"/>
      <dgm:spPr/>
    </dgm:pt>
    <dgm:pt modelId="{AE449C75-BFB5-4B66-A279-6338997A8EE2}" type="pres">
      <dgm:prSet presAssocID="{7F966191-671E-441A-976F-CFA768D76890}" presName="bgRect" presStyleLbl="bgShp" presStyleIdx="3" presStyleCnt="6"/>
      <dgm:spPr/>
    </dgm:pt>
    <dgm:pt modelId="{4DF4EA96-7DF8-484D-933B-370E1062F363}" type="pres">
      <dgm:prSet presAssocID="{7F966191-671E-441A-976F-CFA768D7689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wing Compass"/>
        </a:ext>
      </dgm:extLst>
    </dgm:pt>
    <dgm:pt modelId="{7E741CBD-A262-441A-8F4F-373DA1E84CB7}" type="pres">
      <dgm:prSet presAssocID="{7F966191-671E-441A-976F-CFA768D76890}" presName="spaceRect" presStyleCnt="0"/>
      <dgm:spPr/>
    </dgm:pt>
    <dgm:pt modelId="{9B5FDC07-1265-4061-9390-5E33877A765C}" type="pres">
      <dgm:prSet presAssocID="{7F966191-671E-441A-976F-CFA768D76890}" presName="parTx" presStyleLbl="revTx" presStyleIdx="3" presStyleCnt="6">
        <dgm:presLayoutVars>
          <dgm:chMax val="0"/>
          <dgm:chPref val="0"/>
        </dgm:presLayoutVars>
      </dgm:prSet>
      <dgm:spPr/>
    </dgm:pt>
    <dgm:pt modelId="{2634898E-3CB4-4890-9197-A5925B2BB806}" type="pres">
      <dgm:prSet presAssocID="{38645A3D-F2FD-42C2-B5EC-004F4A513B8A}" presName="sibTrans" presStyleCnt="0"/>
      <dgm:spPr/>
    </dgm:pt>
    <dgm:pt modelId="{19F96BE9-5C71-40CF-818B-BD9FAFA6F4C4}" type="pres">
      <dgm:prSet presAssocID="{D61C4588-3FAA-4925-AE34-220E9AFDC7A6}" presName="compNode" presStyleCnt="0"/>
      <dgm:spPr/>
    </dgm:pt>
    <dgm:pt modelId="{3A1417F5-F95C-459A-889E-8AD01D542425}" type="pres">
      <dgm:prSet presAssocID="{D61C4588-3FAA-4925-AE34-220E9AFDC7A6}" presName="bgRect" presStyleLbl="bgShp" presStyleIdx="4" presStyleCnt="6"/>
      <dgm:spPr/>
    </dgm:pt>
    <dgm:pt modelId="{6742D0F8-A4E6-4B89-B8F2-618ED3C13AFC}" type="pres">
      <dgm:prSet presAssocID="{D61C4588-3FAA-4925-AE34-220E9AFDC7A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ering Wheel with solid fill"/>
        </a:ext>
      </dgm:extLst>
    </dgm:pt>
    <dgm:pt modelId="{23F0C300-0310-41DB-A4C3-62DC3DDC2CC9}" type="pres">
      <dgm:prSet presAssocID="{D61C4588-3FAA-4925-AE34-220E9AFDC7A6}" presName="spaceRect" presStyleCnt="0"/>
      <dgm:spPr/>
    </dgm:pt>
    <dgm:pt modelId="{DAEAFE06-18A7-47E1-B9B4-8B67F56F2739}" type="pres">
      <dgm:prSet presAssocID="{D61C4588-3FAA-4925-AE34-220E9AFDC7A6}" presName="parTx" presStyleLbl="revTx" presStyleIdx="4" presStyleCnt="6">
        <dgm:presLayoutVars>
          <dgm:chMax val="0"/>
          <dgm:chPref val="0"/>
        </dgm:presLayoutVars>
      </dgm:prSet>
      <dgm:spPr/>
    </dgm:pt>
    <dgm:pt modelId="{1D24E19C-8666-4E6D-AF1F-826D67D5FE3F}" type="pres">
      <dgm:prSet presAssocID="{502812DD-A36F-4C4E-B22C-1881D999E8B0}" presName="sibTrans" presStyleCnt="0"/>
      <dgm:spPr/>
    </dgm:pt>
    <dgm:pt modelId="{C9BC7033-65AB-49C5-84EE-85915BFE0E6B}" type="pres">
      <dgm:prSet presAssocID="{8A4BB0D6-2646-42A2-BB42-08549588D169}" presName="compNode" presStyleCnt="0"/>
      <dgm:spPr/>
    </dgm:pt>
    <dgm:pt modelId="{00BADCEB-BBA1-4F55-92A7-D45D80A044D2}" type="pres">
      <dgm:prSet presAssocID="{8A4BB0D6-2646-42A2-BB42-08549588D169}" presName="bgRect" presStyleLbl="bgShp" presStyleIdx="5" presStyleCnt="6"/>
      <dgm:spPr/>
    </dgm:pt>
    <dgm:pt modelId="{E1408421-CF97-4DA9-ACF2-92942AEE14C1}" type="pres">
      <dgm:prSet presAssocID="{8A4BB0D6-2646-42A2-BB42-08549588D16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y with solid fill"/>
        </a:ext>
      </dgm:extLst>
    </dgm:pt>
    <dgm:pt modelId="{6C704FB5-D270-41E6-84AA-D18BA6313E64}" type="pres">
      <dgm:prSet presAssocID="{8A4BB0D6-2646-42A2-BB42-08549588D169}" presName="spaceRect" presStyleCnt="0"/>
      <dgm:spPr/>
    </dgm:pt>
    <dgm:pt modelId="{2DCE7DE8-414A-4CB0-AB00-DF13E01F88FA}" type="pres">
      <dgm:prSet presAssocID="{8A4BB0D6-2646-42A2-BB42-08549588D16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DCB6402-2808-4091-A818-6166961AA338}" srcId="{8ABF4418-7E61-4BE7-93BB-1779EFCDEE76}" destId="{608A8E8E-4C68-4BBE-A48B-F1242584B7EA}" srcOrd="2" destOrd="0" parTransId="{247093A3-B5BE-4315-808D-F3FC141739A9}" sibTransId="{FC4F520F-A2F0-4272-AF18-12B74DB20B02}"/>
    <dgm:cxn modelId="{F5195A09-641D-4E9A-9D38-DF407BACE61A}" srcId="{8ABF4418-7E61-4BE7-93BB-1779EFCDEE76}" destId="{B9292302-431E-4716-A0B9-BF11E0343771}" srcOrd="0" destOrd="0" parTransId="{98AC75AD-40DC-4316-8E13-BF701E199478}" sibTransId="{15A6F26A-45DC-4784-935F-0FE49ECA41D5}"/>
    <dgm:cxn modelId="{925C7713-91CB-4D64-BD6E-1B060CF54669}" type="presOf" srcId="{B9292302-431E-4716-A0B9-BF11E0343771}" destId="{12C58332-F39D-4D23-9B1B-247D443C4068}" srcOrd="0" destOrd="0" presId="urn:microsoft.com/office/officeart/2018/2/layout/IconVerticalSolidList"/>
    <dgm:cxn modelId="{DF52A21D-9868-41E2-82DE-99DE75E9945A}" srcId="{8ABF4418-7E61-4BE7-93BB-1779EFCDEE76}" destId="{D61C4588-3FAA-4925-AE34-220E9AFDC7A6}" srcOrd="4" destOrd="0" parTransId="{D1EF6E97-4BE1-469D-90FA-6777F91E769C}" sibTransId="{502812DD-A36F-4C4E-B22C-1881D999E8B0}"/>
    <dgm:cxn modelId="{CBCA4F28-4223-4202-BCCB-A44E5761E5AE}" srcId="{8ABF4418-7E61-4BE7-93BB-1779EFCDEE76}" destId="{7B18F049-E8DB-46D8-B4E9-277FD6CABF75}" srcOrd="1" destOrd="0" parTransId="{B98ADC03-B6A1-4057-B467-0DCA9693CF21}" sibTransId="{906C2DA9-0316-4549-A561-85749F828B7D}"/>
    <dgm:cxn modelId="{AF9AFF63-940C-4005-9F87-931E5788ADED}" type="presOf" srcId="{D61C4588-3FAA-4925-AE34-220E9AFDC7A6}" destId="{DAEAFE06-18A7-47E1-B9B4-8B67F56F2739}" srcOrd="0" destOrd="0" presId="urn:microsoft.com/office/officeart/2018/2/layout/IconVerticalSolidList"/>
    <dgm:cxn modelId="{863F8454-362F-480B-90A7-C5847E3F144B}" type="presOf" srcId="{7F966191-671E-441A-976F-CFA768D76890}" destId="{9B5FDC07-1265-4061-9390-5E33877A765C}" srcOrd="0" destOrd="0" presId="urn:microsoft.com/office/officeart/2018/2/layout/IconVerticalSolidList"/>
    <dgm:cxn modelId="{6B59E688-89F5-404F-8FC9-158D19BB49C4}" type="presOf" srcId="{7B18F049-E8DB-46D8-B4E9-277FD6CABF75}" destId="{BD86D565-6B6E-4C0B-95C0-3EEFEE85BE64}" srcOrd="0" destOrd="0" presId="urn:microsoft.com/office/officeart/2018/2/layout/IconVerticalSolidList"/>
    <dgm:cxn modelId="{3895528B-C4F3-4560-B8FA-E9CEC2879EAC}" type="presOf" srcId="{8A4BB0D6-2646-42A2-BB42-08549588D169}" destId="{2DCE7DE8-414A-4CB0-AB00-DF13E01F88FA}" srcOrd="0" destOrd="0" presId="urn:microsoft.com/office/officeart/2018/2/layout/IconVerticalSolidList"/>
    <dgm:cxn modelId="{D71E2D97-EDC7-4557-A1E4-E1C7708A1554}" type="presOf" srcId="{608A8E8E-4C68-4BBE-A48B-F1242584B7EA}" destId="{2D3CEA9D-52CB-45FE-AF66-CCD040664578}" srcOrd="0" destOrd="0" presId="urn:microsoft.com/office/officeart/2018/2/layout/IconVerticalSolidList"/>
    <dgm:cxn modelId="{782831B1-2279-4AC4-863F-C989122C2BAD}" type="presOf" srcId="{8ABF4418-7E61-4BE7-93BB-1779EFCDEE76}" destId="{303E7EBA-B857-43AC-922F-1955B987BDFB}" srcOrd="0" destOrd="0" presId="urn:microsoft.com/office/officeart/2018/2/layout/IconVerticalSolidList"/>
    <dgm:cxn modelId="{BB2B23CA-F928-41FA-B626-B35F22A6BF2E}" srcId="{8ABF4418-7E61-4BE7-93BB-1779EFCDEE76}" destId="{8A4BB0D6-2646-42A2-BB42-08549588D169}" srcOrd="5" destOrd="0" parTransId="{B1E5BFFE-A139-4C6F-993C-CF68155E7C54}" sibTransId="{D6B8BCF0-054C-4CA8-A9EA-5C36FB861B1D}"/>
    <dgm:cxn modelId="{618083D2-AD0F-42F4-AF4C-59B5DDBA43EE}" srcId="{8ABF4418-7E61-4BE7-93BB-1779EFCDEE76}" destId="{7F966191-671E-441A-976F-CFA768D76890}" srcOrd="3" destOrd="0" parTransId="{94E23BA7-6A4F-4003-ADF0-78DAEE92F45E}" sibTransId="{38645A3D-F2FD-42C2-B5EC-004F4A513B8A}"/>
    <dgm:cxn modelId="{EF76DFDF-B7CF-45B3-89FD-0F5C23FEC7D3}" type="presParOf" srcId="{303E7EBA-B857-43AC-922F-1955B987BDFB}" destId="{6B552B29-4280-458D-88BB-8AA8E82A458B}" srcOrd="0" destOrd="0" presId="urn:microsoft.com/office/officeart/2018/2/layout/IconVerticalSolidList"/>
    <dgm:cxn modelId="{D1992A0E-CF8A-463D-A6A3-C0F6FCA79000}" type="presParOf" srcId="{6B552B29-4280-458D-88BB-8AA8E82A458B}" destId="{C85B925C-CC67-482D-9DDC-1FDED49F7553}" srcOrd="0" destOrd="0" presId="urn:microsoft.com/office/officeart/2018/2/layout/IconVerticalSolidList"/>
    <dgm:cxn modelId="{65A962F8-3F78-400F-9A3B-141A36E3439A}" type="presParOf" srcId="{6B552B29-4280-458D-88BB-8AA8E82A458B}" destId="{EA81080B-F412-4A25-8AE3-4389F098BDB6}" srcOrd="1" destOrd="0" presId="urn:microsoft.com/office/officeart/2018/2/layout/IconVerticalSolidList"/>
    <dgm:cxn modelId="{EBC93E53-6883-4C48-ADD7-D8FE96B7DF9F}" type="presParOf" srcId="{6B552B29-4280-458D-88BB-8AA8E82A458B}" destId="{A7603644-EA13-4DA0-8706-56E6D8DA9E82}" srcOrd="2" destOrd="0" presId="urn:microsoft.com/office/officeart/2018/2/layout/IconVerticalSolidList"/>
    <dgm:cxn modelId="{D19B7FFB-8B22-4096-97D3-50C48A96E830}" type="presParOf" srcId="{6B552B29-4280-458D-88BB-8AA8E82A458B}" destId="{12C58332-F39D-4D23-9B1B-247D443C4068}" srcOrd="3" destOrd="0" presId="urn:microsoft.com/office/officeart/2018/2/layout/IconVerticalSolidList"/>
    <dgm:cxn modelId="{E35F871C-9E56-4765-BE3C-8C27F89DAA39}" type="presParOf" srcId="{303E7EBA-B857-43AC-922F-1955B987BDFB}" destId="{4E104F91-B889-40C3-B8D5-ACD30FB7C05D}" srcOrd="1" destOrd="0" presId="urn:microsoft.com/office/officeart/2018/2/layout/IconVerticalSolidList"/>
    <dgm:cxn modelId="{1E5993E1-89A1-4BC7-905A-4C735AA76460}" type="presParOf" srcId="{303E7EBA-B857-43AC-922F-1955B987BDFB}" destId="{7B070B53-2B7E-4342-AA4B-A28F6BE3129A}" srcOrd="2" destOrd="0" presId="urn:microsoft.com/office/officeart/2018/2/layout/IconVerticalSolidList"/>
    <dgm:cxn modelId="{791D8816-0D03-414A-984D-160D3F85775C}" type="presParOf" srcId="{7B070B53-2B7E-4342-AA4B-A28F6BE3129A}" destId="{24D504B6-3F30-48BD-A012-23E51FDEA1AB}" srcOrd="0" destOrd="0" presId="urn:microsoft.com/office/officeart/2018/2/layout/IconVerticalSolidList"/>
    <dgm:cxn modelId="{4683C282-7954-4B36-AD91-8C5761EA04A3}" type="presParOf" srcId="{7B070B53-2B7E-4342-AA4B-A28F6BE3129A}" destId="{398204E0-EAB1-44ED-9900-4799FE42EF42}" srcOrd="1" destOrd="0" presId="urn:microsoft.com/office/officeart/2018/2/layout/IconVerticalSolidList"/>
    <dgm:cxn modelId="{49CA2F02-9D19-4C9A-8FE8-37780070E219}" type="presParOf" srcId="{7B070B53-2B7E-4342-AA4B-A28F6BE3129A}" destId="{8ADB8DE7-8B40-4A45-8121-DD9D9738DD4E}" srcOrd="2" destOrd="0" presId="urn:microsoft.com/office/officeart/2018/2/layout/IconVerticalSolidList"/>
    <dgm:cxn modelId="{6F5EF9C9-118F-4126-A3C9-EE62DF7D2C3E}" type="presParOf" srcId="{7B070B53-2B7E-4342-AA4B-A28F6BE3129A}" destId="{BD86D565-6B6E-4C0B-95C0-3EEFEE85BE64}" srcOrd="3" destOrd="0" presId="urn:microsoft.com/office/officeart/2018/2/layout/IconVerticalSolidList"/>
    <dgm:cxn modelId="{FA97F1EA-BED1-4AD3-A4EE-55B773E63AB4}" type="presParOf" srcId="{303E7EBA-B857-43AC-922F-1955B987BDFB}" destId="{77546FF1-7071-4169-A055-93F316CEEE51}" srcOrd="3" destOrd="0" presId="urn:microsoft.com/office/officeart/2018/2/layout/IconVerticalSolidList"/>
    <dgm:cxn modelId="{69692AF4-40E8-47AC-A15A-F3DF04EF8E99}" type="presParOf" srcId="{303E7EBA-B857-43AC-922F-1955B987BDFB}" destId="{07C6626D-6DB0-4587-BFF3-3353545EDB3E}" srcOrd="4" destOrd="0" presId="urn:microsoft.com/office/officeart/2018/2/layout/IconVerticalSolidList"/>
    <dgm:cxn modelId="{101B7082-42C6-4878-9766-52F1F4EF67F6}" type="presParOf" srcId="{07C6626D-6DB0-4587-BFF3-3353545EDB3E}" destId="{16CAFB14-61FA-4728-954B-C3C9632C80BC}" srcOrd="0" destOrd="0" presId="urn:microsoft.com/office/officeart/2018/2/layout/IconVerticalSolidList"/>
    <dgm:cxn modelId="{126DE29E-2988-443F-90D9-E0F1228B4CF2}" type="presParOf" srcId="{07C6626D-6DB0-4587-BFF3-3353545EDB3E}" destId="{5EBA858A-5E43-4065-B4DD-8DE50396D89D}" srcOrd="1" destOrd="0" presId="urn:microsoft.com/office/officeart/2018/2/layout/IconVerticalSolidList"/>
    <dgm:cxn modelId="{32E66DFE-E3CE-4CCC-B70C-320D3C684DE8}" type="presParOf" srcId="{07C6626D-6DB0-4587-BFF3-3353545EDB3E}" destId="{EAEB484C-50D2-4828-9C28-55C1998F0235}" srcOrd="2" destOrd="0" presId="urn:microsoft.com/office/officeart/2018/2/layout/IconVerticalSolidList"/>
    <dgm:cxn modelId="{E7EFE253-080B-43E0-8C21-23925DFE87A8}" type="presParOf" srcId="{07C6626D-6DB0-4587-BFF3-3353545EDB3E}" destId="{2D3CEA9D-52CB-45FE-AF66-CCD040664578}" srcOrd="3" destOrd="0" presId="urn:microsoft.com/office/officeart/2018/2/layout/IconVerticalSolidList"/>
    <dgm:cxn modelId="{4F752B7F-5ED0-481A-AB97-2516F70D958F}" type="presParOf" srcId="{303E7EBA-B857-43AC-922F-1955B987BDFB}" destId="{95EE61B1-0731-42EF-AD93-990F04F999E0}" srcOrd="5" destOrd="0" presId="urn:microsoft.com/office/officeart/2018/2/layout/IconVerticalSolidList"/>
    <dgm:cxn modelId="{7BEF3F1C-9E39-4187-AF12-F5F135B1CFD9}" type="presParOf" srcId="{303E7EBA-B857-43AC-922F-1955B987BDFB}" destId="{26BBFDE8-F69D-4F45-82AE-EB99B074BC0B}" srcOrd="6" destOrd="0" presId="urn:microsoft.com/office/officeart/2018/2/layout/IconVerticalSolidList"/>
    <dgm:cxn modelId="{33084B66-9AF5-412C-A1C0-691F58EBA262}" type="presParOf" srcId="{26BBFDE8-F69D-4F45-82AE-EB99B074BC0B}" destId="{AE449C75-BFB5-4B66-A279-6338997A8EE2}" srcOrd="0" destOrd="0" presId="urn:microsoft.com/office/officeart/2018/2/layout/IconVerticalSolidList"/>
    <dgm:cxn modelId="{A84CD3B4-88BF-4981-9293-D349A4F94901}" type="presParOf" srcId="{26BBFDE8-F69D-4F45-82AE-EB99B074BC0B}" destId="{4DF4EA96-7DF8-484D-933B-370E1062F363}" srcOrd="1" destOrd="0" presId="urn:microsoft.com/office/officeart/2018/2/layout/IconVerticalSolidList"/>
    <dgm:cxn modelId="{4ABFC102-0B21-486F-9778-4E1A04530413}" type="presParOf" srcId="{26BBFDE8-F69D-4F45-82AE-EB99B074BC0B}" destId="{7E741CBD-A262-441A-8F4F-373DA1E84CB7}" srcOrd="2" destOrd="0" presId="urn:microsoft.com/office/officeart/2018/2/layout/IconVerticalSolidList"/>
    <dgm:cxn modelId="{FD02C64B-819E-4A1C-A748-F1AD52931BBC}" type="presParOf" srcId="{26BBFDE8-F69D-4F45-82AE-EB99B074BC0B}" destId="{9B5FDC07-1265-4061-9390-5E33877A765C}" srcOrd="3" destOrd="0" presId="urn:microsoft.com/office/officeart/2018/2/layout/IconVerticalSolidList"/>
    <dgm:cxn modelId="{4F57DB7E-8C75-4A2C-8D68-7CBAACD6E287}" type="presParOf" srcId="{303E7EBA-B857-43AC-922F-1955B987BDFB}" destId="{2634898E-3CB4-4890-9197-A5925B2BB806}" srcOrd="7" destOrd="0" presId="urn:microsoft.com/office/officeart/2018/2/layout/IconVerticalSolidList"/>
    <dgm:cxn modelId="{F1E04A00-4AC5-4410-93D8-19FB223633E8}" type="presParOf" srcId="{303E7EBA-B857-43AC-922F-1955B987BDFB}" destId="{19F96BE9-5C71-40CF-818B-BD9FAFA6F4C4}" srcOrd="8" destOrd="0" presId="urn:microsoft.com/office/officeart/2018/2/layout/IconVerticalSolidList"/>
    <dgm:cxn modelId="{E36FA4E6-5921-45FC-B400-8146A7D216DF}" type="presParOf" srcId="{19F96BE9-5C71-40CF-818B-BD9FAFA6F4C4}" destId="{3A1417F5-F95C-459A-889E-8AD01D542425}" srcOrd="0" destOrd="0" presId="urn:microsoft.com/office/officeart/2018/2/layout/IconVerticalSolidList"/>
    <dgm:cxn modelId="{984D91F8-2ADC-42B6-B255-47F3510BF5D9}" type="presParOf" srcId="{19F96BE9-5C71-40CF-818B-BD9FAFA6F4C4}" destId="{6742D0F8-A4E6-4B89-B8F2-618ED3C13AFC}" srcOrd="1" destOrd="0" presId="urn:microsoft.com/office/officeart/2018/2/layout/IconVerticalSolidList"/>
    <dgm:cxn modelId="{B50AE9DB-6DDF-446E-85B4-43023E63638C}" type="presParOf" srcId="{19F96BE9-5C71-40CF-818B-BD9FAFA6F4C4}" destId="{23F0C300-0310-41DB-A4C3-62DC3DDC2CC9}" srcOrd="2" destOrd="0" presId="urn:microsoft.com/office/officeart/2018/2/layout/IconVerticalSolidList"/>
    <dgm:cxn modelId="{D7F8547C-F8DB-4C3E-AEFA-753A97A4CA6C}" type="presParOf" srcId="{19F96BE9-5C71-40CF-818B-BD9FAFA6F4C4}" destId="{DAEAFE06-18A7-47E1-B9B4-8B67F56F2739}" srcOrd="3" destOrd="0" presId="urn:microsoft.com/office/officeart/2018/2/layout/IconVerticalSolidList"/>
    <dgm:cxn modelId="{9B123048-3CA1-4C89-A47C-BD66268D7AFB}" type="presParOf" srcId="{303E7EBA-B857-43AC-922F-1955B987BDFB}" destId="{1D24E19C-8666-4E6D-AF1F-826D67D5FE3F}" srcOrd="9" destOrd="0" presId="urn:microsoft.com/office/officeart/2018/2/layout/IconVerticalSolidList"/>
    <dgm:cxn modelId="{002FF9C2-A707-40A7-8C05-12DD5737E0CB}" type="presParOf" srcId="{303E7EBA-B857-43AC-922F-1955B987BDFB}" destId="{C9BC7033-65AB-49C5-84EE-85915BFE0E6B}" srcOrd="10" destOrd="0" presId="urn:microsoft.com/office/officeart/2018/2/layout/IconVerticalSolidList"/>
    <dgm:cxn modelId="{56F0BDFA-7292-49F2-AD9B-26D0882412B2}" type="presParOf" srcId="{C9BC7033-65AB-49C5-84EE-85915BFE0E6B}" destId="{00BADCEB-BBA1-4F55-92A7-D45D80A044D2}" srcOrd="0" destOrd="0" presId="urn:microsoft.com/office/officeart/2018/2/layout/IconVerticalSolidList"/>
    <dgm:cxn modelId="{B455846D-F787-466D-AE56-DAB8967687FB}" type="presParOf" srcId="{C9BC7033-65AB-49C5-84EE-85915BFE0E6B}" destId="{E1408421-CF97-4DA9-ACF2-92942AEE14C1}" srcOrd="1" destOrd="0" presId="urn:microsoft.com/office/officeart/2018/2/layout/IconVerticalSolidList"/>
    <dgm:cxn modelId="{63461E3F-DB0B-4EEC-90AC-88522D53C382}" type="presParOf" srcId="{C9BC7033-65AB-49C5-84EE-85915BFE0E6B}" destId="{6C704FB5-D270-41E6-84AA-D18BA6313E64}" srcOrd="2" destOrd="0" presId="urn:microsoft.com/office/officeart/2018/2/layout/IconVerticalSolidList"/>
    <dgm:cxn modelId="{F73A2EAD-5704-471A-97A5-132D5549741D}" type="presParOf" srcId="{C9BC7033-65AB-49C5-84EE-85915BFE0E6B}" destId="{2DCE7DE8-414A-4CB0-AB00-DF13E01F88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B925C-CC67-482D-9DDC-1FDED49F7553}">
      <dsp:nvSpPr>
        <dsp:cNvPr id="0" name=""/>
        <dsp:cNvSpPr/>
      </dsp:nvSpPr>
      <dsp:spPr>
        <a:xfrm>
          <a:off x="0" y="1907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81080B-F412-4A25-8AE3-4389F098BDB6}">
      <dsp:nvSpPr>
        <dsp:cNvPr id="0" name=""/>
        <dsp:cNvSpPr/>
      </dsp:nvSpPr>
      <dsp:spPr>
        <a:xfrm>
          <a:off x="245877" y="184791"/>
          <a:ext cx="447049" cy="447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58332-F39D-4D23-9B1B-247D443C4068}">
      <dsp:nvSpPr>
        <dsp:cNvPr id="0" name=""/>
        <dsp:cNvSpPr/>
      </dsp:nvSpPr>
      <dsp:spPr>
        <a:xfrm>
          <a:off x="938804" y="190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/>
            <a:t>Aidan – Engine</a:t>
          </a:r>
          <a:r>
            <a:rPr lang="en-US" sz="1900" b="0" kern="1200">
              <a:latin typeface="Calibri Light" panose="020F0302020204030204"/>
            </a:rPr>
            <a:t>  - Assistant Project Manager</a:t>
          </a:r>
          <a:endParaRPr lang="en-US" sz="1900" b="0" kern="1200"/>
        </a:p>
      </dsp:txBody>
      <dsp:txXfrm>
        <a:off x="938804" y="1907"/>
        <a:ext cx="5649886" cy="812817"/>
      </dsp:txXfrm>
    </dsp:sp>
    <dsp:sp modelId="{24D504B6-3F30-48BD-A012-23E51FDEA1AB}">
      <dsp:nvSpPr>
        <dsp:cNvPr id="0" name=""/>
        <dsp:cNvSpPr/>
      </dsp:nvSpPr>
      <dsp:spPr>
        <a:xfrm>
          <a:off x="0" y="1017929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8204E0-EAB1-44ED-9900-4799FE42EF42}">
      <dsp:nvSpPr>
        <dsp:cNvPr id="0" name=""/>
        <dsp:cNvSpPr/>
      </dsp:nvSpPr>
      <dsp:spPr>
        <a:xfrm>
          <a:off x="245877" y="1200813"/>
          <a:ext cx="447049" cy="447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6D565-6B6E-4C0B-95C0-3EEFEE85BE64}">
      <dsp:nvSpPr>
        <dsp:cNvPr id="0" name=""/>
        <dsp:cNvSpPr/>
      </dsp:nvSpPr>
      <dsp:spPr>
        <a:xfrm>
          <a:off x="938804" y="1017929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/>
            <a:t>Parry – Suspension</a:t>
          </a:r>
          <a:r>
            <a:rPr lang="en-US" sz="1900" b="0" kern="1200">
              <a:latin typeface="Calibri Light" panose="020F0302020204030204"/>
            </a:rPr>
            <a:t> - Project</a:t>
          </a:r>
          <a:r>
            <a:rPr lang="en-US" sz="1900" b="0" kern="1200"/>
            <a:t> </a:t>
          </a:r>
          <a:r>
            <a:rPr lang="en-US" sz="1900" b="0" kern="1200">
              <a:latin typeface="Calibri Light" panose="020F0302020204030204"/>
            </a:rPr>
            <a:t>Manager</a:t>
          </a:r>
          <a:endParaRPr lang="en-US" sz="1900" b="0" kern="1200"/>
        </a:p>
      </dsp:txBody>
      <dsp:txXfrm>
        <a:off x="938804" y="1017929"/>
        <a:ext cx="5649886" cy="812817"/>
      </dsp:txXfrm>
    </dsp:sp>
    <dsp:sp modelId="{16CAFB14-61FA-4728-954B-C3C9632C80BC}">
      <dsp:nvSpPr>
        <dsp:cNvPr id="0" name=""/>
        <dsp:cNvSpPr/>
      </dsp:nvSpPr>
      <dsp:spPr>
        <a:xfrm>
          <a:off x="0" y="2033951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BA858A-5E43-4065-B4DD-8DE50396D89D}">
      <dsp:nvSpPr>
        <dsp:cNvPr id="0" name=""/>
        <dsp:cNvSpPr/>
      </dsp:nvSpPr>
      <dsp:spPr>
        <a:xfrm>
          <a:off x="245877" y="2216835"/>
          <a:ext cx="447049" cy="447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CEA9D-52CB-45FE-AF66-CCD040664578}">
      <dsp:nvSpPr>
        <dsp:cNvPr id="0" name=""/>
        <dsp:cNvSpPr/>
      </dsp:nvSpPr>
      <dsp:spPr>
        <a:xfrm>
          <a:off x="938804" y="2033951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/>
            <a:t>Mya – Data</a:t>
          </a:r>
          <a:r>
            <a:rPr lang="en-US" sz="1900" b="0" kern="1200">
              <a:latin typeface="Calibri Light" panose="020F0302020204030204"/>
            </a:rPr>
            <a:t> </a:t>
          </a:r>
          <a:endParaRPr lang="en-US" sz="1900" b="0" kern="1200"/>
        </a:p>
      </dsp:txBody>
      <dsp:txXfrm>
        <a:off x="938804" y="2033951"/>
        <a:ext cx="5649886" cy="812817"/>
      </dsp:txXfrm>
    </dsp:sp>
    <dsp:sp modelId="{AE449C75-BFB5-4B66-A279-6338997A8EE2}">
      <dsp:nvSpPr>
        <dsp:cNvPr id="0" name=""/>
        <dsp:cNvSpPr/>
      </dsp:nvSpPr>
      <dsp:spPr>
        <a:xfrm>
          <a:off x="0" y="3049973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4EA96-7DF8-484D-933B-370E1062F363}">
      <dsp:nvSpPr>
        <dsp:cNvPr id="0" name=""/>
        <dsp:cNvSpPr/>
      </dsp:nvSpPr>
      <dsp:spPr>
        <a:xfrm>
          <a:off x="245877" y="3232857"/>
          <a:ext cx="447049" cy="4470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FDC07-1265-4061-9390-5E33877A765C}">
      <dsp:nvSpPr>
        <dsp:cNvPr id="0" name=""/>
        <dsp:cNvSpPr/>
      </dsp:nvSpPr>
      <dsp:spPr>
        <a:xfrm>
          <a:off x="938804" y="3049973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/>
            <a:t>Elliot – Chassis Geometry</a:t>
          </a:r>
        </a:p>
      </dsp:txBody>
      <dsp:txXfrm>
        <a:off x="938804" y="3049973"/>
        <a:ext cx="5649886" cy="812817"/>
      </dsp:txXfrm>
    </dsp:sp>
    <dsp:sp modelId="{3A1417F5-F95C-459A-889E-8AD01D542425}">
      <dsp:nvSpPr>
        <dsp:cNvPr id="0" name=""/>
        <dsp:cNvSpPr/>
      </dsp:nvSpPr>
      <dsp:spPr>
        <a:xfrm>
          <a:off x="0" y="4065995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2D0F8-A4E6-4B89-B8F2-618ED3C13AFC}">
      <dsp:nvSpPr>
        <dsp:cNvPr id="0" name=""/>
        <dsp:cNvSpPr/>
      </dsp:nvSpPr>
      <dsp:spPr>
        <a:xfrm>
          <a:off x="245877" y="4248879"/>
          <a:ext cx="447049" cy="4470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AFE06-18A7-47E1-B9B4-8B67F56F2739}">
      <dsp:nvSpPr>
        <dsp:cNvPr id="0" name=""/>
        <dsp:cNvSpPr/>
      </dsp:nvSpPr>
      <dsp:spPr>
        <a:xfrm>
          <a:off x="938804" y="4065995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 err="1"/>
            <a:t>Odysseas</a:t>
          </a:r>
          <a:r>
            <a:rPr lang="en-US" sz="1900" b="0" kern="1200"/>
            <a:t> – Rolling resistance</a:t>
          </a:r>
        </a:p>
      </dsp:txBody>
      <dsp:txXfrm>
        <a:off x="938804" y="4065995"/>
        <a:ext cx="5649886" cy="812817"/>
      </dsp:txXfrm>
    </dsp:sp>
    <dsp:sp modelId="{00BADCEB-BBA1-4F55-92A7-D45D80A044D2}">
      <dsp:nvSpPr>
        <dsp:cNvPr id="0" name=""/>
        <dsp:cNvSpPr/>
      </dsp:nvSpPr>
      <dsp:spPr>
        <a:xfrm>
          <a:off x="0" y="5082017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408421-CF97-4DA9-ACF2-92942AEE14C1}">
      <dsp:nvSpPr>
        <dsp:cNvPr id="0" name=""/>
        <dsp:cNvSpPr/>
      </dsp:nvSpPr>
      <dsp:spPr>
        <a:xfrm>
          <a:off x="245877" y="5264901"/>
          <a:ext cx="447049" cy="4470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E7DE8-414A-4CB0-AB00-DF13E01F88FA}">
      <dsp:nvSpPr>
        <dsp:cNvPr id="0" name=""/>
        <dsp:cNvSpPr/>
      </dsp:nvSpPr>
      <dsp:spPr>
        <a:xfrm>
          <a:off x="938804" y="508201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/>
            <a:t>Ollie – Aerodynamics</a:t>
          </a:r>
        </a:p>
      </dsp:txBody>
      <dsp:txXfrm>
        <a:off x="938804" y="5082017"/>
        <a:ext cx="5649886" cy="812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2D28B9-A36B-4A3B-B89C-463B2AB509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A6EC12-8847-40E1-8442-A21232A1B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21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https://www.motorcyclespecs.co.za/model/Racers/Honda_NSF250R_Moto3.html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A6EC12-8847-40E1-8442-A21232A1BE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961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https://www.44teeth.com/five-main-types-of-motorcycle-frame/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A6EC12-8847-40E1-8442-A21232A1BE2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973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https://www.motorcycle.com/products/best-motorcycle-racing-tires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A6EC12-8847-40E1-8442-A21232A1BE2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053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8F2985-3254-4237-9B8D-418601539DA0}" type="slidenum">
              <a:rPr lang="el-GR" smtClean="0"/>
              <a:t>30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02834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8F2985-3254-4237-9B8D-418601539DA0}" type="slidenum">
              <a:rPr lang="el-GR" smtClean="0"/>
              <a:t>31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507042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8F2985-3254-4237-9B8D-418601539DA0}" type="slidenum">
              <a:rPr lang="el-GR" smtClean="0"/>
              <a:t>33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0797739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8F2985-3254-4237-9B8D-418601539DA0}" type="slidenum">
              <a:rPr lang="el-GR" smtClean="0"/>
              <a:t>34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669258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8F2985-3254-4237-9B8D-418601539DA0}" type="slidenum">
              <a:rPr lang="el-GR" smtClean="0"/>
              <a:t>35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156715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Θέση εικόνας διαφάνειας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Θέση σημειώσεων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Θέση αριθμού διαφάνειας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8F2985-3254-4237-9B8D-418601539DA0}" type="slidenum">
              <a:rPr lang="el-GR" smtClean="0"/>
              <a:t>36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1745707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https://www.rideapart.com/news/352498/ducati-museum-aerodynamics-exhibit-fascinating/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A6EC12-8847-40E1-8442-A21232A1BE2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376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F071E-4FFA-36DE-5311-945480491C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1FBBB2-51EA-00A7-17B4-B3C7FD444F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14A34-CD6C-E71D-FD86-EEA16F0A6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728A0-7BEF-AA97-9164-981CE1791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FADD5-D190-25E6-5425-BE1F0F585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688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1DE3D-3464-CCB3-08B2-FE5E017C1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A18A0-B2DC-32AB-C0E5-4796F299E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F61CC-B678-704F-DF7D-6DF4DBC12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68A7F-DD0F-94DC-FA02-54F2D8C4D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9E3D6-BAD8-DF96-8FA1-BF1B74725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03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40D04-EF03-002B-1498-7E26E95EE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555B1A-6A5B-14A3-2910-280B16E96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A46B3-220C-95B4-E883-D85BED304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8F118-4FF5-D0B3-35DB-01D7DC13B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05905-F81D-E26A-1EB3-72EADE5C2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3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A44A8-E52C-593E-22D2-887744454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71704-8B34-4351-8255-C0A3D8FE83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20A35D-92C7-CAFF-230E-543821500C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79EBCF-492F-797F-522D-245CF6F06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E31DD-774D-BBF4-0E04-AC23D089B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2A5684-8572-0D9C-CAA4-9093FAE78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759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1BC1C-B58F-D516-1A54-1E83B939A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32653-3AC1-C0CE-B4F5-37F8B17E34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2974FB-4C58-AD30-2DB4-5DBA9E815D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5DAEA4-5A49-BCDF-A51F-94A4672730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DD4274-67F8-86E2-317F-5574CE817E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BA3BC8-DBEC-081D-F6B1-1BE3ED8ED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BF286D-02EF-817A-2785-C9399392E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88D6E7-8A58-6586-585C-791675630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0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3A3A3-0301-DED9-4744-02A52955A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041FA5-F613-CD39-857A-3F3221B51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63D6BF-E5CA-9EFF-7003-744AACD98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12AAC7-C247-C8BD-FC21-A50D6AB2A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512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755801-BEEC-B6A7-53BC-0B1CF39EC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AFDA29-43FE-8B7F-5A3E-35E8046DA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52FD1-E04F-6C5D-F380-B5613E4EB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626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42E93-A660-A16C-38E3-CE0A87636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A13BF-C0F8-B1F3-1F33-2AB5C577A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D3CAC1-AAFC-DD19-4BF5-09DD3D9E07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E9B70-DEBC-4B9D-309E-68B6C6B4F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92C8B-ECAB-6477-02AC-39838E386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5E87AF-AB74-0D95-34ED-2AE52C25D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17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F898A-0CC1-63C3-8B75-849EEE758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AD115F-1619-A03C-97B7-3CA6F16896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F26D21-2B06-2CD5-87A8-DDA4B7376A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6CE719-2C39-30B3-62B4-EF1BB33CD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4684AE-C50D-F10D-7CC8-4FB782052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D4FD97-871D-02E5-8112-4BA03FC41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43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472FF-067C-17F0-665D-A9D3E1847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CDBFB0-1B00-E05F-27F9-6135D0AA9B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031DC-517D-EB77-65A3-FD6FF1BBB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06AC6A-8A8D-59D8-9DAF-CB52D9A6D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42014-93D0-B87E-1F01-AAA909E96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591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744FE7-CC1D-B03E-44F1-5463689796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6FAD2F-6C3A-4C93-766D-9A306DE24A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71496-C840-2F38-C906-3B3E52D2F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F764D4-8DFF-B681-5FBF-A577585A2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2AA01-F1AB-304A-DD6D-17316D24E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989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83FC8-21E7-F046-5DFE-373B5A94CF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2ACACA-E7B7-4BEC-DCCF-434DFCB1BD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66266-6036-DA09-072A-4EF37204C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574B1-16CA-A424-088C-E8D8314D1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E433A-6543-F04E-68D2-95ADE03F7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925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E745B-3186-CC33-4969-40394FAFD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CAF64-A4B4-F12C-74CD-21063C165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40666-076B-DCEB-82A0-FDC0B16C8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8BACE-44EC-9094-7AEF-FC5B53752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39F90-5E42-52B4-D9E3-98EFD82EA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57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6827F-D215-FA3B-CA2C-8341FE762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A2BBD6-7D0A-A295-10EE-1EB0B5A73E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9B04D-85B5-2483-07A2-89FFAD616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59EAD-0737-21F6-F939-946BD5BB7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23EBF-DEC0-068F-A140-127587310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36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FE560-0921-B7D4-B89A-3C6047501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7C826-B0ED-F440-16F5-342E7850F3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4E56D9-F9F4-EAAE-6218-8071A6E3EB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6A19DB-E314-9487-7935-8986CA4CF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A65CB3-CFEE-B3A3-AED9-583A5BCDC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90D4FF-D86F-C125-6DE3-71396D1BA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792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C75B4-5362-3612-BAB1-A327E5A48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11B46-3541-9542-F761-BF773D59E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E40DCE-3D32-351A-7517-E188C1D34A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37B2E1-B2FA-9ACB-A8E8-72DECDCD44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2B1D64-B719-254A-132A-F7AAEF77F7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3F5A01-4DEB-1089-87C8-55A00E05F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2C1905-5622-4AE7-D58D-BF100EC06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C50027-FA5C-C8EC-59CF-71D65465B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3330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DA6FF-CF37-F0A3-CBBB-7DEB5FF18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FE59E6-3FA0-490C-BE32-A80902266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124965-3DD5-2A0C-97A0-9300853CA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BD8425-BB1F-6CEE-87A1-67A00D4C9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026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45F084-7824-0EC6-43AF-DCC4F8E75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DC9362-55FE-05F5-8B6B-8BB42F6F1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44E5BF-5F6A-BCC8-73DD-278E52838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851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15A5-E9C1-F8C0-2975-55071BEE5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22A8D-FF08-3361-8E0D-4B573D6C0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8F6DEA-0A98-0CE9-7D65-9672D25E9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26DF9-5651-0E11-5C38-E545EF6A2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AF9EC-9909-4DAD-1583-DCA2EF82F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1574C9-9DE5-5EB6-4792-B4B28B857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668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DAD5B-0EEF-E564-2D07-FD343D1E9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08C0E5-22B9-1841-8742-B70CF8AE4A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D49FAF-BABA-3F89-519E-8928E8685F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7EA0D0-4FBB-F442-B3FF-91DA9FBCA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908A86-5CFD-FDE4-0A87-222E29F08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6BBF57-8B35-972F-0D49-C9E54052F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797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C6E0E-323C-7010-C7D3-FABFE7824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35D672-0C06-8576-20E5-21AF0ED80A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C4F3B-A982-E55F-F447-0BE486E2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F802A-A66B-7F6E-3669-6C9E40026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F155B-ED13-3592-1EA7-D2A9D5382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4064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E84DA6-BA95-24F3-8AAA-2E5EF0980B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6BB4EA-6E57-DFD3-9D20-825FA006C3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D935D-DCBA-5D26-F78B-B4562709B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E0AAA-B4B9-9A6D-28F8-DD35E9797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D9605-B53A-25E3-7F3D-47F30B37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491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CAA575-9514-7062-9172-DF631CFAD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51DC8-3CCC-C049-97BB-3DF64FA97E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15CFF-4CCF-AD00-9FAF-4AB4FA5FB2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AE581-045D-4EEE-A47E-E0EA67DE4ED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A9E0F-F405-2274-92FC-18037C690B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66AE3-DED7-D478-2DD3-2A6477799B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FF01DB-DB34-42ED-A673-50D948254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991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92FF86-9957-EBDB-8660-683E29369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974A1-8262-8D96-53AE-5DF05A19C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B223B1-6A3C-7B73-76DB-AA56CD626B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28B97-8B13-462D-BA8D-CF5DC3200A42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3B071-992D-7A43-3347-3D4D677FC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EC701-4F5F-A019-73AC-CED0B70847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68B14-6C33-4A59-AFA0-1C6947D8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47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chart" Target="../charts/chart4.xml"/><Relationship Id="rId7" Type="http://schemas.openxmlformats.org/officeDocument/2006/relationships/image" Target="../media/image29.jpe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chart" Target="../charts/char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7.xml"/><Relationship Id="rId4" Type="http://schemas.openxmlformats.org/officeDocument/2006/relationships/chart" Target="../charts/char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ighpowermedia.com/Archive/the-air-trumpe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ynamotion.it/dinamoto/8_on-line_papers/Pneumatici/Pneumatii_eng.htm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10.png"/><Relationship Id="rId4" Type="http://schemas.openxmlformats.org/officeDocument/2006/relationships/image" Target="../media/image8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50.png"/><Relationship Id="rId4" Type="http://schemas.openxmlformats.org/officeDocument/2006/relationships/image" Target="../media/image8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7" Type="http://schemas.openxmlformats.org/officeDocument/2006/relationships/image" Target="../media/image90.pn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atamc.org/data-acquisition/suspension-data-analysis/anti-squat-geometry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0.jpeg"/><Relationship Id="rId4" Type="http://schemas.openxmlformats.org/officeDocument/2006/relationships/image" Target="../media/image11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19860198_CFD_analysis_on_effect_of_front_windshield_angle_on_aerodynamic_drag" TargetMode="External"/><Relationship Id="rId2" Type="http://schemas.openxmlformats.org/officeDocument/2006/relationships/hyperlink" Target="http://static.sapucaia.ifsul.edu.br/professores/mauro/Curso%20Ansys/CFX_16_CD/lectures_trainee/CFX-Intro_16_L05_PostProcessing.pdf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PlEORCUzvo" TargetMode="External"/><Relationship Id="rId7" Type="http://schemas.openxmlformats.org/officeDocument/2006/relationships/hyperlink" Target="https://www.rideapart.com/news/352498/ducati-museum-aerodynamics-exhibit-fascinating/" TargetMode="External"/><Relationship Id="rId2" Type="http://schemas.openxmlformats.org/officeDocument/2006/relationships/hyperlink" Target="https://www.motorcyclespecs.co.za/model/Racers/Honda_NSF250R_Moto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torcycle.com/products/best-motorcycle-racing-tires" TargetMode="External"/><Relationship Id="rId5" Type="http://schemas.openxmlformats.org/officeDocument/2006/relationships/hyperlink" Target="https://www.44teeth.com/five-main-types-of-motorcycle-frame/" TargetMode="External"/><Relationship Id="rId4" Type="http://schemas.openxmlformats.org/officeDocument/2006/relationships/hyperlink" Target="https://motofomo.com/motorcycle-forks-faq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129F4-141F-9979-157F-8D0129A838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4340" y="59559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Moto 3 Group Project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793422C-E776-70D5-3165-EDC8AE62A425}"/>
              </a:ext>
            </a:extLst>
          </p:cNvPr>
          <p:cNvSpPr txBox="1">
            <a:spLocks/>
          </p:cNvSpPr>
          <p:nvPr/>
        </p:nvSpPr>
        <p:spPr>
          <a:xfrm>
            <a:off x="4014586" y="2233778"/>
            <a:ext cx="5289751" cy="181084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0" lvl="3" indent="-228600" algn="l">
              <a:buFont typeface="Arial" panose="020B0604020202020204" pitchFamily="34" charset="0"/>
              <a:buChar char="•"/>
            </a:pPr>
            <a:r>
              <a:rPr lang="en-US" sz="2000"/>
              <a:t>Aidan King</a:t>
            </a:r>
          </a:p>
          <a:p>
            <a:pPr marL="1714500" lvl="3" indent="-228600" algn="l">
              <a:buFont typeface="Arial" panose="020B0604020202020204" pitchFamily="34" charset="0"/>
              <a:buChar char="•"/>
            </a:pPr>
            <a:r>
              <a:rPr lang="en-US" sz="2000"/>
              <a:t>Parry Hill</a:t>
            </a:r>
          </a:p>
          <a:p>
            <a:pPr marL="1714500" lvl="3" indent="-228600" algn="l">
              <a:buFont typeface="Arial" panose="020B0604020202020204" pitchFamily="34" charset="0"/>
              <a:buChar char="•"/>
            </a:pPr>
            <a:r>
              <a:rPr lang="en-US" sz="2000"/>
              <a:t>Mya Johns</a:t>
            </a:r>
          </a:p>
          <a:p>
            <a:pPr marL="1714500" lvl="3" indent="-228600" algn="l">
              <a:buFont typeface="Arial" panose="020B0604020202020204" pitchFamily="34" charset="0"/>
              <a:buChar char="•"/>
            </a:pPr>
            <a:r>
              <a:rPr lang="en-US" sz="2000"/>
              <a:t>Elliot Woodhouse</a:t>
            </a:r>
          </a:p>
          <a:p>
            <a:pPr marL="1714500" lvl="3" indent="-228600" algn="l">
              <a:buFont typeface="Arial" panose="020B0604020202020204" pitchFamily="34" charset="0"/>
              <a:buChar char="•"/>
            </a:pPr>
            <a:r>
              <a:rPr lang="en-US" sz="2000"/>
              <a:t>Ollie Harrison</a:t>
            </a:r>
          </a:p>
          <a:p>
            <a:pPr marL="1714500" lvl="3" indent="-228600" algn="l">
              <a:buFont typeface="Arial" panose="020B0604020202020204" pitchFamily="34" charset="0"/>
              <a:buChar char="•"/>
            </a:pPr>
            <a:r>
              <a:rPr lang="en-US" sz="2000" err="1"/>
              <a:t>Odysseas</a:t>
            </a:r>
            <a:r>
              <a:rPr lang="en-US" sz="2000"/>
              <a:t> </a:t>
            </a:r>
            <a:r>
              <a:rPr lang="en-US" sz="2000" err="1"/>
              <a:t>Androutsos</a:t>
            </a:r>
            <a:endParaRPr lang="en-US" sz="2000"/>
          </a:p>
          <a:p>
            <a:pPr marL="1714500" lvl="3"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3F82421-5C17-C938-096A-9BDD2750C546}"/>
              </a:ext>
            </a:extLst>
          </p:cNvPr>
          <p:cNvCxnSpPr>
            <a:cxnSpLocks/>
          </p:cNvCxnSpPr>
          <p:nvPr/>
        </p:nvCxnSpPr>
        <p:spPr>
          <a:xfrm>
            <a:off x="5364555" y="2233778"/>
            <a:ext cx="0" cy="18108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reative Carmarthen | University of Wales Trinity Saint David">
            <a:extLst>
              <a:ext uri="{FF2B5EF4-FFF2-40B4-BE49-F238E27FC236}">
                <a16:creationId xmlns:a16="http://schemas.microsoft.com/office/drawing/2014/main" id="{40EB1875-7328-1A4E-0D5F-CD646EDB4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11" y="4833930"/>
            <a:ext cx="3378775" cy="1562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779F60E-9910-DCE7-794A-85AA10A58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611" y="4936845"/>
            <a:ext cx="2199059" cy="118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D4C8DE1-F680-BB89-084D-C0AE0F23042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019" b="16852" l="1458" r="18698">
                        <a14:foregroundMark x1="17377" y1="12419" x2="18698" y2="16019"/>
                        <a14:foregroundMark x1="18698" y1="16019" x2="17188" y2="16481"/>
                        <a14:foregroundMark x1="18490" y1="12407" x2="18490" y2="12963"/>
                        <a14:foregroundMark x1="2865" y1="12130" x2="1563" y2="16574"/>
                        <a14:foregroundMark x1="1563" y1="16574" x2="2917" y2="16296"/>
                        <a14:foregroundMark x1="17917" y1="12315" x2="18177" y2="12037"/>
                        <a14:foregroundMark x1="17031" y1="11944" x2="18281" y2="12037"/>
                        <a14:foregroundMark x1="16823" y1="11852" x2="18438" y2="12130"/>
                        <a14:foregroundMark x1="1719" y1="16389" x2="2448" y2="12407"/>
                        <a14:foregroundMark x1="2344" y1="12130" x2="1667" y2="16019"/>
                        <a14:foregroundMark x1="1458" y1="16481" x2="1667" y2="15463"/>
                      </a14:backgroundRemoval>
                    </a14:imgEffect>
                  </a14:imgLayer>
                </a14:imgProps>
              </a:ext>
            </a:extLst>
          </a:blip>
          <a:srcRect l="1044" t="10465" r="80928" b="82278"/>
          <a:stretch/>
        </p:blipFill>
        <p:spPr>
          <a:xfrm>
            <a:off x="8388989" y="5264763"/>
            <a:ext cx="3095660" cy="70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002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B656FF-E5DD-989E-45CD-BC1A8E4DE4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1492" r="9090" b="-1"/>
          <a:stretch/>
        </p:blipFill>
        <p:spPr>
          <a:xfrm>
            <a:off x="3522466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939CE-208B-1F63-94E9-8B35C3790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Research Areas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EEDFB3-F2D9-FCEC-D563-5D2D8B94A9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Engine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Suspension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Data analysis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Chassis Geometry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Rolling Resistance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Aerodynamics</a:t>
            </a:r>
          </a:p>
        </p:txBody>
      </p:sp>
    </p:spTree>
    <p:extLst>
      <p:ext uri="{BB962C8B-B14F-4D97-AF65-F5344CB8AC3E}">
        <p14:creationId xmlns:p14="http://schemas.microsoft.com/office/powerpoint/2010/main" val="2892891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B86B9B-F86F-C910-0F8D-48F8EBBD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Team Structure</a:t>
            </a: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D2A18298-2BF7-5284-4F32-DFC71E5E5B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08626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28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>
            <a:extLst>
              <a:ext uri="{FF2B5EF4-FFF2-40B4-BE49-F238E27FC236}">
                <a16:creationId xmlns:a16="http://schemas.microsoft.com/office/drawing/2014/main" id="{1AB0BA28-3D81-12AD-277E-2B302086B2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4" b="6054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B86B9B-F86F-C910-0F8D-48F8EBBD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396" y="2985801"/>
            <a:ext cx="3414373" cy="886397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Engine</a:t>
            </a:r>
          </a:p>
        </p:txBody>
      </p:sp>
    </p:spTree>
    <p:extLst>
      <p:ext uri="{BB962C8B-B14F-4D97-AF65-F5344CB8AC3E}">
        <p14:creationId xmlns:p14="http://schemas.microsoft.com/office/powerpoint/2010/main" val="1758044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9B448-E142-2A35-835B-3A9309920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416" y="734760"/>
            <a:ext cx="3822192" cy="9400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Literature Review</a:t>
            </a:r>
          </a:p>
        </p:txBody>
      </p: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65A6615-45CF-E19A-6145-AD61C575B94E}"/>
              </a:ext>
            </a:extLst>
          </p:cNvPr>
          <p:cNvSpPr txBox="1"/>
          <p:nvPr/>
        </p:nvSpPr>
        <p:spPr>
          <a:xfrm>
            <a:off x="562378" y="2239006"/>
            <a:ext cx="3968451" cy="377301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Pulse tuning </a:t>
            </a:r>
            <a:r>
              <a:rPr lang="en-GB" i="1" dirty="0">
                <a:solidFill>
                  <a:schemeClr val="bg1"/>
                </a:solidFill>
              </a:rPr>
              <a:t>(</a:t>
            </a:r>
            <a:r>
              <a:rPr lang="en-GB" i="1" dirty="0" err="1">
                <a:solidFill>
                  <a:schemeClr val="bg1"/>
                </a:solidFill>
              </a:rPr>
              <a:t>Benajes</a:t>
            </a:r>
            <a:r>
              <a:rPr lang="en-GB" i="1" dirty="0">
                <a:solidFill>
                  <a:schemeClr val="bg1"/>
                </a:solidFill>
              </a:rPr>
              <a:t>, J., et al, 1997)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Speed of Sound </a:t>
            </a:r>
            <a:r>
              <a:rPr lang="en-GB" i="1" dirty="0">
                <a:solidFill>
                  <a:schemeClr val="bg1"/>
                </a:solidFill>
              </a:rPr>
              <a:t>(Sheen, et al, 2000, p.201)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Camshaft profile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Valve Lift  </a:t>
            </a:r>
            <a:r>
              <a:rPr lang="en-GB" i="1" dirty="0">
                <a:solidFill>
                  <a:schemeClr val="bg1"/>
                </a:solidFill>
              </a:rPr>
              <a:t>(Davies, et al., 1984,p.190) (Heywood, 2018, p.305)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Valve Duration </a:t>
            </a:r>
            <a:r>
              <a:rPr lang="en-GB" i="1" dirty="0">
                <a:solidFill>
                  <a:schemeClr val="bg1"/>
                </a:solidFill>
              </a:rPr>
              <a:t>(Dalla Nora, et al., 2016)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Porting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Roof and Walls </a:t>
            </a:r>
            <a:r>
              <a:rPr lang="en-GB" i="1" dirty="0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(Jawad, &amp; </a:t>
            </a:r>
            <a:r>
              <a:rPr lang="en-GB" i="1" dirty="0" err="1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Arsla</a:t>
            </a:r>
            <a:r>
              <a:rPr lang="en-GB" i="1" dirty="0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, 2013, p. 136)</a:t>
            </a:r>
            <a:endParaRPr lang="en-GB" dirty="0">
              <a:solidFill>
                <a:schemeClr val="bg1"/>
              </a:solidFill>
              <a:ea typeface="Calibri" panose="020F0502020204030204" pitchFamily="34" charset="0"/>
              <a:cs typeface="Times New Roman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Flow velocity – Venturi effect </a:t>
            </a:r>
            <a:r>
              <a:rPr lang="en-GB" i="1" dirty="0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(</a:t>
            </a:r>
            <a:r>
              <a:rPr lang="en-GB" i="1" dirty="0" err="1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Samuri</a:t>
            </a:r>
            <a:r>
              <a:rPr lang="en-GB" i="1" dirty="0">
                <a:solidFill>
                  <a:schemeClr val="bg1"/>
                </a:solidFill>
                <a:ea typeface="Calibri" panose="020F0502020204030204" pitchFamily="34" charset="0"/>
                <a:cs typeface="Times New Roman"/>
              </a:rPr>
              <a:t>. M, et al., 2015, p. 35)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cs typeface="Times New Roman"/>
              </a:rPr>
              <a:t>Port Finish </a:t>
            </a:r>
            <a:r>
              <a:rPr lang="en-GB" i="1" dirty="0">
                <a:solidFill>
                  <a:schemeClr val="bg1"/>
                </a:solidFill>
              </a:rPr>
              <a:t>(Korn, 2007, pp. 90-95)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cs typeface="Calibri"/>
              </a:rPr>
              <a:t>“Vena </a:t>
            </a:r>
            <a:r>
              <a:rPr lang="en-GB" dirty="0" err="1">
                <a:solidFill>
                  <a:schemeClr val="bg1"/>
                </a:solidFill>
                <a:cs typeface="Calibri"/>
              </a:rPr>
              <a:t>Contracta</a:t>
            </a:r>
            <a:r>
              <a:rPr lang="en-GB" dirty="0">
                <a:solidFill>
                  <a:schemeClr val="bg1"/>
                </a:solidFill>
                <a:cs typeface="Calibri"/>
              </a:rPr>
              <a:t>” effect </a:t>
            </a:r>
            <a:r>
              <a:rPr lang="en-GB" i="1" dirty="0">
                <a:solidFill>
                  <a:schemeClr val="bg1"/>
                </a:solidFill>
              </a:rPr>
              <a:t>(Kim, et al., 2008, p.2781) </a:t>
            </a:r>
            <a:endParaRPr lang="en-GB" dirty="0">
              <a:solidFill>
                <a:schemeClr val="bg1"/>
              </a:solidFill>
              <a:cs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Port Shape </a:t>
            </a:r>
            <a:r>
              <a:rPr lang="en-GB" i="1" dirty="0">
                <a:solidFill>
                  <a:schemeClr val="bg1"/>
                </a:solidFill>
              </a:rPr>
              <a:t>(</a:t>
            </a:r>
            <a:r>
              <a:rPr lang="en-GB" i="1" dirty="0" err="1">
                <a:solidFill>
                  <a:schemeClr val="bg1"/>
                </a:solidFill>
              </a:rPr>
              <a:t>Freudenhammer</a:t>
            </a:r>
            <a:r>
              <a:rPr lang="en-GB" i="1" dirty="0">
                <a:solidFill>
                  <a:schemeClr val="bg1"/>
                </a:solidFill>
              </a:rPr>
              <a:t> et al., 2015)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Vizard’s porting rule no.1 </a:t>
            </a:r>
            <a:r>
              <a:rPr lang="en-GB" i="1" dirty="0">
                <a:solidFill>
                  <a:schemeClr val="bg1"/>
                </a:solidFill>
              </a:rPr>
              <a:t>(Vizard,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2012, p.80)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bg1"/>
              </a:solidFill>
            </a:endParaRPr>
          </a:p>
        </p:txBody>
      </p:sp>
      <p:pic>
        <p:nvPicPr>
          <p:cNvPr id="4" name="Picture 3" descr="Diagram">
            <a:extLst>
              <a:ext uri="{FF2B5EF4-FFF2-40B4-BE49-F238E27FC236}">
                <a16:creationId xmlns:a16="http://schemas.microsoft.com/office/drawing/2014/main" id="{5B18BB64-113C-06A2-71E2-62A94BBA8D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371" y="275816"/>
            <a:ext cx="3736358" cy="155567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E5213B-9FCD-F1DA-872C-A983B749B07B}"/>
              </a:ext>
            </a:extLst>
          </p:cNvPr>
          <p:cNvSpPr txBox="1"/>
          <p:nvPr/>
        </p:nvSpPr>
        <p:spPr>
          <a:xfrm>
            <a:off x="5288373" y="2066512"/>
            <a:ext cx="595212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                             (Kim, et al., 2008, p.2781)		                       (</a:t>
            </a:r>
            <a:r>
              <a:rPr lang="en-GB" sz="1100" i="1" dirty="0" err="1"/>
              <a:t>Coxon</a:t>
            </a:r>
            <a:r>
              <a:rPr lang="en-GB" sz="1100" i="1" dirty="0"/>
              <a:t>, 2013)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372FEEF1-9EC6-375A-8361-EC36272093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462" y="151352"/>
            <a:ext cx="1676400" cy="191516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83E290-722A-E041-DDD3-14393F658A44}"/>
              </a:ext>
            </a:extLst>
          </p:cNvPr>
          <p:cNvSpPr txBox="1"/>
          <p:nvPr/>
        </p:nvSpPr>
        <p:spPr>
          <a:xfrm>
            <a:off x="9439462" y="6339870"/>
            <a:ext cx="19641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/>
              <a:t>(</a:t>
            </a:r>
            <a:r>
              <a:rPr lang="en-GB" sz="1100" i="1" err="1"/>
              <a:t>Freudenhammer</a:t>
            </a:r>
            <a:r>
              <a:rPr lang="en-GB" sz="1100" i="1"/>
              <a:t>, et al., 2015)</a:t>
            </a:r>
          </a:p>
        </p:txBody>
      </p:sp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B2BB40A-A5EE-0817-FA5A-94842A41B94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7" t="22067" r="58195" b="9913"/>
          <a:stretch/>
        </p:blipFill>
        <p:spPr bwMode="auto">
          <a:xfrm>
            <a:off x="8785033" y="2301532"/>
            <a:ext cx="2844589" cy="409302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7E35E989-25DF-B7A5-9AA0-B77AD390BAE1}"/>
              </a:ext>
            </a:extLst>
          </p:cNvPr>
          <p:cNvGrpSpPr/>
          <p:nvPr/>
        </p:nvGrpSpPr>
        <p:grpSpPr>
          <a:xfrm>
            <a:off x="5634246" y="2436072"/>
            <a:ext cx="2257514" cy="3877129"/>
            <a:chOff x="6202554" y="2323205"/>
            <a:chExt cx="2257514" cy="3877129"/>
          </a:xfrm>
        </p:grpSpPr>
        <p:pic>
          <p:nvPicPr>
            <p:cNvPr id="7" name="Picture 6" descr="A picture containing text&#10;&#10;Description automatically generated">
              <a:extLst>
                <a:ext uri="{FF2B5EF4-FFF2-40B4-BE49-F238E27FC236}">
                  <a16:creationId xmlns:a16="http://schemas.microsoft.com/office/drawing/2014/main" id="{1F410D3B-5F98-BCCF-9FF3-AE09A8B37A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864" t="25805" r="75603" b="50316"/>
            <a:stretch/>
          </p:blipFill>
          <p:spPr bwMode="auto">
            <a:xfrm>
              <a:off x="6202554" y="2323205"/>
              <a:ext cx="2257513" cy="1951584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2" name="Picture 11" descr="A picture containing text&#10;&#10;Description automatically generated">
              <a:extLst>
                <a:ext uri="{FF2B5EF4-FFF2-40B4-BE49-F238E27FC236}">
                  <a16:creationId xmlns:a16="http://schemas.microsoft.com/office/drawing/2014/main" id="{CDEE2568-2D2E-B49D-CFA4-0E7ABD1BA36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582" t="25805" r="58928" b="50316"/>
            <a:stretch/>
          </p:blipFill>
          <p:spPr bwMode="auto">
            <a:xfrm>
              <a:off x="6202555" y="4243282"/>
              <a:ext cx="2257513" cy="1957052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8679C4A3-0E60-EB00-80B1-9A3D89579440}"/>
              </a:ext>
            </a:extLst>
          </p:cNvPr>
          <p:cNvSpPr txBox="1"/>
          <p:nvPr/>
        </p:nvSpPr>
        <p:spPr>
          <a:xfrm>
            <a:off x="5927637" y="6284878"/>
            <a:ext cx="19641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/>
              <a:t>(</a:t>
            </a:r>
            <a:r>
              <a:rPr lang="en-GB" sz="1100" i="1" err="1"/>
              <a:t>Freudenhammer</a:t>
            </a:r>
            <a:r>
              <a:rPr lang="en-GB" sz="1100" i="1"/>
              <a:t>, et al., 2015)</a:t>
            </a:r>
          </a:p>
        </p:txBody>
      </p:sp>
    </p:spTree>
    <p:extLst>
      <p:ext uri="{BB962C8B-B14F-4D97-AF65-F5344CB8AC3E}">
        <p14:creationId xmlns:p14="http://schemas.microsoft.com/office/powerpoint/2010/main" val="63559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36675-CB8B-8D42-7CD5-AC83D77D6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Modelling Work</a:t>
            </a: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D67401D-8481-BFDC-D28C-1D7AF3EA77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31944" r="59375" b="23055"/>
          <a:stretch/>
        </p:blipFill>
        <p:spPr>
          <a:xfrm>
            <a:off x="4958779" y="311449"/>
            <a:ext cx="4111091" cy="367952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09A518B-3A27-A1C9-CDB8-E5E68105E4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77" t="30613" r="23886" b="18212"/>
          <a:stretch/>
        </p:blipFill>
        <p:spPr bwMode="auto">
          <a:xfrm rot="5400000">
            <a:off x="8963590" y="2891150"/>
            <a:ext cx="3034030" cy="21996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AutoShape 2">
            <a:extLst>
              <a:ext uri="{FF2B5EF4-FFF2-40B4-BE49-F238E27FC236}">
                <a16:creationId xmlns:a16="http://schemas.microsoft.com/office/drawing/2014/main" id="{80E48816-8C55-C449-7FAC-33C20DC978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FA0E424F-BDA8-0BD1-ACA5-D7B2EF41244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A white object on a black surface">
            <a:extLst>
              <a:ext uri="{FF2B5EF4-FFF2-40B4-BE49-F238E27FC236}">
                <a16:creationId xmlns:a16="http://schemas.microsoft.com/office/drawing/2014/main" id="{31EAA345-11AE-AEFD-59FB-3781156270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65" t="26730" r="20443" b="19701"/>
          <a:stretch/>
        </p:blipFill>
        <p:spPr>
          <a:xfrm>
            <a:off x="5677652" y="4143370"/>
            <a:ext cx="2365117" cy="254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47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9B448-E142-2A35-835B-3A9309920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Experimental </a:t>
            </a:r>
            <a:b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Work </a:t>
            </a:r>
          </a:p>
        </p:txBody>
      </p: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indoor, metalware, screw, coil spring&#10;&#10;Description automatically generated">
            <a:extLst>
              <a:ext uri="{FF2B5EF4-FFF2-40B4-BE49-F238E27FC236}">
                <a16:creationId xmlns:a16="http://schemas.microsoft.com/office/drawing/2014/main" id="{0183A869-C7B4-6D4B-AE41-8ED33F9E34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8" t="12742" r="2174" b="46098"/>
          <a:stretch/>
        </p:blipFill>
        <p:spPr>
          <a:xfrm>
            <a:off x="5678144" y="4654118"/>
            <a:ext cx="5326210" cy="1751090"/>
          </a:xfrm>
          <a:prstGeom prst="rect">
            <a:avLst/>
          </a:prstGeom>
        </p:spPr>
      </p:pic>
      <p:pic>
        <p:nvPicPr>
          <p:cNvPr id="5" name="Picture 4" descr="A picture containing red&#10;&#10;Description automatically generated">
            <a:extLst>
              <a:ext uri="{FF2B5EF4-FFF2-40B4-BE49-F238E27FC236}">
                <a16:creationId xmlns:a16="http://schemas.microsoft.com/office/drawing/2014/main" id="{21344A27-19AA-0C5F-EF14-0917FC0AD0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84" t="22987" r="16147" b="18055"/>
          <a:stretch/>
        </p:blipFill>
        <p:spPr>
          <a:xfrm>
            <a:off x="4925216" y="2121763"/>
            <a:ext cx="3416034" cy="2136573"/>
          </a:xfrm>
          <a:prstGeom prst="rect">
            <a:avLst/>
          </a:prstGeom>
        </p:spPr>
      </p:pic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A17E63E-8DBA-66A6-A21E-83079ECB462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45749944"/>
              </p:ext>
            </p:extLst>
          </p:nvPr>
        </p:nvGraphicFramePr>
        <p:xfrm>
          <a:off x="8216686" y="1998366"/>
          <a:ext cx="3809247" cy="25071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D02B853C-8848-B2CB-AADE-847E3093B1C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4252321"/>
              </p:ext>
            </p:extLst>
          </p:nvPr>
        </p:nvGraphicFramePr>
        <p:xfrm>
          <a:off x="6164580" y="98716"/>
          <a:ext cx="4353339" cy="20230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E11B00-5093-883F-4486-36314D734AAF}"/>
                  </a:ext>
                </a:extLst>
              </p:cNvPr>
              <p:cNvSpPr txBox="1"/>
              <p:nvPr/>
            </p:nvSpPr>
            <p:spPr>
              <a:xfrm>
                <a:off x="593610" y="2121763"/>
                <a:ext cx="3822192" cy="377301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/>
              <a:p>
                <a:pPr marL="285750" indent="-228600">
                  <a:lnSpc>
                    <a:spcPct val="90000"/>
                  </a:lnSpc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r>
                  <a:rPr lang="en-US" sz="1400">
                    <a:solidFill>
                      <a:schemeClr val="bg1"/>
                    </a:solidFill>
                  </a:rPr>
                  <a:t>Piston Dynamics</a:t>
                </a:r>
              </a:p>
              <a:p>
                <a:pPr algn="ctr">
                  <a:lnSpc>
                    <a:spcPct val="90000"/>
                  </a:lnSpc>
                  <a:spcAft>
                    <a:spcPts val="600"/>
                  </a:spcAft>
                </a:pPr>
                <a:r>
                  <a:rPr lang="en-US" sz="1400">
                    <a:solidFill>
                      <a:schemeClr val="bg1"/>
                    </a:solidFill>
                  </a:rPr>
                  <a:t>𝑠= 𝑎+𝑙−𝑎 𝐶𝑜𝑠 −𝑙 𝐶𝑜𝑠(𝑆𝑖𝑛−1(𝑎𝑙⁄ 𝑆𝑖𝑛 𝜃))</a:t>
                </a:r>
              </a:p>
              <a:p>
                <a:pPr algn="r">
                  <a:lnSpc>
                    <a:spcPct val="90000"/>
                  </a:lnSpc>
                  <a:spcAft>
                    <a:spcPts val="600"/>
                  </a:spcAft>
                </a:pPr>
                <a:r>
                  <a:rPr lang="en-US" sz="1400" i="1">
                    <a:solidFill>
                      <a:schemeClr val="bg1"/>
                    </a:solidFill>
                  </a:rPr>
                  <a:t>	(Williams, 2022a)</a:t>
                </a:r>
              </a:p>
              <a:p>
                <a:pPr marL="285750" indent="-228600">
                  <a:lnSpc>
                    <a:spcPct val="90000"/>
                  </a:lnSpc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endParaRPr lang="en-US" sz="1400">
                  <a:solidFill>
                    <a:schemeClr val="bg1"/>
                  </a:solidFill>
                </a:endParaRPr>
              </a:p>
              <a:p>
                <a:pPr marL="285750" indent="-228600">
                  <a:lnSpc>
                    <a:spcPct val="90000"/>
                  </a:lnSpc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r>
                  <a:rPr lang="en-US" sz="1400">
                    <a:solidFill>
                      <a:schemeClr val="bg1"/>
                    </a:solidFill>
                  </a:rPr>
                  <a:t>Valve Dynamics</a:t>
                </a:r>
              </a:p>
              <a:p>
                <a:pPr algn="ctr">
                  <a:lnSpc>
                    <a:spcPct val="90000"/>
                  </a:lnSpc>
                  <a:spcAft>
                    <a:spcPts val="600"/>
                  </a:spcAft>
                </a:pPr>
                <a:r>
                  <a:rPr lang="en-US" sz="1400">
                    <a:solidFill>
                      <a:schemeClr val="bg1"/>
                    </a:solidFill>
                  </a:rPr>
                  <a:t>Valve Lift = OA – Valve Clearance – Cam Radius</a:t>
                </a:r>
              </a:p>
              <a:p>
                <a:pPr algn="ctr">
                  <a:lnSpc>
                    <a:spcPct val="90000"/>
                  </a:lnSpc>
                  <a:spcAft>
                    <a:spcPts val="600"/>
                  </a:spcAft>
                </a:pPr>
                <a:r>
                  <a:rPr lang="en-US" sz="1400">
                    <a:solidFill>
                      <a:schemeClr val="bg1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en-US" sz="1400" b="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</a:rPr>
                      <m:t>𝑂𝐴</m:t>
                    </m:r>
                    <m:r>
                      <a:rPr lang="en-US" sz="1400" b="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1400" b="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US" sz="1400" b="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1400" b="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</a:rPr>
                      <m:t>𝐶𝑜𝑠</m:t>
                    </m:r>
                    <m:r>
                      <a:rPr lang="en-US" sz="1400" b="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US" sz="14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1400" b="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</a:rPr>
                          <m:t>180−</m:t>
                        </m:r>
                        <m:d>
                          <m:dPr>
                            <m:ctrlPr>
                              <a:rPr lang="en-US" sz="1400" i="1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sz="1400" b="0" i="1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  <m:t>𝜃</m:t>
                            </m:r>
                            <m:r>
                              <a:rPr lang="en-US" sz="1400" b="0" i="1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  <m:t>+Ø</m:t>
                            </m:r>
                          </m:e>
                        </m:d>
                      </m:e>
                    </m:d>
                  </m:oMath>
                </a14:m>
                <a:endParaRPr lang="en-US" sz="1400">
                  <a:solidFill>
                    <a:schemeClr val="bg1"/>
                  </a:solidFill>
                </a:endParaRPr>
              </a:p>
              <a:p>
                <a:pPr marL="2057400" lvl="5" algn="r">
                  <a:lnSpc>
                    <a:spcPct val="90000"/>
                  </a:lnSpc>
                  <a:spcAft>
                    <a:spcPts val="600"/>
                  </a:spcAft>
                </a:pPr>
                <a:r>
                  <a:rPr lang="en-US" sz="1400" i="1">
                    <a:solidFill>
                      <a:schemeClr val="bg1"/>
                    </a:solidFill>
                  </a:rPr>
                  <a:t>(Williams, 2022b)</a:t>
                </a:r>
              </a:p>
              <a:p>
                <a:pPr lvl="5" indent="-228600">
                  <a:lnSpc>
                    <a:spcPct val="90000"/>
                  </a:lnSpc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endParaRPr lang="en-US" sz="1400" i="1">
                  <a:solidFill>
                    <a:schemeClr val="bg1"/>
                  </a:solidFill>
                </a:endParaRPr>
              </a:p>
              <a:p>
                <a:pPr marL="285750" indent="-228600">
                  <a:lnSpc>
                    <a:spcPct val="90000"/>
                  </a:lnSpc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r>
                  <a:rPr lang="en-US" sz="1400">
                    <a:solidFill>
                      <a:schemeClr val="bg1"/>
                    </a:solidFill>
                  </a:rPr>
                  <a:t>Valve Float RPM</a:t>
                </a:r>
              </a:p>
              <a:p>
                <a:pPr marL="514350" lvl="1">
                  <a:lnSpc>
                    <a:spcPct val="90000"/>
                  </a:lnSpc>
                  <a:spcAft>
                    <a:spcPts val="6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400" i="1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𝑚𝑎</m:t>
                      </m:r>
                      <m:r>
                        <a:rPr lang="en-US" sz="1400" i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1400" i="1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𝑘</m:t>
                      </m:r>
                      <m:d>
                        <m:dPr>
                          <m:ctrlPr>
                            <a:rPr lang="en-US" sz="1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1400" i="1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400" i="1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  <m:sub>
                              <m:r>
                                <a:rPr lang="en-US" sz="1400" i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en-US" sz="1400" i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1400" i="1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d>
                      <m:r>
                        <a:rPr lang="en-US" sz="1400" i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US" sz="1400">
                  <a:solidFill>
                    <a:schemeClr val="bg1"/>
                  </a:solidFill>
                </a:endParaRPr>
              </a:p>
              <a:p>
                <a:pPr marL="228600" lvl="1" algn="r">
                  <a:lnSpc>
                    <a:spcPct val="90000"/>
                  </a:lnSpc>
                  <a:spcAft>
                    <a:spcPts val="600"/>
                  </a:spcAft>
                </a:pPr>
                <a:r>
                  <a:rPr lang="en-US" sz="1400">
                    <a:solidFill>
                      <a:schemeClr val="bg1"/>
                    </a:solidFill>
                  </a:rPr>
                  <a:t>	</a:t>
                </a:r>
                <a:r>
                  <a:rPr lang="en-US" sz="1400" i="1">
                    <a:solidFill>
                      <a:schemeClr val="bg1"/>
                    </a:solidFill>
                  </a:rPr>
                  <a:t>(Williams, 2022b</a:t>
                </a:r>
                <a:r>
                  <a:rPr lang="en-US" sz="1200" i="1">
                    <a:solidFill>
                      <a:schemeClr val="bg1"/>
                    </a:solidFill>
                  </a:rPr>
                  <a:t>)</a:t>
                </a:r>
              </a:p>
              <a:p>
                <a:pPr lvl="1" indent="-228600">
                  <a:lnSpc>
                    <a:spcPct val="90000"/>
                  </a:lnSpc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endParaRPr lang="en-US" sz="800">
                  <a:solidFill>
                    <a:schemeClr val="bg1"/>
                  </a:solidFill>
                </a:endParaRPr>
              </a:p>
              <a:p>
                <a:pPr lvl="1" indent="-228600">
                  <a:lnSpc>
                    <a:spcPct val="90000"/>
                  </a:lnSpc>
                  <a:spcAft>
                    <a:spcPts val="600"/>
                  </a:spcAft>
                  <a:buFont typeface="Arial" panose="020B0604020202020204" pitchFamily="34" charset="0"/>
                  <a:buChar char="•"/>
                </a:pPr>
                <a:endParaRPr lang="en-US" sz="80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E11B00-5093-883F-4486-36314D734A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610" y="2121763"/>
                <a:ext cx="3822192" cy="3773010"/>
              </a:xfrm>
              <a:prstGeom prst="rect">
                <a:avLst/>
              </a:prstGeom>
              <a:blipFill>
                <a:blip r:embed="rId6"/>
                <a:stretch>
                  <a:fillRect t="-808" r="-4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1E90CB2A-14A9-B718-7F77-917EC6315DF3}"/>
              </a:ext>
            </a:extLst>
          </p:cNvPr>
          <p:cNvSpPr txBox="1"/>
          <p:nvPr/>
        </p:nvSpPr>
        <p:spPr>
          <a:xfrm>
            <a:off x="482877" y="5462778"/>
            <a:ext cx="4671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Intake Valve Float RPM = 11099rpm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Exhaust Valve Float RPM = 11326rpm</a:t>
            </a:r>
          </a:p>
        </p:txBody>
      </p:sp>
    </p:spTree>
    <p:extLst>
      <p:ext uri="{BB962C8B-B14F-4D97-AF65-F5344CB8AC3E}">
        <p14:creationId xmlns:p14="http://schemas.microsoft.com/office/powerpoint/2010/main" val="764075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7" grpId="0">
        <p:bldAsOne/>
      </p:bldGraphic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36675-CB8B-8D42-7CD5-AC83D77D6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724" y="732792"/>
            <a:ext cx="3476625" cy="17868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Analytical Work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9A12DF44-204D-F8B4-90F8-DD4688C2CC1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03777541"/>
              </p:ext>
            </p:extLst>
          </p:nvPr>
        </p:nvGraphicFramePr>
        <p:xfrm>
          <a:off x="5075257" y="311449"/>
          <a:ext cx="3824903" cy="21980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FFC2591A-60E5-4DD5-A5F9-CA15BE677F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4998892"/>
              </p:ext>
            </p:extLst>
          </p:nvPr>
        </p:nvGraphicFramePr>
        <p:xfrm>
          <a:off x="5175392" y="2519681"/>
          <a:ext cx="3724768" cy="1828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BE0F3C0E-0847-4437-8E1E-996B1DD555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3923213"/>
              </p:ext>
            </p:extLst>
          </p:nvPr>
        </p:nvGraphicFramePr>
        <p:xfrm>
          <a:off x="5125324" y="4358641"/>
          <a:ext cx="3947556" cy="21323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10" name="Picture 9" descr="A close up of a tire&#10;&#10;Description automatically generated with low confidence">
            <a:extLst>
              <a:ext uri="{FF2B5EF4-FFF2-40B4-BE49-F238E27FC236}">
                <a16:creationId xmlns:a16="http://schemas.microsoft.com/office/drawing/2014/main" id="{EC70A309-8499-557A-652F-9B78A957D52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3" r="4151" b="15070"/>
          <a:stretch/>
        </p:blipFill>
        <p:spPr>
          <a:xfrm rot="10800000">
            <a:off x="9487127" y="4438383"/>
            <a:ext cx="2259549" cy="1834711"/>
          </a:xfrm>
          <a:prstGeom prst="rect">
            <a:avLst/>
          </a:prstGeom>
        </p:spPr>
      </p:pic>
      <p:pic>
        <p:nvPicPr>
          <p:cNvPr id="12" name="Picture 11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AAD7768A-ED5F-D19C-372E-ACA6BFD8B70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9" t="29481" b="13926"/>
          <a:stretch/>
        </p:blipFill>
        <p:spPr>
          <a:xfrm>
            <a:off x="9487128" y="311449"/>
            <a:ext cx="2260343" cy="1963568"/>
          </a:xfrm>
          <a:prstGeom prst="rect">
            <a:avLst/>
          </a:prstGeom>
        </p:spPr>
      </p:pic>
      <p:pic>
        <p:nvPicPr>
          <p:cNvPr id="14" name="Picture 13" descr="A picture containing indoor&#10;&#10;Description automatically generated">
            <a:extLst>
              <a:ext uri="{FF2B5EF4-FFF2-40B4-BE49-F238E27FC236}">
                <a16:creationId xmlns:a16="http://schemas.microsoft.com/office/drawing/2014/main" id="{274B8CB5-FBE9-10C2-DDA0-6BEDE24BBAE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33" t="15704" r="13518" b="29185"/>
          <a:stretch/>
        </p:blipFill>
        <p:spPr>
          <a:xfrm>
            <a:off x="9487922" y="2275017"/>
            <a:ext cx="2259549" cy="2163367"/>
          </a:xfrm>
          <a:prstGeom prst="rect">
            <a:avLst/>
          </a:prstGeom>
        </p:spPr>
      </p:pic>
      <p:pic>
        <p:nvPicPr>
          <p:cNvPr id="15" name="Picture 1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4FF9DE4-B592-8291-A741-4C714CEC405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17" t="22067" r="58195" b="46008"/>
          <a:stretch/>
        </p:blipFill>
        <p:spPr bwMode="auto">
          <a:xfrm>
            <a:off x="752074" y="2613413"/>
            <a:ext cx="3501924" cy="23649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26067BA-2E34-5149-E635-27A3D496B83B}"/>
              </a:ext>
            </a:extLst>
          </p:cNvPr>
          <p:cNvSpPr txBox="1"/>
          <p:nvPr/>
        </p:nvSpPr>
        <p:spPr>
          <a:xfrm>
            <a:off x="1004436" y="5072131"/>
            <a:ext cx="2997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solidFill>
                  <a:schemeClr val="bg1"/>
                </a:solidFill>
              </a:rPr>
              <a:t>(</a:t>
            </a:r>
            <a:r>
              <a:rPr lang="en-GB" sz="1200" i="1" err="1">
                <a:solidFill>
                  <a:schemeClr val="bg1"/>
                </a:solidFill>
              </a:rPr>
              <a:t>Freudenhammer</a:t>
            </a:r>
            <a:r>
              <a:rPr lang="en-GB" sz="1200" i="1">
                <a:solidFill>
                  <a:schemeClr val="bg1"/>
                </a:solidFill>
              </a:rPr>
              <a:t>, et al., 2015)</a:t>
            </a:r>
          </a:p>
        </p:txBody>
      </p:sp>
    </p:spTree>
    <p:extLst>
      <p:ext uri="{BB962C8B-B14F-4D97-AF65-F5344CB8AC3E}">
        <p14:creationId xmlns:p14="http://schemas.microsoft.com/office/powerpoint/2010/main" val="237184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  <p:bldGraphic spid="7" grpId="0">
        <p:bldAsOne/>
      </p:bldGraphic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36675-CB8B-8D42-7CD5-AC83D77D6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Analytical Work</a:t>
            </a:r>
          </a:p>
        </p:txBody>
      </p:sp>
      <p:pic>
        <p:nvPicPr>
          <p:cNvPr id="15" name="Picture 1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5C48889-5AAB-F4FA-1898-CA77AF45FD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36" t="53837" r="58638" b="32359"/>
          <a:stretch/>
        </p:blipFill>
        <p:spPr bwMode="auto">
          <a:xfrm>
            <a:off x="6647571" y="1569315"/>
            <a:ext cx="1727989" cy="10766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42D1D27A-5C5B-BD2C-E3AA-15BA43F81A44}"/>
              </a:ext>
            </a:extLst>
          </p:cNvPr>
          <p:cNvGrpSpPr/>
          <p:nvPr/>
        </p:nvGrpSpPr>
        <p:grpSpPr>
          <a:xfrm>
            <a:off x="4912720" y="572598"/>
            <a:ext cx="3430821" cy="2129904"/>
            <a:chOff x="4912720" y="308965"/>
            <a:chExt cx="3430821" cy="212990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10C2680-1639-7766-A8CB-6FB2928DB41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297" t="39918" r="58638" b="49045"/>
            <a:stretch/>
          </p:blipFill>
          <p:spPr bwMode="auto">
            <a:xfrm>
              <a:off x="6626635" y="375356"/>
              <a:ext cx="1716906" cy="795151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8" name="Picture 17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2F725B40-964E-14B6-0CD9-4DB8835047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34" t="35992" r="76660" b="51152"/>
            <a:stretch/>
          </p:blipFill>
          <p:spPr bwMode="auto">
            <a:xfrm>
              <a:off x="4912720" y="308965"/>
              <a:ext cx="1734851" cy="910356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9" name="Picture 18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FE9C5BB9-205A-314B-8885-8B03A4D6057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980" t="51737" r="78433" b="33952"/>
            <a:stretch/>
          </p:blipFill>
          <p:spPr bwMode="auto">
            <a:xfrm>
              <a:off x="4940869" y="1322451"/>
              <a:ext cx="1674683" cy="1116418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534C68D0-0669-84E3-C843-D60D9A3245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5" t="12527" r="32330" b="15197"/>
          <a:stretch/>
        </p:blipFill>
        <p:spPr bwMode="auto">
          <a:xfrm>
            <a:off x="8398414" y="556114"/>
            <a:ext cx="3700502" cy="233698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35" name="Chart 34">
            <a:extLst>
              <a:ext uri="{FF2B5EF4-FFF2-40B4-BE49-F238E27FC236}">
                <a16:creationId xmlns:a16="http://schemas.microsoft.com/office/drawing/2014/main" id="{4E43C555-E78B-4B25-AB2C-BA5F837E56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6645157"/>
              </p:ext>
            </p:extLst>
          </p:nvPr>
        </p:nvGraphicFramePr>
        <p:xfrm>
          <a:off x="4711617" y="3429000"/>
          <a:ext cx="3239590" cy="22345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37" name="Chart 36">
            <a:extLst>
              <a:ext uri="{FF2B5EF4-FFF2-40B4-BE49-F238E27FC236}">
                <a16:creationId xmlns:a16="http://schemas.microsoft.com/office/drawing/2014/main" id="{8BE37A70-F7B6-4D75-AF13-EDD81A77E0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9216024"/>
              </p:ext>
            </p:extLst>
          </p:nvPr>
        </p:nvGraphicFramePr>
        <p:xfrm>
          <a:off x="7908781" y="3224213"/>
          <a:ext cx="4135120" cy="2702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8F1CC6E5-CECF-2AE3-CDBD-219B26083F30}"/>
              </a:ext>
            </a:extLst>
          </p:cNvPr>
          <p:cNvSpPr txBox="1"/>
          <p:nvPr/>
        </p:nvSpPr>
        <p:spPr>
          <a:xfrm>
            <a:off x="4848568" y="5957401"/>
            <a:ext cx="5273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Intake Standard Lift Valve Float RPM = 11,100rpm</a:t>
            </a:r>
          </a:p>
          <a:p>
            <a:r>
              <a:rPr lang="en-GB" sz="1400"/>
              <a:t>Intake High lift Valve Float RPM = 10522rpm</a:t>
            </a:r>
          </a:p>
        </p:txBody>
      </p:sp>
    </p:spTree>
    <p:extLst>
      <p:ext uri="{BB962C8B-B14F-4D97-AF65-F5344CB8AC3E}">
        <p14:creationId xmlns:p14="http://schemas.microsoft.com/office/powerpoint/2010/main" val="42729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5" grpId="0">
        <p:bldAsOne/>
      </p:bldGraphic>
      <p:bldGraphic spid="37" grpId="0">
        <p:bldAsOne/>
      </p:bldGraphic>
      <p:bldP spid="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Smoke pattern on snow">
            <a:extLst>
              <a:ext uri="{FF2B5EF4-FFF2-40B4-BE49-F238E27FC236}">
                <a16:creationId xmlns:a16="http://schemas.microsoft.com/office/drawing/2014/main" id="{A4B68D65-F4CC-57D6-6743-48C6BB6DB8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9373" b="-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29BE1-BDBA-5C70-7A44-B94EEF874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821" y="838015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/>
              <a:t>Conclusions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BC3F8-6777-6879-517C-656AD715D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/>
              <a:t>1</a:t>
            </a:r>
            <a:r>
              <a:rPr lang="en-GB" sz="1700" baseline="30000"/>
              <a:t>st</a:t>
            </a:r>
            <a:r>
              <a:rPr lang="en-GB" sz="1700"/>
              <a:t> Intake harmonic into rev range</a:t>
            </a:r>
          </a:p>
          <a:p>
            <a:pPr marL="0" indent="0">
              <a:buNone/>
            </a:pPr>
            <a:endParaRPr lang="en-GB" sz="1700">
              <a:cs typeface="Calibri" panose="020F0502020204030204"/>
            </a:endParaRPr>
          </a:p>
          <a:p>
            <a:r>
              <a:rPr lang="en-GB" sz="1700"/>
              <a:t>High lift cam if peak flow increased</a:t>
            </a:r>
            <a:endParaRPr lang="en-GB" sz="1700">
              <a:cs typeface="Calibri" panose="020F0502020204030204"/>
            </a:endParaRPr>
          </a:p>
          <a:p>
            <a:pPr marL="0" indent="0">
              <a:buNone/>
            </a:pPr>
            <a:endParaRPr lang="en-GB" sz="1700">
              <a:cs typeface="Calibri" panose="020F0502020204030204"/>
            </a:endParaRPr>
          </a:p>
          <a:p>
            <a:r>
              <a:rPr lang="en-GB" sz="1700"/>
              <a:t>Porting – slight increase in flow</a:t>
            </a:r>
            <a:endParaRPr lang="en-GB" sz="1700">
              <a:cs typeface="Calibri" panose="020F0502020204030204"/>
            </a:endParaRPr>
          </a:p>
          <a:p>
            <a:pPr marL="0" indent="0">
              <a:buNone/>
            </a:pPr>
            <a:endParaRPr lang="en-GB" sz="1700">
              <a:cs typeface="Calibri" panose="020F0502020204030204"/>
            </a:endParaRPr>
          </a:p>
          <a:p>
            <a:r>
              <a:rPr lang="en-GB" sz="1700"/>
              <a:t>CFD  </a:t>
            </a:r>
            <a:endParaRPr lang="en-GB" sz="1700">
              <a:cs typeface="Calibri" panose="020F050202020403020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AD1849-DE21-F913-4BA0-4C8878AC611A}"/>
              </a:ext>
            </a:extLst>
          </p:cNvPr>
          <p:cNvSpPr/>
          <p:nvPr/>
        </p:nvSpPr>
        <p:spPr>
          <a:xfrm>
            <a:off x="311727" y="565727"/>
            <a:ext cx="785090" cy="5541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117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CE720-AE45-76A4-863E-FD8B6F81D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391" y="3129279"/>
            <a:ext cx="2190782" cy="3088105"/>
          </a:xfrm>
        </p:spPr>
        <p:txBody>
          <a:bodyPr anchor="t">
            <a:normAutofit/>
          </a:bodyPr>
          <a:lstStyle/>
          <a:p>
            <a:pPr algn="ctr"/>
            <a:r>
              <a:rPr lang="en-GB" sz="3300">
                <a:solidFill>
                  <a:schemeClr val="bg1"/>
                </a:solidFill>
              </a:rPr>
              <a:t>Engine References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9E2DE-A06B-5C6C-9BDE-37A031CCB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7554" y="0"/>
            <a:ext cx="9484435" cy="6858000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spcAft>
                <a:spcPts val="800"/>
              </a:spcAft>
            </a:pPr>
            <a:endParaRPr lang="en-GB" sz="105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100" err="1">
                <a:effectLst/>
                <a:ea typeface="Calibri" panose="020F0502020204030204" pitchFamily="34" charset="0"/>
                <a:cs typeface="Times New Roman"/>
              </a:rPr>
              <a:t>Benajes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, J., Reyes, E., Galindo, J., &amp; </a:t>
            </a:r>
            <a:r>
              <a:rPr lang="en-GB" sz="1100" err="1">
                <a:effectLst/>
                <a:ea typeface="Calibri" panose="020F0502020204030204" pitchFamily="34" charset="0"/>
                <a:cs typeface="Times New Roman"/>
              </a:rPr>
              <a:t>Peidro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, J. (1997).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 Predesign Model for Intake Manifolds in Internal Combustion Engines.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 SAE Transactions, 106, pp. 182–193.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Coxon, J. (2013)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The Air Trumpet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, High Power Media, Accessed at: </a:t>
            </a:r>
            <a:r>
              <a:rPr lang="en-GB" sz="1100" u="sng">
                <a:effectLst/>
                <a:ea typeface="Calibri" panose="020F0502020204030204" pitchFamily="34" charset="0"/>
                <a:cs typeface="Times New Roman"/>
                <a:hlinkClick r:id="rId2"/>
              </a:rPr>
              <a:t>https://www.highpowermedia.com/Archive/the-air-trumpet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 (Accessed on: 21/11/2022)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Dalla Nora, M., et al., (2016)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Effects of valve timing, valve lift and exhaust backpressure on performance and gas exchanging of a two-stroke GDI engine with overhead valves, 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Energy Conversion and Management, Volume 123,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pp. 71-83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Davis, G.C., et al. (1984) The Effect of Intake Valve Lift on Turbulence Intensity and Burn rate in S.I. Engines-Model Versus Experiment</a:t>
            </a:r>
            <a:r>
              <a:rPr lang="en-GB" sz="1100" spc="-25">
                <a:effectLst/>
                <a:ea typeface="Calibri" panose="020F0502020204030204" pitchFamily="34" charset="0"/>
                <a:cs typeface="Times New Roman"/>
              </a:rPr>
              <a:t>, SAE Transactions, Vol. 93, pp. 186-197.</a:t>
            </a:r>
            <a:r>
              <a:rPr lang="en-GB" sz="1100" spc="-25">
                <a:ea typeface="Calibri" panose="020F0502020204030204" pitchFamily="34" charset="0"/>
                <a:cs typeface="Times New Roman"/>
              </a:rPr>
              <a:t> </a:t>
            </a:r>
            <a:endParaRPr lang="en-GB" sz="110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100" err="1">
                <a:effectLst/>
                <a:ea typeface="Calibri" panose="020F0502020204030204" pitchFamily="34" charset="0"/>
                <a:cs typeface="Times New Roman"/>
              </a:rPr>
              <a:t>Freudenhammer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, D. et al. (2015)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The influence of Cylinder Head Geometry Variations on the Volumetric Intake Flow Captured by Magnetic Resonance Velocimetry, 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SAE Int. J. Engines 8(4)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Heywood, J.B. (2018) 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Internal combustion engine fundamentals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. Second edition. New York: McGraw-Hill Education.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Honda Motorcycles (2021)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NSF250r Workshop Manual</a:t>
            </a:r>
          </a:p>
          <a:p>
            <a:pPr>
              <a:spcAft>
                <a:spcPts val="800"/>
              </a:spcAft>
            </a:pPr>
            <a:r>
              <a:rPr lang="en-GB" sz="1100" spc="-25">
                <a:effectLst/>
                <a:ea typeface="Microsoft Sans Serif"/>
                <a:cs typeface="Microsoft Sans Serif"/>
              </a:rPr>
              <a:t>Jawad, B., &amp; </a:t>
            </a:r>
            <a:r>
              <a:rPr lang="en-GB" sz="1100" spc="-25" err="1">
                <a:effectLst/>
                <a:ea typeface="Microsoft Sans Serif"/>
                <a:cs typeface="Microsoft Sans Serif"/>
              </a:rPr>
              <a:t>Arsla</a:t>
            </a:r>
            <a:r>
              <a:rPr lang="en-GB" sz="1100" spc="-25">
                <a:effectLst/>
                <a:ea typeface="Microsoft Sans Serif"/>
                <a:cs typeface="Microsoft Sans Serif"/>
              </a:rPr>
              <a:t>, S. (2013). </a:t>
            </a:r>
            <a:r>
              <a:rPr lang="en-GB" sz="1100" i="1" spc="-25">
                <a:effectLst/>
                <a:ea typeface="Microsoft Sans Serif"/>
                <a:cs typeface="Microsoft Sans Serif"/>
              </a:rPr>
              <a:t>Cylinder Head Intake Flow Analysis.</a:t>
            </a:r>
            <a:r>
              <a:rPr lang="en-GB" sz="1100" spc="-25">
                <a:effectLst/>
                <a:ea typeface="Microsoft Sans Serif"/>
                <a:cs typeface="Microsoft Sans Serif"/>
              </a:rPr>
              <a:t> SAE International Journal of Fuels and Lubricants, 6(1),</a:t>
            </a:r>
            <a:r>
              <a:rPr lang="en-GB" sz="1100" spc="-25">
                <a:ea typeface="Microsoft Sans Serif"/>
                <a:cs typeface="Microsoft Sans Serif"/>
              </a:rPr>
              <a:t> </a:t>
            </a:r>
            <a:endParaRPr lang="en-GB" sz="1100" spc="-25">
              <a:effectLst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Kim. M.Y, et al. (2008)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Combustion and emission characteristics of DME as an alternative fuel for compression ignition engines with a </a:t>
            </a:r>
            <a:r>
              <a:rPr lang="en-GB" sz="1100" i="1">
                <a:ea typeface="Calibri" panose="020F0502020204030204" pitchFamily="34" charset="0"/>
                <a:cs typeface="Times New Roman"/>
              </a:rPr>
              <a:t>high pressure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 injection system, 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Fuel, Volume 87, issue 12, pp.2779-2786.</a:t>
            </a:r>
            <a:endParaRPr lang="en-GB" sz="1100" spc="-25">
              <a:effectLst/>
              <a:ea typeface="Microsoft Sans Serif" panose="020B0604020202020204" pitchFamily="34" charset="0"/>
              <a:cs typeface="Times New Roman"/>
            </a:endParaRP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Microsoft Sans Serif"/>
                <a:cs typeface="Microsoft Sans Serif"/>
              </a:rPr>
              <a:t>Korn, D. (2007) </a:t>
            </a:r>
            <a:r>
              <a:rPr lang="en-GB" sz="1100" i="1">
                <a:effectLst/>
                <a:ea typeface="Microsoft Sans Serif"/>
                <a:cs typeface="Microsoft Sans Serif"/>
              </a:rPr>
              <a:t>Machining And Racing</a:t>
            </a:r>
            <a:r>
              <a:rPr lang="en-GB" sz="1100">
                <a:effectLst/>
                <a:ea typeface="Microsoft Sans Serif"/>
                <a:cs typeface="Microsoft Sans Serif"/>
              </a:rPr>
              <a:t>, Modern Machine Shop, 79(10), pp. 90–94.</a:t>
            </a:r>
            <a:endParaRPr lang="en-GB" sz="1100" spc="-25">
              <a:effectLst/>
              <a:ea typeface="Microsoft Sans Serif"/>
              <a:cs typeface="Microsoft Sans Serif"/>
            </a:endParaRP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Microsoft Sans Serif"/>
                <a:cs typeface="Microsoft Sans Serif"/>
              </a:rPr>
              <a:t>Samuri. M, et al. (2015) </a:t>
            </a:r>
            <a:r>
              <a:rPr lang="en-GB" sz="1100" i="1">
                <a:effectLst/>
                <a:ea typeface="Microsoft Sans Serif"/>
                <a:cs typeface="Microsoft Sans Serif"/>
              </a:rPr>
              <a:t>Intake port flow study on Cylinder Head using </a:t>
            </a:r>
            <a:r>
              <a:rPr lang="en-GB" sz="1100" i="1" err="1">
                <a:effectLst/>
                <a:ea typeface="Microsoft Sans Serif"/>
                <a:cs typeface="Microsoft Sans Serif"/>
              </a:rPr>
              <a:t>Flowbench</a:t>
            </a:r>
            <a:r>
              <a:rPr lang="en-GB" sz="1100" i="1">
                <a:effectLst/>
                <a:ea typeface="Microsoft Sans Serif"/>
                <a:cs typeface="Microsoft Sans Serif"/>
              </a:rPr>
              <a:t>, </a:t>
            </a:r>
            <a:r>
              <a:rPr lang="en-GB" sz="1100">
                <a:effectLst/>
                <a:ea typeface="Microsoft Sans Serif"/>
                <a:cs typeface="Microsoft Sans Serif"/>
              </a:rPr>
              <a:t>Journal of Transport System Engineering, Vol 2, Issue 2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Sheen, S.,H., et al. (2000)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Ultrasonic techniques for detecting helium leaks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, Sensors and Actuators B: Chemical, Volume 71, Issue 3, 00. 197-202</a:t>
            </a:r>
            <a:endParaRPr lang="en-GB" sz="1100">
              <a:effectLst/>
              <a:ea typeface="Microsoft Sans Serif" panose="020B0604020202020204" pitchFamily="34" charset="0"/>
              <a:cs typeface="Times New Roman"/>
            </a:endParaRP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SuperFlow Technologies Group (2004)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SF-600FC </a:t>
            </a:r>
            <a:r>
              <a:rPr lang="en-GB" sz="1100" i="1" err="1">
                <a:effectLst/>
                <a:ea typeface="Calibri" panose="020F0502020204030204" pitchFamily="34" charset="0"/>
                <a:cs typeface="Times New Roman"/>
              </a:rPr>
              <a:t>Flowbench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 Operators Manual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Vizard, D. (2012)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How to Port and Flow Test Cylinder Heads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, </a:t>
            </a:r>
            <a:r>
              <a:rPr lang="en-GB" sz="1100" err="1">
                <a:effectLst/>
                <a:ea typeface="Calibri" panose="020F0502020204030204" pitchFamily="34" charset="0"/>
                <a:cs typeface="Times New Roman"/>
              </a:rPr>
              <a:t>Cartech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, USA.</a:t>
            </a:r>
            <a:r>
              <a:rPr lang="en-GB" sz="1100">
                <a:ea typeface="Calibri" panose="020F0502020204030204" pitchFamily="34" charset="0"/>
                <a:cs typeface="Times New Roman"/>
              </a:rPr>
              <a:t> </a:t>
            </a:r>
            <a:endParaRPr lang="en-GB" sz="1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Williams, O (2022a)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Piston Dynamics (Wk</a:t>
            </a:r>
            <a:r>
              <a:rPr lang="en-GB" sz="1100" i="1">
                <a:ea typeface="Calibri" panose="020F0502020204030204" pitchFamily="34" charset="0"/>
                <a:cs typeface="Times New Roman"/>
              </a:rPr>
              <a:t>3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)</a:t>
            </a:r>
            <a:r>
              <a:rPr lang="en-GB" sz="1100" i="1"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[Lecture Notes] ACHA5011: Thermodynamics and Combustion.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(20/10/2022)</a:t>
            </a:r>
          </a:p>
          <a:p>
            <a:pPr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Williams, O (2022b)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Valvetrain </a:t>
            </a:r>
            <a:r>
              <a:rPr lang="en-GB" sz="1100" i="1">
                <a:ea typeface="Calibri" panose="020F0502020204030204" pitchFamily="34" charset="0"/>
                <a:cs typeface="Times New Roman"/>
              </a:rPr>
              <a:t>Dynamics (Wk5) </a:t>
            </a:r>
            <a:r>
              <a:rPr lang="en-GB" sz="1100">
                <a:effectLst/>
                <a:ea typeface="Calibri" panose="020F0502020204030204" pitchFamily="34" charset="0"/>
                <a:cs typeface="Times New Roman"/>
              </a:rPr>
              <a:t>[Lecture Notes] ACHA5011: Thermodynamics and Combustion. </a:t>
            </a:r>
            <a:r>
              <a:rPr lang="en-GB" sz="1100" i="1">
                <a:effectLst/>
                <a:ea typeface="Calibri" panose="020F0502020204030204" pitchFamily="34" charset="0"/>
                <a:cs typeface="Times New Roman"/>
              </a:rPr>
              <a:t>(3/11/2022)</a:t>
            </a:r>
            <a:endParaRPr lang="en-GB" sz="1100">
              <a:effectLst/>
              <a:ea typeface="Calibri" panose="020F0502020204030204" pitchFamily="34" charset="0"/>
              <a:cs typeface="Times New Roman"/>
            </a:endParaRPr>
          </a:p>
          <a:p>
            <a:endParaRPr lang="en-GB" sz="600"/>
          </a:p>
        </p:txBody>
      </p:sp>
    </p:spTree>
    <p:extLst>
      <p:ext uri="{BB962C8B-B14F-4D97-AF65-F5344CB8AC3E}">
        <p14:creationId xmlns:p14="http://schemas.microsoft.com/office/powerpoint/2010/main" val="720249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1B5F973-DD12-B66F-4D35-299003293A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1" t="59" b="2172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B86B9B-F86F-C910-0F8D-48F8EBBD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13" y="2985802"/>
            <a:ext cx="3414373" cy="886397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Suspension</a:t>
            </a:r>
          </a:p>
        </p:txBody>
      </p:sp>
    </p:spTree>
    <p:extLst>
      <p:ext uri="{BB962C8B-B14F-4D97-AF65-F5344CB8AC3E}">
        <p14:creationId xmlns:p14="http://schemas.microsoft.com/office/powerpoint/2010/main" val="3392255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DAD10-1105-387E-281D-DF58C94CA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40229"/>
            <a:ext cx="4353116" cy="588109"/>
          </a:xfrm>
        </p:spPr>
        <p:txBody>
          <a:bodyPr anchor="b">
            <a:normAutofit/>
          </a:bodyPr>
          <a:lstStyle/>
          <a:p>
            <a:pPr algn="ctr"/>
            <a:r>
              <a:rPr lang="en-US" sz="3200" dirty="0">
                <a:solidFill>
                  <a:schemeClr val="bg1">
                    <a:alpha val="60000"/>
                  </a:schemeClr>
                </a:solidFill>
              </a:rPr>
              <a:t>Literature Review</a:t>
            </a:r>
            <a:endParaRPr lang="en-GB" sz="3200" dirty="0">
              <a:solidFill>
                <a:schemeClr val="bg1">
                  <a:alpha val="6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BD0B1-01A4-8E4A-CE0D-B594F3EB7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50909"/>
            <a:ext cx="4353116" cy="1956181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Mass Spring damper system (Yang </a:t>
            </a:r>
            <a:r>
              <a:rPr lang="en-US" sz="2000" i="1" dirty="0">
                <a:solidFill>
                  <a:schemeClr val="bg1"/>
                </a:solidFill>
              </a:rPr>
              <a:t>et al</a:t>
            </a:r>
            <a:r>
              <a:rPr lang="en-US" sz="2000" dirty="0">
                <a:solidFill>
                  <a:schemeClr val="bg1"/>
                </a:solidFill>
              </a:rPr>
              <a:t>., 2022)</a:t>
            </a:r>
          </a:p>
          <a:p>
            <a:r>
              <a:rPr lang="en-US" sz="2000">
                <a:solidFill>
                  <a:schemeClr val="bg1"/>
                </a:solidFill>
              </a:rPr>
              <a:t>Tyre stiffness considerations </a:t>
            </a:r>
            <a:r>
              <a:rPr lang="en-US" sz="2000" dirty="0">
                <a:solidFill>
                  <a:schemeClr val="bg1"/>
                </a:solidFill>
              </a:rPr>
              <a:t>(</a:t>
            </a:r>
            <a:r>
              <a:rPr lang="en-US" sz="2000" dirty="0" err="1">
                <a:solidFill>
                  <a:schemeClr val="bg1"/>
                </a:solidFill>
              </a:rPr>
              <a:t>Cossalter</a:t>
            </a:r>
            <a:r>
              <a:rPr lang="en-US" sz="2000" dirty="0">
                <a:solidFill>
                  <a:schemeClr val="bg1"/>
                </a:solidFill>
              </a:rPr>
              <a:t>, 2006) (DynaMotion,2017)</a:t>
            </a:r>
            <a:endParaRPr lang="en-US" sz="2000" dirty="0">
              <a:solidFill>
                <a:schemeClr val="bg1"/>
              </a:solidFill>
              <a:cs typeface="Calibri"/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The effects of preload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2DEC2C7-6741-2847-F15C-DCCC345DFB0E}"/>
              </a:ext>
            </a:extLst>
          </p:cNvPr>
          <p:cNvGrpSpPr/>
          <p:nvPr/>
        </p:nvGrpSpPr>
        <p:grpSpPr>
          <a:xfrm>
            <a:off x="6485254" y="1283609"/>
            <a:ext cx="5272934" cy="4764239"/>
            <a:chOff x="6967442" y="1228338"/>
            <a:chExt cx="4790745" cy="429078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FF00BCD-C656-43C5-9F6F-280E76A8D08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67442" y="1228338"/>
              <a:ext cx="4790745" cy="3736782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7DD978A-89E5-1C5E-951C-E1D0D9FD1307}"/>
                </a:ext>
              </a:extLst>
            </p:cNvPr>
            <p:cNvSpPr txBox="1"/>
            <p:nvPr/>
          </p:nvSpPr>
          <p:spPr>
            <a:xfrm>
              <a:off x="6967442" y="4965120"/>
              <a:ext cx="1857469" cy="5539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(Yang </a:t>
              </a:r>
              <a:r>
                <a:rPr lang="en-US" sz="1200" i="1" dirty="0">
                  <a:solidFill>
                    <a:schemeClr val="bg1"/>
                  </a:solidFill>
                </a:rPr>
                <a:t>et al</a:t>
              </a:r>
              <a:r>
                <a:rPr lang="en-US" sz="1200" dirty="0">
                  <a:solidFill>
                    <a:schemeClr val="bg1"/>
                  </a:solidFill>
                </a:rPr>
                <a:t>., 2022)</a:t>
              </a:r>
            </a:p>
            <a:p>
              <a:r>
                <a:rPr lang="en-GB" sz="1800" i="1" dirty="0"/>
                <a:t>	</a:t>
              </a:r>
              <a:endParaRPr lang="en-GB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507D375-A893-C6A4-E4EB-4E66C0D1E32E}"/>
              </a:ext>
            </a:extLst>
          </p:cNvPr>
          <p:cNvGrpSpPr/>
          <p:nvPr/>
        </p:nvGrpSpPr>
        <p:grpSpPr>
          <a:xfrm>
            <a:off x="6850810" y="1283610"/>
            <a:ext cx="4907377" cy="4844778"/>
            <a:chOff x="6850810" y="1283610"/>
            <a:chExt cx="4907377" cy="4844778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2D466F15-9BB9-3B77-610C-3106DDA8CD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19068" y="1283610"/>
              <a:ext cx="4839119" cy="4237087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24B5439-4DD3-B430-CB5D-2D835939BC37}"/>
                </a:ext>
              </a:extLst>
            </p:cNvPr>
            <p:cNvSpPr txBox="1"/>
            <p:nvPr/>
          </p:nvSpPr>
          <p:spPr>
            <a:xfrm>
              <a:off x="6850810" y="5574390"/>
              <a:ext cx="1857469" cy="5539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(</a:t>
              </a:r>
              <a:r>
                <a:rPr lang="en-US" sz="1200" dirty="0" err="1">
                  <a:solidFill>
                    <a:schemeClr val="bg1"/>
                  </a:solidFill>
                </a:rPr>
                <a:t>DynaMotion</a:t>
              </a:r>
              <a:r>
                <a:rPr lang="en-US" sz="1200" dirty="0">
                  <a:solidFill>
                    <a:schemeClr val="bg1"/>
                  </a:solidFill>
                </a:rPr>
                <a:t>, 2017)</a:t>
              </a:r>
            </a:p>
            <a:p>
              <a:r>
                <a:rPr lang="en-GB" sz="1800" i="1" dirty="0"/>
                <a:t>	</a:t>
              </a:r>
              <a:endParaRPr lang="en-GB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FF4050-BA45-B9F7-18B1-8F913BBAB267}"/>
              </a:ext>
            </a:extLst>
          </p:cNvPr>
          <p:cNvGrpSpPr/>
          <p:nvPr/>
        </p:nvGrpSpPr>
        <p:grpSpPr>
          <a:xfrm>
            <a:off x="6631821" y="1638769"/>
            <a:ext cx="5341190" cy="3957470"/>
            <a:chOff x="6631821" y="1638769"/>
            <a:chExt cx="5341190" cy="3957470"/>
          </a:xfrm>
        </p:grpSpPr>
        <p:pic>
          <p:nvPicPr>
            <p:cNvPr id="15" name="Picture 14" descr="Diagram&#10;&#10;Description automatically generated">
              <a:extLst>
                <a:ext uri="{FF2B5EF4-FFF2-40B4-BE49-F238E27FC236}">
                  <a16:creationId xmlns:a16="http://schemas.microsoft.com/office/drawing/2014/main" id="{862D4AF8-C90B-6363-03A9-65B461A2FE5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704242" y="1638769"/>
              <a:ext cx="5268769" cy="3408469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07579FA-811B-0048-6041-75D71FD82C76}"/>
                </a:ext>
              </a:extLst>
            </p:cNvPr>
            <p:cNvSpPr txBox="1"/>
            <p:nvPr/>
          </p:nvSpPr>
          <p:spPr>
            <a:xfrm>
              <a:off x="6631821" y="5042241"/>
              <a:ext cx="1857469" cy="5539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(HRC, 2012)</a:t>
              </a:r>
            </a:p>
            <a:p>
              <a:r>
                <a:rPr lang="en-GB" sz="1800" i="1" dirty="0"/>
                <a:t>	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15936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7.40741E-7 L 0.12877 -0.3127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32" y="-1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2.22222E-6 L -0.14622 -0.3141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18" y="-1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1481E-6 L -0.00091 0.2046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3" descr="A picture containing icon&#10;&#10;Description automatically generated">
            <a:extLst>
              <a:ext uri="{FF2B5EF4-FFF2-40B4-BE49-F238E27FC236}">
                <a16:creationId xmlns:a16="http://schemas.microsoft.com/office/drawing/2014/main" id="{7428D314-CEC6-9880-0497-E00CDEAFF4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340" r="17343" b="8423"/>
          <a:stretch/>
        </p:blipFill>
        <p:spPr>
          <a:xfrm>
            <a:off x="5944629" y="-1"/>
            <a:ext cx="6247371" cy="257234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443DF5BA-852D-1217-EA72-640CBBF92F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1269" r="2" b="2"/>
          <a:stretch/>
        </p:blipFill>
        <p:spPr>
          <a:xfrm>
            <a:off x="5546558" y="2391337"/>
            <a:ext cx="6645441" cy="446665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D4A5CBA-7D99-B348-2F53-895CF4F88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68" y="910431"/>
            <a:ext cx="4641631" cy="14664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Modelling Work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BFF638A3-62D8-1CA6-5102-BE13C546EDBA}"/>
              </a:ext>
            </a:extLst>
          </p:cNvPr>
          <p:cNvSpPr txBox="1"/>
          <p:nvPr/>
        </p:nvSpPr>
        <p:spPr>
          <a:xfrm>
            <a:off x="1187668" y="2492080"/>
            <a:ext cx="4641631" cy="30158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Rear Suspension Linkage 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Calibri"/>
              <a:buChar char="-"/>
            </a:pPr>
            <a:r>
              <a:rPr lang="en-US" sz="2000" dirty="0">
                <a:solidFill>
                  <a:schemeClr val="bg1"/>
                </a:solidFill>
                <a:cs typeface="Calibri"/>
              </a:rPr>
              <a:t>Find the Link ratio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C39CA8-90D4-9C36-E624-63A6467440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6557" y="6076460"/>
            <a:ext cx="3254022" cy="57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9548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04D3658-7C3B-A204-2F36-D3270498AAA2}"/>
              </a:ext>
            </a:extLst>
          </p:cNvPr>
          <p:cNvSpPr/>
          <p:nvPr/>
        </p:nvSpPr>
        <p:spPr>
          <a:xfrm>
            <a:off x="-16440" y="0"/>
            <a:ext cx="4868716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F9D80DA-15C8-419D-033A-2255DA2CC9BC}"/>
              </a:ext>
            </a:extLst>
          </p:cNvPr>
          <p:cNvSpPr>
            <a:spLocks noGrp="1"/>
          </p:cNvSpPr>
          <p:nvPr/>
        </p:nvSpPr>
        <p:spPr>
          <a:xfrm>
            <a:off x="767290" y="1780661"/>
            <a:ext cx="3480245" cy="6816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Experimental Work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061B85F-A8AE-7BDC-98FB-9E41A2E1B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>
          <a:xfrm>
            <a:off x="767290" y="681628"/>
            <a:ext cx="1128382" cy="847206"/>
            <a:chOff x="767290" y="681628"/>
            <a:chExt cx="1128382" cy="8472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CD3BDAD5-34C5-2B87-8CA4-849FA90B9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767290" y="933454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70092D95-52DE-72F9-325D-6D0053E4B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1345180" y="681628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139DE69-0D3D-2B4D-103F-23410313F3E5}"/>
              </a:ext>
            </a:extLst>
          </p:cNvPr>
          <p:cNvSpPr txBox="1"/>
          <p:nvPr/>
        </p:nvSpPr>
        <p:spPr>
          <a:xfrm>
            <a:off x="716376" y="2414120"/>
            <a:ext cx="3582072" cy="59538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Damper dyno session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774B4-B481-0A0A-A55A-CB64D9A4736A}"/>
              </a:ext>
            </a:extLst>
          </p:cNvPr>
          <p:cNvSpPr txBox="1"/>
          <p:nvPr/>
        </p:nvSpPr>
        <p:spPr>
          <a:xfrm>
            <a:off x="673341" y="2947595"/>
            <a:ext cx="3582072" cy="32287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14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EFBAD2FE-ED63-B417-01E9-910605D2B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276850" y="1066800"/>
            <a:ext cx="6496050" cy="4857750"/>
          </a:xfrm>
          <a:prstGeom prst="rect">
            <a:avLst/>
          </a:prstGeom>
        </p:spPr>
      </p:pic>
      <p:pic>
        <p:nvPicPr>
          <p:cNvPr id="15" name="Picture 15" descr="Chart, line chart&#10;&#10;Description automatically generated">
            <a:extLst>
              <a:ext uri="{FF2B5EF4-FFF2-40B4-BE49-F238E27FC236}">
                <a16:creationId xmlns:a16="http://schemas.microsoft.com/office/drawing/2014/main" id="{A41F0E54-1F4F-92C9-41C1-A788E77E30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25" y="801656"/>
            <a:ext cx="6743700" cy="4959414"/>
          </a:xfrm>
          <a:prstGeom prst="rect">
            <a:avLst/>
          </a:prstGeom>
        </p:spPr>
      </p:pic>
      <p:pic>
        <p:nvPicPr>
          <p:cNvPr id="16" name="Picture 16" descr="Chart&#10;&#10;Description automatically generated">
            <a:extLst>
              <a:ext uri="{FF2B5EF4-FFF2-40B4-BE49-F238E27FC236}">
                <a16:creationId xmlns:a16="http://schemas.microsoft.com/office/drawing/2014/main" id="{3CEB9710-CCCE-D10A-3721-4FA5850C18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3025" y="800013"/>
            <a:ext cx="6743700" cy="4962700"/>
          </a:xfrm>
          <a:prstGeom prst="rect">
            <a:avLst/>
          </a:prstGeom>
        </p:spPr>
      </p:pic>
      <p:pic>
        <p:nvPicPr>
          <p:cNvPr id="17" name="Picture 17" descr="Chart, line chart&#10;&#10;Description automatically generated">
            <a:extLst>
              <a:ext uri="{FF2B5EF4-FFF2-40B4-BE49-F238E27FC236}">
                <a16:creationId xmlns:a16="http://schemas.microsoft.com/office/drawing/2014/main" id="{C2F31F0C-8AEE-7340-649F-56F4CDCE67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3025" y="804661"/>
            <a:ext cx="6496050" cy="4953402"/>
          </a:xfrm>
          <a:prstGeom prst="rect">
            <a:avLst/>
          </a:prstGeom>
        </p:spPr>
      </p:pic>
      <p:pic>
        <p:nvPicPr>
          <p:cNvPr id="18" name="Picture 18" descr="Chart, line chart&#10;&#10;Description automatically generated">
            <a:extLst>
              <a:ext uri="{FF2B5EF4-FFF2-40B4-BE49-F238E27FC236}">
                <a16:creationId xmlns:a16="http://schemas.microsoft.com/office/drawing/2014/main" id="{AAD69F8C-6587-1B7C-AEB5-002740E572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4925" y="766561"/>
            <a:ext cx="6496050" cy="498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8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4D5BB394-F79E-D555-854E-0976F8ADB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5373" y="5104491"/>
            <a:ext cx="4610985" cy="92883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B79AED6-6B6E-CDC4-DADB-C8994BCEE3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752" y="4454510"/>
            <a:ext cx="3222244" cy="649981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4B4CB7B-8D91-65F7-9A11-EC51C9BE4B6E}"/>
              </a:ext>
            </a:extLst>
          </p:cNvPr>
          <p:cNvSpPr/>
          <p:nvPr/>
        </p:nvSpPr>
        <p:spPr>
          <a:xfrm>
            <a:off x="-23867" y="0"/>
            <a:ext cx="469303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AA626D0-2A83-6787-A655-6E5DAE71E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790" y="1256957"/>
            <a:ext cx="3838173" cy="13255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cs typeface="Calibri Light"/>
              </a:rPr>
              <a:t>Analytical work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F0366EA-C1C5-FABC-92CF-1341194E0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114" y="2548806"/>
            <a:ext cx="3992419" cy="21774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cs typeface="Calibri" panose="020F0502020204030204"/>
              </a:rPr>
              <a:t>Spring Rates</a:t>
            </a:r>
          </a:p>
          <a:p>
            <a:r>
              <a:rPr lang="en-GB" sz="2000" dirty="0">
                <a:solidFill>
                  <a:schemeClr val="bg1"/>
                </a:solidFill>
                <a:cs typeface="Calibri" panose="020F0502020204030204"/>
              </a:rPr>
              <a:t>Ride Frequency</a:t>
            </a:r>
          </a:p>
          <a:p>
            <a:r>
              <a:rPr lang="en-GB" sz="2000" dirty="0">
                <a:solidFill>
                  <a:schemeClr val="bg1"/>
                </a:solidFill>
                <a:cs typeface="Calibri" panose="020F0502020204030204"/>
              </a:rPr>
              <a:t>Suspension Velocity</a:t>
            </a:r>
          </a:p>
          <a:p>
            <a:r>
              <a:rPr lang="en-GB" sz="2000" dirty="0">
                <a:solidFill>
                  <a:schemeClr val="bg1"/>
                </a:solidFill>
                <a:cs typeface="Calibri" panose="020F0502020204030204"/>
              </a:rPr>
              <a:t>Damping coefficients</a:t>
            </a:r>
          </a:p>
          <a:p>
            <a:r>
              <a:rPr lang="en-GB" sz="2000" dirty="0">
                <a:solidFill>
                  <a:schemeClr val="bg1"/>
                </a:solidFill>
                <a:cs typeface="Calibri" panose="020F0502020204030204"/>
              </a:rPr>
              <a:t>Damping Characteristics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3E5E64E1-CB4D-4ED9-D3D8-5BF630CE48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0056" y="1465656"/>
            <a:ext cx="4694381" cy="719938"/>
          </a:xfrm>
          <a:prstGeom prst="rect">
            <a:avLst/>
          </a:prstGeom>
        </p:spPr>
      </p:pic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CF5D8CB9-8810-37F9-4839-9D8F694D92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4172" y="2269421"/>
            <a:ext cx="3698297" cy="928831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CAFE209F-9B8C-765B-7C66-1252C4E3C5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093" y="3198252"/>
            <a:ext cx="2290184" cy="1071717"/>
          </a:xfrm>
          <a:prstGeom prst="rect">
            <a:avLst/>
          </a:prstGeom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0466C74A-5362-F0C0-2385-0239CAF34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1375" y="839721"/>
            <a:ext cx="6691745" cy="5768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233A980-00E9-4299-C083-B28FEC23C45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418"/>
          <a:stretch/>
        </p:blipFill>
        <p:spPr>
          <a:xfrm>
            <a:off x="4892176" y="365125"/>
            <a:ext cx="3681165" cy="31092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067B519-9F82-FAB7-3D90-8F73E17586B3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130"/>
          <a:stretch/>
        </p:blipFill>
        <p:spPr>
          <a:xfrm>
            <a:off x="8501386" y="432942"/>
            <a:ext cx="3536092" cy="30406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967789-F60F-E5CB-7A98-1BC71E58D710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195"/>
          <a:stretch/>
        </p:blipFill>
        <p:spPr>
          <a:xfrm>
            <a:off x="8397379" y="3612276"/>
            <a:ext cx="3734124" cy="301016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252B4EA-7B08-0E68-B5BE-2785EB128C5C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971" r="2136"/>
          <a:stretch/>
        </p:blipFill>
        <p:spPr>
          <a:xfrm>
            <a:off x="4814813" y="3528449"/>
            <a:ext cx="3651955" cy="30939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6C03918-A441-E320-6D9D-F36DE8E2F58B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195"/>
          <a:stretch/>
        </p:blipFill>
        <p:spPr>
          <a:xfrm>
            <a:off x="8414872" y="457164"/>
            <a:ext cx="3734124" cy="30101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E2AE777-628B-C118-BB2F-04F749578C1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971" r="2136"/>
          <a:stretch/>
        </p:blipFill>
        <p:spPr>
          <a:xfrm>
            <a:off x="4849431" y="399912"/>
            <a:ext cx="3651955" cy="309398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B22462E-29F4-DFF6-A58B-3751B3E8E60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14408" y="3637514"/>
            <a:ext cx="3657917" cy="293395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477A0E4-31DD-CCCA-6611-3ACE0B9C753B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319" r="1285"/>
          <a:stretch/>
        </p:blipFill>
        <p:spPr>
          <a:xfrm>
            <a:off x="8460865" y="3651371"/>
            <a:ext cx="3628909" cy="2979678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7DFD55F7-ED60-3DB6-F32A-47EF1266A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19166" y="365125"/>
            <a:ext cx="1128382" cy="847206"/>
            <a:chOff x="767290" y="681628"/>
            <a:chExt cx="1128382" cy="847206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72E1AFFE-7D93-14F6-2AE1-9F29E7AB0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767290" y="933454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81A9432E-BA90-6D59-941D-B0B312309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1345180" y="681628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31185A7A-B439-F605-650B-8B1CC6AA77BF}"/>
              </a:ext>
            </a:extLst>
          </p:cNvPr>
          <p:cNvSpPr txBox="1"/>
          <p:nvPr/>
        </p:nvSpPr>
        <p:spPr>
          <a:xfrm>
            <a:off x="419166" y="5938684"/>
            <a:ext cx="3303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- All Equations used (Williams, 2023)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A152D0C3-339E-D4CA-E785-9FF968A96794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1940"/>
          <a:stretch/>
        </p:blipFill>
        <p:spPr>
          <a:xfrm>
            <a:off x="8460864" y="3730892"/>
            <a:ext cx="3661667" cy="289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40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1D3C7-CE93-B5BC-C8A4-C891DD67E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Damping Characteristics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C6C000F-CD03-5466-B94C-818C1CD28D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81" r="595" b="1099"/>
          <a:stretch/>
        </p:blipFill>
        <p:spPr>
          <a:xfrm>
            <a:off x="904888" y="1469705"/>
            <a:ext cx="10382224" cy="5256216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898A53D5-D8D1-C4EE-4DB1-3063D34F44FA}"/>
              </a:ext>
            </a:extLst>
          </p:cNvPr>
          <p:cNvGrpSpPr/>
          <p:nvPr/>
        </p:nvGrpSpPr>
        <p:grpSpPr>
          <a:xfrm>
            <a:off x="858407" y="1971149"/>
            <a:ext cx="10607174" cy="3923821"/>
            <a:chOff x="-7274560" y="3281069"/>
            <a:chExt cx="7274560" cy="2415139"/>
          </a:xfrm>
        </p:grpSpPr>
        <p:pic>
          <p:nvPicPr>
            <p:cNvPr id="11" name="Picture 10" descr="Chart, line chart&#10;&#10;Description automatically generated">
              <a:extLst>
                <a:ext uri="{FF2B5EF4-FFF2-40B4-BE49-F238E27FC236}">
                  <a16:creationId xmlns:a16="http://schemas.microsoft.com/office/drawing/2014/main" id="{638BDE17-B904-5685-A0AC-0B97CC6F813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293"/>
            <a:stretch/>
          </p:blipFill>
          <p:spPr bwMode="auto">
            <a:xfrm>
              <a:off x="-7274560" y="3281069"/>
              <a:ext cx="3760801" cy="239865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6E0499A-E324-A1D4-79B6-97D76E419E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04"/>
            <a:stretch/>
          </p:blipFill>
          <p:spPr bwMode="auto">
            <a:xfrm>
              <a:off x="-3705636" y="3281069"/>
              <a:ext cx="3705636" cy="2415139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59C3360-9F6E-CC0A-4DA5-ED8066019CFA}"/>
              </a:ext>
            </a:extLst>
          </p:cNvPr>
          <p:cNvGrpSpPr/>
          <p:nvPr/>
        </p:nvGrpSpPr>
        <p:grpSpPr>
          <a:xfrm>
            <a:off x="904887" y="1971148"/>
            <a:ext cx="10382223" cy="3897037"/>
            <a:chOff x="-1835052" y="9148593"/>
            <a:chExt cx="7274560" cy="2751564"/>
          </a:xfrm>
        </p:grpSpPr>
        <p:pic>
          <p:nvPicPr>
            <p:cNvPr id="8" name="Picture 7" descr="Chart&#10;&#10;Description automatically generated with medium confidence">
              <a:extLst>
                <a:ext uri="{FF2B5EF4-FFF2-40B4-BE49-F238E27FC236}">
                  <a16:creationId xmlns:a16="http://schemas.microsoft.com/office/drawing/2014/main" id="{E5495FF3-B93A-E634-BBB2-B21AF034918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53065" y="9148593"/>
              <a:ext cx="3686443" cy="275156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72C0AD8E-85C3-7EE7-4795-216D8E91381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835052" y="9148593"/>
              <a:ext cx="3586505" cy="2688736"/>
            </a:xfrm>
            <a:prstGeom prst="rect">
              <a:avLst/>
            </a:prstGeom>
            <a:noFill/>
          </p:spPr>
        </p:pic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46008EEF-0EB3-BABF-1A04-0AE38AA5BB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6419" y="1971146"/>
            <a:ext cx="10560691" cy="4326335"/>
          </a:xfrm>
          <a:prstGeom prst="rect">
            <a:avLst/>
          </a:prstGeom>
        </p:spPr>
      </p:pic>
      <p:pic>
        <p:nvPicPr>
          <p:cNvPr id="16" name="Picture 15" descr="A picture containing chart&#10;&#10;Description automatically generated">
            <a:extLst>
              <a:ext uri="{FF2B5EF4-FFF2-40B4-BE49-F238E27FC236}">
                <a16:creationId xmlns:a16="http://schemas.microsoft.com/office/drawing/2014/main" id="{F5D24AFF-3B71-3934-4A9F-F36CD759B0F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4"/>
          <a:stretch/>
        </p:blipFill>
        <p:spPr bwMode="auto">
          <a:xfrm>
            <a:off x="726417" y="2034239"/>
            <a:ext cx="5152246" cy="4180483"/>
          </a:xfrm>
          <a:prstGeom prst="rect">
            <a:avLst/>
          </a:prstGeom>
          <a:noFill/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B401EEAF-E35D-5385-FF6D-3E469969CF4E}"/>
              </a:ext>
            </a:extLst>
          </p:cNvPr>
          <p:cNvGrpSpPr/>
          <p:nvPr/>
        </p:nvGrpSpPr>
        <p:grpSpPr>
          <a:xfrm>
            <a:off x="798569" y="2097329"/>
            <a:ext cx="10305058" cy="4180483"/>
            <a:chOff x="0" y="0"/>
            <a:chExt cx="5674360" cy="2255520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993206CA-7FB7-E97D-4B1F-5AFAD1027AA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2801620" cy="2245995"/>
            </a:xfrm>
            <a:prstGeom prst="rect">
              <a:avLst/>
            </a:prstGeom>
            <a:noFill/>
          </p:spPr>
        </p:pic>
        <p:pic>
          <p:nvPicPr>
            <p:cNvPr id="21" name="Picture 20" descr="Chart&#10;&#10;Description automatically generated">
              <a:extLst>
                <a:ext uri="{FF2B5EF4-FFF2-40B4-BE49-F238E27FC236}">
                  <a16:creationId xmlns:a16="http://schemas.microsoft.com/office/drawing/2014/main" id="{DB00B4FC-F657-BD34-A951-2ED502ADF77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7500" y="0"/>
              <a:ext cx="2816860" cy="2255520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A295EB32-8580-CAD8-0AAF-455EBBFDA01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50" y="2025409"/>
            <a:ext cx="5513550" cy="4306667"/>
          </a:xfrm>
          <a:prstGeom prst="rect">
            <a:avLst/>
          </a:prstGeom>
          <a:noFill/>
        </p:spPr>
      </p:pic>
      <p:pic>
        <p:nvPicPr>
          <p:cNvPr id="23" name="Picture 22" descr="A picture containing chart&#10;&#10;Description automatically generated">
            <a:extLst>
              <a:ext uri="{FF2B5EF4-FFF2-40B4-BE49-F238E27FC236}">
                <a16:creationId xmlns:a16="http://schemas.microsoft.com/office/drawing/2014/main" id="{309DC7B5-C5A7-7D40-BC1F-D17A6340FFF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803" y="2098992"/>
            <a:ext cx="5414626" cy="42763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3435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78DB7-2F52-41F6-BC98-E9D11B6B0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B32BD-C7AE-021F-FBBA-2716381B4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0694" y="6176963"/>
            <a:ext cx="8850612" cy="3860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/>
              <a:t>(The University Should fund some </a:t>
            </a:r>
            <a:r>
              <a:rPr lang="en-US" sz="2000" dirty="0" err="1"/>
              <a:t>Ohlins</a:t>
            </a:r>
            <a:r>
              <a:rPr lang="en-US" sz="2000" dirty="0"/>
              <a:t> for the Moto3)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20D441-1A71-4C45-FA47-E54AE40A243E}"/>
              </a:ext>
            </a:extLst>
          </p:cNvPr>
          <p:cNvSpPr txBox="1"/>
          <p:nvPr/>
        </p:nvSpPr>
        <p:spPr>
          <a:xfrm>
            <a:off x="838200" y="2370385"/>
            <a:ext cx="5096933" cy="21139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Capable System despite being very overdamped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Aftermarket provides a better range of adjustment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Larger riders would need to invest in better systems</a:t>
            </a:r>
          </a:p>
        </p:txBody>
      </p:sp>
    </p:spTree>
    <p:extLst>
      <p:ext uri="{BB962C8B-B14F-4D97-AF65-F5344CB8AC3E}">
        <p14:creationId xmlns:p14="http://schemas.microsoft.com/office/powerpoint/2010/main" val="3739701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CE720-AE45-76A4-863E-FD8B6F81D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chemeClr val="bg1"/>
                </a:solidFill>
              </a:rPr>
              <a:t>Suspension 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9E2DE-A06B-5C6C-9BDE-37A031CCB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41591"/>
            <a:ext cx="5008901" cy="4571972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buFont typeface="Calibri" panose="020F0502020204030204" pitchFamily="34" charset="0"/>
              <a:buChar char="⁻"/>
            </a:pPr>
            <a:r>
              <a:rPr lang="en-GB" sz="2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Cossalter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(2006) </a:t>
            </a:r>
            <a:r>
              <a:rPr lang="en-GB" sz="2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Motorcycle Dynamics 2</a:t>
            </a:r>
            <a:r>
              <a:rPr lang="en-GB" sz="2000" i="1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North Carolina: Lulu Publishing </a:t>
            </a:r>
          </a:p>
          <a:p>
            <a:pPr>
              <a:buFont typeface="Calibri" panose="020F0502020204030204" pitchFamily="34" charset="0"/>
              <a:buChar char="⁻"/>
            </a:pPr>
            <a:r>
              <a:rPr lang="en-GB" sz="2000" dirty="0" err="1">
                <a:solidFill>
                  <a:schemeClr val="bg1"/>
                </a:solidFill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Dynamotion</a:t>
            </a: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 (2017) </a:t>
            </a:r>
            <a:r>
              <a:rPr lang="en-GB" sz="2000" i="1" dirty="0">
                <a:solidFill>
                  <a:schemeClr val="bg1"/>
                </a:solidFill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The Motorcycle Tyres </a:t>
            </a: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[Publication] Available at </a:t>
            </a: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  <a:hlinkClick r:id="rId2"/>
              </a:rPr>
              <a:t>URL:http://www.dynamotion.it/dinamoto/8_on-line_papers/Pneumatici/Pneumatii_eng.htm</a:t>
            </a: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 (Accessed: 20/03/23)</a:t>
            </a:r>
          </a:p>
          <a:p>
            <a:pPr>
              <a:buFont typeface="Calibri" panose="020F0502020204030204" pitchFamily="34" charset="0"/>
              <a:buChar char="⁻"/>
            </a:pPr>
            <a:r>
              <a:rPr lang="en-GB" sz="2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HRC (2012) </a:t>
            </a:r>
            <a:r>
              <a:rPr lang="en-GB" sz="21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2012 -</a:t>
            </a:r>
            <a:r>
              <a:rPr lang="en-GB" sz="2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1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NSF250R Owner’s Manual</a:t>
            </a:r>
            <a:r>
              <a:rPr lang="en-GB" sz="2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Japan: Honda Racing Corporation</a:t>
            </a:r>
            <a:endParaRPr lang="en-US" sz="2100" i="1" dirty="0">
              <a:solidFill>
                <a:schemeClr val="bg1"/>
              </a:solidFill>
              <a:latin typeface="Calibri" panose="020F0502020204030204" pitchFamily="34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>
              <a:buFont typeface="Calibri" panose="020F0502020204030204" pitchFamily="34" charset="0"/>
              <a:buChar char="⁻"/>
            </a:pPr>
            <a:r>
              <a:rPr lang="en-US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Williams (2023) </a:t>
            </a:r>
            <a:r>
              <a:rPr lang="en-US" sz="2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Motorcycle Dynamics (in-person lectures)</a:t>
            </a:r>
            <a:r>
              <a:rPr lang="en-US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 [University of Wales Trinity St David] </a:t>
            </a:r>
          </a:p>
          <a:p>
            <a:pPr>
              <a:buFont typeface="Calibri" panose="020F0502020204030204" pitchFamily="34" charset="0"/>
              <a:buChar char="⁻"/>
            </a:pPr>
            <a:r>
              <a:rPr lang="en-GB" sz="2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Yang,B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-G Kim, Oh and G-W Kim (2022) ‘Simultaneous Estimation of Vehicle Mass and Unknown Road Roughness Based on Adaptive Extended Kalman Filtering of Suspension Systems’ </a:t>
            </a:r>
            <a:r>
              <a:rPr lang="en-GB" sz="2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Electronics 2022</a:t>
            </a: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Vol.11 (16) pp.2544</a:t>
            </a:r>
          </a:p>
          <a:p>
            <a:pPr>
              <a:buFont typeface="Calibri" panose="020F0502020204030204" pitchFamily="34" charset="0"/>
              <a:buChar char="⁻"/>
            </a:pPr>
            <a:endParaRPr lang="en-US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08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racing track with sunlight">
            <a:extLst>
              <a:ext uri="{FF2B5EF4-FFF2-40B4-BE49-F238E27FC236}">
                <a16:creationId xmlns:a16="http://schemas.microsoft.com/office/drawing/2014/main" id="{C6C71684-3B5D-5666-D3FD-6AE8611165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4" b="786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B86B9B-F86F-C910-0F8D-48F8EBBD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13" y="2985802"/>
            <a:ext cx="3414373" cy="886397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Data Analysis</a:t>
            </a:r>
          </a:p>
        </p:txBody>
      </p:sp>
    </p:spTree>
    <p:extLst>
      <p:ext uri="{BB962C8B-B14F-4D97-AF65-F5344CB8AC3E}">
        <p14:creationId xmlns:p14="http://schemas.microsoft.com/office/powerpoint/2010/main" val="34663727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36675-CB8B-8D42-7CD5-AC83D77D6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Modelling Work</a:t>
            </a: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80E48816-8C55-C449-7FAC-33C20DC978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FA0E424F-BDA8-0BD1-ACA5-D7B2EF41244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0D2BAFB7-0981-16EC-91DE-73B38C2C9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6693" y="526483"/>
            <a:ext cx="6780700" cy="2695328"/>
          </a:xfrm>
          <a:prstGeom prst="rect">
            <a:avLst/>
          </a:prstGeom>
        </p:spPr>
      </p:pic>
      <p:pic>
        <p:nvPicPr>
          <p:cNvPr id="12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F49C016C-420F-820E-F75D-FF1C08BD40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855" y="3369426"/>
            <a:ext cx="3940628" cy="2761408"/>
          </a:xfrm>
          <a:prstGeom prst="rect">
            <a:avLst/>
          </a:prstGeom>
        </p:spPr>
      </p:pic>
      <p:pic>
        <p:nvPicPr>
          <p:cNvPr id="14" name="Picture 6" descr="A picture containing case&#10;&#10;Description automatically generated">
            <a:extLst>
              <a:ext uri="{FF2B5EF4-FFF2-40B4-BE49-F238E27FC236}">
                <a16:creationId xmlns:a16="http://schemas.microsoft.com/office/drawing/2014/main" id="{9C0C9A33-5272-412A-E0BD-F7990199A6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3569" y="3671497"/>
            <a:ext cx="2743200" cy="206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94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2FD269-67F5-B78D-D707-35B6D6BB7CA0}"/>
              </a:ext>
            </a:extLst>
          </p:cNvPr>
          <p:cNvSpPr txBox="1"/>
          <p:nvPr/>
        </p:nvSpPr>
        <p:spPr>
          <a:xfrm>
            <a:off x="4654294" y="4562856"/>
            <a:ext cx="6894576" cy="16002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rgbClr val="FFFFFF"/>
                </a:solidFill>
              </a:rPr>
              <a:t>Measurements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rgbClr val="FFFFFF"/>
                </a:solidFill>
              </a:rPr>
              <a:t>Printing and machining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rgbClr val="FFFFFF"/>
                </a:solidFill>
              </a:rPr>
              <a:t>Access to the materials needed for wiring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rgbClr val="FFFFFF"/>
                </a:solidFill>
              </a:rPr>
              <a:t>Back and forth of drawings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3266B4A-B934-2219-13EB-AA5CE11E9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62856"/>
            <a:ext cx="3419856" cy="16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COMPLICATIONS</a:t>
            </a:r>
          </a:p>
        </p:txBody>
      </p:sp>
      <p:pic>
        <p:nvPicPr>
          <p:cNvPr id="9" name="Picture 5" descr="A picture containing indoor, orange, scissors, person&#10;&#10;Description automatically generated">
            <a:extLst>
              <a:ext uri="{FF2B5EF4-FFF2-40B4-BE49-F238E27FC236}">
                <a16:creationId xmlns:a16="http://schemas.microsoft.com/office/drawing/2014/main" id="{9357AD53-43C9-A3C7-EF5D-976BB68845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6" t="28800" r="326" b="4320"/>
          <a:stretch/>
        </p:blipFill>
        <p:spPr>
          <a:xfrm>
            <a:off x="21" y="11"/>
            <a:ext cx="5976939" cy="41434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4" descr="A picture containing indoor, engine, gear&#10;&#10;Description automatically generated">
            <a:extLst>
              <a:ext uri="{FF2B5EF4-FFF2-40B4-BE49-F238E27FC236}">
                <a16:creationId xmlns:a16="http://schemas.microsoft.com/office/drawing/2014/main" id="{CA3AF9B4-EA74-225D-4F67-BC1BA0E731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29" r="1659" b="-192"/>
          <a:stretch/>
        </p:blipFill>
        <p:spPr>
          <a:xfrm>
            <a:off x="6059385" y="-1"/>
            <a:ext cx="6137195" cy="41461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0844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F539A2-9A0C-FBD0-51EB-D875DC67D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Overall Work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839E74D-1F90-B12A-C0E4-30E1E0B571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727" r="1" b="6683"/>
          <a:stretch/>
        </p:blipFill>
        <p:spPr>
          <a:xfrm>
            <a:off x="188686" y="4524280"/>
            <a:ext cx="3797570" cy="2010551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E784B425-507D-25BF-0D43-067705CFAE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643" r="19071" b="-3"/>
          <a:stretch/>
        </p:blipFill>
        <p:spPr>
          <a:xfrm>
            <a:off x="3276669" y="227719"/>
            <a:ext cx="3728712" cy="4042049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10" descr="A picture containing text, receipt&#10;&#10;Description automatically generated">
            <a:extLst>
              <a:ext uri="{FF2B5EF4-FFF2-40B4-BE49-F238E27FC236}">
                <a16:creationId xmlns:a16="http://schemas.microsoft.com/office/drawing/2014/main" id="{C36091DD-CABB-C6E2-D68E-B7C7DB8CC8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3687" y="232300"/>
            <a:ext cx="2383642" cy="3185406"/>
          </a:xfrm>
          <a:prstGeom prst="rect">
            <a:avLst/>
          </a:prstGeom>
        </p:spPr>
      </p:pic>
      <p:pic>
        <p:nvPicPr>
          <p:cNvPr id="8" name="Picture 12" descr="A picture containing diagram&#10;&#10;Description automatically generated">
            <a:extLst>
              <a:ext uri="{FF2B5EF4-FFF2-40B4-BE49-F238E27FC236}">
                <a16:creationId xmlns:a16="http://schemas.microsoft.com/office/drawing/2014/main" id="{DF3C65DB-3A57-F01E-C21C-8B0D33FE83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9673" y="225297"/>
            <a:ext cx="2421576" cy="3189520"/>
          </a:xfrm>
          <a:prstGeom prst="rect">
            <a:avLst/>
          </a:prstGeom>
        </p:spPr>
      </p:pic>
      <p:pic>
        <p:nvPicPr>
          <p:cNvPr id="13" name="Picture 9" descr="Table&#10;&#10;Description automatically generated">
            <a:extLst>
              <a:ext uri="{FF2B5EF4-FFF2-40B4-BE49-F238E27FC236}">
                <a16:creationId xmlns:a16="http://schemas.microsoft.com/office/drawing/2014/main" id="{E34FEC22-9B57-5EFC-F12D-6B3148F8F7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633" y="97736"/>
            <a:ext cx="3000498" cy="4379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3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1F75A2-6FD9-4CAF-7C90-EFF3EC881E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4" t="8187" r="552" b="9367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B86B9B-F86F-C910-0F8D-48F8EBBD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13" y="2985802"/>
            <a:ext cx="3414373" cy="886397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Chassis Geometry</a:t>
            </a:r>
          </a:p>
        </p:txBody>
      </p:sp>
    </p:spTree>
    <p:extLst>
      <p:ext uri="{BB962C8B-B14F-4D97-AF65-F5344CB8AC3E}">
        <p14:creationId xmlns:p14="http://schemas.microsoft.com/office/powerpoint/2010/main" val="34276524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3" name="Freeform: Shape 22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A8BC8F-0933-E473-377D-DD362B530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218" y="513596"/>
            <a:ext cx="3427783" cy="32132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1" kern="1200">
                <a:latin typeface="+mj-lt"/>
                <a:ea typeface="+mj-ea"/>
                <a:cs typeface="+mj-cs"/>
              </a:rPr>
              <a:t>Setup Sheet</a:t>
            </a:r>
            <a:r>
              <a:rPr lang="en-US" sz="4000" kern="1200">
                <a:latin typeface="+mj-lt"/>
                <a:ea typeface="+mj-ea"/>
                <a:cs typeface="+mj-cs"/>
              </a:rPr>
              <a:t> Centre of Gravity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23A414-1EDB-FAEC-E63D-7BE19DF8A60D}"/>
              </a:ext>
            </a:extLst>
          </p:cNvPr>
          <p:cNvSpPr txBox="1"/>
          <p:nvPr/>
        </p:nvSpPr>
        <p:spPr>
          <a:xfrm>
            <a:off x="165596" y="2839839"/>
            <a:ext cx="3755488" cy="39526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80000"/>
                  </a:schemeClr>
                </a:solidFill>
              </a:rPr>
              <a:t>Significantly important calculation</a:t>
            </a:r>
            <a:endParaRPr lang="en-US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80000"/>
                  </a:schemeClr>
                </a:solidFill>
              </a:rPr>
              <a:t>Large effect on the handling of the bike</a:t>
            </a:r>
            <a:endParaRPr lang="en-US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80000"/>
                  </a:schemeClr>
                </a:solidFill>
              </a:rPr>
              <a:t>A higher </a:t>
            </a:r>
            <a:r>
              <a:rPr lang="en-US" err="1">
                <a:solidFill>
                  <a:schemeClr val="tx1">
                    <a:alpha val="80000"/>
                  </a:schemeClr>
                </a:solidFill>
              </a:rPr>
              <a:t>CoG</a:t>
            </a:r>
            <a:r>
              <a:rPr lang="en-US">
                <a:solidFill>
                  <a:schemeClr val="tx1">
                    <a:alpha val="80000"/>
                  </a:schemeClr>
                </a:solidFill>
              </a:rPr>
              <a:t> increases load transfer, whilst a further forward/back </a:t>
            </a:r>
            <a:r>
              <a:rPr lang="en-US" err="1">
                <a:solidFill>
                  <a:schemeClr val="tx1">
                    <a:alpha val="80000"/>
                  </a:schemeClr>
                </a:solidFill>
              </a:rPr>
              <a:t>CoG</a:t>
            </a:r>
            <a:r>
              <a:rPr lang="en-US">
                <a:solidFill>
                  <a:schemeClr val="tx1">
                    <a:alpha val="80000"/>
                  </a:schemeClr>
                </a:solidFill>
              </a:rPr>
              <a:t> affects steering and grip(</a:t>
            </a:r>
            <a:r>
              <a:rPr lang="en-US" err="1">
                <a:solidFill>
                  <a:schemeClr val="tx1">
                    <a:alpha val="80000"/>
                  </a:schemeClr>
                </a:solidFill>
              </a:rPr>
              <a:t>Cossalter</a:t>
            </a:r>
            <a:r>
              <a:rPr lang="en-US">
                <a:solidFill>
                  <a:schemeClr val="tx1">
                    <a:alpha val="80000"/>
                  </a:schemeClr>
                </a:solidFill>
              </a:rPr>
              <a:t> V., 2006)</a:t>
            </a:r>
            <a:endParaRPr lang="en-US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alpha val="80000"/>
                  </a:schemeClr>
                </a:solidFill>
              </a:rPr>
              <a:t>Race bikes typically have a front </a:t>
            </a:r>
            <a:r>
              <a:rPr lang="en-US" err="1">
                <a:solidFill>
                  <a:schemeClr val="tx1">
                    <a:alpha val="80000"/>
                  </a:schemeClr>
                </a:solidFill>
              </a:rPr>
              <a:t>CoG</a:t>
            </a:r>
            <a:r>
              <a:rPr lang="en-US">
                <a:solidFill>
                  <a:schemeClr val="tx1">
                    <a:alpha val="80000"/>
                  </a:schemeClr>
                </a:solidFill>
              </a:rPr>
              <a:t> bias of 50-57% (</a:t>
            </a:r>
            <a:r>
              <a:rPr lang="en-US" err="1">
                <a:solidFill>
                  <a:schemeClr val="tx1">
                    <a:alpha val="80000"/>
                  </a:schemeClr>
                </a:solidFill>
              </a:rPr>
              <a:t>Cossalter</a:t>
            </a:r>
            <a:r>
              <a:rPr lang="en-US">
                <a:solidFill>
                  <a:schemeClr val="tx1">
                    <a:alpha val="80000"/>
                  </a:schemeClr>
                </a:solidFill>
              </a:rPr>
              <a:t> V., 2006)</a:t>
            </a:r>
            <a:endParaRPr lang="en-US">
              <a:solidFill>
                <a:schemeClr val="tx1">
                  <a:alpha val="80000"/>
                </a:schemeClr>
              </a:solidFill>
              <a:cs typeface="Calibri"/>
            </a:endParaRPr>
          </a:p>
        </p:txBody>
      </p:sp>
      <p:pic>
        <p:nvPicPr>
          <p:cNvPr id="6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B2A7DC75-F449-4214-EC74-2E46BDA8CC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298" y="4577319"/>
            <a:ext cx="7298055" cy="2232660"/>
          </a:xfrm>
          <a:prstGeom prst="rect">
            <a:avLst/>
          </a:prstGeom>
        </p:spPr>
      </p:pic>
      <p:pic>
        <p:nvPicPr>
          <p:cNvPr id="10" name="Picture 9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A383FEE7-4C35-2AE5-667C-DB3FD4401B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6511" y="57896"/>
            <a:ext cx="2974352" cy="223076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ED31C99-60E1-F5A5-62A5-6A4566C15AA0}"/>
                  </a:ext>
                </a:extLst>
              </p:cNvPr>
              <p:cNvSpPr txBox="1"/>
              <p:nvPr/>
            </p:nvSpPr>
            <p:spPr>
              <a:xfrm>
                <a:off x="5629275" y="2408752"/>
                <a:ext cx="5514975" cy="204049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800"/>
                  <a:t>Following equations found in </a:t>
                </a:r>
                <a:r>
                  <a:rPr lang="en-GB" sz="1800" err="1"/>
                  <a:t>Foale’s</a:t>
                </a:r>
                <a:r>
                  <a:rPr lang="en-GB" sz="1800"/>
                  <a:t> publication </a:t>
                </a:r>
                <a:r>
                  <a:rPr lang="en-GB" sz="1800" i="1"/>
                  <a:t>(2002)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800" i="1">
                  <a:latin typeface="Cambria Math" panose="02040503050406030204" pitchFamily="18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𝐶𝑜𝐺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𝑅𝑒𝑎𝑟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𝑤h𝑒𝑒𝑙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𝑙𝑜𝑎𝑑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𝑊h𝑒𝑒𝑙𝑏𝑎𝑠𝑒</m:t>
                        </m:r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𝑀𝑎𝑠𝑠</m:t>
                        </m:r>
                      </m:den>
                    </m:f>
                  </m:oMath>
                </a14:m>
                <a:endParaRPr lang="en-GB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i="1">
                  <a:latin typeface="Cambria Math" panose="02040503050406030204" pitchFamily="18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𝐶𝑜𝐺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𝑅𝑒𝑎𝑟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𝑤h𝑒𝑒𝑙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𝑙𝑜𝑎𝑑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𝑅𝑒𝑎𝑟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𝑙𝑜𝑎𝑑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𝑙𝑖𝑓𝑡𝑒𝑑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𝑊h𝑒𝑒𝑙𝑏𝑎𝑠𝑒</m:t>
                        </m:r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𝑀𝑎𝑠𝑠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𝑇𝑎𝑛</m:t>
                        </m:r>
                        <m:r>
                          <a:rPr lang="en-GB" sz="1800" i="1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ED31C99-60E1-F5A5-62A5-6A4566C15A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9275" y="2408752"/>
                <a:ext cx="5514975" cy="2040495"/>
              </a:xfrm>
              <a:prstGeom prst="rect">
                <a:avLst/>
              </a:prstGeom>
              <a:blipFill>
                <a:blip r:embed="rId5"/>
                <a:stretch>
                  <a:fillRect l="-663" t="-1493" b="-8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75475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20FDFD2-19AF-4124-A49A-BAC0929B1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4D88E-2A6F-783D-FFA0-E19E08DD4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606" y="99560"/>
            <a:ext cx="11120375" cy="1204686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cs typeface="Calibri Light"/>
              </a:rPr>
              <a:t>Setup Sheet</a:t>
            </a:r>
            <a:br>
              <a:rPr lang="en-GB" sz="4000">
                <a:solidFill>
                  <a:schemeClr val="bg1"/>
                </a:solidFill>
                <a:cs typeface="Calibri Light"/>
              </a:rPr>
            </a:br>
            <a:r>
              <a:rPr lang="en-GB" sz="4000">
                <a:solidFill>
                  <a:schemeClr val="bg1"/>
                </a:solidFill>
                <a:cs typeface="Calibri Light"/>
              </a:rPr>
              <a:t>Gearing, Driving Force &amp; Wheel Loads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12" name="Picture 11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75AEA495-212F-478A-A596-EDD7E28C00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4" y="1402767"/>
            <a:ext cx="7977910" cy="2610103"/>
          </a:xfrm>
          <a:prstGeom prst="rect">
            <a:avLst/>
          </a:prstGeom>
        </p:spPr>
      </p:pic>
      <p:pic>
        <p:nvPicPr>
          <p:cNvPr id="14" name="Picture 13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A9585007-A503-BB0B-6E2E-C0876B4A960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99" y="4074922"/>
            <a:ext cx="7980449" cy="2736774"/>
          </a:xfrm>
          <a:prstGeom prst="rect">
            <a:avLst/>
          </a:prstGeom>
        </p:spPr>
      </p:pic>
      <p:pic>
        <p:nvPicPr>
          <p:cNvPr id="16" name="Picture 15" descr="Diagram&#10;&#10;Description automatically generated">
            <a:extLst>
              <a:ext uri="{FF2B5EF4-FFF2-40B4-BE49-F238E27FC236}">
                <a16:creationId xmlns:a16="http://schemas.microsoft.com/office/drawing/2014/main" id="{6DB84936-44B9-E263-6F4C-B51DDEED61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1829" y="1402642"/>
            <a:ext cx="3166428" cy="188666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04ED7E3-546D-87D6-99AE-FD25ECA2F9E2}"/>
              </a:ext>
            </a:extLst>
          </p:cNvPr>
          <p:cNvSpPr txBox="1"/>
          <p:nvPr/>
        </p:nvSpPr>
        <p:spPr>
          <a:xfrm>
            <a:off x="8138556" y="3279569"/>
            <a:ext cx="618704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i="1">
                <a:solidFill>
                  <a:schemeClr val="bg1"/>
                </a:solidFill>
                <a:cs typeface="Calibri"/>
              </a:rPr>
              <a:t>Shift-point Chart with Resistance (</a:t>
            </a:r>
            <a:r>
              <a:rPr lang="en-US" sz="1200" i="1" err="1">
                <a:solidFill>
                  <a:schemeClr val="bg1"/>
                </a:solidFill>
                <a:cs typeface="Calibri"/>
              </a:rPr>
              <a:t>Cossalter</a:t>
            </a:r>
            <a:r>
              <a:rPr lang="en-US" sz="1200" i="1">
                <a:solidFill>
                  <a:schemeClr val="bg1"/>
                </a:solidFill>
                <a:cs typeface="Calibri"/>
              </a:rPr>
              <a:t> V., 2006, p.91)</a:t>
            </a:r>
            <a:endParaRPr lang="en-US" sz="1200">
              <a:solidFill>
                <a:schemeClr val="bg1"/>
              </a:solidFill>
              <a:cs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F401BB3-6426-074E-962A-A58FCC6F6786}"/>
                  </a:ext>
                </a:extLst>
              </p:cNvPr>
              <p:cNvSpPr txBox="1"/>
              <p:nvPr/>
            </p:nvSpPr>
            <p:spPr>
              <a:xfrm>
                <a:off x="8221157" y="3556569"/>
                <a:ext cx="3775373" cy="4154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CoG position and dynamometer data allows driving force &amp; wheel loads to be calculated.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Following calculations found in </a:t>
                </a:r>
                <a:r>
                  <a:rPr lang="en-GB" sz="1200" err="1">
                    <a:solidFill>
                      <a:schemeClr val="bg1"/>
                    </a:solidFill>
                  </a:rPr>
                  <a:t>Cossalter’s</a:t>
                </a:r>
                <a:r>
                  <a:rPr lang="en-GB" sz="1200">
                    <a:solidFill>
                      <a:schemeClr val="bg1"/>
                    </a:solidFill>
                  </a:rPr>
                  <a:t> publication (2006):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 i="1">
                  <a:solidFill>
                    <a:schemeClr val="bg1"/>
                  </a:solidFill>
                  <a:effectLst/>
                  <a:latin typeface="Cambria Math" panose="02040503050406030204" pitchFamily="18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𝑓</m:t>
                        </m:r>
                      </m:sub>
                    </m:sSub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𝑚𝑔</m:t>
                    </m:r>
                    <m:f>
                      <m:fPr>
                        <m:ctrlP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𝑏</m:t>
                        </m:r>
                      </m:num>
                      <m:den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𝑝</m:t>
                        </m:r>
                      </m:den>
                    </m:f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𝑆</m:t>
                    </m:r>
                    <m:f>
                      <m:fPr>
                        <m:ctrlP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h</m:t>
                        </m:r>
                      </m:num>
                      <m:den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𝑝</m:t>
                        </m:r>
                      </m:den>
                    </m:f>
                  </m:oMath>
                </a14:m>
                <a:endParaRPr lang="en-GB" sz="160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𝑁</m:t>
                        </m:r>
                      </m:e>
                      <m:sub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𝑟</m:t>
                        </m:r>
                      </m:sub>
                    </m:sSub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𝑚𝑔</m:t>
                    </m:r>
                    <m:f>
                      <m:fPr>
                        <m:ctrlP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(</m:t>
                        </m:r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𝑝</m:t>
                        </m:r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𝑏</m:t>
                        </m:r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𝑝</m:t>
                        </m:r>
                      </m:den>
                    </m:f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GB" sz="1600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𝑆</m:t>
                    </m:r>
                    <m:f>
                      <m:fPr>
                        <m:ctrlP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h</m:t>
                        </m:r>
                      </m:num>
                      <m:den>
                        <m:r>
                          <a:rPr lang="en-GB" sz="1600" i="1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𝑝</m:t>
                        </m:r>
                      </m:den>
                    </m:f>
                  </m:oMath>
                </a14:m>
                <a:endParaRPr lang="en-GB" sz="160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The first term calculates static wheel load, whilst the second calculates load transfer (</a:t>
                </a:r>
                <a:r>
                  <a:rPr lang="en-GB" sz="1200" err="1">
                    <a:solidFill>
                      <a:schemeClr val="bg1"/>
                    </a:solidFill>
                  </a:rPr>
                  <a:t>Cossalter</a:t>
                </a:r>
                <a:r>
                  <a:rPr lang="en-GB" sz="1200">
                    <a:solidFill>
                      <a:schemeClr val="bg1"/>
                    </a:solidFill>
                  </a:rPr>
                  <a:t> V., 2006, p.84)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F401BB3-6426-074E-962A-A58FCC6F678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1157" y="3556569"/>
                <a:ext cx="3775373" cy="4154663"/>
              </a:xfrm>
              <a:prstGeom prst="rect">
                <a:avLst/>
              </a:prstGeom>
              <a:blipFill>
                <a:blip r:embed="rId5"/>
                <a:stretch>
                  <a:fillRect l="-64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169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20FDFD2-19AF-4124-A49A-BAC0929B1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4D88E-2A6F-783D-FFA0-E19E08DD4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5363" y="169077"/>
            <a:ext cx="4391024" cy="1323439"/>
          </a:xfrm>
        </p:spPr>
        <p:txBody>
          <a:bodyPr anchor="t">
            <a:normAutofit/>
          </a:bodyPr>
          <a:lstStyle/>
          <a:p>
            <a:pPr algn="ctr"/>
            <a:r>
              <a:rPr lang="en-GB" sz="4000">
                <a:solidFill>
                  <a:schemeClr val="bg1"/>
                </a:solidFill>
                <a:cs typeface="Calibri Light"/>
              </a:rPr>
              <a:t>Geometry Calculator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7F6F6FC6-9A5F-4E14-8105-15D94914A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10873" y="-1105"/>
            <a:ext cx="874716" cy="6859104"/>
            <a:chOff x="6710873" y="-1105"/>
            <a:chExt cx="874716" cy="6859104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CFA6DA-C89C-4BD9-A659-4E35D789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3719503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68AC5BD-C02C-4D96-813D-3C9ABB388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3719503" y="2990265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EFFF59CA-C54C-7295-E895-CA043597B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521" y="80187"/>
            <a:ext cx="3078747" cy="12955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82817F-A879-5311-D4F1-9133867CBEC0}"/>
              </a:ext>
            </a:extLst>
          </p:cNvPr>
          <p:cNvSpPr txBox="1"/>
          <p:nvPr/>
        </p:nvSpPr>
        <p:spPr>
          <a:xfrm>
            <a:off x="2539397" y="1368306"/>
            <a:ext cx="3419475" cy="2462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000" i="1">
                <a:solidFill>
                  <a:schemeClr val="bg1"/>
                </a:solidFill>
              </a:rPr>
              <a:t>Chassis Geometry Points</a:t>
            </a:r>
            <a:endParaRPr lang="en-GB" sz="1000" i="1">
              <a:solidFill>
                <a:schemeClr val="bg1"/>
              </a:solidFill>
              <a:cs typeface="Calibri"/>
            </a:endParaRPr>
          </a:p>
        </p:txBody>
      </p:sp>
      <p:pic>
        <p:nvPicPr>
          <p:cNvPr id="12" name="Picture 11" descr="Graphical user interface, diagram, application&#10;&#10;Description automatically generated">
            <a:extLst>
              <a:ext uri="{FF2B5EF4-FFF2-40B4-BE49-F238E27FC236}">
                <a16:creationId xmlns:a16="http://schemas.microsoft.com/office/drawing/2014/main" id="{E42BC459-0F75-E32F-F9A1-89A8456247B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04" y="1713610"/>
            <a:ext cx="6484620" cy="226136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EA71F0-D871-333E-6304-1F455A9346C1}"/>
              </a:ext>
            </a:extLst>
          </p:cNvPr>
          <p:cNvSpPr txBox="1"/>
          <p:nvPr/>
        </p:nvSpPr>
        <p:spPr>
          <a:xfrm>
            <a:off x="189948" y="3987767"/>
            <a:ext cx="3419475" cy="2462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000" i="1">
                <a:solidFill>
                  <a:schemeClr val="bg1"/>
                </a:solidFill>
              </a:rPr>
              <a:t>Honda NSF250R Chassis Geometry Calculator</a:t>
            </a:r>
            <a:endParaRPr lang="en-GB" sz="1000" i="1">
              <a:solidFill>
                <a:schemeClr val="bg1"/>
              </a:solidFill>
              <a:cs typeface="Calibri"/>
            </a:endParaRPr>
          </a:p>
        </p:txBody>
      </p:sp>
      <p:pic>
        <p:nvPicPr>
          <p:cNvPr id="16" name="Picture 15" descr="Graphical user interface, chart, application&#10;&#10;Description automatically generated">
            <a:extLst>
              <a:ext uri="{FF2B5EF4-FFF2-40B4-BE49-F238E27FC236}">
                <a16:creationId xmlns:a16="http://schemas.microsoft.com/office/drawing/2014/main" id="{ACF9C1BC-5545-2B5F-1A54-84B541EBA6C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98" y="4292177"/>
            <a:ext cx="6484620" cy="231562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EDF38CD-2752-BFEE-95FB-721CA822667B}"/>
              </a:ext>
            </a:extLst>
          </p:cNvPr>
          <p:cNvSpPr txBox="1"/>
          <p:nvPr/>
        </p:nvSpPr>
        <p:spPr>
          <a:xfrm>
            <a:off x="79198" y="6607797"/>
            <a:ext cx="4364984" cy="2462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000" i="1">
                <a:solidFill>
                  <a:schemeClr val="bg1"/>
                </a:solidFill>
              </a:rPr>
              <a:t>Chassis Geometry Calculator with different sprockets and fork offset</a:t>
            </a:r>
            <a:endParaRPr lang="en-GB" sz="1000" i="1">
              <a:solidFill>
                <a:schemeClr val="bg1"/>
              </a:solidFill>
              <a:cs typeface="Calibri"/>
            </a:endParaRPr>
          </a:p>
        </p:txBody>
      </p:sp>
      <p:pic>
        <p:nvPicPr>
          <p:cNvPr id="20" name="Picture 19" descr="Diagram, engineering drawing&#10;&#10;Description automatically generated">
            <a:extLst>
              <a:ext uri="{FF2B5EF4-FFF2-40B4-BE49-F238E27FC236}">
                <a16:creationId xmlns:a16="http://schemas.microsoft.com/office/drawing/2014/main" id="{7A803E58-C462-1D4E-6CA5-8A66DEF364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8020" y="4058708"/>
            <a:ext cx="2743749" cy="243379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DCA35E2-5018-2393-A346-83D8FDAC7D39}"/>
              </a:ext>
            </a:extLst>
          </p:cNvPr>
          <p:cNvSpPr txBox="1"/>
          <p:nvPr/>
        </p:nvSpPr>
        <p:spPr>
          <a:xfrm>
            <a:off x="8404202" y="6494054"/>
            <a:ext cx="3419475" cy="2462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000" i="1">
                <a:solidFill>
                  <a:schemeClr val="bg1"/>
                </a:solidFill>
              </a:rPr>
              <a:t>Honda NSF250R Frame Geometry (</a:t>
            </a:r>
            <a:r>
              <a:rPr lang="en-GB" sz="1000" i="1" err="1">
                <a:solidFill>
                  <a:schemeClr val="bg1"/>
                </a:solidFill>
              </a:rPr>
              <a:t>MotoSpec</a:t>
            </a:r>
            <a:r>
              <a:rPr lang="en-GB" sz="1000" i="1">
                <a:solidFill>
                  <a:schemeClr val="bg1"/>
                </a:solidFill>
              </a:rPr>
              <a:t>., 2022)</a:t>
            </a:r>
            <a:endParaRPr lang="en-GB" sz="1000" i="1">
              <a:solidFill>
                <a:schemeClr val="bg1"/>
              </a:solidFill>
              <a:cs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F331FAD-504C-0E3D-6163-01CB5044B2A4}"/>
                  </a:ext>
                </a:extLst>
              </p:cNvPr>
              <p:cNvSpPr txBox="1"/>
              <p:nvPr/>
            </p:nvSpPr>
            <p:spPr>
              <a:xfrm>
                <a:off x="7631880" y="1365884"/>
                <a:ext cx="4440798" cy="26667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Created using the XY coordinate graph in MS Excel.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Effects of the motorcycle’s geometry can be presented easily and are easier to understand.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Only a few simple geometry inputs are required.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Sprocket diameters calculated using the following equation (Engineers Edge, 2023):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1200" b="0" i="1" smtClean="0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𝑃𝑖𝑡𝑐h</m:t>
                    </m:r>
                    <m:r>
                      <a:rPr lang="en-GB" sz="1200" b="0" i="1" smtClean="0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sz="1200" b="0" i="1" smtClean="0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𝐷𝑖𝑎𝑚𝑒𝑡𝑒𝑟</m:t>
                    </m:r>
                    <m:r>
                      <a:rPr lang="en-GB" sz="1200" b="0" i="1" smtClean="0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200" b="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200" b="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𝐶h𝑎𝑖𝑛</m:t>
                        </m:r>
                        <m:r>
                          <a:rPr lang="en-GB" sz="1200" b="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en-GB" sz="1200" b="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𝑃𝑖𝑡𝑐h</m:t>
                        </m:r>
                      </m:num>
                      <m:den>
                        <m:r>
                          <a:rPr lang="en-GB" sz="1200" b="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𝑆𝑖𝑛</m:t>
                        </m:r>
                        <m:r>
                          <a:rPr lang="en-GB" sz="1200" b="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(</m:t>
                        </m:r>
                        <m:f>
                          <m:fPr>
                            <m:ctrlPr>
                              <a:rPr lang="en-GB" sz="12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2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180</m:t>
                            </m:r>
                          </m:num>
                          <m:den>
                            <m:r>
                              <a:rPr lang="en-GB" sz="12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𝑆𝑝𝑟𝑜𝑐𝑘𝑒𝑡</m:t>
                            </m:r>
                            <m:r>
                              <a:rPr lang="en-GB" sz="12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 </m:t>
                            </m:r>
                            <m:r>
                              <a:rPr lang="en-GB" sz="12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𝑇𝑒𝑒𝑡h</m:t>
                            </m:r>
                          </m:den>
                        </m:f>
                        <m:r>
                          <a:rPr lang="en-GB" sz="1200" b="0" i="1" smtClean="0">
                            <a:solidFill>
                              <a:schemeClr val="bg1"/>
                            </a:solidFill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120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GB" sz="1200">
                  <a:solidFill>
                    <a:schemeClr val="bg1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200">
                    <a:solidFill>
                      <a:schemeClr val="bg1"/>
                    </a:solidFill>
                  </a:rPr>
                  <a:t>Anti-squat calculated using Tony </a:t>
                </a:r>
                <a:r>
                  <a:rPr lang="en-GB" sz="1200" err="1">
                    <a:solidFill>
                      <a:schemeClr val="bg1"/>
                    </a:solidFill>
                  </a:rPr>
                  <a:t>Foale’s</a:t>
                </a:r>
                <a:r>
                  <a:rPr lang="en-GB" sz="1200">
                    <a:solidFill>
                      <a:schemeClr val="bg1"/>
                    </a:solidFill>
                  </a:rPr>
                  <a:t> method.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F331FAD-504C-0E3D-6163-01CB5044B2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1880" y="1365884"/>
                <a:ext cx="4440798" cy="2666756"/>
              </a:xfrm>
              <a:prstGeom prst="rect">
                <a:avLst/>
              </a:prstGeom>
              <a:blipFill>
                <a:blip r:embed="rId7"/>
                <a:stretch>
                  <a:fillRect b="-91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32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8" grpId="0"/>
      <p:bldP spid="2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CE720-AE45-76A4-863E-FD8B6F81D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59" y="2425800"/>
            <a:ext cx="3022054" cy="3088105"/>
          </a:xfrm>
        </p:spPr>
        <p:txBody>
          <a:bodyPr anchor="t">
            <a:normAutofit/>
          </a:bodyPr>
          <a:lstStyle/>
          <a:p>
            <a:pPr algn="ctr"/>
            <a:r>
              <a:rPr lang="en-GB" sz="3300">
                <a:solidFill>
                  <a:schemeClr val="bg1"/>
                </a:solidFill>
              </a:rPr>
              <a:t>Chassis Geometry</a:t>
            </a:r>
            <a:br>
              <a:rPr lang="en-GB" sz="3300">
                <a:solidFill>
                  <a:schemeClr val="bg1"/>
                </a:solidFill>
              </a:rPr>
            </a:br>
            <a:r>
              <a:rPr lang="en-GB" sz="3300">
                <a:solidFill>
                  <a:schemeClr val="bg1"/>
                </a:solidFill>
              </a:rPr>
              <a:t> References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CA60BA-6B0D-433B-E339-8E0CCD22E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758" y="1942790"/>
            <a:ext cx="801188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Bradley J. (2003) The Racing Motorcycle. A Technical Guide for Constructors. Volume 2. Broadland Leisure Publications.</a:t>
            </a:r>
          </a:p>
          <a:p>
            <a:endParaRPr lang="en-GB" sz="1600"/>
          </a:p>
          <a:p>
            <a:r>
              <a:rPr lang="en-GB" sz="1600"/>
              <a:t>Cossalter V. (2006) </a:t>
            </a:r>
            <a:r>
              <a:rPr lang="en-GB" sz="1600" i="1"/>
              <a:t>Motorcycle Dynamics, </a:t>
            </a:r>
            <a:r>
              <a:rPr lang="en-GB" sz="1600"/>
              <a:t>Second Edition, pp. 79-94</a:t>
            </a:r>
          </a:p>
          <a:p>
            <a:pPr marL="0" indent="0">
              <a:buNone/>
            </a:pPr>
            <a:endParaRPr lang="en-GB" sz="1600">
              <a:cs typeface="Calibri" panose="020F0502020204030204"/>
            </a:endParaRPr>
          </a:p>
          <a:p>
            <a:r>
              <a:rPr lang="en-GB" sz="1600" err="1"/>
              <a:t>DataMC</a:t>
            </a:r>
            <a:r>
              <a:rPr lang="en-GB" sz="1600"/>
              <a:t> (2023) </a:t>
            </a:r>
            <a:r>
              <a:rPr lang="en-GB" sz="1600" i="1"/>
              <a:t>Anti-Squat Geometry. </a:t>
            </a:r>
            <a:r>
              <a:rPr lang="en-GB" sz="1600"/>
              <a:t>Available at: </a:t>
            </a:r>
            <a:r>
              <a:rPr lang="en-GB" sz="1600">
                <a:hlinkClick r:id="rId2"/>
              </a:rPr>
              <a:t>https://www.datamc.org/data-acquisition/suspension-data-analysis/anti-squat-geometry/</a:t>
            </a:r>
            <a:endParaRPr lang="en-GB" sz="1600"/>
          </a:p>
          <a:p>
            <a:endParaRPr lang="en-GB" sz="1600"/>
          </a:p>
          <a:p>
            <a:r>
              <a:rPr lang="en-GB" sz="1600" err="1"/>
              <a:t>Foale</a:t>
            </a:r>
            <a:r>
              <a:rPr lang="en-GB" sz="1600"/>
              <a:t> T. (2002) </a:t>
            </a:r>
            <a:r>
              <a:rPr lang="en-GB" sz="1600" i="1"/>
              <a:t>Motorcycle Handling and Chassis Design: the art and science</a:t>
            </a:r>
            <a:r>
              <a:rPr lang="en-GB" sz="1600"/>
              <a:t>, Sections 3 &amp; 9</a:t>
            </a:r>
            <a:endParaRPr lang="en-GB" sz="1600">
              <a:cs typeface="Calibri"/>
            </a:endParaRPr>
          </a:p>
          <a:p>
            <a:endParaRPr lang="en-GB" sz="1600"/>
          </a:p>
          <a:p>
            <a:r>
              <a:rPr lang="en-GB" sz="1600">
                <a:cs typeface="Calibri" panose="020F0502020204030204"/>
              </a:rPr>
              <a:t>Honda Racing Corporation (2012) 2012-NSF250R Owner’s Manual</a:t>
            </a:r>
          </a:p>
          <a:p>
            <a:endParaRPr lang="en-GB" sz="1600"/>
          </a:p>
          <a:p>
            <a:r>
              <a:rPr lang="en-GB" sz="1600" err="1"/>
              <a:t>Motospec</a:t>
            </a:r>
            <a:r>
              <a:rPr lang="en-GB" sz="1600"/>
              <a:t> Chassis Geometry Software (2022)</a:t>
            </a:r>
          </a:p>
        </p:txBody>
      </p:sp>
    </p:spTree>
    <p:extLst>
      <p:ext uri="{BB962C8B-B14F-4D97-AF65-F5344CB8AC3E}">
        <p14:creationId xmlns:p14="http://schemas.microsoft.com/office/powerpoint/2010/main" val="41364129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28BCE0-A8F2-14B7-8482-1E175DB409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05" t="4644" r="851" b="5824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B86B9B-F86F-C910-0F8D-48F8EBBD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13" y="2985802"/>
            <a:ext cx="3414373" cy="886397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Rolling Resistance</a:t>
            </a:r>
          </a:p>
        </p:txBody>
      </p:sp>
    </p:spTree>
    <p:extLst>
      <p:ext uri="{BB962C8B-B14F-4D97-AF65-F5344CB8AC3E}">
        <p14:creationId xmlns:p14="http://schemas.microsoft.com/office/powerpoint/2010/main" val="11180130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 descr="Vehicle speeding down a mountain road at dusk">
            <a:extLst>
              <a:ext uri="{FF2B5EF4-FFF2-40B4-BE49-F238E27FC236}">
                <a16:creationId xmlns:a16="http://schemas.microsoft.com/office/drawing/2014/main" id="{28A71D6C-3071-AC24-E058-B17E4B2183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728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Τίτλος 1">
            <a:extLst>
              <a:ext uri="{FF2B5EF4-FFF2-40B4-BE49-F238E27FC236}">
                <a16:creationId xmlns:a16="http://schemas.microsoft.com/office/drawing/2014/main" id="{1CC54D03-2D6E-4FD2-B643-2EF350987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>
                <a:ln w="22225">
                  <a:solidFill>
                    <a:srgbClr val="FFFFFF"/>
                  </a:solidFill>
                </a:ln>
                <a:noFill/>
              </a:rPr>
              <a:t>Introduction</a:t>
            </a:r>
            <a:endParaRPr lang="en-US" sz="8000">
              <a:ln w="22225">
                <a:solidFill>
                  <a:srgbClr val="FFFFFF"/>
                </a:solidFill>
              </a:ln>
              <a:cs typeface="Calibri Light"/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DFF93A1-D72D-5C2D-8E87-81AE500B4D94}"/>
              </a:ext>
            </a:extLst>
          </p:cNvPr>
          <p:cNvSpPr txBox="1">
            <a:spLocks/>
          </p:cNvSpPr>
          <p:nvPr/>
        </p:nvSpPr>
        <p:spPr>
          <a:xfrm>
            <a:off x="7834823" y="442407"/>
            <a:ext cx="3860002" cy="6469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Is the minimum force that is required to get the vehicle moving (rolling)</a:t>
            </a:r>
            <a:endParaRPr lang="en-US"/>
          </a:p>
          <a:p>
            <a:endParaRPr lang="en-US" sz="2000">
              <a:solidFill>
                <a:srgbClr val="FFFFFF"/>
              </a:solidFill>
              <a:cs typeface="Calibri" panose="020F0502020204030204"/>
            </a:endParaRPr>
          </a:p>
          <a:p>
            <a:endParaRPr lang="en-US" sz="2000">
              <a:solidFill>
                <a:srgbClr val="FFFFFF"/>
              </a:solidFill>
              <a:cs typeface="Calibri" panose="020F0502020204030204"/>
            </a:endParaRPr>
          </a:p>
          <a:p>
            <a:endParaRPr lang="en-US" sz="2000">
              <a:solidFill>
                <a:srgbClr val="FFFFFF"/>
              </a:solidFill>
              <a:cs typeface="Calibri" panose="020F0502020204030204"/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  <a:cs typeface="Calibri" panose="020F0502020204030204"/>
            </a:endParaRPr>
          </a:p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This force is due to the contact with the road surface and is activated when there Is motion</a:t>
            </a:r>
            <a:endParaRPr lang="en-US" sz="2000">
              <a:solidFill>
                <a:srgbClr val="FFFFFF"/>
              </a:solidFill>
              <a:cs typeface="Calibri" panose="020F0502020204030204"/>
            </a:endParaRPr>
          </a:p>
          <a:p>
            <a:pPr marL="228600" lvl="1" indent="0">
              <a:buNone/>
            </a:pPr>
            <a:r>
              <a:rPr lang="en-US" sz="2000" i="1">
                <a:solidFill>
                  <a:srgbClr val="FFFFFF"/>
                </a:solidFill>
              </a:rPr>
              <a:t>(</a:t>
            </a:r>
            <a:r>
              <a:rPr lang="en-US" sz="2000" i="1" err="1">
                <a:solidFill>
                  <a:srgbClr val="FFFFFF"/>
                </a:solidFill>
              </a:rPr>
              <a:t>Cossalter</a:t>
            </a:r>
            <a:r>
              <a:rPr lang="en-US" sz="2000" i="1">
                <a:solidFill>
                  <a:srgbClr val="FFFFFF"/>
                </a:solidFill>
              </a:rPr>
              <a:t>, 2006)</a:t>
            </a:r>
            <a:endParaRPr lang="en-US" sz="2000">
              <a:solidFill>
                <a:srgbClr val="FFFFFF"/>
              </a:solidFill>
              <a:cs typeface="Calibri" panose="020F0502020204030204"/>
            </a:endParaRPr>
          </a:p>
          <a:p>
            <a:endParaRPr lang="en-US" sz="2000">
              <a:solidFill>
                <a:srgbClr val="FFFFFF"/>
              </a:solidFill>
            </a:endParaRPr>
          </a:p>
        </p:txBody>
      </p:sp>
      <p:pic>
        <p:nvPicPr>
          <p:cNvPr id="23" name="Picture 9" descr="Diagram&#10;&#10;Description automatically generated">
            <a:extLst>
              <a:ext uri="{FF2B5EF4-FFF2-40B4-BE49-F238E27FC236}">
                <a16:creationId xmlns:a16="http://schemas.microsoft.com/office/drawing/2014/main" id="{73D05322-BCDC-BD03-EFAB-B92DD5FF5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6466" y="2288850"/>
            <a:ext cx="3763558" cy="228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668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Tires painted with red">
            <a:extLst>
              <a:ext uri="{FF2B5EF4-FFF2-40B4-BE49-F238E27FC236}">
                <a16:creationId xmlns:a16="http://schemas.microsoft.com/office/drawing/2014/main" id="{990336DA-95D4-ED75-913F-E2761EF5D2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Τίτλος 1">
            <a:extLst>
              <a:ext uri="{FF2B5EF4-FFF2-40B4-BE49-F238E27FC236}">
                <a16:creationId xmlns:a16="http://schemas.microsoft.com/office/drawing/2014/main" id="{1CC54D03-2D6E-4FD2-B643-2EF350987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8000">
                <a:ln w="22225">
                  <a:solidFill>
                    <a:srgbClr val="FFFFFF"/>
                  </a:solidFill>
                </a:ln>
                <a:noFill/>
              </a:rPr>
              <a:t>Objectives</a:t>
            </a:r>
            <a:endParaRPr lang="el-GR" sz="800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8C2D638-EE32-3F69-4A8E-D2487922B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To investigate the factors that are affecting the Rolling Resistance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Vertical Weight</a:t>
            </a:r>
          </a:p>
          <a:p>
            <a:pPr marL="457200" lvl="1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Pressure of the tyres</a:t>
            </a:r>
          </a:p>
          <a:p>
            <a:pPr marL="457200" lvl="1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Type of tyres</a:t>
            </a:r>
          </a:p>
          <a:p>
            <a:pPr marL="457200" lvl="1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Wheel Bearing</a:t>
            </a:r>
          </a:p>
          <a:p>
            <a:pPr marL="457200" lvl="1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Road Surface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82534C-4CF9-A148-750E-D4BD69B1790D}"/>
              </a:ext>
            </a:extLst>
          </p:cNvPr>
          <p:cNvSpPr txBox="1"/>
          <p:nvPr/>
        </p:nvSpPr>
        <p:spPr>
          <a:xfrm>
            <a:off x="7009896" y="6461971"/>
            <a:ext cx="61041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i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calculate rolling resistance – x-engineer.org</a:t>
            </a:r>
            <a:r>
              <a:rPr lang="en-GB" sz="14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no date)</a:t>
            </a:r>
            <a:endParaRPr lang="el-GR" sz="1400"/>
          </a:p>
        </p:txBody>
      </p:sp>
    </p:spTree>
    <p:extLst>
      <p:ext uri="{BB962C8B-B14F-4D97-AF65-F5344CB8AC3E}">
        <p14:creationId xmlns:p14="http://schemas.microsoft.com/office/powerpoint/2010/main" val="3977617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20FDFD2-19AF-4124-A49A-BAC0929B1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260135-3DDA-CC35-6D74-50B9372D3261}"/>
              </a:ext>
            </a:extLst>
          </p:cNvPr>
          <p:cNvSpPr/>
          <p:nvPr/>
        </p:nvSpPr>
        <p:spPr>
          <a:xfrm>
            <a:off x="6136409" y="5772"/>
            <a:ext cx="611909" cy="340590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F9F9F0-389C-35AE-0AEB-0EDA81C1C878}"/>
              </a:ext>
            </a:extLst>
          </p:cNvPr>
          <p:cNvSpPr/>
          <p:nvPr/>
        </p:nvSpPr>
        <p:spPr>
          <a:xfrm>
            <a:off x="0" y="0"/>
            <a:ext cx="6557818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7F6F6FC6-9A5F-4E14-8105-15D94914A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79782" y="544"/>
            <a:ext cx="874716" cy="6867351"/>
            <a:chOff x="6179782" y="544"/>
            <a:chExt cx="874716" cy="686735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CFA6DA-C89C-4BD9-A659-4E35D789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3188412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68AC5BD-C02C-4D96-813D-3C9ABB388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3188412" y="300181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2" name="Picture 21" descr="Diagram&#10;&#10;Description automatically generated">
            <a:extLst>
              <a:ext uri="{FF2B5EF4-FFF2-40B4-BE49-F238E27FC236}">
                <a16:creationId xmlns:a16="http://schemas.microsoft.com/office/drawing/2014/main" id="{756C8385-5EF9-F828-2DFE-241DE204EC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76" r="4264"/>
          <a:stretch/>
        </p:blipFill>
        <p:spPr>
          <a:xfrm>
            <a:off x="187047" y="1533395"/>
            <a:ext cx="6173192" cy="3958801"/>
          </a:xfrm>
          <a:prstGeom prst="rect">
            <a:avLst/>
          </a:prstGeom>
        </p:spPr>
      </p:pic>
      <p:pic>
        <p:nvPicPr>
          <p:cNvPr id="16" name="Picture 3" descr="Text&#10;&#10;Description automatically generated">
            <a:extLst>
              <a:ext uri="{FF2B5EF4-FFF2-40B4-BE49-F238E27FC236}">
                <a16:creationId xmlns:a16="http://schemas.microsoft.com/office/drawing/2014/main" id="{384B3896-EB4C-F172-1EDF-BB8A9E5313A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4" t="990" r="-1633" b="66817"/>
          <a:stretch/>
        </p:blipFill>
        <p:spPr>
          <a:xfrm>
            <a:off x="7330251" y="1109155"/>
            <a:ext cx="4634081" cy="1340993"/>
          </a:xfrm>
          <a:prstGeom prst="rect">
            <a:avLst/>
          </a:prstGeom>
        </p:spPr>
      </p:pic>
      <p:pic>
        <p:nvPicPr>
          <p:cNvPr id="17" name="Picture 3" descr="Text&#10;&#10;Description automatically generated">
            <a:extLst>
              <a:ext uri="{FF2B5EF4-FFF2-40B4-BE49-F238E27FC236}">
                <a16:creationId xmlns:a16="http://schemas.microsoft.com/office/drawing/2014/main" id="{A29F6123-89C9-A996-A140-B31B08CCBB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7697" r="-408" b="38375"/>
          <a:stretch/>
        </p:blipFill>
        <p:spPr>
          <a:xfrm>
            <a:off x="7095066" y="2883527"/>
            <a:ext cx="4634118" cy="996701"/>
          </a:xfrm>
          <a:prstGeom prst="rect">
            <a:avLst/>
          </a:prstGeom>
        </p:spPr>
      </p:pic>
      <p:pic>
        <p:nvPicPr>
          <p:cNvPr id="18" name="Picture 3" descr="Text&#10;&#10;Description automatically generated">
            <a:extLst>
              <a:ext uri="{FF2B5EF4-FFF2-40B4-BE49-F238E27FC236}">
                <a16:creationId xmlns:a16="http://schemas.microsoft.com/office/drawing/2014/main" id="{BA60F961-F9B5-7A65-2B8E-4035BF0D7FC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021" t="64560" r="408" b="2709"/>
          <a:stretch/>
        </p:blipFill>
        <p:spPr>
          <a:xfrm>
            <a:off x="7057435" y="4388712"/>
            <a:ext cx="4643552" cy="1363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09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1037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Τίτλος 1">
            <a:extLst>
              <a:ext uri="{FF2B5EF4-FFF2-40B4-BE49-F238E27FC236}">
                <a16:creationId xmlns:a16="http://schemas.microsoft.com/office/drawing/2014/main" id="{7016C3BE-9A32-24D8-2E72-90D7C1F40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341" y="191075"/>
            <a:ext cx="4393649" cy="13613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>
                <a:solidFill>
                  <a:schemeClr val="bg1">
                    <a:alpha val="60000"/>
                  </a:schemeClr>
                </a:solidFill>
                <a:latin typeface="+mn-lt"/>
                <a:ea typeface="+mj-ea"/>
                <a:cs typeface="+mj-cs"/>
              </a:rPr>
              <a:t>Experimental set up</a:t>
            </a:r>
            <a:r>
              <a:rPr lang="en-US" sz="3600" b="1">
                <a:solidFill>
                  <a:schemeClr val="bg1">
                    <a:alpha val="60000"/>
                  </a:schemeClr>
                </a:solidFill>
                <a:latin typeface="+mn-lt"/>
              </a:rPr>
              <a:t> 1</a:t>
            </a:r>
            <a:endParaRPr lang="en-US" sz="3600" b="1" kern="1200">
              <a:solidFill>
                <a:schemeClr val="bg1">
                  <a:alpha val="60000"/>
                </a:schemeClr>
              </a:solidFill>
              <a:latin typeface="+mn-lt"/>
              <a:ea typeface="+mj-ea"/>
              <a:cs typeface="+mj-cs"/>
            </a:endParaRPr>
          </a:p>
        </p:txBody>
      </p:sp>
      <p:pic>
        <p:nvPicPr>
          <p:cNvPr id="5" name="Θέση περιεχομένου 4">
            <a:extLst>
              <a:ext uri="{FF2B5EF4-FFF2-40B4-BE49-F238E27FC236}">
                <a16:creationId xmlns:a16="http://schemas.microsoft.com/office/drawing/2014/main" id="{2E3B48C8-11D3-FEFE-E3A7-F0E49C2209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1267" b="-3"/>
          <a:stretch/>
        </p:blipFill>
        <p:spPr>
          <a:xfrm rot="5400000">
            <a:off x="-597067" y="1963345"/>
            <a:ext cx="5486400" cy="2931299"/>
          </a:xfrm>
          <a:prstGeom prst="rect">
            <a:avLst/>
          </a:prstGeom>
        </p:spPr>
      </p:pic>
      <p:sp>
        <p:nvSpPr>
          <p:cNvPr id="6" name="Θέση περιεχομένου 2">
            <a:extLst>
              <a:ext uri="{FF2B5EF4-FFF2-40B4-BE49-F238E27FC236}">
                <a16:creationId xmlns:a16="http://schemas.microsoft.com/office/drawing/2014/main" id="{B078F1FD-0DAB-2756-DA61-6347F9FFDDE7}"/>
              </a:ext>
            </a:extLst>
          </p:cNvPr>
          <p:cNvSpPr txBox="1">
            <a:spLocks/>
          </p:cNvSpPr>
          <p:nvPr/>
        </p:nvSpPr>
        <p:spPr>
          <a:xfrm>
            <a:off x="4109305" y="2246736"/>
            <a:ext cx="4002407" cy="22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Bike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Floor scale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Air compressor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Spring scale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People (as weights) 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pPr marL="0">
              <a:lnSpc>
                <a:spcPct val="90000"/>
              </a:lnSpc>
            </a:pPr>
            <a:endParaRPr lang="en-US">
              <a:solidFill>
                <a:schemeClr val="bg1"/>
              </a:solidFill>
              <a:cs typeface="Calibri" panose="020F0502020204030204"/>
            </a:endParaRPr>
          </a:p>
        </p:txBody>
      </p:sp>
      <p:pic>
        <p:nvPicPr>
          <p:cNvPr id="1026" name="Picture 2" descr="No description available.">
            <a:extLst>
              <a:ext uri="{FF2B5EF4-FFF2-40B4-BE49-F238E27FC236}">
                <a16:creationId xmlns:a16="http://schemas.microsoft.com/office/drawing/2014/main" id="{1511683A-2358-B37F-E7F1-EE49D87F8D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2" r="3840"/>
          <a:stretch/>
        </p:blipFill>
        <p:spPr bwMode="auto">
          <a:xfrm>
            <a:off x="8606117" y="685805"/>
            <a:ext cx="2905400" cy="548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A880B9-F270-C74A-C738-510700B4C6C9}"/>
              </a:ext>
            </a:extLst>
          </p:cNvPr>
          <p:cNvSpPr txBox="1"/>
          <p:nvPr/>
        </p:nvSpPr>
        <p:spPr>
          <a:xfrm>
            <a:off x="4084537" y="4800297"/>
            <a:ext cx="4021809" cy="12464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This experimental set-up was performed, at different vertical load, at different tire pressure, with No gear engaged and with top gear engaged.</a:t>
            </a:r>
            <a:endParaRPr lang="en-US">
              <a:solidFill>
                <a:schemeClr val="bg1"/>
              </a:solidFill>
              <a:cs typeface="Calibri"/>
            </a:endParaRPr>
          </a:p>
          <a:p>
            <a:endParaRPr lang="en-US" sz="1500">
              <a:latin typeface="Gill Sans MT"/>
            </a:endParaRPr>
          </a:p>
        </p:txBody>
      </p:sp>
    </p:spTree>
    <p:extLst>
      <p:ext uri="{BB962C8B-B14F-4D97-AF65-F5344CB8AC3E}">
        <p14:creationId xmlns:p14="http://schemas.microsoft.com/office/powerpoint/2010/main" val="40476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1037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Τίτλος 1">
            <a:extLst>
              <a:ext uri="{FF2B5EF4-FFF2-40B4-BE49-F238E27FC236}">
                <a16:creationId xmlns:a16="http://schemas.microsoft.com/office/drawing/2014/main" id="{7016C3BE-9A32-24D8-2E72-90D7C1F40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341" y="191075"/>
            <a:ext cx="4393649" cy="13613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>
                <a:solidFill>
                  <a:schemeClr val="bg1">
                    <a:alpha val="60000"/>
                  </a:schemeClr>
                </a:solidFill>
                <a:latin typeface="+mn-lt"/>
                <a:ea typeface="+mj-ea"/>
                <a:cs typeface="+mj-cs"/>
              </a:rPr>
              <a:t>Experimental set up</a:t>
            </a:r>
            <a:r>
              <a:rPr lang="en-US" sz="3600" b="1">
                <a:solidFill>
                  <a:schemeClr val="bg1">
                    <a:alpha val="60000"/>
                  </a:schemeClr>
                </a:solidFill>
                <a:latin typeface="+mn-lt"/>
              </a:rPr>
              <a:t> 2</a:t>
            </a:r>
            <a:endParaRPr lang="en-US" sz="3600" b="1" kern="1200">
              <a:solidFill>
                <a:schemeClr val="bg1">
                  <a:alpha val="60000"/>
                </a:schemeClr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6" name="Θέση περιεχομένου 2">
            <a:extLst>
              <a:ext uri="{FF2B5EF4-FFF2-40B4-BE49-F238E27FC236}">
                <a16:creationId xmlns:a16="http://schemas.microsoft.com/office/drawing/2014/main" id="{B078F1FD-0DAB-2756-DA61-6347F9FFDDE7}"/>
              </a:ext>
            </a:extLst>
          </p:cNvPr>
          <p:cNvSpPr txBox="1">
            <a:spLocks/>
          </p:cNvSpPr>
          <p:nvPr/>
        </p:nvSpPr>
        <p:spPr>
          <a:xfrm>
            <a:off x="4109305" y="2162069"/>
            <a:ext cx="4002407" cy="22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Dyno</a:t>
            </a:r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Bike</a:t>
            </a: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Floor scale</a:t>
            </a: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Air compressor</a:t>
            </a: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People (as weights) </a:t>
            </a:r>
            <a:endParaRPr lang="en-US">
              <a:solidFill>
                <a:schemeClr val="bg1"/>
              </a:solidFill>
              <a:cs typeface="Calibri"/>
            </a:endParaRPr>
          </a:p>
          <a:p>
            <a:pPr algn="ctr">
              <a:lnSpc>
                <a:spcPct val="90000"/>
              </a:lnSpc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880B9-F270-C74A-C738-510700B4C6C9}"/>
              </a:ext>
            </a:extLst>
          </p:cNvPr>
          <p:cNvSpPr txBox="1"/>
          <p:nvPr/>
        </p:nvSpPr>
        <p:spPr>
          <a:xfrm>
            <a:off x="4084537" y="4781482"/>
            <a:ext cx="4021809" cy="12464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This experimental set-up was performed, at different velocities, at different tire pressures, with No gear engaged and with top gear engaged.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8E9CCD39-FD30-6AFE-4DC3-0D52D309C5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439" y="689083"/>
            <a:ext cx="3597394" cy="5487880"/>
          </a:xfrm>
        </p:spPr>
      </p:pic>
      <p:pic>
        <p:nvPicPr>
          <p:cNvPr id="9" name="Picture 9" descr="A picture containing text, wall, indoor, electronics&#10;&#10;Description automatically generated">
            <a:extLst>
              <a:ext uri="{FF2B5EF4-FFF2-40B4-BE49-F238E27FC236}">
                <a16:creationId xmlns:a16="http://schemas.microsoft.com/office/drawing/2014/main" id="{4926C978-9CA2-2E86-5720-564D5DF8CF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977" y="655377"/>
            <a:ext cx="3595605" cy="554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33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1037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29959A-A2BD-45C9-7C02-F4F830B44BB4}"/>
              </a:ext>
            </a:extLst>
          </p:cNvPr>
          <p:cNvSpPr txBox="1"/>
          <p:nvPr/>
        </p:nvSpPr>
        <p:spPr>
          <a:xfrm>
            <a:off x="1167103" y="279725"/>
            <a:ext cx="1004772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cap="all">
                <a:solidFill>
                  <a:schemeClr val="bg1"/>
                </a:solidFill>
                <a:latin typeface="Gill Sans MT"/>
              </a:rPr>
              <a:t>Experimental results (</a:t>
            </a:r>
            <a:r>
              <a:rPr lang="en-US" sz="2400" cap="all">
                <a:solidFill>
                  <a:schemeClr val="bg1"/>
                </a:solidFill>
                <a:latin typeface="Gill Sans MT"/>
              </a:rPr>
              <a:t>using the Digital Spring Scale)</a:t>
            </a:r>
            <a:endParaRPr lang="en-US" sz="3200" cap="all">
              <a:solidFill>
                <a:schemeClr val="bg1"/>
              </a:solidFill>
              <a:latin typeface="Gill Sans MT"/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CDBD394-6BF4-794F-3AD2-CF8A1A2A9FE8}"/>
              </a:ext>
            </a:extLst>
          </p:cNvPr>
          <p:cNvSpPr/>
          <p:nvPr/>
        </p:nvSpPr>
        <p:spPr>
          <a:xfrm>
            <a:off x="-213592" y="1140114"/>
            <a:ext cx="12619181" cy="58073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FE7BEA7-2D66-00FE-1A99-E562A381CE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1575" y="1355167"/>
            <a:ext cx="6803409" cy="5458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88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1037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404DE778-7A52-09FF-0B79-69D66FFC51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20" y="1339521"/>
            <a:ext cx="6106297" cy="5205303"/>
          </a:xfrm>
        </p:spPr>
      </p:pic>
      <p:pic>
        <p:nvPicPr>
          <p:cNvPr id="11" name="Picture 11" descr="Chart, surface chart&#10;&#10;Description automatically generated">
            <a:extLst>
              <a:ext uri="{FF2B5EF4-FFF2-40B4-BE49-F238E27FC236}">
                <a16:creationId xmlns:a16="http://schemas.microsoft.com/office/drawing/2014/main" id="{C6F0AFB7-6F52-A098-0B9B-FE8CCD9216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8826" y="1344249"/>
            <a:ext cx="6080235" cy="520400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729959A-A2BD-45C9-7C02-F4F830B44BB4}"/>
              </a:ext>
            </a:extLst>
          </p:cNvPr>
          <p:cNvSpPr txBox="1"/>
          <p:nvPr/>
        </p:nvSpPr>
        <p:spPr>
          <a:xfrm>
            <a:off x="2201918" y="402021"/>
            <a:ext cx="782757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cap="all">
                <a:solidFill>
                  <a:schemeClr val="bg1"/>
                </a:solidFill>
                <a:latin typeface="Gill Sans MT"/>
              </a:rPr>
              <a:t>Experimental results (</a:t>
            </a:r>
            <a:r>
              <a:rPr lang="en-US" sz="2400" cap="all">
                <a:solidFill>
                  <a:schemeClr val="bg1"/>
                </a:solidFill>
                <a:latin typeface="Gill Sans MT"/>
              </a:rPr>
              <a:t>using the DYNO</a:t>
            </a:r>
            <a:r>
              <a:rPr lang="en-US" sz="3200" cap="all">
                <a:solidFill>
                  <a:schemeClr val="bg1"/>
                </a:solidFill>
                <a:latin typeface="Gill Sans MT"/>
              </a:rPr>
              <a:t>)</a:t>
            </a:r>
            <a:endParaRPr lang="en-US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957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F550AB-81BE-D188-ECF5-9B887335EA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1BF4DD63-CE83-4A2A-994E-8598C22E6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9" y="1498601"/>
            <a:ext cx="5260975" cy="4707593"/>
          </a:xfrm>
          <a:custGeom>
            <a:avLst/>
            <a:gdLst>
              <a:gd name="connsiteX0" fmla="*/ 0 w 5260975"/>
              <a:gd name="connsiteY0" fmla="*/ 0 h 4707593"/>
              <a:gd name="connsiteX1" fmla="*/ 5260975 w 5260975"/>
              <a:gd name="connsiteY1" fmla="*/ 0 h 4707593"/>
              <a:gd name="connsiteX2" fmla="*/ 5260975 w 5260975"/>
              <a:gd name="connsiteY2" fmla="*/ 3296937 h 4707593"/>
              <a:gd name="connsiteX3" fmla="*/ 5260975 w 5260975"/>
              <a:gd name="connsiteY3" fmla="*/ 3518571 h 4707593"/>
              <a:gd name="connsiteX4" fmla="*/ 5226504 w 5260975"/>
              <a:gd name="connsiteY4" fmla="*/ 3534000 h 4707593"/>
              <a:gd name="connsiteX5" fmla="*/ 5206341 w 5260975"/>
              <a:gd name="connsiteY5" fmla="*/ 3542065 h 4707593"/>
              <a:gd name="connsiteX6" fmla="*/ 5123287 w 5260975"/>
              <a:gd name="connsiteY6" fmla="*/ 3594010 h 4707593"/>
              <a:gd name="connsiteX7" fmla="*/ 5048107 w 5260975"/>
              <a:gd name="connsiteY7" fmla="*/ 3658244 h 4707593"/>
              <a:gd name="connsiteX8" fmla="*/ 4992899 w 5260975"/>
              <a:gd name="connsiteY8" fmla="*/ 3734479 h 4707593"/>
              <a:gd name="connsiteX9" fmla="*/ 4977440 w 5260975"/>
              <a:gd name="connsiteY9" fmla="*/ 3752627 h 4707593"/>
              <a:gd name="connsiteX10" fmla="*/ 4935194 w 5260975"/>
              <a:gd name="connsiteY10" fmla="*/ 3775382 h 4707593"/>
              <a:gd name="connsiteX11" fmla="*/ 4897844 w 5260975"/>
              <a:gd name="connsiteY11" fmla="*/ 3792472 h 4707593"/>
              <a:gd name="connsiteX12" fmla="*/ 4870767 w 5260975"/>
              <a:gd name="connsiteY12" fmla="*/ 3811388 h 4707593"/>
              <a:gd name="connsiteX13" fmla="*/ 4847917 w 5260975"/>
              <a:gd name="connsiteY13" fmla="*/ 3828767 h 4707593"/>
              <a:gd name="connsiteX14" fmla="*/ 4796163 w 5260975"/>
              <a:gd name="connsiteY14" fmla="*/ 3873702 h 4707593"/>
              <a:gd name="connsiteX15" fmla="*/ 4738843 w 5260975"/>
              <a:gd name="connsiteY15" fmla="*/ 3911628 h 4707593"/>
              <a:gd name="connsiteX16" fmla="*/ 4692755 w 5260975"/>
              <a:gd name="connsiteY16" fmla="*/ 3958099 h 4707593"/>
              <a:gd name="connsiteX17" fmla="*/ 4673744 w 5260975"/>
              <a:gd name="connsiteY17" fmla="*/ 3983255 h 4707593"/>
              <a:gd name="connsiteX18" fmla="*/ 4633801 w 5260975"/>
              <a:gd name="connsiteY18" fmla="*/ 4000442 h 4707593"/>
              <a:gd name="connsiteX19" fmla="*/ 4590499 w 5260975"/>
              <a:gd name="connsiteY19" fmla="*/ 4027326 h 4707593"/>
              <a:gd name="connsiteX20" fmla="*/ 4559773 w 5260975"/>
              <a:gd name="connsiteY20" fmla="*/ 4054018 h 4707593"/>
              <a:gd name="connsiteX21" fmla="*/ 4536059 w 5260975"/>
              <a:gd name="connsiteY21" fmla="*/ 4071877 h 4707593"/>
              <a:gd name="connsiteX22" fmla="*/ 4502550 w 5260975"/>
              <a:gd name="connsiteY22" fmla="*/ 4089832 h 4707593"/>
              <a:gd name="connsiteX23" fmla="*/ 4468944 w 5260975"/>
              <a:gd name="connsiteY23" fmla="*/ 4113356 h 4707593"/>
              <a:gd name="connsiteX24" fmla="*/ 4452623 w 5260975"/>
              <a:gd name="connsiteY24" fmla="*/ 4127854 h 4707593"/>
              <a:gd name="connsiteX25" fmla="*/ 4421032 w 5260975"/>
              <a:gd name="connsiteY25" fmla="*/ 4151953 h 4707593"/>
              <a:gd name="connsiteX26" fmla="*/ 4388483 w 5260975"/>
              <a:gd name="connsiteY26" fmla="*/ 4174421 h 4707593"/>
              <a:gd name="connsiteX27" fmla="*/ 4327321 w 5260975"/>
              <a:gd name="connsiteY27" fmla="*/ 4200153 h 4707593"/>
              <a:gd name="connsiteX28" fmla="*/ 4271633 w 5260975"/>
              <a:gd name="connsiteY28" fmla="*/ 4237983 h 4707593"/>
              <a:gd name="connsiteX29" fmla="*/ 4227465 w 5260975"/>
              <a:gd name="connsiteY29" fmla="*/ 4265635 h 4707593"/>
              <a:gd name="connsiteX30" fmla="*/ 4201733 w 5260975"/>
              <a:gd name="connsiteY30" fmla="*/ 4283783 h 4707593"/>
              <a:gd name="connsiteX31" fmla="*/ 4154494 w 5260975"/>
              <a:gd name="connsiteY31" fmla="*/ 4324301 h 4707593"/>
              <a:gd name="connsiteX32" fmla="*/ 4081234 w 5260975"/>
              <a:gd name="connsiteY32" fmla="*/ 4366931 h 4707593"/>
              <a:gd name="connsiteX33" fmla="*/ 4036971 w 5260975"/>
              <a:gd name="connsiteY33" fmla="*/ 4389975 h 4707593"/>
              <a:gd name="connsiteX34" fmla="*/ 3941725 w 5260975"/>
              <a:gd name="connsiteY34" fmla="*/ 4424733 h 4707593"/>
              <a:gd name="connsiteX35" fmla="*/ 3910999 w 5260975"/>
              <a:gd name="connsiteY35" fmla="*/ 4437119 h 4707593"/>
              <a:gd name="connsiteX36" fmla="*/ 3875859 w 5260975"/>
              <a:gd name="connsiteY36" fmla="*/ 4445280 h 4707593"/>
              <a:gd name="connsiteX37" fmla="*/ 3819401 w 5260975"/>
              <a:gd name="connsiteY37" fmla="*/ 4464579 h 4707593"/>
              <a:gd name="connsiteX38" fmla="*/ 3709176 w 5260975"/>
              <a:gd name="connsiteY38" fmla="*/ 4497800 h 4707593"/>
              <a:gd name="connsiteX39" fmla="*/ 3684981 w 5260975"/>
              <a:gd name="connsiteY39" fmla="*/ 4502889 h 4707593"/>
              <a:gd name="connsiteX40" fmla="*/ 3623338 w 5260975"/>
              <a:gd name="connsiteY40" fmla="*/ 4524300 h 4707593"/>
              <a:gd name="connsiteX41" fmla="*/ 3586373 w 5260975"/>
              <a:gd name="connsiteY41" fmla="*/ 4538702 h 4707593"/>
              <a:gd name="connsiteX42" fmla="*/ 3555743 w 5260975"/>
              <a:gd name="connsiteY42" fmla="*/ 4546960 h 4707593"/>
              <a:gd name="connsiteX43" fmla="*/ 3528667 w 5260975"/>
              <a:gd name="connsiteY43" fmla="*/ 4550801 h 4707593"/>
              <a:gd name="connsiteX44" fmla="*/ 3457424 w 5260975"/>
              <a:gd name="connsiteY44" fmla="*/ 4569811 h 4707593"/>
              <a:gd name="connsiteX45" fmla="*/ 3429003 w 5260975"/>
              <a:gd name="connsiteY45" fmla="*/ 4577301 h 4707593"/>
              <a:gd name="connsiteX46" fmla="*/ 3355264 w 5260975"/>
              <a:gd name="connsiteY46" fmla="*/ 4603033 h 4707593"/>
              <a:gd name="connsiteX47" fmla="*/ 3292757 w 5260975"/>
              <a:gd name="connsiteY47" fmla="*/ 4620027 h 4707593"/>
              <a:gd name="connsiteX48" fmla="*/ 3266643 w 5260975"/>
              <a:gd name="connsiteY48" fmla="*/ 4628188 h 4707593"/>
              <a:gd name="connsiteX49" fmla="*/ 3206921 w 5260975"/>
              <a:gd name="connsiteY49" fmla="*/ 4641823 h 4707593"/>
              <a:gd name="connsiteX50" fmla="*/ 3173123 w 5260975"/>
              <a:gd name="connsiteY50" fmla="*/ 4651425 h 4707593"/>
              <a:gd name="connsiteX51" fmla="*/ 3090646 w 5260975"/>
              <a:gd name="connsiteY51" fmla="*/ 4662274 h 4707593"/>
              <a:gd name="connsiteX52" fmla="*/ 3005480 w 5260975"/>
              <a:gd name="connsiteY52" fmla="*/ 4672739 h 4707593"/>
              <a:gd name="connsiteX53" fmla="*/ 2958721 w 5260975"/>
              <a:gd name="connsiteY53" fmla="*/ 4676196 h 4707593"/>
              <a:gd name="connsiteX54" fmla="*/ 2917915 w 5260975"/>
              <a:gd name="connsiteY54" fmla="*/ 4681670 h 4707593"/>
              <a:gd name="connsiteX55" fmla="*/ 2882389 w 5260975"/>
              <a:gd name="connsiteY55" fmla="*/ 4685126 h 4707593"/>
              <a:gd name="connsiteX56" fmla="*/ 2825837 w 5260975"/>
              <a:gd name="connsiteY56" fmla="*/ 4692135 h 4707593"/>
              <a:gd name="connsiteX57" fmla="*/ 2802313 w 5260975"/>
              <a:gd name="connsiteY57" fmla="*/ 4693960 h 4707593"/>
              <a:gd name="connsiteX58" fmla="*/ 2746816 w 5260975"/>
              <a:gd name="connsiteY58" fmla="*/ 4693863 h 4707593"/>
              <a:gd name="connsiteX59" fmla="*/ 2727517 w 5260975"/>
              <a:gd name="connsiteY59" fmla="*/ 4692903 h 4707593"/>
              <a:gd name="connsiteX60" fmla="*/ 2690359 w 5260975"/>
              <a:gd name="connsiteY60" fmla="*/ 4680997 h 4707593"/>
              <a:gd name="connsiteX61" fmla="*/ 2685943 w 5260975"/>
              <a:gd name="connsiteY61" fmla="*/ 4680133 h 4707593"/>
              <a:gd name="connsiteX62" fmla="*/ 2661554 w 5260975"/>
              <a:gd name="connsiteY62" fmla="*/ 4675428 h 4707593"/>
              <a:gd name="connsiteX63" fmla="*/ 2648208 w 5260975"/>
              <a:gd name="connsiteY63" fmla="*/ 4673892 h 4707593"/>
              <a:gd name="connsiteX64" fmla="*/ 2597512 w 5260975"/>
              <a:gd name="connsiteY64" fmla="*/ 4664099 h 4707593"/>
              <a:gd name="connsiteX65" fmla="*/ 2568324 w 5260975"/>
              <a:gd name="connsiteY65" fmla="*/ 4659490 h 4707593"/>
              <a:gd name="connsiteX66" fmla="*/ 2544704 w 5260975"/>
              <a:gd name="connsiteY66" fmla="*/ 4660162 h 4707593"/>
              <a:gd name="connsiteX67" fmla="*/ 2503225 w 5260975"/>
              <a:gd name="connsiteY67" fmla="*/ 4661026 h 4707593"/>
              <a:gd name="connsiteX68" fmla="*/ 2489975 w 5260975"/>
              <a:gd name="connsiteY68" fmla="*/ 4663235 h 4707593"/>
              <a:gd name="connsiteX69" fmla="*/ 2430061 w 5260975"/>
              <a:gd name="connsiteY69" fmla="*/ 4656897 h 4707593"/>
              <a:gd name="connsiteX70" fmla="*/ 2395880 w 5260975"/>
              <a:gd name="connsiteY70" fmla="*/ 4656417 h 4707593"/>
              <a:gd name="connsiteX71" fmla="*/ 2357378 w 5260975"/>
              <a:gd name="connsiteY71" fmla="*/ 4648544 h 4707593"/>
              <a:gd name="connsiteX72" fmla="*/ 2346145 w 5260975"/>
              <a:gd name="connsiteY72" fmla="*/ 4648928 h 4707593"/>
              <a:gd name="connsiteX73" fmla="*/ 2333567 w 5260975"/>
              <a:gd name="connsiteY73" fmla="*/ 4649600 h 4707593"/>
              <a:gd name="connsiteX74" fmla="*/ 2294968 w 5260975"/>
              <a:gd name="connsiteY74" fmla="*/ 4650177 h 4707593"/>
              <a:gd name="connsiteX75" fmla="*/ 2271540 w 5260975"/>
              <a:gd name="connsiteY75" fmla="*/ 4653057 h 4707593"/>
              <a:gd name="connsiteX76" fmla="*/ 2226895 w 5260975"/>
              <a:gd name="connsiteY76" fmla="*/ 4651329 h 4707593"/>
              <a:gd name="connsiteX77" fmla="*/ 2210379 w 5260975"/>
              <a:gd name="connsiteY77" fmla="*/ 4653825 h 4707593"/>
              <a:gd name="connsiteX78" fmla="*/ 2168613 w 5260975"/>
              <a:gd name="connsiteY78" fmla="*/ 4654113 h 4707593"/>
              <a:gd name="connsiteX79" fmla="*/ 2131167 w 5260975"/>
              <a:gd name="connsiteY79" fmla="*/ 4652673 h 4707593"/>
              <a:gd name="connsiteX80" fmla="*/ 2095065 w 5260975"/>
              <a:gd name="connsiteY80" fmla="*/ 4653441 h 4707593"/>
              <a:gd name="connsiteX81" fmla="*/ 2069237 w 5260975"/>
              <a:gd name="connsiteY81" fmla="*/ 4656609 h 4707593"/>
              <a:gd name="connsiteX82" fmla="*/ 2041201 w 5260975"/>
              <a:gd name="connsiteY82" fmla="*/ 4658529 h 4707593"/>
              <a:gd name="connsiteX83" fmla="*/ 1963909 w 5260975"/>
              <a:gd name="connsiteY83" fmla="*/ 4669955 h 4707593"/>
              <a:gd name="connsiteX84" fmla="*/ 1949603 w 5260975"/>
              <a:gd name="connsiteY84" fmla="*/ 4667171 h 4707593"/>
              <a:gd name="connsiteX85" fmla="*/ 1868373 w 5260975"/>
              <a:gd name="connsiteY85" fmla="*/ 4664578 h 4707593"/>
              <a:gd name="connsiteX86" fmla="*/ 1850707 w 5260975"/>
              <a:gd name="connsiteY86" fmla="*/ 4664771 h 4707593"/>
              <a:gd name="connsiteX87" fmla="*/ 1803275 w 5260975"/>
              <a:gd name="connsiteY87" fmla="*/ 4653441 h 4707593"/>
              <a:gd name="connsiteX88" fmla="*/ 1730112 w 5260975"/>
              <a:gd name="connsiteY88" fmla="*/ 4671396 h 4707593"/>
              <a:gd name="connsiteX89" fmla="*/ 1661652 w 5260975"/>
              <a:gd name="connsiteY89" fmla="*/ 4693863 h 4707593"/>
              <a:gd name="connsiteX90" fmla="*/ 1653011 w 5260975"/>
              <a:gd name="connsiteY90" fmla="*/ 4696744 h 4707593"/>
              <a:gd name="connsiteX91" fmla="*/ 1628431 w 5260975"/>
              <a:gd name="connsiteY91" fmla="*/ 4701641 h 4707593"/>
              <a:gd name="connsiteX92" fmla="*/ 1597995 w 5260975"/>
              <a:gd name="connsiteY92" fmla="*/ 4703369 h 4707593"/>
              <a:gd name="connsiteX93" fmla="*/ 1559396 w 5260975"/>
              <a:gd name="connsiteY93" fmla="*/ 4707593 h 4707593"/>
              <a:gd name="connsiteX94" fmla="*/ 1528480 w 5260975"/>
              <a:gd name="connsiteY94" fmla="*/ 4702312 h 4707593"/>
              <a:gd name="connsiteX95" fmla="*/ 1485272 w 5260975"/>
              <a:gd name="connsiteY95" fmla="*/ 4694439 h 4707593"/>
              <a:gd name="connsiteX96" fmla="*/ 1444562 w 5260975"/>
              <a:gd name="connsiteY96" fmla="*/ 4686950 h 4707593"/>
              <a:gd name="connsiteX97" fmla="*/ 1431696 w 5260975"/>
              <a:gd name="connsiteY97" fmla="*/ 4695783 h 4707593"/>
              <a:gd name="connsiteX98" fmla="*/ 1411821 w 5260975"/>
              <a:gd name="connsiteY98" fmla="*/ 4703464 h 4707593"/>
              <a:gd name="connsiteX99" fmla="*/ 1389738 w 5260975"/>
              <a:gd name="connsiteY99" fmla="*/ 4694247 h 4707593"/>
              <a:gd name="connsiteX100" fmla="*/ 1338081 w 5260975"/>
              <a:gd name="connsiteY100" fmla="*/ 4675141 h 4707593"/>
              <a:gd name="connsiteX101" fmla="*/ 1305436 w 5260975"/>
              <a:gd name="connsiteY101" fmla="*/ 4674276 h 4707593"/>
              <a:gd name="connsiteX102" fmla="*/ 1234481 w 5260975"/>
              <a:gd name="connsiteY102" fmla="*/ 4666115 h 4707593"/>
              <a:gd name="connsiteX103" fmla="*/ 1188106 w 5260975"/>
              <a:gd name="connsiteY103" fmla="*/ 4654497 h 4707593"/>
              <a:gd name="connsiteX104" fmla="*/ 1154790 w 5260975"/>
              <a:gd name="connsiteY104" fmla="*/ 4641343 h 4707593"/>
              <a:gd name="connsiteX105" fmla="*/ 1107069 w 5260975"/>
              <a:gd name="connsiteY105" fmla="*/ 4624156 h 4707593"/>
              <a:gd name="connsiteX106" fmla="*/ 1059158 w 5260975"/>
              <a:gd name="connsiteY106" fmla="*/ 4615227 h 4707593"/>
              <a:gd name="connsiteX107" fmla="*/ 1024496 w 5260975"/>
              <a:gd name="connsiteY107" fmla="*/ 4603993 h 4707593"/>
              <a:gd name="connsiteX108" fmla="*/ 982153 w 5260975"/>
              <a:gd name="connsiteY108" fmla="*/ 4596311 h 4707593"/>
              <a:gd name="connsiteX109" fmla="*/ 946628 w 5260975"/>
              <a:gd name="connsiteY109" fmla="*/ 4596024 h 4707593"/>
              <a:gd name="connsiteX110" fmla="*/ 890939 w 5260975"/>
              <a:gd name="connsiteY110" fmla="*/ 4597368 h 4707593"/>
              <a:gd name="connsiteX111" fmla="*/ 822769 w 5260975"/>
              <a:gd name="connsiteY111" fmla="*/ 4574133 h 4707593"/>
              <a:gd name="connsiteX112" fmla="*/ 795212 w 5260975"/>
              <a:gd name="connsiteY112" fmla="*/ 4568947 h 4707593"/>
              <a:gd name="connsiteX113" fmla="*/ 769288 w 5260975"/>
              <a:gd name="connsiteY113" fmla="*/ 4566547 h 4707593"/>
              <a:gd name="connsiteX114" fmla="*/ 714271 w 5260975"/>
              <a:gd name="connsiteY114" fmla="*/ 4551089 h 4707593"/>
              <a:gd name="connsiteX115" fmla="*/ 691900 w 5260975"/>
              <a:gd name="connsiteY115" fmla="*/ 4545999 h 4707593"/>
              <a:gd name="connsiteX116" fmla="*/ 660598 w 5260975"/>
              <a:gd name="connsiteY116" fmla="*/ 4546096 h 4707593"/>
              <a:gd name="connsiteX117" fmla="*/ 603662 w 5260975"/>
              <a:gd name="connsiteY117" fmla="*/ 4538991 h 4707593"/>
              <a:gd name="connsiteX118" fmla="*/ 546821 w 5260975"/>
              <a:gd name="connsiteY118" fmla="*/ 4518251 h 4707593"/>
              <a:gd name="connsiteX119" fmla="*/ 522721 w 5260975"/>
              <a:gd name="connsiteY119" fmla="*/ 4520267 h 4707593"/>
              <a:gd name="connsiteX120" fmla="*/ 514080 w 5260975"/>
              <a:gd name="connsiteY120" fmla="*/ 4519788 h 4707593"/>
              <a:gd name="connsiteX121" fmla="*/ 436404 w 5260975"/>
              <a:gd name="connsiteY121" fmla="*/ 4508361 h 4707593"/>
              <a:gd name="connsiteX122" fmla="*/ 428626 w 5260975"/>
              <a:gd name="connsiteY122" fmla="*/ 4507114 h 4707593"/>
              <a:gd name="connsiteX123" fmla="*/ 392141 w 5260975"/>
              <a:gd name="connsiteY123" fmla="*/ 4496936 h 4707593"/>
              <a:gd name="connsiteX124" fmla="*/ 300157 w 5260975"/>
              <a:gd name="connsiteY124" fmla="*/ 4490599 h 4707593"/>
              <a:gd name="connsiteX125" fmla="*/ 294493 w 5260975"/>
              <a:gd name="connsiteY125" fmla="*/ 4489831 h 4707593"/>
              <a:gd name="connsiteX126" fmla="*/ 263671 w 5260975"/>
              <a:gd name="connsiteY126" fmla="*/ 4494919 h 4707593"/>
              <a:gd name="connsiteX127" fmla="*/ 248406 w 5260975"/>
              <a:gd name="connsiteY127" fmla="*/ 4502121 h 4707593"/>
              <a:gd name="connsiteX128" fmla="*/ 224594 w 5260975"/>
              <a:gd name="connsiteY128" fmla="*/ 4509610 h 4707593"/>
              <a:gd name="connsiteX129" fmla="*/ 200398 w 5260975"/>
              <a:gd name="connsiteY129" fmla="*/ 4512395 h 4707593"/>
              <a:gd name="connsiteX130" fmla="*/ 159783 w 5260975"/>
              <a:gd name="connsiteY130" fmla="*/ 4501064 h 4707593"/>
              <a:gd name="connsiteX131" fmla="*/ 144997 w 5260975"/>
              <a:gd name="connsiteY131" fmla="*/ 4499912 h 4707593"/>
              <a:gd name="connsiteX132" fmla="*/ 112064 w 5260975"/>
              <a:gd name="connsiteY132" fmla="*/ 4494440 h 4707593"/>
              <a:gd name="connsiteX133" fmla="*/ 83259 w 5260975"/>
              <a:gd name="connsiteY133" fmla="*/ 4494824 h 4707593"/>
              <a:gd name="connsiteX134" fmla="*/ 60120 w 5260975"/>
              <a:gd name="connsiteY134" fmla="*/ 4503561 h 4707593"/>
              <a:gd name="connsiteX135" fmla="*/ 26514 w 5260975"/>
              <a:gd name="connsiteY135" fmla="*/ 4505289 h 4707593"/>
              <a:gd name="connsiteX136" fmla="*/ 4814 w 5260975"/>
              <a:gd name="connsiteY136" fmla="*/ 4498952 h 4707593"/>
              <a:gd name="connsiteX137" fmla="*/ 398 w 5260975"/>
              <a:gd name="connsiteY137" fmla="*/ 4498089 h 4707593"/>
              <a:gd name="connsiteX138" fmla="*/ 0 w 5260975"/>
              <a:gd name="connsiteY138" fmla="*/ 4498087 h 4707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4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4" y="3748498"/>
                  <a:pt x="4977440" y="3752627"/>
                </a:cubicBezTo>
                <a:cubicBezTo>
                  <a:pt x="4964094" y="3761268"/>
                  <a:pt x="4949500" y="3768277"/>
                  <a:pt x="4935194" y="3775382"/>
                </a:cubicBezTo>
                <a:cubicBezTo>
                  <a:pt x="4922903" y="3781431"/>
                  <a:pt x="4909846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7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2" y="4077254"/>
                  <a:pt x="4512727" y="4081479"/>
                  <a:pt x="4502550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3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0FF1A-1EAA-D804-7310-2A171EA3B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462" y="2037441"/>
            <a:ext cx="4391024" cy="707886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Conclusions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7393A7-D6DA-410B-8699-AA56B57B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C44C88-69E3-42EE-86E8-9B45F712B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432CD42-0C24-CF60-C97F-3CCF9CA0E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8718" y="2738143"/>
            <a:ext cx="4777082" cy="2526302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higher the load on the bike the higher the rolling resistance</a:t>
            </a:r>
            <a:endParaRPr lang="en-GB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higher the tire pressure the less the rolling resistance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rider weight and the bike weight have to be kept as low as possible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tire pressure has to be as high as possible but without to compromise the grip and  the safe pressure of the tires.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Practice laps are necessary to obtain the optimum combination between grip and tire pressure.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rolling resistance is affected by the speed of the bike and the rolling/moving parts of the engine contribute greatly in the rolling resistance. 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254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C9A6F8-22D7-BAAF-6CB5-0D7910D95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B86B9B-F86F-C910-0F8D-48F8EBBD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13" y="2985802"/>
            <a:ext cx="3414373" cy="886397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Aerodynamics</a:t>
            </a:r>
          </a:p>
        </p:txBody>
      </p:sp>
    </p:spTree>
    <p:extLst>
      <p:ext uri="{BB962C8B-B14F-4D97-AF65-F5344CB8AC3E}">
        <p14:creationId xmlns:p14="http://schemas.microsoft.com/office/powerpoint/2010/main" val="13391917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29BE1-BDBA-5C70-7A44-B94EEF874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5" y="648843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Project Aims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C8C1151D-29E5-CAD6-3BD0-C7F5D5761C3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BC3F8-6777-6879-517C-656AD715D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4099" y="2084218"/>
            <a:ext cx="4656569" cy="44830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Primary aim is to devise a method to increase volume of air in area immediately before the scoop</a:t>
            </a:r>
          </a:p>
          <a:p>
            <a:r>
              <a:rPr lang="en-GB" sz="1800" b="1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Predominantly analysis-based project including a degree of modelling</a:t>
            </a:r>
          </a:p>
          <a:p>
            <a:pPr marL="0" indent="0">
              <a:buNone/>
            </a:pPr>
            <a:endParaRPr lang="en-GB" sz="1600" b="1">
              <a:solidFill>
                <a:schemeClr val="bg1">
                  <a:alpha val="80000"/>
                </a:schemeClr>
              </a:solidFill>
              <a:cs typeface="Calibri"/>
            </a:endParaRPr>
          </a:p>
          <a:p>
            <a:endParaRPr lang="en-GB" sz="1600" b="1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600" b="1">
              <a:solidFill>
                <a:srgbClr val="FFFFFF">
                  <a:alpha val="80000"/>
                </a:srgbClr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Project time was allocated in favour of allowing excess time for ANSYS work</a:t>
            </a:r>
            <a:endParaRPr lang="en-US" sz="1600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endParaRPr lang="en-GB" sz="1600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ANSYS work (4-10hrs per week) begun November, completed March</a:t>
            </a:r>
            <a:endParaRPr lang="en-GB" sz="1300">
              <a:solidFill>
                <a:schemeClr val="bg1">
                  <a:alpha val="80000"/>
                </a:schemeClr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2237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1E90BDA-0D06-4707-A63C-3424A7442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2F4D3-C545-EA15-7B4B-D8FC142D7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414" y="552160"/>
            <a:ext cx="5847781" cy="1046671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Literature Review</a:t>
            </a:r>
            <a:endParaRPr lang="en-GB" sz="2800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28B54-7A44-345B-0A3D-DC470CA04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415" y="2858337"/>
            <a:ext cx="5847780" cy="33478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Available information predominantly on Meshing and Postprocessing Tools – </a:t>
            </a:r>
            <a:r>
              <a:rPr lang="en-GB" sz="2000" i="1">
                <a:ea typeface="+mn-lt"/>
                <a:cs typeface="+mn-lt"/>
              </a:rPr>
              <a:t>(ANSYS, 2015)</a:t>
            </a:r>
          </a:p>
          <a:p>
            <a:endParaRPr lang="en-GB" sz="2000" b="1">
              <a:cs typeface="Calibri"/>
            </a:endParaRPr>
          </a:p>
          <a:p>
            <a:r>
              <a:rPr lang="en-GB" sz="2000" b="1">
                <a:ea typeface="+mn-lt"/>
                <a:cs typeface="+mn-lt"/>
              </a:rPr>
              <a:t>Most in-depth explanations of the equations that are essential to CFD are found in </a:t>
            </a:r>
            <a:r>
              <a:rPr lang="en-GB" sz="2000" b="1" i="1">
                <a:ea typeface="+mn-lt"/>
                <a:cs typeface="+mn-lt"/>
              </a:rPr>
              <a:t>‘An Introduction to Computational Fluid Dynamics’ </a:t>
            </a:r>
            <a:r>
              <a:rPr lang="en-GB" sz="2000" i="1">
                <a:ea typeface="+mn-lt"/>
                <a:cs typeface="+mn-lt"/>
              </a:rPr>
              <a:t>(</a:t>
            </a:r>
            <a:r>
              <a:rPr lang="en-GB" sz="2000" i="1" err="1">
                <a:cs typeface="Calibri"/>
              </a:rPr>
              <a:t>Malalasekera</a:t>
            </a:r>
            <a:r>
              <a:rPr lang="en-GB" sz="2000" i="1">
                <a:cs typeface="Calibri"/>
              </a:rPr>
              <a:t>, H.K + Versteeg And W., 2007)</a:t>
            </a:r>
            <a:endParaRPr lang="en-GB" sz="2000" i="1">
              <a:ea typeface="+mn-lt"/>
              <a:cs typeface="+mn-lt"/>
            </a:endParaRPr>
          </a:p>
          <a:p>
            <a:endParaRPr lang="en-GB" sz="2000" b="1">
              <a:cs typeface="Calibri"/>
            </a:endParaRPr>
          </a:p>
          <a:p>
            <a:r>
              <a:rPr lang="en-GB" sz="2000" b="1">
                <a:ea typeface="+mn-lt"/>
                <a:cs typeface="+mn-lt"/>
              </a:rPr>
              <a:t>Turbulence model setup aided by students' paper on CFD analysis</a:t>
            </a:r>
            <a:endParaRPr lang="en-GB" sz="2000" b="1">
              <a:cs typeface="Calibri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587DE20-364E-4BE1-B603-E62BB8A63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74493" y="-2"/>
            <a:ext cx="4320466" cy="685800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982602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Picture 3" descr="A picture containing icon&#10;&#10;Description automatically generated">
            <a:extLst>
              <a:ext uri="{FF2B5EF4-FFF2-40B4-BE49-F238E27FC236}">
                <a16:creationId xmlns:a16="http://schemas.microsoft.com/office/drawing/2014/main" id="{8AA49113-4FD0-965E-9D3B-60478E6D0A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675935" y="803316"/>
            <a:ext cx="2717582" cy="525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24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20FDFD2-19AF-4124-A49A-BAC0929B1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4D88E-2A6F-783D-FFA0-E19E08DD4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4178" y="554781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cs typeface="Calibri Light"/>
              </a:rPr>
              <a:t>Experimental / Analytical Work</a:t>
            </a:r>
            <a:endParaRPr lang="en-GB" sz="4000">
              <a:solidFill>
                <a:schemeClr val="bg1"/>
              </a:solidFill>
            </a:endParaRPr>
          </a:p>
        </p:txBody>
      </p:sp>
      <p:pic>
        <p:nvPicPr>
          <p:cNvPr id="7" name="Picture 6" descr="A picture containing fabric&#10;&#10;Description automatically generated">
            <a:extLst>
              <a:ext uri="{FF2B5EF4-FFF2-40B4-BE49-F238E27FC236}">
                <a16:creationId xmlns:a16="http://schemas.microsoft.com/office/drawing/2014/main" id="{EB3FE7A3-A977-9A93-704B-9896D5B41E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9" r="7700" b="-1"/>
          <a:stretch/>
        </p:blipFill>
        <p:spPr>
          <a:xfrm>
            <a:off x="20" y="10"/>
            <a:ext cx="6745982" cy="3759561"/>
          </a:xfrm>
          <a:custGeom>
            <a:avLst/>
            <a:gdLst/>
            <a:ahLst/>
            <a:cxnLst/>
            <a:rect l="l" t="t" r="r" b="b"/>
            <a:pathLst>
              <a:path w="5984002" h="3333748">
                <a:moveTo>
                  <a:pt x="0" y="0"/>
                </a:moveTo>
                <a:lnTo>
                  <a:pt x="5984002" y="0"/>
                </a:lnTo>
                <a:lnTo>
                  <a:pt x="5984002" y="3207466"/>
                </a:lnTo>
                <a:lnTo>
                  <a:pt x="5974632" y="3224222"/>
                </a:lnTo>
                <a:cubicBezTo>
                  <a:pt x="5971874" y="3232240"/>
                  <a:pt x="5969769" y="3240871"/>
                  <a:pt x="5966960" y="3248619"/>
                </a:cubicBezTo>
                <a:cubicBezTo>
                  <a:pt x="5960339" y="3266468"/>
                  <a:pt x="5963751" y="3279610"/>
                  <a:pt x="5983007" y="3289222"/>
                </a:cubicBezTo>
                <a:lnTo>
                  <a:pt x="5984002" y="3290152"/>
                </a:lnTo>
                <a:lnTo>
                  <a:pt x="5984002" y="3333748"/>
                </a:lnTo>
                <a:lnTo>
                  <a:pt x="0" y="3333748"/>
                </a:lnTo>
                <a:close/>
              </a:path>
            </a:pathLst>
          </a:custGeom>
        </p:spPr>
      </p:pic>
      <p:pic>
        <p:nvPicPr>
          <p:cNvPr id="11" name="Picture 10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37A8242-4C44-91E9-47A1-CF7C178327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01" t="1037" r="3765" b="-970"/>
          <a:stretch/>
        </p:blipFill>
        <p:spPr>
          <a:xfrm>
            <a:off x="19" y="3928564"/>
            <a:ext cx="3949624" cy="3006437"/>
          </a:xfrm>
          <a:custGeom>
            <a:avLst/>
            <a:gdLst/>
            <a:ahLst/>
            <a:cxnLst/>
            <a:rect l="l" t="t" r="r" b="b"/>
            <a:pathLst>
              <a:path w="2952749" h="3333749">
                <a:moveTo>
                  <a:pt x="0" y="0"/>
                </a:moveTo>
                <a:lnTo>
                  <a:pt x="2952749" y="0"/>
                </a:lnTo>
                <a:lnTo>
                  <a:pt x="2952749" y="3333749"/>
                </a:lnTo>
                <a:lnTo>
                  <a:pt x="0" y="3333749"/>
                </a:lnTo>
                <a:close/>
              </a:path>
            </a:pathLst>
          </a:custGeom>
        </p:spPr>
      </p:pic>
      <p:pic>
        <p:nvPicPr>
          <p:cNvPr id="9" name="Picture 8" descr="A picture containing surface chart&#10;&#10;Description automatically generated">
            <a:extLst>
              <a:ext uri="{FF2B5EF4-FFF2-40B4-BE49-F238E27FC236}">
                <a16:creationId xmlns:a16="http://schemas.microsoft.com/office/drawing/2014/main" id="{C175BD86-DA25-A720-A01B-A28388A411A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16" b="-4"/>
          <a:stretch/>
        </p:blipFill>
        <p:spPr>
          <a:xfrm>
            <a:off x="4017308" y="3938874"/>
            <a:ext cx="2346886" cy="2930332"/>
          </a:xfrm>
          <a:custGeom>
            <a:avLst/>
            <a:gdLst/>
            <a:ahLst/>
            <a:cxnLst/>
            <a:rect l="l" t="t" r="r" b="b"/>
            <a:pathLst>
              <a:path w="2660651" h="3333744">
                <a:moveTo>
                  <a:pt x="0" y="0"/>
                </a:moveTo>
                <a:lnTo>
                  <a:pt x="2660651" y="0"/>
                </a:lnTo>
                <a:lnTo>
                  <a:pt x="2660651" y="3333744"/>
                </a:lnTo>
                <a:lnTo>
                  <a:pt x="0" y="3333744"/>
                </a:lnTo>
                <a:close/>
              </a:path>
            </a:pathLst>
          </a:cu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7F6F6FC6-9A5F-4E14-8105-15D94914A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79782" y="544"/>
            <a:ext cx="874716" cy="6867351"/>
            <a:chOff x="6179782" y="544"/>
            <a:chExt cx="874716" cy="686735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CFA6DA-C89C-4BD9-A659-4E35D789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3188412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68AC5BD-C02C-4D96-813D-3C9ABB388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3188412" y="300181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5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AD1FC-19F0-E9AC-4A31-99D8F4D4C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6945" y="2518871"/>
            <a:ext cx="4391024" cy="47550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Font typeface="Arial"/>
            </a:pPr>
            <a:r>
              <a:rPr lang="en-GB" sz="1600" b="1" i="1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Initial Stages </a:t>
            </a:r>
          </a:p>
          <a:p>
            <a:pPr marL="742950" lvl="1">
              <a:spcBef>
                <a:spcPts val="0"/>
              </a:spcBef>
              <a:spcAft>
                <a:spcPts val="600"/>
              </a:spcAft>
              <a:buFont typeface="Arial,Sans-Serif"/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MIRA Car CFD practice</a:t>
            </a:r>
            <a:endParaRPr lang="en-US" sz="1600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 marL="742950" lvl="1">
              <a:spcBef>
                <a:spcPts val="0"/>
              </a:spcBef>
              <a:spcAft>
                <a:spcPts val="600"/>
              </a:spcAft>
              <a:buFont typeface="Arial,Sans-Serif"/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Bike Model simplification</a:t>
            </a:r>
            <a:endParaRPr lang="en-GB" sz="1600">
              <a:solidFill>
                <a:schemeClr val="bg1">
                  <a:alpha val="80000"/>
                </a:schemeClr>
              </a:solidFill>
              <a:cs typeface="Calibri"/>
            </a:endParaRPr>
          </a:p>
          <a:p>
            <a:pPr marL="514350" lvl="1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600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"/>
            </a:pPr>
            <a:r>
              <a:rPr lang="en-GB" sz="1600" b="1" i="1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Middle Stages</a:t>
            </a:r>
          </a:p>
          <a:p>
            <a:pPr marL="742950" lvl="1">
              <a:spcBef>
                <a:spcPts val="0"/>
              </a:spcBef>
              <a:spcAft>
                <a:spcPts val="600"/>
              </a:spcAft>
              <a:buFont typeface="Arial,Sans-Serif"/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Geometry checks and Domain Sketching</a:t>
            </a:r>
            <a:endParaRPr lang="en-US" sz="1600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 marL="742950" lvl="1">
              <a:spcBef>
                <a:spcPts val="0"/>
              </a:spcBef>
              <a:spcAft>
                <a:spcPts val="600"/>
              </a:spcAft>
              <a:buFont typeface="Arial,Sans-Serif"/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Mesh setup and adjustments</a:t>
            </a:r>
            <a:endParaRPr lang="en-GB" sz="1600">
              <a:solidFill>
                <a:schemeClr val="bg1">
                  <a:alpha val="80000"/>
                </a:schemeClr>
              </a:solidFill>
              <a:cs typeface="Calibri"/>
            </a:endParaRPr>
          </a:p>
          <a:p>
            <a:pPr marL="514350" lvl="1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600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"/>
            </a:pPr>
            <a:r>
              <a:rPr lang="en-GB" sz="1600" b="1" i="1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Final Stages</a:t>
            </a:r>
          </a:p>
          <a:p>
            <a:pPr marL="742950" lvl="1">
              <a:spcBef>
                <a:spcPts val="0"/>
              </a:spcBef>
              <a:spcAft>
                <a:spcPts val="600"/>
              </a:spcAft>
              <a:buFont typeface="Arial,Sans-Serif"/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Fluent Solver Setup</a:t>
            </a:r>
            <a:endParaRPr lang="en-US" sz="1600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  <a:p>
            <a:pPr marL="742950" lvl="1">
              <a:spcBef>
                <a:spcPts val="0"/>
              </a:spcBef>
              <a:spcAft>
                <a:spcPts val="600"/>
              </a:spcAft>
              <a:buFont typeface="Arial,Sans-Serif"/>
            </a:pPr>
            <a:r>
              <a:rPr lang="en-GB" sz="1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Postprocessing analysis</a:t>
            </a:r>
            <a:endParaRPr lang="en-GB" sz="1600">
              <a:solidFill>
                <a:schemeClr val="bg1">
                  <a:alpha val="80000"/>
                </a:schemeClr>
              </a:solidFill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"/>
            </a:pPr>
            <a:endParaRPr lang="en-GB" sz="1200" b="1" i="1">
              <a:solidFill>
                <a:schemeClr val="bg1">
                  <a:alpha val="80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9093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1E90BDA-0D06-4707-A63C-3424A7442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2F4D3-C545-EA15-7B4B-D8FC142D7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414" y="552160"/>
            <a:ext cx="5847781" cy="1046671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Modelling Work</a:t>
            </a:r>
            <a:endParaRPr lang="en-GB" sz="2800" b="1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28B54-7A44-345B-0A3D-DC470CA04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092" y="2342867"/>
            <a:ext cx="7069220" cy="44012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b="1">
                <a:ea typeface="+mn-lt"/>
                <a:cs typeface="+mn-lt"/>
              </a:rPr>
              <a:t>Adjustable Model Factors to Improve Flow: </a:t>
            </a:r>
            <a:endParaRPr lang="en-US" sz="2000">
              <a:ea typeface="+mn-lt"/>
              <a:cs typeface="+mn-lt"/>
            </a:endParaRP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Distance from Flow</a:t>
            </a:r>
            <a:r>
              <a:rPr lang="en-GB" sz="2000">
                <a:cs typeface="Calibri"/>
              </a:rPr>
              <a:t> </a:t>
            </a:r>
            <a:r>
              <a:rPr lang="en-GB" sz="2000">
                <a:ea typeface="+mn-lt"/>
                <a:cs typeface="+mn-lt"/>
              </a:rPr>
              <a:t>Directors to top of forks</a:t>
            </a:r>
            <a:endParaRPr lang="en-US" sz="2000">
              <a:ea typeface="+mn-lt"/>
              <a:cs typeface="+mn-lt"/>
            </a:endParaRP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Between-fork coverage</a:t>
            </a:r>
            <a:endParaRPr lang="en-US" sz="2000">
              <a:ea typeface="+mn-lt"/>
              <a:cs typeface="+mn-lt"/>
            </a:endParaRP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Flow director angle</a:t>
            </a:r>
            <a:endParaRPr lang="en-US" sz="2000">
              <a:ea typeface="+mn-lt"/>
              <a:cs typeface="+mn-lt"/>
            </a:endParaRPr>
          </a:p>
          <a:p>
            <a:pPr lvl="1">
              <a:lnSpc>
                <a:spcPct val="100000"/>
              </a:lnSpc>
              <a:spcBef>
                <a:spcPts val="0"/>
              </a:spcBef>
            </a:pPr>
            <a:endParaRPr lang="en-GB" sz="200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b="1">
                <a:ea typeface="+mn-lt"/>
                <a:cs typeface="+mn-lt"/>
              </a:rPr>
              <a:t>Potential Benefits:</a:t>
            </a:r>
            <a:endParaRPr lang="en-US" sz="2000">
              <a:ea typeface="+mn-lt"/>
              <a:cs typeface="+mn-lt"/>
            </a:endParaRP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Increased RAM air effect</a:t>
            </a:r>
            <a:endParaRPr lang="en-US" sz="2000">
              <a:ea typeface="+mn-lt"/>
              <a:cs typeface="+mn-lt"/>
            </a:endParaRP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ea typeface="+mn-lt"/>
                <a:cs typeface="+mn-lt"/>
              </a:rPr>
              <a:t>Increased front end </a:t>
            </a:r>
            <a:r>
              <a:rPr lang="en-GB" sz="2000">
                <a:cs typeface="Calibri"/>
              </a:rPr>
              <a:t>downforce</a:t>
            </a:r>
            <a:endParaRPr lang="en-GB">
              <a:ea typeface="+mn-lt"/>
              <a:cs typeface="+mn-lt"/>
            </a:endParaRPr>
          </a:p>
          <a:p>
            <a:pPr marL="742950" lvl="1" indent="-285750">
              <a:lnSpc>
                <a:spcPct val="100000"/>
              </a:lnSpc>
              <a:spcBef>
                <a:spcPts val="0"/>
              </a:spcBef>
            </a:pPr>
            <a:endParaRPr lang="en-GB" sz="2000" b="1" i="1">
              <a:ea typeface="+mn-lt"/>
              <a:cs typeface="+mn-lt"/>
            </a:endParaRP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b="1" i="1">
              <a:cs typeface="Calibri" panose="020F0502020204030204"/>
            </a:endParaRPr>
          </a:p>
          <a:p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587DE20-364E-4BE1-B603-E62BB8A63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74493" y="-2"/>
            <a:ext cx="4320466" cy="685800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982602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6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4752AEBC-5FE6-8FB1-9250-A9FDC97A65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1634" y="292875"/>
            <a:ext cx="2853189" cy="2998381"/>
          </a:xfrm>
          <a:prstGeom prst="rect">
            <a:avLst/>
          </a:prstGeom>
        </p:spPr>
      </p:pic>
      <p:pic>
        <p:nvPicPr>
          <p:cNvPr id="8" name="Picture 7" descr="Diagram, engineering drawing&#10;&#10;Description automatically generated">
            <a:extLst>
              <a:ext uri="{FF2B5EF4-FFF2-40B4-BE49-F238E27FC236}">
                <a16:creationId xmlns:a16="http://schemas.microsoft.com/office/drawing/2014/main" id="{AB35B8B3-7F7C-5CE6-A929-9F016770E5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1635" y="3284246"/>
            <a:ext cx="2853189" cy="337052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2D56EEC-F746-E584-5BCA-0C719D627484}"/>
              </a:ext>
            </a:extLst>
          </p:cNvPr>
          <p:cNvSpPr txBox="1"/>
          <p:nvPr/>
        </p:nvSpPr>
        <p:spPr>
          <a:xfrm>
            <a:off x="838199" y="5514661"/>
            <a:ext cx="5252484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i="1"/>
              <a:t>Model success is dependent on the NSF250's front end geometry and how it varies fork compression</a:t>
            </a:r>
          </a:p>
        </p:txBody>
      </p:sp>
    </p:spTree>
    <p:extLst>
      <p:ext uri="{BB962C8B-B14F-4D97-AF65-F5344CB8AC3E}">
        <p14:creationId xmlns:p14="http://schemas.microsoft.com/office/powerpoint/2010/main" val="1031931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588B7DC-0F5C-7989-9A22-9A77C8D153B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99" t="1470" r="4209" b="8529"/>
          <a:stretch/>
        </p:blipFill>
        <p:spPr bwMode="auto">
          <a:xfrm>
            <a:off x="3892264" y="10"/>
            <a:ext cx="8305196" cy="6867034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1954E-792C-6D24-A41A-09C5CEA2C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Conclusions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200A32-CE46-DF5A-0B59-C4414EB8FFC1}"/>
              </a:ext>
            </a:extLst>
          </p:cNvPr>
          <p:cNvSpPr txBox="1"/>
          <p:nvPr/>
        </p:nvSpPr>
        <p:spPr>
          <a:xfrm>
            <a:off x="371094" y="2718054"/>
            <a:ext cx="4380199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Potential for flow improvement, fork space dependent</a:t>
            </a:r>
            <a:endParaRPr lang="en-US" sz="2000" err="1">
              <a:cs typeface="Calibri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Model and experiments were sufficient to gather required info</a:t>
            </a:r>
            <a:endParaRPr lang="en-US" sz="2000">
              <a:cs typeface="Calibri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Dimension accurate model required for further analysis and collaboration with Aidan</a:t>
            </a:r>
            <a:endParaRPr lang="en-US" sz="200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4FB8A5-0994-3036-17F5-2F26F0F7B6DB}"/>
              </a:ext>
            </a:extLst>
          </p:cNvPr>
          <p:cNvSpPr/>
          <p:nvPr/>
        </p:nvSpPr>
        <p:spPr>
          <a:xfrm>
            <a:off x="196103" y="686359"/>
            <a:ext cx="1299882" cy="4594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105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CE720-AE45-76A4-863E-FD8B6F81D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52" y="2980837"/>
            <a:ext cx="3022054" cy="3088105"/>
          </a:xfrm>
        </p:spPr>
        <p:txBody>
          <a:bodyPr anchor="t">
            <a:normAutofit/>
          </a:bodyPr>
          <a:lstStyle/>
          <a:p>
            <a:pPr algn="ctr"/>
            <a:r>
              <a:rPr lang="en-GB" sz="3300">
                <a:solidFill>
                  <a:schemeClr val="bg1"/>
                </a:solidFill>
              </a:rPr>
              <a:t>Aerodynamics References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EB4372-0347-FED4-7CB1-1D9318941650}"/>
              </a:ext>
            </a:extLst>
          </p:cNvPr>
          <p:cNvSpPr txBox="1"/>
          <p:nvPr/>
        </p:nvSpPr>
        <p:spPr>
          <a:xfrm>
            <a:off x="4417620" y="1854530"/>
            <a:ext cx="7097485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>
                <a:cs typeface="Arial"/>
              </a:rPr>
              <a:t>ANSYS </a:t>
            </a:r>
            <a:r>
              <a:rPr lang="en-GB" b="1">
                <a:cs typeface="Arial"/>
              </a:rPr>
              <a:t>(2015)</a:t>
            </a:r>
            <a:r>
              <a:rPr lang="en-GB">
                <a:cs typeface="Arial"/>
              </a:rPr>
              <a:t> </a:t>
            </a:r>
            <a:r>
              <a:rPr lang="en-GB" i="1">
                <a:cs typeface="Arial"/>
              </a:rPr>
              <a:t>2012 Sales Conference Theme and Team Building </a:t>
            </a:r>
            <a:r>
              <a:rPr lang="en-GB">
                <a:solidFill>
                  <a:srgbClr val="0563C1"/>
                </a:solidFill>
                <a:cs typeface="Arial"/>
                <a:hlinkClick r:id="rId2"/>
              </a:rPr>
              <a:t>http://static.sapucaia.ifsul.edu.br/professores/mauro/Curso%20Ansys/CFX_16_CD/lectures_trainee/CFX-Intro_16_L05_PostProcessing.pdf</a:t>
            </a:r>
            <a:r>
              <a:rPr lang="en-GB">
                <a:cs typeface="Arial"/>
              </a:rPr>
              <a:t> </a:t>
            </a:r>
            <a:r>
              <a:rPr lang="en-US">
                <a:cs typeface="Arial"/>
              </a:rPr>
              <a:t>​</a:t>
            </a:r>
          </a:p>
          <a:p>
            <a:endParaRPr lang="en-US">
              <a:cs typeface="Arial"/>
            </a:endParaRPr>
          </a:p>
          <a:p>
            <a:pPr>
              <a:buChar char="•"/>
            </a:pPr>
            <a:r>
              <a:rPr lang="en-GB" i="1">
                <a:cs typeface="Arial"/>
              </a:rPr>
              <a:t>An Introduction to Computational Fluid Dynamics </a:t>
            </a:r>
            <a:r>
              <a:rPr lang="en-GB">
                <a:cs typeface="Arial"/>
              </a:rPr>
              <a:t>[</a:t>
            </a:r>
            <a:r>
              <a:rPr lang="en-GB" err="1">
                <a:cs typeface="Arial"/>
              </a:rPr>
              <a:t>Malalasekera</a:t>
            </a:r>
            <a:r>
              <a:rPr lang="en-GB">
                <a:cs typeface="Arial"/>
              </a:rPr>
              <a:t>, H.K + Versteeg And W.] </a:t>
            </a:r>
            <a:r>
              <a:rPr lang="en-GB" i="1">
                <a:cs typeface="Arial"/>
              </a:rPr>
              <a:t>Pearson Education UK </a:t>
            </a:r>
            <a:r>
              <a:rPr lang="en-GB" b="1">
                <a:cs typeface="Arial"/>
              </a:rPr>
              <a:t>(2007) </a:t>
            </a:r>
            <a:r>
              <a:rPr lang="en-US">
                <a:cs typeface="Arial"/>
              </a:rPr>
              <a:t>​</a:t>
            </a:r>
          </a:p>
          <a:p>
            <a:endParaRPr lang="en-US">
              <a:cs typeface="Arial"/>
            </a:endParaRPr>
          </a:p>
          <a:p>
            <a:pPr>
              <a:buChar char="•"/>
            </a:pPr>
            <a:r>
              <a:rPr lang="en-GB">
                <a:cs typeface="Arial"/>
              </a:rPr>
              <a:t>Abdellah </a:t>
            </a:r>
            <a:r>
              <a:rPr lang="en-GB" err="1">
                <a:cs typeface="Arial"/>
              </a:rPr>
              <a:t>Essaghouri</a:t>
            </a:r>
            <a:r>
              <a:rPr lang="en-GB">
                <a:cs typeface="Arial"/>
              </a:rPr>
              <a:t> </a:t>
            </a:r>
            <a:r>
              <a:rPr lang="en-GB" b="1">
                <a:cs typeface="Arial"/>
              </a:rPr>
              <a:t>(2017) </a:t>
            </a:r>
            <a:r>
              <a:rPr lang="en-GB" i="1">
                <a:cs typeface="Arial"/>
              </a:rPr>
              <a:t>CFD analysis on effect of front windshield angle on aerodynamic drag </a:t>
            </a:r>
            <a:r>
              <a:rPr lang="en-GB">
                <a:solidFill>
                  <a:srgbClr val="0563C1"/>
                </a:solidFill>
                <a:cs typeface="Arial"/>
                <a:hlinkClick r:id="rId3"/>
              </a:rPr>
              <a:t>https://www.researchgate.net/publication/319860198_CFD_analysis_on_effect_of_front_windshield_angle_on_aerodynamic_drag</a:t>
            </a:r>
          </a:p>
        </p:txBody>
      </p:sp>
    </p:spTree>
    <p:extLst>
      <p:ext uri="{BB962C8B-B14F-4D97-AF65-F5344CB8AC3E}">
        <p14:creationId xmlns:p14="http://schemas.microsoft.com/office/powerpoint/2010/main" val="21110053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D55E05-51A2-4173-A7FA-869DE4F7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345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28F621-4C6A-FB50-7EAA-480DAD1E9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792"/>
            <a:ext cx="4795157" cy="5413248"/>
          </a:xfrm>
        </p:spPr>
        <p:txBody>
          <a:bodyPr>
            <a:normAutofit/>
          </a:bodyPr>
          <a:lstStyle/>
          <a:p>
            <a:r>
              <a:rPr lang="en-US" sz="5200" b="1">
                <a:solidFill>
                  <a:schemeClr val="bg1"/>
                </a:solidFill>
              </a:rPr>
              <a:t>References:</a:t>
            </a:r>
            <a:br>
              <a:rPr lang="en-US" sz="5200">
                <a:solidFill>
                  <a:schemeClr val="bg1"/>
                </a:solidFill>
              </a:rPr>
            </a:br>
            <a:r>
              <a:rPr lang="en-US" sz="5200">
                <a:solidFill>
                  <a:schemeClr val="bg1"/>
                </a:solidFill>
              </a:rPr>
              <a:t>Presentation pictures</a:t>
            </a:r>
            <a:endParaRPr lang="en-GB" sz="52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35624-EBB9-CF10-313A-1534EAF46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1451" y="621792"/>
            <a:ext cx="4832349" cy="6236208"/>
          </a:xfrm>
        </p:spPr>
        <p:txBody>
          <a:bodyPr anchor="ctr">
            <a:normAutofit lnSpcReduction="10000"/>
          </a:bodyPr>
          <a:lstStyle/>
          <a:p>
            <a:endParaRPr lang="en-GB" sz="2000">
              <a:hlinkClick r:id="rId2"/>
            </a:endParaRPr>
          </a:p>
          <a:p>
            <a:r>
              <a:rPr lang="en-GB" sz="2000"/>
              <a:t>Motorcycle Specs (2012) Available at URL: </a:t>
            </a:r>
            <a:r>
              <a:rPr lang="en-GB" sz="2000">
                <a:hlinkClick r:id="rId2"/>
              </a:rPr>
              <a:t>https://www.motorcyclespecs.co.za/model/Racers/Honda_NSF250R_Moto3.html</a:t>
            </a:r>
            <a:endParaRPr lang="en-GB" sz="2000"/>
          </a:p>
          <a:p>
            <a:r>
              <a:rPr lang="en-GB" sz="2000"/>
              <a:t>Ducati (2017) Available at URL: </a:t>
            </a:r>
            <a:r>
              <a:rPr lang="en-GB" sz="2000">
                <a:hlinkClick r:id="rId3"/>
              </a:rPr>
              <a:t>https://www.youtube.com/watch?v=JPlEORCUzvo</a:t>
            </a:r>
            <a:r>
              <a:rPr lang="en-GB" sz="2000"/>
              <a:t> </a:t>
            </a:r>
          </a:p>
          <a:p>
            <a:r>
              <a:rPr lang="en-GB" sz="2000" err="1"/>
              <a:t>MotoFomo</a:t>
            </a:r>
            <a:r>
              <a:rPr lang="en-GB" sz="2000"/>
              <a:t> (2021) Available at URL: </a:t>
            </a:r>
            <a:r>
              <a:rPr lang="en-GB" sz="2000">
                <a:hlinkClick r:id="rId4"/>
              </a:rPr>
              <a:t>https://motofomo.com/motorcycle-forks-faq/</a:t>
            </a:r>
            <a:r>
              <a:rPr lang="en-GB" sz="2000"/>
              <a:t> </a:t>
            </a:r>
          </a:p>
          <a:p>
            <a:r>
              <a:rPr lang="en-GB" sz="2000"/>
              <a:t>44Teeth (2022) Available at URL: </a:t>
            </a:r>
            <a:r>
              <a:rPr lang="en-GB" sz="2000">
                <a:hlinkClick r:id="rId5"/>
              </a:rPr>
              <a:t>https://www.44teeth.com/five-main-types-of-motorcycle-frame/</a:t>
            </a:r>
            <a:endParaRPr lang="en-GB" sz="2000"/>
          </a:p>
          <a:p>
            <a:r>
              <a:rPr lang="en-GB" sz="2000" err="1"/>
              <a:t>Siahaan</a:t>
            </a:r>
            <a:r>
              <a:rPr lang="en-GB" sz="2000"/>
              <a:t> (2021) Available at </a:t>
            </a:r>
            <a:r>
              <a:rPr lang="en-GB" sz="2000">
                <a:hlinkClick r:id="rId6"/>
              </a:rPr>
              <a:t>URL:https://www.motorcycle.com/products/best-motorcycle-racing-tires</a:t>
            </a:r>
            <a:endParaRPr lang="en-GB" sz="2000"/>
          </a:p>
          <a:p>
            <a:r>
              <a:rPr lang="en-GB" sz="2000"/>
              <a:t>Murphy (2019) Available at </a:t>
            </a:r>
            <a:r>
              <a:rPr lang="en-GB" sz="2000">
                <a:hlinkClick r:id="rId7"/>
              </a:rPr>
              <a:t>URL:https://www.rideapart.com/news/352498/ducati-museum-aerodynamics-exhibit-fascinating/</a:t>
            </a:r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05121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9" ma:contentTypeDescription="Create a new document." ma:contentTypeScope="" ma:versionID="80567d2f00999b04abc08794ccc8179b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708de4002841ba0db418874f1b5f5d94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90ba2752-8ad2-4cc1-b1e1-8c2f410472ed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AA2CE91-FE20-44D0-A391-8C281156BC69}">
  <ds:schemaRefs>
    <ds:schemaRef ds:uri="124aec4c-f557-4449-874b-c8e427c32989"/>
    <ds:schemaRef ds:uri="54880abc-2d15-448d-80f0-341d280be7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9BC55C2-12EE-4630-AC40-0DBF60C7C5D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0</TotalTime>
  <Words>2449</Words>
  <Application>Microsoft Office PowerPoint</Application>
  <PresentationFormat>Widescreen</PresentationFormat>
  <Paragraphs>327</Paragraphs>
  <Slides>45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Arial</vt:lpstr>
      <vt:lpstr>Arial,Sans-Serif</vt:lpstr>
      <vt:lpstr>Calibri</vt:lpstr>
      <vt:lpstr>Calibri Light</vt:lpstr>
      <vt:lpstr>Cambria Math</vt:lpstr>
      <vt:lpstr>Gill Sans MT</vt:lpstr>
      <vt:lpstr>Office Theme</vt:lpstr>
      <vt:lpstr>Office Theme</vt:lpstr>
      <vt:lpstr>Moto 3 Group Project</vt:lpstr>
      <vt:lpstr>Research Areas</vt:lpstr>
      <vt:lpstr>Team Structure</vt:lpstr>
      <vt:lpstr>Engine</vt:lpstr>
      <vt:lpstr>Literature Review</vt:lpstr>
      <vt:lpstr>Modelling Work</vt:lpstr>
      <vt:lpstr>Experimental  Work </vt:lpstr>
      <vt:lpstr>Analytical Work</vt:lpstr>
      <vt:lpstr>Analytical Work</vt:lpstr>
      <vt:lpstr>Conclusions</vt:lpstr>
      <vt:lpstr>Engine References</vt:lpstr>
      <vt:lpstr>Suspension</vt:lpstr>
      <vt:lpstr>Literature Review</vt:lpstr>
      <vt:lpstr>Modelling Work</vt:lpstr>
      <vt:lpstr>PowerPoint Presentation</vt:lpstr>
      <vt:lpstr>Analytical work</vt:lpstr>
      <vt:lpstr>Damping Characteristics</vt:lpstr>
      <vt:lpstr>Conclusions</vt:lpstr>
      <vt:lpstr>Suspension References</vt:lpstr>
      <vt:lpstr>Data Analysis</vt:lpstr>
      <vt:lpstr>Modelling Work</vt:lpstr>
      <vt:lpstr>COMPLICATIONS</vt:lpstr>
      <vt:lpstr>Overall Work</vt:lpstr>
      <vt:lpstr>Chassis Geometry</vt:lpstr>
      <vt:lpstr>Setup Sheet Centre of Gravity</vt:lpstr>
      <vt:lpstr>Setup Sheet Gearing, Driving Force &amp; Wheel Loads</vt:lpstr>
      <vt:lpstr>Geometry Calculator</vt:lpstr>
      <vt:lpstr>Chassis Geometry  References</vt:lpstr>
      <vt:lpstr>Rolling Resistance</vt:lpstr>
      <vt:lpstr>Introduction</vt:lpstr>
      <vt:lpstr>Objectives</vt:lpstr>
      <vt:lpstr>PowerPoint Presentation</vt:lpstr>
      <vt:lpstr>Experimental set up 1</vt:lpstr>
      <vt:lpstr>Experimental set up 2</vt:lpstr>
      <vt:lpstr>PowerPoint Presentation</vt:lpstr>
      <vt:lpstr>PowerPoint Presentation</vt:lpstr>
      <vt:lpstr>Conclusions</vt:lpstr>
      <vt:lpstr>Aerodynamics</vt:lpstr>
      <vt:lpstr>Project Aims</vt:lpstr>
      <vt:lpstr>Literature Review</vt:lpstr>
      <vt:lpstr>Experimental / Analytical Work</vt:lpstr>
      <vt:lpstr>Modelling Work</vt:lpstr>
      <vt:lpstr>Conclusions</vt:lpstr>
      <vt:lpstr>Aerodynamics References</vt:lpstr>
      <vt:lpstr>References: Presentation pictures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 3 Group Project</dc:title>
  <dc:creator>Parry Hill (2004858)</dc:creator>
  <cp:lastModifiedBy>Parry Hill (2004858)</cp:lastModifiedBy>
  <cp:revision>3</cp:revision>
  <dcterms:created xsi:type="dcterms:W3CDTF">2023-01-15T21:38:17Z</dcterms:created>
  <dcterms:modified xsi:type="dcterms:W3CDTF">2023-03-29T19:08:55Z</dcterms:modified>
</cp:coreProperties>
</file>