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7" r:id="rId3"/>
    <p:sldId id="256" r:id="rId4"/>
    <p:sldId id="259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/>
    <p:restoredTop sz="94683"/>
  </p:normalViewPr>
  <p:slideViewPr>
    <p:cSldViewPr snapToGrid="0" snapToObjects="1">
      <p:cViewPr varScale="1">
        <p:scale>
          <a:sx n="86" d="100"/>
          <a:sy n="86" d="100"/>
        </p:scale>
        <p:origin x="3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openxmlformats.org/officeDocument/2006/relationships/customXml" Target="../customXml/item3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openxmlformats.org/officeDocument/2006/relationships/customXml" Target="../customXml/item2.xml"/><Relationship Id="rId5" Type="http://schemas.openxmlformats.org/officeDocument/2006/relationships/slide" Target="slides/slide4.xml"/><Relationship Id="rId10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0D2E48-D18E-194F-98FD-E2D0F0B23D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C63F043-1E43-DC44-9B03-5CF23074FA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3CEF64A-0D93-C54B-90E6-833633647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71D7659-C7AE-1147-A24B-E5E541035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69FAB23-C4D2-424B-B409-25EDC5FC3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15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9119EA4-D29F-1340-9E61-7D8C19233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18D7A4C-EFAD-9545-B20F-9075390A2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DAFFE6-BA83-A649-A140-D92CA5E9C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CA531C3-B72B-874F-BDFF-95B70DB9D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A05C159-1F3A-FF44-840F-9375941A8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68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5807FE-2014-6547-A1B4-1DC09EA9F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CEAF88C-26C1-FA4C-BBC6-4463C5C4D1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29639E-14F1-FE4C-A52A-192628703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3EFAE94-F46F-1248-B18D-5AB29E301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3844DA-1528-934B-B583-89A92CA12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38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7D1570A-9B11-BE44-A674-E4030B5C6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4938015-1A57-CB48-A2C5-467E412F55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0CCBCCB-43DE-7740-8E55-F5CD7729CD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CE2E5DA-36AA-F24C-A671-714941112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73A484E-271F-5747-99A5-CB3823511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C3702AD-8EFF-8444-9755-E45332D75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127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0BDC0C3-E920-794F-92E2-A41C1D99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A8CFF79-EDEF-A54F-A8AA-6DC231EDE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330FD4-9A0D-AD40-B212-900415241C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E78AB48-261A-4E46-8DE7-BAAC228870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9A6B64B-0785-F645-9C42-F483C940D2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15165A5-2DDF-094E-91AB-8D2B66B5A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E5D370A-389D-0C47-A65A-0F1A5B2DE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7833A1D-2B3E-B742-90C6-0021F7D75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306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0C2C0BC-D050-4240-A3FE-5E832A34D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47AA1D2A-627E-E64B-9CA9-D6DC305DC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0B930D1-D7DC-5D49-A06B-A3A00311E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5EC85DE1-01F0-5E4A-954B-5F9D515D1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9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5392E2E-D403-6F42-B811-87556A0F7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97D93D6-C33A-2640-921D-1F268C86A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634362E-FE52-ED40-9C94-1EEA6F64D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293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73B23FB-6561-4C41-999F-47A08D9B8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B25636D-705B-C944-8FFA-BB7E86E81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248F2D2-4042-D342-B502-DDC5CB1E7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0F3EDBC-2DA5-9042-B92F-D6ABBCBB0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8813A6B-4F53-1246-838F-291E680FF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BEA2AE6-56F8-1747-A74B-A28D04EF8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10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9F553C6-C89C-B047-8E81-BA965EDA2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C1529E67-E5E4-FF40-BE4E-7E02E38AB9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632F4DB-F4AE-8244-987D-ACB56DBF8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75D43C6-AB2E-F64D-B118-5158A035B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785F978-D177-2340-A95E-ADD515BBF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26F142C-8966-7A4E-9DE3-B95E0E537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58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656705E-4384-804A-885E-F1CC83B23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45C2FBCA-523B-2F46-A097-A23D814710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674A8EA-6A49-D64C-A5FD-0729B2D8B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AD61907-73CC-B848-B4CC-23D1DA1EE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72C1259-8744-A943-A99A-27143EE4B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71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60727583-FCE2-EE43-9406-159D71F56B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7D1D969-49A9-B042-BCDA-3DF5314923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443D680-B212-514D-A8D5-3AC51919E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2874AC2-C5F0-A248-8385-F8B999E4C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483D7E2-1E5E-204E-B263-FAB3BF35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62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36CA945-D3E4-CB43-A8AA-5434AF82A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F96B661-C1EA-234B-8A06-278E04ACF6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GB"/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03B6E14-C810-D142-AEC2-FF1B6E5BE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7EE96-E334-6042-BBB5-82D2189DF3E3}" type="datetimeFigureOut">
              <a:rPr lang="en-GB" smtClean="0"/>
              <a:t>03/08/2021</a:t>
            </a:fld>
            <a:endParaRPr lang="en-GB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1A97BC7-6D64-AA48-877A-6E66570FC2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19A38A8-CB39-C44E-8EE8-2F6B3075E5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ED45C-6E14-024F-9D1B-CCBD504287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24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4" descr="手机屏幕的截图&#10;&#10;描述已自动生成">
            <a:extLst>
              <a:ext uri="{FF2B5EF4-FFF2-40B4-BE49-F238E27FC236}">
                <a16:creationId xmlns:a16="http://schemas.microsoft.com/office/drawing/2014/main" id="{F4840E22-CC37-B544-8308-3403145501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24" r="1" b="8359"/>
          <a:stretch/>
        </p:blipFill>
        <p:spPr>
          <a:xfrm>
            <a:off x="5676288" y="0"/>
            <a:ext cx="6515712" cy="5561351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F7348F51-4D6D-C446-954D-EE5B4A77B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892" y="151532"/>
            <a:ext cx="6152911" cy="99358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 software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D46A20-BF6B-1444-A36C-9F17F88CF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892" y="1296649"/>
            <a:ext cx="6662577" cy="58644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Assist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work of HR basic task</a:t>
            </a: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Broaden talent pool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Video interviews give flexibility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Internal communication is simpler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Share information quickly and easily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Onboarding and training new employees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individual workers and managers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manager:</a:t>
            </a: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Retain talent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 diverse teams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workers: 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Get the task faster</a:t>
            </a: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Convenient to communicate with others.</a:t>
            </a:r>
            <a:endParaRPr lang="en-US" sz="20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F085E71-CE36-0347-B8EB-B76803DA2F90}"/>
              </a:ext>
            </a:extLst>
          </p:cNvPr>
          <p:cNvSpPr txBox="1"/>
          <p:nvPr/>
        </p:nvSpPr>
        <p:spPr>
          <a:xfrm>
            <a:off x="10677994" y="6123543"/>
            <a:ext cx="1514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</a:t>
            </a:r>
            <a:r>
              <a:rPr lang="zh-CN" altLang="en-US" dirty="0"/>
              <a:t> </a:t>
            </a:r>
            <a:r>
              <a:rPr lang="en-US" altLang="zh-CN" dirty="0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166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图形用户界面, 应用程序&#10;&#10;描述已自动生成">
            <a:extLst>
              <a:ext uri="{FF2B5EF4-FFF2-40B4-BE49-F238E27FC236}">
                <a16:creationId xmlns:a16="http://schemas.microsoft.com/office/drawing/2014/main" id="{5F0246BA-3FC0-3642-A111-80F7F1B19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26217"/>
            <a:ext cx="8116959" cy="5431784"/>
          </a:xfrm>
          <a:prstGeom prst="rect">
            <a:avLst/>
          </a:prstGeom>
        </p:spPr>
      </p:pic>
      <p:sp>
        <p:nvSpPr>
          <p:cNvPr id="9" name="内容占位符 8">
            <a:extLst>
              <a:ext uri="{FF2B5EF4-FFF2-40B4-BE49-F238E27FC236}">
                <a16:creationId xmlns:a16="http://schemas.microsoft.com/office/drawing/2014/main" id="{681F700C-9CD6-AF43-88E9-FF47ADB36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592" y="2382413"/>
            <a:ext cx="4398364" cy="370574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need of strategy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Comparing to the traditional face to face interview in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aphysical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meeting room.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need of practical</a:t>
            </a:r>
          </a:p>
          <a:p>
            <a:pPr marL="0" indent="0">
              <a:buNone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of the influence of Covid19.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D65558B-17BC-004A-BBFF-C3F80AD7E53D}"/>
              </a:ext>
            </a:extLst>
          </p:cNvPr>
          <p:cNvSpPr/>
          <p:nvPr/>
        </p:nvSpPr>
        <p:spPr>
          <a:xfrm>
            <a:off x="4301962" y="289132"/>
            <a:ext cx="762999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it meet the strategic and practical needs of the company? </a:t>
            </a:r>
          </a:p>
        </p:txBody>
      </p:sp>
    </p:spTree>
    <p:extLst>
      <p:ext uri="{BB962C8B-B14F-4D97-AF65-F5344CB8AC3E}">
        <p14:creationId xmlns:p14="http://schemas.microsoft.com/office/powerpoint/2010/main" val="104366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2FB39628-5122-F146-8BF7-25B6B620B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91810" y="4722626"/>
            <a:ext cx="4165290" cy="61762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. </a:t>
            </a:r>
          </a:p>
        </p:txBody>
      </p:sp>
      <p:pic>
        <p:nvPicPr>
          <p:cNvPr id="5" name="内容占位符 4" descr="图形用户界面&#10;&#10;描述已自动生成">
            <a:extLst>
              <a:ext uri="{FF2B5EF4-FFF2-40B4-BE49-F238E27FC236}">
                <a16:creationId xmlns:a16="http://schemas.microsoft.com/office/drawing/2014/main" id="{BE192704-8653-8C41-9B46-451A50C4DB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4" r="27398"/>
          <a:stretch/>
        </p:blipFill>
        <p:spPr>
          <a:xfrm>
            <a:off x="-2192" y="10"/>
            <a:ext cx="8436340" cy="685799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7FB599E7-47CD-274F-A962-581617AA07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5477" y="0"/>
            <a:ext cx="4347147" cy="3822492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Experienced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implemented differently in large and SEM companies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some sectors/ industries more affected than others? 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EBFB5FE-4D4F-F54C-9A14-E0D9AF1EE6A7}"/>
              </a:ext>
            </a:extLst>
          </p:cNvPr>
          <p:cNvSpPr/>
          <p:nvPr/>
        </p:nvSpPr>
        <p:spPr>
          <a:xfrm>
            <a:off x="7793923" y="5226774"/>
            <a:ext cx="439807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 software will provide help for both large and SME companies. But from my own perspective, it will bring more benefits for large companies especially MNEs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11487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69DA2A7F-55C9-284B-89AF-3BE831F5E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78" y="125283"/>
            <a:ext cx="5251316" cy="152697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HR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EDBC84F-9B05-44CB-8052-031AD6B0A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 will use online data for unified management.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the development of network technology and resources, the corporate human resource management department has transformed from an administrative department to a strategic department. </a:t>
            </a:r>
          </a:p>
        </p:txBody>
      </p:sp>
      <p:pic>
        <p:nvPicPr>
          <p:cNvPr id="7" name="图片 6" descr="图形用户界面&#10;&#10;描述已自动生成">
            <a:extLst>
              <a:ext uri="{FF2B5EF4-FFF2-40B4-BE49-F238E27FC236}">
                <a16:creationId xmlns:a16="http://schemas.microsoft.com/office/drawing/2014/main" id="{74209472-E97E-6840-B26D-65E0182B11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68" r="25522"/>
          <a:stretch/>
        </p:blipFill>
        <p:spPr>
          <a:xfrm>
            <a:off x="622616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71004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4D59DA1BF2B3334DB5F90C6E07467918" ma:contentTypeVersion="8" ma:contentTypeDescription="新建文档。" ma:contentTypeScope="" ma:versionID="3b0d1970cbe8bf1b2fe8d8340032e087">
  <xsd:schema xmlns:xsd="http://www.w3.org/2001/XMLSchema" xmlns:xs="http://www.w3.org/2001/XMLSchema" xmlns:p="http://schemas.microsoft.com/office/2006/metadata/properties" xmlns:ns2="06e3169f-a9f3-41ae-acb0-0b632df752ba" xmlns:ns3="bef62789-d549-4860-81a5-a69cfe2d4824" targetNamespace="http://schemas.microsoft.com/office/2006/metadata/properties" ma:root="true" ma:fieldsID="8a199f1e161840bab300d98cc048e1db" ns2:_="" ns3:_="">
    <xsd:import namespace="06e3169f-a9f3-41ae-acb0-0b632df752ba"/>
    <xsd:import namespace="bef62789-d549-4860-81a5-a69cfe2d482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e3169f-a9f3-41ae-acb0-0b632df752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f62789-d549-4860-81a5-a69cfe2d482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共享对象: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共享对象详细信息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22B443C-82BD-4113-9E68-9AE5084CFC75}"/>
</file>

<file path=customXml/itemProps2.xml><?xml version="1.0" encoding="utf-8"?>
<ds:datastoreItem xmlns:ds="http://schemas.openxmlformats.org/officeDocument/2006/customXml" ds:itemID="{E24EBCBC-ACE3-4B8A-8360-0EA1C0DDED2A}"/>
</file>

<file path=customXml/itemProps3.xml><?xml version="1.0" encoding="utf-8"?>
<ds:datastoreItem xmlns:ds="http://schemas.openxmlformats.org/officeDocument/2006/customXml" ds:itemID="{D9711AA4-DEE8-4B74-9491-F0C80951C4DB}"/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209</Words>
  <Application>Microsoft Macintosh PowerPoint</Application>
  <PresentationFormat>宽屏</PresentationFormat>
  <Paragraphs>31</Paragraphs>
  <Slides>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</vt:i4>
      </vt:variant>
    </vt:vector>
  </HeadingPairs>
  <TitlesOfParts>
    <vt:vector size="9" baseType="lpstr">
      <vt:lpstr>等线</vt:lpstr>
      <vt:lpstr>等线 Light</vt:lpstr>
      <vt:lpstr>Arial</vt:lpstr>
      <vt:lpstr>Times New Roman</vt:lpstr>
      <vt:lpstr>Office 主题​​</vt:lpstr>
      <vt:lpstr>Online meeting software</vt:lpstr>
      <vt:lpstr>PowerPoint 演示文稿</vt:lpstr>
      <vt:lpstr>Experienced  or implemented differently in large and SEM companies  Are some sectors/ industries more affected than others? </vt:lpstr>
      <vt:lpstr>Affect design of HR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Junqian Dai</dc:creator>
  <cp:lastModifiedBy>Junqian Dai</cp:lastModifiedBy>
  <cp:revision>12</cp:revision>
  <dcterms:created xsi:type="dcterms:W3CDTF">2021-08-03T09:12:41Z</dcterms:created>
  <dcterms:modified xsi:type="dcterms:W3CDTF">2021-08-03T10:18:54Z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0x0101004D59DA1BF2B3334DB5F90C6E07467918</vt:lpwstr>
  </property>
</Properties>
</file>