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9" r:id="rId2"/>
    <p:sldId id="270" r:id="rId3"/>
    <p:sldId id="256" r:id="rId4"/>
    <p:sldId id="257" r:id="rId5"/>
    <p:sldId id="258" r:id="rId6"/>
    <p:sldId id="259" r:id="rId7"/>
    <p:sldId id="260" r:id="rId8"/>
    <p:sldId id="262" r:id="rId9"/>
    <p:sldId id="263" r:id="rId10"/>
    <p:sldId id="265" r:id="rId11"/>
    <p:sldId id="266" r:id="rId12"/>
    <p:sldId id="267" r:id="rId13"/>
    <p:sldId id="271"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F8714A-31D9-430D-AD57-DD7171A4147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9D372AE-13AE-4A9A-826F-795E7CAAC59C}">
      <dgm:prSet/>
      <dgm:spPr/>
      <dgm:t>
        <a:bodyPr/>
        <a:lstStyle/>
        <a:p>
          <a:r>
            <a:rPr lang="en-US"/>
            <a:t>Introduction</a:t>
          </a:r>
        </a:p>
      </dgm:t>
    </dgm:pt>
    <dgm:pt modelId="{82D57F16-5D1C-4529-920B-B7CA1A1B7619}" type="parTrans" cxnId="{C9A49FA7-3CE2-4BE9-A301-72BF4C66E0C9}">
      <dgm:prSet/>
      <dgm:spPr/>
      <dgm:t>
        <a:bodyPr/>
        <a:lstStyle/>
        <a:p>
          <a:endParaRPr lang="en-US"/>
        </a:p>
      </dgm:t>
    </dgm:pt>
    <dgm:pt modelId="{489C4923-140D-4CD4-8F0A-AF1997205702}" type="sibTrans" cxnId="{C9A49FA7-3CE2-4BE9-A301-72BF4C66E0C9}">
      <dgm:prSet/>
      <dgm:spPr/>
      <dgm:t>
        <a:bodyPr/>
        <a:lstStyle/>
        <a:p>
          <a:endParaRPr lang="en-US"/>
        </a:p>
      </dgm:t>
    </dgm:pt>
    <dgm:pt modelId="{A015B29A-FEB9-4AFF-8105-9B82367D9286}">
      <dgm:prSet/>
      <dgm:spPr/>
      <dgm:t>
        <a:bodyPr/>
        <a:lstStyle/>
        <a:p>
          <a:r>
            <a:rPr lang="en-US" dirty="0"/>
            <a:t>Major Market of Marriott</a:t>
          </a:r>
        </a:p>
      </dgm:t>
    </dgm:pt>
    <dgm:pt modelId="{360FB23B-3908-4B9C-B7E1-691B6E2926CB}" type="parTrans" cxnId="{CD106628-A685-40E5-95B1-A8F57153EA82}">
      <dgm:prSet/>
      <dgm:spPr/>
      <dgm:t>
        <a:bodyPr/>
        <a:lstStyle/>
        <a:p>
          <a:endParaRPr lang="en-US"/>
        </a:p>
      </dgm:t>
    </dgm:pt>
    <dgm:pt modelId="{7F9CE0D6-B98A-41E0-BB98-B9B7E5A910A9}" type="sibTrans" cxnId="{CD106628-A685-40E5-95B1-A8F57153EA82}">
      <dgm:prSet/>
      <dgm:spPr/>
      <dgm:t>
        <a:bodyPr/>
        <a:lstStyle/>
        <a:p>
          <a:endParaRPr lang="en-US"/>
        </a:p>
      </dgm:t>
    </dgm:pt>
    <dgm:pt modelId="{BC241684-ADFF-4734-B15B-363C5BBAB03A}">
      <dgm:prSet/>
      <dgm:spPr/>
      <dgm:t>
        <a:bodyPr/>
        <a:lstStyle/>
        <a:p>
          <a:r>
            <a:rPr lang="en-US"/>
            <a:t>Guest Services</a:t>
          </a:r>
        </a:p>
      </dgm:t>
    </dgm:pt>
    <dgm:pt modelId="{43A25F77-4A3F-4AFB-AF25-7D17F9D2DDA0}" type="parTrans" cxnId="{ED1AC681-3EA7-4AB8-8443-211C72D9C839}">
      <dgm:prSet/>
      <dgm:spPr/>
      <dgm:t>
        <a:bodyPr/>
        <a:lstStyle/>
        <a:p>
          <a:endParaRPr lang="en-US"/>
        </a:p>
      </dgm:t>
    </dgm:pt>
    <dgm:pt modelId="{8EF0AD0B-7DFA-42A3-8060-B7C3F8907EFA}" type="sibTrans" cxnId="{ED1AC681-3EA7-4AB8-8443-211C72D9C839}">
      <dgm:prSet/>
      <dgm:spPr/>
      <dgm:t>
        <a:bodyPr/>
        <a:lstStyle/>
        <a:p>
          <a:endParaRPr lang="en-US"/>
        </a:p>
      </dgm:t>
    </dgm:pt>
    <dgm:pt modelId="{E7FE4813-FC50-46F4-90B6-9059E63F12F6}">
      <dgm:prSet/>
      <dgm:spPr/>
      <dgm:t>
        <a:bodyPr/>
        <a:lstStyle/>
        <a:p>
          <a:r>
            <a:rPr lang="en-US"/>
            <a:t>Role of Hospitality</a:t>
          </a:r>
        </a:p>
      </dgm:t>
    </dgm:pt>
    <dgm:pt modelId="{76866D97-78C7-4A41-82D0-ADCC21FC6546}" type="parTrans" cxnId="{6367C0AC-24C6-4800-BCF7-E0339D2631A1}">
      <dgm:prSet/>
      <dgm:spPr/>
      <dgm:t>
        <a:bodyPr/>
        <a:lstStyle/>
        <a:p>
          <a:endParaRPr lang="en-US"/>
        </a:p>
      </dgm:t>
    </dgm:pt>
    <dgm:pt modelId="{53F9C20F-6F3A-430A-B101-63CD09F08BD5}" type="sibTrans" cxnId="{6367C0AC-24C6-4800-BCF7-E0339D2631A1}">
      <dgm:prSet/>
      <dgm:spPr/>
      <dgm:t>
        <a:bodyPr/>
        <a:lstStyle/>
        <a:p>
          <a:endParaRPr lang="en-US"/>
        </a:p>
      </dgm:t>
    </dgm:pt>
    <dgm:pt modelId="{61444176-D386-49EF-BE0D-CBC1BA5289EE}">
      <dgm:prSet/>
      <dgm:spPr/>
      <dgm:t>
        <a:bodyPr/>
        <a:lstStyle/>
        <a:p>
          <a:r>
            <a:rPr lang="en-US"/>
            <a:t>Hotel adapts to changing consumer preference</a:t>
          </a:r>
        </a:p>
      </dgm:t>
    </dgm:pt>
    <dgm:pt modelId="{ED95EE61-80BC-4C8C-AC5B-B844F094727D}" type="parTrans" cxnId="{7953FB49-0F9B-4F99-8D24-2CD554A5462D}">
      <dgm:prSet/>
      <dgm:spPr/>
      <dgm:t>
        <a:bodyPr/>
        <a:lstStyle/>
        <a:p>
          <a:endParaRPr lang="en-US"/>
        </a:p>
      </dgm:t>
    </dgm:pt>
    <dgm:pt modelId="{6C1DA69C-950F-4E35-B196-E4D47D70B763}" type="sibTrans" cxnId="{7953FB49-0F9B-4F99-8D24-2CD554A5462D}">
      <dgm:prSet/>
      <dgm:spPr/>
      <dgm:t>
        <a:bodyPr/>
        <a:lstStyle/>
        <a:p>
          <a:endParaRPr lang="en-US"/>
        </a:p>
      </dgm:t>
    </dgm:pt>
    <dgm:pt modelId="{CFD06FB7-C32E-4974-893B-B09E36B5F0C4}">
      <dgm:prSet/>
      <dgm:spPr/>
      <dgm:t>
        <a:bodyPr/>
        <a:lstStyle/>
        <a:p>
          <a:r>
            <a:rPr lang="en-US"/>
            <a:t>Effect of evolving preferences on guest service management </a:t>
          </a:r>
        </a:p>
      </dgm:t>
    </dgm:pt>
    <dgm:pt modelId="{24672325-B43A-4329-A940-72C6A5FA851A}" type="parTrans" cxnId="{81A1C76A-DE85-43C8-8977-0B6C2AA1C4CE}">
      <dgm:prSet/>
      <dgm:spPr/>
      <dgm:t>
        <a:bodyPr/>
        <a:lstStyle/>
        <a:p>
          <a:endParaRPr lang="en-US"/>
        </a:p>
      </dgm:t>
    </dgm:pt>
    <dgm:pt modelId="{944DA52E-8F1B-4EA3-860C-5A280DF70F46}" type="sibTrans" cxnId="{81A1C76A-DE85-43C8-8977-0B6C2AA1C4CE}">
      <dgm:prSet/>
      <dgm:spPr/>
      <dgm:t>
        <a:bodyPr/>
        <a:lstStyle/>
        <a:p>
          <a:endParaRPr lang="en-US"/>
        </a:p>
      </dgm:t>
    </dgm:pt>
    <dgm:pt modelId="{8ED2DA9A-5904-4352-89E1-F457A2B27145}">
      <dgm:prSet/>
      <dgm:spPr/>
      <dgm:t>
        <a:bodyPr/>
        <a:lstStyle/>
        <a:p>
          <a:r>
            <a:rPr lang="en-US"/>
            <a:t>Conclusion</a:t>
          </a:r>
        </a:p>
      </dgm:t>
    </dgm:pt>
    <dgm:pt modelId="{424645DE-E407-4817-93FB-482C49F4BAAE}" type="parTrans" cxnId="{9BABCF65-C5FD-42EC-BAAC-9D4EC5DE488F}">
      <dgm:prSet/>
      <dgm:spPr/>
      <dgm:t>
        <a:bodyPr/>
        <a:lstStyle/>
        <a:p>
          <a:endParaRPr lang="en-US"/>
        </a:p>
      </dgm:t>
    </dgm:pt>
    <dgm:pt modelId="{991E8C3E-8701-43D4-BDF9-B06552C7890A}" type="sibTrans" cxnId="{9BABCF65-C5FD-42EC-BAAC-9D4EC5DE488F}">
      <dgm:prSet/>
      <dgm:spPr/>
      <dgm:t>
        <a:bodyPr/>
        <a:lstStyle/>
        <a:p>
          <a:endParaRPr lang="en-US"/>
        </a:p>
      </dgm:t>
    </dgm:pt>
    <dgm:pt modelId="{6F486577-0BF6-4006-BF77-6FB19C9BD8FA}" type="pres">
      <dgm:prSet presAssocID="{0CF8714A-31D9-430D-AD57-DD7171A4147F}" presName="vert0" presStyleCnt="0">
        <dgm:presLayoutVars>
          <dgm:dir/>
          <dgm:animOne val="branch"/>
          <dgm:animLvl val="lvl"/>
        </dgm:presLayoutVars>
      </dgm:prSet>
      <dgm:spPr/>
    </dgm:pt>
    <dgm:pt modelId="{B5E9A6F3-CEC1-4312-8FDD-0CCFFD3C706B}" type="pres">
      <dgm:prSet presAssocID="{39D372AE-13AE-4A9A-826F-795E7CAAC59C}" presName="thickLine" presStyleLbl="alignNode1" presStyleIdx="0" presStyleCnt="7"/>
      <dgm:spPr/>
    </dgm:pt>
    <dgm:pt modelId="{81915DDE-EBAB-467B-AB1E-8B224FAB7E71}" type="pres">
      <dgm:prSet presAssocID="{39D372AE-13AE-4A9A-826F-795E7CAAC59C}" presName="horz1" presStyleCnt="0"/>
      <dgm:spPr/>
    </dgm:pt>
    <dgm:pt modelId="{54EAF8D9-FE7C-43F4-87F7-62342482018B}" type="pres">
      <dgm:prSet presAssocID="{39D372AE-13AE-4A9A-826F-795E7CAAC59C}" presName="tx1" presStyleLbl="revTx" presStyleIdx="0" presStyleCnt="7"/>
      <dgm:spPr/>
    </dgm:pt>
    <dgm:pt modelId="{064BDA52-12F6-4DBE-A2C5-5B3F61FF2F30}" type="pres">
      <dgm:prSet presAssocID="{39D372AE-13AE-4A9A-826F-795E7CAAC59C}" presName="vert1" presStyleCnt="0"/>
      <dgm:spPr/>
    </dgm:pt>
    <dgm:pt modelId="{273643C9-2684-44C1-863F-5AD55D2DC491}" type="pres">
      <dgm:prSet presAssocID="{A015B29A-FEB9-4AFF-8105-9B82367D9286}" presName="thickLine" presStyleLbl="alignNode1" presStyleIdx="1" presStyleCnt="7"/>
      <dgm:spPr/>
    </dgm:pt>
    <dgm:pt modelId="{7C2346D8-23A8-42DD-93B1-69DAD1665AD5}" type="pres">
      <dgm:prSet presAssocID="{A015B29A-FEB9-4AFF-8105-9B82367D9286}" presName="horz1" presStyleCnt="0"/>
      <dgm:spPr/>
    </dgm:pt>
    <dgm:pt modelId="{067E948D-C73B-473B-9CF0-8765377F2CDC}" type="pres">
      <dgm:prSet presAssocID="{A015B29A-FEB9-4AFF-8105-9B82367D9286}" presName="tx1" presStyleLbl="revTx" presStyleIdx="1" presStyleCnt="7"/>
      <dgm:spPr/>
    </dgm:pt>
    <dgm:pt modelId="{BEE98392-0192-4977-9939-15CDDDB4CF5A}" type="pres">
      <dgm:prSet presAssocID="{A015B29A-FEB9-4AFF-8105-9B82367D9286}" presName="vert1" presStyleCnt="0"/>
      <dgm:spPr/>
    </dgm:pt>
    <dgm:pt modelId="{A57B8A57-38BE-412E-9E4F-5D826903BC65}" type="pres">
      <dgm:prSet presAssocID="{BC241684-ADFF-4734-B15B-363C5BBAB03A}" presName="thickLine" presStyleLbl="alignNode1" presStyleIdx="2" presStyleCnt="7"/>
      <dgm:spPr/>
    </dgm:pt>
    <dgm:pt modelId="{80D6510E-BA05-44B1-8FAF-CE150468B7E3}" type="pres">
      <dgm:prSet presAssocID="{BC241684-ADFF-4734-B15B-363C5BBAB03A}" presName="horz1" presStyleCnt="0"/>
      <dgm:spPr/>
    </dgm:pt>
    <dgm:pt modelId="{C7403CD9-48CF-4A86-A1E2-7F56BF6561E9}" type="pres">
      <dgm:prSet presAssocID="{BC241684-ADFF-4734-B15B-363C5BBAB03A}" presName="tx1" presStyleLbl="revTx" presStyleIdx="2" presStyleCnt="7"/>
      <dgm:spPr/>
    </dgm:pt>
    <dgm:pt modelId="{C7D391C0-AAD4-4B7A-BF13-E69C69858D3E}" type="pres">
      <dgm:prSet presAssocID="{BC241684-ADFF-4734-B15B-363C5BBAB03A}" presName="vert1" presStyleCnt="0"/>
      <dgm:spPr/>
    </dgm:pt>
    <dgm:pt modelId="{2367E43A-4687-4C2E-B824-436E2889BBC3}" type="pres">
      <dgm:prSet presAssocID="{E7FE4813-FC50-46F4-90B6-9059E63F12F6}" presName="thickLine" presStyleLbl="alignNode1" presStyleIdx="3" presStyleCnt="7"/>
      <dgm:spPr/>
    </dgm:pt>
    <dgm:pt modelId="{036BE7C9-C1FC-4BE3-8519-856D6C04000D}" type="pres">
      <dgm:prSet presAssocID="{E7FE4813-FC50-46F4-90B6-9059E63F12F6}" presName="horz1" presStyleCnt="0"/>
      <dgm:spPr/>
    </dgm:pt>
    <dgm:pt modelId="{40157B92-2008-4094-B0FC-0D036F2C9A34}" type="pres">
      <dgm:prSet presAssocID="{E7FE4813-FC50-46F4-90B6-9059E63F12F6}" presName="tx1" presStyleLbl="revTx" presStyleIdx="3" presStyleCnt="7"/>
      <dgm:spPr/>
    </dgm:pt>
    <dgm:pt modelId="{29CE954E-5508-446B-B768-091D2EE58822}" type="pres">
      <dgm:prSet presAssocID="{E7FE4813-FC50-46F4-90B6-9059E63F12F6}" presName="vert1" presStyleCnt="0"/>
      <dgm:spPr/>
    </dgm:pt>
    <dgm:pt modelId="{FB18528E-497C-4347-B34F-4610BC28F0F2}" type="pres">
      <dgm:prSet presAssocID="{61444176-D386-49EF-BE0D-CBC1BA5289EE}" presName="thickLine" presStyleLbl="alignNode1" presStyleIdx="4" presStyleCnt="7"/>
      <dgm:spPr/>
    </dgm:pt>
    <dgm:pt modelId="{96D866DA-8242-4C44-98F3-367618F0209B}" type="pres">
      <dgm:prSet presAssocID="{61444176-D386-49EF-BE0D-CBC1BA5289EE}" presName="horz1" presStyleCnt="0"/>
      <dgm:spPr/>
    </dgm:pt>
    <dgm:pt modelId="{88577295-9EFC-4E8C-92A5-E3E30AE08FCA}" type="pres">
      <dgm:prSet presAssocID="{61444176-D386-49EF-BE0D-CBC1BA5289EE}" presName="tx1" presStyleLbl="revTx" presStyleIdx="4" presStyleCnt="7"/>
      <dgm:spPr/>
    </dgm:pt>
    <dgm:pt modelId="{AC4A55B2-6AB1-4DA7-8DB8-E449BCBA813A}" type="pres">
      <dgm:prSet presAssocID="{61444176-D386-49EF-BE0D-CBC1BA5289EE}" presName="vert1" presStyleCnt="0"/>
      <dgm:spPr/>
    </dgm:pt>
    <dgm:pt modelId="{9C92A47A-9F9B-4B5C-8564-A4F1DBDFD313}" type="pres">
      <dgm:prSet presAssocID="{CFD06FB7-C32E-4974-893B-B09E36B5F0C4}" presName="thickLine" presStyleLbl="alignNode1" presStyleIdx="5" presStyleCnt="7"/>
      <dgm:spPr/>
    </dgm:pt>
    <dgm:pt modelId="{CA5D7F37-BDAF-4AE5-9471-1629A62905B5}" type="pres">
      <dgm:prSet presAssocID="{CFD06FB7-C32E-4974-893B-B09E36B5F0C4}" presName="horz1" presStyleCnt="0"/>
      <dgm:spPr/>
    </dgm:pt>
    <dgm:pt modelId="{46993CD7-9253-44A6-BB54-F4932922AC3A}" type="pres">
      <dgm:prSet presAssocID="{CFD06FB7-C32E-4974-893B-B09E36B5F0C4}" presName="tx1" presStyleLbl="revTx" presStyleIdx="5" presStyleCnt="7"/>
      <dgm:spPr/>
    </dgm:pt>
    <dgm:pt modelId="{F0E60F96-32C7-4C0E-8492-BF42DAC485E0}" type="pres">
      <dgm:prSet presAssocID="{CFD06FB7-C32E-4974-893B-B09E36B5F0C4}" presName="vert1" presStyleCnt="0"/>
      <dgm:spPr/>
    </dgm:pt>
    <dgm:pt modelId="{72273C32-ADAD-409C-9302-B65AE8FD81F1}" type="pres">
      <dgm:prSet presAssocID="{8ED2DA9A-5904-4352-89E1-F457A2B27145}" presName="thickLine" presStyleLbl="alignNode1" presStyleIdx="6" presStyleCnt="7"/>
      <dgm:spPr/>
    </dgm:pt>
    <dgm:pt modelId="{C1726BCF-29CE-4920-A0F8-8A2C7AEE20A9}" type="pres">
      <dgm:prSet presAssocID="{8ED2DA9A-5904-4352-89E1-F457A2B27145}" presName="horz1" presStyleCnt="0"/>
      <dgm:spPr/>
    </dgm:pt>
    <dgm:pt modelId="{79E6745C-A93E-4F00-9F0A-403863EC6E9A}" type="pres">
      <dgm:prSet presAssocID="{8ED2DA9A-5904-4352-89E1-F457A2B27145}" presName="tx1" presStyleLbl="revTx" presStyleIdx="6" presStyleCnt="7"/>
      <dgm:spPr/>
    </dgm:pt>
    <dgm:pt modelId="{7EF6C5FF-255D-4854-AA17-7CECE595442A}" type="pres">
      <dgm:prSet presAssocID="{8ED2DA9A-5904-4352-89E1-F457A2B27145}" presName="vert1" presStyleCnt="0"/>
      <dgm:spPr/>
    </dgm:pt>
  </dgm:ptLst>
  <dgm:cxnLst>
    <dgm:cxn modelId="{CD106628-A685-40E5-95B1-A8F57153EA82}" srcId="{0CF8714A-31D9-430D-AD57-DD7171A4147F}" destId="{A015B29A-FEB9-4AFF-8105-9B82367D9286}" srcOrd="1" destOrd="0" parTransId="{360FB23B-3908-4B9C-B7E1-691B6E2926CB}" sibTransId="{7F9CE0D6-B98A-41E0-BB98-B9B7E5A910A9}"/>
    <dgm:cxn modelId="{9BABCF65-C5FD-42EC-BAAC-9D4EC5DE488F}" srcId="{0CF8714A-31D9-430D-AD57-DD7171A4147F}" destId="{8ED2DA9A-5904-4352-89E1-F457A2B27145}" srcOrd="6" destOrd="0" parTransId="{424645DE-E407-4817-93FB-482C49F4BAAE}" sibTransId="{991E8C3E-8701-43D4-BDF9-B06552C7890A}"/>
    <dgm:cxn modelId="{7953FB49-0F9B-4F99-8D24-2CD554A5462D}" srcId="{0CF8714A-31D9-430D-AD57-DD7171A4147F}" destId="{61444176-D386-49EF-BE0D-CBC1BA5289EE}" srcOrd="4" destOrd="0" parTransId="{ED95EE61-80BC-4C8C-AC5B-B844F094727D}" sibTransId="{6C1DA69C-950F-4E35-B196-E4D47D70B763}"/>
    <dgm:cxn modelId="{9C09C74A-19DF-4DF3-949E-046E8E524DD1}" type="presOf" srcId="{A015B29A-FEB9-4AFF-8105-9B82367D9286}" destId="{067E948D-C73B-473B-9CF0-8765377F2CDC}" srcOrd="0" destOrd="0" presId="urn:microsoft.com/office/officeart/2008/layout/LinedList"/>
    <dgm:cxn modelId="{81A1C76A-DE85-43C8-8977-0B6C2AA1C4CE}" srcId="{0CF8714A-31D9-430D-AD57-DD7171A4147F}" destId="{CFD06FB7-C32E-4974-893B-B09E36B5F0C4}" srcOrd="5" destOrd="0" parTransId="{24672325-B43A-4329-A940-72C6A5FA851A}" sibTransId="{944DA52E-8F1B-4EA3-860C-5A280DF70F46}"/>
    <dgm:cxn modelId="{CBBEA34E-4C5F-400F-ACB5-2D8868FCE482}" type="presOf" srcId="{0CF8714A-31D9-430D-AD57-DD7171A4147F}" destId="{6F486577-0BF6-4006-BF77-6FB19C9BD8FA}" srcOrd="0" destOrd="0" presId="urn:microsoft.com/office/officeart/2008/layout/LinedList"/>
    <dgm:cxn modelId="{ED1AC681-3EA7-4AB8-8443-211C72D9C839}" srcId="{0CF8714A-31D9-430D-AD57-DD7171A4147F}" destId="{BC241684-ADFF-4734-B15B-363C5BBAB03A}" srcOrd="2" destOrd="0" parTransId="{43A25F77-4A3F-4AFB-AF25-7D17F9D2DDA0}" sibTransId="{8EF0AD0B-7DFA-42A3-8060-B7C3F8907EFA}"/>
    <dgm:cxn modelId="{59955488-081F-490E-B333-5F5CCC9CE8AF}" type="presOf" srcId="{39D372AE-13AE-4A9A-826F-795E7CAAC59C}" destId="{54EAF8D9-FE7C-43F4-87F7-62342482018B}" srcOrd="0" destOrd="0" presId="urn:microsoft.com/office/officeart/2008/layout/LinedList"/>
    <dgm:cxn modelId="{21013195-E226-4507-B466-F28AA5C24217}" type="presOf" srcId="{BC241684-ADFF-4734-B15B-363C5BBAB03A}" destId="{C7403CD9-48CF-4A86-A1E2-7F56BF6561E9}" srcOrd="0" destOrd="0" presId="urn:microsoft.com/office/officeart/2008/layout/LinedList"/>
    <dgm:cxn modelId="{C9A49FA7-3CE2-4BE9-A301-72BF4C66E0C9}" srcId="{0CF8714A-31D9-430D-AD57-DD7171A4147F}" destId="{39D372AE-13AE-4A9A-826F-795E7CAAC59C}" srcOrd="0" destOrd="0" parTransId="{82D57F16-5D1C-4529-920B-B7CA1A1B7619}" sibTransId="{489C4923-140D-4CD4-8F0A-AF1997205702}"/>
    <dgm:cxn modelId="{F25E43AB-DE66-456A-AD54-CA17994EDDA4}" type="presOf" srcId="{61444176-D386-49EF-BE0D-CBC1BA5289EE}" destId="{88577295-9EFC-4E8C-92A5-E3E30AE08FCA}" srcOrd="0" destOrd="0" presId="urn:microsoft.com/office/officeart/2008/layout/LinedList"/>
    <dgm:cxn modelId="{6367C0AC-24C6-4800-BCF7-E0339D2631A1}" srcId="{0CF8714A-31D9-430D-AD57-DD7171A4147F}" destId="{E7FE4813-FC50-46F4-90B6-9059E63F12F6}" srcOrd="3" destOrd="0" parTransId="{76866D97-78C7-4A41-82D0-ADCC21FC6546}" sibTransId="{53F9C20F-6F3A-430A-B101-63CD09F08BD5}"/>
    <dgm:cxn modelId="{0F2D5BD6-B3A0-4F7C-AE3E-99C15BF251BA}" type="presOf" srcId="{E7FE4813-FC50-46F4-90B6-9059E63F12F6}" destId="{40157B92-2008-4094-B0FC-0D036F2C9A34}" srcOrd="0" destOrd="0" presId="urn:microsoft.com/office/officeart/2008/layout/LinedList"/>
    <dgm:cxn modelId="{A4C0E2E1-D832-408A-B34E-B618E4356A79}" type="presOf" srcId="{8ED2DA9A-5904-4352-89E1-F457A2B27145}" destId="{79E6745C-A93E-4F00-9F0A-403863EC6E9A}" srcOrd="0" destOrd="0" presId="urn:microsoft.com/office/officeart/2008/layout/LinedList"/>
    <dgm:cxn modelId="{4466BDF0-0F89-453F-8B3A-6D5D471C4C8C}" type="presOf" srcId="{CFD06FB7-C32E-4974-893B-B09E36B5F0C4}" destId="{46993CD7-9253-44A6-BB54-F4932922AC3A}" srcOrd="0" destOrd="0" presId="urn:microsoft.com/office/officeart/2008/layout/LinedList"/>
    <dgm:cxn modelId="{A3CA2253-30F7-4931-82DC-9C59FC5F2878}" type="presParOf" srcId="{6F486577-0BF6-4006-BF77-6FB19C9BD8FA}" destId="{B5E9A6F3-CEC1-4312-8FDD-0CCFFD3C706B}" srcOrd="0" destOrd="0" presId="urn:microsoft.com/office/officeart/2008/layout/LinedList"/>
    <dgm:cxn modelId="{E3304566-49DF-468A-B77D-8FC72B1C51D2}" type="presParOf" srcId="{6F486577-0BF6-4006-BF77-6FB19C9BD8FA}" destId="{81915DDE-EBAB-467B-AB1E-8B224FAB7E71}" srcOrd="1" destOrd="0" presId="urn:microsoft.com/office/officeart/2008/layout/LinedList"/>
    <dgm:cxn modelId="{AA4982CC-5B7E-4CB6-AF32-842648C772FF}" type="presParOf" srcId="{81915DDE-EBAB-467B-AB1E-8B224FAB7E71}" destId="{54EAF8D9-FE7C-43F4-87F7-62342482018B}" srcOrd="0" destOrd="0" presId="urn:microsoft.com/office/officeart/2008/layout/LinedList"/>
    <dgm:cxn modelId="{AB1B1E67-EB88-4ADA-A63C-989761B4B0BA}" type="presParOf" srcId="{81915DDE-EBAB-467B-AB1E-8B224FAB7E71}" destId="{064BDA52-12F6-4DBE-A2C5-5B3F61FF2F30}" srcOrd="1" destOrd="0" presId="urn:microsoft.com/office/officeart/2008/layout/LinedList"/>
    <dgm:cxn modelId="{57D2717E-0A71-4449-BF74-7264D297216F}" type="presParOf" srcId="{6F486577-0BF6-4006-BF77-6FB19C9BD8FA}" destId="{273643C9-2684-44C1-863F-5AD55D2DC491}" srcOrd="2" destOrd="0" presId="urn:microsoft.com/office/officeart/2008/layout/LinedList"/>
    <dgm:cxn modelId="{E13A3E33-C996-4E37-BCCE-B3B50F859066}" type="presParOf" srcId="{6F486577-0BF6-4006-BF77-6FB19C9BD8FA}" destId="{7C2346D8-23A8-42DD-93B1-69DAD1665AD5}" srcOrd="3" destOrd="0" presId="urn:microsoft.com/office/officeart/2008/layout/LinedList"/>
    <dgm:cxn modelId="{27960E56-8D5C-4AD2-A477-9715E1C89A1C}" type="presParOf" srcId="{7C2346D8-23A8-42DD-93B1-69DAD1665AD5}" destId="{067E948D-C73B-473B-9CF0-8765377F2CDC}" srcOrd="0" destOrd="0" presId="urn:microsoft.com/office/officeart/2008/layout/LinedList"/>
    <dgm:cxn modelId="{4C341B45-CEF8-4864-A2A4-102D682BD34B}" type="presParOf" srcId="{7C2346D8-23A8-42DD-93B1-69DAD1665AD5}" destId="{BEE98392-0192-4977-9939-15CDDDB4CF5A}" srcOrd="1" destOrd="0" presId="urn:microsoft.com/office/officeart/2008/layout/LinedList"/>
    <dgm:cxn modelId="{15C54DDF-E75F-4441-B74D-EE9B500033C0}" type="presParOf" srcId="{6F486577-0BF6-4006-BF77-6FB19C9BD8FA}" destId="{A57B8A57-38BE-412E-9E4F-5D826903BC65}" srcOrd="4" destOrd="0" presId="urn:microsoft.com/office/officeart/2008/layout/LinedList"/>
    <dgm:cxn modelId="{8F791B9F-DD69-4972-8D04-10E5B84A1AA2}" type="presParOf" srcId="{6F486577-0BF6-4006-BF77-6FB19C9BD8FA}" destId="{80D6510E-BA05-44B1-8FAF-CE150468B7E3}" srcOrd="5" destOrd="0" presId="urn:microsoft.com/office/officeart/2008/layout/LinedList"/>
    <dgm:cxn modelId="{6DF8415A-A9D2-452D-A89A-6554E9194999}" type="presParOf" srcId="{80D6510E-BA05-44B1-8FAF-CE150468B7E3}" destId="{C7403CD9-48CF-4A86-A1E2-7F56BF6561E9}" srcOrd="0" destOrd="0" presId="urn:microsoft.com/office/officeart/2008/layout/LinedList"/>
    <dgm:cxn modelId="{BDAE1AE1-C9A6-40B9-BC6E-C4546432E1BE}" type="presParOf" srcId="{80D6510E-BA05-44B1-8FAF-CE150468B7E3}" destId="{C7D391C0-AAD4-4B7A-BF13-E69C69858D3E}" srcOrd="1" destOrd="0" presId="urn:microsoft.com/office/officeart/2008/layout/LinedList"/>
    <dgm:cxn modelId="{A3EC87B5-931A-402C-A210-615ED5B71E36}" type="presParOf" srcId="{6F486577-0BF6-4006-BF77-6FB19C9BD8FA}" destId="{2367E43A-4687-4C2E-B824-436E2889BBC3}" srcOrd="6" destOrd="0" presId="urn:microsoft.com/office/officeart/2008/layout/LinedList"/>
    <dgm:cxn modelId="{33F8AE34-4036-4DA0-9394-B84B3D4C6B59}" type="presParOf" srcId="{6F486577-0BF6-4006-BF77-6FB19C9BD8FA}" destId="{036BE7C9-C1FC-4BE3-8519-856D6C04000D}" srcOrd="7" destOrd="0" presId="urn:microsoft.com/office/officeart/2008/layout/LinedList"/>
    <dgm:cxn modelId="{E0A9B2A1-1F48-4775-86F0-A28BE16778DE}" type="presParOf" srcId="{036BE7C9-C1FC-4BE3-8519-856D6C04000D}" destId="{40157B92-2008-4094-B0FC-0D036F2C9A34}" srcOrd="0" destOrd="0" presId="urn:microsoft.com/office/officeart/2008/layout/LinedList"/>
    <dgm:cxn modelId="{C09E1203-CCF0-42FF-A1D5-F7070BD4EF3A}" type="presParOf" srcId="{036BE7C9-C1FC-4BE3-8519-856D6C04000D}" destId="{29CE954E-5508-446B-B768-091D2EE58822}" srcOrd="1" destOrd="0" presId="urn:microsoft.com/office/officeart/2008/layout/LinedList"/>
    <dgm:cxn modelId="{78CD5370-671C-4894-B393-30FAC2E2D7EA}" type="presParOf" srcId="{6F486577-0BF6-4006-BF77-6FB19C9BD8FA}" destId="{FB18528E-497C-4347-B34F-4610BC28F0F2}" srcOrd="8" destOrd="0" presId="urn:microsoft.com/office/officeart/2008/layout/LinedList"/>
    <dgm:cxn modelId="{D0EA6C39-BA9E-4D33-953A-7B14C351C1BD}" type="presParOf" srcId="{6F486577-0BF6-4006-BF77-6FB19C9BD8FA}" destId="{96D866DA-8242-4C44-98F3-367618F0209B}" srcOrd="9" destOrd="0" presId="urn:microsoft.com/office/officeart/2008/layout/LinedList"/>
    <dgm:cxn modelId="{8F859B7B-CAA5-4153-B014-2FA2D8948CFE}" type="presParOf" srcId="{96D866DA-8242-4C44-98F3-367618F0209B}" destId="{88577295-9EFC-4E8C-92A5-E3E30AE08FCA}" srcOrd="0" destOrd="0" presId="urn:microsoft.com/office/officeart/2008/layout/LinedList"/>
    <dgm:cxn modelId="{53342306-5674-4D04-AB93-8E78B489B7E6}" type="presParOf" srcId="{96D866DA-8242-4C44-98F3-367618F0209B}" destId="{AC4A55B2-6AB1-4DA7-8DB8-E449BCBA813A}" srcOrd="1" destOrd="0" presId="urn:microsoft.com/office/officeart/2008/layout/LinedList"/>
    <dgm:cxn modelId="{4B5A561F-F482-463F-8FD8-D1910C7BE4BA}" type="presParOf" srcId="{6F486577-0BF6-4006-BF77-6FB19C9BD8FA}" destId="{9C92A47A-9F9B-4B5C-8564-A4F1DBDFD313}" srcOrd="10" destOrd="0" presId="urn:microsoft.com/office/officeart/2008/layout/LinedList"/>
    <dgm:cxn modelId="{FA4A8474-C8B5-4266-9B25-76B6BD5B858D}" type="presParOf" srcId="{6F486577-0BF6-4006-BF77-6FB19C9BD8FA}" destId="{CA5D7F37-BDAF-4AE5-9471-1629A62905B5}" srcOrd="11" destOrd="0" presId="urn:microsoft.com/office/officeart/2008/layout/LinedList"/>
    <dgm:cxn modelId="{6EED096A-34D9-4155-AFAF-74FBB89175AE}" type="presParOf" srcId="{CA5D7F37-BDAF-4AE5-9471-1629A62905B5}" destId="{46993CD7-9253-44A6-BB54-F4932922AC3A}" srcOrd="0" destOrd="0" presId="urn:microsoft.com/office/officeart/2008/layout/LinedList"/>
    <dgm:cxn modelId="{BF9E78C0-73AE-42D4-AC7B-CA88B9B2FFC5}" type="presParOf" srcId="{CA5D7F37-BDAF-4AE5-9471-1629A62905B5}" destId="{F0E60F96-32C7-4C0E-8492-BF42DAC485E0}" srcOrd="1" destOrd="0" presId="urn:microsoft.com/office/officeart/2008/layout/LinedList"/>
    <dgm:cxn modelId="{A68BEB4F-AA45-4B10-BC02-A02EAA49F676}" type="presParOf" srcId="{6F486577-0BF6-4006-BF77-6FB19C9BD8FA}" destId="{72273C32-ADAD-409C-9302-B65AE8FD81F1}" srcOrd="12" destOrd="0" presId="urn:microsoft.com/office/officeart/2008/layout/LinedList"/>
    <dgm:cxn modelId="{EE9EEB2A-BBEE-4340-81A6-CA20CCFB5068}" type="presParOf" srcId="{6F486577-0BF6-4006-BF77-6FB19C9BD8FA}" destId="{C1726BCF-29CE-4920-A0F8-8A2C7AEE20A9}" srcOrd="13" destOrd="0" presId="urn:microsoft.com/office/officeart/2008/layout/LinedList"/>
    <dgm:cxn modelId="{85BB0D09-4F69-45F0-99FC-835ADE493629}" type="presParOf" srcId="{C1726BCF-29CE-4920-A0F8-8A2C7AEE20A9}" destId="{79E6745C-A93E-4F00-9F0A-403863EC6E9A}" srcOrd="0" destOrd="0" presId="urn:microsoft.com/office/officeart/2008/layout/LinedList"/>
    <dgm:cxn modelId="{187F1BCA-834E-472B-BB90-F2BDD64CCEA6}" type="presParOf" srcId="{C1726BCF-29CE-4920-A0F8-8A2C7AEE20A9}" destId="{7EF6C5FF-255D-4854-AA17-7CECE595442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78307F-1DF9-4A55-9576-B2565CB4A63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2E73DD1-39FF-4B94-8F51-F9DC5F80B32A}">
      <dgm:prSet/>
      <dgm:spPr/>
      <dgm:t>
        <a:bodyPr/>
        <a:lstStyle/>
        <a:p>
          <a:r>
            <a:rPr lang="en-US"/>
            <a:t>Is intended to focus primarily on clients that like a posh environment. </a:t>
          </a:r>
        </a:p>
      </dgm:t>
    </dgm:pt>
    <dgm:pt modelId="{341FEED5-BEAC-432D-836C-54800D5D44DE}" type="parTrans" cxnId="{9057041D-C8EE-40A9-8F14-8310164E3FCB}">
      <dgm:prSet/>
      <dgm:spPr/>
      <dgm:t>
        <a:bodyPr/>
        <a:lstStyle/>
        <a:p>
          <a:endParaRPr lang="en-US"/>
        </a:p>
      </dgm:t>
    </dgm:pt>
    <dgm:pt modelId="{CB33B791-1DA0-4517-9419-11A92F45483E}" type="sibTrans" cxnId="{9057041D-C8EE-40A9-8F14-8310164E3FCB}">
      <dgm:prSet/>
      <dgm:spPr/>
      <dgm:t>
        <a:bodyPr/>
        <a:lstStyle/>
        <a:p>
          <a:endParaRPr lang="en-US"/>
        </a:p>
      </dgm:t>
    </dgm:pt>
    <dgm:pt modelId="{2929A142-48BB-4EE4-9BEF-A0EB8A1F64D1}">
      <dgm:prSet/>
      <dgm:spPr/>
      <dgm:t>
        <a:bodyPr/>
        <a:lstStyle/>
        <a:p>
          <a:r>
            <a:rPr lang="en-US"/>
            <a:t>These clients typically have high incomes and travel for business. </a:t>
          </a:r>
        </a:p>
      </dgm:t>
    </dgm:pt>
    <dgm:pt modelId="{27101F0F-A5DE-4B56-8062-C69A5517BAA9}" type="parTrans" cxnId="{1C1499CE-75BC-458A-8562-43F05BD59ED6}">
      <dgm:prSet/>
      <dgm:spPr/>
      <dgm:t>
        <a:bodyPr/>
        <a:lstStyle/>
        <a:p>
          <a:endParaRPr lang="en-US"/>
        </a:p>
      </dgm:t>
    </dgm:pt>
    <dgm:pt modelId="{14B4EEC0-5907-4581-9777-BB92A08B5CA1}" type="sibTrans" cxnId="{1C1499CE-75BC-458A-8562-43F05BD59ED6}">
      <dgm:prSet/>
      <dgm:spPr/>
      <dgm:t>
        <a:bodyPr/>
        <a:lstStyle/>
        <a:p>
          <a:endParaRPr lang="en-US"/>
        </a:p>
      </dgm:t>
    </dgm:pt>
    <dgm:pt modelId="{55B093E5-7281-4F9F-9DA6-8267B92F1AB1}">
      <dgm:prSet/>
      <dgm:spPr/>
      <dgm:t>
        <a:bodyPr/>
        <a:lstStyle/>
        <a:p>
          <a:r>
            <a:rPr lang="en-US"/>
            <a:t>They are smart, individualistic, and prepared to spend more money. </a:t>
          </a:r>
        </a:p>
      </dgm:t>
    </dgm:pt>
    <dgm:pt modelId="{C550BCCA-93B0-408D-809C-3CA8BB2D1C73}" type="parTrans" cxnId="{0C3C2C7E-3385-43BC-86DF-2D1F20FC0680}">
      <dgm:prSet/>
      <dgm:spPr/>
      <dgm:t>
        <a:bodyPr/>
        <a:lstStyle/>
        <a:p>
          <a:endParaRPr lang="en-US"/>
        </a:p>
      </dgm:t>
    </dgm:pt>
    <dgm:pt modelId="{173ACD16-3EAF-4EF4-9F03-BB9C499754C0}" type="sibTrans" cxnId="{0C3C2C7E-3385-43BC-86DF-2D1F20FC0680}">
      <dgm:prSet/>
      <dgm:spPr/>
      <dgm:t>
        <a:bodyPr/>
        <a:lstStyle/>
        <a:p>
          <a:endParaRPr lang="en-US"/>
        </a:p>
      </dgm:t>
    </dgm:pt>
    <dgm:pt modelId="{5C442D47-5619-4F8E-92BC-EF20EB5B9A07}">
      <dgm:prSet/>
      <dgm:spPr/>
      <dgm:t>
        <a:bodyPr/>
        <a:lstStyle/>
        <a:p>
          <a:pPr rtl="0"/>
          <a:r>
            <a:rPr lang="en-US"/>
            <a:t>The goal of Marriott is to give its clients an upscale environment to experience leisure</a:t>
          </a:r>
          <a:r>
            <a:rPr lang="en-US">
              <a:latin typeface="Calibri Light" panose="020F0302020204030204"/>
            </a:rPr>
            <a:t> ( Zhang et al, 2020)</a:t>
          </a:r>
          <a:endParaRPr lang="en-US"/>
        </a:p>
      </dgm:t>
    </dgm:pt>
    <dgm:pt modelId="{C07A2852-4CB8-4130-82E7-6DF22DE8B0D5}" type="parTrans" cxnId="{8D73CAFD-C939-4C79-B631-2565978BD2D7}">
      <dgm:prSet/>
      <dgm:spPr/>
      <dgm:t>
        <a:bodyPr/>
        <a:lstStyle/>
        <a:p>
          <a:endParaRPr lang="en-US"/>
        </a:p>
      </dgm:t>
    </dgm:pt>
    <dgm:pt modelId="{0AA6B91C-AF91-46BF-AFDC-B06259D30CB2}" type="sibTrans" cxnId="{8D73CAFD-C939-4C79-B631-2565978BD2D7}">
      <dgm:prSet/>
      <dgm:spPr/>
      <dgm:t>
        <a:bodyPr/>
        <a:lstStyle/>
        <a:p>
          <a:endParaRPr lang="en-US"/>
        </a:p>
      </dgm:t>
    </dgm:pt>
    <dgm:pt modelId="{F66535DF-FAB8-4789-8449-9065A1B26FCB}" type="pres">
      <dgm:prSet presAssocID="{6478307F-1DF9-4A55-9576-B2565CB4A636}" presName="vert0" presStyleCnt="0">
        <dgm:presLayoutVars>
          <dgm:dir/>
          <dgm:animOne val="branch"/>
          <dgm:animLvl val="lvl"/>
        </dgm:presLayoutVars>
      </dgm:prSet>
      <dgm:spPr/>
    </dgm:pt>
    <dgm:pt modelId="{3BE9962D-D827-4801-8699-988DA1C4DF08}" type="pres">
      <dgm:prSet presAssocID="{52E73DD1-39FF-4B94-8F51-F9DC5F80B32A}" presName="thickLine" presStyleLbl="alignNode1" presStyleIdx="0" presStyleCnt="4"/>
      <dgm:spPr/>
    </dgm:pt>
    <dgm:pt modelId="{F1976EE2-79A1-482B-94FB-527E64CA498E}" type="pres">
      <dgm:prSet presAssocID="{52E73DD1-39FF-4B94-8F51-F9DC5F80B32A}" presName="horz1" presStyleCnt="0"/>
      <dgm:spPr/>
    </dgm:pt>
    <dgm:pt modelId="{D8C0BD5B-0C67-418C-9F3E-BE1639D6828B}" type="pres">
      <dgm:prSet presAssocID="{52E73DD1-39FF-4B94-8F51-F9DC5F80B32A}" presName="tx1" presStyleLbl="revTx" presStyleIdx="0" presStyleCnt="4"/>
      <dgm:spPr/>
    </dgm:pt>
    <dgm:pt modelId="{53318857-F202-4B9B-9322-7ADF96ADC988}" type="pres">
      <dgm:prSet presAssocID="{52E73DD1-39FF-4B94-8F51-F9DC5F80B32A}" presName="vert1" presStyleCnt="0"/>
      <dgm:spPr/>
    </dgm:pt>
    <dgm:pt modelId="{49B84D49-80DE-4CAA-A11E-F1B422D74D64}" type="pres">
      <dgm:prSet presAssocID="{2929A142-48BB-4EE4-9BEF-A0EB8A1F64D1}" presName="thickLine" presStyleLbl="alignNode1" presStyleIdx="1" presStyleCnt="4"/>
      <dgm:spPr/>
    </dgm:pt>
    <dgm:pt modelId="{9C518773-1619-43F4-8836-607A7B361A79}" type="pres">
      <dgm:prSet presAssocID="{2929A142-48BB-4EE4-9BEF-A0EB8A1F64D1}" presName="horz1" presStyleCnt="0"/>
      <dgm:spPr/>
    </dgm:pt>
    <dgm:pt modelId="{2B8691D9-D3E3-47A7-AABF-55E114A46D9E}" type="pres">
      <dgm:prSet presAssocID="{2929A142-48BB-4EE4-9BEF-A0EB8A1F64D1}" presName="tx1" presStyleLbl="revTx" presStyleIdx="1" presStyleCnt="4"/>
      <dgm:spPr/>
    </dgm:pt>
    <dgm:pt modelId="{CF282010-5D61-44FF-A676-DC473BF7FC3E}" type="pres">
      <dgm:prSet presAssocID="{2929A142-48BB-4EE4-9BEF-A0EB8A1F64D1}" presName="vert1" presStyleCnt="0"/>
      <dgm:spPr/>
    </dgm:pt>
    <dgm:pt modelId="{57C7613F-3BE0-454F-91F5-351BF80C766F}" type="pres">
      <dgm:prSet presAssocID="{55B093E5-7281-4F9F-9DA6-8267B92F1AB1}" presName="thickLine" presStyleLbl="alignNode1" presStyleIdx="2" presStyleCnt="4"/>
      <dgm:spPr/>
    </dgm:pt>
    <dgm:pt modelId="{66810ABB-D1F2-4028-87CF-043A6E7F1FDA}" type="pres">
      <dgm:prSet presAssocID="{55B093E5-7281-4F9F-9DA6-8267B92F1AB1}" presName="horz1" presStyleCnt="0"/>
      <dgm:spPr/>
    </dgm:pt>
    <dgm:pt modelId="{8DCB8BDF-B92D-4848-8812-995A72F97164}" type="pres">
      <dgm:prSet presAssocID="{55B093E5-7281-4F9F-9DA6-8267B92F1AB1}" presName="tx1" presStyleLbl="revTx" presStyleIdx="2" presStyleCnt="4"/>
      <dgm:spPr/>
    </dgm:pt>
    <dgm:pt modelId="{98B028F8-D60F-4BCB-A34F-885E971138FE}" type="pres">
      <dgm:prSet presAssocID="{55B093E5-7281-4F9F-9DA6-8267B92F1AB1}" presName="vert1" presStyleCnt="0"/>
      <dgm:spPr/>
    </dgm:pt>
    <dgm:pt modelId="{A0520EE2-2D0A-4446-9FF2-712C43793B6B}" type="pres">
      <dgm:prSet presAssocID="{5C442D47-5619-4F8E-92BC-EF20EB5B9A07}" presName="thickLine" presStyleLbl="alignNode1" presStyleIdx="3" presStyleCnt="4"/>
      <dgm:spPr/>
    </dgm:pt>
    <dgm:pt modelId="{1E83E101-DF4B-407C-B678-BCDC3D21791A}" type="pres">
      <dgm:prSet presAssocID="{5C442D47-5619-4F8E-92BC-EF20EB5B9A07}" presName="horz1" presStyleCnt="0"/>
      <dgm:spPr/>
    </dgm:pt>
    <dgm:pt modelId="{A22A37DE-D372-4E9B-AA3D-E3FE526CE53C}" type="pres">
      <dgm:prSet presAssocID="{5C442D47-5619-4F8E-92BC-EF20EB5B9A07}" presName="tx1" presStyleLbl="revTx" presStyleIdx="3" presStyleCnt="4"/>
      <dgm:spPr/>
    </dgm:pt>
    <dgm:pt modelId="{95FE3B7B-5464-41C8-9D4A-EBAF07F66766}" type="pres">
      <dgm:prSet presAssocID="{5C442D47-5619-4F8E-92BC-EF20EB5B9A07}" presName="vert1" presStyleCnt="0"/>
      <dgm:spPr/>
    </dgm:pt>
  </dgm:ptLst>
  <dgm:cxnLst>
    <dgm:cxn modelId="{F5014308-0EC3-45F9-88DB-E51AC002254B}" type="presOf" srcId="{6478307F-1DF9-4A55-9576-B2565CB4A636}" destId="{F66535DF-FAB8-4789-8449-9065A1B26FCB}" srcOrd="0" destOrd="0" presId="urn:microsoft.com/office/officeart/2008/layout/LinedList"/>
    <dgm:cxn modelId="{9057041D-C8EE-40A9-8F14-8310164E3FCB}" srcId="{6478307F-1DF9-4A55-9576-B2565CB4A636}" destId="{52E73DD1-39FF-4B94-8F51-F9DC5F80B32A}" srcOrd="0" destOrd="0" parTransId="{341FEED5-BEAC-432D-836C-54800D5D44DE}" sibTransId="{CB33B791-1DA0-4517-9419-11A92F45483E}"/>
    <dgm:cxn modelId="{D36DD36D-F0BD-4DE5-B4EC-48CF490A09A3}" type="presOf" srcId="{52E73DD1-39FF-4B94-8F51-F9DC5F80B32A}" destId="{D8C0BD5B-0C67-418C-9F3E-BE1639D6828B}" srcOrd="0" destOrd="0" presId="urn:microsoft.com/office/officeart/2008/layout/LinedList"/>
    <dgm:cxn modelId="{0C3C2C7E-3385-43BC-86DF-2D1F20FC0680}" srcId="{6478307F-1DF9-4A55-9576-B2565CB4A636}" destId="{55B093E5-7281-4F9F-9DA6-8267B92F1AB1}" srcOrd="2" destOrd="0" parTransId="{C550BCCA-93B0-408D-809C-3CA8BB2D1C73}" sibTransId="{173ACD16-3EAF-4EF4-9F03-BB9C499754C0}"/>
    <dgm:cxn modelId="{1E0A31C7-7967-4BD7-A817-616097F1DC7C}" type="presOf" srcId="{2929A142-48BB-4EE4-9BEF-A0EB8A1F64D1}" destId="{2B8691D9-D3E3-47A7-AABF-55E114A46D9E}" srcOrd="0" destOrd="0" presId="urn:microsoft.com/office/officeart/2008/layout/LinedList"/>
    <dgm:cxn modelId="{1C1499CE-75BC-458A-8562-43F05BD59ED6}" srcId="{6478307F-1DF9-4A55-9576-B2565CB4A636}" destId="{2929A142-48BB-4EE4-9BEF-A0EB8A1F64D1}" srcOrd="1" destOrd="0" parTransId="{27101F0F-A5DE-4B56-8062-C69A5517BAA9}" sibTransId="{14B4EEC0-5907-4581-9777-BB92A08B5CA1}"/>
    <dgm:cxn modelId="{59D4B3D0-8884-4E17-AC3A-1914E85BE2A4}" type="presOf" srcId="{55B093E5-7281-4F9F-9DA6-8267B92F1AB1}" destId="{8DCB8BDF-B92D-4848-8812-995A72F97164}" srcOrd="0" destOrd="0" presId="urn:microsoft.com/office/officeart/2008/layout/LinedList"/>
    <dgm:cxn modelId="{F3165EEC-E811-4F81-89A8-7861F992F07F}" type="presOf" srcId="{5C442D47-5619-4F8E-92BC-EF20EB5B9A07}" destId="{A22A37DE-D372-4E9B-AA3D-E3FE526CE53C}" srcOrd="0" destOrd="0" presId="urn:microsoft.com/office/officeart/2008/layout/LinedList"/>
    <dgm:cxn modelId="{8D73CAFD-C939-4C79-B631-2565978BD2D7}" srcId="{6478307F-1DF9-4A55-9576-B2565CB4A636}" destId="{5C442D47-5619-4F8E-92BC-EF20EB5B9A07}" srcOrd="3" destOrd="0" parTransId="{C07A2852-4CB8-4130-82E7-6DF22DE8B0D5}" sibTransId="{0AA6B91C-AF91-46BF-AFDC-B06259D30CB2}"/>
    <dgm:cxn modelId="{E7EE66C4-2E10-4B49-BB53-499788C1E18F}" type="presParOf" srcId="{F66535DF-FAB8-4789-8449-9065A1B26FCB}" destId="{3BE9962D-D827-4801-8699-988DA1C4DF08}" srcOrd="0" destOrd="0" presId="urn:microsoft.com/office/officeart/2008/layout/LinedList"/>
    <dgm:cxn modelId="{8CC229DA-6266-485B-A40A-EDB0E6DC3AC8}" type="presParOf" srcId="{F66535DF-FAB8-4789-8449-9065A1B26FCB}" destId="{F1976EE2-79A1-482B-94FB-527E64CA498E}" srcOrd="1" destOrd="0" presId="urn:microsoft.com/office/officeart/2008/layout/LinedList"/>
    <dgm:cxn modelId="{A7F60188-759C-4B50-BF0A-E61E104A2BD8}" type="presParOf" srcId="{F1976EE2-79A1-482B-94FB-527E64CA498E}" destId="{D8C0BD5B-0C67-418C-9F3E-BE1639D6828B}" srcOrd="0" destOrd="0" presId="urn:microsoft.com/office/officeart/2008/layout/LinedList"/>
    <dgm:cxn modelId="{A9072669-79D4-423F-B3E8-5BB99B9FCC40}" type="presParOf" srcId="{F1976EE2-79A1-482B-94FB-527E64CA498E}" destId="{53318857-F202-4B9B-9322-7ADF96ADC988}" srcOrd="1" destOrd="0" presId="urn:microsoft.com/office/officeart/2008/layout/LinedList"/>
    <dgm:cxn modelId="{133C98C3-D318-4B12-9AFB-FD93DF4CB73E}" type="presParOf" srcId="{F66535DF-FAB8-4789-8449-9065A1B26FCB}" destId="{49B84D49-80DE-4CAA-A11E-F1B422D74D64}" srcOrd="2" destOrd="0" presId="urn:microsoft.com/office/officeart/2008/layout/LinedList"/>
    <dgm:cxn modelId="{005F8753-B481-41EA-A818-5A1D1935F8EC}" type="presParOf" srcId="{F66535DF-FAB8-4789-8449-9065A1B26FCB}" destId="{9C518773-1619-43F4-8836-607A7B361A79}" srcOrd="3" destOrd="0" presId="urn:microsoft.com/office/officeart/2008/layout/LinedList"/>
    <dgm:cxn modelId="{905594B2-9F1E-4C18-9F6B-28E23B19546A}" type="presParOf" srcId="{9C518773-1619-43F4-8836-607A7B361A79}" destId="{2B8691D9-D3E3-47A7-AABF-55E114A46D9E}" srcOrd="0" destOrd="0" presId="urn:microsoft.com/office/officeart/2008/layout/LinedList"/>
    <dgm:cxn modelId="{23426FF8-2451-4B31-9DB2-28C9FC670719}" type="presParOf" srcId="{9C518773-1619-43F4-8836-607A7B361A79}" destId="{CF282010-5D61-44FF-A676-DC473BF7FC3E}" srcOrd="1" destOrd="0" presId="urn:microsoft.com/office/officeart/2008/layout/LinedList"/>
    <dgm:cxn modelId="{4345C8C5-3F5C-4922-848E-DF70FA23309A}" type="presParOf" srcId="{F66535DF-FAB8-4789-8449-9065A1B26FCB}" destId="{57C7613F-3BE0-454F-91F5-351BF80C766F}" srcOrd="4" destOrd="0" presId="urn:microsoft.com/office/officeart/2008/layout/LinedList"/>
    <dgm:cxn modelId="{38C7F015-7A56-430A-B057-33666B5D70C0}" type="presParOf" srcId="{F66535DF-FAB8-4789-8449-9065A1B26FCB}" destId="{66810ABB-D1F2-4028-87CF-043A6E7F1FDA}" srcOrd="5" destOrd="0" presId="urn:microsoft.com/office/officeart/2008/layout/LinedList"/>
    <dgm:cxn modelId="{06DE2684-AE39-4B1E-8C80-3E2411A4D59D}" type="presParOf" srcId="{66810ABB-D1F2-4028-87CF-043A6E7F1FDA}" destId="{8DCB8BDF-B92D-4848-8812-995A72F97164}" srcOrd="0" destOrd="0" presId="urn:microsoft.com/office/officeart/2008/layout/LinedList"/>
    <dgm:cxn modelId="{42E31AFE-9F21-4D9F-B61E-68BA58A5F9F6}" type="presParOf" srcId="{66810ABB-D1F2-4028-87CF-043A6E7F1FDA}" destId="{98B028F8-D60F-4BCB-A34F-885E971138FE}" srcOrd="1" destOrd="0" presId="urn:microsoft.com/office/officeart/2008/layout/LinedList"/>
    <dgm:cxn modelId="{E8BD6285-42FC-4DDE-A9B9-039FEE2C2730}" type="presParOf" srcId="{F66535DF-FAB8-4789-8449-9065A1B26FCB}" destId="{A0520EE2-2D0A-4446-9FF2-712C43793B6B}" srcOrd="6" destOrd="0" presId="urn:microsoft.com/office/officeart/2008/layout/LinedList"/>
    <dgm:cxn modelId="{737B3B9A-5388-4952-9594-98B30C42BB72}" type="presParOf" srcId="{F66535DF-FAB8-4789-8449-9065A1B26FCB}" destId="{1E83E101-DF4B-407C-B678-BCDC3D21791A}" srcOrd="7" destOrd="0" presId="urn:microsoft.com/office/officeart/2008/layout/LinedList"/>
    <dgm:cxn modelId="{8A14F604-74A6-4B1D-8ADD-97F16C1330C2}" type="presParOf" srcId="{1E83E101-DF4B-407C-B678-BCDC3D21791A}" destId="{A22A37DE-D372-4E9B-AA3D-E3FE526CE53C}" srcOrd="0" destOrd="0" presId="urn:microsoft.com/office/officeart/2008/layout/LinedList"/>
    <dgm:cxn modelId="{146111E5-8DAC-4302-8E66-08229A221A0D}" type="presParOf" srcId="{1E83E101-DF4B-407C-B678-BCDC3D21791A}" destId="{95FE3B7B-5464-41C8-9D4A-EBAF07F6676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B35868-1686-4781-ACFA-202E441533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BA9D95-3EA2-4718-A9F0-2258B1F203A1}">
      <dgm:prSet/>
      <dgm:spPr/>
      <dgm:t>
        <a:bodyPr/>
        <a:lstStyle/>
        <a:p>
          <a:pPr>
            <a:lnSpc>
              <a:spcPct val="100000"/>
            </a:lnSpc>
          </a:pPr>
          <a:r>
            <a:rPr lang="en-US"/>
            <a:t>For a successful outcome, Marriott International has used a number of comprehensive quality management strategies.</a:t>
          </a:r>
        </a:p>
      </dgm:t>
    </dgm:pt>
    <dgm:pt modelId="{69EDC0B6-0CCC-456F-8D0C-822F72BF8B7A}" type="parTrans" cxnId="{35EFD1BC-7D27-4041-9DDE-739D614F0546}">
      <dgm:prSet/>
      <dgm:spPr/>
      <dgm:t>
        <a:bodyPr/>
        <a:lstStyle/>
        <a:p>
          <a:endParaRPr lang="en-US"/>
        </a:p>
      </dgm:t>
    </dgm:pt>
    <dgm:pt modelId="{4D810AD7-7183-466A-B737-66FDC182EF78}" type="sibTrans" cxnId="{35EFD1BC-7D27-4041-9DDE-739D614F0546}">
      <dgm:prSet/>
      <dgm:spPr/>
      <dgm:t>
        <a:bodyPr/>
        <a:lstStyle/>
        <a:p>
          <a:endParaRPr lang="en-US"/>
        </a:p>
      </dgm:t>
    </dgm:pt>
    <dgm:pt modelId="{A18B09B8-1942-47E7-AB93-9B692FEA1092}">
      <dgm:prSet/>
      <dgm:spPr/>
      <dgm:t>
        <a:bodyPr/>
        <a:lstStyle/>
        <a:p>
          <a:pPr>
            <a:lnSpc>
              <a:spcPct val="100000"/>
            </a:lnSpc>
          </a:pPr>
          <a:r>
            <a:rPr lang="en-US"/>
            <a:t>The cleanliness of the establishment, particularly the alluring cleaning services provided, is one of the factors that contribute to the company's positive reputation.</a:t>
          </a:r>
        </a:p>
      </dgm:t>
    </dgm:pt>
    <dgm:pt modelId="{C6F22E7F-0409-40F3-9CBA-0619A7C6D6F0}" type="parTrans" cxnId="{67D22925-31D0-4A05-A1CD-DD966DBCF2A6}">
      <dgm:prSet/>
      <dgm:spPr/>
      <dgm:t>
        <a:bodyPr/>
        <a:lstStyle/>
        <a:p>
          <a:endParaRPr lang="en-US"/>
        </a:p>
      </dgm:t>
    </dgm:pt>
    <dgm:pt modelId="{915FFC81-267D-48A9-81C7-649C0B70D9C0}" type="sibTrans" cxnId="{67D22925-31D0-4A05-A1CD-DD966DBCF2A6}">
      <dgm:prSet/>
      <dgm:spPr/>
      <dgm:t>
        <a:bodyPr/>
        <a:lstStyle/>
        <a:p>
          <a:endParaRPr lang="en-US"/>
        </a:p>
      </dgm:t>
    </dgm:pt>
    <dgm:pt modelId="{309BFD77-DAB4-429F-A8E2-127E8DF3BD56}">
      <dgm:prSet/>
      <dgm:spPr/>
      <dgm:t>
        <a:bodyPr/>
        <a:lstStyle/>
        <a:p>
          <a:pPr>
            <a:lnSpc>
              <a:spcPct val="100000"/>
            </a:lnSpc>
          </a:pPr>
          <a:r>
            <a:rPr lang="en-US"/>
            <a:t>By regularly recruiting a large number of individuals, the Marriott organization is able to give substantial training to a variety of local managers.</a:t>
          </a:r>
        </a:p>
      </dgm:t>
    </dgm:pt>
    <dgm:pt modelId="{9CD49C10-553D-4411-83DF-C325A5720E2A}" type="parTrans" cxnId="{138EFB49-08BF-4E8B-AED4-3B0CFFF019F0}">
      <dgm:prSet/>
      <dgm:spPr/>
      <dgm:t>
        <a:bodyPr/>
        <a:lstStyle/>
        <a:p>
          <a:endParaRPr lang="en-US"/>
        </a:p>
      </dgm:t>
    </dgm:pt>
    <dgm:pt modelId="{D8AF698B-8566-4F89-B447-26D18BCADE10}" type="sibTrans" cxnId="{138EFB49-08BF-4E8B-AED4-3B0CFFF019F0}">
      <dgm:prSet/>
      <dgm:spPr/>
      <dgm:t>
        <a:bodyPr/>
        <a:lstStyle/>
        <a:p>
          <a:endParaRPr lang="en-US"/>
        </a:p>
      </dgm:t>
    </dgm:pt>
    <dgm:pt modelId="{8AB68383-4D71-4D75-BE30-01FBE02C49B5}" type="pres">
      <dgm:prSet presAssocID="{8AB35868-1686-4781-ACFA-202E441533C0}" presName="root" presStyleCnt="0">
        <dgm:presLayoutVars>
          <dgm:dir/>
          <dgm:resizeHandles val="exact"/>
        </dgm:presLayoutVars>
      </dgm:prSet>
      <dgm:spPr/>
    </dgm:pt>
    <dgm:pt modelId="{E9796B26-C78C-43DC-81A1-5F4023A4C2C4}" type="pres">
      <dgm:prSet presAssocID="{80BA9D95-3EA2-4718-A9F0-2258B1F203A1}" presName="compNode" presStyleCnt="0"/>
      <dgm:spPr/>
    </dgm:pt>
    <dgm:pt modelId="{9578FC45-A459-4D64-9C12-A978E3E209E5}" type="pres">
      <dgm:prSet presAssocID="{80BA9D95-3EA2-4718-A9F0-2258B1F203A1}" presName="bgRect" presStyleLbl="bgShp" presStyleIdx="0" presStyleCnt="3"/>
      <dgm:spPr/>
    </dgm:pt>
    <dgm:pt modelId="{22A31953-6FAD-4A0D-928C-989F950B844F}" type="pres">
      <dgm:prSet presAssocID="{80BA9D95-3EA2-4718-A9F0-2258B1F203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d"/>
        </a:ext>
      </dgm:extLst>
    </dgm:pt>
    <dgm:pt modelId="{69E1B328-893F-44B1-B116-D2C93E4C87BD}" type="pres">
      <dgm:prSet presAssocID="{80BA9D95-3EA2-4718-A9F0-2258B1F203A1}" presName="spaceRect" presStyleCnt="0"/>
      <dgm:spPr/>
    </dgm:pt>
    <dgm:pt modelId="{E8127B43-2BD7-4812-99D6-82018B720FD6}" type="pres">
      <dgm:prSet presAssocID="{80BA9D95-3EA2-4718-A9F0-2258B1F203A1}" presName="parTx" presStyleLbl="revTx" presStyleIdx="0" presStyleCnt="3">
        <dgm:presLayoutVars>
          <dgm:chMax val="0"/>
          <dgm:chPref val="0"/>
        </dgm:presLayoutVars>
      </dgm:prSet>
      <dgm:spPr/>
    </dgm:pt>
    <dgm:pt modelId="{10217E85-DB55-4A39-874D-BF282741EDA2}" type="pres">
      <dgm:prSet presAssocID="{4D810AD7-7183-466A-B737-66FDC182EF78}" presName="sibTrans" presStyleCnt="0"/>
      <dgm:spPr/>
    </dgm:pt>
    <dgm:pt modelId="{4E64CF0E-C74B-4540-91CF-F232F2F84286}" type="pres">
      <dgm:prSet presAssocID="{A18B09B8-1942-47E7-AB93-9B692FEA1092}" presName="compNode" presStyleCnt="0"/>
      <dgm:spPr/>
    </dgm:pt>
    <dgm:pt modelId="{CEBCF52E-7270-4B6C-831D-84090FC3D1EB}" type="pres">
      <dgm:prSet presAssocID="{A18B09B8-1942-47E7-AB93-9B692FEA1092}" presName="bgRect" presStyleLbl="bgShp" presStyleIdx="1" presStyleCnt="3"/>
      <dgm:spPr/>
    </dgm:pt>
    <dgm:pt modelId="{DC8DC073-9772-4885-9E2B-3E1669C3EC5A}" type="pres">
      <dgm:prSet presAssocID="{A18B09B8-1942-47E7-AB93-9B692FEA10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k"/>
        </a:ext>
      </dgm:extLst>
    </dgm:pt>
    <dgm:pt modelId="{E704A9B1-4502-4575-A1FC-66837B986F55}" type="pres">
      <dgm:prSet presAssocID="{A18B09B8-1942-47E7-AB93-9B692FEA1092}" presName="spaceRect" presStyleCnt="0"/>
      <dgm:spPr/>
    </dgm:pt>
    <dgm:pt modelId="{2BF3CE32-5D28-4E91-B708-49E3B5125EA1}" type="pres">
      <dgm:prSet presAssocID="{A18B09B8-1942-47E7-AB93-9B692FEA1092}" presName="parTx" presStyleLbl="revTx" presStyleIdx="1" presStyleCnt="3">
        <dgm:presLayoutVars>
          <dgm:chMax val="0"/>
          <dgm:chPref val="0"/>
        </dgm:presLayoutVars>
      </dgm:prSet>
      <dgm:spPr/>
    </dgm:pt>
    <dgm:pt modelId="{C67A407E-334A-48E8-8C14-78C70C99588A}" type="pres">
      <dgm:prSet presAssocID="{915FFC81-267D-48A9-81C7-649C0B70D9C0}" presName="sibTrans" presStyleCnt="0"/>
      <dgm:spPr/>
    </dgm:pt>
    <dgm:pt modelId="{EF781148-4FE9-4CF5-85DC-9C7A0DCD3C2E}" type="pres">
      <dgm:prSet presAssocID="{309BFD77-DAB4-429F-A8E2-127E8DF3BD56}" presName="compNode" presStyleCnt="0"/>
      <dgm:spPr/>
    </dgm:pt>
    <dgm:pt modelId="{1FECA22D-C36E-4A51-B681-495E42D4FAFC}" type="pres">
      <dgm:prSet presAssocID="{309BFD77-DAB4-429F-A8E2-127E8DF3BD56}" presName="bgRect" presStyleLbl="bgShp" presStyleIdx="2" presStyleCnt="3"/>
      <dgm:spPr/>
    </dgm:pt>
    <dgm:pt modelId="{A829D0C5-F081-447D-9107-5880D77D966D}" type="pres">
      <dgm:prSet presAssocID="{309BFD77-DAB4-429F-A8E2-127E8DF3BD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DDBB9002-8B19-41A1-9A0A-4DD37B4AB9CA}" type="pres">
      <dgm:prSet presAssocID="{309BFD77-DAB4-429F-A8E2-127E8DF3BD56}" presName="spaceRect" presStyleCnt="0"/>
      <dgm:spPr/>
    </dgm:pt>
    <dgm:pt modelId="{B83F5F9E-C692-422A-8EC9-C37FAFDFDD9F}" type="pres">
      <dgm:prSet presAssocID="{309BFD77-DAB4-429F-A8E2-127E8DF3BD56}" presName="parTx" presStyleLbl="revTx" presStyleIdx="2" presStyleCnt="3">
        <dgm:presLayoutVars>
          <dgm:chMax val="0"/>
          <dgm:chPref val="0"/>
        </dgm:presLayoutVars>
      </dgm:prSet>
      <dgm:spPr/>
    </dgm:pt>
  </dgm:ptLst>
  <dgm:cxnLst>
    <dgm:cxn modelId="{99C7BC23-1E5C-49E3-B4A2-4C3CA5CB81E0}" type="presOf" srcId="{8AB35868-1686-4781-ACFA-202E441533C0}" destId="{8AB68383-4D71-4D75-BE30-01FBE02C49B5}" srcOrd="0" destOrd="0" presId="urn:microsoft.com/office/officeart/2018/2/layout/IconVerticalSolidList"/>
    <dgm:cxn modelId="{67D22925-31D0-4A05-A1CD-DD966DBCF2A6}" srcId="{8AB35868-1686-4781-ACFA-202E441533C0}" destId="{A18B09B8-1942-47E7-AB93-9B692FEA1092}" srcOrd="1" destOrd="0" parTransId="{C6F22E7F-0409-40F3-9CBA-0619A7C6D6F0}" sibTransId="{915FFC81-267D-48A9-81C7-649C0B70D9C0}"/>
    <dgm:cxn modelId="{CC995836-BEC3-47DE-BFD6-262F8CAA62C1}" type="presOf" srcId="{309BFD77-DAB4-429F-A8E2-127E8DF3BD56}" destId="{B83F5F9E-C692-422A-8EC9-C37FAFDFDD9F}" srcOrd="0" destOrd="0" presId="urn:microsoft.com/office/officeart/2018/2/layout/IconVerticalSolidList"/>
    <dgm:cxn modelId="{138EFB49-08BF-4E8B-AED4-3B0CFFF019F0}" srcId="{8AB35868-1686-4781-ACFA-202E441533C0}" destId="{309BFD77-DAB4-429F-A8E2-127E8DF3BD56}" srcOrd="2" destOrd="0" parTransId="{9CD49C10-553D-4411-83DF-C325A5720E2A}" sibTransId="{D8AF698B-8566-4F89-B447-26D18BCADE10}"/>
    <dgm:cxn modelId="{8A8B2B76-9152-4196-8C20-604C7A56477F}" type="presOf" srcId="{A18B09B8-1942-47E7-AB93-9B692FEA1092}" destId="{2BF3CE32-5D28-4E91-B708-49E3B5125EA1}" srcOrd="0" destOrd="0" presId="urn:microsoft.com/office/officeart/2018/2/layout/IconVerticalSolidList"/>
    <dgm:cxn modelId="{35EFD1BC-7D27-4041-9DDE-739D614F0546}" srcId="{8AB35868-1686-4781-ACFA-202E441533C0}" destId="{80BA9D95-3EA2-4718-A9F0-2258B1F203A1}" srcOrd="0" destOrd="0" parTransId="{69EDC0B6-0CCC-456F-8D0C-822F72BF8B7A}" sibTransId="{4D810AD7-7183-466A-B737-66FDC182EF78}"/>
    <dgm:cxn modelId="{8B7D3FF2-825E-40E0-A1D1-7CF708CDF78D}" type="presOf" srcId="{80BA9D95-3EA2-4718-A9F0-2258B1F203A1}" destId="{E8127B43-2BD7-4812-99D6-82018B720FD6}" srcOrd="0" destOrd="0" presId="urn:microsoft.com/office/officeart/2018/2/layout/IconVerticalSolidList"/>
    <dgm:cxn modelId="{FBCA5A75-6512-45B8-B4A3-786F0C7B4DDB}" type="presParOf" srcId="{8AB68383-4D71-4D75-BE30-01FBE02C49B5}" destId="{E9796B26-C78C-43DC-81A1-5F4023A4C2C4}" srcOrd="0" destOrd="0" presId="urn:microsoft.com/office/officeart/2018/2/layout/IconVerticalSolidList"/>
    <dgm:cxn modelId="{D12CE590-2676-4710-886B-7CE174C2F099}" type="presParOf" srcId="{E9796B26-C78C-43DC-81A1-5F4023A4C2C4}" destId="{9578FC45-A459-4D64-9C12-A978E3E209E5}" srcOrd="0" destOrd="0" presId="urn:microsoft.com/office/officeart/2018/2/layout/IconVerticalSolidList"/>
    <dgm:cxn modelId="{48BDEB82-45BA-4948-AEAC-D36888EE52BF}" type="presParOf" srcId="{E9796B26-C78C-43DC-81A1-5F4023A4C2C4}" destId="{22A31953-6FAD-4A0D-928C-989F950B844F}" srcOrd="1" destOrd="0" presId="urn:microsoft.com/office/officeart/2018/2/layout/IconVerticalSolidList"/>
    <dgm:cxn modelId="{B7884838-EB18-43B1-AFC9-32B972EF0CF1}" type="presParOf" srcId="{E9796B26-C78C-43DC-81A1-5F4023A4C2C4}" destId="{69E1B328-893F-44B1-B116-D2C93E4C87BD}" srcOrd="2" destOrd="0" presId="urn:microsoft.com/office/officeart/2018/2/layout/IconVerticalSolidList"/>
    <dgm:cxn modelId="{A748D611-56C6-4609-A7A4-3AC9A243CC80}" type="presParOf" srcId="{E9796B26-C78C-43DC-81A1-5F4023A4C2C4}" destId="{E8127B43-2BD7-4812-99D6-82018B720FD6}" srcOrd="3" destOrd="0" presId="urn:microsoft.com/office/officeart/2018/2/layout/IconVerticalSolidList"/>
    <dgm:cxn modelId="{89B83D73-26E9-419B-B97F-16731D373F8D}" type="presParOf" srcId="{8AB68383-4D71-4D75-BE30-01FBE02C49B5}" destId="{10217E85-DB55-4A39-874D-BF282741EDA2}" srcOrd="1" destOrd="0" presId="urn:microsoft.com/office/officeart/2018/2/layout/IconVerticalSolidList"/>
    <dgm:cxn modelId="{F865DE3C-7E7B-4A93-8AFB-8DC04A0DA1A4}" type="presParOf" srcId="{8AB68383-4D71-4D75-BE30-01FBE02C49B5}" destId="{4E64CF0E-C74B-4540-91CF-F232F2F84286}" srcOrd="2" destOrd="0" presId="urn:microsoft.com/office/officeart/2018/2/layout/IconVerticalSolidList"/>
    <dgm:cxn modelId="{9756970E-FBAA-48A6-9B71-5FD2AAA0EE25}" type="presParOf" srcId="{4E64CF0E-C74B-4540-91CF-F232F2F84286}" destId="{CEBCF52E-7270-4B6C-831D-84090FC3D1EB}" srcOrd="0" destOrd="0" presId="urn:microsoft.com/office/officeart/2018/2/layout/IconVerticalSolidList"/>
    <dgm:cxn modelId="{6E3B0D2C-EB92-4267-A9DF-96ED45765FB0}" type="presParOf" srcId="{4E64CF0E-C74B-4540-91CF-F232F2F84286}" destId="{DC8DC073-9772-4885-9E2B-3E1669C3EC5A}" srcOrd="1" destOrd="0" presId="urn:microsoft.com/office/officeart/2018/2/layout/IconVerticalSolidList"/>
    <dgm:cxn modelId="{3D7EB63E-E880-4100-ACC3-449F2521644A}" type="presParOf" srcId="{4E64CF0E-C74B-4540-91CF-F232F2F84286}" destId="{E704A9B1-4502-4575-A1FC-66837B986F55}" srcOrd="2" destOrd="0" presId="urn:microsoft.com/office/officeart/2018/2/layout/IconVerticalSolidList"/>
    <dgm:cxn modelId="{2187D01E-73F6-41EC-A2D2-A11FD6505687}" type="presParOf" srcId="{4E64CF0E-C74B-4540-91CF-F232F2F84286}" destId="{2BF3CE32-5D28-4E91-B708-49E3B5125EA1}" srcOrd="3" destOrd="0" presId="urn:microsoft.com/office/officeart/2018/2/layout/IconVerticalSolidList"/>
    <dgm:cxn modelId="{99C78254-A445-4A41-AA0D-6517076456C8}" type="presParOf" srcId="{8AB68383-4D71-4D75-BE30-01FBE02C49B5}" destId="{C67A407E-334A-48E8-8C14-78C70C99588A}" srcOrd="3" destOrd="0" presId="urn:microsoft.com/office/officeart/2018/2/layout/IconVerticalSolidList"/>
    <dgm:cxn modelId="{CDA45750-A083-4FB2-945E-1CB8455A69C2}" type="presParOf" srcId="{8AB68383-4D71-4D75-BE30-01FBE02C49B5}" destId="{EF781148-4FE9-4CF5-85DC-9C7A0DCD3C2E}" srcOrd="4" destOrd="0" presId="urn:microsoft.com/office/officeart/2018/2/layout/IconVerticalSolidList"/>
    <dgm:cxn modelId="{65572114-0371-459B-A620-0733CA465BAF}" type="presParOf" srcId="{EF781148-4FE9-4CF5-85DC-9C7A0DCD3C2E}" destId="{1FECA22D-C36E-4A51-B681-495E42D4FAFC}" srcOrd="0" destOrd="0" presId="urn:microsoft.com/office/officeart/2018/2/layout/IconVerticalSolidList"/>
    <dgm:cxn modelId="{7A3094FA-DCC0-4F4F-9D52-93FAE47C3B41}" type="presParOf" srcId="{EF781148-4FE9-4CF5-85DC-9C7A0DCD3C2E}" destId="{A829D0C5-F081-447D-9107-5880D77D966D}" srcOrd="1" destOrd="0" presId="urn:microsoft.com/office/officeart/2018/2/layout/IconVerticalSolidList"/>
    <dgm:cxn modelId="{98165B18-D403-4926-A5B2-9699BFC40475}" type="presParOf" srcId="{EF781148-4FE9-4CF5-85DC-9C7A0DCD3C2E}" destId="{DDBB9002-8B19-41A1-9A0A-4DD37B4AB9CA}" srcOrd="2" destOrd="0" presId="urn:microsoft.com/office/officeart/2018/2/layout/IconVerticalSolidList"/>
    <dgm:cxn modelId="{ACD77A59-40E4-4494-BB29-B89D38F53659}" type="presParOf" srcId="{EF781148-4FE9-4CF5-85DC-9C7A0DCD3C2E}" destId="{B83F5F9E-C692-422A-8EC9-C37FAFDFDD9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74D1F9-2CA8-42B6-9328-AE75FCCA2CE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075FC3E-F84C-4BFB-8062-DFE96F0368B0}">
      <dgm:prSet/>
      <dgm:spPr/>
      <dgm:t>
        <a:bodyPr/>
        <a:lstStyle/>
        <a:p>
          <a:r>
            <a:rPr lang="en-US"/>
            <a:t>It might be quite difficult for this organization to give the finest services to clients and achieve organizational goals and objectives if it does not have effective leadership.</a:t>
          </a:r>
        </a:p>
      </dgm:t>
    </dgm:pt>
    <dgm:pt modelId="{412DAE0F-6401-4BE1-B2C2-D3EF84C639CD}" type="parTrans" cxnId="{7F414E2C-8262-4BEA-A4A1-BD30913BF1CC}">
      <dgm:prSet/>
      <dgm:spPr/>
      <dgm:t>
        <a:bodyPr/>
        <a:lstStyle/>
        <a:p>
          <a:endParaRPr lang="en-US"/>
        </a:p>
      </dgm:t>
    </dgm:pt>
    <dgm:pt modelId="{D4911E55-1600-452C-B0AB-C046A6485BC0}" type="sibTrans" cxnId="{7F414E2C-8262-4BEA-A4A1-BD30913BF1CC}">
      <dgm:prSet/>
      <dgm:spPr/>
      <dgm:t>
        <a:bodyPr/>
        <a:lstStyle/>
        <a:p>
          <a:endParaRPr lang="en-US"/>
        </a:p>
      </dgm:t>
    </dgm:pt>
    <dgm:pt modelId="{19559576-480C-4A78-969A-CAA56216FF15}">
      <dgm:prSet/>
      <dgm:spPr/>
      <dgm:t>
        <a:bodyPr/>
        <a:lstStyle/>
        <a:p>
          <a:pPr rtl="0"/>
          <a:r>
            <a:rPr lang="en-US"/>
            <a:t>Because the organization's management does not recognize that each person is held accountable for their actions, poor service delivery results</a:t>
          </a:r>
          <a:r>
            <a:rPr lang="en-US">
              <a:latin typeface="Calibri Light" panose="020F0302020204030204"/>
            </a:rPr>
            <a:t>.</a:t>
          </a:r>
          <a:endParaRPr lang="en-US"/>
        </a:p>
      </dgm:t>
    </dgm:pt>
    <dgm:pt modelId="{75700F60-FEB2-467B-9EA1-F531E1C7DD66}" type="parTrans" cxnId="{325C48F3-E212-47D4-8A9A-3E04913D910D}">
      <dgm:prSet/>
      <dgm:spPr/>
      <dgm:t>
        <a:bodyPr/>
        <a:lstStyle/>
        <a:p>
          <a:endParaRPr lang="en-US"/>
        </a:p>
      </dgm:t>
    </dgm:pt>
    <dgm:pt modelId="{07FEA9D9-1904-4226-8B75-DDBDD6405CEF}" type="sibTrans" cxnId="{325C48F3-E212-47D4-8A9A-3E04913D910D}">
      <dgm:prSet/>
      <dgm:spPr/>
      <dgm:t>
        <a:bodyPr/>
        <a:lstStyle/>
        <a:p>
          <a:endParaRPr lang="en-US"/>
        </a:p>
      </dgm:t>
    </dgm:pt>
    <dgm:pt modelId="{DE6C6952-2D06-41E5-B4F4-433A072C550B}" type="pres">
      <dgm:prSet presAssocID="{9674D1F9-2CA8-42B6-9328-AE75FCCA2CEA}" presName="root" presStyleCnt="0">
        <dgm:presLayoutVars>
          <dgm:dir/>
          <dgm:resizeHandles val="exact"/>
        </dgm:presLayoutVars>
      </dgm:prSet>
      <dgm:spPr/>
    </dgm:pt>
    <dgm:pt modelId="{5D5912E5-6805-4635-A872-F6E679698903}" type="pres">
      <dgm:prSet presAssocID="{F075FC3E-F84C-4BFB-8062-DFE96F0368B0}" presName="compNode" presStyleCnt="0"/>
      <dgm:spPr/>
    </dgm:pt>
    <dgm:pt modelId="{7C23B346-ECED-4D0D-9293-DBB404FE044C}" type="pres">
      <dgm:prSet presAssocID="{F075FC3E-F84C-4BFB-8062-DFE96F0368B0}" presName="bgRect" presStyleLbl="bgShp" presStyleIdx="0" presStyleCnt="2"/>
      <dgm:spPr/>
    </dgm:pt>
    <dgm:pt modelId="{A3305403-359B-4844-A89F-04E4BA376A7F}" type="pres">
      <dgm:prSet presAssocID="{F075FC3E-F84C-4BFB-8062-DFE96F0368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B80C562F-E163-4462-9E56-15698F035DD4}" type="pres">
      <dgm:prSet presAssocID="{F075FC3E-F84C-4BFB-8062-DFE96F0368B0}" presName="spaceRect" presStyleCnt="0"/>
      <dgm:spPr/>
    </dgm:pt>
    <dgm:pt modelId="{42068CDD-B6AB-492F-AC7D-24B446AFA93E}" type="pres">
      <dgm:prSet presAssocID="{F075FC3E-F84C-4BFB-8062-DFE96F0368B0}" presName="parTx" presStyleLbl="revTx" presStyleIdx="0" presStyleCnt="2">
        <dgm:presLayoutVars>
          <dgm:chMax val="0"/>
          <dgm:chPref val="0"/>
        </dgm:presLayoutVars>
      </dgm:prSet>
      <dgm:spPr/>
    </dgm:pt>
    <dgm:pt modelId="{F868575A-1E8B-4EF9-92EC-9202593BB16B}" type="pres">
      <dgm:prSet presAssocID="{D4911E55-1600-452C-B0AB-C046A6485BC0}" presName="sibTrans" presStyleCnt="0"/>
      <dgm:spPr/>
    </dgm:pt>
    <dgm:pt modelId="{03C33CBF-4F22-4EC5-BD1B-999D5947E1B4}" type="pres">
      <dgm:prSet presAssocID="{19559576-480C-4A78-969A-CAA56216FF15}" presName="compNode" presStyleCnt="0"/>
      <dgm:spPr/>
    </dgm:pt>
    <dgm:pt modelId="{EB00416D-00DA-4FC6-9E35-ADB14C42C781}" type="pres">
      <dgm:prSet presAssocID="{19559576-480C-4A78-969A-CAA56216FF15}" presName="bgRect" presStyleLbl="bgShp" presStyleIdx="1" presStyleCnt="2"/>
      <dgm:spPr/>
    </dgm:pt>
    <dgm:pt modelId="{F72BB7F0-FC7F-4AE6-A467-3C7D41DBE431}" type="pres">
      <dgm:prSet presAssocID="{19559576-480C-4A78-969A-CAA56216FF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AEB8B24-851C-4985-8C7E-474C3B3E8D02}" type="pres">
      <dgm:prSet presAssocID="{19559576-480C-4A78-969A-CAA56216FF15}" presName="spaceRect" presStyleCnt="0"/>
      <dgm:spPr/>
    </dgm:pt>
    <dgm:pt modelId="{D8A9E5F2-F26A-47B4-92C2-91780D5F0082}" type="pres">
      <dgm:prSet presAssocID="{19559576-480C-4A78-969A-CAA56216FF15}" presName="parTx" presStyleLbl="revTx" presStyleIdx="1" presStyleCnt="2">
        <dgm:presLayoutVars>
          <dgm:chMax val="0"/>
          <dgm:chPref val="0"/>
        </dgm:presLayoutVars>
      </dgm:prSet>
      <dgm:spPr/>
    </dgm:pt>
  </dgm:ptLst>
  <dgm:cxnLst>
    <dgm:cxn modelId="{FA1A932A-2E8D-4427-88BC-BC8601BFA28C}" type="presOf" srcId="{9674D1F9-2CA8-42B6-9328-AE75FCCA2CEA}" destId="{DE6C6952-2D06-41E5-B4F4-433A072C550B}" srcOrd="0" destOrd="0" presId="urn:microsoft.com/office/officeart/2018/2/layout/IconVerticalSolidList"/>
    <dgm:cxn modelId="{7F414E2C-8262-4BEA-A4A1-BD30913BF1CC}" srcId="{9674D1F9-2CA8-42B6-9328-AE75FCCA2CEA}" destId="{F075FC3E-F84C-4BFB-8062-DFE96F0368B0}" srcOrd="0" destOrd="0" parTransId="{412DAE0F-6401-4BE1-B2C2-D3EF84C639CD}" sibTransId="{D4911E55-1600-452C-B0AB-C046A6485BC0}"/>
    <dgm:cxn modelId="{6D32B249-3568-4CDA-AE39-72439FC48F11}" type="presOf" srcId="{F075FC3E-F84C-4BFB-8062-DFE96F0368B0}" destId="{42068CDD-B6AB-492F-AC7D-24B446AFA93E}" srcOrd="0" destOrd="0" presId="urn:microsoft.com/office/officeart/2018/2/layout/IconVerticalSolidList"/>
    <dgm:cxn modelId="{E3909A90-4617-4621-A257-F414E8DDDC00}" type="presOf" srcId="{19559576-480C-4A78-969A-CAA56216FF15}" destId="{D8A9E5F2-F26A-47B4-92C2-91780D5F0082}" srcOrd="0" destOrd="0" presId="urn:microsoft.com/office/officeart/2018/2/layout/IconVerticalSolidList"/>
    <dgm:cxn modelId="{325C48F3-E212-47D4-8A9A-3E04913D910D}" srcId="{9674D1F9-2CA8-42B6-9328-AE75FCCA2CEA}" destId="{19559576-480C-4A78-969A-CAA56216FF15}" srcOrd="1" destOrd="0" parTransId="{75700F60-FEB2-467B-9EA1-F531E1C7DD66}" sibTransId="{07FEA9D9-1904-4226-8B75-DDBDD6405CEF}"/>
    <dgm:cxn modelId="{42167A70-F75D-42F9-891D-168CE997029B}" type="presParOf" srcId="{DE6C6952-2D06-41E5-B4F4-433A072C550B}" destId="{5D5912E5-6805-4635-A872-F6E679698903}" srcOrd="0" destOrd="0" presId="urn:microsoft.com/office/officeart/2018/2/layout/IconVerticalSolidList"/>
    <dgm:cxn modelId="{7711F172-CA7F-4B58-9A77-BE1A44C66C0C}" type="presParOf" srcId="{5D5912E5-6805-4635-A872-F6E679698903}" destId="{7C23B346-ECED-4D0D-9293-DBB404FE044C}" srcOrd="0" destOrd="0" presId="urn:microsoft.com/office/officeart/2018/2/layout/IconVerticalSolidList"/>
    <dgm:cxn modelId="{5881F47A-4559-4931-BA69-71DD95D661B0}" type="presParOf" srcId="{5D5912E5-6805-4635-A872-F6E679698903}" destId="{A3305403-359B-4844-A89F-04E4BA376A7F}" srcOrd="1" destOrd="0" presId="urn:microsoft.com/office/officeart/2018/2/layout/IconVerticalSolidList"/>
    <dgm:cxn modelId="{379C8402-A8F6-4635-B56E-4344F055ED15}" type="presParOf" srcId="{5D5912E5-6805-4635-A872-F6E679698903}" destId="{B80C562F-E163-4462-9E56-15698F035DD4}" srcOrd="2" destOrd="0" presId="urn:microsoft.com/office/officeart/2018/2/layout/IconVerticalSolidList"/>
    <dgm:cxn modelId="{CA8C6678-24D7-4CFB-BE49-7AB8D4019DB3}" type="presParOf" srcId="{5D5912E5-6805-4635-A872-F6E679698903}" destId="{42068CDD-B6AB-492F-AC7D-24B446AFA93E}" srcOrd="3" destOrd="0" presId="urn:microsoft.com/office/officeart/2018/2/layout/IconVerticalSolidList"/>
    <dgm:cxn modelId="{75EB00AD-40A8-49BF-9A4F-96F56521FB2D}" type="presParOf" srcId="{DE6C6952-2D06-41E5-B4F4-433A072C550B}" destId="{F868575A-1E8B-4EF9-92EC-9202593BB16B}" srcOrd="1" destOrd="0" presId="urn:microsoft.com/office/officeart/2018/2/layout/IconVerticalSolidList"/>
    <dgm:cxn modelId="{DA5E3D7B-84C3-4651-AFF5-C1FE87A8FAB6}" type="presParOf" srcId="{DE6C6952-2D06-41E5-B4F4-433A072C550B}" destId="{03C33CBF-4F22-4EC5-BD1B-999D5947E1B4}" srcOrd="2" destOrd="0" presId="urn:microsoft.com/office/officeart/2018/2/layout/IconVerticalSolidList"/>
    <dgm:cxn modelId="{489D3AF4-0DDE-45DB-800B-70C7B4D06F6C}" type="presParOf" srcId="{03C33CBF-4F22-4EC5-BD1B-999D5947E1B4}" destId="{EB00416D-00DA-4FC6-9E35-ADB14C42C781}" srcOrd="0" destOrd="0" presId="urn:microsoft.com/office/officeart/2018/2/layout/IconVerticalSolidList"/>
    <dgm:cxn modelId="{A02FBEB2-8016-4F5F-B315-A16AAD9A78AA}" type="presParOf" srcId="{03C33CBF-4F22-4EC5-BD1B-999D5947E1B4}" destId="{F72BB7F0-FC7F-4AE6-A467-3C7D41DBE431}" srcOrd="1" destOrd="0" presId="urn:microsoft.com/office/officeart/2018/2/layout/IconVerticalSolidList"/>
    <dgm:cxn modelId="{F8090692-CED4-4877-9F84-7585D7AB1A30}" type="presParOf" srcId="{03C33CBF-4F22-4EC5-BD1B-999D5947E1B4}" destId="{AAEB8B24-851C-4985-8C7E-474C3B3E8D02}" srcOrd="2" destOrd="0" presId="urn:microsoft.com/office/officeart/2018/2/layout/IconVerticalSolidList"/>
    <dgm:cxn modelId="{CCD87771-CC0C-45B3-8276-83F3132D711C}" type="presParOf" srcId="{03C33CBF-4F22-4EC5-BD1B-999D5947E1B4}" destId="{D8A9E5F2-F26A-47B4-92C2-91780D5F008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9F8F51-E44F-4851-AB98-DE2D61776C32}"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94C190FC-01A1-44AE-9919-D92A77613F58}">
      <dgm:prSet/>
      <dgm:spPr/>
      <dgm:t>
        <a:bodyPr/>
        <a:lstStyle/>
        <a:p>
          <a:r>
            <a:rPr lang="en-US"/>
            <a:t>Food and drink,</a:t>
          </a:r>
        </a:p>
      </dgm:t>
    </dgm:pt>
    <dgm:pt modelId="{0177C4E3-CC95-4CA0-A4FB-CD451E57B98F}" type="parTrans" cxnId="{FA6D58F0-34B8-456C-A744-B3315B1DFE30}">
      <dgm:prSet/>
      <dgm:spPr/>
      <dgm:t>
        <a:bodyPr/>
        <a:lstStyle/>
        <a:p>
          <a:endParaRPr lang="en-US"/>
        </a:p>
      </dgm:t>
    </dgm:pt>
    <dgm:pt modelId="{B63FBA83-3570-45E0-AA49-2F8153EB8F60}" type="sibTrans" cxnId="{FA6D58F0-34B8-456C-A744-B3315B1DFE30}">
      <dgm:prSet/>
      <dgm:spPr/>
      <dgm:t>
        <a:bodyPr/>
        <a:lstStyle/>
        <a:p>
          <a:endParaRPr lang="en-US"/>
        </a:p>
      </dgm:t>
    </dgm:pt>
    <dgm:pt modelId="{5E55FA5B-B46E-45C0-871E-828A55C6698F}">
      <dgm:prSet/>
      <dgm:spPr/>
      <dgm:t>
        <a:bodyPr/>
        <a:lstStyle/>
        <a:p>
          <a:r>
            <a:rPr lang="en-US"/>
            <a:t>travel and the travel business,</a:t>
          </a:r>
        </a:p>
      </dgm:t>
    </dgm:pt>
    <dgm:pt modelId="{FCEC3C36-26AA-4852-82F2-458E42A34D26}" type="parTrans" cxnId="{CDA0BC19-DCB9-405E-BCE7-C7177A228493}">
      <dgm:prSet/>
      <dgm:spPr/>
      <dgm:t>
        <a:bodyPr/>
        <a:lstStyle/>
        <a:p>
          <a:endParaRPr lang="en-US"/>
        </a:p>
      </dgm:t>
    </dgm:pt>
    <dgm:pt modelId="{31DA6679-CEE3-42F9-8FF0-B5CE1AD28E1B}" type="sibTrans" cxnId="{CDA0BC19-DCB9-405E-BCE7-C7177A228493}">
      <dgm:prSet/>
      <dgm:spPr/>
      <dgm:t>
        <a:bodyPr/>
        <a:lstStyle/>
        <a:p>
          <a:endParaRPr lang="en-US"/>
        </a:p>
      </dgm:t>
    </dgm:pt>
    <dgm:pt modelId="{BADFC82A-209D-4C73-BFF4-7CF19313CD77}">
      <dgm:prSet/>
      <dgm:spPr/>
      <dgm:t>
        <a:bodyPr/>
        <a:lstStyle/>
        <a:p>
          <a:pPr rtl="0"/>
          <a:r>
            <a:rPr lang="en-US"/>
            <a:t>lodging, and</a:t>
          </a:r>
          <a:r>
            <a:rPr lang="en-US">
              <a:latin typeface="Rockwell Condensed" panose="02060603050405020104"/>
            </a:rPr>
            <a:t> </a:t>
          </a:r>
          <a:endParaRPr lang="en-US"/>
        </a:p>
      </dgm:t>
    </dgm:pt>
    <dgm:pt modelId="{3A8BD2AD-96E6-476D-A038-EFB98920076A}" type="parTrans" cxnId="{50128B10-1E29-447A-B4A5-9E32E567582A}">
      <dgm:prSet/>
      <dgm:spPr/>
      <dgm:t>
        <a:bodyPr/>
        <a:lstStyle/>
        <a:p>
          <a:endParaRPr lang="en-US"/>
        </a:p>
      </dgm:t>
    </dgm:pt>
    <dgm:pt modelId="{6A03D704-3234-4495-A7FF-72F11569E932}" type="sibTrans" cxnId="{50128B10-1E29-447A-B4A5-9E32E567582A}">
      <dgm:prSet/>
      <dgm:spPr/>
      <dgm:t>
        <a:bodyPr/>
        <a:lstStyle/>
        <a:p>
          <a:endParaRPr lang="en-US"/>
        </a:p>
      </dgm:t>
    </dgm:pt>
    <dgm:pt modelId="{A6B8DE99-BDCC-42CA-9437-E939975C627A}">
      <dgm:prSet/>
      <dgm:spPr/>
      <dgm:t>
        <a:bodyPr/>
        <a:lstStyle/>
        <a:p>
          <a:r>
            <a:rPr lang="en-US"/>
            <a:t>entertainment </a:t>
          </a:r>
        </a:p>
      </dgm:t>
    </dgm:pt>
    <dgm:pt modelId="{C9B856C4-6C43-4BFE-AB05-D27DD3BFB1F2}" type="parTrans" cxnId="{C91CF546-DA5B-4BAD-A509-CE9EC3D811A5}">
      <dgm:prSet/>
      <dgm:spPr/>
      <dgm:t>
        <a:bodyPr/>
        <a:lstStyle/>
        <a:p>
          <a:endParaRPr lang="en-US"/>
        </a:p>
      </dgm:t>
    </dgm:pt>
    <dgm:pt modelId="{6C3E3C99-2A54-4FCB-A746-9DE02B94A8B5}" type="sibTrans" cxnId="{C91CF546-DA5B-4BAD-A509-CE9EC3D811A5}">
      <dgm:prSet/>
      <dgm:spPr/>
      <dgm:t>
        <a:bodyPr/>
        <a:lstStyle/>
        <a:p>
          <a:endParaRPr lang="en-US"/>
        </a:p>
      </dgm:t>
    </dgm:pt>
    <dgm:pt modelId="{7FE00020-8F13-4BAB-AFC5-8A660FB35150}" type="pres">
      <dgm:prSet presAssocID="{FD9F8F51-E44F-4851-AB98-DE2D61776C32}" presName="linear" presStyleCnt="0">
        <dgm:presLayoutVars>
          <dgm:dir/>
          <dgm:animLvl val="lvl"/>
          <dgm:resizeHandles val="exact"/>
        </dgm:presLayoutVars>
      </dgm:prSet>
      <dgm:spPr/>
    </dgm:pt>
    <dgm:pt modelId="{E5FB6360-F27A-43B4-B309-7AA6F96B2FA4}" type="pres">
      <dgm:prSet presAssocID="{94C190FC-01A1-44AE-9919-D92A77613F58}" presName="parentLin" presStyleCnt="0"/>
      <dgm:spPr/>
    </dgm:pt>
    <dgm:pt modelId="{6A7CBF81-F463-46FD-9C7F-B8D6EB52D75D}" type="pres">
      <dgm:prSet presAssocID="{94C190FC-01A1-44AE-9919-D92A77613F58}" presName="parentLeftMargin" presStyleLbl="node1" presStyleIdx="0" presStyleCnt="4"/>
      <dgm:spPr/>
    </dgm:pt>
    <dgm:pt modelId="{9263B942-48ED-4DDD-BAE9-48B705D624D6}" type="pres">
      <dgm:prSet presAssocID="{94C190FC-01A1-44AE-9919-D92A77613F58}" presName="parentText" presStyleLbl="node1" presStyleIdx="0" presStyleCnt="4">
        <dgm:presLayoutVars>
          <dgm:chMax val="0"/>
          <dgm:bulletEnabled val="1"/>
        </dgm:presLayoutVars>
      </dgm:prSet>
      <dgm:spPr/>
    </dgm:pt>
    <dgm:pt modelId="{C39E6713-4622-4D21-897D-78AE94D44DF0}" type="pres">
      <dgm:prSet presAssocID="{94C190FC-01A1-44AE-9919-D92A77613F58}" presName="negativeSpace" presStyleCnt="0"/>
      <dgm:spPr/>
    </dgm:pt>
    <dgm:pt modelId="{73DB40E4-D654-467C-BA19-60A62E12604B}" type="pres">
      <dgm:prSet presAssocID="{94C190FC-01A1-44AE-9919-D92A77613F58}" presName="childText" presStyleLbl="conFgAcc1" presStyleIdx="0" presStyleCnt="4">
        <dgm:presLayoutVars>
          <dgm:bulletEnabled val="1"/>
        </dgm:presLayoutVars>
      </dgm:prSet>
      <dgm:spPr/>
    </dgm:pt>
    <dgm:pt modelId="{2559DC21-FC25-4150-9830-70C315308386}" type="pres">
      <dgm:prSet presAssocID="{B63FBA83-3570-45E0-AA49-2F8153EB8F60}" presName="spaceBetweenRectangles" presStyleCnt="0"/>
      <dgm:spPr/>
    </dgm:pt>
    <dgm:pt modelId="{01854D87-9FEC-4FC0-846F-7EF60583CAE7}" type="pres">
      <dgm:prSet presAssocID="{5E55FA5B-B46E-45C0-871E-828A55C6698F}" presName="parentLin" presStyleCnt="0"/>
      <dgm:spPr/>
    </dgm:pt>
    <dgm:pt modelId="{95CD4763-A764-413F-8A3C-F4FBB6E22606}" type="pres">
      <dgm:prSet presAssocID="{5E55FA5B-B46E-45C0-871E-828A55C6698F}" presName="parentLeftMargin" presStyleLbl="node1" presStyleIdx="0" presStyleCnt="4"/>
      <dgm:spPr/>
    </dgm:pt>
    <dgm:pt modelId="{432D82FF-E69A-4F3E-86B4-CD0BEF3E11D9}" type="pres">
      <dgm:prSet presAssocID="{5E55FA5B-B46E-45C0-871E-828A55C6698F}" presName="parentText" presStyleLbl="node1" presStyleIdx="1" presStyleCnt="4">
        <dgm:presLayoutVars>
          <dgm:chMax val="0"/>
          <dgm:bulletEnabled val="1"/>
        </dgm:presLayoutVars>
      </dgm:prSet>
      <dgm:spPr/>
    </dgm:pt>
    <dgm:pt modelId="{10F6DFC3-F9EB-44CC-B63B-09D5BC9AD019}" type="pres">
      <dgm:prSet presAssocID="{5E55FA5B-B46E-45C0-871E-828A55C6698F}" presName="negativeSpace" presStyleCnt="0"/>
      <dgm:spPr/>
    </dgm:pt>
    <dgm:pt modelId="{35412C66-1E3F-4A5B-AE39-92C9F2C3567B}" type="pres">
      <dgm:prSet presAssocID="{5E55FA5B-B46E-45C0-871E-828A55C6698F}" presName="childText" presStyleLbl="conFgAcc1" presStyleIdx="1" presStyleCnt="4">
        <dgm:presLayoutVars>
          <dgm:bulletEnabled val="1"/>
        </dgm:presLayoutVars>
      </dgm:prSet>
      <dgm:spPr/>
    </dgm:pt>
    <dgm:pt modelId="{E162B61C-D22E-4CB8-8EE6-17E3AECE1ACD}" type="pres">
      <dgm:prSet presAssocID="{31DA6679-CEE3-42F9-8FF0-B5CE1AD28E1B}" presName="spaceBetweenRectangles" presStyleCnt="0"/>
      <dgm:spPr/>
    </dgm:pt>
    <dgm:pt modelId="{9E1B7BE9-2B38-4CE2-A481-3DA858C7C5FF}" type="pres">
      <dgm:prSet presAssocID="{BADFC82A-209D-4C73-BFF4-7CF19313CD77}" presName="parentLin" presStyleCnt="0"/>
      <dgm:spPr/>
    </dgm:pt>
    <dgm:pt modelId="{5319BC29-4874-435E-B3BE-9A34D0A7A299}" type="pres">
      <dgm:prSet presAssocID="{BADFC82A-209D-4C73-BFF4-7CF19313CD77}" presName="parentLeftMargin" presStyleLbl="node1" presStyleIdx="1" presStyleCnt="4"/>
      <dgm:spPr/>
    </dgm:pt>
    <dgm:pt modelId="{36D7F243-1278-4AAF-A769-DC8836F58E55}" type="pres">
      <dgm:prSet presAssocID="{BADFC82A-209D-4C73-BFF4-7CF19313CD77}" presName="parentText" presStyleLbl="node1" presStyleIdx="2" presStyleCnt="4">
        <dgm:presLayoutVars>
          <dgm:chMax val="0"/>
          <dgm:bulletEnabled val="1"/>
        </dgm:presLayoutVars>
      </dgm:prSet>
      <dgm:spPr/>
    </dgm:pt>
    <dgm:pt modelId="{B86BA117-1F53-4F12-A826-F82D5BD07DA7}" type="pres">
      <dgm:prSet presAssocID="{BADFC82A-209D-4C73-BFF4-7CF19313CD77}" presName="negativeSpace" presStyleCnt="0"/>
      <dgm:spPr/>
    </dgm:pt>
    <dgm:pt modelId="{B5E70C8E-9EAA-41EF-93BC-F0F03F36C0AB}" type="pres">
      <dgm:prSet presAssocID="{BADFC82A-209D-4C73-BFF4-7CF19313CD77}" presName="childText" presStyleLbl="conFgAcc1" presStyleIdx="2" presStyleCnt="4">
        <dgm:presLayoutVars>
          <dgm:bulletEnabled val="1"/>
        </dgm:presLayoutVars>
      </dgm:prSet>
      <dgm:spPr/>
    </dgm:pt>
    <dgm:pt modelId="{1BC3B071-421D-4340-944A-306554F87083}" type="pres">
      <dgm:prSet presAssocID="{6A03D704-3234-4495-A7FF-72F11569E932}" presName="spaceBetweenRectangles" presStyleCnt="0"/>
      <dgm:spPr/>
    </dgm:pt>
    <dgm:pt modelId="{3B2C540D-58C5-4A56-BB87-C126E1DC66C0}" type="pres">
      <dgm:prSet presAssocID="{A6B8DE99-BDCC-42CA-9437-E939975C627A}" presName="parentLin" presStyleCnt="0"/>
      <dgm:spPr/>
    </dgm:pt>
    <dgm:pt modelId="{8E12640F-615B-4024-973A-0BBA63EA62E4}" type="pres">
      <dgm:prSet presAssocID="{A6B8DE99-BDCC-42CA-9437-E939975C627A}" presName="parentLeftMargin" presStyleLbl="node1" presStyleIdx="2" presStyleCnt="4"/>
      <dgm:spPr/>
    </dgm:pt>
    <dgm:pt modelId="{203333CE-A53E-4124-8720-B067E6CA11FC}" type="pres">
      <dgm:prSet presAssocID="{A6B8DE99-BDCC-42CA-9437-E939975C627A}" presName="parentText" presStyleLbl="node1" presStyleIdx="3" presStyleCnt="4">
        <dgm:presLayoutVars>
          <dgm:chMax val="0"/>
          <dgm:bulletEnabled val="1"/>
        </dgm:presLayoutVars>
      </dgm:prSet>
      <dgm:spPr/>
    </dgm:pt>
    <dgm:pt modelId="{5596CEDD-827F-4ED4-B6CF-5C95BE64D8B4}" type="pres">
      <dgm:prSet presAssocID="{A6B8DE99-BDCC-42CA-9437-E939975C627A}" presName="negativeSpace" presStyleCnt="0"/>
      <dgm:spPr/>
    </dgm:pt>
    <dgm:pt modelId="{E4506F84-B3FA-41E3-A877-A5CA84D158A3}" type="pres">
      <dgm:prSet presAssocID="{A6B8DE99-BDCC-42CA-9437-E939975C627A}" presName="childText" presStyleLbl="conFgAcc1" presStyleIdx="3" presStyleCnt="4">
        <dgm:presLayoutVars>
          <dgm:bulletEnabled val="1"/>
        </dgm:presLayoutVars>
      </dgm:prSet>
      <dgm:spPr/>
    </dgm:pt>
  </dgm:ptLst>
  <dgm:cxnLst>
    <dgm:cxn modelId="{50128B10-1E29-447A-B4A5-9E32E567582A}" srcId="{FD9F8F51-E44F-4851-AB98-DE2D61776C32}" destId="{BADFC82A-209D-4C73-BFF4-7CF19313CD77}" srcOrd="2" destOrd="0" parTransId="{3A8BD2AD-96E6-476D-A038-EFB98920076A}" sibTransId="{6A03D704-3234-4495-A7FF-72F11569E932}"/>
    <dgm:cxn modelId="{CDA0BC19-DCB9-405E-BCE7-C7177A228493}" srcId="{FD9F8F51-E44F-4851-AB98-DE2D61776C32}" destId="{5E55FA5B-B46E-45C0-871E-828A55C6698F}" srcOrd="1" destOrd="0" parTransId="{FCEC3C36-26AA-4852-82F2-458E42A34D26}" sibTransId="{31DA6679-CEE3-42F9-8FF0-B5CE1AD28E1B}"/>
    <dgm:cxn modelId="{B24C8363-11D0-4E63-A846-DEAB1B087872}" type="presOf" srcId="{A6B8DE99-BDCC-42CA-9437-E939975C627A}" destId="{8E12640F-615B-4024-973A-0BBA63EA62E4}" srcOrd="0" destOrd="0" presId="urn:microsoft.com/office/officeart/2005/8/layout/list1"/>
    <dgm:cxn modelId="{C91CF546-DA5B-4BAD-A509-CE9EC3D811A5}" srcId="{FD9F8F51-E44F-4851-AB98-DE2D61776C32}" destId="{A6B8DE99-BDCC-42CA-9437-E939975C627A}" srcOrd="3" destOrd="0" parTransId="{C9B856C4-6C43-4BFE-AB05-D27DD3BFB1F2}" sibTransId="{6C3E3C99-2A54-4FCB-A746-9DE02B94A8B5}"/>
    <dgm:cxn modelId="{7C2BB796-B04F-4DE8-B16D-15BFB87DCA95}" type="presOf" srcId="{BADFC82A-209D-4C73-BFF4-7CF19313CD77}" destId="{36D7F243-1278-4AAF-A769-DC8836F58E55}" srcOrd="1" destOrd="0" presId="urn:microsoft.com/office/officeart/2005/8/layout/list1"/>
    <dgm:cxn modelId="{923DBD9C-3D72-40FA-B8B1-403546C62EAE}" type="presOf" srcId="{5E55FA5B-B46E-45C0-871E-828A55C6698F}" destId="{95CD4763-A764-413F-8A3C-F4FBB6E22606}" srcOrd="0" destOrd="0" presId="urn:microsoft.com/office/officeart/2005/8/layout/list1"/>
    <dgm:cxn modelId="{1B50C3AA-0B73-47E7-83E2-AB90243C638D}" type="presOf" srcId="{94C190FC-01A1-44AE-9919-D92A77613F58}" destId="{6A7CBF81-F463-46FD-9C7F-B8D6EB52D75D}" srcOrd="0" destOrd="0" presId="urn:microsoft.com/office/officeart/2005/8/layout/list1"/>
    <dgm:cxn modelId="{25C5D5C1-7901-471B-BF17-0188BF995CF0}" type="presOf" srcId="{FD9F8F51-E44F-4851-AB98-DE2D61776C32}" destId="{7FE00020-8F13-4BAB-AFC5-8A660FB35150}" srcOrd="0" destOrd="0" presId="urn:microsoft.com/office/officeart/2005/8/layout/list1"/>
    <dgm:cxn modelId="{A17AD8D8-2582-4A94-AE00-063B0B964977}" type="presOf" srcId="{94C190FC-01A1-44AE-9919-D92A77613F58}" destId="{9263B942-48ED-4DDD-BAE9-48B705D624D6}" srcOrd="1" destOrd="0" presId="urn:microsoft.com/office/officeart/2005/8/layout/list1"/>
    <dgm:cxn modelId="{F52743E6-821C-4B86-B616-325B9FC5F88C}" type="presOf" srcId="{5E55FA5B-B46E-45C0-871E-828A55C6698F}" destId="{432D82FF-E69A-4F3E-86B4-CD0BEF3E11D9}" srcOrd="1" destOrd="0" presId="urn:microsoft.com/office/officeart/2005/8/layout/list1"/>
    <dgm:cxn modelId="{C3B9F6EC-5BF0-4D92-AAF3-EE181445F687}" type="presOf" srcId="{A6B8DE99-BDCC-42CA-9437-E939975C627A}" destId="{203333CE-A53E-4124-8720-B067E6CA11FC}" srcOrd="1" destOrd="0" presId="urn:microsoft.com/office/officeart/2005/8/layout/list1"/>
    <dgm:cxn modelId="{FA6D58F0-34B8-456C-A744-B3315B1DFE30}" srcId="{FD9F8F51-E44F-4851-AB98-DE2D61776C32}" destId="{94C190FC-01A1-44AE-9919-D92A77613F58}" srcOrd="0" destOrd="0" parTransId="{0177C4E3-CC95-4CA0-A4FB-CD451E57B98F}" sibTransId="{B63FBA83-3570-45E0-AA49-2F8153EB8F60}"/>
    <dgm:cxn modelId="{8F1351FA-5A99-491D-B784-07FABC84D8B5}" type="presOf" srcId="{BADFC82A-209D-4C73-BFF4-7CF19313CD77}" destId="{5319BC29-4874-435E-B3BE-9A34D0A7A299}" srcOrd="0" destOrd="0" presId="urn:microsoft.com/office/officeart/2005/8/layout/list1"/>
    <dgm:cxn modelId="{F53A357E-1C39-4194-8922-6142B2783DCD}" type="presParOf" srcId="{7FE00020-8F13-4BAB-AFC5-8A660FB35150}" destId="{E5FB6360-F27A-43B4-B309-7AA6F96B2FA4}" srcOrd="0" destOrd="0" presId="urn:microsoft.com/office/officeart/2005/8/layout/list1"/>
    <dgm:cxn modelId="{84B787A7-786B-4D8F-872C-5B8E47EA7FDA}" type="presParOf" srcId="{E5FB6360-F27A-43B4-B309-7AA6F96B2FA4}" destId="{6A7CBF81-F463-46FD-9C7F-B8D6EB52D75D}" srcOrd="0" destOrd="0" presId="urn:microsoft.com/office/officeart/2005/8/layout/list1"/>
    <dgm:cxn modelId="{7F4C9EB8-EBA0-40BE-871F-095CF48E2CD0}" type="presParOf" srcId="{E5FB6360-F27A-43B4-B309-7AA6F96B2FA4}" destId="{9263B942-48ED-4DDD-BAE9-48B705D624D6}" srcOrd="1" destOrd="0" presId="urn:microsoft.com/office/officeart/2005/8/layout/list1"/>
    <dgm:cxn modelId="{6B602698-D221-46EA-ABF5-445907544A9E}" type="presParOf" srcId="{7FE00020-8F13-4BAB-AFC5-8A660FB35150}" destId="{C39E6713-4622-4D21-897D-78AE94D44DF0}" srcOrd="1" destOrd="0" presId="urn:microsoft.com/office/officeart/2005/8/layout/list1"/>
    <dgm:cxn modelId="{145A452C-BEE3-4C05-89C1-79D541F38579}" type="presParOf" srcId="{7FE00020-8F13-4BAB-AFC5-8A660FB35150}" destId="{73DB40E4-D654-467C-BA19-60A62E12604B}" srcOrd="2" destOrd="0" presId="urn:microsoft.com/office/officeart/2005/8/layout/list1"/>
    <dgm:cxn modelId="{614F3E42-F38F-43C3-BCA7-7EAB94B35BC2}" type="presParOf" srcId="{7FE00020-8F13-4BAB-AFC5-8A660FB35150}" destId="{2559DC21-FC25-4150-9830-70C315308386}" srcOrd="3" destOrd="0" presId="urn:microsoft.com/office/officeart/2005/8/layout/list1"/>
    <dgm:cxn modelId="{5C68CC03-2345-4A08-B7C3-464DA627A8AA}" type="presParOf" srcId="{7FE00020-8F13-4BAB-AFC5-8A660FB35150}" destId="{01854D87-9FEC-4FC0-846F-7EF60583CAE7}" srcOrd="4" destOrd="0" presId="urn:microsoft.com/office/officeart/2005/8/layout/list1"/>
    <dgm:cxn modelId="{6B877F33-8F35-40E6-9B44-3386F68A5EB4}" type="presParOf" srcId="{01854D87-9FEC-4FC0-846F-7EF60583CAE7}" destId="{95CD4763-A764-413F-8A3C-F4FBB6E22606}" srcOrd="0" destOrd="0" presId="urn:microsoft.com/office/officeart/2005/8/layout/list1"/>
    <dgm:cxn modelId="{C7424518-FF6B-41F8-BABF-5A84720D640F}" type="presParOf" srcId="{01854D87-9FEC-4FC0-846F-7EF60583CAE7}" destId="{432D82FF-E69A-4F3E-86B4-CD0BEF3E11D9}" srcOrd="1" destOrd="0" presId="urn:microsoft.com/office/officeart/2005/8/layout/list1"/>
    <dgm:cxn modelId="{7A114CF3-C4D8-4C7D-B67D-D12B2B3CFE11}" type="presParOf" srcId="{7FE00020-8F13-4BAB-AFC5-8A660FB35150}" destId="{10F6DFC3-F9EB-44CC-B63B-09D5BC9AD019}" srcOrd="5" destOrd="0" presId="urn:microsoft.com/office/officeart/2005/8/layout/list1"/>
    <dgm:cxn modelId="{DF01E460-2BC0-4529-B9CC-38A6061C37F1}" type="presParOf" srcId="{7FE00020-8F13-4BAB-AFC5-8A660FB35150}" destId="{35412C66-1E3F-4A5B-AE39-92C9F2C3567B}" srcOrd="6" destOrd="0" presId="urn:microsoft.com/office/officeart/2005/8/layout/list1"/>
    <dgm:cxn modelId="{057D8EE5-AF45-49A6-B5DC-9ABD25E6C896}" type="presParOf" srcId="{7FE00020-8F13-4BAB-AFC5-8A660FB35150}" destId="{E162B61C-D22E-4CB8-8EE6-17E3AECE1ACD}" srcOrd="7" destOrd="0" presId="urn:microsoft.com/office/officeart/2005/8/layout/list1"/>
    <dgm:cxn modelId="{CF5C0C72-6784-45EB-BEB7-3FC2A599F3AF}" type="presParOf" srcId="{7FE00020-8F13-4BAB-AFC5-8A660FB35150}" destId="{9E1B7BE9-2B38-4CE2-A481-3DA858C7C5FF}" srcOrd="8" destOrd="0" presId="urn:microsoft.com/office/officeart/2005/8/layout/list1"/>
    <dgm:cxn modelId="{5A169A6E-F4F0-4C24-926F-D660F2C99555}" type="presParOf" srcId="{9E1B7BE9-2B38-4CE2-A481-3DA858C7C5FF}" destId="{5319BC29-4874-435E-B3BE-9A34D0A7A299}" srcOrd="0" destOrd="0" presId="urn:microsoft.com/office/officeart/2005/8/layout/list1"/>
    <dgm:cxn modelId="{3C622057-661C-4146-9BA7-88EC8FB1DEA3}" type="presParOf" srcId="{9E1B7BE9-2B38-4CE2-A481-3DA858C7C5FF}" destId="{36D7F243-1278-4AAF-A769-DC8836F58E55}" srcOrd="1" destOrd="0" presId="urn:microsoft.com/office/officeart/2005/8/layout/list1"/>
    <dgm:cxn modelId="{C90D35EB-5B01-4A6F-93BC-67557DE8EB3F}" type="presParOf" srcId="{7FE00020-8F13-4BAB-AFC5-8A660FB35150}" destId="{B86BA117-1F53-4F12-A826-F82D5BD07DA7}" srcOrd="9" destOrd="0" presId="urn:microsoft.com/office/officeart/2005/8/layout/list1"/>
    <dgm:cxn modelId="{3B388A70-C7B0-4F78-9A94-08803C96A057}" type="presParOf" srcId="{7FE00020-8F13-4BAB-AFC5-8A660FB35150}" destId="{B5E70C8E-9EAA-41EF-93BC-F0F03F36C0AB}" srcOrd="10" destOrd="0" presId="urn:microsoft.com/office/officeart/2005/8/layout/list1"/>
    <dgm:cxn modelId="{39ECD258-C048-44CD-A687-3C3E2353ED5D}" type="presParOf" srcId="{7FE00020-8F13-4BAB-AFC5-8A660FB35150}" destId="{1BC3B071-421D-4340-944A-306554F87083}" srcOrd="11" destOrd="0" presId="urn:microsoft.com/office/officeart/2005/8/layout/list1"/>
    <dgm:cxn modelId="{76496ADF-BB64-43CA-A5AF-77FF9AB6F298}" type="presParOf" srcId="{7FE00020-8F13-4BAB-AFC5-8A660FB35150}" destId="{3B2C540D-58C5-4A56-BB87-C126E1DC66C0}" srcOrd="12" destOrd="0" presId="urn:microsoft.com/office/officeart/2005/8/layout/list1"/>
    <dgm:cxn modelId="{87D49270-D097-4BC4-96C1-6070AB95BEEF}" type="presParOf" srcId="{3B2C540D-58C5-4A56-BB87-C126E1DC66C0}" destId="{8E12640F-615B-4024-973A-0BBA63EA62E4}" srcOrd="0" destOrd="0" presId="urn:microsoft.com/office/officeart/2005/8/layout/list1"/>
    <dgm:cxn modelId="{2B357105-0DE8-4093-AC47-F4A26798A088}" type="presParOf" srcId="{3B2C540D-58C5-4A56-BB87-C126E1DC66C0}" destId="{203333CE-A53E-4124-8720-B067E6CA11FC}" srcOrd="1" destOrd="0" presId="urn:microsoft.com/office/officeart/2005/8/layout/list1"/>
    <dgm:cxn modelId="{36CBA67B-9947-41B9-8B26-9CA2BBF164D3}" type="presParOf" srcId="{7FE00020-8F13-4BAB-AFC5-8A660FB35150}" destId="{5596CEDD-827F-4ED4-B6CF-5C95BE64D8B4}" srcOrd="13" destOrd="0" presId="urn:microsoft.com/office/officeart/2005/8/layout/list1"/>
    <dgm:cxn modelId="{F2BD7803-1C10-4E25-BECB-420607741E8F}" type="presParOf" srcId="{7FE00020-8F13-4BAB-AFC5-8A660FB35150}" destId="{E4506F84-B3FA-41E3-A877-A5CA84D158A3}"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9A6F3-CEC1-4312-8FDD-0CCFFD3C706B}">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EAF8D9-FE7C-43F4-87F7-62342482018B}">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Introduction</a:t>
          </a:r>
        </a:p>
      </dsp:txBody>
      <dsp:txXfrm>
        <a:off x="0" y="531"/>
        <a:ext cx="10515600" cy="621467"/>
      </dsp:txXfrm>
    </dsp:sp>
    <dsp:sp modelId="{273643C9-2684-44C1-863F-5AD55D2DC491}">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7E948D-C73B-473B-9CF0-8765377F2CDC}">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Major Market of Marriott</a:t>
          </a:r>
        </a:p>
      </dsp:txBody>
      <dsp:txXfrm>
        <a:off x="0" y="621999"/>
        <a:ext cx="10515600" cy="621467"/>
      </dsp:txXfrm>
    </dsp:sp>
    <dsp:sp modelId="{A57B8A57-38BE-412E-9E4F-5D826903BC65}">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403CD9-48CF-4A86-A1E2-7F56BF6561E9}">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Guest Services</a:t>
          </a:r>
        </a:p>
      </dsp:txBody>
      <dsp:txXfrm>
        <a:off x="0" y="1243467"/>
        <a:ext cx="10515600" cy="621467"/>
      </dsp:txXfrm>
    </dsp:sp>
    <dsp:sp modelId="{2367E43A-4687-4C2E-B824-436E2889BBC3}">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157B92-2008-4094-B0FC-0D036F2C9A34}">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Role of Hospitality</a:t>
          </a:r>
        </a:p>
      </dsp:txBody>
      <dsp:txXfrm>
        <a:off x="0" y="1864935"/>
        <a:ext cx="10515600" cy="621467"/>
      </dsp:txXfrm>
    </dsp:sp>
    <dsp:sp modelId="{FB18528E-497C-4347-B34F-4610BC28F0F2}">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577295-9EFC-4E8C-92A5-E3E30AE08FCA}">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Hotel adapts to changing consumer preference</a:t>
          </a:r>
        </a:p>
      </dsp:txBody>
      <dsp:txXfrm>
        <a:off x="0" y="2486402"/>
        <a:ext cx="10515600" cy="621467"/>
      </dsp:txXfrm>
    </dsp:sp>
    <dsp:sp modelId="{9C92A47A-9F9B-4B5C-8564-A4F1DBDFD313}">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93CD7-9253-44A6-BB54-F4932922AC3A}">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Effect of evolving preferences on guest service management </a:t>
          </a:r>
        </a:p>
      </dsp:txBody>
      <dsp:txXfrm>
        <a:off x="0" y="3107870"/>
        <a:ext cx="10515600" cy="621467"/>
      </dsp:txXfrm>
    </dsp:sp>
    <dsp:sp modelId="{72273C32-ADAD-409C-9302-B65AE8FD81F1}">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6745C-A93E-4F00-9F0A-403863EC6E9A}">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Conclusion</a:t>
          </a:r>
        </a:p>
      </dsp:txBody>
      <dsp:txXfrm>
        <a:off x="0" y="3729338"/>
        <a:ext cx="10515600" cy="621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9962D-D827-4801-8699-988DA1C4DF08}">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0BD5B-0C67-418C-9F3E-BE1639D6828B}">
      <dsp:nvSpPr>
        <dsp:cNvPr id="0" name=""/>
        <dsp:cNvSpPr/>
      </dsp:nvSpPr>
      <dsp:spPr>
        <a:xfrm>
          <a:off x="0" y="0"/>
          <a:ext cx="6492875" cy="112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Is intended to focus primarily on clients that like a posh environment. </a:t>
          </a:r>
        </a:p>
      </dsp:txBody>
      <dsp:txXfrm>
        <a:off x="0" y="0"/>
        <a:ext cx="6492875" cy="1125388"/>
      </dsp:txXfrm>
    </dsp:sp>
    <dsp:sp modelId="{49B84D49-80DE-4CAA-A11E-F1B422D74D64}">
      <dsp:nvSpPr>
        <dsp:cNvPr id="0" name=""/>
        <dsp:cNvSpPr/>
      </dsp:nvSpPr>
      <dsp:spPr>
        <a:xfrm>
          <a:off x="0" y="1125388"/>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8691D9-D3E3-47A7-AABF-55E114A46D9E}">
      <dsp:nvSpPr>
        <dsp:cNvPr id="0" name=""/>
        <dsp:cNvSpPr/>
      </dsp:nvSpPr>
      <dsp:spPr>
        <a:xfrm>
          <a:off x="0" y="1125388"/>
          <a:ext cx="6492875" cy="112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These clients typically have high incomes and travel for business. </a:t>
          </a:r>
        </a:p>
      </dsp:txBody>
      <dsp:txXfrm>
        <a:off x="0" y="1125388"/>
        <a:ext cx="6492875" cy="1125388"/>
      </dsp:txXfrm>
    </dsp:sp>
    <dsp:sp modelId="{57C7613F-3BE0-454F-91F5-351BF80C766F}">
      <dsp:nvSpPr>
        <dsp:cNvPr id="0" name=""/>
        <dsp:cNvSpPr/>
      </dsp:nvSpPr>
      <dsp:spPr>
        <a:xfrm>
          <a:off x="0" y="2250776"/>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CB8BDF-B92D-4848-8812-995A72F97164}">
      <dsp:nvSpPr>
        <dsp:cNvPr id="0" name=""/>
        <dsp:cNvSpPr/>
      </dsp:nvSpPr>
      <dsp:spPr>
        <a:xfrm>
          <a:off x="0" y="2250776"/>
          <a:ext cx="6492875" cy="112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They are smart, individualistic, and prepared to spend more money. </a:t>
          </a:r>
        </a:p>
      </dsp:txBody>
      <dsp:txXfrm>
        <a:off x="0" y="2250776"/>
        <a:ext cx="6492875" cy="1125388"/>
      </dsp:txXfrm>
    </dsp:sp>
    <dsp:sp modelId="{A0520EE2-2D0A-4446-9FF2-712C43793B6B}">
      <dsp:nvSpPr>
        <dsp:cNvPr id="0" name=""/>
        <dsp:cNvSpPr/>
      </dsp:nvSpPr>
      <dsp:spPr>
        <a:xfrm>
          <a:off x="0" y="3376164"/>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2A37DE-D372-4E9B-AA3D-E3FE526CE53C}">
      <dsp:nvSpPr>
        <dsp:cNvPr id="0" name=""/>
        <dsp:cNvSpPr/>
      </dsp:nvSpPr>
      <dsp:spPr>
        <a:xfrm>
          <a:off x="0" y="3376164"/>
          <a:ext cx="6492875" cy="11253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a:t>The goal of Marriott is to give its clients an upscale environment to experience leisure</a:t>
          </a:r>
          <a:r>
            <a:rPr lang="en-US" sz="2200" kern="1200">
              <a:latin typeface="Calibri Light" panose="020F0302020204030204"/>
            </a:rPr>
            <a:t> ( Zhang et al, 2020)</a:t>
          </a:r>
          <a:endParaRPr lang="en-US" sz="2200" kern="1200"/>
        </a:p>
      </dsp:txBody>
      <dsp:txXfrm>
        <a:off x="0" y="3376164"/>
        <a:ext cx="6492875" cy="1125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8FC45-A459-4D64-9C12-A978E3E209E5}">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31953-6FAD-4A0D-928C-989F950B844F}">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127B43-2BD7-4812-99D6-82018B720FD6}">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55650">
            <a:lnSpc>
              <a:spcPct val="100000"/>
            </a:lnSpc>
            <a:spcBef>
              <a:spcPct val="0"/>
            </a:spcBef>
            <a:spcAft>
              <a:spcPct val="35000"/>
            </a:spcAft>
            <a:buNone/>
          </a:pPr>
          <a:r>
            <a:rPr lang="en-US" sz="1700" kern="1200"/>
            <a:t>For a successful outcome, Marriott International has used a number of comprehensive quality management strategies.</a:t>
          </a:r>
        </a:p>
      </dsp:txBody>
      <dsp:txXfrm>
        <a:off x="1939533" y="717"/>
        <a:ext cx="4362067" cy="1679249"/>
      </dsp:txXfrm>
    </dsp:sp>
    <dsp:sp modelId="{CEBCF52E-7270-4B6C-831D-84090FC3D1EB}">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DC073-9772-4885-9E2B-3E1669C3EC5A}">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F3CE32-5D28-4E91-B708-49E3B5125EA1}">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55650">
            <a:lnSpc>
              <a:spcPct val="100000"/>
            </a:lnSpc>
            <a:spcBef>
              <a:spcPct val="0"/>
            </a:spcBef>
            <a:spcAft>
              <a:spcPct val="35000"/>
            </a:spcAft>
            <a:buNone/>
          </a:pPr>
          <a:r>
            <a:rPr lang="en-US" sz="1700" kern="1200"/>
            <a:t>The cleanliness of the establishment, particularly the alluring cleaning services provided, is one of the factors that contribute to the company's positive reputation.</a:t>
          </a:r>
        </a:p>
      </dsp:txBody>
      <dsp:txXfrm>
        <a:off x="1939533" y="2099779"/>
        <a:ext cx="4362067" cy="1679249"/>
      </dsp:txXfrm>
    </dsp:sp>
    <dsp:sp modelId="{1FECA22D-C36E-4A51-B681-495E42D4FAFC}">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9D0C5-F081-447D-9107-5880D77D966D}">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3F5F9E-C692-422A-8EC9-C37FAFDFDD9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55650">
            <a:lnSpc>
              <a:spcPct val="100000"/>
            </a:lnSpc>
            <a:spcBef>
              <a:spcPct val="0"/>
            </a:spcBef>
            <a:spcAft>
              <a:spcPct val="35000"/>
            </a:spcAft>
            <a:buNone/>
          </a:pPr>
          <a:r>
            <a:rPr lang="en-US" sz="1700" kern="1200"/>
            <a:t>By regularly recruiting a large number of individuals, the Marriott organization is able to give substantial training to a variety of local managers.</a:t>
          </a:r>
        </a:p>
      </dsp:txBody>
      <dsp:txXfrm>
        <a:off x="1939533" y="4198841"/>
        <a:ext cx="4362067" cy="16792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3B346-ECED-4D0D-9293-DBB404FE044C}">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305403-359B-4844-A89F-04E4BA376A7F}">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068CDD-B6AB-492F-AC7D-24B446AFA93E}">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kern="1200"/>
            <a:t>It might be quite difficult for this organization to give the finest services to clients and achieve organizational goals and objectives if it does not have effective leadership.</a:t>
          </a:r>
        </a:p>
      </dsp:txBody>
      <dsp:txXfrm>
        <a:off x="1509882" y="708097"/>
        <a:ext cx="9005717" cy="1307257"/>
      </dsp:txXfrm>
    </dsp:sp>
    <dsp:sp modelId="{EB00416D-00DA-4FC6-9E35-ADB14C42C781}">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2BB7F0-FC7F-4AE6-A467-3C7D41DBE431}">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A9E5F2-F26A-47B4-92C2-91780D5F0082}">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rtl="0">
            <a:lnSpc>
              <a:spcPct val="90000"/>
            </a:lnSpc>
            <a:spcBef>
              <a:spcPct val="0"/>
            </a:spcBef>
            <a:spcAft>
              <a:spcPct val="35000"/>
            </a:spcAft>
            <a:buNone/>
          </a:pPr>
          <a:r>
            <a:rPr lang="en-US" sz="2400" kern="1200"/>
            <a:t>Because the organization's management does not recognize that each person is held accountable for their actions, poor service delivery results</a:t>
          </a:r>
          <a:r>
            <a:rPr lang="en-US" sz="2400" kern="1200">
              <a:latin typeface="Calibri Light" panose="020F0302020204030204"/>
            </a:rPr>
            <a:t>.</a:t>
          </a:r>
          <a:endParaRPr lang="en-US" sz="2400" kern="1200"/>
        </a:p>
      </dsp:txBody>
      <dsp:txXfrm>
        <a:off x="1509882" y="2342169"/>
        <a:ext cx="9005717" cy="1307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B40E4-D654-467C-BA19-60A62E12604B}">
      <dsp:nvSpPr>
        <dsp:cNvPr id="0" name=""/>
        <dsp:cNvSpPr/>
      </dsp:nvSpPr>
      <dsp:spPr>
        <a:xfrm>
          <a:off x="0" y="417429"/>
          <a:ext cx="10515600"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63B942-48ED-4DDD-BAE9-48B705D624D6}">
      <dsp:nvSpPr>
        <dsp:cNvPr id="0" name=""/>
        <dsp:cNvSpPr/>
      </dsp:nvSpPr>
      <dsp:spPr>
        <a:xfrm>
          <a:off x="525780" y="63189"/>
          <a:ext cx="7360920"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US" sz="2400" kern="1200"/>
            <a:t>Food and drink,</a:t>
          </a:r>
        </a:p>
      </dsp:txBody>
      <dsp:txXfrm>
        <a:off x="560365" y="97774"/>
        <a:ext cx="7291750" cy="639310"/>
      </dsp:txXfrm>
    </dsp:sp>
    <dsp:sp modelId="{35412C66-1E3F-4A5B-AE39-92C9F2C3567B}">
      <dsp:nvSpPr>
        <dsp:cNvPr id="0" name=""/>
        <dsp:cNvSpPr/>
      </dsp:nvSpPr>
      <dsp:spPr>
        <a:xfrm>
          <a:off x="0" y="1506069"/>
          <a:ext cx="10515600"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2D82FF-E69A-4F3E-86B4-CD0BEF3E11D9}">
      <dsp:nvSpPr>
        <dsp:cNvPr id="0" name=""/>
        <dsp:cNvSpPr/>
      </dsp:nvSpPr>
      <dsp:spPr>
        <a:xfrm>
          <a:off x="525780" y="1151829"/>
          <a:ext cx="7360920"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US" sz="2400" kern="1200"/>
            <a:t>travel and the travel business,</a:t>
          </a:r>
        </a:p>
      </dsp:txBody>
      <dsp:txXfrm>
        <a:off x="560365" y="1186414"/>
        <a:ext cx="7291750" cy="639310"/>
      </dsp:txXfrm>
    </dsp:sp>
    <dsp:sp modelId="{B5E70C8E-9EAA-41EF-93BC-F0F03F36C0AB}">
      <dsp:nvSpPr>
        <dsp:cNvPr id="0" name=""/>
        <dsp:cNvSpPr/>
      </dsp:nvSpPr>
      <dsp:spPr>
        <a:xfrm>
          <a:off x="0" y="2594709"/>
          <a:ext cx="10515600"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D7F243-1278-4AAF-A769-DC8836F58E55}">
      <dsp:nvSpPr>
        <dsp:cNvPr id="0" name=""/>
        <dsp:cNvSpPr/>
      </dsp:nvSpPr>
      <dsp:spPr>
        <a:xfrm>
          <a:off x="525780" y="2240469"/>
          <a:ext cx="7360920"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rtl="0">
            <a:lnSpc>
              <a:spcPct val="90000"/>
            </a:lnSpc>
            <a:spcBef>
              <a:spcPct val="0"/>
            </a:spcBef>
            <a:spcAft>
              <a:spcPct val="35000"/>
            </a:spcAft>
            <a:buNone/>
          </a:pPr>
          <a:r>
            <a:rPr lang="en-US" sz="2400" kern="1200"/>
            <a:t>lodging, and</a:t>
          </a:r>
          <a:r>
            <a:rPr lang="en-US" sz="2400" kern="1200">
              <a:latin typeface="Rockwell Condensed" panose="02060603050405020104"/>
            </a:rPr>
            <a:t> </a:t>
          </a:r>
          <a:endParaRPr lang="en-US" sz="2400" kern="1200"/>
        </a:p>
      </dsp:txBody>
      <dsp:txXfrm>
        <a:off x="560365" y="2275054"/>
        <a:ext cx="7291750" cy="639310"/>
      </dsp:txXfrm>
    </dsp:sp>
    <dsp:sp modelId="{E4506F84-B3FA-41E3-A877-A5CA84D158A3}">
      <dsp:nvSpPr>
        <dsp:cNvPr id="0" name=""/>
        <dsp:cNvSpPr/>
      </dsp:nvSpPr>
      <dsp:spPr>
        <a:xfrm>
          <a:off x="0" y="3683349"/>
          <a:ext cx="10515600" cy="60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333CE-A53E-4124-8720-B067E6CA11FC}">
      <dsp:nvSpPr>
        <dsp:cNvPr id="0" name=""/>
        <dsp:cNvSpPr/>
      </dsp:nvSpPr>
      <dsp:spPr>
        <a:xfrm>
          <a:off x="525780" y="3329109"/>
          <a:ext cx="7360920"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US" sz="2400" kern="1200"/>
            <a:t>entertainment </a:t>
          </a:r>
        </a:p>
      </dsp:txBody>
      <dsp:txXfrm>
        <a:off x="560365" y="3363694"/>
        <a:ext cx="7291750" cy="6393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0D6844-96CA-3B42-B0A8-9BF2F518DDE3}" type="datetimeFigureOut">
              <a:rPr lang="en-US" smtClean="0"/>
              <a:t>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F9CF2-6A3C-F248-8EB5-9B8D40F1B39C}" type="slidenum">
              <a:rPr lang="en-US" smtClean="0"/>
              <a:t>‹#›</a:t>
            </a:fld>
            <a:endParaRPr lang="en-US"/>
          </a:p>
        </p:txBody>
      </p:sp>
    </p:spTree>
    <p:extLst>
      <p:ext uri="{BB962C8B-B14F-4D97-AF65-F5344CB8AC3E}">
        <p14:creationId xmlns:p14="http://schemas.microsoft.com/office/powerpoint/2010/main" val="2991918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Note: This American multinational corporation with a wide range of business operations franchises and operates a sizable network of hotels and other accommodation facilities. The administration of guest service is covered in this presentation. It demonstrates how hotels may adjust to shifting consumer preferences and how this affects the administration of guest service. One of the top hospitality companies, Marriott International is committed to giving customers excellent customer service, career possibilities for employees, and profitable investments. Marriott International has been developing better brands and concepts, which is assisting in the company's overall improvement. It has received widespread recognition as one of the top hotels to work for and stay at.</a:t>
            </a:r>
          </a:p>
          <a:p>
            <a:endParaRPr lang="en-US">
              <a:cs typeface="Calibri"/>
            </a:endParaRPr>
          </a:p>
        </p:txBody>
      </p:sp>
      <p:sp>
        <p:nvSpPr>
          <p:cNvPr id="4" name="Slide Number Placeholder 3"/>
          <p:cNvSpPr>
            <a:spLocks noGrp="1"/>
          </p:cNvSpPr>
          <p:nvPr>
            <p:ph type="sldNum" sz="quarter" idx="5"/>
          </p:nvPr>
        </p:nvSpPr>
        <p:spPr/>
        <p:txBody>
          <a:bodyPr/>
          <a:lstStyle/>
          <a:p>
            <a:fld id="{297F9CF2-6A3C-F248-8EB5-9B8D40F1B39C}" type="slidenum">
              <a:rPr lang="en-US" smtClean="0"/>
              <a:t>3</a:t>
            </a:fld>
            <a:endParaRPr lang="en-US"/>
          </a:p>
        </p:txBody>
      </p:sp>
    </p:spTree>
    <p:extLst>
      <p:ext uri="{BB962C8B-B14F-4D97-AF65-F5344CB8AC3E}">
        <p14:creationId xmlns:p14="http://schemas.microsoft.com/office/powerpoint/2010/main" val="1749171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Marriott has created the ideal corporate culture to support its ongoing attempts to win over new clients, hold onto existing ones, and enter new markets. The hotel chain's understanding of the significance of innovation and how to utilize data to inform choices is crucial. Its Data Strategy and Governance team puts creative ideas into practice to provide decision-makers quick, easy access to integrated, high-quality data. The ultimate objective is to genuinely provide passengers with the most comfortable and welcoming travel experience possible.</a:t>
            </a:r>
          </a:p>
          <a:p>
            <a:endParaRPr lang="en-US">
              <a:cs typeface="Calibri"/>
            </a:endParaRPr>
          </a:p>
        </p:txBody>
      </p:sp>
      <p:sp>
        <p:nvSpPr>
          <p:cNvPr id="4" name="Slide Number Placeholder 3"/>
          <p:cNvSpPr>
            <a:spLocks noGrp="1"/>
          </p:cNvSpPr>
          <p:nvPr>
            <p:ph type="sldNum" sz="quarter" idx="5"/>
          </p:nvPr>
        </p:nvSpPr>
        <p:spPr/>
        <p:txBody>
          <a:bodyPr/>
          <a:lstStyle/>
          <a:p>
            <a:fld id="{297F9CF2-6A3C-F248-8EB5-9B8D40F1B39C}" type="slidenum">
              <a:rPr lang="en-US" smtClean="0"/>
              <a:t>4</a:t>
            </a:fld>
            <a:endParaRPr lang="en-US"/>
          </a:p>
        </p:txBody>
      </p:sp>
    </p:spTree>
    <p:extLst>
      <p:ext uri="{BB962C8B-B14F-4D97-AF65-F5344CB8AC3E}">
        <p14:creationId xmlns:p14="http://schemas.microsoft.com/office/powerpoint/2010/main" val="2074708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guest service manager concentrates on the wants and demands of the customers and makes sure that they are met. They must put into practice a number of techniques that will enhance hotel amenities and therefore increase superior services.</a:t>
            </a:r>
          </a:p>
          <a:p>
            <a:endParaRPr lang="en-US">
              <a:cs typeface="Calibri"/>
            </a:endParaRPr>
          </a:p>
        </p:txBody>
      </p:sp>
      <p:sp>
        <p:nvSpPr>
          <p:cNvPr id="4" name="Slide Number Placeholder 3"/>
          <p:cNvSpPr>
            <a:spLocks noGrp="1"/>
          </p:cNvSpPr>
          <p:nvPr>
            <p:ph type="sldNum" sz="quarter" idx="5"/>
          </p:nvPr>
        </p:nvSpPr>
        <p:spPr/>
        <p:txBody>
          <a:bodyPr/>
          <a:lstStyle/>
          <a:p>
            <a:fld id="{297F9CF2-6A3C-F248-8EB5-9B8D40F1B39C}" type="slidenum">
              <a:rPr lang="en-US" smtClean="0"/>
              <a:t>5</a:t>
            </a:fld>
            <a:endParaRPr lang="en-US"/>
          </a:p>
        </p:txBody>
      </p:sp>
    </p:spTree>
    <p:extLst>
      <p:ext uri="{BB962C8B-B14F-4D97-AF65-F5344CB8AC3E}">
        <p14:creationId xmlns:p14="http://schemas.microsoft.com/office/powerpoint/2010/main" val="903807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Numerous researchers' studies have shown that the costs of providing low-quality services to clients are quite high. </a:t>
            </a:r>
            <a:r>
              <a:rPr lang="en-US" dirty="0"/>
              <a:t>Employees that are not driven to provide the organization with exceptional services are to blame for the poor service experience. Employees that are unwilling to deliver appropriate outcomes are to blame. Negative customer and visitor experiences within the organization are not good for the business since they lower consumer satisfaction.</a:t>
            </a:r>
          </a:p>
          <a:p>
            <a:endParaRPr lang="en-US" dirty="0">
              <a:cs typeface="Calibri"/>
            </a:endParaRPr>
          </a:p>
        </p:txBody>
      </p:sp>
      <p:sp>
        <p:nvSpPr>
          <p:cNvPr id="4" name="Slide Number Placeholder 3"/>
          <p:cNvSpPr>
            <a:spLocks noGrp="1"/>
          </p:cNvSpPr>
          <p:nvPr>
            <p:ph type="sldNum" sz="quarter" idx="5"/>
          </p:nvPr>
        </p:nvSpPr>
        <p:spPr/>
        <p:txBody>
          <a:bodyPr/>
          <a:lstStyle/>
          <a:p>
            <a:fld id="{297F9CF2-6A3C-F248-8EB5-9B8D40F1B39C}" type="slidenum">
              <a:rPr lang="en-US" smtClean="0"/>
              <a:t>6</a:t>
            </a:fld>
            <a:endParaRPr lang="en-US"/>
          </a:p>
        </p:txBody>
      </p:sp>
    </p:spTree>
    <p:extLst>
      <p:ext uri="{BB962C8B-B14F-4D97-AF65-F5344CB8AC3E}">
        <p14:creationId xmlns:p14="http://schemas.microsoft.com/office/powerpoint/2010/main" val="2017257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Note: Hotels, restaurants, events, entertainment, and travel are just a few examples of what it may include. A noteworthy component of the hotel industry is the importance of hospitality providers. The most important part of a corporation is its hospitality providers.Here, helping the customer have a nice and pleasing experience while providing them with whatever basic services they require is the main goal.For locals, the hospitality industry is where we unwind, commemorate extraordinary occasions, and enjoy those often missed moments that develop experience. Modern hospitality focuses on first knowing client wants and expectations before exceeding them. It doesn't only describe a standard and transmit it. At a time when we know more about the people we serve than at any other moment in recent memory, it's critical to personalize the assistance, interact with people, remember their preferences, and build relationships.</a:t>
            </a:r>
          </a:p>
        </p:txBody>
      </p:sp>
      <p:sp>
        <p:nvSpPr>
          <p:cNvPr id="4" name="Slide Number Placeholder 3"/>
          <p:cNvSpPr>
            <a:spLocks noGrp="1"/>
          </p:cNvSpPr>
          <p:nvPr>
            <p:ph type="sldNum" sz="quarter" idx="5"/>
          </p:nvPr>
        </p:nvSpPr>
        <p:spPr/>
        <p:txBody>
          <a:bodyPr/>
          <a:lstStyle/>
          <a:p>
            <a:fld id="{297F9CF2-6A3C-F248-8EB5-9B8D40F1B39C}" type="slidenum">
              <a:rPr lang="en-US" smtClean="0"/>
              <a:t>7</a:t>
            </a:fld>
            <a:endParaRPr lang="en-US"/>
          </a:p>
        </p:txBody>
      </p:sp>
    </p:spTree>
    <p:extLst>
      <p:ext uri="{BB962C8B-B14F-4D97-AF65-F5344CB8AC3E}">
        <p14:creationId xmlns:p14="http://schemas.microsoft.com/office/powerpoint/2010/main" val="32896858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Note: There are several methods for enhancing customer service. 18 accommodation brands, including limited service and full service options with a range of amenities to meet the needs of every visitor, have been launched by Marriott International. Under Marriott, this hospitality company manages and hires staff for a variety of hotels and resorts. Globally, there is an increase in customers as a result of this expansion. Marriott has a strong track record of expansion, and the corporation has a strong financial foundation.</a:t>
            </a:r>
          </a:p>
          <a:p>
            <a:endParaRPr lang="en-US">
              <a:cs typeface="Calibri"/>
            </a:endParaRPr>
          </a:p>
        </p:txBody>
      </p:sp>
      <p:sp>
        <p:nvSpPr>
          <p:cNvPr id="4" name="Slide Number Placeholder 3"/>
          <p:cNvSpPr>
            <a:spLocks noGrp="1"/>
          </p:cNvSpPr>
          <p:nvPr>
            <p:ph type="sldNum" sz="quarter" idx="5"/>
          </p:nvPr>
        </p:nvSpPr>
        <p:spPr/>
        <p:txBody>
          <a:bodyPr/>
          <a:lstStyle/>
          <a:p>
            <a:fld id="{297F9CF2-6A3C-F248-8EB5-9B8D40F1B39C}" type="slidenum">
              <a:rPr lang="en-US" smtClean="0"/>
              <a:t>8</a:t>
            </a:fld>
            <a:endParaRPr lang="en-US"/>
          </a:p>
        </p:txBody>
      </p:sp>
    </p:spTree>
    <p:extLst>
      <p:ext uri="{BB962C8B-B14F-4D97-AF65-F5344CB8AC3E}">
        <p14:creationId xmlns:p14="http://schemas.microsoft.com/office/powerpoint/2010/main" val="3716943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Note: Due to Marriott International's management team's extensive expertise over a long period of time, there are primarily two areas where customers have complaints. The most sensitive areas, where the front desk has to provide top-notch services, are check-ins and rooms. In the framework of Marriott International, these employees and staff members are highly qualified. The first impression and interaction that customers have with a service provider are crucial since these customers may return or may never want such an experience.</a:t>
            </a:r>
          </a:p>
          <a:p>
            <a:endParaRPr lang="en-US">
              <a:cs typeface="Calibri"/>
            </a:endParaRPr>
          </a:p>
        </p:txBody>
      </p:sp>
      <p:sp>
        <p:nvSpPr>
          <p:cNvPr id="4" name="Slide Number Placeholder 3"/>
          <p:cNvSpPr>
            <a:spLocks noGrp="1"/>
          </p:cNvSpPr>
          <p:nvPr>
            <p:ph type="sldNum" sz="quarter" idx="5"/>
          </p:nvPr>
        </p:nvSpPr>
        <p:spPr/>
        <p:txBody>
          <a:bodyPr/>
          <a:lstStyle/>
          <a:p>
            <a:fld id="{297F9CF2-6A3C-F248-8EB5-9B8D40F1B39C}" type="slidenum">
              <a:rPr lang="en-US" smtClean="0"/>
              <a:t>9</a:t>
            </a:fld>
            <a:endParaRPr lang="en-US"/>
          </a:p>
        </p:txBody>
      </p:sp>
    </p:spTree>
    <p:extLst>
      <p:ext uri="{BB962C8B-B14F-4D97-AF65-F5344CB8AC3E}">
        <p14:creationId xmlns:p14="http://schemas.microsoft.com/office/powerpoint/2010/main" val="2118964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spcBef>
                <a:spcPts val="1000"/>
              </a:spcBef>
            </a:pPr>
            <a:r>
              <a:rPr lang="en-US"/>
              <a:t>Note: People's needs and tastes are changing quickly as technology advances and as society as a whole becomes more contemporary. As a result, it has become crucial for businesses to adapt to these changes as effectively as possible in order to keep their consumer base for the longest possible time. In the hotel industry, customer demands and expectations are ever-changing. Guest service management is affected by this and requires the necessary adjustments. In the past, having a nice place to sleep and delicious meals while staying at a hotel was the major priority for guests who wanted to finish their journey in comfort. But these elements have significantly changed since then. People now want the finest quality of hospitality, with strict standards for each and every service. Additionally, individuals these days want to stay in theme-based rooms, which will provide them a relaxing experience for their travel, rather than finding a comfy location to sleep. </a:t>
            </a:r>
          </a:p>
          <a:p>
            <a:pPr algn="just">
              <a:lnSpc>
                <a:spcPct val="90000"/>
              </a:lnSpc>
              <a:spcBef>
                <a:spcPts val="1000"/>
              </a:spcBef>
            </a:pPr>
            <a:r>
              <a:rPr lang="en-US"/>
              <a:t>People used to prefer to make bookings in person at the hotel desk, but since consumer preferences have changed, they now prefer to make reservations online. Earlier guests did not want attractive settings or rooms with themes when they were staying at a hotel. However, they are now quite picky about the accommodations they receive. In addition to this, the hotel has made the decision to provide personalized rooms that will be designed in accordance with guests' preferences.</a:t>
            </a:r>
          </a:p>
          <a:p>
            <a:pPr algn="just">
              <a:lnSpc>
                <a:spcPct val="90000"/>
              </a:lnSpc>
              <a:spcBef>
                <a:spcPts val="1000"/>
              </a:spcBef>
            </a:pPr>
            <a:r>
              <a:rPr lang="en-US"/>
              <a:t>The Marriott hotel will be able to maintain a strong position in the market against its competitors by generating high revenues and profits thanks to the services and facilities that cater to changing consumer demands. Additionally, doing this will ensure that the company's consumer base is kept happy for the longest possible time. </a:t>
            </a:r>
            <a:endParaRPr lang="en-US">
              <a:cs typeface="Calibri"/>
            </a:endParaRPr>
          </a:p>
          <a:p>
            <a:pPr marL="171450" indent="-171450">
              <a:lnSpc>
                <a:spcPct val="90000"/>
              </a:lnSpc>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297F9CF2-6A3C-F248-8EB5-9B8D40F1B39C}" type="slidenum">
              <a:rPr lang="en-US" smtClean="0"/>
              <a:t>11</a:t>
            </a:fld>
            <a:endParaRPr lang="en-US"/>
          </a:p>
        </p:txBody>
      </p:sp>
    </p:spTree>
    <p:extLst>
      <p:ext uri="{BB962C8B-B14F-4D97-AF65-F5344CB8AC3E}">
        <p14:creationId xmlns:p14="http://schemas.microsoft.com/office/powerpoint/2010/main" val="105826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achurchforstarvingartists.wordpress.com/2011/09/14/saying-thank-you-clergy-edition"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A28751-8FD8-C0E3-6100-8E24F633DFD5}"/>
              </a:ext>
            </a:extLst>
          </p:cNvPr>
          <p:cNvSpPr>
            <a:spLocks noGrp="1"/>
          </p:cNvSpPr>
          <p:nvPr>
            <p:ph idx="4294967295"/>
          </p:nvPr>
        </p:nvSpPr>
        <p:spPr>
          <a:xfrm>
            <a:off x="948906" y="934229"/>
            <a:ext cx="10515600" cy="1317716"/>
          </a:xfrm>
        </p:spPr>
        <p:txBody>
          <a:bodyPr vert="horz" lIns="91440" tIns="45720" rIns="91440" bIns="45720" rtlCol="0" anchor="t">
            <a:normAutofit/>
          </a:bodyPr>
          <a:lstStyle/>
          <a:p>
            <a:pPr marL="0" indent="0">
              <a:buNone/>
            </a:pPr>
            <a:r>
              <a:rPr lang="en-US" sz="3200" b="1">
                <a:latin typeface="Times New Roman"/>
                <a:cs typeface="Calibri"/>
              </a:rPr>
              <a:t>The role and Importance of quality service, hospitality, and guest services within the hotel industry</a:t>
            </a:r>
          </a:p>
        </p:txBody>
      </p:sp>
      <p:sp>
        <p:nvSpPr>
          <p:cNvPr id="7" name="TextBox 6">
            <a:extLst>
              <a:ext uri="{FF2B5EF4-FFF2-40B4-BE49-F238E27FC236}">
                <a16:creationId xmlns:a16="http://schemas.microsoft.com/office/drawing/2014/main" id="{496DADAC-F354-6370-ED69-837BDFD8C8AE}"/>
              </a:ext>
            </a:extLst>
          </p:cNvPr>
          <p:cNvSpPr txBox="1"/>
          <p:nvPr/>
        </p:nvSpPr>
        <p:spPr>
          <a:xfrm>
            <a:off x="1702240" y="2474893"/>
            <a:ext cx="659769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Times New Roman"/>
                <a:cs typeface="Calibri"/>
              </a:rPr>
              <a:t>Student's ID:2209544</a:t>
            </a:r>
          </a:p>
          <a:p>
            <a:r>
              <a:rPr lang="en-US" sz="2800" b="1" dirty="0">
                <a:latin typeface="Times New Roman"/>
                <a:cs typeface="Calibri"/>
              </a:rPr>
              <a:t>Student's </a:t>
            </a:r>
            <a:r>
              <a:rPr lang="en-US" sz="2800" b="1" dirty="0" err="1">
                <a:latin typeface="Times New Roman"/>
                <a:cs typeface="Calibri"/>
              </a:rPr>
              <a:t>Name:Oana</a:t>
            </a:r>
            <a:r>
              <a:rPr lang="en-US" sz="2800" b="1" dirty="0">
                <a:latin typeface="Times New Roman"/>
                <a:cs typeface="Calibri"/>
              </a:rPr>
              <a:t> Simona Ungureanu </a:t>
            </a:r>
          </a:p>
        </p:txBody>
      </p:sp>
    </p:spTree>
    <p:extLst>
      <p:ext uri="{BB962C8B-B14F-4D97-AF65-F5344CB8AC3E}">
        <p14:creationId xmlns:p14="http://schemas.microsoft.com/office/powerpoint/2010/main" val="633103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0B4C-C02C-0466-5D94-70BF6431A80C}"/>
              </a:ext>
            </a:extLst>
          </p:cNvPr>
          <p:cNvSpPr>
            <a:spLocks noGrp="1"/>
          </p:cNvSpPr>
          <p:nvPr>
            <p:ph type="title"/>
          </p:nvPr>
        </p:nvSpPr>
        <p:spPr/>
        <p:txBody>
          <a:bodyPr/>
          <a:lstStyle/>
          <a:p>
            <a:r>
              <a:rPr lang="en-US">
                <a:cs typeface="Calibri Light"/>
              </a:rPr>
              <a:t>Table of Content</a:t>
            </a:r>
            <a:endParaRPr lang="en-US"/>
          </a:p>
        </p:txBody>
      </p:sp>
      <p:graphicFrame>
        <p:nvGraphicFramePr>
          <p:cNvPr id="5" name="Content Placeholder 2">
            <a:extLst>
              <a:ext uri="{FF2B5EF4-FFF2-40B4-BE49-F238E27FC236}">
                <a16:creationId xmlns:a16="http://schemas.microsoft.com/office/drawing/2014/main" id="{A8E4958E-0ABF-C73B-2CF4-5AE9B07669E8}"/>
              </a:ext>
            </a:extLst>
          </p:cNvPr>
          <p:cNvGraphicFramePr>
            <a:graphicFrameLocks noGrp="1"/>
          </p:cNvGraphicFramePr>
          <p:nvPr>
            <p:ph idx="1"/>
            <p:extLst>
              <p:ext uri="{D42A27DB-BD31-4B8C-83A1-F6EECF244321}">
                <p14:modId xmlns:p14="http://schemas.microsoft.com/office/powerpoint/2010/main" val="34493706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8461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53363" y="365760"/>
            <a:ext cx="9367203" cy="1188720"/>
          </a:xfrm>
        </p:spPr>
        <p:txBody>
          <a:bodyPr>
            <a:normAutofit/>
          </a:bodyPr>
          <a:lstStyle/>
          <a:p>
            <a:r>
              <a:rPr lang="en-US">
                <a:cs typeface="Calibri Light"/>
              </a:rPr>
              <a:t>Introduction</a:t>
            </a:r>
            <a:endParaRPr lang="en-US"/>
          </a:p>
        </p:txBody>
      </p:sp>
      <p:sp>
        <p:nvSpPr>
          <p:cNvPr id="32" name="Freeform: Shape 31">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idx="1"/>
          </p:nvPr>
        </p:nvSpPr>
        <p:spPr>
          <a:xfrm>
            <a:off x="1653363" y="2176272"/>
            <a:ext cx="9367204" cy="4041648"/>
          </a:xfrm>
        </p:spPr>
        <p:txBody>
          <a:bodyPr vert="horz" lIns="91440" tIns="45720" rIns="91440" bIns="45720" rtlCol="0" anchor="t">
            <a:normAutofit/>
          </a:bodyPr>
          <a:lstStyle/>
          <a:p>
            <a:r>
              <a:rPr lang="en-US">
                <a:latin typeface="Times New Roman"/>
                <a:ea typeface="+mn-lt"/>
                <a:cs typeface="+mn-lt"/>
              </a:rPr>
              <a:t>Management of guests and other hotel activities falls within the purview of hospitality and guest service. </a:t>
            </a:r>
            <a:endParaRPr lang="en-US">
              <a:latin typeface="Times New Roman"/>
              <a:cs typeface="Times New Roman"/>
            </a:endParaRPr>
          </a:p>
          <a:p>
            <a:r>
              <a:rPr lang="en-US">
                <a:latin typeface="Times New Roman"/>
                <a:ea typeface="+mn-lt"/>
                <a:cs typeface="+mn-lt"/>
              </a:rPr>
              <a:t>The Marriott organization is the hospitality company taken into account in this study. </a:t>
            </a:r>
          </a:p>
          <a:p>
            <a:r>
              <a:rPr lang="en-US">
                <a:latin typeface="Times New Roman"/>
                <a:ea typeface="+mn-lt"/>
                <a:cs typeface="+mn-lt"/>
              </a:rPr>
              <a:t>This is one of the top three hotel chains in the world, having around 7000 properties under 30 different brands (Baum &amp; Hai, 2020).</a:t>
            </a:r>
            <a:endParaRPr lang="en-US">
              <a:latin typeface="Times New Roman"/>
              <a:cs typeface="Calibri" panose="020F0502020204030204"/>
            </a:endParaRPr>
          </a:p>
          <a:p>
            <a:endParaRPr lang="en-US" sz="1700">
              <a:cs typeface="Calibri" panose="020F0502020204030204"/>
            </a:endParaRPr>
          </a:p>
          <a:p>
            <a:endParaRPr lang="en-US" sz="1700">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 name="Group 37">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9"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4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4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3"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4"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58F7FBA0-0FBC-AF32-4EAC-DA3D539C5674}"/>
              </a:ext>
            </a:extLst>
          </p:cNvPr>
          <p:cNvSpPr>
            <a:spLocks noGrp="1"/>
          </p:cNvSpPr>
          <p:nvPr>
            <p:ph type="title"/>
          </p:nvPr>
        </p:nvSpPr>
        <p:spPr>
          <a:xfrm>
            <a:off x="535020" y="685800"/>
            <a:ext cx="2780271" cy="5105400"/>
          </a:xfrm>
        </p:spPr>
        <p:txBody>
          <a:bodyPr>
            <a:normAutofit/>
          </a:bodyPr>
          <a:lstStyle/>
          <a:p>
            <a:r>
              <a:rPr lang="en-US" sz="4000" dirty="0">
                <a:solidFill>
                  <a:srgbClr val="FFFFFF"/>
                </a:solidFill>
                <a:cs typeface="Calibri Light"/>
              </a:rPr>
              <a:t>Major Market of Marriott</a:t>
            </a:r>
            <a:endParaRPr lang="en-US" sz="4000" dirty="0">
              <a:solidFill>
                <a:srgbClr val="FFFFFF"/>
              </a:solidFill>
            </a:endParaRPr>
          </a:p>
        </p:txBody>
      </p:sp>
      <p:sp>
        <p:nvSpPr>
          <p:cNvPr id="18" name="TextBox 17">
            <a:extLst>
              <a:ext uri="{FF2B5EF4-FFF2-40B4-BE49-F238E27FC236}">
                <a16:creationId xmlns:a16="http://schemas.microsoft.com/office/drawing/2014/main" id="{D4C57F88-4777-2BC2-A9A4-E71EA77B9297}"/>
              </a:ext>
            </a:extLst>
          </p:cNvPr>
          <p:cNvSpPr txBox="1"/>
          <p:nvPr/>
        </p:nvSpPr>
        <p:spPr>
          <a:xfrm>
            <a:off x="2319130" y="6245087"/>
            <a:ext cx="4157869" cy="662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5" name="Content Placeholder 2">
            <a:extLst>
              <a:ext uri="{FF2B5EF4-FFF2-40B4-BE49-F238E27FC236}">
                <a16:creationId xmlns:a16="http://schemas.microsoft.com/office/drawing/2014/main" id="{6079E321-AA4D-F6F4-B387-85CF87DC7F03}"/>
              </a:ext>
            </a:extLst>
          </p:cNvPr>
          <p:cNvGraphicFramePr>
            <a:graphicFrameLocks noGrp="1"/>
          </p:cNvGraphicFramePr>
          <p:nvPr>
            <p:ph idx="1"/>
            <p:extLst>
              <p:ext uri="{D42A27DB-BD31-4B8C-83A1-F6EECF244321}">
                <p14:modId xmlns:p14="http://schemas.microsoft.com/office/powerpoint/2010/main" val="2318996427"/>
              </p:ext>
            </p:extLst>
          </p:nvPr>
        </p:nvGraphicFramePr>
        <p:xfrm>
          <a:off x="4967018" y="987724"/>
          <a:ext cx="6492875" cy="4501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0714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491F9-ECF0-7DCE-EEB7-47D5CC91694C}"/>
              </a:ext>
            </a:extLst>
          </p:cNvPr>
          <p:cNvSpPr>
            <a:spLocks noGrp="1"/>
          </p:cNvSpPr>
          <p:nvPr>
            <p:ph type="title"/>
          </p:nvPr>
        </p:nvSpPr>
        <p:spPr>
          <a:xfrm>
            <a:off x="838200" y="908150"/>
            <a:ext cx="3200400" cy="4238118"/>
          </a:xfrm>
        </p:spPr>
        <p:txBody>
          <a:bodyPr>
            <a:normAutofit/>
          </a:bodyPr>
          <a:lstStyle/>
          <a:p>
            <a:r>
              <a:rPr lang="en-US">
                <a:solidFill>
                  <a:schemeClr val="bg1"/>
                </a:solidFill>
                <a:cs typeface="Calibri Light"/>
              </a:rPr>
              <a:t>    Guest Services </a:t>
            </a:r>
            <a:endParaRPr lang="en-US">
              <a:solidFill>
                <a:schemeClr val="bg1"/>
              </a:solidFill>
            </a:endParaRPr>
          </a:p>
        </p:txBody>
      </p:sp>
      <p:grpSp>
        <p:nvGrpSpPr>
          <p:cNvPr id="34"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35" name="Freeform: Shape 34">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8" name="Oval 3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2"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43" name="Freeform: Shape 42">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058211B8-024C-6DE4-0886-FA482848CD6B}"/>
              </a:ext>
            </a:extLst>
          </p:cNvPr>
          <p:cNvGraphicFramePr>
            <a:graphicFrameLocks noGrp="1"/>
          </p:cNvGraphicFramePr>
          <p:nvPr>
            <p:ph idx="1"/>
            <p:extLst>
              <p:ext uri="{D42A27DB-BD31-4B8C-83A1-F6EECF244321}">
                <p14:modId xmlns:p14="http://schemas.microsoft.com/office/powerpoint/2010/main" val="198726422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700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DDF71-56F7-F42B-1ECD-734306126977}"/>
              </a:ext>
            </a:extLst>
          </p:cNvPr>
          <p:cNvSpPr>
            <a:spLocks noGrp="1"/>
          </p:cNvSpPr>
          <p:nvPr>
            <p:ph type="title"/>
          </p:nvPr>
        </p:nvSpPr>
        <p:spPr>
          <a:xfrm>
            <a:off x="855625" y="256032"/>
            <a:ext cx="10477702" cy="770569"/>
          </a:xfrm>
        </p:spPr>
        <p:txBody>
          <a:bodyPr anchor="b">
            <a:normAutofit/>
          </a:bodyPr>
          <a:lstStyle/>
          <a:p>
            <a:r>
              <a:rPr lang="en-US">
                <a:cs typeface="Calibri Light"/>
              </a:rPr>
              <a:t>                          Guest Service</a:t>
            </a:r>
          </a:p>
        </p:txBody>
      </p:sp>
      <p:sp>
        <p:nvSpPr>
          <p:cNvPr id="15"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4E1DCD38-448A-39C1-16F7-8FB9073F04DE}"/>
              </a:ext>
            </a:extLst>
          </p:cNvPr>
          <p:cNvGraphicFramePr>
            <a:graphicFrameLocks noGrp="1"/>
          </p:cNvGraphicFramePr>
          <p:nvPr>
            <p:ph idx="1"/>
            <p:extLst>
              <p:ext uri="{D42A27DB-BD31-4B8C-83A1-F6EECF244321}">
                <p14:modId xmlns:p14="http://schemas.microsoft.com/office/powerpoint/2010/main" val="897085592"/>
              </p:ext>
            </p:extLst>
          </p:nvPr>
        </p:nvGraphicFramePr>
        <p:xfrm>
          <a:off x="924464" y="1020493"/>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4472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C5949-19E6-0FD2-5441-457E0E98AE3C}"/>
              </a:ext>
            </a:extLst>
          </p:cNvPr>
          <p:cNvSpPr>
            <a:spLocks noGrp="1"/>
          </p:cNvSpPr>
          <p:nvPr>
            <p:ph type="title"/>
          </p:nvPr>
        </p:nvSpPr>
        <p:spPr/>
        <p:txBody>
          <a:bodyPr/>
          <a:lstStyle/>
          <a:p>
            <a:r>
              <a:rPr lang="en-US">
                <a:cs typeface="Calibri Light"/>
              </a:rPr>
              <a:t>   Role of Hospitality</a:t>
            </a:r>
          </a:p>
          <a:p>
            <a:endParaRPr lang="en-US">
              <a:cs typeface="Calibri Light"/>
            </a:endParaRPr>
          </a:p>
        </p:txBody>
      </p:sp>
      <p:graphicFrame>
        <p:nvGraphicFramePr>
          <p:cNvPr id="7" name="Content Placeholder 2">
            <a:extLst>
              <a:ext uri="{FF2B5EF4-FFF2-40B4-BE49-F238E27FC236}">
                <a16:creationId xmlns:a16="http://schemas.microsoft.com/office/drawing/2014/main" id="{58E43AC9-CA7A-D1CE-9314-E0541ED85A8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4236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8C3DEBB2-D54E-470C-86B3-631BDDF6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45820"/>
            <a:ext cx="6087194" cy="5166360"/>
          </a:xfrm>
          <a:custGeom>
            <a:avLst/>
            <a:gdLst>
              <a:gd name="connsiteX0" fmla="*/ 0 w 6087194"/>
              <a:gd name="connsiteY0" fmla="*/ 0 h 5166360"/>
              <a:gd name="connsiteX1" fmla="*/ 155740 w 6087194"/>
              <a:gd name="connsiteY1" fmla="*/ 0 h 5166360"/>
              <a:gd name="connsiteX2" fmla="*/ 5867656 w 6087194"/>
              <a:gd name="connsiteY2" fmla="*/ 0 h 5166360"/>
              <a:gd name="connsiteX3" fmla="*/ 6087194 w 6087194"/>
              <a:gd name="connsiteY3" fmla="*/ 0 h 5166360"/>
              <a:gd name="connsiteX4" fmla="*/ 3693315 w 6087194"/>
              <a:gd name="connsiteY4" fmla="*/ 5166360 h 5166360"/>
              <a:gd name="connsiteX5" fmla="*/ 3473777 w 6087194"/>
              <a:gd name="connsiteY5" fmla="*/ 5166360 h 5166360"/>
              <a:gd name="connsiteX6" fmla="*/ 155740 w 6087194"/>
              <a:gd name="connsiteY6" fmla="*/ 5166360 h 5166360"/>
              <a:gd name="connsiteX7" fmla="*/ 0 w 6087194"/>
              <a:gd name="connsiteY7" fmla="*/ 516636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7194" h="5166360">
                <a:moveTo>
                  <a:pt x="0" y="0"/>
                </a:moveTo>
                <a:lnTo>
                  <a:pt x="155740" y="0"/>
                </a:lnTo>
                <a:lnTo>
                  <a:pt x="5867656" y="0"/>
                </a:lnTo>
                <a:lnTo>
                  <a:pt x="6087194" y="0"/>
                </a:lnTo>
                <a:lnTo>
                  <a:pt x="3693315" y="5166360"/>
                </a:lnTo>
                <a:lnTo>
                  <a:pt x="3473777" y="5166360"/>
                </a:lnTo>
                <a:lnTo>
                  <a:pt x="155740" y="5166360"/>
                </a:lnTo>
                <a:lnTo>
                  <a:pt x="0" y="5166360"/>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68033CC-D08D-4609-83FF-2537764F4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6915" y="844868"/>
            <a:ext cx="8465085" cy="5167312"/>
          </a:xfrm>
          <a:custGeom>
            <a:avLst/>
            <a:gdLst>
              <a:gd name="connsiteX0" fmla="*/ 2612652 w 8465085"/>
              <a:gd name="connsiteY0" fmla="*/ 0 h 5167312"/>
              <a:gd name="connsiteX1" fmla="*/ 7243482 w 8465085"/>
              <a:gd name="connsiteY1" fmla="*/ 0 h 5167312"/>
              <a:gd name="connsiteX2" fmla="*/ 8465085 w 8465085"/>
              <a:gd name="connsiteY2" fmla="*/ 0 h 5167312"/>
              <a:gd name="connsiteX3" fmla="*/ 8465085 w 8465085"/>
              <a:gd name="connsiteY3" fmla="*/ 5167312 h 5167312"/>
              <a:gd name="connsiteX4" fmla="*/ 7243482 w 8465085"/>
              <a:gd name="connsiteY4" fmla="*/ 5167312 h 5167312"/>
              <a:gd name="connsiteX5" fmla="*/ 221324 w 8465085"/>
              <a:gd name="connsiteY5" fmla="*/ 5167312 h 5167312"/>
              <a:gd name="connsiteX6" fmla="*/ 2615203 w 8465085"/>
              <a:gd name="connsiteY6" fmla="*/ 952 h 5167312"/>
              <a:gd name="connsiteX7" fmla="*/ 2612652 w 8465085"/>
              <a:gd name="connsiteY7" fmla="*/ 952 h 5167312"/>
              <a:gd name="connsiteX8" fmla="*/ 0 w 8465085"/>
              <a:gd name="connsiteY8" fmla="*/ 0 h 5167312"/>
              <a:gd name="connsiteX9" fmla="*/ 2274554 w 8465085"/>
              <a:gd name="connsiteY9" fmla="*/ 0 h 5167312"/>
              <a:gd name="connsiteX10" fmla="*/ 2274554 w 8465085"/>
              <a:gd name="connsiteY10" fmla="*/ 952 h 5167312"/>
              <a:gd name="connsiteX11" fmla="*/ 0 w 8465085"/>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65085" h="5167312">
                <a:moveTo>
                  <a:pt x="2612652" y="0"/>
                </a:moveTo>
                <a:lnTo>
                  <a:pt x="7243482" y="0"/>
                </a:lnTo>
                <a:lnTo>
                  <a:pt x="8465085" y="0"/>
                </a:lnTo>
                <a:lnTo>
                  <a:pt x="8465085" y="5167312"/>
                </a:lnTo>
                <a:lnTo>
                  <a:pt x="7243482" y="5167312"/>
                </a:lnTo>
                <a:lnTo>
                  <a:pt x="221324" y="5167312"/>
                </a:lnTo>
                <a:lnTo>
                  <a:pt x="2615203" y="952"/>
                </a:lnTo>
                <a:lnTo>
                  <a:pt x="2612652" y="952"/>
                </a:lnTo>
                <a:close/>
                <a:moveTo>
                  <a:pt x="0" y="0"/>
                </a:moveTo>
                <a:lnTo>
                  <a:pt x="2274554" y="0"/>
                </a:lnTo>
                <a:lnTo>
                  <a:pt x="2274554" y="952"/>
                </a:lnTo>
                <a:lnTo>
                  <a:pt x="0" y="952"/>
                </a:lnTo>
                <a:close/>
              </a:path>
            </a:pathLst>
          </a:custGeom>
          <a:solidFill>
            <a:srgbClr val="ABADAF">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E3BB9A-89E9-6B22-0088-4874A7DAE11D}"/>
              </a:ext>
            </a:extLst>
          </p:cNvPr>
          <p:cNvSpPr>
            <a:spLocks noGrp="1"/>
          </p:cNvSpPr>
          <p:nvPr>
            <p:ph type="title"/>
          </p:nvPr>
        </p:nvSpPr>
        <p:spPr>
          <a:xfrm>
            <a:off x="838199" y="1841614"/>
            <a:ext cx="3409508" cy="3173819"/>
          </a:xfrm>
        </p:spPr>
        <p:txBody>
          <a:bodyPr>
            <a:normAutofit/>
          </a:bodyPr>
          <a:lstStyle/>
          <a:p>
            <a:r>
              <a:rPr lang="en-US">
                <a:solidFill>
                  <a:schemeClr val="bg1"/>
                </a:solidFill>
              </a:rPr>
              <a:t>Hotel adapts to changing consumer preference</a:t>
            </a:r>
          </a:p>
          <a:p>
            <a:endParaRPr lang="en-US">
              <a:solidFill>
                <a:schemeClr val="bg1"/>
              </a:solidFill>
              <a:cs typeface="Calibri Light"/>
            </a:endParaRPr>
          </a:p>
        </p:txBody>
      </p:sp>
      <p:sp>
        <p:nvSpPr>
          <p:cNvPr id="3" name="Content Placeholder 2">
            <a:extLst>
              <a:ext uri="{FF2B5EF4-FFF2-40B4-BE49-F238E27FC236}">
                <a16:creationId xmlns:a16="http://schemas.microsoft.com/office/drawing/2014/main" id="{E6855419-A078-BA55-F72E-012B41A42BA4}"/>
              </a:ext>
            </a:extLst>
          </p:cNvPr>
          <p:cNvSpPr>
            <a:spLocks noGrp="1"/>
          </p:cNvSpPr>
          <p:nvPr>
            <p:ph idx="1"/>
          </p:nvPr>
        </p:nvSpPr>
        <p:spPr>
          <a:xfrm>
            <a:off x="6096000" y="1137208"/>
            <a:ext cx="5257800" cy="4582632"/>
          </a:xfrm>
        </p:spPr>
        <p:txBody>
          <a:bodyPr vert="horz" lIns="91440" tIns="45720" rIns="91440" bIns="45720" rtlCol="0" anchor="ctr">
            <a:normAutofit/>
          </a:bodyPr>
          <a:lstStyle/>
          <a:p>
            <a:pPr algn="just"/>
            <a:r>
              <a:rPr lang="en-US" sz="1800">
                <a:latin typeface="Times New Roman"/>
                <a:ea typeface="+mn-lt"/>
                <a:cs typeface="+mn-lt"/>
              </a:rPr>
              <a:t>One of the largest hotels that is active worldwide is Marriott. It has an excellent reputation and offers superior services. This has implemented a comprehensive, all-encompassing system of overall quality management. This solution is designed to guarantee increased consumer coverage with top-notch, high-quality services. The guest service manager has additional responsibilities. Success requires the display of great organizational and time management abilities. These managers must possess strong and effective leadership qualities, and they must successfully monitor and develop staff members (</a:t>
            </a:r>
            <a:r>
              <a:rPr lang="en-US" sz="1800" err="1">
                <a:latin typeface="Times New Roman"/>
                <a:ea typeface="+mn-lt"/>
                <a:cs typeface="+mn-lt"/>
              </a:rPr>
              <a:t>Filimonau</a:t>
            </a:r>
            <a:r>
              <a:rPr lang="en-US" sz="1800">
                <a:latin typeface="Times New Roman"/>
                <a:ea typeface="+mn-lt"/>
                <a:cs typeface="+mn-lt"/>
              </a:rPr>
              <a:t> et al, 2020).</a:t>
            </a:r>
            <a:endParaRPr lang="en-US" sz="1800">
              <a:latin typeface="Times New Roman"/>
              <a:cs typeface="Calibri" panose="020F0502020204030204"/>
            </a:endParaRPr>
          </a:p>
        </p:txBody>
      </p:sp>
    </p:spTree>
    <p:extLst>
      <p:ext uri="{BB962C8B-B14F-4D97-AF65-F5344CB8AC3E}">
        <p14:creationId xmlns:p14="http://schemas.microsoft.com/office/powerpoint/2010/main" val="3692507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502C3-8561-EA69-C47D-5F2545E917BB}"/>
              </a:ext>
            </a:extLst>
          </p:cNvPr>
          <p:cNvSpPr>
            <a:spLocks noGrp="1"/>
          </p:cNvSpPr>
          <p:nvPr>
            <p:ph type="title"/>
          </p:nvPr>
        </p:nvSpPr>
        <p:spPr>
          <a:xfrm>
            <a:off x="1653363" y="365760"/>
            <a:ext cx="9367203" cy="1188720"/>
          </a:xfrm>
        </p:spPr>
        <p:txBody>
          <a:bodyPr>
            <a:normAutofit fontScale="90000"/>
          </a:bodyPr>
          <a:lstStyle/>
          <a:p>
            <a:br>
              <a:rPr lang="en-US" dirty="0"/>
            </a:br>
            <a:endParaRPr lang="en-US" dirty="0"/>
          </a:p>
        </p:txBody>
      </p:sp>
      <p:sp>
        <p:nvSpPr>
          <p:cNvPr id="36" name="Freeform: Shape 35">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A07A313-5FCB-6387-90AF-31A0B87CE28B}"/>
              </a:ext>
            </a:extLst>
          </p:cNvPr>
          <p:cNvSpPr>
            <a:spLocks noGrp="1"/>
          </p:cNvSpPr>
          <p:nvPr>
            <p:ph idx="1"/>
          </p:nvPr>
        </p:nvSpPr>
        <p:spPr>
          <a:xfrm>
            <a:off x="1653363" y="2176272"/>
            <a:ext cx="10129204" cy="4041648"/>
          </a:xfrm>
        </p:spPr>
        <p:txBody>
          <a:bodyPr vert="horz" lIns="91440" tIns="45720" rIns="91440" bIns="45720" rtlCol="0" anchor="t">
            <a:noAutofit/>
          </a:bodyPr>
          <a:lstStyle/>
          <a:p>
            <a:pPr marL="0" indent="0" algn="just">
              <a:buNone/>
            </a:pPr>
            <a:r>
              <a:rPr lang="en-US" sz="2000">
                <a:latin typeface="Times New Roman"/>
                <a:ea typeface="+mn-lt"/>
                <a:cs typeface="+mn-lt"/>
              </a:rPr>
              <a:t>By encouraging workers to share their positive workplace experiences with consumers, Marriott International focuses on creating happy and delighted customers. Customers' reactions determine a brand's reputation and image. Customer happiness may be easily attained with the use of quality management. </a:t>
            </a:r>
            <a:endParaRPr lang="en-US"/>
          </a:p>
          <a:p>
            <a:pPr marL="0" indent="0" algn="just">
              <a:buNone/>
            </a:pPr>
            <a:r>
              <a:rPr lang="en-US" sz="2000">
                <a:latin typeface="Times New Roman"/>
                <a:ea typeface="+mn-lt"/>
                <a:cs typeface="+mn-lt"/>
              </a:rPr>
              <a:t>Marriott International can benefit from quality management, but it also receives a lot of criticism. Issues with quality are a component of the functional side and shouldn't be handled separately</a:t>
            </a:r>
            <a:endParaRPr lang="en-US" sz="2000">
              <a:latin typeface="Times New Roman"/>
              <a:ea typeface="+mn-lt"/>
              <a:cs typeface="Times New Roman"/>
            </a:endParaRPr>
          </a:p>
          <a:p>
            <a:pPr marL="0" indent="0" algn="just">
              <a:buNone/>
            </a:pPr>
            <a:r>
              <a:rPr lang="en-US" sz="2000">
                <a:latin typeface="Times New Roman"/>
                <a:ea typeface="+mn-lt"/>
                <a:cs typeface="+mn-lt"/>
              </a:rPr>
              <a:t>( Gossling et al,2020 ).</a:t>
            </a:r>
            <a:endParaRPr lang="en-US" sz="2000">
              <a:latin typeface="Times New Roman"/>
              <a:cs typeface="Times New Roman"/>
            </a:endParaRPr>
          </a:p>
          <a:p>
            <a:pPr marL="0" indent="0" algn="just">
              <a:buNone/>
            </a:pPr>
            <a:endParaRPr lang="en-US" sz="2000">
              <a:latin typeface="Times New Roman"/>
              <a:cs typeface="Calibri"/>
            </a:endParaRPr>
          </a:p>
        </p:txBody>
      </p:sp>
    </p:spTree>
    <p:extLst>
      <p:ext uri="{BB962C8B-B14F-4D97-AF65-F5344CB8AC3E}">
        <p14:creationId xmlns:p14="http://schemas.microsoft.com/office/powerpoint/2010/main" val="97857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4A194AD-AF8C-DD6C-FC92-C8703A286D9F}"/>
              </a:ext>
            </a:extLst>
          </p:cNvPr>
          <p:cNvSpPr>
            <a:spLocks noGrp="1"/>
          </p:cNvSpPr>
          <p:nvPr>
            <p:ph type="title"/>
          </p:nvPr>
        </p:nvSpPr>
        <p:spPr>
          <a:xfrm>
            <a:off x="640080" y="1243013"/>
            <a:ext cx="3855720" cy="4371974"/>
          </a:xfrm>
        </p:spPr>
        <p:txBody>
          <a:bodyPr>
            <a:normAutofit/>
          </a:bodyPr>
          <a:lstStyle/>
          <a:p>
            <a:r>
              <a:rPr lang="en-US" sz="3600">
                <a:solidFill>
                  <a:schemeClr val="tx2"/>
                </a:solidFill>
                <a:cs typeface="Calibri Light"/>
              </a:rPr>
              <a:t>Effect of evolving preferences on guest service management </a:t>
            </a:r>
            <a:endParaRPr lang="en-US" sz="3600">
              <a:solidFill>
                <a:schemeClr val="tx2"/>
              </a:solidFill>
            </a:endParaRPr>
          </a:p>
        </p:txBody>
      </p:sp>
      <p:sp>
        <p:nvSpPr>
          <p:cNvPr id="3" name="Content Placeholder 2">
            <a:extLst>
              <a:ext uri="{FF2B5EF4-FFF2-40B4-BE49-F238E27FC236}">
                <a16:creationId xmlns:a16="http://schemas.microsoft.com/office/drawing/2014/main" id="{5AB5A5CB-52D0-273A-D262-47DBBDF94054}"/>
              </a:ext>
            </a:extLst>
          </p:cNvPr>
          <p:cNvSpPr>
            <a:spLocks noGrp="1"/>
          </p:cNvSpPr>
          <p:nvPr>
            <p:ph idx="1"/>
          </p:nvPr>
        </p:nvSpPr>
        <p:spPr>
          <a:xfrm>
            <a:off x="5970917" y="1235993"/>
            <a:ext cx="5968846" cy="5230368"/>
          </a:xfrm>
        </p:spPr>
        <p:txBody>
          <a:bodyPr vert="horz" lIns="91440" tIns="45720" rIns="91440" bIns="45720" rtlCol="0" anchor="ctr">
            <a:normAutofit/>
          </a:bodyPr>
          <a:lstStyle/>
          <a:p>
            <a:pPr algn="just"/>
            <a:r>
              <a:rPr lang="en-US" sz="2400">
                <a:solidFill>
                  <a:schemeClr val="tx2"/>
                </a:solidFill>
                <a:latin typeface="Times New Roman"/>
                <a:cs typeface="Calibri"/>
              </a:rPr>
              <a:t>The Marriott Hotel has changed its guest service management due to the evolving demands and tastes of its guests.</a:t>
            </a:r>
            <a:endParaRPr lang="en-US" sz="2400">
              <a:solidFill>
                <a:schemeClr val="tx2"/>
              </a:solidFill>
              <a:latin typeface="Times New Roman"/>
              <a:ea typeface="+mn-lt"/>
              <a:cs typeface="+mn-lt"/>
            </a:endParaRPr>
          </a:p>
          <a:p>
            <a:pPr algn="just"/>
            <a:r>
              <a:rPr lang="en-US" sz="2400">
                <a:solidFill>
                  <a:schemeClr val="tx2"/>
                </a:solidFill>
                <a:latin typeface="Times New Roman"/>
                <a:ea typeface="+mn-lt"/>
                <a:cs typeface="+mn-lt"/>
              </a:rPr>
              <a:t>The housekeeping manager had to improve their machines to wash and press garments since visitors desire to have their laundry done as soon as possible. This will enable the hotel administration to complete guest laundry as quickly as feasible ( Gossling et al, 2020)</a:t>
            </a:r>
            <a:endParaRPr lang="en-US" sz="2400">
              <a:solidFill>
                <a:schemeClr val="tx2"/>
              </a:solidFill>
              <a:latin typeface="Times New Roman"/>
              <a:cs typeface="Calibri"/>
            </a:endParaRPr>
          </a:p>
          <a:p>
            <a:endParaRPr lang="en-US" sz="1800">
              <a:solidFill>
                <a:schemeClr val="tx2"/>
              </a:solidFill>
              <a:cs typeface="Calibri"/>
            </a:endParaRPr>
          </a:p>
          <a:p>
            <a:endParaRPr lang="en-US" sz="1800">
              <a:solidFill>
                <a:schemeClr val="tx2"/>
              </a:solidFill>
              <a:cs typeface="Calibri"/>
            </a:endParaRPr>
          </a:p>
          <a:p>
            <a:endParaRPr lang="en-US" sz="1800">
              <a:solidFill>
                <a:schemeClr val="tx2"/>
              </a:solidFill>
              <a:cs typeface="Calibri"/>
            </a:endParaRPr>
          </a:p>
        </p:txBody>
      </p:sp>
    </p:spTree>
    <p:extLst>
      <p:ext uri="{BB962C8B-B14F-4D97-AF65-F5344CB8AC3E}">
        <p14:creationId xmlns:p14="http://schemas.microsoft.com/office/powerpoint/2010/main" val="3710407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416833-A07A-CEB6-B2A4-AD430F2E3E8F}"/>
              </a:ext>
            </a:extLst>
          </p:cNvPr>
          <p:cNvSpPr>
            <a:spLocks noGrp="1"/>
          </p:cNvSpPr>
          <p:nvPr>
            <p:ph idx="1"/>
          </p:nvPr>
        </p:nvSpPr>
        <p:spPr>
          <a:xfrm>
            <a:off x="997693" y="1934299"/>
            <a:ext cx="9342061" cy="2131951"/>
          </a:xfrm>
        </p:spPr>
        <p:txBody>
          <a:bodyPr vert="horz" lIns="91440" tIns="45720" rIns="91440" bIns="45720" rtlCol="0" anchor="t">
            <a:noAutofit/>
          </a:bodyPr>
          <a:lstStyle/>
          <a:p>
            <a:pPr algn="just"/>
            <a:r>
              <a:rPr lang="en-US" sz="2000" dirty="0">
                <a:latin typeface="Times New Roman"/>
                <a:ea typeface="+mn-lt"/>
                <a:cs typeface="+mn-lt"/>
              </a:rPr>
              <a:t>For proper connection and contact with clients via digital media, the front desk department at Marriott has strengthened its social media presence. </a:t>
            </a:r>
            <a:endParaRPr lang="en-US" sz="2000" dirty="0">
              <a:latin typeface="Times New Roman"/>
              <a:cs typeface="Times New Roman"/>
            </a:endParaRPr>
          </a:p>
          <a:p>
            <a:pPr marL="0" indent="0" algn="just">
              <a:buNone/>
            </a:pPr>
            <a:endParaRPr lang="en-US" sz="2000" dirty="0">
              <a:latin typeface="Times New Roman"/>
              <a:cs typeface="Calibri" panose="020F0502020204030204"/>
            </a:endParaRPr>
          </a:p>
          <a:p>
            <a:pPr marL="457200" indent="-457200" algn="just"/>
            <a:r>
              <a:rPr lang="en-US" sz="2000" dirty="0">
                <a:latin typeface="Times New Roman"/>
                <a:cs typeface="Calibri" panose="020F0502020204030204"/>
              </a:rPr>
              <a:t> The Marriott hotel offers its guests themed rooms.</a:t>
            </a:r>
          </a:p>
          <a:p>
            <a:endParaRPr lang="en-US" sz="1700" dirty="0">
              <a:ea typeface="+mn-lt"/>
              <a:cs typeface="+mn-lt"/>
            </a:endParaRPr>
          </a:p>
        </p:txBody>
      </p:sp>
    </p:spTree>
    <p:extLst>
      <p:ext uri="{BB962C8B-B14F-4D97-AF65-F5344CB8AC3E}">
        <p14:creationId xmlns:p14="http://schemas.microsoft.com/office/powerpoint/2010/main" val="4002751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Building with blue windows">
            <a:extLst>
              <a:ext uri="{FF2B5EF4-FFF2-40B4-BE49-F238E27FC236}">
                <a16:creationId xmlns:a16="http://schemas.microsoft.com/office/drawing/2014/main" id="{5D663134-1A44-36E1-2255-2120FC1BFF5F}"/>
              </a:ext>
            </a:extLst>
          </p:cNvPr>
          <p:cNvPicPr>
            <a:picLocks noChangeAspect="1"/>
          </p:cNvPicPr>
          <p:nvPr/>
        </p:nvPicPr>
        <p:blipFill rotWithShape="1">
          <a:blip r:embed="rId2"/>
          <a:srcRect l="20929" r="19280" b="11"/>
          <a:stretch/>
        </p:blipFill>
        <p:spPr>
          <a:xfrm>
            <a:off x="7555991" y="1690688"/>
            <a:ext cx="4636009" cy="5167312"/>
          </a:xfrm>
          <a:custGeom>
            <a:avLst/>
            <a:gdLst/>
            <a:ahLst/>
            <a:cxnLst/>
            <a:rect l="l" t="t" r="r" b="b"/>
            <a:pathLst>
              <a:path w="4636009" h="5167312">
                <a:moveTo>
                  <a:pt x="2670287" y="0"/>
                </a:moveTo>
                <a:lnTo>
                  <a:pt x="4636009" y="0"/>
                </a:lnTo>
                <a:lnTo>
                  <a:pt x="4636009" y="5167312"/>
                </a:lnTo>
                <a:lnTo>
                  <a:pt x="276091" y="5167312"/>
                </a:lnTo>
                <a:lnTo>
                  <a:pt x="2669087" y="2858"/>
                </a:lnTo>
                <a:lnTo>
                  <a:pt x="2670287" y="2858"/>
                </a:lnTo>
                <a:close/>
                <a:moveTo>
                  <a:pt x="0" y="0"/>
                </a:moveTo>
                <a:lnTo>
                  <a:pt x="2343381" y="0"/>
                </a:lnTo>
                <a:lnTo>
                  <a:pt x="2343381" y="952"/>
                </a:lnTo>
                <a:lnTo>
                  <a:pt x="0" y="952"/>
                </a:lnTo>
                <a:close/>
              </a:path>
            </a:pathLst>
          </a:custGeom>
        </p:spPr>
      </p:pic>
      <p:sp>
        <p:nvSpPr>
          <p:cNvPr id="22" name="Freeform 75">
            <a:extLst>
              <a:ext uri="{FF2B5EF4-FFF2-40B4-BE49-F238E27FC236}">
                <a16:creationId xmlns:a16="http://schemas.microsoft.com/office/drawing/2014/main" id="{869A01FF-E930-4B34-9942-5ACABF37F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691640"/>
            <a:ext cx="10052100" cy="5166360"/>
          </a:xfrm>
          <a:custGeom>
            <a:avLst/>
            <a:gdLst>
              <a:gd name="connsiteX0" fmla="*/ 0 w 9786594"/>
              <a:gd name="connsiteY0" fmla="*/ 0 h 5032376"/>
              <a:gd name="connsiteX1" fmla="*/ 2130696 w 9786594"/>
              <a:gd name="connsiteY1" fmla="*/ 0 h 5032376"/>
              <a:gd name="connsiteX2" fmla="*/ 4685057 w 9786594"/>
              <a:gd name="connsiteY2" fmla="*/ 0 h 5032376"/>
              <a:gd name="connsiteX3" fmla="*/ 6291520 w 9786594"/>
              <a:gd name="connsiteY3" fmla="*/ 0 h 5032376"/>
              <a:gd name="connsiteX4" fmla="*/ 7449885 w 9786594"/>
              <a:gd name="connsiteY4" fmla="*/ 0 h 5032376"/>
              <a:gd name="connsiteX5" fmla="*/ 7455943 w 9786594"/>
              <a:gd name="connsiteY5" fmla="*/ 0 h 5032376"/>
              <a:gd name="connsiteX6" fmla="*/ 9786594 w 9786594"/>
              <a:gd name="connsiteY6" fmla="*/ 5032376 h 5032376"/>
              <a:gd name="connsiteX7" fmla="*/ 0 w 9786594"/>
              <a:gd name="connsiteY7" fmla="*/ 5032376 h 503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86594" h="5032376">
                <a:moveTo>
                  <a:pt x="0" y="0"/>
                </a:moveTo>
                <a:lnTo>
                  <a:pt x="2130696" y="0"/>
                </a:lnTo>
                <a:lnTo>
                  <a:pt x="4685057" y="0"/>
                </a:lnTo>
                <a:lnTo>
                  <a:pt x="6291520" y="0"/>
                </a:lnTo>
                <a:lnTo>
                  <a:pt x="7449885" y="0"/>
                </a:lnTo>
                <a:lnTo>
                  <a:pt x="7455943" y="0"/>
                </a:lnTo>
                <a:lnTo>
                  <a:pt x="9786594" y="5032376"/>
                </a:lnTo>
                <a:lnTo>
                  <a:pt x="0" y="5032376"/>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A34205-9691-2E8E-D26C-21C394957D27}"/>
              </a:ext>
            </a:extLst>
          </p:cNvPr>
          <p:cNvSpPr>
            <a:spLocks noGrp="1"/>
          </p:cNvSpPr>
          <p:nvPr>
            <p:ph type="title"/>
          </p:nvPr>
        </p:nvSpPr>
        <p:spPr>
          <a:xfrm>
            <a:off x="838200" y="365125"/>
            <a:ext cx="10515600" cy="1325563"/>
          </a:xfrm>
        </p:spPr>
        <p:txBody>
          <a:bodyPr>
            <a:normAutofit/>
          </a:bodyPr>
          <a:lstStyle/>
          <a:p>
            <a:r>
              <a:rPr lang="en-US">
                <a:solidFill>
                  <a:srgbClr val="000000"/>
                </a:solidFill>
                <a:cs typeface="Calibri Light"/>
              </a:rPr>
              <a:t>                  Conclusion</a:t>
            </a:r>
            <a:endParaRPr lang="en-US">
              <a:solidFill>
                <a:srgbClr val="000000"/>
              </a:solidFill>
            </a:endParaRPr>
          </a:p>
        </p:txBody>
      </p:sp>
      <p:sp>
        <p:nvSpPr>
          <p:cNvPr id="3" name="Content Placeholder 2">
            <a:extLst>
              <a:ext uri="{FF2B5EF4-FFF2-40B4-BE49-F238E27FC236}">
                <a16:creationId xmlns:a16="http://schemas.microsoft.com/office/drawing/2014/main" id="{6CD8371B-EFE2-8872-5659-5CE493332AA8}"/>
              </a:ext>
            </a:extLst>
          </p:cNvPr>
          <p:cNvSpPr>
            <a:spLocks noGrp="1"/>
          </p:cNvSpPr>
          <p:nvPr>
            <p:ph idx="1"/>
          </p:nvPr>
        </p:nvSpPr>
        <p:spPr>
          <a:xfrm>
            <a:off x="838200" y="2015406"/>
            <a:ext cx="6588625" cy="4065986"/>
          </a:xfrm>
        </p:spPr>
        <p:txBody>
          <a:bodyPr vert="horz" lIns="91440" tIns="45720" rIns="91440" bIns="45720" rtlCol="0" anchor="ctr">
            <a:normAutofit/>
          </a:bodyPr>
          <a:lstStyle/>
          <a:p>
            <a:pPr marL="0" indent="0">
              <a:buNone/>
            </a:pPr>
            <a:r>
              <a:rPr lang="en-US" sz="2000">
                <a:solidFill>
                  <a:srgbClr val="FFFFFF"/>
                </a:solidFill>
                <a:ea typeface="+mn-lt"/>
                <a:cs typeface="+mn-lt"/>
              </a:rPr>
              <a:t>Guest service management is essential and plays a crucial part in offering clients high-quality services. This is crucial since the hotel industry faces intense competition. The amount of hotels available in the market has dramatically increased. Therefore, providing top-notch services is crucial for a hotel to maintain its clientele and tourists. As a consequence, every organization benefits from the implementation of this. The management team's collaboration with all levels of employers may make this approach most effective. The hotel's top level management must provide strong support if staff are to adopt this approach (Haywood ,2020).</a:t>
            </a:r>
            <a:endParaRPr lang="en-US" sz="2000">
              <a:solidFill>
                <a:srgbClr val="FFFFFF"/>
              </a:solidFill>
              <a:cs typeface="Calibri"/>
            </a:endParaRPr>
          </a:p>
        </p:txBody>
      </p:sp>
    </p:spTree>
    <p:extLst>
      <p:ext uri="{BB962C8B-B14F-4D97-AF65-F5344CB8AC3E}">
        <p14:creationId xmlns:p14="http://schemas.microsoft.com/office/powerpoint/2010/main" val="381619309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9416-FDAC-6AEE-03B9-A28636CC38A7}"/>
              </a:ext>
            </a:extLst>
          </p:cNvPr>
          <p:cNvSpPr>
            <a:spLocks noGrp="1"/>
          </p:cNvSpPr>
          <p:nvPr>
            <p:ph type="title"/>
          </p:nvPr>
        </p:nvSpPr>
        <p:spPr>
          <a:xfrm>
            <a:off x="1653363" y="365760"/>
            <a:ext cx="9367203" cy="1188720"/>
          </a:xfrm>
        </p:spPr>
        <p:txBody>
          <a:bodyPr>
            <a:normAutofit/>
          </a:bodyPr>
          <a:lstStyle/>
          <a:p>
            <a:r>
              <a:rPr lang="en-US">
                <a:cs typeface="Calibri Light"/>
              </a:rPr>
              <a:t>References</a:t>
            </a:r>
            <a:endParaRPr lang="en-US"/>
          </a:p>
        </p:txBody>
      </p:sp>
      <p:sp>
        <p:nvSpPr>
          <p:cNvPr id="17" name="Freeform: Shape 1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1C7620E-F6F5-D9F4-7B9D-42BD63553F2E}"/>
              </a:ext>
            </a:extLst>
          </p:cNvPr>
          <p:cNvSpPr>
            <a:spLocks noGrp="1"/>
          </p:cNvSpPr>
          <p:nvPr>
            <p:ph idx="1"/>
          </p:nvPr>
        </p:nvSpPr>
        <p:spPr>
          <a:xfrm>
            <a:off x="1135778" y="2061253"/>
            <a:ext cx="9367204" cy="4041648"/>
          </a:xfrm>
        </p:spPr>
        <p:txBody>
          <a:bodyPr vert="horz" lIns="91440" tIns="45720" rIns="91440" bIns="45720" rtlCol="0" anchor="t">
            <a:normAutofit fontScale="92500" lnSpcReduction="20000"/>
          </a:bodyPr>
          <a:lstStyle/>
          <a:p>
            <a:r>
              <a:rPr lang="en-US" sz="2000">
                <a:ea typeface="+mn-lt"/>
                <a:cs typeface="+mn-lt"/>
              </a:rPr>
              <a:t>Baum, T. and Hai, N.T.T. (2020), “</a:t>
            </a:r>
            <a:r>
              <a:rPr lang="en-US" sz="2000" i="1">
                <a:ea typeface="+mn-lt"/>
                <a:cs typeface="+mn-lt"/>
              </a:rPr>
              <a:t>Hospitality, tourism, human rights and the impact of COVID-19</a:t>
            </a:r>
            <a:r>
              <a:rPr lang="en-US" sz="2000">
                <a:ea typeface="+mn-lt"/>
                <a:cs typeface="+mn-lt"/>
              </a:rPr>
              <a:t>”, International Journal of Contemporary Hospitality Management, Vol. 32 No. 7, pp. 2397-2407.</a:t>
            </a:r>
          </a:p>
          <a:p>
            <a:r>
              <a:rPr lang="en-US" sz="2000" err="1">
                <a:ea typeface="+mn-lt"/>
                <a:cs typeface="+mn-lt"/>
              </a:rPr>
              <a:t>Filimonau</a:t>
            </a:r>
            <a:r>
              <a:rPr lang="en-US" sz="2000">
                <a:ea typeface="+mn-lt"/>
                <a:cs typeface="+mn-lt"/>
              </a:rPr>
              <a:t>, V., </a:t>
            </a:r>
            <a:r>
              <a:rPr lang="en-US" sz="2000" err="1">
                <a:ea typeface="+mn-lt"/>
                <a:cs typeface="+mn-lt"/>
              </a:rPr>
              <a:t>Derqui</a:t>
            </a:r>
            <a:r>
              <a:rPr lang="en-US" sz="2000">
                <a:ea typeface="+mn-lt"/>
                <a:cs typeface="+mn-lt"/>
              </a:rPr>
              <a:t>, B. and Matute, J. (2020), “</a:t>
            </a:r>
            <a:r>
              <a:rPr lang="en-US" sz="2000" i="1">
                <a:ea typeface="+mn-lt"/>
                <a:cs typeface="+mn-lt"/>
              </a:rPr>
              <a:t>The COVID-19 pandemic and organizational commitment of senior hotel managers</a:t>
            </a:r>
            <a:r>
              <a:rPr lang="en-US" sz="2000">
                <a:ea typeface="+mn-lt"/>
                <a:cs typeface="+mn-lt"/>
              </a:rPr>
              <a:t>”, International Journal of Hospitality Management, Vol. 91, pp. 1-13.</a:t>
            </a:r>
          </a:p>
          <a:p>
            <a:r>
              <a:rPr lang="en-US" sz="2000">
                <a:ea typeface="+mn-lt"/>
                <a:cs typeface="+mn-lt"/>
              </a:rPr>
              <a:t>Gossling, S., Scott, D. and Hall, M. (2020), “</a:t>
            </a:r>
            <a:r>
              <a:rPr lang="en-US" sz="2000" i="1">
                <a:ea typeface="+mn-lt"/>
                <a:cs typeface="+mn-lt"/>
              </a:rPr>
              <a:t>Pandemics, tourism and global change: a rapid assessment of COVID-19</a:t>
            </a:r>
            <a:r>
              <a:rPr lang="en-US" sz="2000">
                <a:ea typeface="+mn-lt"/>
                <a:cs typeface="+mn-lt"/>
              </a:rPr>
              <a:t>”, Journal of Sustainable Tourism, Vol. 29 No. 1, </a:t>
            </a:r>
            <a:r>
              <a:rPr lang="en-US" sz="2000" err="1">
                <a:ea typeface="+mn-lt"/>
                <a:cs typeface="+mn-lt"/>
              </a:rPr>
              <a:t>doi</a:t>
            </a:r>
            <a:r>
              <a:rPr lang="en-US" sz="2000">
                <a:ea typeface="+mn-lt"/>
                <a:cs typeface="+mn-lt"/>
              </a:rPr>
              <a:t>: 10.1080/09669582.2020.1758708.</a:t>
            </a:r>
          </a:p>
          <a:p>
            <a:r>
              <a:rPr lang="en-US" sz="2000">
                <a:ea typeface="+mn-lt"/>
                <a:cs typeface="+mn-lt"/>
              </a:rPr>
              <a:t>Haywood, K.M. (2020), “</a:t>
            </a:r>
            <a:r>
              <a:rPr lang="en-US" sz="2000" i="1">
                <a:ea typeface="+mn-lt"/>
                <a:cs typeface="+mn-lt"/>
              </a:rPr>
              <a:t>A post COVID-19 future-tourism re-imagined and re-enabled</a:t>
            </a:r>
            <a:r>
              <a:rPr lang="en-US" sz="2000">
                <a:ea typeface="+mn-lt"/>
                <a:cs typeface="+mn-lt"/>
              </a:rPr>
              <a:t>”, Tourism Geographies, Vol. 22 No. 3, pp. 599-609.</a:t>
            </a:r>
          </a:p>
          <a:p>
            <a:r>
              <a:rPr lang="en-US" sz="2000">
                <a:ea typeface="+mn-lt"/>
                <a:cs typeface="+mn-lt"/>
              </a:rPr>
              <a:t>Zhang, J., Xie, C., Wang, J., Morrison, A.M. and Coca-Stefaniak, J.A. (2020), “</a:t>
            </a:r>
            <a:r>
              <a:rPr lang="en-US" sz="2000" i="1">
                <a:ea typeface="+mn-lt"/>
                <a:cs typeface="+mn-lt"/>
              </a:rPr>
              <a:t>Responding to a major global crisis: the effects of hotel safety leadership on employee safety behavior during COVID-19</a:t>
            </a:r>
            <a:r>
              <a:rPr lang="en-US" sz="2000">
                <a:ea typeface="+mn-lt"/>
                <a:cs typeface="+mn-lt"/>
              </a:rPr>
              <a:t>”, International Journal of Contemporary Hospitality Management, Vol. 32 No. 11, pp. 3365-3389.</a:t>
            </a:r>
          </a:p>
          <a:p>
            <a:endParaRPr lang="en-US" sz="2000">
              <a:ea typeface="+mn-lt"/>
              <a:cs typeface="+mn-lt"/>
            </a:endParaRPr>
          </a:p>
        </p:txBody>
      </p:sp>
    </p:spTree>
    <p:extLst>
      <p:ext uri="{BB962C8B-B14F-4D97-AF65-F5344CB8AC3E}">
        <p14:creationId xmlns:p14="http://schemas.microsoft.com/office/powerpoint/2010/main" val="701719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letter&#10;&#10;Description automatically generated">
            <a:extLst>
              <a:ext uri="{FF2B5EF4-FFF2-40B4-BE49-F238E27FC236}">
                <a16:creationId xmlns:a16="http://schemas.microsoft.com/office/drawing/2014/main" id="{A8A08A0C-DFED-E4B1-096B-FAC7713159AB}"/>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891423" y="643467"/>
            <a:ext cx="8409154"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42503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807</TotalTime>
  <Words>1952</Words>
  <Application>Microsoft Office PowerPoint</Application>
  <PresentationFormat>Widescreen</PresentationFormat>
  <Paragraphs>71</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Rockwell Condensed</vt:lpstr>
      <vt:lpstr>Times New Roman</vt:lpstr>
      <vt:lpstr>office theme</vt:lpstr>
      <vt:lpstr>PowerPoint Presentation</vt:lpstr>
      <vt:lpstr>Table of Content</vt:lpstr>
      <vt:lpstr>Introduction</vt:lpstr>
      <vt:lpstr>Major Market of Marriott</vt:lpstr>
      <vt:lpstr>    Guest Services </vt:lpstr>
      <vt:lpstr>                          Guest Service</vt:lpstr>
      <vt:lpstr>   Role of Hospitality </vt:lpstr>
      <vt:lpstr>Hotel adapts to changing consumer preference </vt:lpstr>
      <vt:lpstr> </vt:lpstr>
      <vt:lpstr>Effect of evolving preferences on guest service management </vt:lpstr>
      <vt:lpstr>PowerPoint Presentation</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Simona</dc:creator>
  <cp:lastModifiedBy>Oana Simona ungureanu</cp:lastModifiedBy>
  <cp:revision>5</cp:revision>
  <dcterms:created xsi:type="dcterms:W3CDTF">2023-01-27T15:04:03Z</dcterms:created>
  <dcterms:modified xsi:type="dcterms:W3CDTF">2023-02-10T09:19:11Z</dcterms:modified>
</cp:coreProperties>
</file>