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F80DA-B6B2-AF13-BFE3-A79AC0ACD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B94432-452C-514B-1B9B-E98FCD927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10CDC-819C-4038-95A9-CDA330B93B43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598062-FA66-3FD2-3EDA-518E8CFC4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E2FF0F-295C-67A7-6B1A-F27996D52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8E86F-AE45-43FD-9F1F-A69C19679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237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910FBC-AB21-9B15-2E4E-911A0F473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CB5FE8-0023-85AA-FD76-2518CB821E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00FBA-8925-D01B-9AF5-B839EFC61B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10CDC-819C-4038-95A9-CDA330B93B43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5F170-C67B-E635-42E7-0FCC37AC8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7693C-1A35-3CD2-1921-FC4B3D6713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8E86F-AE45-43FD-9F1F-A69C19679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167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70CF4C-2363-60EC-0A30-EA4D8A5A2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554252-B7A3-A915-9D0D-0025928AB0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107957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294759E-136D-4234-28BC-5FA34D74B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D9213E-07B9-91CE-5FF3-CBBD34572A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321948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7A104B-F7CA-D1BA-B462-B999022FF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1ECECF-D384-8447-4A30-24C57087590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113414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41E146-93FF-58D0-D431-CC83C30EE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9349CD-7128-42A9-1E58-F20B32601E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198767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A301099-C6BF-560A-8CA0-6489675CD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DC82BC-7F9E-4EB0-6AB9-874BA6CFC4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463701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069F08-BA53-FBF9-0834-E8C57BD7B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5400">
                <a:solidFill>
                  <a:schemeClr val="tx1"/>
                </a:solidFill>
                <a:latin typeface="Arial" pitchFamily="34"/>
                <a:cs typeface="Arial" pitchFamily="34"/>
              </a:rPr>
              <a:t>Behavior</a:t>
            </a:r>
            <a:endParaRPr lang="en-GB" sz="5400" dirty="0">
              <a:solidFill>
                <a:schemeClr val="tx1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96FB10-0EBE-CEDC-70F5-D26667A8C3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521770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22E719-49E4-0C6B-0590-8E474A95E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48D2E9-67DE-2D89-8052-2CDF7D5E08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635753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96291F-3A8D-EB82-01AE-9BB03765E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7DD839-6A4B-D4F7-53DE-2F04E98880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992442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BA2BD6-86A2-553A-49AB-56BAA322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DD09B2-7BE2-D283-DF61-B7A4EC3B66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641752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5BD4503-6647-F5AD-2473-DF1D1C81B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chemeClr val="tx1"/>
                </a:solidFill>
              </a:rPr>
              <a:t>Conclusion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41A897-339E-0302-1138-34F2EB12AE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933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E8D3A4-6811-E678-8FB7-132B75A58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chemeClr val="tx1"/>
                </a:solidFill>
              </a:rPr>
              <a:t>Reference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1FD2E1-613B-A71F-C955-20BA2FD4D23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259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604A5D-AADB-8C12-6430-F3423CC9F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chemeClr val="tx1"/>
                </a:solidFill>
              </a:rPr>
              <a:t>Personal skills Audit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79F0C1-92BE-6F99-5601-BF0DBF04F3F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298956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A94B62-4160-0B07-DB94-053B9B1CB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chemeClr val="tx1"/>
                </a:solidFill>
              </a:rPr>
              <a:t>Personal skills Audit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761893-D4FA-161F-F44A-2BBDAA789C2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487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F2C5DD-BEDD-05FD-1AC6-FB4698ECD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chemeClr val="tx1"/>
                </a:solidFill>
              </a:rPr>
              <a:t>Personal skills Audit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4F3E0E-E7E1-AC44-52B3-07C1D9FAD22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745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Office PowerPoint</Application>
  <PresentationFormat>Widescreen</PresentationFormat>
  <Paragraphs>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Behavior</vt:lpstr>
      <vt:lpstr>PowerPoint Presentation</vt:lpstr>
      <vt:lpstr>PowerPoint Presentation</vt:lpstr>
      <vt:lpstr>PowerPoint Presentation</vt:lpstr>
      <vt:lpstr>Conclusion</vt:lpstr>
      <vt:lpstr>Reference</vt:lpstr>
      <vt:lpstr>Personal skills Audit</vt:lpstr>
      <vt:lpstr>Personal skills Audit</vt:lpstr>
      <vt:lpstr>Personal skills Audit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Cristian Radu</dc:creator>
  <cp:lastModifiedBy>Cristian Radu</cp:lastModifiedBy>
  <cp:revision>1</cp:revision>
  <dcterms:created xsi:type="dcterms:W3CDTF">2023-11-19T08:36:56Z</dcterms:created>
  <dcterms:modified xsi:type="dcterms:W3CDTF">2023-11-19T08:36:56Z</dcterms:modified>
</cp:coreProperties>
</file>