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3D4E28-B25D-4808-9271-D4030350206D}" v="638" dt="2022-09-26T19:01:00.118"/>
    <p1510:client id="{138E64EF-77E7-FA95-EE36-CDCE7EF9B1E7}" v="2031" dt="2022-09-28T22:07:07.293"/>
    <p1510:client id="{34CFFE0C-0A9A-6CC4-CB92-970B62725F6B}" v="1317" dt="2022-09-30T17:11:52.376"/>
    <p1510:client id="{8F07F5F8-A4E2-B5E0-FFEF-634913752348}" v="17" dt="2022-09-28T20:48:31.210"/>
    <p1510:client id="{9344A17C-5FF7-3C06-7BB8-46C5D3F942F9}" v="115" dt="2022-10-01T09:55:26.310"/>
    <p1510:client id="{9E3F1126-0F72-7E73-A0B1-9099634888D3}" v="778" dt="2022-09-28T22:59:49.895"/>
    <p1510:client id="{AB86C2BA-7DBB-0CAD-84A5-090DB07258F7}" v="11" dt="2022-09-29T21:36:08.708"/>
    <p1510:client id="{AD634CD5-1B0B-F340-AF43-D2658771503A}" v="237" dt="2022-09-27T19:33:28.397"/>
    <p1510:client id="{C4AC0B03-C302-7F06-F695-D21F2C9D8C57}" v="564" dt="2022-09-29T20:14:51.974"/>
    <p1510:client id="{CB790C6E-DF9E-5F22-FDE9-BA571E16EF0B}" v="136" dt="2022-09-29T19:51:42.361"/>
    <p1510:client id="{CF2016E9-9CF8-686A-87BA-2FD2D43FF0EA}" v="186" dt="2022-09-29T20:41:18.089"/>
    <p1510:client id="{D19ADB42-FFAC-24B5-ADBB-9521B47191C7}" v="636" dt="2022-09-30T19:10:48.018"/>
    <p1510:client id="{FD397DA1-B61E-ABFD-7FC5-75DCFE1159E6}" v="1888" dt="2022-09-30T22:26:47.8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Davies (2209734)" userId="S::2209734@student.uwtsd.ac.uk::c153c8c2-a17f-4dcd-b76a-fbcb18cec691" providerId="AD" clId="Web-{8F07F5F8-A4E2-B5E0-FFEF-634913752348}"/>
    <pc:docChg chg="modSld">
      <pc:chgData name="Sharon Davies (2209734)" userId="S::2209734@student.uwtsd.ac.uk::c153c8c2-a17f-4dcd-b76a-fbcb18cec691" providerId="AD" clId="Web-{8F07F5F8-A4E2-B5E0-FFEF-634913752348}" dt="2022-09-28T20:48:31.210" v="16" actId="20577"/>
      <pc:docMkLst>
        <pc:docMk/>
      </pc:docMkLst>
      <pc:sldChg chg="addSp modSp">
        <pc:chgData name="Sharon Davies (2209734)" userId="S::2209734@student.uwtsd.ac.uk::c153c8c2-a17f-4dcd-b76a-fbcb18cec691" providerId="AD" clId="Web-{8F07F5F8-A4E2-B5E0-FFEF-634913752348}" dt="2022-09-28T20:48:31.210" v="16" actId="20577"/>
        <pc:sldMkLst>
          <pc:docMk/>
          <pc:sldMk cId="109857222" sldId="256"/>
        </pc:sldMkLst>
        <pc:spChg chg="add mod">
          <ac:chgData name="Sharon Davies (2209734)" userId="S::2209734@student.uwtsd.ac.uk::c153c8c2-a17f-4dcd-b76a-fbcb18cec691" providerId="AD" clId="Web-{8F07F5F8-A4E2-B5E0-FFEF-634913752348}" dt="2022-09-28T20:48:31.210" v="16" actId="20577"/>
          <ac:spMkLst>
            <pc:docMk/>
            <pc:sldMk cId="109857222" sldId="256"/>
            <ac:spMk id="6" creationId="{68D49527-1584-67DF-4175-D0C952CF186B}"/>
          </ac:spMkLst>
        </pc:spChg>
      </pc:sldChg>
    </pc:docChg>
  </pc:docChgLst>
  <pc:docChgLst>
    <pc:chgData clId="Web-{D19ADB42-FFAC-24B5-ADBB-9521B47191C7}"/>
    <pc:docChg chg="modSld">
      <pc:chgData name="" userId="" providerId="" clId="Web-{D19ADB42-FFAC-24B5-ADBB-9521B47191C7}" dt="2022-09-30T19:02:53.035" v="1"/>
      <pc:docMkLst>
        <pc:docMk/>
      </pc:docMkLst>
      <pc:sldChg chg="addSp">
        <pc:chgData name="" userId="" providerId="" clId="Web-{D19ADB42-FFAC-24B5-ADBB-9521B47191C7}" dt="2022-09-30T19:02:53.035" v="1"/>
        <pc:sldMkLst>
          <pc:docMk/>
          <pc:sldMk cId="109857222" sldId="256"/>
        </pc:sldMkLst>
        <pc:spChg chg="add">
          <ac:chgData name="" userId="" providerId="" clId="Web-{D19ADB42-FFAC-24B5-ADBB-9521B47191C7}" dt="2022-09-30T19:02:41.019" v="0"/>
          <ac:spMkLst>
            <pc:docMk/>
            <pc:sldMk cId="109857222" sldId="256"/>
            <ac:spMk id="18" creationId="{8A870DEA-8A39-1A37-10B6-A4267E3D6D49}"/>
          </ac:spMkLst>
        </pc:spChg>
        <pc:spChg chg="add">
          <ac:chgData name="" userId="" providerId="" clId="Web-{D19ADB42-FFAC-24B5-ADBB-9521B47191C7}" dt="2022-09-30T19:02:53.035" v="1"/>
          <ac:spMkLst>
            <pc:docMk/>
            <pc:sldMk cId="109857222" sldId="256"/>
            <ac:spMk id="19" creationId="{037730AB-BF15-9F7F-B2D8-BA6338FBD6A4}"/>
          </ac:spMkLst>
        </pc:spChg>
      </pc:sldChg>
    </pc:docChg>
  </pc:docChgLst>
  <pc:docChgLst>
    <pc:chgData clId="Web-{C4AC0B03-C302-7F06-F695-D21F2C9D8C57}"/>
    <pc:docChg chg="modSld">
      <pc:chgData name="" userId="" providerId="" clId="Web-{C4AC0B03-C302-7F06-F695-D21F2C9D8C57}" dt="2022-09-29T19:52:38.836" v="0" actId="1076"/>
      <pc:docMkLst>
        <pc:docMk/>
      </pc:docMkLst>
      <pc:sldChg chg="modSp">
        <pc:chgData name="" userId="" providerId="" clId="Web-{C4AC0B03-C302-7F06-F695-D21F2C9D8C57}" dt="2022-09-29T19:52:38.836" v="0" actId="1076"/>
        <pc:sldMkLst>
          <pc:docMk/>
          <pc:sldMk cId="109857222" sldId="256"/>
        </pc:sldMkLst>
        <pc:spChg chg="mod">
          <ac:chgData name="" userId="" providerId="" clId="Web-{C4AC0B03-C302-7F06-F695-D21F2C9D8C57}" dt="2022-09-29T19:52:38.836" v="0" actId="1076"/>
          <ac:spMkLst>
            <pc:docMk/>
            <pc:sldMk cId="109857222" sldId="256"/>
            <ac:spMk id="9" creationId="{DA2531C8-E737-CD80-2AFA-69D043659216}"/>
          </ac:spMkLst>
        </pc:spChg>
      </pc:sldChg>
    </pc:docChg>
  </pc:docChgLst>
  <pc:docChgLst>
    <pc:chgData clId="Web-{34CFFE0C-0A9A-6CC4-CB92-970B62725F6B}"/>
    <pc:docChg chg="modSld">
      <pc:chgData name="" userId="" providerId="" clId="Web-{34CFFE0C-0A9A-6CC4-CB92-970B62725F6B}" dt="2022-09-30T15:04:12.454" v="0" actId="1076"/>
      <pc:docMkLst>
        <pc:docMk/>
      </pc:docMkLst>
      <pc:sldChg chg="modSp">
        <pc:chgData name="" userId="" providerId="" clId="Web-{34CFFE0C-0A9A-6CC4-CB92-970B62725F6B}" dt="2022-09-30T15:04:12.454" v="0" actId="1076"/>
        <pc:sldMkLst>
          <pc:docMk/>
          <pc:sldMk cId="109857222" sldId="256"/>
        </pc:sldMkLst>
        <pc:spChg chg="mod">
          <ac:chgData name="" userId="" providerId="" clId="Web-{34CFFE0C-0A9A-6CC4-CB92-970B62725F6B}" dt="2022-09-30T15:04:12.454" v="0" actId="1076"/>
          <ac:spMkLst>
            <pc:docMk/>
            <pc:sldMk cId="109857222" sldId="256"/>
            <ac:spMk id="4" creationId="{37B9C729-AC75-5DE1-95EA-A4AAE1C799BF}"/>
          </ac:spMkLst>
        </pc:spChg>
      </pc:sldChg>
    </pc:docChg>
  </pc:docChgLst>
  <pc:docChgLst>
    <pc:chgData name="Sharon Davies (2209734)" userId="S::2209734@student.uwtsd.ac.uk::c153c8c2-a17f-4dcd-b76a-fbcb18cec691" providerId="AD" clId="Web-{34CFFE0C-0A9A-6CC4-CB92-970B62725F6B}"/>
    <pc:docChg chg="modSld">
      <pc:chgData name="Sharon Davies (2209734)" userId="S::2209734@student.uwtsd.ac.uk::c153c8c2-a17f-4dcd-b76a-fbcb18cec691" providerId="AD" clId="Web-{34CFFE0C-0A9A-6CC4-CB92-970B62725F6B}" dt="2022-09-30T17:11:49.610" v="702" actId="20577"/>
      <pc:docMkLst>
        <pc:docMk/>
      </pc:docMkLst>
      <pc:sldChg chg="addSp modSp">
        <pc:chgData name="Sharon Davies (2209734)" userId="S::2209734@student.uwtsd.ac.uk::c153c8c2-a17f-4dcd-b76a-fbcb18cec691" providerId="AD" clId="Web-{34CFFE0C-0A9A-6CC4-CB92-970B62725F6B}" dt="2022-09-30T17:03:21.330" v="533" actId="20577"/>
        <pc:sldMkLst>
          <pc:docMk/>
          <pc:sldMk cId="109857222" sldId="256"/>
        </pc:sldMkLst>
        <pc:spChg chg="mod">
          <ac:chgData name="Sharon Davies (2209734)" userId="S::2209734@student.uwtsd.ac.uk::c153c8c2-a17f-4dcd-b76a-fbcb18cec691" providerId="AD" clId="Web-{34CFFE0C-0A9A-6CC4-CB92-970B62725F6B}" dt="2022-09-30T15:04:30.893" v="1" actId="14100"/>
          <ac:spMkLst>
            <pc:docMk/>
            <pc:sldMk cId="109857222" sldId="256"/>
            <ac:spMk id="4" creationId="{37B9C729-AC75-5DE1-95EA-A4AAE1C799BF}"/>
          </ac:spMkLst>
        </pc:spChg>
        <pc:spChg chg="mod">
          <ac:chgData name="Sharon Davies (2209734)" userId="S::2209734@student.uwtsd.ac.uk::c153c8c2-a17f-4dcd-b76a-fbcb18cec691" providerId="AD" clId="Web-{34CFFE0C-0A9A-6CC4-CB92-970B62725F6B}" dt="2022-09-30T15:05:21.503" v="6" actId="20577"/>
          <ac:spMkLst>
            <pc:docMk/>
            <pc:sldMk cId="109857222" sldId="256"/>
            <ac:spMk id="8" creationId="{32740434-3A30-043D-01B2-BAAE42E84BDA}"/>
          </ac:spMkLst>
        </pc:spChg>
        <pc:spChg chg="mod">
          <ac:chgData name="Sharon Davies (2209734)" userId="S::2209734@student.uwtsd.ac.uk::c153c8c2-a17f-4dcd-b76a-fbcb18cec691" providerId="AD" clId="Web-{34CFFE0C-0A9A-6CC4-CB92-970B62725F6B}" dt="2022-09-30T15:53:29.218" v="9" actId="1076"/>
          <ac:spMkLst>
            <pc:docMk/>
            <pc:sldMk cId="109857222" sldId="256"/>
            <ac:spMk id="14" creationId="{1ADAC0A1-6348-11BF-3195-AAA4B234A4C2}"/>
          </ac:spMkLst>
        </pc:spChg>
        <pc:spChg chg="add mod">
          <ac:chgData name="Sharon Davies (2209734)" userId="S::2209734@student.uwtsd.ac.uk::c153c8c2-a17f-4dcd-b76a-fbcb18cec691" providerId="AD" clId="Web-{34CFFE0C-0A9A-6CC4-CB92-970B62725F6B}" dt="2022-09-30T17:03:21.330" v="533" actId="20577"/>
          <ac:spMkLst>
            <pc:docMk/>
            <pc:sldMk cId="109857222" sldId="256"/>
            <ac:spMk id="16" creationId="{966CFE6C-7D1C-9557-EE6D-C6D31D9FBF38}"/>
          </ac:spMkLst>
        </pc:spChg>
        <pc:spChg chg="add mod">
          <ac:chgData name="Sharon Davies (2209734)" userId="S::2209734@student.uwtsd.ac.uk::c153c8c2-a17f-4dcd-b76a-fbcb18cec691" providerId="AD" clId="Web-{34CFFE0C-0A9A-6CC4-CB92-970B62725F6B}" dt="2022-09-30T16:52:14.666" v="240" actId="20577"/>
          <ac:spMkLst>
            <pc:docMk/>
            <pc:sldMk cId="109857222" sldId="256"/>
            <ac:spMk id="17" creationId="{35F67353-462E-0E7D-58AF-7F8F97E074D2}"/>
          </ac:spMkLst>
        </pc:spChg>
      </pc:sldChg>
      <pc:sldChg chg="addSp modSp">
        <pc:chgData name="Sharon Davies (2209734)" userId="S::2209734@student.uwtsd.ac.uk::c153c8c2-a17f-4dcd-b76a-fbcb18cec691" providerId="AD" clId="Web-{34CFFE0C-0A9A-6CC4-CB92-970B62725F6B}" dt="2022-09-30T17:11:49.610" v="702" actId="20577"/>
        <pc:sldMkLst>
          <pc:docMk/>
          <pc:sldMk cId="534462353" sldId="257"/>
        </pc:sldMkLst>
        <pc:spChg chg="add">
          <ac:chgData name="Sharon Davies (2209734)" userId="S::2209734@student.uwtsd.ac.uk::c153c8c2-a17f-4dcd-b76a-fbcb18cec691" providerId="AD" clId="Web-{34CFFE0C-0A9A-6CC4-CB92-970B62725F6B}" dt="2022-09-30T17:03:33.722" v="534"/>
          <ac:spMkLst>
            <pc:docMk/>
            <pc:sldMk cId="534462353" sldId="257"/>
            <ac:spMk id="8" creationId="{868B4B5B-794A-893A-69D5-0BAE760681E5}"/>
          </ac:spMkLst>
        </pc:spChg>
        <pc:spChg chg="add mod">
          <ac:chgData name="Sharon Davies (2209734)" userId="S::2209734@student.uwtsd.ac.uk::c153c8c2-a17f-4dcd-b76a-fbcb18cec691" providerId="AD" clId="Web-{34CFFE0C-0A9A-6CC4-CB92-970B62725F6B}" dt="2022-09-30T17:08:42.037" v="624" actId="20577"/>
          <ac:spMkLst>
            <pc:docMk/>
            <pc:sldMk cId="534462353" sldId="257"/>
            <ac:spMk id="9" creationId="{6B8AA052-5FE2-07F0-C821-81561AE1A36E}"/>
          </ac:spMkLst>
        </pc:spChg>
        <pc:spChg chg="add mod">
          <ac:chgData name="Sharon Davies (2209734)" userId="S::2209734@student.uwtsd.ac.uk::c153c8c2-a17f-4dcd-b76a-fbcb18cec691" providerId="AD" clId="Web-{34CFFE0C-0A9A-6CC4-CB92-970B62725F6B}" dt="2022-09-30T17:11:49.610" v="702" actId="20577"/>
          <ac:spMkLst>
            <pc:docMk/>
            <pc:sldMk cId="534462353" sldId="257"/>
            <ac:spMk id="10" creationId="{4264F494-E02F-D89E-3C57-80FB8B1166E5}"/>
          </ac:spMkLst>
        </pc:spChg>
      </pc:sldChg>
    </pc:docChg>
  </pc:docChgLst>
  <pc:docChgLst>
    <pc:chgData name="Sharon Davies (2209734)" userId="S::2209734@student.uwtsd.ac.uk::c153c8c2-a17f-4dcd-b76a-fbcb18cec691" providerId="AD" clId="Web-{CB790C6E-DF9E-5F22-FDE9-BA571E16EF0B}"/>
    <pc:docChg chg="modSld">
      <pc:chgData name="Sharon Davies (2209734)" userId="S::2209734@student.uwtsd.ac.uk::c153c8c2-a17f-4dcd-b76a-fbcb18cec691" providerId="AD" clId="Web-{CB790C6E-DF9E-5F22-FDE9-BA571E16EF0B}" dt="2022-09-29T19:51:39.704" v="71" actId="20577"/>
      <pc:docMkLst>
        <pc:docMk/>
      </pc:docMkLst>
      <pc:sldChg chg="modSp">
        <pc:chgData name="Sharon Davies (2209734)" userId="S::2209734@student.uwtsd.ac.uk::c153c8c2-a17f-4dcd-b76a-fbcb18cec691" providerId="AD" clId="Web-{CB790C6E-DF9E-5F22-FDE9-BA571E16EF0B}" dt="2022-09-29T19:51:39.704" v="71" actId="20577"/>
        <pc:sldMkLst>
          <pc:docMk/>
          <pc:sldMk cId="109857222" sldId="256"/>
        </pc:sldMkLst>
        <pc:spChg chg="mod">
          <ac:chgData name="Sharon Davies (2209734)" userId="S::2209734@student.uwtsd.ac.uk::c153c8c2-a17f-4dcd-b76a-fbcb18cec691" providerId="AD" clId="Web-{CB790C6E-DF9E-5F22-FDE9-BA571E16EF0B}" dt="2022-09-29T19:46:53.450" v="14" actId="20577"/>
          <ac:spMkLst>
            <pc:docMk/>
            <pc:sldMk cId="109857222" sldId="256"/>
            <ac:spMk id="3" creationId="{522486EF-DF49-821A-A991-1CDF39B35D9C}"/>
          </ac:spMkLst>
        </pc:spChg>
        <pc:spChg chg="mod">
          <ac:chgData name="Sharon Davies (2209734)" userId="S::2209734@student.uwtsd.ac.uk::c153c8c2-a17f-4dcd-b76a-fbcb18cec691" providerId="AD" clId="Web-{CB790C6E-DF9E-5F22-FDE9-BA571E16EF0B}" dt="2022-09-29T19:47:44.375" v="24" actId="14100"/>
          <ac:spMkLst>
            <pc:docMk/>
            <pc:sldMk cId="109857222" sldId="256"/>
            <ac:spMk id="5" creationId="{48C957C4-D25E-59AE-D73C-E3B70587369C}"/>
          </ac:spMkLst>
        </pc:spChg>
        <pc:spChg chg="mod">
          <ac:chgData name="Sharon Davies (2209734)" userId="S::2209734@student.uwtsd.ac.uk::c153c8c2-a17f-4dcd-b76a-fbcb18cec691" providerId="AD" clId="Web-{CB790C6E-DF9E-5F22-FDE9-BA571E16EF0B}" dt="2022-09-29T19:47:55.048" v="25" actId="1076"/>
          <ac:spMkLst>
            <pc:docMk/>
            <pc:sldMk cId="109857222" sldId="256"/>
            <ac:spMk id="8" creationId="{32740434-3A30-043D-01B2-BAAE42E84BDA}"/>
          </ac:spMkLst>
        </pc:spChg>
        <pc:spChg chg="mod">
          <ac:chgData name="Sharon Davies (2209734)" userId="S::2209734@student.uwtsd.ac.uk::c153c8c2-a17f-4dcd-b76a-fbcb18cec691" providerId="AD" clId="Web-{CB790C6E-DF9E-5F22-FDE9-BA571E16EF0B}" dt="2022-09-29T19:50:30.559" v="69" actId="20577"/>
          <ac:spMkLst>
            <pc:docMk/>
            <pc:sldMk cId="109857222" sldId="256"/>
            <ac:spMk id="9" creationId="{DA2531C8-E737-CD80-2AFA-69D043659216}"/>
          </ac:spMkLst>
        </pc:spChg>
        <pc:spChg chg="mod">
          <ac:chgData name="Sharon Davies (2209734)" userId="S::2209734@student.uwtsd.ac.uk::c153c8c2-a17f-4dcd-b76a-fbcb18cec691" providerId="AD" clId="Web-{CB790C6E-DF9E-5F22-FDE9-BA571E16EF0B}" dt="2022-09-29T19:51:39.704" v="71" actId="20577"/>
          <ac:spMkLst>
            <pc:docMk/>
            <pc:sldMk cId="109857222" sldId="256"/>
            <ac:spMk id="10" creationId="{AC5BC4B2-F456-5525-2DFA-571ADA4D5D2B}"/>
          </ac:spMkLst>
        </pc:spChg>
        <pc:picChg chg="mod">
          <ac:chgData name="Sharon Davies (2209734)" userId="S::2209734@student.uwtsd.ac.uk::c153c8c2-a17f-4dcd-b76a-fbcb18cec691" providerId="AD" clId="Web-{CB790C6E-DF9E-5F22-FDE9-BA571E16EF0B}" dt="2022-09-29T19:48:01.439" v="26" actId="1076"/>
          <ac:picMkLst>
            <pc:docMk/>
            <pc:sldMk cId="109857222" sldId="256"/>
            <ac:picMk id="12" creationId="{BFE443D0-50D7-202F-A5C0-274F6E2CB344}"/>
          </ac:picMkLst>
        </pc:picChg>
      </pc:sldChg>
    </pc:docChg>
  </pc:docChgLst>
  <pc:docChgLst>
    <pc:chgData name="Sharon Davies (2209734)" userId="S::2209734@student.uwtsd.ac.uk::c153c8c2-a17f-4dcd-b76a-fbcb18cec691" providerId="AD" clId="Web-{9E3F1126-0F72-7E73-A0B1-9099634888D3}"/>
    <pc:docChg chg="modSld">
      <pc:chgData name="Sharon Davies (2209734)" userId="S::2209734@student.uwtsd.ac.uk::c153c8c2-a17f-4dcd-b76a-fbcb18cec691" providerId="AD" clId="Web-{9E3F1126-0F72-7E73-A0B1-9099634888D3}" dt="2022-09-28T22:59:47.114" v="421" actId="20577"/>
      <pc:docMkLst>
        <pc:docMk/>
      </pc:docMkLst>
      <pc:sldChg chg="addSp delSp modSp">
        <pc:chgData name="Sharon Davies (2209734)" userId="S::2209734@student.uwtsd.ac.uk::c153c8c2-a17f-4dcd-b76a-fbcb18cec691" providerId="AD" clId="Web-{9E3F1126-0F72-7E73-A0B1-9099634888D3}" dt="2022-09-28T22:58:34.128" v="414" actId="14100"/>
        <pc:sldMkLst>
          <pc:docMk/>
          <pc:sldMk cId="109857222" sldId="256"/>
        </pc:sldMkLst>
        <pc:spChg chg="mod">
          <ac:chgData name="Sharon Davies (2209734)" userId="S::2209734@student.uwtsd.ac.uk::c153c8c2-a17f-4dcd-b76a-fbcb18cec691" providerId="AD" clId="Web-{9E3F1126-0F72-7E73-A0B1-9099634888D3}" dt="2022-09-28T22:58:02.127" v="409" actId="1076"/>
          <ac:spMkLst>
            <pc:docMk/>
            <pc:sldMk cId="109857222" sldId="256"/>
            <ac:spMk id="10" creationId="{AC5BC4B2-F456-5525-2DFA-571ADA4D5D2B}"/>
          </ac:spMkLst>
        </pc:spChg>
        <pc:spChg chg="mod">
          <ac:chgData name="Sharon Davies (2209734)" userId="S::2209734@student.uwtsd.ac.uk::c153c8c2-a17f-4dcd-b76a-fbcb18cec691" providerId="AD" clId="Web-{9E3F1126-0F72-7E73-A0B1-9099634888D3}" dt="2022-09-28T22:58:34.128" v="414" actId="14100"/>
          <ac:spMkLst>
            <pc:docMk/>
            <pc:sldMk cId="109857222" sldId="256"/>
            <ac:spMk id="11" creationId="{AB5BB620-49A2-9F98-F532-DCCC7FD4F091}"/>
          </ac:spMkLst>
        </pc:spChg>
        <pc:spChg chg="add del">
          <ac:chgData name="Sharon Davies (2209734)" userId="S::2209734@student.uwtsd.ac.uk::c153c8c2-a17f-4dcd-b76a-fbcb18cec691" providerId="AD" clId="Web-{9E3F1126-0F72-7E73-A0B1-9099634888D3}" dt="2022-09-28T22:55:40.264" v="398"/>
          <ac:spMkLst>
            <pc:docMk/>
            <pc:sldMk cId="109857222" sldId="256"/>
            <ac:spMk id="13" creationId="{12BCF268-0610-FC96-5A80-BC304D643492}"/>
          </ac:spMkLst>
        </pc:spChg>
        <pc:spChg chg="add mod">
          <ac:chgData name="Sharon Davies (2209734)" userId="S::2209734@student.uwtsd.ac.uk::c153c8c2-a17f-4dcd-b76a-fbcb18cec691" providerId="AD" clId="Web-{9E3F1126-0F72-7E73-A0B1-9099634888D3}" dt="2022-09-28T22:58:14.862" v="412" actId="14100"/>
          <ac:spMkLst>
            <pc:docMk/>
            <pc:sldMk cId="109857222" sldId="256"/>
            <ac:spMk id="14" creationId="{1ADAC0A1-6348-11BF-3195-AAA4B234A4C2}"/>
          </ac:spMkLst>
        </pc:spChg>
        <pc:picChg chg="mod">
          <ac:chgData name="Sharon Davies (2209734)" userId="S::2209734@student.uwtsd.ac.uk::c153c8c2-a17f-4dcd-b76a-fbcb18cec691" providerId="AD" clId="Web-{9E3F1126-0F72-7E73-A0B1-9099634888D3}" dt="2022-09-28T22:54:58.184" v="396"/>
          <ac:picMkLst>
            <pc:docMk/>
            <pc:sldMk cId="109857222" sldId="256"/>
            <ac:picMk id="12" creationId="{BFE443D0-50D7-202F-A5C0-274F6E2CB344}"/>
          </ac:picMkLst>
        </pc:picChg>
      </pc:sldChg>
      <pc:sldChg chg="addSp modSp">
        <pc:chgData name="Sharon Davies (2209734)" userId="S::2209734@student.uwtsd.ac.uk::c153c8c2-a17f-4dcd-b76a-fbcb18cec691" providerId="AD" clId="Web-{9E3F1126-0F72-7E73-A0B1-9099634888D3}" dt="2022-09-28T22:59:47.114" v="421" actId="20577"/>
        <pc:sldMkLst>
          <pc:docMk/>
          <pc:sldMk cId="534462353" sldId="257"/>
        </pc:sldMkLst>
        <pc:spChg chg="mod">
          <ac:chgData name="Sharon Davies (2209734)" userId="S::2209734@student.uwtsd.ac.uk::c153c8c2-a17f-4dcd-b76a-fbcb18cec691" providerId="AD" clId="Web-{9E3F1126-0F72-7E73-A0B1-9099634888D3}" dt="2022-09-28T22:54:21.683" v="395" actId="20577"/>
          <ac:spMkLst>
            <pc:docMk/>
            <pc:sldMk cId="534462353" sldId="257"/>
            <ac:spMk id="2" creationId="{59C411ED-B005-F094-45C8-3FB9452B9882}"/>
          </ac:spMkLst>
        </pc:spChg>
        <pc:spChg chg="mod">
          <ac:chgData name="Sharon Davies (2209734)" userId="S::2209734@student.uwtsd.ac.uk::c153c8c2-a17f-4dcd-b76a-fbcb18cec691" providerId="AD" clId="Web-{9E3F1126-0F72-7E73-A0B1-9099634888D3}" dt="2022-09-28T22:53:46.089" v="394" actId="20577"/>
          <ac:spMkLst>
            <pc:docMk/>
            <pc:sldMk cId="534462353" sldId="257"/>
            <ac:spMk id="4" creationId="{8482AE67-E667-2342-EEB9-7797C9971325}"/>
          </ac:spMkLst>
        </pc:spChg>
        <pc:spChg chg="add mod">
          <ac:chgData name="Sharon Davies (2209734)" userId="S::2209734@student.uwtsd.ac.uk::c153c8c2-a17f-4dcd-b76a-fbcb18cec691" providerId="AD" clId="Web-{9E3F1126-0F72-7E73-A0B1-9099634888D3}" dt="2022-09-28T22:53:13.056" v="392" actId="20577"/>
          <ac:spMkLst>
            <pc:docMk/>
            <pc:sldMk cId="534462353" sldId="257"/>
            <ac:spMk id="5" creationId="{E151E43B-93DE-C0EF-FD08-8BC1A608C5B0}"/>
          </ac:spMkLst>
        </pc:spChg>
        <pc:spChg chg="add mod">
          <ac:chgData name="Sharon Davies (2209734)" userId="S::2209734@student.uwtsd.ac.uk::c153c8c2-a17f-4dcd-b76a-fbcb18cec691" providerId="AD" clId="Web-{9E3F1126-0F72-7E73-A0B1-9099634888D3}" dt="2022-09-28T22:59:47.114" v="421" actId="20577"/>
          <ac:spMkLst>
            <pc:docMk/>
            <pc:sldMk cId="534462353" sldId="257"/>
            <ac:spMk id="6" creationId="{0C56DFB3-7400-2FB9-7F98-9643156BAE66}"/>
          </ac:spMkLst>
        </pc:spChg>
      </pc:sldChg>
    </pc:docChg>
  </pc:docChgLst>
  <pc:docChgLst>
    <pc:chgData name="Sharon Davies (2209734)" userId="S::2209734@student.uwtsd.ac.uk::c153c8c2-a17f-4dcd-b76a-fbcb18cec691" providerId="AD" clId="Web-{CF2016E9-9CF8-686A-87BA-2FD2D43FF0EA}"/>
    <pc:docChg chg="modSld">
      <pc:chgData name="Sharon Davies (2209734)" userId="S::2209734@student.uwtsd.ac.uk::c153c8c2-a17f-4dcd-b76a-fbcb18cec691" providerId="AD" clId="Web-{CF2016E9-9CF8-686A-87BA-2FD2D43FF0EA}" dt="2022-09-29T20:41:15.417" v="105" actId="20577"/>
      <pc:docMkLst>
        <pc:docMk/>
      </pc:docMkLst>
      <pc:sldChg chg="addSp modSp">
        <pc:chgData name="Sharon Davies (2209734)" userId="S::2209734@student.uwtsd.ac.uk::c153c8c2-a17f-4dcd-b76a-fbcb18cec691" providerId="AD" clId="Web-{CF2016E9-9CF8-686A-87BA-2FD2D43FF0EA}" dt="2022-09-29T20:41:15.417" v="105" actId="20577"/>
        <pc:sldMkLst>
          <pc:docMk/>
          <pc:sldMk cId="109857222" sldId="256"/>
        </pc:sldMkLst>
        <pc:spChg chg="mod">
          <ac:chgData name="Sharon Davies (2209734)" userId="S::2209734@student.uwtsd.ac.uk::c153c8c2-a17f-4dcd-b76a-fbcb18cec691" providerId="AD" clId="Web-{CF2016E9-9CF8-686A-87BA-2FD2D43FF0EA}" dt="2022-09-29T20:35:47.396" v="69" actId="14100"/>
          <ac:spMkLst>
            <pc:docMk/>
            <pc:sldMk cId="109857222" sldId="256"/>
            <ac:spMk id="7" creationId="{7CE38201-0ADD-0ECF-4C74-99994EA3AECF}"/>
          </ac:spMkLst>
        </pc:spChg>
        <pc:spChg chg="mod">
          <ac:chgData name="Sharon Davies (2209734)" userId="S::2209734@student.uwtsd.ac.uk::c153c8c2-a17f-4dcd-b76a-fbcb18cec691" providerId="AD" clId="Web-{CF2016E9-9CF8-686A-87BA-2FD2D43FF0EA}" dt="2022-09-29T20:40:49.791" v="100" actId="14100"/>
          <ac:spMkLst>
            <pc:docMk/>
            <pc:sldMk cId="109857222" sldId="256"/>
            <ac:spMk id="11" creationId="{AB5BB620-49A2-9F98-F532-DCCC7FD4F091}"/>
          </ac:spMkLst>
        </pc:spChg>
        <pc:spChg chg="add mod">
          <ac:chgData name="Sharon Davies (2209734)" userId="S::2209734@student.uwtsd.ac.uk::c153c8c2-a17f-4dcd-b76a-fbcb18cec691" providerId="AD" clId="Web-{CF2016E9-9CF8-686A-87BA-2FD2D43FF0EA}" dt="2022-09-29T20:41:15.417" v="105" actId="20577"/>
          <ac:spMkLst>
            <pc:docMk/>
            <pc:sldMk cId="109857222" sldId="256"/>
            <ac:spMk id="15" creationId="{B904CE06-485F-863B-CD4F-ECF8109FEBD7}"/>
          </ac:spMkLst>
        </pc:spChg>
      </pc:sldChg>
      <pc:sldChg chg="addSp modSp">
        <pc:chgData name="Sharon Davies (2209734)" userId="S::2209734@student.uwtsd.ac.uk::c153c8c2-a17f-4dcd-b76a-fbcb18cec691" providerId="AD" clId="Web-{CF2016E9-9CF8-686A-87BA-2FD2D43FF0EA}" dt="2022-09-29T20:34:57.236" v="66" actId="14100"/>
        <pc:sldMkLst>
          <pc:docMk/>
          <pc:sldMk cId="534462353" sldId="257"/>
        </pc:sldMkLst>
        <pc:spChg chg="mod">
          <ac:chgData name="Sharon Davies (2209734)" userId="S::2209734@student.uwtsd.ac.uk::c153c8c2-a17f-4dcd-b76a-fbcb18cec691" providerId="AD" clId="Web-{CF2016E9-9CF8-686A-87BA-2FD2D43FF0EA}" dt="2022-09-29T20:34:04.358" v="60" actId="14100"/>
          <ac:spMkLst>
            <pc:docMk/>
            <pc:sldMk cId="534462353" sldId="257"/>
            <ac:spMk id="2" creationId="{59C411ED-B005-F094-45C8-3FB9452B9882}"/>
          </ac:spMkLst>
        </pc:spChg>
        <pc:spChg chg="mod">
          <ac:chgData name="Sharon Davies (2209734)" userId="S::2209734@student.uwtsd.ac.uk::c153c8c2-a17f-4dcd-b76a-fbcb18cec691" providerId="AD" clId="Web-{CF2016E9-9CF8-686A-87BA-2FD2D43FF0EA}" dt="2022-09-29T20:33:40.341" v="56" actId="20577"/>
          <ac:spMkLst>
            <pc:docMk/>
            <pc:sldMk cId="534462353" sldId="257"/>
            <ac:spMk id="6" creationId="{0C56DFB3-7400-2FB9-7F98-9643156BAE66}"/>
          </ac:spMkLst>
        </pc:spChg>
        <pc:spChg chg="add mod">
          <ac:chgData name="Sharon Davies (2209734)" userId="S::2209734@student.uwtsd.ac.uk::c153c8c2-a17f-4dcd-b76a-fbcb18cec691" providerId="AD" clId="Web-{CF2016E9-9CF8-686A-87BA-2FD2D43FF0EA}" dt="2022-09-29T20:34:57.236" v="66" actId="14100"/>
          <ac:spMkLst>
            <pc:docMk/>
            <pc:sldMk cId="534462353" sldId="257"/>
            <ac:spMk id="7" creationId="{C3B49CD3-6975-B19B-9EF4-236A3A5BDC60}"/>
          </ac:spMkLst>
        </pc:spChg>
      </pc:sldChg>
    </pc:docChg>
  </pc:docChgLst>
  <pc:docChgLst>
    <pc:chgData clId="Web-{CB790C6E-DF9E-5F22-FDE9-BA571E16EF0B}"/>
    <pc:docChg chg="modSld">
      <pc:chgData name="" userId="" providerId="" clId="Web-{CB790C6E-DF9E-5F22-FDE9-BA571E16EF0B}" dt="2022-09-29T19:45:44.976" v="0" actId="1076"/>
      <pc:docMkLst>
        <pc:docMk/>
      </pc:docMkLst>
      <pc:sldChg chg="modSp">
        <pc:chgData name="" userId="" providerId="" clId="Web-{CB790C6E-DF9E-5F22-FDE9-BA571E16EF0B}" dt="2022-09-29T19:45:44.976" v="0" actId="1076"/>
        <pc:sldMkLst>
          <pc:docMk/>
          <pc:sldMk cId="109857222" sldId="256"/>
        </pc:sldMkLst>
        <pc:spChg chg="mod">
          <ac:chgData name="" userId="" providerId="" clId="Web-{CB790C6E-DF9E-5F22-FDE9-BA571E16EF0B}" dt="2022-09-29T19:45:44.976" v="0" actId="1076"/>
          <ac:spMkLst>
            <pc:docMk/>
            <pc:sldMk cId="109857222" sldId="256"/>
            <ac:spMk id="3" creationId="{522486EF-DF49-821A-A991-1CDF39B35D9C}"/>
          </ac:spMkLst>
        </pc:spChg>
      </pc:sldChg>
    </pc:docChg>
  </pc:docChgLst>
  <pc:docChgLst>
    <pc:chgData name="Sharon Davies (2209734)" userId="S::2209734@student.uwtsd.ac.uk::c153c8c2-a17f-4dcd-b76a-fbcb18cec691" providerId="AD" clId="Web-{D19ADB42-FFAC-24B5-ADBB-9521B47191C7}"/>
    <pc:docChg chg="modSld">
      <pc:chgData name="Sharon Davies (2209734)" userId="S::2209734@student.uwtsd.ac.uk::c153c8c2-a17f-4dcd-b76a-fbcb18cec691" providerId="AD" clId="Web-{D19ADB42-FFAC-24B5-ADBB-9521B47191C7}" dt="2022-09-30T19:10:48.018" v="309" actId="20577"/>
      <pc:docMkLst>
        <pc:docMk/>
      </pc:docMkLst>
      <pc:sldChg chg="addSp modSp">
        <pc:chgData name="Sharon Davies (2209734)" userId="S::2209734@student.uwtsd.ac.uk::c153c8c2-a17f-4dcd-b76a-fbcb18cec691" providerId="AD" clId="Web-{D19ADB42-FFAC-24B5-ADBB-9521B47191C7}" dt="2022-09-30T19:10:48.018" v="309" actId="20577"/>
        <pc:sldMkLst>
          <pc:docMk/>
          <pc:sldMk cId="109857222" sldId="256"/>
        </pc:sldMkLst>
        <pc:spChg chg="mod">
          <ac:chgData name="Sharon Davies (2209734)" userId="S::2209734@student.uwtsd.ac.uk::c153c8c2-a17f-4dcd-b76a-fbcb18cec691" providerId="AD" clId="Web-{D19ADB42-FFAC-24B5-ADBB-9521B47191C7}" dt="2022-09-30T19:03:03.316" v="1" actId="14100"/>
          <ac:spMkLst>
            <pc:docMk/>
            <pc:sldMk cId="109857222" sldId="256"/>
            <ac:spMk id="19" creationId="{037730AB-BF15-9F7F-B2D8-BA6338FBD6A4}"/>
          </ac:spMkLst>
        </pc:spChg>
        <pc:spChg chg="add">
          <ac:chgData name="Sharon Davies (2209734)" userId="S::2209734@student.uwtsd.ac.uk::c153c8c2-a17f-4dcd-b76a-fbcb18cec691" providerId="AD" clId="Web-{D19ADB42-FFAC-24B5-ADBB-9521B47191C7}" dt="2022-09-30T19:03:23.536" v="2"/>
          <ac:spMkLst>
            <pc:docMk/>
            <pc:sldMk cId="109857222" sldId="256"/>
            <ac:spMk id="20" creationId="{62704896-9FA7-E53D-1AB5-47A3265D9B28}"/>
          </ac:spMkLst>
        </pc:spChg>
        <pc:spChg chg="add mod">
          <ac:chgData name="Sharon Davies (2209734)" userId="S::2209734@student.uwtsd.ac.uk::c153c8c2-a17f-4dcd-b76a-fbcb18cec691" providerId="AD" clId="Web-{D19ADB42-FFAC-24B5-ADBB-9521B47191C7}" dt="2022-09-30T19:10:48.018" v="309" actId="20577"/>
          <ac:spMkLst>
            <pc:docMk/>
            <pc:sldMk cId="109857222" sldId="256"/>
            <ac:spMk id="21" creationId="{7F9A445C-CA10-2D56-5CE7-58D121E301FA}"/>
          </ac:spMkLst>
        </pc:spChg>
      </pc:sldChg>
    </pc:docChg>
  </pc:docChgLst>
  <pc:docChgLst>
    <pc:chgData name="Sharon Davies (2209734)" userId="S::2209734@student.uwtsd.ac.uk::c153c8c2-a17f-4dcd-b76a-fbcb18cec691" providerId="AD" clId="Web-{AB86C2BA-7DBB-0CAD-84A5-090DB07258F7}"/>
    <pc:docChg chg="modSld">
      <pc:chgData name="Sharon Davies (2209734)" userId="S::2209734@student.uwtsd.ac.uk::c153c8c2-a17f-4dcd-b76a-fbcb18cec691" providerId="AD" clId="Web-{AB86C2BA-7DBB-0CAD-84A5-090DB07258F7}" dt="2022-09-29T21:36:08.708" v="8" actId="14100"/>
      <pc:docMkLst>
        <pc:docMk/>
      </pc:docMkLst>
      <pc:sldChg chg="modSp">
        <pc:chgData name="Sharon Davies (2209734)" userId="S::2209734@student.uwtsd.ac.uk::c153c8c2-a17f-4dcd-b76a-fbcb18cec691" providerId="AD" clId="Web-{AB86C2BA-7DBB-0CAD-84A5-090DB07258F7}" dt="2022-09-29T21:36:08.708" v="8" actId="14100"/>
        <pc:sldMkLst>
          <pc:docMk/>
          <pc:sldMk cId="534462353" sldId="257"/>
        </pc:sldMkLst>
        <pc:spChg chg="mod">
          <ac:chgData name="Sharon Davies (2209734)" userId="S::2209734@student.uwtsd.ac.uk::c153c8c2-a17f-4dcd-b76a-fbcb18cec691" providerId="AD" clId="Web-{AB86C2BA-7DBB-0CAD-84A5-090DB07258F7}" dt="2022-09-29T21:34:43.156" v="3" actId="20577"/>
          <ac:spMkLst>
            <pc:docMk/>
            <pc:sldMk cId="534462353" sldId="257"/>
            <ac:spMk id="5" creationId="{E151E43B-93DE-C0EF-FD08-8BC1A608C5B0}"/>
          </ac:spMkLst>
        </pc:spChg>
        <pc:spChg chg="mod">
          <ac:chgData name="Sharon Davies (2209734)" userId="S::2209734@student.uwtsd.ac.uk::c153c8c2-a17f-4dcd-b76a-fbcb18cec691" providerId="AD" clId="Web-{AB86C2BA-7DBB-0CAD-84A5-090DB07258F7}" dt="2022-09-29T21:35:10.939" v="6" actId="20577"/>
          <ac:spMkLst>
            <pc:docMk/>
            <pc:sldMk cId="534462353" sldId="257"/>
            <ac:spMk id="6" creationId="{0C56DFB3-7400-2FB9-7F98-9643156BAE66}"/>
          </ac:spMkLst>
        </pc:spChg>
        <pc:spChg chg="mod">
          <ac:chgData name="Sharon Davies (2209734)" userId="S::2209734@student.uwtsd.ac.uk::c153c8c2-a17f-4dcd-b76a-fbcb18cec691" providerId="AD" clId="Web-{AB86C2BA-7DBB-0CAD-84A5-090DB07258F7}" dt="2022-09-29T21:36:08.708" v="8" actId="14100"/>
          <ac:spMkLst>
            <pc:docMk/>
            <pc:sldMk cId="534462353" sldId="257"/>
            <ac:spMk id="7" creationId="{C3B49CD3-6975-B19B-9EF4-236A3A5BDC60}"/>
          </ac:spMkLst>
        </pc:spChg>
      </pc:sldChg>
    </pc:docChg>
  </pc:docChgLst>
  <pc:docChgLst>
    <pc:chgData name="Sharon Davies (2209734)" userId="S::2209734@student.uwtsd.ac.uk::c153c8c2-a17f-4dcd-b76a-fbcb18cec691" providerId="AD" clId="Web-{AD634CD5-1B0B-F340-AF43-D2658771503A}"/>
    <pc:docChg chg="modSld">
      <pc:chgData name="Sharon Davies (2209734)" userId="S::2209734@student.uwtsd.ac.uk::c153c8c2-a17f-4dcd-b76a-fbcb18cec691" providerId="AD" clId="Web-{AD634CD5-1B0B-F340-AF43-D2658771503A}" dt="2022-09-27T19:33:27.975" v="131" actId="14100"/>
      <pc:docMkLst>
        <pc:docMk/>
      </pc:docMkLst>
      <pc:sldChg chg="addSp modSp">
        <pc:chgData name="Sharon Davies (2209734)" userId="S::2209734@student.uwtsd.ac.uk::c153c8c2-a17f-4dcd-b76a-fbcb18cec691" providerId="AD" clId="Web-{AD634CD5-1B0B-F340-AF43-D2658771503A}" dt="2022-09-27T19:33:27.975" v="131" actId="14100"/>
        <pc:sldMkLst>
          <pc:docMk/>
          <pc:sldMk cId="534462353" sldId="257"/>
        </pc:sldMkLst>
        <pc:spChg chg="add mod">
          <ac:chgData name="Sharon Davies (2209734)" userId="S::2209734@student.uwtsd.ac.uk::c153c8c2-a17f-4dcd-b76a-fbcb18cec691" providerId="AD" clId="Web-{AD634CD5-1B0B-F340-AF43-D2658771503A}" dt="2022-09-27T19:31:47.238" v="117" actId="1076"/>
          <ac:spMkLst>
            <pc:docMk/>
            <pc:sldMk cId="534462353" sldId="257"/>
            <ac:spMk id="2" creationId="{59C411ED-B005-F094-45C8-3FB9452B9882}"/>
          </ac:spMkLst>
        </pc:spChg>
        <pc:spChg chg="add mod">
          <ac:chgData name="Sharon Davies (2209734)" userId="S::2209734@student.uwtsd.ac.uk::c153c8c2-a17f-4dcd-b76a-fbcb18cec691" providerId="AD" clId="Web-{AD634CD5-1B0B-F340-AF43-D2658771503A}" dt="2022-09-27T19:33:27.975" v="131" actId="14100"/>
          <ac:spMkLst>
            <pc:docMk/>
            <pc:sldMk cId="534462353" sldId="257"/>
            <ac:spMk id="3" creationId="{1EC8F397-5C13-9631-54E7-827A82C94EE6}"/>
          </ac:spMkLst>
        </pc:spChg>
      </pc:sldChg>
    </pc:docChg>
  </pc:docChgLst>
  <pc:docChgLst>
    <pc:chgData name="Sharon Davies (2209734)" userId="S::2209734@student.uwtsd.ac.uk::c153c8c2-a17f-4dcd-b76a-fbcb18cec691" providerId="AD" clId="Web-{0C3D4E28-B25D-4808-9271-D4030350206D}"/>
    <pc:docChg chg="addSld modSld">
      <pc:chgData name="Sharon Davies (2209734)" userId="S::2209734@student.uwtsd.ac.uk::c153c8c2-a17f-4dcd-b76a-fbcb18cec691" providerId="AD" clId="Web-{0C3D4E28-B25D-4808-9271-D4030350206D}" dt="2022-09-26T19:01:00.118" v="374" actId="14100"/>
      <pc:docMkLst>
        <pc:docMk/>
      </pc:docMkLst>
      <pc:sldChg chg="addSp delSp modSp">
        <pc:chgData name="Sharon Davies (2209734)" userId="S::2209734@student.uwtsd.ac.uk::c153c8c2-a17f-4dcd-b76a-fbcb18cec691" providerId="AD" clId="Web-{0C3D4E28-B25D-4808-9271-D4030350206D}" dt="2022-09-26T19:01:00.118" v="374" actId="14100"/>
        <pc:sldMkLst>
          <pc:docMk/>
          <pc:sldMk cId="109857222" sldId="256"/>
        </pc:sldMkLst>
        <pc:spChg chg="del">
          <ac:chgData name="Sharon Davies (2209734)" userId="S::2209734@student.uwtsd.ac.uk::c153c8c2-a17f-4dcd-b76a-fbcb18cec691" providerId="AD" clId="Web-{0C3D4E28-B25D-4808-9271-D4030350206D}" dt="2022-09-26T17:10:27.312" v="20"/>
          <ac:spMkLst>
            <pc:docMk/>
            <pc:sldMk cId="109857222" sldId="256"/>
            <ac:spMk id="2" creationId="{00000000-0000-0000-0000-000000000000}"/>
          </ac:spMkLst>
        </pc:spChg>
        <pc:spChg chg="add">
          <ac:chgData name="Sharon Davies (2209734)" userId="S::2209734@student.uwtsd.ac.uk::c153c8c2-a17f-4dcd-b76a-fbcb18cec691" providerId="AD" clId="Web-{0C3D4E28-B25D-4808-9271-D4030350206D}" dt="2022-09-26T18:24:17.584" v="33"/>
          <ac:spMkLst>
            <pc:docMk/>
            <pc:sldMk cId="109857222" sldId="256"/>
            <ac:spMk id="2" creationId="{6FB4E492-722C-835D-1165-246E9C26D0E3}"/>
          </ac:spMkLst>
        </pc:spChg>
        <pc:spChg chg="del">
          <ac:chgData name="Sharon Davies (2209734)" userId="S::2209734@student.uwtsd.ac.uk::c153c8c2-a17f-4dcd-b76a-fbcb18cec691" providerId="AD" clId="Web-{0C3D4E28-B25D-4808-9271-D4030350206D}" dt="2022-09-26T17:10:22.187" v="19"/>
          <ac:spMkLst>
            <pc:docMk/>
            <pc:sldMk cId="109857222" sldId="256"/>
            <ac:spMk id="3" creationId="{00000000-0000-0000-0000-000000000000}"/>
          </ac:spMkLst>
        </pc:spChg>
        <pc:spChg chg="add mod">
          <ac:chgData name="Sharon Davies (2209734)" userId="S::2209734@student.uwtsd.ac.uk::c153c8c2-a17f-4dcd-b76a-fbcb18cec691" providerId="AD" clId="Web-{0C3D4E28-B25D-4808-9271-D4030350206D}" dt="2022-09-26T18:25:51.524" v="63" actId="20577"/>
          <ac:spMkLst>
            <pc:docMk/>
            <pc:sldMk cId="109857222" sldId="256"/>
            <ac:spMk id="3" creationId="{522486EF-DF49-821A-A991-1CDF39B35D9C}"/>
          </ac:spMkLst>
        </pc:spChg>
        <pc:spChg chg="add mod">
          <ac:chgData name="Sharon Davies (2209734)" userId="S::2209734@student.uwtsd.ac.uk::c153c8c2-a17f-4dcd-b76a-fbcb18cec691" providerId="AD" clId="Web-{0C3D4E28-B25D-4808-9271-D4030350206D}" dt="2022-09-26T17:12:00.174" v="26" actId="14100"/>
          <ac:spMkLst>
            <pc:docMk/>
            <pc:sldMk cId="109857222" sldId="256"/>
            <ac:spMk id="4" creationId="{37B9C729-AC75-5DE1-95EA-A4AAE1C799BF}"/>
          </ac:spMkLst>
        </pc:spChg>
        <pc:spChg chg="add mod">
          <ac:chgData name="Sharon Davies (2209734)" userId="S::2209734@student.uwtsd.ac.uk::c153c8c2-a17f-4dcd-b76a-fbcb18cec691" providerId="AD" clId="Web-{0C3D4E28-B25D-4808-9271-D4030350206D}" dt="2022-09-26T19:01:00.118" v="374" actId="14100"/>
          <ac:spMkLst>
            <pc:docMk/>
            <pc:sldMk cId="109857222" sldId="256"/>
            <ac:spMk id="5" creationId="{48C957C4-D25E-59AE-D73C-E3B70587369C}"/>
          </ac:spMkLst>
        </pc:spChg>
        <pc:spChg chg="add del">
          <ac:chgData name="Sharon Davies (2209734)" userId="S::2209734@student.uwtsd.ac.uk::c153c8c2-a17f-4dcd-b76a-fbcb18cec691" providerId="AD" clId="Web-{0C3D4E28-B25D-4808-9271-D4030350206D}" dt="2022-09-26T18:29:54.219" v="70"/>
          <ac:spMkLst>
            <pc:docMk/>
            <pc:sldMk cId="109857222" sldId="256"/>
            <ac:spMk id="6" creationId="{1F45172A-1ED1-5A8D-3FC8-524B3D7793A5}"/>
          </ac:spMkLst>
        </pc:spChg>
        <pc:spChg chg="add del mod">
          <ac:chgData name="Sharon Davies (2209734)" userId="S::2209734@student.uwtsd.ac.uk::c153c8c2-a17f-4dcd-b76a-fbcb18cec691" providerId="AD" clId="Web-{0C3D4E28-B25D-4808-9271-D4030350206D}" dt="2022-09-26T17:18:07.558" v="32"/>
          <ac:spMkLst>
            <pc:docMk/>
            <pc:sldMk cId="109857222" sldId="256"/>
            <ac:spMk id="6" creationId="{F7CD3D81-69AA-D311-7B5D-9D0F267A82BD}"/>
          </ac:spMkLst>
        </pc:spChg>
        <pc:spChg chg="add mod">
          <ac:chgData name="Sharon Davies (2209734)" userId="S::2209734@student.uwtsd.ac.uk::c153c8c2-a17f-4dcd-b76a-fbcb18cec691" providerId="AD" clId="Web-{0C3D4E28-B25D-4808-9271-D4030350206D}" dt="2022-09-26T19:00:37.368" v="373" actId="14100"/>
          <ac:spMkLst>
            <pc:docMk/>
            <pc:sldMk cId="109857222" sldId="256"/>
            <ac:spMk id="7" creationId="{7CE38201-0ADD-0ECF-4C74-99994EA3AECF}"/>
          </ac:spMkLst>
        </pc:spChg>
      </pc:sldChg>
      <pc:sldChg chg="new">
        <pc:chgData name="Sharon Davies (2209734)" userId="S::2209734@student.uwtsd.ac.uk::c153c8c2-a17f-4dcd-b76a-fbcb18cec691" providerId="AD" clId="Web-{0C3D4E28-B25D-4808-9271-D4030350206D}" dt="2022-09-26T17:08:40.153" v="18"/>
        <pc:sldMkLst>
          <pc:docMk/>
          <pc:sldMk cId="534462353" sldId="257"/>
        </pc:sldMkLst>
      </pc:sldChg>
    </pc:docChg>
  </pc:docChgLst>
  <pc:docChgLst>
    <pc:chgData name="Sharon Davies (2209734)" userId="S::2209734@student.uwtsd.ac.uk::c153c8c2-a17f-4dcd-b76a-fbcb18cec691" providerId="AD" clId="Web-{FD397DA1-B61E-ABFD-7FC5-75DCFE1159E6}"/>
    <pc:docChg chg="modSld">
      <pc:chgData name="Sharon Davies (2209734)" userId="S::2209734@student.uwtsd.ac.uk::c153c8c2-a17f-4dcd-b76a-fbcb18cec691" providerId="AD" clId="Web-{FD397DA1-B61E-ABFD-7FC5-75DCFE1159E6}" dt="2022-09-30T22:26:46.897" v="1072" actId="20577"/>
      <pc:docMkLst>
        <pc:docMk/>
      </pc:docMkLst>
      <pc:sldChg chg="addSp delSp modSp">
        <pc:chgData name="Sharon Davies (2209734)" userId="S::2209734@student.uwtsd.ac.uk::c153c8c2-a17f-4dcd-b76a-fbcb18cec691" providerId="AD" clId="Web-{FD397DA1-B61E-ABFD-7FC5-75DCFE1159E6}" dt="2022-09-30T22:26:46.897" v="1072" actId="20577"/>
        <pc:sldMkLst>
          <pc:docMk/>
          <pc:sldMk cId="109857222" sldId="256"/>
        </pc:sldMkLst>
        <pc:spChg chg="del mod">
          <ac:chgData name="Sharon Davies (2209734)" userId="S::2209734@student.uwtsd.ac.uk::c153c8c2-a17f-4dcd-b76a-fbcb18cec691" providerId="AD" clId="Web-{FD397DA1-B61E-ABFD-7FC5-75DCFE1159E6}" dt="2022-09-30T21:32:17.174" v="557"/>
          <ac:spMkLst>
            <pc:docMk/>
            <pc:sldMk cId="109857222" sldId="256"/>
            <ac:spMk id="2" creationId="{6FB4E492-722C-835D-1165-246E9C26D0E3}"/>
          </ac:spMkLst>
        </pc:spChg>
        <pc:spChg chg="mod">
          <ac:chgData name="Sharon Davies (2209734)" userId="S::2209734@student.uwtsd.ac.uk::c153c8c2-a17f-4dcd-b76a-fbcb18cec691" providerId="AD" clId="Web-{FD397DA1-B61E-ABFD-7FC5-75DCFE1159E6}" dt="2022-09-30T22:25:01.003" v="1053" actId="1076"/>
          <ac:spMkLst>
            <pc:docMk/>
            <pc:sldMk cId="109857222" sldId="256"/>
            <ac:spMk id="3" creationId="{522486EF-DF49-821A-A991-1CDF39B35D9C}"/>
          </ac:spMkLst>
        </pc:spChg>
        <pc:spChg chg="mod">
          <ac:chgData name="Sharon Davies (2209734)" userId="S::2209734@student.uwtsd.ac.uk::c153c8c2-a17f-4dcd-b76a-fbcb18cec691" providerId="AD" clId="Web-{FD397DA1-B61E-ABFD-7FC5-75DCFE1159E6}" dt="2022-09-30T22:25:35.801" v="1057" actId="20577"/>
          <ac:spMkLst>
            <pc:docMk/>
            <pc:sldMk cId="109857222" sldId="256"/>
            <ac:spMk id="5" creationId="{48C957C4-D25E-59AE-D73C-E3B70587369C}"/>
          </ac:spMkLst>
        </pc:spChg>
        <pc:spChg chg="mod">
          <ac:chgData name="Sharon Davies (2209734)" userId="S::2209734@student.uwtsd.ac.uk::c153c8c2-a17f-4dcd-b76a-fbcb18cec691" providerId="AD" clId="Web-{FD397DA1-B61E-ABFD-7FC5-75DCFE1159E6}" dt="2022-09-30T20:54:53.134" v="352" actId="20577"/>
          <ac:spMkLst>
            <pc:docMk/>
            <pc:sldMk cId="109857222" sldId="256"/>
            <ac:spMk id="8" creationId="{32740434-3A30-043D-01B2-BAAE42E84BDA}"/>
          </ac:spMkLst>
        </pc:spChg>
        <pc:spChg chg="mod">
          <ac:chgData name="Sharon Davies (2209734)" userId="S::2209734@student.uwtsd.ac.uk::c153c8c2-a17f-4dcd-b76a-fbcb18cec691" providerId="AD" clId="Web-{FD397DA1-B61E-ABFD-7FC5-75DCFE1159E6}" dt="2022-09-30T22:26:46.897" v="1072" actId="20577"/>
          <ac:spMkLst>
            <pc:docMk/>
            <pc:sldMk cId="109857222" sldId="256"/>
            <ac:spMk id="9" creationId="{DA2531C8-E737-CD80-2AFA-69D043659216}"/>
          </ac:spMkLst>
        </pc:spChg>
        <pc:spChg chg="mod">
          <ac:chgData name="Sharon Davies (2209734)" userId="S::2209734@student.uwtsd.ac.uk::c153c8c2-a17f-4dcd-b76a-fbcb18cec691" providerId="AD" clId="Web-{FD397DA1-B61E-ABFD-7FC5-75DCFE1159E6}" dt="2022-09-30T22:22:29.496" v="1040" actId="14100"/>
          <ac:spMkLst>
            <pc:docMk/>
            <pc:sldMk cId="109857222" sldId="256"/>
            <ac:spMk id="11" creationId="{AB5BB620-49A2-9F98-F532-DCCC7FD4F091}"/>
          </ac:spMkLst>
        </pc:spChg>
        <pc:spChg chg="mod">
          <ac:chgData name="Sharon Davies (2209734)" userId="S::2209734@student.uwtsd.ac.uk::c153c8c2-a17f-4dcd-b76a-fbcb18cec691" providerId="AD" clId="Web-{FD397DA1-B61E-ABFD-7FC5-75DCFE1159E6}" dt="2022-09-30T22:23:41.873" v="1048" actId="14100"/>
          <ac:spMkLst>
            <pc:docMk/>
            <pc:sldMk cId="109857222" sldId="256"/>
            <ac:spMk id="13" creationId="{67F5F5DA-ACFE-B548-2105-617B8CC34D4E}"/>
          </ac:spMkLst>
        </pc:spChg>
        <pc:spChg chg="mod">
          <ac:chgData name="Sharon Davies (2209734)" userId="S::2209734@student.uwtsd.ac.uk::c153c8c2-a17f-4dcd-b76a-fbcb18cec691" providerId="AD" clId="Web-{FD397DA1-B61E-ABFD-7FC5-75DCFE1159E6}" dt="2022-09-30T22:22:13.370" v="1038" actId="1076"/>
          <ac:spMkLst>
            <pc:docMk/>
            <pc:sldMk cId="109857222" sldId="256"/>
            <ac:spMk id="14" creationId="{1ADAC0A1-6348-11BF-3195-AAA4B234A4C2}"/>
          </ac:spMkLst>
        </pc:spChg>
        <pc:spChg chg="mod">
          <ac:chgData name="Sharon Davies (2209734)" userId="S::2209734@student.uwtsd.ac.uk::c153c8c2-a17f-4dcd-b76a-fbcb18cec691" providerId="AD" clId="Web-{FD397DA1-B61E-ABFD-7FC5-75DCFE1159E6}" dt="2022-09-30T22:26:29.350" v="1065" actId="20577"/>
          <ac:spMkLst>
            <pc:docMk/>
            <pc:sldMk cId="109857222" sldId="256"/>
            <ac:spMk id="16" creationId="{966CFE6C-7D1C-9557-EE6D-C6D31D9FBF38}"/>
          </ac:spMkLst>
        </pc:spChg>
        <pc:spChg chg="mod">
          <ac:chgData name="Sharon Davies (2209734)" userId="S::2209734@student.uwtsd.ac.uk::c153c8c2-a17f-4dcd-b76a-fbcb18cec691" providerId="AD" clId="Web-{FD397DA1-B61E-ABFD-7FC5-75DCFE1159E6}" dt="2022-09-30T21:18:24.501" v="506" actId="1076"/>
          <ac:spMkLst>
            <pc:docMk/>
            <pc:sldMk cId="109857222" sldId="256"/>
            <ac:spMk id="17" creationId="{35F67353-462E-0E7D-58AF-7F8F97E074D2}"/>
          </ac:spMkLst>
        </pc:spChg>
        <pc:spChg chg="mod">
          <ac:chgData name="Sharon Davies (2209734)" userId="S::2209734@student.uwtsd.ac.uk::c153c8c2-a17f-4dcd-b76a-fbcb18cec691" providerId="AD" clId="Web-{FD397DA1-B61E-ABFD-7FC5-75DCFE1159E6}" dt="2022-09-30T22:26:35.178" v="1066" actId="20577"/>
          <ac:spMkLst>
            <pc:docMk/>
            <pc:sldMk cId="109857222" sldId="256"/>
            <ac:spMk id="21" creationId="{7F9A445C-CA10-2D56-5CE7-58D121E301FA}"/>
          </ac:spMkLst>
        </pc:spChg>
        <pc:spChg chg="add mod">
          <ac:chgData name="Sharon Davies (2209734)" userId="S::2209734@student.uwtsd.ac.uk::c153c8c2-a17f-4dcd-b76a-fbcb18cec691" providerId="AD" clId="Web-{FD397DA1-B61E-ABFD-7FC5-75DCFE1159E6}" dt="2022-09-30T21:38:21.266" v="600" actId="20577"/>
          <ac:spMkLst>
            <pc:docMk/>
            <pc:sldMk cId="109857222" sldId="256"/>
            <ac:spMk id="22" creationId="{DCA1138C-3690-44F0-1764-05D251E4C9B4}"/>
          </ac:spMkLst>
        </pc:spChg>
        <pc:spChg chg="add mod">
          <ac:chgData name="Sharon Davies (2209734)" userId="S::2209734@student.uwtsd.ac.uk::c153c8c2-a17f-4dcd-b76a-fbcb18cec691" providerId="AD" clId="Web-{FD397DA1-B61E-ABFD-7FC5-75DCFE1159E6}" dt="2022-09-30T21:23:19.900" v="542" actId="1076"/>
          <ac:spMkLst>
            <pc:docMk/>
            <pc:sldMk cId="109857222" sldId="256"/>
            <ac:spMk id="23" creationId="{5992DE9E-4DC0-E257-44BA-B43F60064172}"/>
          </ac:spMkLst>
        </pc:spChg>
        <pc:spChg chg="add mod">
          <ac:chgData name="Sharon Davies (2209734)" userId="S::2209734@student.uwtsd.ac.uk::c153c8c2-a17f-4dcd-b76a-fbcb18cec691" providerId="AD" clId="Web-{FD397DA1-B61E-ABFD-7FC5-75DCFE1159E6}" dt="2022-09-30T21:22:56.493" v="539" actId="1076"/>
          <ac:spMkLst>
            <pc:docMk/>
            <pc:sldMk cId="109857222" sldId="256"/>
            <ac:spMk id="24" creationId="{06B9A096-D3A0-CBFF-E0E3-AF6FF4E4139A}"/>
          </ac:spMkLst>
        </pc:spChg>
        <pc:spChg chg="add mod">
          <ac:chgData name="Sharon Davies (2209734)" userId="S::2209734@student.uwtsd.ac.uk::c153c8c2-a17f-4dcd-b76a-fbcb18cec691" providerId="AD" clId="Web-{FD397DA1-B61E-ABFD-7FC5-75DCFE1159E6}" dt="2022-09-30T22:16:30.869" v="1020" actId="20577"/>
          <ac:spMkLst>
            <pc:docMk/>
            <pc:sldMk cId="109857222" sldId="256"/>
            <ac:spMk id="26" creationId="{F03FE18F-61F2-506C-3C5F-E6784A1389E5}"/>
          </ac:spMkLst>
        </pc:spChg>
        <pc:picChg chg="mod">
          <ac:chgData name="Sharon Davies (2209734)" userId="S::2209734@student.uwtsd.ac.uk::c153c8c2-a17f-4dcd-b76a-fbcb18cec691" providerId="AD" clId="Web-{FD397DA1-B61E-ABFD-7FC5-75DCFE1159E6}" dt="2022-09-30T21:31:31.579" v="553"/>
          <ac:picMkLst>
            <pc:docMk/>
            <pc:sldMk cId="109857222" sldId="256"/>
            <ac:picMk id="12" creationId="{BFE443D0-50D7-202F-A5C0-274F6E2CB344}"/>
          </ac:picMkLst>
        </pc:picChg>
        <pc:picChg chg="add mod">
          <ac:chgData name="Sharon Davies (2209734)" userId="S::2209734@student.uwtsd.ac.uk::c153c8c2-a17f-4dcd-b76a-fbcb18cec691" providerId="AD" clId="Web-{FD397DA1-B61E-ABFD-7FC5-75DCFE1159E6}" dt="2022-09-30T21:58:36.438" v="865" actId="1076"/>
          <ac:picMkLst>
            <pc:docMk/>
            <pc:sldMk cId="109857222" sldId="256"/>
            <ac:picMk id="25" creationId="{375D9614-D50F-01D4-5671-9D43144E25E0}"/>
          </ac:picMkLst>
        </pc:picChg>
      </pc:sldChg>
      <pc:sldChg chg="addSp delSp modSp">
        <pc:chgData name="Sharon Davies (2209734)" userId="S::2209734@student.uwtsd.ac.uk::c153c8c2-a17f-4dcd-b76a-fbcb18cec691" providerId="AD" clId="Web-{FD397DA1-B61E-ABFD-7FC5-75DCFE1159E6}" dt="2022-09-30T22:15:51.696" v="1019" actId="20577"/>
        <pc:sldMkLst>
          <pc:docMk/>
          <pc:sldMk cId="534462353" sldId="257"/>
        </pc:sldMkLst>
        <pc:spChg chg="del mod">
          <ac:chgData name="Sharon Davies (2209734)" userId="S::2209734@student.uwtsd.ac.uk::c153c8c2-a17f-4dcd-b76a-fbcb18cec691" providerId="AD" clId="Web-{FD397DA1-B61E-ABFD-7FC5-75DCFE1159E6}" dt="2022-09-30T21:54:11.300" v="854"/>
          <ac:spMkLst>
            <pc:docMk/>
            <pc:sldMk cId="534462353" sldId="257"/>
            <ac:spMk id="2" creationId="{59C411ED-B005-F094-45C8-3FB9452B9882}"/>
          </ac:spMkLst>
        </pc:spChg>
        <pc:spChg chg="mod">
          <ac:chgData name="Sharon Davies (2209734)" userId="S::2209734@student.uwtsd.ac.uk::c153c8c2-a17f-4dcd-b76a-fbcb18cec691" providerId="AD" clId="Web-{FD397DA1-B61E-ABFD-7FC5-75DCFE1159E6}" dt="2022-09-30T22:09:41.960" v="985" actId="20577"/>
          <ac:spMkLst>
            <pc:docMk/>
            <pc:sldMk cId="534462353" sldId="257"/>
            <ac:spMk id="3" creationId="{1EC8F397-5C13-9631-54E7-827A82C94EE6}"/>
          </ac:spMkLst>
        </pc:spChg>
        <pc:spChg chg="del mod">
          <ac:chgData name="Sharon Davies (2209734)" userId="S::2209734@student.uwtsd.ac.uk::c153c8c2-a17f-4dcd-b76a-fbcb18cec691" providerId="AD" clId="Web-{FD397DA1-B61E-ABFD-7FC5-75DCFE1159E6}" dt="2022-09-30T21:54:11.300" v="853"/>
          <ac:spMkLst>
            <pc:docMk/>
            <pc:sldMk cId="534462353" sldId="257"/>
            <ac:spMk id="4" creationId="{8482AE67-E667-2342-EEB9-7797C9971325}"/>
          </ac:spMkLst>
        </pc:spChg>
        <pc:spChg chg="del mod">
          <ac:chgData name="Sharon Davies (2209734)" userId="S::2209734@student.uwtsd.ac.uk::c153c8c2-a17f-4dcd-b76a-fbcb18cec691" providerId="AD" clId="Web-{FD397DA1-B61E-ABFD-7FC5-75DCFE1159E6}" dt="2022-09-30T21:54:14.832" v="855"/>
          <ac:spMkLst>
            <pc:docMk/>
            <pc:sldMk cId="534462353" sldId="257"/>
            <ac:spMk id="5" creationId="{E151E43B-93DE-C0EF-FD08-8BC1A608C5B0}"/>
          </ac:spMkLst>
        </pc:spChg>
        <pc:spChg chg="del mod">
          <ac:chgData name="Sharon Davies (2209734)" userId="S::2209734@student.uwtsd.ac.uk::c153c8c2-a17f-4dcd-b76a-fbcb18cec691" providerId="AD" clId="Web-{FD397DA1-B61E-ABFD-7FC5-75DCFE1159E6}" dt="2022-09-30T21:54:11.300" v="852"/>
          <ac:spMkLst>
            <pc:docMk/>
            <pc:sldMk cId="534462353" sldId="257"/>
            <ac:spMk id="6" creationId="{0C56DFB3-7400-2FB9-7F98-9643156BAE66}"/>
          </ac:spMkLst>
        </pc:spChg>
        <pc:spChg chg="mod">
          <ac:chgData name="Sharon Davies (2209734)" userId="S::2209734@student.uwtsd.ac.uk::c153c8c2-a17f-4dcd-b76a-fbcb18cec691" providerId="AD" clId="Web-{FD397DA1-B61E-ABFD-7FC5-75DCFE1159E6}" dt="2022-09-30T21:42:31.836" v="624"/>
          <ac:spMkLst>
            <pc:docMk/>
            <pc:sldMk cId="534462353" sldId="257"/>
            <ac:spMk id="7" creationId="{C3B49CD3-6975-B19B-9EF4-236A3A5BDC60}"/>
          </ac:spMkLst>
        </pc:spChg>
        <pc:spChg chg="del mod">
          <ac:chgData name="Sharon Davies (2209734)" userId="S::2209734@student.uwtsd.ac.uk::c153c8c2-a17f-4dcd-b76a-fbcb18cec691" providerId="AD" clId="Web-{FD397DA1-B61E-ABFD-7FC5-75DCFE1159E6}" dt="2022-09-30T21:54:11.300" v="851"/>
          <ac:spMkLst>
            <pc:docMk/>
            <pc:sldMk cId="534462353" sldId="257"/>
            <ac:spMk id="8" creationId="{868B4B5B-794A-893A-69D5-0BAE760681E5}"/>
          </ac:spMkLst>
        </pc:spChg>
        <pc:spChg chg="del mod">
          <ac:chgData name="Sharon Davies (2209734)" userId="S::2209734@student.uwtsd.ac.uk::c153c8c2-a17f-4dcd-b76a-fbcb18cec691" providerId="AD" clId="Web-{FD397DA1-B61E-ABFD-7FC5-75DCFE1159E6}" dt="2022-09-30T21:54:11.300" v="850"/>
          <ac:spMkLst>
            <pc:docMk/>
            <pc:sldMk cId="534462353" sldId="257"/>
            <ac:spMk id="9" creationId="{6B8AA052-5FE2-07F0-C821-81561AE1A36E}"/>
          </ac:spMkLst>
        </pc:spChg>
        <pc:spChg chg="del mod">
          <ac:chgData name="Sharon Davies (2209734)" userId="S::2209734@student.uwtsd.ac.uk::c153c8c2-a17f-4dcd-b76a-fbcb18cec691" providerId="AD" clId="Web-{FD397DA1-B61E-ABFD-7FC5-75DCFE1159E6}" dt="2022-09-30T21:54:11.300" v="849"/>
          <ac:spMkLst>
            <pc:docMk/>
            <pc:sldMk cId="534462353" sldId="257"/>
            <ac:spMk id="10" creationId="{4264F494-E02F-D89E-3C57-80FB8B1166E5}"/>
          </ac:spMkLst>
        </pc:spChg>
        <pc:spChg chg="add del mod">
          <ac:chgData name="Sharon Davies (2209734)" userId="S::2209734@student.uwtsd.ac.uk::c153c8c2-a17f-4dcd-b76a-fbcb18cec691" providerId="AD" clId="Web-{FD397DA1-B61E-ABFD-7FC5-75DCFE1159E6}" dt="2022-09-30T21:54:11.285" v="848"/>
          <ac:spMkLst>
            <pc:docMk/>
            <pc:sldMk cId="534462353" sldId="257"/>
            <ac:spMk id="11" creationId="{1C4FF427-E177-EEC0-C245-86EFA595DD53}"/>
          </ac:spMkLst>
        </pc:spChg>
        <pc:spChg chg="add del mod">
          <ac:chgData name="Sharon Davies (2209734)" userId="S::2209734@student.uwtsd.ac.uk::c153c8c2-a17f-4dcd-b76a-fbcb18cec691" providerId="AD" clId="Web-{FD397DA1-B61E-ABFD-7FC5-75DCFE1159E6}" dt="2022-09-30T21:54:11.285" v="847"/>
          <ac:spMkLst>
            <pc:docMk/>
            <pc:sldMk cId="534462353" sldId="257"/>
            <ac:spMk id="12" creationId="{5E904BC8-6287-7EC1-1981-F3A19E2A1250}"/>
          </ac:spMkLst>
        </pc:spChg>
        <pc:spChg chg="add mod">
          <ac:chgData name="Sharon Davies (2209734)" userId="S::2209734@student.uwtsd.ac.uk::c153c8c2-a17f-4dcd-b76a-fbcb18cec691" providerId="AD" clId="Web-{FD397DA1-B61E-ABFD-7FC5-75DCFE1159E6}" dt="2022-09-30T22:15:51.696" v="1019" actId="20577"/>
          <ac:spMkLst>
            <pc:docMk/>
            <pc:sldMk cId="534462353" sldId="257"/>
            <ac:spMk id="13" creationId="{49ABA2AD-776C-EF25-6BA2-403105CFB958}"/>
          </ac:spMkLst>
        </pc:spChg>
        <pc:spChg chg="add del">
          <ac:chgData name="Sharon Davies (2209734)" userId="S::2209734@student.uwtsd.ac.uk::c153c8c2-a17f-4dcd-b76a-fbcb18cec691" providerId="AD" clId="Web-{FD397DA1-B61E-ABFD-7FC5-75DCFE1159E6}" dt="2022-09-30T21:45:46.513" v="688"/>
          <ac:spMkLst>
            <pc:docMk/>
            <pc:sldMk cId="534462353" sldId="257"/>
            <ac:spMk id="14" creationId="{07BB0C41-DBAF-2569-29B4-E4A4844BCBF0}"/>
          </ac:spMkLst>
        </pc:spChg>
        <pc:spChg chg="add del">
          <ac:chgData name="Sharon Davies (2209734)" userId="S::2209734@student.uwtsd.ac.uk::c153c8c2-a17f-4dcd-b76a-fbcb18cec691" providerId="AD" clId="Web-{FD397DA1-B61E-ABFD-7FC5-75DCFE1159E6}" dt="2022-09-30T21:45:46.513" v="687"/>
          <ac:spMkLst>
            <pc:docMk/>
            <pc:sldMk cId="534462353" sldId="257"/>
            <ac:spMk id="15" creationId="{90947893-489B-D4B6-16A0-67C17B863303}"/>
          </ac:spMkLst>
        </pc:spChg>
        <pc:spChg chg="add del">
          <ac:chgData name="Sharon Davies (2209734)" userId="S::2209734@student.uwtsd.ac.uk::c153c8c2-a17f-4dcd-b76a-fbcb18cec691" providerId="AD" clId="Web-{FD397DA1-B61E-ABFD-7FC5-75DCFE1159E6}" dt="2022-09-30T21:45:46.513" v="686"/>
          <ac:spMkLst>
            <pc:docMk/>
            <pc:sldMk cId="534462353" sldId="257"/>
            <ac:spMk id="16" creationId="{167B566E-6AE9-E273-1DA1-1EE9623D8144}"/>
          </ac:spMkLst>
        </pc:spChg>
        <pc:spChg chg="add del">
          <ac:chgData name="Sharon Davies (2209734)" userId="S::2209734@student.uwtsd.ac.uk::c153c8c2-a17f-4dcd-b76a-fbcb18cec691" providerId="AD" clId="Web-{FD397DA1-B61E-ABFD-7FC5-75DCFE1159E6}" dt="2022-09-30T21:45:46.513" v="685"/>
          <ac:spMkLst>
            <pc:docMk/>
            <pc:sldMk cId="534462353" sldId="257"/>
            <ac:spMk id="17" creationId="{DA7E1801-BF42-EE35-740E-8D44361441D5}"/>
          </ac:spMkLst>
        </pc:spChg>
        <pc:spChg chg="add del">
          <ac:chgData name="Sharon Davies (2209734)" userId="S::2209734@student.uwtsd.ac.uk::c153c8c2-a17f-4dcd-b76a-fbcb18cec691" providerId="AD" clId="Web-{FD397DA1-B61E-ABFD-7FC5-75DCFE1159E6}" dt="2022-09-30T21:45:46.513" v="684"/>
          <ac:spMkLst>
            <pc:docMk/>
            <pc:sldMk cId="534462353" sldId="257"/>
            <ac:spMk id="18" creationId="{8FF17677-2BC3-51B3-6028-7DC3B8578A37}"/>
          </ac:spMkLst>
        </pc:spChg>
        <pc:spChg chg="add del">
          <ac:chgData name="Sharon Davies (2209734)" userId="S::2209734@student.uwtsd.ac.uk::c153c8c2-a17f-4dcd-b76a-fbcb18cec691" providerId="AD" clId="Web-{FD397DA1-B61E-ABFD-7FC5-75DCFE1159E6}" dt="2022-09-30T21:45:46.513" v="683"/>
          <ac:spMkLst>
            <pc:docMk/>
            <pc:sldMk cId="534462353" sldId="257"/>
            <ac:spMk id="19" creationId="{7BB90DB9-A900-F783-8315-F74FB450B868}"/>
          </ac:spMkLst>
        </pc:spChg>
        <pc:spChg chg="add del">
          <ac:chgData name="Sharon Davies (2209734)" userId="S::2209734@student.uwtsd.ac.uk::c153c8c2-a17f-4dcd-b76a-fbcb18cec691" providerId="AD" clId="Web-{FD397DA1-B61E-ABFD-7FC5-75DCFE1159E6}" dt="2022-09-30T21:45:46.513" v="682"/>
          <ac:spMkLst>
            <pc:docMk/>
            <pc:sldMk cId="534462353" sldId="257"/>
            <ac:spMk id="20" creationId="{DEA17E15-273D-C8E1-612B-74BFDAE2028E}"/>
          </ac:spMkLst>
        </pc:spChg>
        <pc:spChg chg="add del">
          <ac:chgData name="Sharon Davies (2209734)" userId="S::2209734@student.uwtsd.ac.uk::c153c8c2-a17f-4dcd-b76a-fbcb18cec691" providerId="AD" clId="Web-{FD397DA1-B61E-ABFD-7FC5-75DCFE1159E6}" dt="2022-09-30T21:45:46.513" v="681"/>
          <ac:spMkLst>
            <pc:docMk/>
            <pc:sldMk cId="534462353" sldId="257"/>
            <ac:spMk id="21" creationId="{36E1A4AF-D7DE-12D2-5D5F-344E643ABCA0}"/>
          </ac:spMkLst>
        </pc:spChg>
        <pc:spChg chg="add del">
          <ac:chgData name="Sharon Davies (2209734)" userId="S::2209734@student.uwtsd.ac.uk::c153c8c2-a17f-4dcd-b76a-fbcb18cec691" providerId="AD" clId="Web-{FD397DA1-B61E-ABFD-7FC5-75DCFE1159E6}" dt="2022-09-30T21:45:46.513" v="680"/>
          <ac:spMkLst>
            <pc:docMk/>
            <pc:sldMk cId="534462353" sldId="257"/>
            <ac:spMk id="22" creationId="{E372958A-4A1F-3F9A-7F76-AFBC52CD59B0}"/>
          </ac:spMkLst>
        </pc:spChg>
        <pc:spChg chg="add del">
          <ac:chgData name="Sharon Davies (2209734)" userId="S::2209734@student.uwtsd.ac.uk::c153c8c2-a17f-4dcd-b76a-fbcb18cec691" providerId="AD" clId="Web-{FD397DA1-B61E-ABFD-7FC5-75DCFE1159E6}" dt="2022-09-30T21:45:46.513" v="679"/>
          <ac:spMkLst>
            <pc:docMk/>
            <pc:sldMk cId="534462353" sldId="257"/>
            <ac:spMk id="23" creationId="{EFA2F9EB-C3A2-8C2C-6B45-8BC6DFFC5204}"/>
          </ac:spMkLst>
        </pc:spChg>
        <pc:spChg chg="add del">
          <ac:chgData name="Sharon Davies (2209734)" userId="S::2209734@student.uwtsd.ac.uk::c153c8c2-a17f-4dcd-b76a-fbcb18cec691" providerId="AD" clId="Web-{FD397DA1-B61E-ABFD-7FC5-75DCFE1159E6}" dt="2022-09-30T21:45:46.513" v="678"/>
          <ac:spMkLst>
            <pc:docMk/>
            <pc:sldMk cId="534462353" sldId="257"/>
            <ac:spMk id="24" creationId="{20C702FE-8D54-5861-EADA-E60170DA46A9}"/>
          </ac:spMkLst>
        </pc:spChg>
        <pc:spChg chg="add del">
          <ac:chgData name="Sharon Davies (2209734)" userId="S::2209734@student.uwtsd.ac.uk::c153c8c2-a17f-4dcd-b76a-fbcb18cec691" providerId="AD" clId="Web-{FD397DA1-B61E-ABFD-7FC5-75DCFE1159E6}" dt="2022-09-30T21:45:46.513" v="677"/>
          <ac:spMkLst>
            <pc:docMk/>
            <pc:sldMk cId="534462353" sldId="257"/>
            <ac:spMk id="25" creationId="{1283E968-08E3-57AF-4102-5AFEFAC0D3BC}"/>
          </ac:spMkLst>
        </pc:spChg>
      </pc:sldChg>
    </pc:docChg>
  </pc:docChgLst>
  <pc:docChgLst>
    <pc:chgData name="Sharon Davies (2209734)" userId="S::2209734@student.uwtsd.ac.uk::c153c8c2-a17f-4dcd-b76a-fbcb18cec691" providerId="AD" clId="Web-{138E64EF-77E7-FA95-EE36-CDCE7EF9B1E7}"/>
    <pc:docChg chg="modSld">
      <pc:chgData name="Sharon Davies (2209734)" userId="S::2209734@student.uwtsd.ac.uk::c153c8c2-a17f-4dcd-b76a-fbcb18cec691" providerId="AD" clId="Web-{138E64EF-77E7-FA95-EE36-CDCE7EF9B1E7}" dt="2022-09-28T22:07:07.293" v="1115" actId="20577"/>
      <pc:docMkLst>
        <pc:docMk/>
      </pc:docMkLst>
      <pc:sldChg chg="addSp modSp">
        <pc:chgData name="Sharon Davies (2209734)" userId="S::2209734@student.uwtsd.ac.uk::c153c8c2-a17f-4dcd-b76a-fbcb18cec691" providerId="AD" clId="Web-{138E64EF-77E7-FA95-EE36-CDCE7EF9B1E7}" dt="2022-09-28T22:07:07.293" v="1115" actId="20577"/>
        <pc:sldMkLst>
          <pc:docMk/>
          <pc:sldMk cId="109857222" sldId="256"/>
        </pc:sldMkLst>
        <pc:spChg chg="mod">
          <ac:chgData name="Sharon Davies (2209734)" userId="S::2209734@student.uwtsd.ac.uk::c153c8c2-a17f-4dcd-b76a-fbcb18cec691" providerId="AD" clId="Web-{138E64EF-77E7-FA95-EE36-CDCE7EF9B1E7}" dt="2022-09-28T20:53:29.753" v="81" actId="14100"/>
          <ac:spMkLst>
            <pc:docMk/>
            <pc:sldMk cId="109857222" sldId="256"/>
            <ac:spMk id="6" creationId="{68D49527-1584-67DF-4175-D0C952CF186B}"/>
          </ac:spMkLst>
        </pc:spChg>
        <pc:spChg chg="add mod">
          <ac:chgData name="Sharon Davies (2209734)" userId="S::2209734@student.uwtsd.ac.uk::c153c8c2-a17f-4dcd-b76a-fbcb18cec691" providerId="AD" clId="Web-{138E64EF-77E7-FA95-EE36-CDCE7EF9B1E7}" dt="2022-09-28T21:51:23.038" v="1100" actId="14100"/>
          <ac:spMkLst>
            <pc:docMk/>
            <pc:sldMk cId="109857222" sldId="256"/>
            <ac:spMk id="8" creationId="{32740434-3A30-043D-01B2-BAAE42E84BDA}"/>
          </ac:spMkLst>
        </pc:spChg>
        <pc:spChg chg="add mod">
          <ac:chgData name="Sharon Davies (2209734)" userId="S::2209734@student.uwtsd.ac.uk::c153c8c2-a17f-4dcd-b76a-fbcb18cec691" providerId="AD" clId="Web-{138E64EF-77E7-FA95-EE36-CDCE7EF9B1E7}" dt="2022-09-28T21:15:18.553" v="788" actId="14100"/>
          <ac:spMkLst>
            <pc:docMk/>
            <pc:sldMk cId="109857222" sldId="256"/>
            <ac:spMk id="9" creationId="{DA2531C8-E737-CD80-2AFA-69D043659216}"/>
          </ac:spMkLst>
        </pc:spChg>
        <pc:spChg chg="add mod">
          <ac:chgData name="Sharon Davies (2209734)" userId="S::2209734@student.uwtsd.ac.uk::c153c8c2-a17f-4dcd-b76a-fbcb18cec691" providerId="AD" clId="Web-{138E64EF-77E7-FA95-EE36-CDCE7EF9B1E7}" dt="2022-09-28T22:07:07.293" v="1115" actId="20577"/>
          <ac:spMkLst>
            <pc:docMk/>
            <pc:sldMk cId="109857222" sldId="256"/>
            <ac:spMk id="10" creationId="{AC5BC4B2-F456-5525-2DFA-571ADA4D5D2B}"/>
          </ac:spMkLst>
        </pc:spChg>
        <pc:spChg chg="add mod">
          <ac:chgData name="Sharon Davies (2209734)" userId="S::2209734@student.uwtsd.ac.uk::c153c8c2-a17f-4dcd-b76a-fbcb18cec691" providerId="AD" clId="Web-{138E64EF-77E7-FA95-EE36-CDCE7EF9B1E7}" dt="2022-09-28T21:39:41.506" v="1066"/>
          <ac:spMkLst>
            <pc:docMk/>
            <pc:sldMk cId="109857222" sldId="256"/>
            <ac:spMk id="11" creationId="{AB5BB620-49A2-9F98-F532-DCCC7FD4F091}"/>
          </ac:spMkLst>
        </pc:spChg>
        <pc:picChg chg="add mod">
          <ac:chgData name="Sharon Davies (2209734)" userId="S::2209734@student.uwtsd.ac.uk::c153c8c2-a17f-4dcd-b76a-fbcb18cec691" providerId="AD" clId="Web-{138E64EF-77E7-FA95-EE36-CDCE7EF9B1E7}" dt="2022-09-28T21:56:53.629" v="1104" actId="1076"/>
          <ac:picMkLst>
            <pc:docMk/>
            <pc:sldMk cId="109857222" sldId="256"/>
            <ac:picMk id="12" creationId="{BFE443D0-50D7-202F-A5C0-274F6E2CB344}"/>
          </ac:picMkLst>
        </pc:picChg>
      </pc:sldChg>
      <pc:sldChg chg="addSp modSp">
        <pc:chgData name="Sharon Davies (2209734)" userId="S::2209734@student.uwtsd.ac.uk::c153c8c2-a17f-4dcd-b76a-fbcb18cec691" providerId="AD" clId="Web-{138E64EF-77E7-FA95-EE36-CDCE7EF9B1E7}" dt="2022-09-28T21:19:57.361" v="890" actId="20577"/>
        <pc:sldMkLst>
          <pc:docMk/>
          <pc:sldMk cId="534462353" sldId="257"/>
        </pc:sldMkLst>
        <pc:spChg chg="add mod">
          <ac:chgData name="Sharon Davies (2209734)" userId="S::2209734@student.uwtsd.ac.uk::c153c8c2-a17f-4dcd-b76a-fbcb18cec691" providerId="AD" clId="Web-{138E64EF-77E7-FA95-EE36-CDCE7EF9B1E7}" dt="2022-09-28T21:19:57.361" v="890" actId="20577"/>
          <ac:spMkLst>
            <pc:docMk/>
            <pc:sldMk cId="534462353" sldId="257"/>
            <ac:spMk id="4" creationId="{8482AE67-E667-2342-EEB9-7797C9971325}"/>
          </ac:spMkLst>
        </pc:spChg>
      </pc:sldChg>
    </pc:docChg>
  </pc:docChgLst>
  <pc:docChgLst>
    <pc:chgData name="Sharon Davies (2209734)" userId="S::2209734@student.uwtsd.ac.uk::c153c8c2-a17f-4dcd-b76a-fbcb18cec691" providerId="AD" clId="Web-{C4AC0B03-C302-7F06-F695-D21F2C9D8C57}"/>
    <pc:docChg chg="modSld">
      <pc:chgData name="Sharon Davies (2209734)" userId="S::2209734@student.uwtsd.ac.uk::c153c8c2-a17f-4dcd-b76a-fbcb18cec691" providerId="AD" clId="Web-{C4AC0B03-C302-7F06-F695-D21F2C9D8C57}" dt="2022-09-29T20:14:51.974" v="298" actId="1076"/>
      <pc:docMkLst>
        <pc:docMk/>
      </pc:docMkLst>
      <pc:sldChg chg="addSp modSp">
        <pc:chgData name="Sharon Davies (2209734)" userId="S::2209734@student.uwtsd.ac.uk::c153c8c2-a17f-4dcd-b76a-fbcb18cec691" providerId="AD" clId="Web-{C4AC0B03-C302-7F06-F695-D21F2C9D8C57}" dt="2022-09-29T20:14:51.974" v="298" actId="1076"/>
        <pc:sldMkLst>
          <pc:docMk/>
          <pc:sldMk cId="109857222" sldId="256"/>
        </pc:sldMkLst>
        <pc:spChg chg="mod">
          <ac:chgData name="Sharon Davies (2209734)" userId="S::2209734@student.uwtsd.ac.uk::c153c8c2-a17f-4dcd-b76a-fbcb18cec691" providerId="AD" clId="Web-{C4AC0B03-C302-7F06-F695-D21F2C9D8C57}" dt="2022-09-29T20:13:29.534" v="284" actId="1076"/>
          <ac:spMkLst>
            <pc:docMk/>
            <pc:sldMk cId="109857222" sldId="256"/>
            <ac:spMk id="9" creationId="{DA2531C8-E737-CD80-2AFA-69D043659216}"/>
          </ac:spMkLst>
        </pc:spChg>
        <pc:spChg chg="mod">
          <ac:chgData name="Sharon Davies (2209734)" userId="S::2209734@student.uwtsd.ac.uk::c153c8c2-a17f-4dcd-b76a-fbcb18cec691" providerId="AD" clId="Web-{C4AC0B03-C302-7F06-F695-D21F2C9D8C57}" dt="2022-09-29T19:53:46.464" v="10" actId="20577"/>
          <ac:spMkLst>
            <pc:docMk/>
            <pc:sldMk cId="109857222" sldId="256"/>
            <ac:spMk id="10" creationId="{AC5BC4B2-F456-5525-2DFA-571ADA4D5D2B}"/>
          </ac:spMkLst>
        </pc:spChg>
        <pc:spChg chg="mod">
          <ac:chgData name="Sharon Davies (2209734)" userId="S::2209734@student.uwtsd.ac.uk::c153c8c2-a17f-4dcd-b76a-fbcb18cec691" providerId="AD" clId="Web-{C4AC0B03-C302-7F06-F695-D21F2C9D8C57}" dt="2022-09-29T20:13:17.939" v="283" actId="1076"/>
          <ac:spMkLst>
            <pc:docMk/>
            <pc:sldMk cId="109857222" sldId="256"/>
            <ac:spMk id="11" creationId="{AB5BB620-49A2-9F98-F532-DCCC7FD4F091}"/>
          </ac:spMkLst>
        </pc:spChg>
        <pc:spChg chg="add mod">
          <ac:chgData name="Sharon Davies (2209734)" userId="S::2209734@student.uwtsd.ac.uk::c153c8c2-a17f-4dcd-b76a-fbcb18cec691" providerId="AD" clId="Web-{C4AC0B03-C302-7F06-F695-D21F2C9D8C57}" dt="2022-09-29T20:14:51.974" v="298" actId="1076"/>
          <ac:spMkLst>
            <pc:docMk/>
            <pc:sldMk cId="109857222" sldId="256"/>
            <ac:spMk id="13" creationId="{67F5F5DA-ACFE-B548-2105-617B8CC34D4E}"/>
          </ac:spMkLst>
        </pc:spChg>
      </pc:sldChg>
    </pc:docChg>
  </pc:docChgLst>
  <pc:docChgLst>
    <pc:chgData name="Sharon Davies (2209734)" userId="S::2209734@student.uwtsd.ac.uk::c153c8c2-a17f-4dcd-b76a-fbcb18cec691" providerId="AD" clId="Web-{9344A17C-5FF7-3C06-7BB8-46C5D3F942F9}"/>
    <pc:docChg chg="modSld">
      <pc:chgData name="Sharon Davies (2209734)" userId="S::2209734@student.uwtsd.ac.uk::c153c8c2-a17f-4dcd-b76a-fbcb18cec691" providerId="AD" clId="Web-{9344A17C-5FF7-3C06-7BB8-46C5D3F942F9}" dt="2022-10-01T09:55:26.216" v="55" actId="20577"/>
      <pc:docMkLst>
        <pc:docMk/>
      </pc:docMkLst>
      <pc:sldChg chg="modSp">
        <pc:chgData name="Sharon Davies (2209734)" userId="S::2209734@student.uwtsd.ac.uk::c153c8c2-a17f-4dcd-b76a-fbcb18cec691" providerId="AD" clId="Web-{9344A17C-5FF7-3C06-7BB8-46C5D3F942F9}" dt="2022-10-01T09:55:26.216" v="55" actId="20577"/>
        <pc:sldMkLst>
          <pc:docMk/>
          <pc:sldMk cId="534462353" sldId="257"/>
        </pc:sldMkLst>
        <pc:spChg chg="mod">
          <ac:chgData name="Sharon Davies (2209734)" userId="S::2209734@student.uwtsd.ac.uk::c153c8c2-a17f-4dcd-b76a-fbcb18cec691" providerId="AD" clId="Web-{9344A17C-5FF7-3C06-7BB8-46C5D3F942F9}" dt="2022-10-01T09:55:26.216" v="55" actId="20577"/>
          <ac:spMkLst>
            <pc:docMk/>
            <pc:sldMk cId="534462353" sldId="257"/>
            <ac:spMk id="13" creationId="{49ABA2AD-776C-EF25-6BA2-403105CFB95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10/1/2022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ibbon: Tilted Up 3">
            <a:extLst>
              <a:ext uri="{FF2B5EF4-FFF2-40B4-BE49-F238E27FC236}">
                <a16:creationId xmlns:a16="http://schemas.microsoft.com/office/drawing/2014/main" id="{37B9C729-AC75-5DE1-95EA-A4AAE1C799BF}"/>
              </a:ext>
            </a:extLst>
          </p:cNvPr>
          <p:cNvSpPr/>
          <p:nvPr/>
        </p:nvSpPr>
        <p:spPr>
          <a:xfrm>
            <a:off x="2680007" y="66658"/>
            <a:ext cx="7288543" cy="960782"/>
          </a:xfrm>
          <a:prstGeom prst="ribbon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cs typeface="Calibri"/>
              </a:rPr>
              <a:t>CRITICAL</a:t>
            </a:r>
            <a:r>
              <a:rPr lang="en-US">
                <a:cs typeface="Calibri"/>
              </a:rPr>
              <a:t> </a:t>
            </a:r>
            <a:r>
              <a:rPr lang="en-US" sz="2800">
                <a:cs typeface="Calibri"/>
              </a:rPr>
              <a:t>THINKING</a:t>
            </a:r>
          </a:p>
        </p:txBody>
      </p:sp>
      <p:sp>
        <p:nvSpPr>
          <p:cNvPr id="5" name="TextBox 4">
            <a:extLst>
              <a:ext uri="{FF2B5EF4-FFF2-40B4-BE49-F238E27FC236}">
                <a16:creationId xmlns:a16="http://schemas.microsoft.com/office/drawing/2014/main" id="{48C957C4-D25E-59AE-D73C-E3B70587369C}"/>
              </a:ext>
            </a:extLst>
          </p:cNvPr>
          <p:cNvSpPr txBox="1"/>
          <p:nvPr/>
        </p:nvSpPr>
        <p:spPr>
          <a:xfrm>
            <a:off x="150678" y="547531"/>
            <a:ext cx="247621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dirty="0">
                <a:solidFill>
                  <a:srgbClr val="0070C0"/>
                </a:solidFill>
                <a:cs typeface="Calibri"/>
              </a:rPr>
              <a:t>Introduction</a:t>
            </a:r>
            <a:endParaRPr lang="en-US" sz="1200" b="1">
              <a:solidFill>
                <a:srgbClr val="0070C0"/>
              </a:solidFill>
              <a:cs typeface="Calibri"/>
            </a:endParaRPr>
          </a:p>
          <a:p>
            <a:r>
              <a:rPr lang="en-US" sz="1200" b="1" dirty="0">
                <a:cs typeface="Calibri"/>
              </a:rPr>
              <a:t>Cottrell.S. (2017) states that when using the mind, it can be related to cognitive activity. When learning in this manner it means that you use the mental process of judgement , categorization and  also attention. However , some people can be hindered by being a more effective critical thinker from a numerous reasons which could be personal and emotional or incompetence</a:t>
            </a:r>
            <a:r>
              <a:rPr lang="en-US" sz="1000" b="1" dirty="0">
                <a:cs typeface="Calibri"/>
              </a:rPr>
              <a:t>,</a:t>
            </a:r>
            <a:endParaRPr lang="en-US" b="1" dirty="0">
              <a:cs typeface="Calibri"/>
            </a:endParaRPr>
          </a:p>
        </p:txBody>
      </p:sp>
      <p:sp>
        <p:nvSpPr>
          <p:cNvPr id="3" name="TextBox 2">
            <a:extLst>
              <a:ext uri="{FF2B5EF4-FFF2-40B4-BE49-F238E27FC236}">
                <a16:creationId xmlns:a16="http://schemas.microsoft.com/office/drawing/2014/main" id="{522486EF-DF49-821A-A991-1CDF39B35D9C}"/>
              </a:ext>
            </a:extLst>
          </p:cNvPr>
          <p:cNvSpPr txBox="1"/>
          <p:nvPr/>
        </p:nvSpPr>
        <p:spPr>
          <a:xfrm>
            <a:off x="149232" y="-25389"/>
            <a:ext cx="201440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Calibri"/>
              </a:rPr>
              <a:t>ECGE4005P       2209734</a:t>
            </a:r>
          </a:p>
          <a:p>
            <a:r>
              <a:rPr lang="en-US" sz="1200">
                <a:cs typeface="Calibri"/>
              </a:rPr>
              <a:t>   </a:t>
            </a:r>
          </a:p>
        </p:txBody>
      </p:sp>
      <p:sp>
        <p:nvSpPr>
          <p:cNvPr id="7" name="Rectangle 6">
            <a:extLst>
              <a:ext uri="{FF2B5EF4-FFF2-40B4-BE49-F238E27FC236}">
                <a16:creationId xmlns:a16="http://schemas.microsoft.com/office/drawing/2014/main" id="{7CE38201-0ADD-0ECF-4C74-99994EA3AECF}"/>
              </a:ext>
            </a:extLst>
          </p:cNvPr>
          <p:cNvSpPr/>
          <p:nvPr/>
        </p:nvSpPr>
        <p:spPr>
          <a:xfrm>
            <a:off x="9800346" y="1716405"/>
            <a:ext cx="1722852" cy="62293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8D49527-1584-67DF-4175-D0C952CF186B}"/>
              </a:ext>
            </a:extLst>
          </p:cNvPr>
          <p:cNvSpPr/>
          <p:nvPr/>
        </p:nvSpPr>
        <p:spPr>
          <a:xfrm>
            <a:off x="295508" y="2934629"/>
            <a:ext cx="2862144" cy="135673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a:endParaRPr>
          </a:p>
        </p:txBody>
      </p:sp>
      <p:sp>
        <p:nvSpPr>
          <p:cNvPr id="8" name="TextBox 7">
            <a:extLst>
              <a:ext uri="{FF2B5EF4-FFF2-40B4-BE49-F238E27FC236}">
                <a16:creationId xmlns:a16="http://schemas.microsoft.com/office/drawing/2014/main" id="{32740434-3A30-043D-01B2-BAAE42E84BDA}"/>
              </a:ext>
            </a:extLst>
          </p:cNvPr>
          <p:cNvSpPr txBox="1"/>
          <p:nvPr/>
        </p:nvSpPr>
        <p:spPr>
          <a:xfrm>
            <a:off x="2969950" y="1173062"/>
            <a:ext cx="638825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rgbClr val="0070C0"/>
                </a:solidFill>
                <a:cs typeface="Calibri"/>
              </a:rPr>
              <a:t>To be able to think critically it is an advantage to have skills which consist of being able to analyse , inference and evaluate.</a:t>
            </a:r>
          </a:p>
        </p:txBody>
      </p:sp>
      <p:sp>
        <p:nvSpPr>
          <p:cNvPr id="9" name="TextBox 8">
            <a:extLst>
              <a:ext uri="{FF2B5EF4-FFF2-40B4-BE49-F238E27FC236}">
                <a16:creationId xmlns:a16="http://schemas.microsoft.com/office/drawing/2014/main" id="{DA2531C8-E737-CD80-2AFA-69D043659216}"/>
              </a:ext>
            </a:extLst>
          </p:cNvPr>
          <p:cNvSpPr txBox="1"/>
          <p:nvPr/>
        </p:nvSpPr>
        <p:spPr>
          <a:xfrm>
            <a:off x="341275" y="3047193"/>
            <a:ext cx="431747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cs typeface="Calibri"/>
              </a:rPr>
              <a:t> </a:t>
            </a:r>
            <a:r>
              <a:rPr lang="en-GB" sz="1200" b="1" dirty="0">
                <a:solidFill>
                  <a:srgbClr val="0070C0"/>
                </a:solidFill>
                <a:cs typeface="Calibri"/>
              </a:rPr>
              <a:t>Analysis / To Analyse</a:t>
            </a:r>
            <a:endParaRPr lang="en-US" dirty="0"/>
          </a:p>
          <a:p>
            <a:r>
              <a:rPr lang="en-GB" sz="1200" b="1" dirty="0">
                <a:cs typeface="Calibri"/>
              </a:rPr>
              <a:t>To analyse different topics and subjects a person should have a curious mind. This individual should be able to research all the information and question all aspects of it. Also look for any hidden assumptions and any biases in the give text or dialogue that has been presented. Question the methods that the facts have been derived from. To put it more simply are the facts reliable. Research the information yourself so you will better understand all the different aspects of the situation.</a:t>
            </a:r>
          </a:p>
          <a:p>
            <a:r>
              <a:rPr lang="en-GB" sz="1200" b="1" dirty="0">
                <a:cs typeface="Calibri"/>
              </a:rPr>
              <a:t>  Then the conclusion has to be considered and questioned, examine the bigger picture that has been presented.</a:t>
            </a:r>
          </a:p>
          <a:p>
            <a:r>
              <a:rPr lang="en-GB" sz="1200" b="1" dirty="0">
                <a:cs typeface="Calibri"/>
              </a:rPr>
              <a:t>Amer.A (2005) suggests that Analytical thinking one should examine facts carefully and be able to divide their facts into strengths and weaknesses.</a:t>
            </a:r>
          </a:p>
          <a:p>
            <a:r>
              <a:rPr lang="en-GB" sz="1200" b="1" dirty="0">
                <a:cs typeface="Calibri"/>
              </a:rPr>
              <a:t>  Following on from analysis and the critical thinking process would be inference.</a:t>
            </a:r>
          </a:p>
          <a:p>
            <a:r>
              <a:rPr lang="en-GB" sz="1200" b="1" dirty="0">
                <a:cs typeface="Calibri"/>
              </a:rPr>
              <a:t>According to Elder .L and Paul. R (2009) Inferences are the interpretation that you come to.  It is when the brain does to solve something out.</a:t>
            </a:r>
          </a:p>
        </p:txBody>
      </p:sp>
      <p:sp>
        <p:nvSpPr>
          <p:cNvPr id="10" name="TextBox 9">
            <a:extLst>
              <a:ext uri="{FF2B5EF4-FFF2-40B4-BE49-F238E27FC236}">
                <a16:creationId xmlns:a16="http://schemas.microsoft.com/office/drawing/2014/main" id="{AC5BC4B2-F456-5525-2DFA-571ADA4D5D2B}"/>
              </a:ext>
            </a:extLst>
          </p:cNvPr>
          <p:cNvSpPr txBox="1"/>
          <p:nvPr/>
        </p:nvSpPr>
        <p:spPr>
          <a:xfrm>
            <a:off x="4457662" y="3999431"/>
            <a:ext cx="27736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a:t>
            </a:r>
            <a:endParaRPr lang="en-GB" sz="1050" b="1">
              <a:cs typeface="Calibri"/>
            </a:endParaRPr>
          </a:p>
        </p:txBody>
      </p:sp>
      <p:sp>
        <p:nvSpPr>
          <p:cNvPr id="11" name="Rectangle: Rounded Corners 10">
            <a:extLst>
              <a:ext uri="{FF2B5EF4-FFF2-40B4-BE49-F238E27FC236}">
                <a16:creationId xmlns:a16="http://schemas.microsoft.com/office/drawing/2014/main" id="{AB5BB620-49A2-9F98-F532-DCCC7FD4F091}"/>
              </a:ext>
            </a:extLst>
          </p:cNvPr>
          <p:cNvSpPr/>
          <p:nvPr/>
        </p:nvSpPr>
        <p:spPr>
          <a:xfrm>
            <a:off x="146785" y="3089404"/>
            <a:ext cx="4506374" cy="3699743"/>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2" descr="A picture containing text, fabric&#10;&#10;Description automatically generated">
            <a:extLst>
              <a:ext uri="{FF2B5EF4-FFF2-40B4-BE49-F238E27FC236}">
                <a16:creationId xmlns:a16="http://schemas.microsoft.com/office/drawing/2014/main" id="{BFE443D0-50D7-202F-A5C0-274F6E2CB344}"/>
              </a:ext>
            </a:extLst>
          </p:cNvPr>
          <p:cNvPicPr>
            <a:picLocks noChangeAspect="1"/>
          </p:cNvPicPr>
          <p:nvPr/>
        </p:nvPicPr>
        <p:blipFill>
          <a:blip r:embed="rId2"/>
          <a:stretch>
            <a:fillRect/>
          </a:stretch>
        </p:blipFill>
        <p:spPr>
          <a:xfrm>
            <a:off x="10071272" y="201755"/>
            <a:ext cx="1866900" cy="974527"/>
          </a:xfrm>
          <a:prstGeom prst="rect">
            <a:avLst/>
          </a:prstGeom>
          <a:solidFill>
            <a:srgbClr val="FFFFFF">
              <a:shade val="85000"/>
            </a:srgbClr>
          </a:solidFill>
          <a:ln w="28575" cap="sq">
            <a:solidFill>
              <a:schemeClr val="accent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Rectangle: Rounded Corners 13">
            <a:extLst>
              <a:ext uri="{FF2B5EF4-FFF2-40B4-BE49-F238E27FC236}">
                <a16:creationId xmlns:a16="http://schemas.microsoft.com/office/drawing/2014/main" id="{1ADAC0A1-6348-11BF-3195-AAA4B234A4C2}"/>
              </a:ext>
            </a:extLst>
          </p:cNvPr>
          <p:cNvSpPr/>
          <p:nvPr/>
        </p:nvSpPr>
        <p:spPr>
          <a:xfrm>
            <a:off x="5122648" y="1834143"/>
            <a:ext cx="2872945" cy="4602890"/>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67F5F5DA-ACFE-B548-2105-617B8CC34D4E}"/>
              </a:ext>
            </a:extLst>
          </p:cNvPr>
          <p:cNvSpPr/>
          <p:nvPr/>
        </p:nvSpPr>
        <p:spPr>
          <a:xfrm>
            <a:off x="98853" y="551935"/>
            <a:ext cx="2584619" cy="2347783"/>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B904CE06-485F-863B-CD4F-ECF8109FEBD7}"/>
              </a:ext>
            </a:extLst>
          </p:cNvPr>
          <p:cNvSpPr txBox="1"/>
          <p:nvPr/>
        </p:nvSpPr>
        <p:spPr>
          <a:xfrm>
            <a:off x="9964615" y="1172308"/>
            <a:ext cx="196654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0070C0"/>
                </a:solidFill>
                <a:cs typeface="Calibri"/>
              </a:rPr>
              <a:t>Source : Bright concept.(2022)</a:t>
            </a:r>
            <a:endParaRPr lang="en-GB" dirty="0">
              <a:solidFill>
                <a:srgbClr val="0070C0"/>
              </a:solidFill>
              <a:cs typeface="Calibri"/>
            </a:endParaRPr>
          </a:p>
        </p:txBody>
      </p:sp>
      <p:sp>
        <p:nvSpPr>
          <p:cNvPr id="16" name="TextBox 15">
            <a:extLst>
              <a:ext uri="{FF2B5EF4-FFF2-40B4-BE49-F238E27FC236}">
                <a16:creationId xmlns:a16="http://schemas.microsoft.com/office/drawing/2014/main" id="{966CFE6C-7D1C-9557-EE6D-C6D31D9FBF38}"/>
              </a:ext>
            </a:extLst>
          </p:cNvPr>
          <p:cNvSpPr txBox="1"/>
          <p:nvPr/>
        </p:nvSpPr>
        <p:spPr>
          <a:xfrm>
            <a:off x="5305682" y="1941041"/>
            <a:ext cx="2508163" cy="45089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dirty="0">
                <a:solidFill>
                  <a:srgbClr val="0070C0"/>
                </a:solidFill>
                <a:cs typeface="Calibri"/>
              </a:rPr>
              <a:t>Time Management</a:t>
            </a:r>
            <a:endParaRPr lang="en-US" dirty="0"/>
          </a:p>
          <a:p>
            <a:r>
              <a:rPr lang="en-GB" sz="1200" b="1" dirty="0">
                <a:cs typeface="Calibri"/>
              </a:rPr>
              <a:t>This is a crucial part when researching effectively as you need to prepare and plan. There are many utensils that could be helpful for us to achieve this. As in a diary , an alarm clock , a calendar and so on. Organise your day so you can prioritise when times are suitable and convenient for certain tasks.</a:t>
            </a:r>
          </a:p>
          <a:p>
            <a:r>
              <a:rPr lang="en-GB" sz="1200" b="1" dirty="0">
                <a:cs typeface="Calibri"/>
              </a:rPr>
              <a:t>Dumitrascu.S.(2017) believes to work successfully that one should set targets that are set, practical, achievable and are time related. Also, Roah.H.(2015) suggests that time management is to be able to  arrange your time constructively, so you can improve the outcome. Ironically , the busier you are the more reduced the outcome will be. Consequently, to achieve more you must be able to conquer your time and not the other way round.</a:t>
            </a:r>
          </a:p>
        </p:txBody>
      </p:sp>
      <p:sp>
        <p:nvSpPr>
          <p:cNvPr id="17" name="TextBox 16">
            <a:extLst>
              <a:ext uri="{FF2B5EF4-FFF2-40B4-BE49-F238E27FC236}">
                <a16:creationId xmlns:a16="http://schemas.microsoft.com/office/drawing/2014/main" id="{35F67353-462E-0E7D-58AF-7F8F97E074D2}"/>
              </a:ext>
            </a:extLst>
          </p:cNvPr>
          <p:cNvSpPr txBox="1"/>
          <p:nvPr/>
        </p:nvSpPr>
        <p:spPr>
          <a:xfrm flipH="1">
            <a:off x="9484584" y="1943615"/>
            <a:ext cx="2506618" cy="46015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8" name="TextBox 17">
            <a:extLst>
              <a:ext uri="{FF2B5EF4-FFF2-40B4-BE49-F238E27FC236}">
                <a16:creationId xmlns:a16="http://schemas.microsoft.com/office/drawing/2014/main" id="{8A870DEA-8A39-1A37-10B6-A4267E3D6D49}"/>
              </a:ext>
            </a:extLst>
          </p:cNvPr>
          <p:cNvSpPr txBox="1"/>
          <p:nvPr/>
        </p:nvSpPr>
        <p:spPr>
          <a:xfrm>
            <a:off x="8868546" y="2381250"/>
            <a:ext cx="25743" cy="643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9" name="TextBox 18">
            <a:extLst>
              <a:ext uri="{FF2B5EF4-FFF2-40B4-BE49-F238E27FC236}">
                <a16:creationId xmlns:a16="http://schemas.microsoft.com/office/drawing/2014/main" id="{037730AB-BF15-9F7F-B2D8-BA6338FBD6A4}"/>
              </a:ext>
            </a:extLst>
          </p:cNvPr>
          <p:cNvSpPr txBox="1"/>
          <p:nvPr/>
        </p:nvSpPr>
        <p:spPr>
          <a:xfrm>
            <a:off x="9885406" y="2934730"/>
            <a:ext cx="448703" cy="1062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0" name="TextBox 19">
            <a:extLst>
              <a:ext uri="{FF2B5EF4-FFF2-40B4-BE49-F238E27FC236}">
                <a16:creationId xmlns:a16="http://schemas.microsoft.com/office/drawing/2014/main" id="{62704896-9FA7-E53D-1AB5-47A3265D9B28}"/>
              </a:ext>
            </a:extLst>
          </p:cNvPr>
          <p:cNvSpPr txBox="1"/>
          <p:nvPr/>
        </p:nvSpPr>
        <p:spPr>
          <a:xfrm>
            <a:off x="8405169" y="2690168"/>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1" name="TextBox 20">
            <a:extLst>
              <a:ext uri="{FF2B5EF4-FFF2-40B4-BE49-F238E27FC236}">
                <a16:creationId xmlns:a16="http://schemas.microsoft.com/office/drawing/2014/main" id="{7F9A445C-CA10-2D56-5CE7-58D121E301FA}"/>
              </a:ext>
            </a:extLst>
          </p:cNvPr>
          <p:cNvSpPr txBox="1"/>
          <p:nvPr/>
        </p:nvSpPr>
        <p:spPr>
          <a:xfrm>
            <a:off x="8500418" y="1760838"/>
            <a:ext cx="330105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dirty="0">
                <a:solidFill>
                  <a:srgbClr val="0070C0"/>
                </a:solidFill>
                <a:cs typeface="Calibri"/>
              </a:rPr>
              <a:t>Note Taking</a:t>
            </a:r>
            <a:endParaRPr lang="en-US" dirty="0"/>
          </a:p>
          <a:p>
            <a:r>
              <a:rPr lang="en-GB" sz="1200" b="1" dirty="0">
                <a:cs typeface="Calibri"/>
              </a:rPr>
              <a:t>Note taking is a critical role in the learning process. As you take notes it will make you think in a different manner. There are many ways you could do this , by writing down key points , writing in your own words, bullet points, post it notes and so on. Every individual has different ways of achieving this process. Piolat.A  et al .(2005) believes that single key words in notes that seem meaningless to other may prompt the author of the notes to think of personal experiences and how it relates to the subject that is being discussed.</a:t>
            </a:r>
          </a:p>
          <a:p>
            <a:endParaRPr lang="en-GB" dirty="0">
              <a:cs typeface="Calibri"/>
            </a:endParaRPr>
          </a:p>
        </p:txBody>
      </p:sp>
      <p:sp>
        <p:nvSpPr>
          <p:cNvPr id="22" name="TextBox 21">
            <a:extLst>
              <a:ext uri="{FF2B5EF4-FFF2-40B4-BE49-F238E27FC236}">
                <a16:creationId xmlns:a16="http://schemas.microsoft.com/office/drawing/2014/main" id="{DCA1138C-3690-44F0-1764-05D251E4C9B4}"/>
              </a:ext>
            </a:extLst>
          </p:cNvPr>
          <p:cNvSpPr txBox="1"/>
          <p:nvPr/>
        </p:nvSpPr>
        <p:spPr>
          <a:xfrm>
            <a:off x="8479825" y="4682696"/>
            <a:ext cx="3496703"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           </a:t>
            </a:r>
            <a:r>
              <a:rPr lang="en-GB" b="1" dirty="0">
                <a:cs typeface="Calibri"/>
              </a:rPr>
              <a:t>  </a:t>
            </a:r>
            <a:r>
              <a:rPr lang="en-GB" sz="1200" dirty="0">
                <a:solidFill>
                  <a:srgbClr val="0070C0"/>
                </a:solidFill>
                <a:cs typeface="Calibri"/>
              </a:rPr>
              <a:t> </a:t>
            </a:r>
            <a:r>
              <a:rPr lang="en-GB" sz="1200" b="1" dirty="0">
                <a:solidFill>
                  <a:srgbClr val="0070C0"/>
                </a:solidFill>
                <a:cs typeface="Calibri"/>
              </a:rPr>
              <a:t>Self-Care and Well Being</a:t>
            </a:r>
          </a:p>
          <a:p>
            <a:r>
              <a:rPr lang="en-GB" sz="1200" b="1" dirty="0">
                <a:cs typeface="Calibri"/>
              </a:rPr>
              <a:t>Day.T.(2017) suggests that producing the right environment could make a considerable difference to your efficiency. Opt for an environment that is unobtrusive and litter free. Avoid interruptions. Use a light source that is as similar to natural light as possible. Inspire to be as relaxed as possible , breathing exercises and stretching exercises could be helpful.</a:t>
            </a:r>
          </a:p>
        </p:txBody>
      </p:sp>
      <p:sp>
        <p:nvSpPr>
          <p:cNvPr id="23" name="Rectangle: Rounded Corners 22">
            <a:extLst>
              <a:ext uri="{FF2B5EF4-FFF2-40B4-BE49-F238E27FC236}">
                <a16:creationId xmlns:a16="http://schemas.microsoft.com/office/drawing/2014/main" id="{5992DE9E-4DC0-E257-44BA-B43F60064172}"/>
              </a:ext>
            </a:extLst>
          </p:cNvPr>
          <p:cNvSpPr/>
          <p:nvPr/>
        </p:nvSpPr>
        <p:spPr>
          <a:xfrm>
            <a:off x="8408771" y="1756718"/>
            <a:ext cx="3346621" cy="2780270"/>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Rounded Corners 23">
            <a:extLst>
              <a:ext uri="{FF2B5EF4-FFF2-40B4-BE49-F238E27FC236}">
                <a16:creationId xmlns:a16="http://schemas.microsoft.com/office/drawing/2014/main" id="{06B9A096-D3A0-CBFF-E0E3-AF6FF4E4139A}"/>
              </a:ext>
            </a:extLst>
          </p:cNvPr>
          <p:cNvSpPr/>
          <p:nvPr/>
        </p:nvSpPr>
        <p:spPr>
          <a:xfrm>
            <a:off x="8388176" y="4712042"/>
            <a:ext cx="3665837" cy="1781432"/>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Picture 25" descr="A picture containing text&#10;&#10;Description automatically generated">
            <a:extLst>
              <a:ext uri="{FF2B5EF4-FFF2-40B4-BE49-F238E27FC236}">
                <a16:creationId xmlns:a16="http://schemas.microsoft.com/office/drawing/2014/main" id="{375D9614-D50F-01D4-5671-9D43144E25E0}"/>
              </a:ext>
            </a:extLst>
          </p:cNvPr>
          <p:cNvPicPr>
            <a:picLocks noChangeAspect="1"/>
          </p:cNvPicPr>
          <p:nvPr/>
        </p:nvPicPr>
        <p:blipFill>
          <a:blip r:embed="rId3"/>
          <a:stretch>
            <a:fillRect/>
          </a:stretch>
        </p:blipFill>
        <p:spPr>
          <a:xfrm>
            <a:off x="2819400" y="1717137"/>
            <a:ext cx="1641389" cy="1106835"/>
          </a:xfrm>
          <a:prstGeom prst="rect">
            <a:avLst/>
          </a:prstGeom>
        </p:spPr>
      </p:pic>
      <p:sp>
        <p:nvSpPr>
          <p:cNvPr id="26" name="TextBox 25">
            <a:extLst>
              <a:ext uri="{FF2B5EF4-FFF2-40B4-BE49-F238E27FC236}">
                <a16:creationId xmlns:a16="http://schemas.microsoft.com/office/drawing/2014/main" id="{F03FE18F-61F2-506C-3C5F-E6784A1389E5}"/>
              </a:ext>
            </a:extLst>
          </p:cNvPr>
          <p:cNvSpPr txBox="1"/>
          <p:nvPr/>
        </p:nvSpPr>
        <p:spPr>
          <a:xfrm>
            <a:off x="2821459" y="2831757"/>
            <a:ext cx="162697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0070C0"/>
                </a:solidFill>
                <a:cs typeface="Calibri"/>
              </a:rPr>
              <a:t>Source: Cleland (nd)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EC8F397-5C13-9631-54E7-827A82C94EE6}"/>
              </a:ext>
            </a:extLst>
          </p:cNvPr>
          <p:cNvSpPr/>
          <p:nvPr/>
        </p:nvSpPr>
        <p:spPr>
          <a:xfrm>
            <a:off x="1169490" y="295727"/>
            <a:ext cx="2639120" cy="5203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1400" dirty="0">
                <a:cs typeface="Calibri"/>
              </a:rPr>
              <a:t>               </a:t>
            </a:r>
            <a:r>
              <a:rPr lang="en-GB" sz="1600" dirty="0">
                <a:cs typeface="Calibri"/>
              </a:rPr>
              <a:t>REFRENCE LIST</a:t>
            </a:r>
            <a:endParaRPr lang="en-GB" sz="1400" dirty="0">
              <a:cs typeface="Calibri"/>
            </a:endParaRPr>
          </a:p>
        </p:txBody>
      </p:sp>
      <p:sp>
        <p:nvSpPr>
          <p:cNvPr id="7" name="TextBox 6">
            <a:extLst>
              <a:ext uri="{FF2B5EF4-FFF2-40B4-BE49-F238E27FC236}">
                <a16:creationId xmlns:a16="http://schemas.microsoft.com/office/drawing/2014/main" id="{C3B49CD3-6975-B19B-9EF4-236A3A5BDC60}"/>
              </a:ext>
            </a:extLst>
          </p:cNvPr>
          <p:cNvSpPr txBox="1"/>
          <p:nvPr/>
        </p:nvSpPr>
        <p:spPr>
          <a:xfrm>
            <a:off x="2490441" y="145192"/>
            <a:ext cx="62765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3" name="TextBox 12">
            <a:extLst>
              <a:ext uri="{FF2B5EF4-FFF2-40B4-BE49-F238E27FC236}">
                <a16:creationId xmlns:a16="http://schemas.microsoft.com/office/drawing/2014/main" id="{49ABA2AD-776C-EF25-6BA2-403105CFB958}"/>
              </a:ext>
            </a:extLst>
          </p:cNvPr>
          <p:cNvSpPr txBox="1"/>
          <p:nvPr/>
        </p:nvSpPr>
        <p:spPr>
          <a:xfrm>
            <a:off x="290899" y="1238249"/>
            <a:ext cx="5401702" cy="72019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ea typeface="+mn-lt"/>
                <a:cs typeface="+mn-lt"/>
              </a:rPr>
              <a:t>Amer.A.(2005) </a:t>
            </a:r>
            <a:r>
              <a:rPr lang="en-GB" sz="1200" b="1" i="1" dirty="0">
                <a:ea typeface="+mn-lt"/>
                <a:cs typeface="+mn-lt"/>
              </a:rPr>
              <a:t>Analytical Thinking. Cairo: Centre for advancement of Postgraduate</a:t>
            </a:r>
            <a:r>
              <a:rPr lang="en-GB" sz="1200" b="1" dirty="0">
                <a:ea typeface="+mn-lt"/>
                <a:cs typeface="+mn-lt"/>
              </a:rPr>
              <a:t> </a:t>
            </a:r>
            <a:r>
              <a:rPr lang="en-GB" sz="1200" b="1" i="1" dirty="0">
                <a:ea typeface="+mn-lt"/>
                <a:cs typeface="+mn-lt"/>
              </a:rPr>
              <a:t>Studies and Research in Engineering Sciences, Faculty of Engineering </a:t>
            </a:r>
            <a:r>
              <a:rPr lang="en-GB" sz="1200" b="1" dirty="0">
                <a:ea typeface="+mn-lt"/>
                <a:cs typeface="+mn-lt"/>
              </a:rPr>
              <a:t>– Cairo University.</a:t>
            </a:r>
          </a:p>
          <a:p>
            <a:pPr algn="l"/>
            <a:endParaRPr lang="en-GB" sz="1200" b="1" dirty="0">
              <a:cs typeface="Calibri"/>
            </a:endParaRPr>
          </a:p>
          <a:p>
            <a:r>
              <a:rPr lang="en-GB" sz="1200" b="1" dirty="0">
                <a:ea typeface="+mn-lt"/>
                <a:cs typeface="+mn-lt"/>
              </a:rPr>
              <a:t>Bright Concept</a:t>
            </a:r>
            <a:r>
              <a:rPr lang="en-GB" sz="1200" b="1" i="1" dirty="0">
                <a:ea typeface="+mn-lt"/>
                <a:cs typeface="+mn-lt"/>
              </a:rPr>
              <a:t> : How to Develop the seven skills of critical thinking.</a:t>
            </a:r>
            <a:r>
              <a:rPr lang="en-GB" sz="1200" b="1" dirty="0">
                <a:ea typeface="+mn-lt"/>
                <a:cs typeface="+mn-lt"/>
              </a:rPr>
              <a:t> Accessed 28/09/22</a:t>
            </a:r>
          </a:p>
          <a:p>
            <a:endParaRPr lang="en-GB" sz="1200" b="1" dirty="0">
              <a:cs typeface="Calibri"/>
            </a:endParaRPr>
          </a:p>
          <a:p>
            <a:r>
              <a:rPr lang="en-GB" sz="1200" b="1" dirty="0">
                <a:ea typeface="+mn-lt"/>
                <a:cs typeface="+mn-lt"/>
              </a:rPr>
              <a:t>Cleland. L.(</a:t>
            </a:r>
            <a:r>
              <a:rPr lang="en-GB" sz="1200" b="1" dirty="0" err="1">
                <a:ea typeface="+mn-lt"/>
                <a:cs typeface="+mn-lt"/>
              </a:rPr>
              <a:t>n.d</a:t>
            </a:r>
            <a:r>
              <a:rPr lang="en-GB" sz="1200" b="1" dirty="0">
                <a:ea typeface="+mn-lt"/>
                <a:cs typeface="+mn-lt"/>
              </a:rPr>
              <a:t>):</a:t>
            </a:r>
            <a:r>
              <a:rPr lang="en-GB" sz="1200" b="1" i="1" dirty="0">
                <a:ea typeface="+mn-lt"/>
                <a:cs typeface="+mn-lt"/>
              </a:rPr>
              <a:t> Human brain and colourful question mark</a:t>
            </a:r>
            <a:r>
              <a:rPr lang="en-GB" sz="1200" b="1" dirty="0">
                <a:ea typeface="+mn-lt"/>
                <a:cs typeface="+mn-lt"/>
              </a:rPr>
              <a:t>. Tin House [Accessed: 30/9/22].</a:t>
            </a:r>
          </a:p>
          <a:p>
            <a:endParaRPr lang="en-GB" sz="1200" b="1" dirty="0">
              <a:ea typeface="+mn-lt"/>
              <a:cs typeface="+mn-lt"/>
            </a:endParaRPr>
          </a:p>
          <a:p>
            <a:r>
              <a:rPr lang="en-GB" sz="1200" b="1" dirty="0">
                <a:ea typeface="+mn-lt"/>
                <a:cs typeface="+mn-lt"/>
              </a:rPr>
              <a:t>Cottrell,S.(2017)</a:t>
            </a:r>
            <a:r>
              <a:rPr lang="en-GB" sz="1200" b="1" i="1" dirty="0">
                <a:ea typeface="+mn-lt"/>
                <a:cs typeface="+mn-lt"/>
              </a:rPr>
              <a:t> Critical Thinking Skills – Effective analysis , argument and reflection. </a:t>
            </a:r>
            <a:r>
              <a:rPr lang="en-GB" sz="1200" b="1" dirty="0">
                <a:ea typeface="+mn-lt"/>
                <a:cs typeface="+mn-lt"/>
              </a:rPr>
              <a:t>3rd edn. London : Bloomsbury Study Skills.</a:t>
            </a:r>
          </a:p>
          <a:p>
            <a:endParaRPr lang="en-GB" sz="1200" b="1" dirty="0">
              <a:cs typeface="Calibri"/>
            </a:endParaRPr>
          </a:p>
          <a:p>
            <a:r>
              <a:rPr lang="en-GB" sz="1200" b="1" dirty="0">
                <a:ea typeface="+mn-lt"/>
                <a:cs typeface="+mn-lt"/>
              </a:rPr>
              <a:t>Cottrell. S.(2019)</a:t>
            </a:r>
            <a:r>
              <a:rPr lang="en-GB" sz="1200" b="1" i="1" dirty="0">
                <a:ea typeface="+mn-lt"/>
                <a:cs typeface="+mn-lt"/>
              </a:rPr>
              <a:t> The Study Skills Handbook.</a:t>
            </a:r>
            <a:r>
              <a:rPr lang="en-GB" sz="1200" b="1" dirty="0">
                <a:ea typeface="+mn-lt"/>
                <a:cs typeface="+mn-lt"/>
              </a:rPr>
              <a:t> 5th edn. London: Red Globe Press.</a:t>
            </a:r>
          </a:p>
          <a:p>
            <a:endParaRPr lang="en-GB" sz="1200" b="1" i="1" dirty="0">
              <a:cs typeface="Calibri"/>
            </a:endParaRPr>
          </a:p>
          <a:p>
            <a:r>
              <a:rPr lang="en-GB" sz="1200" b="1" dirty="0">
                <a:ea typeface="+mn-lt"/>
                <a:cs typeface="+mn-lt"/>
              </a:rPr>
              <a:t>Day. T.(2018)</a:t>
            </a:r>
            <a:r>
              <a:rPr lang="en-GB" sz="1200" b="1" i="1" dirty="0">
                <a:ea typeface="+mn-lt"/>
                <a:cs typeface="+mn-lt"/>
              </a:rPr>
              <a:t> Success in Academic Writing.</a:t>
            </a:r>
            <a:r>
              <a:rPr lang="en-GB" sz="1200" b="1" dirty="0">
                <a:ea typeface="+mn-lt"/>
                <a:cs typeface="+mn-lt"/>
              </a:rPr>
              <a:t> 2nd edn. Bloomsbury : Bloomsbury Publishing Plc.</a:t>
            </a:r>
          </a:p>
          <a:p>
            <a:endParaRPr lang="en-GB" sz="1200" b="1" dirty="0">
              <a:cs typeface="Calibri"/>
            </a:endParaRPr>
          </a:p>
          <a:p>
            <a:r>
              <a:rPr lang="en-GB" sz="1200" b="1" dirty="0">
                <a:ea typeface="+mn-lt"/>
                <a:cs typeface="+mn-lt"/>
              </a:rPr>
              <a:t>Dumitrascu.S.(2017)</a:t>
            </a:r>
            <a:r>
              <a:rPr lang="en-GB" sz="1200" b="1" i="1" dirty="0">
                <a:ea typeface="+mn-lt"/>
                <a:cs typeface="+mn-lt"/>
              </a:rPr>
              <a:t> Effective Time Management: A</a:t>
            </a:r>
            <a:r>
              <a:rPr lang="en-GB" sz="1200" b="1" dirty="0">
                <a:ea typeface="+mn-lt"/>
                <a:cs typeface="+mn-lt"/>
              </a:rPr>
              <a:t> </a:t>
            </a:r>
            <a:r>
              <a:rPr lang="en-GB" sz="1200" b="1" i="1" dirty="0">
                <a:ea typeface="+mn-lt"/>
                <a:cs typeface="+mn-lt"/>
              </a:rPr>
              <a:t>Practical Guide ( Career Book 1)</a:t>
            </a:r>
            <a:r>
              <a:rPr lang="en-GB" sz="1200" b="1" dirty="0">
                <a:ea typeface="+mn-lt"/>
                <a:cs typeface="+mn-lt"/>
              </a:rPr>
              <a:t>. Amazon Digital Services LLC-KPP.</a:t>
            </a:r>
          </a:p>
          <a:p>
            <a:endParaRPr lang="en-GB" sz="1200" b="1" dirty="0">
              <a:cs typeface="Calibri"/>
            </a:endParaRPr>
          </a:p>
          <a:p>
            <a:r>
              <a:rPr lang="en-GB" sz="1200" b="1" dirty="0">
                <a:ea typeface="+mn-lt"/>
                <a:cs typeface="+mn-lt"/>
              </a:rPr>
              <a:t>Elder. L. and Paul. R.(2009)</a:t>
            </a:r>
            <a:r>
              <a:rPr lang="en-GB" sz="1200" b="1" i="1" dirty="0">
                <a:ea typeface="+mn-lt"/>
                <a:cs typeface="+mn-lt"/>
              </a:rPr>
              <a:t>The Aspiring Thinker's Guide to Critical Thinking</a:t>
            </a:r>
            <a:r>
              <a:rPr lang="en-GB" sz="1200" b="1" dirty="0">
                <a:ea typeface="+mn-lt"/>
                <a:cs typeface="+mn-lt"/>
              </a:rPr>
              <a:t>. Louisville: University of Louisville.</a:t>
            </a:r>
          </a:p>
          <a:p>
            <a:endParaRPr lang="en-GB" sz="1200" b="1" dirty="0">
              <a:cs typeface="Calibri"/>
            </a:endParaRPr>
          </a:p>
          <a:p>
            <a:r>
              <a:rPr lang="en-GB" sz="1200" dirty="0">
                <a:cs typeface="Calibri"/>
              </a:rPr>
              <a:t> </a:t>
            </a:r>
            <a:r>
              <a:rPr lang="en-GB" sz="1200" b="1" dirty="0">
                <a:cs typeface="Calibri"/>
              </a:rPr>
              <a:t>University of Wales Trinity Saint David.(n.d) </a:t>
            </a:r>
            <a:r>
              <a:rPr lang="en-GB" sz="1200" b="1" i="1" dirty="0">
                <a:cs typeface="Calibri"/>
              </a:rPr>
              <a:t>Harvard Referencing Handbook</a:t>
            </a:r>
            <a:r>
              <a:rPr lang="en-GB" sz="1200" b="1" dirty="0">
                <a:cs typeface="Calibri"/>
              </a:rPr>
              <a:t>. Wales :The</a:t>
            </a:r>
            <a:r>
              <a:rPr lang="en-GB" sz="1200" b="1" dirty="0">
                <a:ea typeface="+mn-lt"/>
                <a:cs typeface="+mn-lt"/>
              </a:rPr>
              <a:t> UWTSD Academic Liaison team, Library and Learning Resources.</a:t>
            </a:r>
            <a:endParaRPr lang="en-GB" b="1">
              <a:cs typeface="Calibri"/>
            </a:endParaRPr>
          </a:p>
          <a:p>
            <a:endParaRPr lang="en-GB" sz="1200" b="1" dirty="0">
              <a:cs typeface="Calibri"/>
            </a:endParaRPr>
          </a:p>
          <a:p>
            <a:r>
              <a:rPr lang="en-GB" sz="1200" b="1" dirty="0">
                <a:ea typeface="+mn-lt"/>
                <a:cs typeface="+mn-lt"/>
              </a:rPr>
              <a:t>Roah.H.(2015)</a:t>
            </a:r>
            <a:r>
              <a:rPr lang="en-GB" sz="1200" b="1" i="1" dirty="0">
                <a:ea typeface="+mn-lt"/>
                <a:cs typeface="+mn-lt"/>
              </a:rPr>
              <a:t>Time Management :The 24.5 Hour Day: Learn Time and Management Skills and Tips to Increase</a:t>
            </a:r>
            <a:r>
              <a:rPr lang="en-GB" sz="1200" b="1" dirty="0">
                <a:ea typeface="+mn-lt"/>
                <a:cs typeface="+mn-lt"/>
              </a:rPr>
              <a:t>. Axiom Core Publishing.</a:t>
            </a:r>
          </a:p>
          <a:p>
            <a:endParaRPr lang="en-GB" sz="1200" b="1" dirty="0">
              <a:cs typeface="Calibri"/>
            </a:endParaRPr>
          </a:p>
          <a:p>
            <a:endParaRPr lang="en-GB" sz="1200" i="1" dirty="0">
              <a:cs typeface="Calibri"/>
            </a:endParaRPr>
          </a:p>
          <a:p>
            <a:endParaRPr lang="en-GB" sz="1200" i="1" dirty="0">
              <a:cs typeface="Calibri"/>
            </a:endParaRPr>
          </a:p>
          <a:p>
            <a:endParaRPr lang="en-GB" sz="1200" i="1" dirty="0">
              <a:cs typeface="Calibri"/>
            </a:endParaRPr>
          </a:p>
          <a:p>
            <a:endParaRPr lang="en-GB" sz="1200" dirty="0">
              <a:cs typeface="Calibri"/>
            </a:endParaRPr>
          </a:p>
          <a:p>
            <a:endParaRPr lang="en-GB" sz="1200" dirty="0">
              <a:cs typeface="Calibri"/>
            </a:endParaRPr>
          </a:p>
          <a:p>
            <a:endParaRPr lang="en-GB" sz="1200" dirty="0">
              <a:cs typeface="Calibri"/>
            </a:endParaRPr>
          </a:p>
          <a:p>
            <a:endParaRPr lang="en-GB" sz="1200" dirty="0">
              <a:cs typeface="Calibri"/>
            </a:endParaRPr>
          </a:p>
          <a:p>
            <a:endParaRPr lang="en-GB" dirty="0">
              <a:cs typeface="Calibri"/>
            </a:endParaRPr>
          </a:p>
        </p:txBody>
      </p:sp>
    </p:spTree>
    <p:extLst>
      <p:ext uri="{BB962C8B-B14F-4D97-AF65-F5344CB8AC3E}">
        <p14:creationId xmlns:p14="http://schemas.microsoft.com/office/powerpoint/2010/main" val="5344623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748</cp:revision>
  <dcterms:created xsi:type="dcterms:W3CDTF">2022-09-26T17:04:13Z</dcterms:created>
  <dcterms:modified xsi:type="dcterms:W3CDTF">2022-10-01T09:55:29Z</dcterms:modified>
</cp:coreProperties>
</file>