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AA94BF-C251-C820-F189-51C46D7B7698}" v="99" dt="2025-11-20T17:54:09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-Ionela Petrisor (2507471)" userId="S::2507471@student.uwtsd.ac.uk::f0898c33-e5a6-4b8a-ac5a-7ce4a577d963" providerId="AD" clId="Web-{60AA94BF-C251-C820-F189-51C46D7B7698}"/>
    <pc:docChg chg="addSld modSld">
      <pc:chgData name="Stefana-Ionela Petrisor (2507471)" userId="S::2507471@student.uwtsd.ac.uk::f0898c33-e5a6-4b8a-ac5a-7ce4a577d963" providerId="AD" clId="Web-{60AA94BF-C251-C820-F189-51C46D7B7698}" dt="2025-11-20T17:54:09.754" v="84" actId="1076"/>
      <pc:docMkLst>
        <pc:docMk/>
      </pc:docMkLst>
      <pc:sldChg chg="delSp">
        <pc:chgData name="Stefana-Ionela Petrisor (2507471)" userId="S::2507471@student.uwtsd.ac.uk::f0898c33-e5a6-4b8a-ac5a-7ce4a577d963" providerId="AD" clId="Web-{60AA94BF-C251-C820-F189-51C46D7B7698}" dt="2025-11-20T17:20:41.335" v="0"/>
        <pc:sldMkLst>
          <pc:docMk/>
          <pc:sldMk cId="109857222" sldId="256"/>
        </pc:sldMkLst>
        <pc:spChg chg="del">
          <ac:chgData name="Stefana-Ionela Petrisor (2507471)" userId="S::2507471@student.uwtsd.ac.uk::f0898c33-e5a6-4b8a-ac5a-7ce4a577d963" providerId="AD" clId="Web-{60AA94BF-C251-C820-F189-51C46D7B7698}" dt="2025-11-20T17:20:41.335" v="0"/>
          <ac:spMkLst>
            <pc:docMk/>
            <pc:sldMk cId="109857222" sldId="256"/>
            <ac:spMk id="65" creationId="{C058434F-359D-6AC0-60A4-036D2C817C65}"/>
          </ac:spMkLst>
        </pc:spChg>
      </pc:sldChg>
      <pc:sldChg chg="addSp delSp modSp mod setBg">
        <pc:chgData name="Stefana-Ionela Petrisor (2507471)" userId="S::2507471@student.uwtsd.ac.uk::f0898c33-e5a6-4b8a-ac5a-7ce4a577d963" providerId="AD" clId="Web-{60AA94BF-C251-C820-F189-51C46D7B7698}" dt="2025-11-20T17:26:15.927" v="13"/>
        <pc:sldMkLst>
          <pc:docMk/>
          <pc:sldMk cId="1668566144" sldId="257"/>
        </pc:sldMkLst>
        <pc:spChg chg="mod">
          <ac:chgData name="Stefana-Ionela Petrisor (2507471)" userId="S::2507471@student.uwtsd.ac.uk::f0898c33-e5a6-4b8a-ac5a-7ce4a577d963" providerId="AD" clId="Web-{60AA94BF-C251-C820-F189-51C46D7B7698}" dt="2025-11-20T17:26:15.927" v="12"/>
          <ac:spMkLst>
            <pc:docMk/>
            <pc:sldMk cId="1668566144" sldId="257"/>
            <ac:spMk id="2" creationId="{D8B2E331-011F-8F91-6641-935FE4451FA3}"/>
          </ac:spMkLst>
        </pc:spChg>
        <pc:spChg chg="del mod">
          <ac:chgData name="Stefana-Ionela Petrisor (2507471)" userId="S::2507471@student.uwtsd.ac.uk::f0898c33-e5a6-4b8a-ac5a-7ce4a577d963" providerId="AD" clId="Web-{60AA94BF-C251-C820-F189-51C46D7B7698}" dt="2025-11-20T17:26:15.927" v="13"/>
          <ac:spMkLst>
            <pc:docMk/>
            <pc:sldMk cId="1668566144" sldId="257"/>
            <ac:spMk id="3" creationId="{BE9179B7-B32E-8988-F75C-E42052032DBB}"/>
          </ac:spMkLst>
        </pc:spChg>
        <pc:spChg chg="add del mod">
          <ac:chgData name="Stefana-Ionela Petrisor (2507471)" userId="S::2507471@student.uwtsd.ac.uk::f0898c33-e5a6-4b8a-ac5a-7ce4a577d963" providerId="AD" clId="Web-{60AA94BF-C251-C820-F189-51C46D7B7698}" dt="2025-11-20T17:25:05.863" v="2"/>
          <ac:spMkLst>
            <pc:docMk/>
            <pc:sldMk cId="1668566144" sldId="257"/>
            <ac:spMk id="6" creationId="{0CDF5307-B8EF-AE04-C359-C63E6BB15083}"/>
          </ac:spMkLst>
        </pc:spChg>
        <pc:grpChg chg="add del">
          <ac:chgData name="Stefana-Ionela Petrisor (2507471)" userId="S::2507471@student.uwtsd.ac.uk::f0898c33-e5a6-4b8a-ac5a-7ce4a577d963" providerId="AD" clId="Web-{60AA94BF-C251-C820-F189-51C46D7B7698}" dt="2025-11-20T17:26:15.927" v="12"/>
          <ac:grpSpMkLst>
            <pc:docMk/>
            <pc:sldMk cId="1668566144" sldId="257"/>
            <ac:grpSpMk id="12" creationId="{15FF890B-3CE7-403A-AECE-2DE04FC7AF80}"/>
          </ac:grpSpMkLst>
        </pc:grpChg>
        <pc:graphicFrameChg chg="add">
          <ac:chgData name="Stefana-Ionela Petrisor (2507471)" userId="S::2507471@student.uwtsd.ac.uk::f0898c33-e5a6-4b8a-ac5a-7ce4a577d963" providerId="AD" clId="Web-{60AA94BF-C251-C820-F189-51C46D7B7698}" dt="2025-11-20T17:26:15.927" v="13"/>
          <ac:graphicFrameMkLst>
            <pc:docMk/>
            <pc:sldMk cId="1668566144" sldId="257"/>
            <ac:graphicFrameMk id="9" creationId="{E48C4961-59B8-B5D3-7EE3-16E1EE9A2479}"/>
          </ac:graphicFrameMkLst>
        </pc:graphicFrameChg>
        <pc:picChg chg="del">
          <ac:chgData name="Stefana-Ionela Petrisor (2507471)" userId="S::2507471@student.uwtsd.ac.uk::f0898c33-e5a6-4b8a-ac5a-7ce4a577d963" providerId="AD" clId="Web-{60AA94BF-C251-C820-F189-51C46D7B7698}" dt="2025-11-20T17:20:51.929" v="1"/>
          <ac:picMkLst>
            <pc:docMk/>
            <pc:sldMk cId="1668566144" sldId="257"/>
            <ac:picMk id="5" creationId="{B096BB3D-B5F6-5E34-9ABD-5941DB21CEB8}"/>
          </ac:picMkLst>
        </pc:picChg>
        <pc:picChg chg="add mod ord">
          <ac:chgData name="Stefana-Ionela Petrisor (2507471)" userId="S::2507471@student.uwtsd.ac.uk::f0898c33-e5a6-4b8a-ac5a-7ce4a577d963" providerId="AD" clId="Web-{60AA94BF-C251-C820-F189-51C46D7B7698}" dt="2025-11-20T17:26:15.927" v="12"/>
          <ac:picMkLst>
            <pc:docMk/>
            <pc:sldMk cId="1668566144" sldId="257"/>
            <ac:picMk id="7" creationId="{87467AED-3C04-E4A3-0607-3D81E4312723}"/>
          </ac:picMkLst>
        </pc:picChg>
      </pc:sldChg>
      <pc:sldChg chg="addSp delSp modSp mod setBg">
        <pc:chgData name="Stefana-Ionela Petrisor (2507471)" userId="S::2507471@student.uwtsd.ac.uk::f0898c33-e5a6-4b8a-ac5a-7ce4a577d963" providerId="AD" clId="Web-{60AA94BF-C251-C820-F189-51C46D7B7698}" dt="2025-11-20T17:33:09.236" v="21"/>
        <pc:sldMkLst>
          <pc:docMk/>
          <pc:sldMk cId="351830362" sldId="258"/>
        </pc:sldMkLst>
        <pc:spChg chg="mod">
          <ac:chgData name="Stefana-Ionela Petrisor (2507471)" userId="S::2507471@student.uwtsd.ac.uk::f0898c33-e5a6-4b8a-ac5a-7ce4a577d963" providerId="AD" clId="Web-{60AA94BF-C251-C820-F189-51C46D7B7698}" dt="2025-11-20T17:33:09.204" v="20"/>
          <ac:spMkLst>
            <pc:docMk/>
            <pc:sldMk cId="351830362" sldId="258"/>
            <ac:spMk id="2" creationId="{9822AE87-2290-B512-5B06-249D8BC71170}"/>
          </ac:spMkLst>
        </pc:spChg>
        <pc:spChg chg="del mod">
          <ac:chgData name="Stefana-Ionela Petrisor (2507471)" userId="S::2507471@student.uwtsd.ac.uk::f0898c33-e5a6-4b8a-ac5a-7ce4a577d963" providerId="AD" clId="Web-{60AA94BF-C251-C820-F189-51C46D7B7698}" dt="2025-11-20T17:33:09.236" v="21"/>
          <ac:spMkLst>
            <pc:docMk/>
            <pc:sldMk cId="351830362" sldId="258"/>
            <ac:spMk id="3" creationId="{43D5A934-55C3-54FB-5E1D-F8C624568415}"/>
          </ac:spMkLst>
        </pc:spChg>
        <pc:spChg chg="add del mod">
          <ac:chgData name="Stefana-Ionela Petrisor (2507471)" userId="S::2507471@student.uwtsd.ac.uk::f0898c33-e5a6-4b8a-ac5a-7ce4a577d963" providerId="AD" clId="Web-{60AA94BF-C251-C820-F189-51C46D7B7698}" dt="2025-11-20T17:28:29.024" v="15"/>
          <ac:spMkLst>
            <pc:docMk/>
            <pc:sldMk cId="351830362" sldId="258"/>
            <ac:spMk id="6" creationId="{454926D3-2231-C227-49E8-D6F758E7AE1E}"/>
          </ac:spMkLst>
        </pc:spChg>
        <pc:grpChg chg="add del">
          <ac:chgData name="Stefana-Ionela Petrisor (2507471)" userId="S::2507471@student.uwtsd.ac.uk::f0898c33-e5a6-4b8a-ac5a-7ce4a577d963" providerId="AD" clId="Web-{60AA94BF-C251-C820-F189-51C46D7B7698}" dt="2025-11-20T17:33:09.204" v="20"/>
          <ac:grpSpMkLst>
            <pc:docMk/>
            <pc:sldMk cId="351830362" sldId="258"/>
            <ac:grpSpMk id="12" creationId="{15FF890B-3CE7-403A-AECE-2DE04FC7AF80}"/>
          </ac:grpSpMkLst>
        </pc:grpChg>
        <pc:graphicFrameChg chg="add">
          <ac:chgData name="Stefana-Ionela Petrisor (2507471)" userId="S::2507471@student.uwtsd.ac.uk::f0898c33-e5a6-4b8a-ac5a-7ce4a577d963" providerId="AD" clId="Web-{60AA94BF-C251-C820-F189-51C46D7B7698}" dt="2025-11-20T17:33:09.236" v="21"/>
          <ac:graphicFrameMkLst>
            <pc:docMk/>
            <pc:sldMk cId="351830362" sldId="258"/>
            <ac:graphicFrameMk id="9" creationId="{E9F3F7D8-8AE7-195C-B845-FBA559FC3A89}"/>
          </ac:graphicFrameMkLst>
        </pc:graphicFrameChg>
        <pc:picChg chg="del">
          <ac:chgData name="Stefana-Ionela Petrisor (2507471)" userId="S::2507471@student.uwtsd.ac.uk::f0898c33-e5a6-4b8a-ac5a-7ce4a577d963" providerId="AD" clId="Web-{60AA94BF-C251-C820-F189-51C46D7B7698}" dt="2025-11-20T17:26:32.006" v="14"/>
          <ac:picMkLst>
            <pc:docMk/>
            <pc:sldMk cId="351830362" sldId="258"/>
            <ac:picMk id="5" creationId="{67141BE9-2B10-5F2C-611A-81B5A03CA83E}"/>
          </ac:picMkLst>
        </pc:picChg>
        <pc:picChg chg="add mod">
          <ac:chgData name="Stefana-Ionela Petrisor (2507471)" userId="S::2507471@student.uwtsd.ac.uk::f0898c33-e5a6-4b8a-ac5a-7ce4a577d963" providerId="AD" clId="Web-{60AA94BF-C251-C820-F189-51C46D7B7698}" dt="2025-11-20T17:33:09.204" v="20"/>
          <ac:picMkLst>
            <pc:docMk/>
            <pc:sldMk cId="351830362" sldId="258"/>
            <ac:picMk id="7" creationId="{6FEB903B-575B-20AE-9083-069CE2F2C84C}"/>
          </ac:picMkLst>
        </pc:picChg>
      </pc:sldChg>
      <pc:sldChg chg="addSp delSp modSp">
        <pc:chgData name="Stefana-Ionela Petrisor (2507471)" userId="S::2507471@student.uwtsd.ac.uk::f0898c33-e5a6-4b8a-ac5a-7ce4a577d963" providerId="AD" clId="Web-{60AA94BF-C251-C820-F189-51C46D7B7698}" dt="2025-11-20T17:38:02.713" v="35" actId="14100"/>
        <pc:sldMkLst>
          <pc:docMk/>
          <pc:sldMk cId="1895270117" sldId="259"/>
        </pc:sldMkLst>
        <pc:spChg chg="del">
          <ac:chgData name="Stefana-Ionela Petrisor (2507471)" userId="S::2507471@student.uwtsd.ac.uk::f0898c33-e5a6-4b8a-ac5a-7ce4a577d963" providerId="AD" clId="Web-{60AA94BF-C251-C820-F189-51C46D7B7698}" dt="2025-11-20T17:37:20.976" v="30"/>
          <ac:spMkLst>
            <pc:docMk/>
            <pc:sldMk cId="1895270117" sldId="259"/>
            <ac:spMk id="3" creationId="{430984F1-78CB-2981-3B82-1A211DCB4E6C}"/>
          </ac:spMkLst>
        </pc:spChg>
        <pc:spChg chg="add del mod">
          <ac:chgData name="Stefana-Ionela Petrisor (2507471)" userId="S::2507471@student.uwtsd.ac.uk::f0898c33-e5a6-4b8a-ac5a-7ce4a577d963" providerId="AD" clId="Web-{60AA94BF-C251-C820-F189-51C46D7B7698}" dt="2025-11-20T17:34:04.471" v="23"/>
          <ac:spMkLst>
            <pc:docMk/>
            <pc:sldMk cId="1895270117" sldId="259"/>
            <ac:spMk id="6" creationId="{D7EBD28C-970C-A6D8-FC28-9903B12D0CAB}"/>
          </ac:spMkLst>
        </pc:spChg>
        <pc:graphicFrameChg chg="add">
          <ac:chgData name="Stefana-Ionela Petrisor (2507471)" userId="S::2507471@student.uwtsd.ac.uk::f0898c33-e5a6-4b8a-ac5a-7ce4a577d963" providerId="AD" clId="Web-{60AA94BF-C251-C820-F189-51C46D7B7698}" dt="2025-11-20T17:37:20.976" v="30"/>
          <ac:graphicFrameMkLst>
            <pc:docMk/>
            <pc:sldMk cId="1895270117" sldId="259"/>
            <ac:graphicFrameMk id="9" creationId="{4F66FC68-610A-C1FC-52CE-D230A9CE0E14}"/>
          </ac:graphicFrameMkLst>
        </pc:graphicFrameChg>
        <pc:picChg chg="del">
          <ac:chgData name="Stefana-Ionela Petrisor (2507471)" userId="S::2507471@student.uwtsd.ac.uk::f0898c33-e5a6-4b8a-ac5a-7ce4a577d963" providerId="AD" clId="Web-{60AA94BF-C251-C820-F189-51C46D7B7698}" dt="2025-11-20T17:33:50.315" v="22"/>
          <ac:picMkLst>
            <pc:docMk/>
            <pc:sldMk cId="1895270117" sldId="259"/>
            <ac:picMk id="5" creationId="{F0D013B9-6829-C8AE-20C5-B87DCAB5D37B}"/>
          </ac:picMkLst>
        </pc:picChg>
        <pc:picChg chg="add mod">
          <ac:chgData name="Stefana-Ionela Petrisor (2507471)" userId="S::2507471@student.uwtsd.ac.uk::f0898c33-e5a6-4b8a-ac5a-7ce4a577d963" providerId="AD" clId="Web-{60AA94BF-C251-C820-F189-51C46D7B7698}" dt="2025-11-20T17:38:02.713" v="35" actId="14100"/>
          <ac:picMkLst>
            <pc:docMk/>
            <pc:sldMk cId="1895270117" sldId="259"/>
            <ac:picMk id="7" creationId="{C0CC58EB-9480-9C53-BAA6-DBAF00D109BC}"/>
          </ac:picMkLst>
        </pc:picChg>
      </pc:sldChg>
      <pc:sldChg chg="addSp delSp modSp">
        <pc:chgData name="Stefana-Ionela Petrisor (2507471)" userId="S::2507471@student.uwtsd.ac.uk::f0898c33-e5a6-4b8a-ac5a-7ce4a577d963" providerId="AD" clId="Web-{60AA94BF-C251-C820-F189-51C46D7B7698}" dt="2025-11-20T17:40:46.473" v="37"/>
        <pc:sldMkLst>
          <pc:docMk/>
          <pc:sldMk cId="2773389795" sldId="260"/>
        </pc:sldMkLst>
        <pc:spChg chg="add del mod">
          <ac:chgData name="Stefana-Ionela Petrisor (2507471)" userId="S::2507471@student.uwtsd.ac.uk::f0898c33-e5a6-4b8a-ac5a-7ce4a577d963" providerId="AD" clId="Web-{60AA94BF-C251-C820-F189-51C46D7B7698}" dt="2025-11-20T17:40:46.473" v="37"/>
          <ac:spMkLst>
            <pc:docMk/>
            <pc:sldMk cId="2773389795" sldId="260"/>
            <ac:spMk id="6" creationId="{BC4A736A-D61D-7CCA-9A9F-6091C21605B8}"/>
          </ac:spMkLst>
        </pc:spChg>
        <pc:picChg chg="del">
          <ac:chgData name="Stefana-Ionela Petrisor (2507471)" userId="S::2507471@student.uwtsd.ac.uk::f0898c33-e5a6-4b8a-ac5a-7ce4a577d963" providerId="AD" clId="Web-{60AA94BF-C251-C820-F189-51C46D7B7698}" dt="2025-11-20T17:40:30.753" v="36"/>
          <ac:picMkLst>
            <pc:docMk/>
            <pc:sldMk cId="2773389795" sldId="260"/>
            <ac:picMk id="5" creationId="{3CFFEB0D-801E-2F45-8EDD-2711ABEF3742}"/>
          </ac:picMkLst>
        </pc:picChg>
      </pc:sldChg>
      <pc:sldChg chg="addSp delSp modSp new mod setBg">
        <pc:chgData name="Stefana-Ionela Petrisor (2507471)" userId="S::2507471@student.uwtsd.ac.uk::f0898c33-e5a6-4b8a-ac5a-7ce4a577d963" providerId="AD" clId="Web-{60AA94BF-C251-C820-F189-51C46D7B7698}" dt="2025-11-20T17:54:09.754" v="84" actId="1076"/>
        <pc:sldMkLst>
          <pc:docMk/>
          <pc:sldMk cId="3722608720" sldId="261"/>
        </pc:sldMkLst>
        <pc:spChg chg="del">
          <ac:chgData name="Stefana-Ionela Petrisor (2507471)" userId="S::2507471@student.uwtsd.ac.uk::f0898c33-e5a6-4b8a-ac5a-7ce4a577d963" providerId="AD" clId="Web-{60AA94BF-C251-C820-F189-51C46D7B7698}" dt="2025-11-20T17:48:50.984" v="41"/>
          <ac:spMkLst>
            <pc:docMk/>
            <pc:sldMk cId="3722608720" sldId="261"/>
            <ac:spMk id="2" creationId="{7EBE4979-77E0-2B93-3AAD-A4E8B497990B}"/>
          </ac:spMkLst>
        </pc:spChg>
        <pc:spChg chg="del">
          <ac:chgData name="Stefana-Ionela Petrisor (2507471)" userId="S::2507471@student.uwtsd.ac.uk::f0898c33-e5a6-4b8a-ac5a-7ce4a577d963" providerId="AD" clId="Web-{60AA94BF-C251-C820-F189-51C46D7B7698}" dt="2025-11-20T17:48:16.374" v="39"/>
          <ac:spMkLst>
            <pc:docMk/>
            <pc:sldMk cId="3722608720" sldId="261"/>
            <ac:spMk id="3" creationId="{F6EC2B8D-83A1-9E78-AD0C-920093EB0821}"/>
          </ac:spMkLst>
        </pc:spChg>
        <pc:spChg chg="del">
          <ac:chgData name="Stefana-Ionela Petrisor (2507471)" userId="S::2507471@student.uwtsd.ac.uk::f0898c33-e5a6-4b8a-ac5a-7ce4a577d963" providerId="AD" clId="Web-{60AA94BF-C251-C820-F189-51C46D7B7698}" dt="2025-11-20T17:48:39.593" v="40"/>
          <ac:spMkLst>
            <pc:docMk/>
            <pc:sldMk cId="3722608720" sldId="261"/>
            <ac:spMk id="4" creationId="{47917604-95F4-DE87-3134-7C36160AFC55}"/>
          </ac:spMkLst>
        </pc:spChg>
        <pc:spChg chg="add mod">
          <ac:chgData name="Stefana-Ionela Petrisor (2507471)" userId="S::2507471@student.uwtsd.ac.uk::f0898c33-e5a6-4b8a-ac5a-7ce4a577d963" providerId="AD" clId="Web-{60AA94BF-C251-C820-F189-51C46D7B7698}" dt="2025-11-20T17:53:19.862" v="80"/>
          <ac:spMkLst>
            <pc:docMk/>
            <pc:sldMk cId="3722608720" sldId="261"/>
            <ac:spMk id="5" creationId="{67C9E8A4-9780-913E-894C-E8B5402C7D2E}"/>
          </ac:spMkLst>
        </pc:spChg>
        <pc:spChg chg="add">
          <ac:chgData name="Stefana-Ionela Petrisor (2507471)" userId="S::2507471@student.uwtsd.ac.uk::f0898c33-e5a6-4b8a-ac5a-7ce4a577d963" providerId="AD" clId="Web-{60AA94BF-C251-C820-F189-51C46D7B7698}" dt="2025-11-20T17:53:19.862" v="80"/>
          <ac:spMkLst>
            <pc:docMk/>
            <pc:sldMk cId="3722608720" sldId="261"/>
            <ac:spMk id="18" creationId="{15655827-B42D-4180-88D3-D83F25E4BD1C}"/>
          </ac:spMkLst>
        </pc:spChg>
        <pc:spChg chg="add">
          <ac:chgData name="Stefana-Ionela Petrisor (2507471)" userId="S::2507471@student.uwtsd.ac.uk::f0898c33-e5a6-4b8a-ac5a-7ce4a577d963" providerId="AD" clId="Web-{60AA94BF-C251-C820-F189-51C46D7B7698}" dt="2025-11-20T17:53:19.862" v="80"/>
          <ac:spMkLst>
            <pc:docMk/>
            <pc:sldMk cId="3722608720" sldId="261"/>
            <ac:spMk id="20" creationId="{24ACCB06-563C-4ADE-B4D6-1FE9F723C7D9}"/>
          </ac:spMkLst>
        </pc:spChg>
        <pc:spChg chg="add">
          <ac:chgData name="Stefana-Ionela Petrisor (2507471)" userId="S::2507471@student.uwtsd.ac.uk::f0898c33-e5a6-4b8a-ac5a-7ce4a577d963" providerId="AD" clId="Web-{60AA94BF-C251-C820-F189-51C46D7B7698}" dt="2025-11-20T17:53:19.862" v="80"/>
          <ac:spMkLst>
            <pc:docMk/>
            <pc:sldMk cId="3722608720" sldId="261"/>
            <ac:spMk id="22" creationId="{40761ECD-D92B-46AE-82CA-640023D282F9}"/>
          </ac:spMkLst>
        </pc:spChg>
        <pc:spChg chg="add">
          <ac:chgData name="Stefana-Ionela Petrisor (2507471)" userId="S::2507471@student.uwtsd.ac.uk::f0898c33-e5a6-4b8a-ac5a-7ce4a577d963" providerId="AD" clId="Web-{60AA94BF-C251-C820-F189-51C46D7B7698}" dt="2025-11-20T17:53:19.862" v="80"/>
          <ac:spMkLst>
            <pc:docMk/>
            <pc:sldMk cId="3722608720" sldId="261"/>
            <ac:spMk id="24" creationId="{9A928607-C55C-40FD-B2DF-6CD6A7226A71}"/>
          </ac:spMkLst>
        </pc:spChg>
        <pc:spChg chg="add">
          <ac:chgData name="Stefana-Ionela Petrisor (2507471)" userId="S::2507471@student.uwtsd.ac.uk::f0898c33-e5a6-4b8a-ac5a-7ce4a577d963" providerId="AD" clId="Web-{60AA94BF-C251-C820-F189-51C46D7B7698}" dt="2025-11-20T17:53:19.862" v="80"/>
          <ac:spMkLst>
            <pc:docMk/>
            <pc:sldMk cId="3722608720" sldId="261"/>
            <ac:spMk id="26" creationId="{400A20C1-29A4-43E0-AB15-7931F76F8C2D}"/>
          </ac:spMkLst>
        </pc:spChg>
        <pc:grpChg chg="add">
          <ac:chgData name="Stefana-Ionela Petrisor (2507471)" userId="S::2507471@student.uwtsd.ac.uk::f0898c33-e5a6-4b8a-ac5a-7ce4a577d963" providerId="AD" clId="Web-{60AA94BF-C251-C820-F189-51C46D7B7698}" dt="2025-11-20T17:53:19.862" v="80"/>
          <ac:grpSpMkLst>
            <pc:docMk/>
            <pc:sldMk cId="3722608720" sldId="261"/>
            <ac:grpSpMk id="10" creationId="{E9D059B6-ADD8-488A-B346-63289E90D13F}"/>
          </ac:grpSpMkLst>
        </pc:grpChg>
        <pc:picChg chg="add mod">
          <ac:chgData name="Stefana-Ionela Petrisor (2507471)" userId="S::2507471@student.uwtsd.ac.uk::f0898c33-e5a6-4b8a-ac5a-7ce4a577d963" providerId="AD" clId="Web-{60AA94BF-C251-C820-F189-51C46D7B7698}" dt="2025-11-20T17:54:09.754" v="84" actId="1076"/>
          <ac:picMkLst>
            <pc:docMk/>
            <pc:sldMk cId="3722608720" sldId="261"/>
            <ac:picMk id="6" creationId="{ABE59277-DA40-441A-A978-25BE1DAEC5F3}"/>
          </ac:picMkLst>
        </pc:picChg>
      </pc:sldChg>
    </pc:docChg>
  </pc:docChgLst>
  <pc:docChgLst>
    <pc:chgData name="Stefana-Ionela Petrisor (2507471)" userId="S::2507471@student.uwtsd.ac.uk::f0898c33-e5a6-4b8a-ac5a-7ce4a577d963" providerId="AD" clId="Web-{A5C3A400-0023-06FD-F203-D48F899D73BA}"/>
    <pc:docChg chg="mod addSld delSld modSld addMainMaster delMainMaster">
      <pc:chgData name="Stefana-Ionela Petrisor (2507471)" userId="S::2507471@student.uwtsd.ac.uk::f0898c33-e5a6-4b8a-ac5a-7ce4a577d963" providerId="AD" clId="Web-{A5C3A400-0023-06FD-F203-D48F899D73BA}" dt="2025-11-16T19:35:14.319" v="327" actId="20577"/>
      <pc:docMkLst>
        <pc:docMk/>
      </pc:docMkLst>
      <pc:sldChg chg="addSp delSp modSp mod setBg modClrScheme chgLayout">
        <pc:chgData name="Stefana-Ionela Petrisor (2507471)" userId="S::2507471@student.uwtsd.ac.uk::f0898c33-e5a6-4b8a-ac5a-7ce4a577d963" providerId="AD" clId="Web-{A5C3A400-0023-06FD-F203-D48F899D73BA}" dt="2025-11-16T19:35:14.319" v="327" actId="20577"/>
        <pc:sldMkLst>
          <pc:docMk/>
          <pc:sldMk cId="109857222" sldId="256"/>
        </pc:sldMkLst>
        <pc:spChg chg="mod ord">
          <ac:chgData name="Stefana-Ionela Petrisor (2507471)" userId="S::2507471@student.uwtsd.ac.uk::f0898c33-e5a6-4b8a-ac5a-7ce4a577d963" providerId="AD" clId="Web-{A5C3A400-0023-06FD-F203-D48F899D73BA}" dt="2025-11-16T19:35:14.319" v="327" actId="20577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Stefana-Ionela Petrisor (2507471)" userId="S::2507471@student.uwtsd.ac.uk::f0898c33-e5a6-4b8a-ac5a-7ce4a577d963" providerId="AD" clId="Web-{A5C3A400-0023-06FD-F203-D48F899D73BA}" dt="2025-11-16T19:34:58.099" v="322"/>
          <ac:spMkLst>
            <pc:docMk/>
            <pc:sldMk cId="109857222" sldId="256"/>
            <ac:spMk id="32" creationId="{A19B011D-F5B7-2B2E-70BF-8234D08C1708}"/>
          </ac:spMkLst>
        </pc:spChg>
        <pc:spChg chg="add mod ord">
          <ac:chgData name="Stefana-Ionela Petrisor (2507471)" userId="S::2507471@student.uwtsd.ac.uk::f0898c33-e5a6-4b8a-ac5a-7ce4a577d963" providerId="AD" clId="Web-{A5C3A400-0023-06FD-F203-D48F899D73BA}" dt="2025-11-16T19:34:58.099" v="322"/>
          <ac:spMkLst>
            <pc:docMk/>
            <pc:sldMk cId="109857222" sldId="256"/>
            <ac:spMk id="33" creationId="{7F398F5D-0315-D902-4557-63144C1ABC20}"/>
          </ac:spMkLst>
        </pc:spChg>
        <pc:spChg chg="add mod ord">
          <ac:chgData name="Stefana-Ionela Petrisor (2507471)" userId="S::2507471@student.uwtsd.ac.uk::f0898c33-e5a6-4b8a-ac5a-7ce4a577d963" providerId="AD" clId="Web-{A5C3A400-0023-06FD-F203-D48F899D73BA}" dt="2025-11-16T19:34:58.099" v="322"/>
          <ac:spMkLst>
            <pc:docMk/>
            <pc:sldMk cId="109857222" sldId="256"/>
            <ac:spMk id="34" creationId="{D5C311C4-2D90-0294-D10B-3876ACFC19B9}"/>
          </ac:spMkLst>
        </pc:spChg>
        <pc:grpChg chg="add">
          <ac:chgData name="Stefana-Ionela Petrisor (2507471)" userId="S::2507471@student.uwtsd.ac.uk::f0898c33-e5a6-4b8a-ac5a-7ce4a577d963" providerId="AD" clId="Web-{A5C3A400-0023-06FD-F203-D48F899D73BA}" dt="2025-11-16T19:34:58.099" v="322"/>
          <ac:grpSpMkLst>
            <pc:docMk/>
            <pc:sldMk cId="109857222" sldId="256"/>
            <ac:grpSpMk id="64" creationId="{15FF890B-3CE7-403A-AECE-2DE04FC7AF80}"/>
          </ac:grpSpMkLst>
        </pc:grpChg>
        <pc:picChg chg="add mod ord">
          <ac:chgData name="Stefana-Ionela Petrisor (2507471)" userId="S::2507471@student.uwtsd.ac.uk::f0898c33-e5a6-4b8a-ac5a-7ce4a577d963" providerId="AD" clId="Web-{A5C3A400-0023-06FD-F203-D48F899D73BA}" dt="2025-11-16T19:34:58.099" v="322"/>
          <ac:picMkLst>
            <pc:docMk/>
            <pc:sldMk cId="109857222" sldId="256"/>
            <ac:picMk id="4" creationId="{15EB4FFB-6E8B-1EE4-474F-BD5F4F89DE3B}"/>
          </ac:picMkLst>
        </pc:picChg>
      </pc:sldChg>
      <pc:sldChg chg="addSp delSp modSp new mod setBg modClrScheme delDesignElem chgLayout">
        <pc:chgData name="Stefana-Ionela Petrisor (2507471)" userId="S::2507471@student.uwtsd.ac.uk::f0898c33-e5a6-4b8a-ac5a-7ce4a577d963" providerId="AD" clId="Web-{A5C3A400-0023-06FD-F203-D48F899D73BA}" dt="2025-11-16T19:34:30.098" v="319"/>
        <pc:sldMkLst>
          <pc:docMk/>
          <pc:sldMk cId="1668566144" sldId="257"/>
        </pc:sldMkLst>
        <pc:spChg chg="mod ord">
          <ac:chgData name="Stefana-Ionela Petrisor (2507471)" userId="S::2507471@student.uwtsd.ac.uk::f0898c33-e5a6-4b8a-ac5a-7ce4a577d963" providerId="AD" clId="Web-{A5C3A400-0023-06FD-F203-D48F899D73BA}" dt="2025-11-16T19:34:30.098" v="319"/>
          <ac:spMkLst>
            <pc:docMk/>
            <pc:sldMk cId="1668566144" sldId="257"/>
            <ac:spMk id="2" creationId="{D8B2E331-011F-8F91-6641-935FE4451FA3}"/>
          </ac:spMkLst>
        </pc:spChg>
      </pc:sldChg>
      <pc:sldChg chg="addSp delSp modSp new mod setBg modClrScheme delDesignElem chgLayout">
        <pc:chgData name="Stefana-Ionela Petrisor (2507471)" userId="S::2507471@student.uwtsd.ac.uk::f0898c33-e5a6-4b8a-ac5a-7ce4a577d963" providerId="AD" clId="Web-{A5C3A400-0023-06FD-F203-D48F899D73BA}" dt="2025-11-16T19:34:30.098" v="319"/>
        <pc:sldMkLst>
          <pc:docMk/>
          <pc:sldMk cId="351830362" sldId="258"/>
        </pc:sldMkLst>
        <pc:spChg chg="mod ord">
          <ac:chgData name="Stefana-Ionela Petrisor (2507471)" userId="S::2507471@student.uwtsd.ac.uk::f0898c33-e5a6-4b8a-ac5a-7ce4a577d963" providerId="AD" clId="Web-{A5C3A400-0023-06FD-F203-D48F899D73BA}" dt="2025-11-16T19:34:30.098" v="319"/>
          <ac:spMkLst>
            <pc:docMk/>
            <pc:sldMk cId="351830362" sldId="258"/>
            <ac:spMk id="2" creationId="{9822AE87-2290-B512-5B06-249D8BC71170}"/>
          </ac:spMkLst>
        </pc:spChg>
      </pc:sldChg>
      <pc:sldChg chg="addSp delSp modSp new mod setBg modClrScheme delDesignElem chgLayout">
        <pc:chgData name="Stefana-Ionela Petrisor (2507471)" userId="S::2507471@student.uwtsd.ac.uk::f0898c33-e5a6-4b8a-ac5a-7ce4a577d963" providerId="AD" clId="Web-{A5C3A400-0023-06FD-F203-D48F899D73BA}" dt="2025-11-16T19:34:30.098" v="319"/>
        <pc:sldMkLst>
          <pc:docMk/>
          <pc:sldMk cId="1895270117" sldId="259"/>
        </pc:sldMkLst>
        <pc:spChg chg="mod ord">
          <ac:chgData name="Stefana-Ionela Petrisor (2507471)" userId="S::2507471@student.uwtsd.ac.uk::f0898c33-e5a6-4b8a-ac5a-7ce4a577d963" providerId="AD" clId="Web-{A5C3A400-0023-06FD-F203-D48F899D73BA}" dt="2025-11-16T19:34:30.098" v="319"/>
          <ac:spMkLst>
            <pc:docMk/>
            <pc:sldMk cId="1895270117" sldId="259"/>
            <ac:spMk id="2" creationId="{C18E2D89-A5C9-EC4D-051F-A26F6B9B3E34}"/>
          </ac:spMkLst>
        </pc:spChg>
      </pc:sldChg>
      <pc:sldChg chg="addSp delSp modSp new mod setBg modClrScheme delDesignElem chgLayout">
        <pc:chgData name="Stefana-Ionela Petrisor (2507471)" userId="S::2507471@student.uwtsd.ac.uk::f0898c33-e5a6-4b8a-ac5a-7ce4a577d963" providerId="AD" clId="Web-{A5C3A400-0023-06FD-F203-D48F899D73BA}" dt="2025-11-16T19:34:30.098" v="319"/>
        <pc:sldMkLst>
          <pc:docMk/>
          <pc:sldMk cId="2773389795" sldId="260"/>
        </pc:sldMkLst>
        <pc:spChg chg="mod ord">
          <ac:chgData name="Stefana-Ionela Petrisor (2507471)" userId="S::2507471@student.uwtsd.ac.uk::f0898c33-e5a6-4b8a-ac5a-7ce4a577d963" providerId="AD" clId="Web-{A5C3A400-0023-06FD-F203-D48F899D73BA}" dt="2025-11-16T19:34:30.098" v="319"/>
          <ac:spMkLst>
            <pc:docMk/>
            <pc:sldMk cId="2773389795" sldId="260"/>
            <ac:spMk id="2" creationId="{F9714439-B197-57C0-E7FE-0E339A9BAD57}"/>
          </ac:spMkLst>
        </pc:spChg>
        <pc:spChg chg="mod ord">
          <ac:chgData name="Stefana-Ionela Petrisor (2507471)" userId="S::2507471@student.uwtsd.ac.uk::f0898c33-e5a6-4b8a-ac5a-7ce4a577d963" providerId="AD" clId="Web-{A5C3A400-0023-06FD-F203-D48F899D73BA}" dt="2025-11-16T19:34:30.098" v="319"/>
          <ac:spMkLst>
            <pc:docMk/>
            <pc:sldMk cId="2773389795" sldId="260"/>
            <ac:spMk id="3" creationId="{84B8A30B-4480-FABD-3ACA-2E285DA78E01}"/>
          </ac:spMkLst>
        </pc:spChg>
      </pc:sldChg>
      <pc:sldMasterChg chg="add addSldLayout modSldLayout">
        <pc:chgData name="Stefana-Ionela Petrisor (2507471)" userId="S::2507471@student.uwtsd.ac.uk::f0898c33-e5a6-4b8a-ac5a-7ce4a577d963" providerId="AD" clId="Web-{A5C3A400-0023-06FD-F203-D48F899D73BA}" dt="2025-11-16T19:34:30.098" v="319"/>
        <pc:sldMasterMkLst>
          <pc:docMk/>
          <pc:sldMasterMk cId="2611657524" sldId="2147483912"/>
        </pc:sldMasterMkLst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620201472" sldId="2147483913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1800889092" sldId="2147483914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3286843037" sldId="2147483915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623487473" sldId="2147483916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1239044455" sldId="2147483917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3203348857" sldId="2147483918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2746186827" sldId="2147483919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1221717710" sldId="2147483920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300136530" sldId="2147483921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625596491" sldId="2147483922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333422345" sldId="2147483923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4183989519" sldId="2147483924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2069752845" sldId="2147483925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1124574224" sldId="2147483926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3035987148" sldId="2147483927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3365536852" sldId="2147483928"/>
          </pc:sldLayoutMkLst>
        </pc:sldLayoutChg>
        <pc:sldLayoutChg chg="add mod replId">
          <pc:chgData name="Stefana-Ionela Petrisor (2507471)" userId="S::2507471@student.uwtsd.ac.uk::f0898c33-e5a6-4b8a-ac5a-7ce4a577d963" providerId="AD" clId="Web-{A5C3A400-0023-06FD-F203-D48F899D73BA}" dt="2025-11-16T19:34:30.098" v="319"/>
          <pc:sldLayoutMkLst>
            <pc:docMk/>
            <pc:sldMasterMk cId="2611657524" sldId="2147483912"/>
            <pc:sldLayoutMk cId="2496972657" sldId="2147483929"/>
          </pc:sldLayoutMkLst>
        </pc:sldLayoutChg>
      </pc:sldMasterChg>
    </pc:docChg>
  </pc:docChgLst>
  <pc:docChgLst>
    <pc:chgData name="Stefana-Ionela Petrisor (2507471)" userId="S::2507471@student.uwtsd.ac.uk::f0898c33-e5a6-4b8a-ac5a-7ce4a577d963" providerId="AD" clId="Web-{8BC0EBC3-EDB6-ADBF-F6AD-4BF9826A6D16}"/>
    <pc:docChg chg="modSld">
      <pc:chgData name="Stefana-Ionela Petrisor (2507471)" userId="S::2507471@student.uwtsd.ac.uk::f0898c33-e5a6-4b8a-ac5a-7ce4a577d963" providerId="AD" clId="Web-{8BC0EBC3-EDB6-ADBF-F6AD-4BF9826A6D16}" dt="2025-11-18T16:00:37.343" v="0" actId="20577"/>
      <pc:docMkLst>
        <pc:docMk/>
      </pc:docMkLst>
      <pc:sldChg chg="modSp">
        <pc:chgData name="Stefana-Ionela Petrisor (2507471)" userId="S::2507471@student.uwtsd.ac.uk::f0898c33-e5a6-4b8a-ac5a-7ce4a577d963" providerId="AD" clId="Web-{8BC0EBC3-EDB6-ADBF-F6AD-4BF9826A6D16}" dt="2025-11-18T16:00:37.343" v="0" actId="20577"/>
        <pc:sldMkLst>
          <pc:docMk/>
          <pc:sldMk cId="351830362" sldId="258"/>
        </pc:sldMkLst>
        <pc:spChg chg="mod">
          <ac:chgData name="Stefana-Ionela Petrisor (2507471)" userId="S::2507471@student.uwtsd.ac.uk::f0898c33-e5a6-4b8a-ac5a-7ce4a577d963" providerId="AD" clId="Web-{8BC0EBC3-EDB6-ADBF-F6AD-4BF9826A6D16}" dt="2025-11-18T16:00:37.343" v="0" actId="20577"/>
          <ac:spMkLst>
            <pc:docMk/>
            <pc:sldMk cId="351830362" sldId="258"/>
            <ac:spMk id="2" creationId="{9822AE87-2290-B512-5B06-249D8BC7117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7245A3-043F-4863-88A3-FB7CFA4549D3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BCD9C7-3CB4-46A5-9A62-F76A6387AD5B}">
      <dgm:prSet/>
      <dgm:spPr/>
      <dgm:t>
        <a:bodyPr/>
        <a:lstStyle/>
        <a:p>
          <a:r>
            <a:rPr lang="en-US"/>
            <a:t>Topic: Challenges and opportunities for students in the digital era and how to adapt.</a:t>
          </a:r>
        </a:p>
      </dgm:t>
    </dgm:pt>
    <dgm:pt modelId="{EBCDF076-9414-4343-A946-2C5904FBD8BC}" type="parTrans" cxnId="{2353B042-8275-4562-B1DF-D2BC51C17316}">
      <dgm:prSet/>
      <dgm:spPr/>
      <dgm:t>
        <a:bodyPr/>
        <a:lstStyle/>
        <a:p>
          <a:endParaRPr lang="en-US"/>
        </a:p>
      </dgm:t>
    </dgm:pt>
    <dgm:pt modelId="{63F4B845-D962-4E81-BDC7-58A1FB8929F3}" type="sibTrans" cxnId="{2353B042-8275-4562-B1DF-D2BC51C17316}">
      <dgm:prSet/>
      <dgm:spPr/>
      <dgm:t>
        <a:bodyPr/>
        <a:lstStyle/>
        <a:p>
          <a:endParaRPr lang="en-US"/>
        </a:p>
      </dgm:t>
    </dgm:pt>
    <dgm:pt modelId="{2F2EE3A0-81D1-4B2E-944C-60968AF40FD8}">
      <dgm:prSet/>
      <dgm:spPr/>
      <dgm:t>
        <a:bodyPr/>
        <a:lstStyle/>
        <a:p>
          <a:r>
            <a:rPr lang="en-US"/>
            <a:t>Key insight: The digital era offers major opportunities but also demands new skills and approaches to learning — success depends on adaptation.</a:t>
          </a:r>
        </a:p>
      </dgm:t>
    </dgm:pt>
    <dgm:pt modelId="{BACCE3D2-93A9-41E3-BB52-93F60690A338}" type="parTrans" cxnId="{61EC5D1A-2DF3-45CF-B01F-5C9A0C40D6D7}">
      <dgm:prSet/>
      <dgm:spPr/>
      <dgm:t>
        <a:bodyPr/>
        <a:lstStyle/>
        <a:p>
          <a:endParaRPr lang="en-US"/>
        </a:p>
      </dgm:t>
    </dgm:pt>
    <dgm:pt modelId="{FAA45BD7-F8B6-4CEF-9FD7-2033BB1A22CD}" type="sibTrans" cxnId="{61EC5D1A-2DF3-45CF-B01F-5C9A0C40D6D7}">
      <dgm:prSet/>
      <dgm:spPr/>
      <dgm:t>
        <a:bodyPr/>
        <a:lstStyle/>
        <a:p>
          <a:endParaRPr lang="en-US"/>
        </a:p>
      </dgm:t>
    </dgm:pt>
    <dgm:pt modelId="{0C3428DE-9887-493F-A181-E939129A2C5D}" type="pres">
      <dgm:prSet presAssocID="{D57245A3-043F-4863-88A3-FB7CFA4549D3}" presName="diagram" presStyleCnt="0">
        <dgm:presLayoutVars>
          <dgm:dir/>
          <dgm:resizeHandles val="exact"/>
        </dgm:presLayoutVars>
      </dgm:prSet>
      <dgm:spPr/>
    </dgm:pt>
    <dgm:pt modelId="{4D73B444-6D74-438D-AFC5-9AB286A49E4E}" type="pres">
      <dgm:prSet presAssocID="{2EBCD9C7-3CB4-46A5-9A62-F76A6387AD5B}" presName="arrow" presStyleLbl="node1" presStyleIdx="0" presStyleCnt="2">
        <dgm:presLayoutVars>
          <dgm:bulletEnabled val="1"/>
        </dgm:presLayoutVars>
      </dgm:prSet>
      <dgm:spPr/>
    </dgm:pt>
    <dgm:pt modelId="{54D0C035-38FF-4B12-A0A9-71E7F7F47A89}" type="pres">
      <dgm:prSet presAssocID="{2F2EE3A0-81D1-4B2E-944C-60968AF40FD8}" presName="arrow" presStyleLbl="node1" presStyleIdx="1" presStyleCnt="2">
        <dgm:presLayoutVars>
          <dgm:bulletEnabled val="1"/>
        </dgm:presLayoutVars>
      </dgm:prSet>
      <dgm:spPr/>
    </dgm:pt>
  </dgm:ptLst>
  <dgm:cxnLst>
    <dgm:cxn modelId="{61EC5D1A-2DF3-45CF-B01F-5C9A0C40D6D7}" srcId="{D57245A3-043F-4863-88A3-FB7CFA4549D3}" destId="{2F2EE3A0-81D1-4B2E-944C-60968AF40FD8}" srcOrd="1" destOrd="0" parTransId="{BACCE3D2-93A9-41E3-BB52-93F60690A338}" sibTransId="{FAA45BD7-F8B6-4CEF-9FD7-2033BB1A22CD}"/>
    <dgm:cxn modelId="{3FAA5C28-CF8E-4862-8BB2-BB70DCE4F158}" type="presOf" srcId="{D57245A3-043F-4863-88A3-FB7CFA4549D3}" destId="{0C3428DE-9887-493F-A181-E939129A2C5D}" srcOrd="0" destOrd="0" presId="urn:microsoft.com/office/officeart/2005/8/layout/arrow5"/>
    <dgm:cxn modelId="{1E3E155E-2453-4E00-B026-D8B06A26DB2C}" type="presOf" srcId="{2F2EE3A0-81D1-4B2E-944C-60968AF40FD8}" destId="{54D0C035-38FF-4B12-A0A9-71E7F7F47A89}" srcOrd="0" destOrd="0" presId="urn:microsoft.com/office/officeart/2005/8/layout/arrow5"/>
    <dgm:cxn modelId="{2353B042-8275-4562-B1DF-D2BC51C17316}" srcId="{D57245A3-043F-4863-88A3-FB7CFA4549D3}" destId="{2EBCD9C7-3CB4-46A5-9A62-F76A6387AD5B}" srcOrd="0" destOrd="0" parTransId="{EBCDF076-9414-4343-A946-2C5904FBD8BC}" sibTransId="{63F4B845-D962-4E81-BDC7-58A1FB8929F3}"/>
    <dgm:cxn modelId="{2F9CE2E7-DE5C-42E5-BDDF-74AB844937E9}" type="presOf" srcId="{2EBCD9C7-3CB4-46A5-9A62-F76A6387AD5B}" destId="{4D73B444-6D74-438D-AFC5-9AB286A49E4E}" srcOrd="0" destOrd="0" presId="urn:microsoft.com/office/officeart/2005/8/layout/arrow5"/>
    <dgm:cxn modelId="{37D5BE24-5A4C-49DC-BD09-C33BDE26677B}" type="presParOf" srcId="{0C3428DE-9887-493F-A181-E939129A2C5D}" destId="{4D73B444-6D74-438D-AFC5-9AB286A49E4E}" srcOrd="0" destOrd="0" presId="urn:microsoft.com/office/officeart/2005/8/layout/arrow5"/>
    <dgm:cxn modelId="{2432C372-6540-4294-946E-865619A78765}" type="presParOf" srcId="{0C3428DE-9887-493F-A181-E939129A2C5D}" destId="{54D0C035-38FF-4B12-A0A9-71E7F7F47A89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B2104C-AC93-4E96-A3A0-BA09674BA97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3D63F3-B025-45A5-A87A-7AEC4BF20780}">
      <dgm:prSet/>
      <dgm:spPr/>
      <dgm:t>
        <a:bodyPr/>
        <a:lstStyle/>
        <a:p>
          <a:r>
            <a:rPr lang="en-US"/>
            <a:t>How I found sources: I used institutional websites (Jisc), academic databases, reports from trusted organisations.</a:t>
          </a:r>
        </a:p>
      </dgm:t>
    </dgm:pt>
    <dgm:pt modelId="{9F26FAB5-1BCD-40F8-8CD3-EDA5D20937C0}" type="parTrans" cxnId="{27706403-F46C-4E5F-ADE1-ED03D8443473}">
      <dgm:prSet/>
      <dgm:spPr/>
      <dgm:t>
        <a:bodyPr/>
        <a:lstStyle/>
        <a:p>
          <a:endParaRPr lang="en-US"/>
        </a:p>
      </dgm:t>
    </dgm:pt>
    <dgm:pt modelId="{6DE6AADB-9BE2-4734-B954-126507C5E578}" type="sibTrans" cxnId="{27706403-F46C-4E5F-ADE1-ED03D8443473}">
      <dgm:prSet/>
      <dgm:spPr/>
      <dgm:t>
        <a:bodyPr/>
        <a:lstStyle/>
        <a:p>
          <a:endParaRPr lang="en-US"/>
        </a:p>
      </dgm:t>
    </dgm:pt>
    <dgm:pt modelId="{F74355A6-B053-4054-8867-82F204E2CB3E}">
      <dgm:prSet/>
      <dgm:spPr/>
      <dgm:t>
        <a:bodyPr/>
        <a:lstStyle/>
        <a:p>
          <a:r>
            <a:rPr lang="en-US"/>
            <a:t>What was easy/hard: Easy to locate recent digital-education trend reports; harder to find studies focused exactly on students rather than institutions.</a:t>
          </a:r>
        </a:p>
      </dgm:t>
    </dgm:pt>
    <dgm:pt modelId="{B70BAE78-9168-489F-8485-281A5F2BBF2A}" type="parTrans" cxnId="{EA807C4E-0130-46BA-A800-4ED0A245904E}">
      <dgm:prSet/>
      <dgm:spPr/>
      <dgm:t>
        <a:bodyPr/>
        <a:lstStyle/>
        <a:p>
          <a:endParaRPr lang="en-US"/>
        </a:p>
      </dgm:t>
    </dgm:pt>
    <dgm:pt modelId="{75C92EA4-B7B7-4C69-A5B0-D24D1B5AC6C4}" type="sibTrans" cxnId="{EA807C4E-0130-46BA-A800-4ED0A245904E}">
      <dgm:prSet/>
      <dgm:spPr/>
      <dgm:t>
        <a:bodyPr/>
        <a:lstStyle/>
        <a:p>
          <a:endParaRPr lang="en-US"/>
        </a:p>
      </dgm:t>
    </dgm:pt>
    <dgm:pt modelId="{F4F2EA25-2B97-46A0-9103-D253E8707467}">
      <dgm:prSet/>
      <dgm:spPr/>
      <dgm:t>
        <a:bodyPr/>
        <a:lstStyle/>
        <a:p>
          <a:r>
            <a:rPr lang="en-US"/>
            <a:t>Did my perspective change: Yes – I began by thinking digital tools were almost always positive but then research highlighted access gaps and engagement issues.</a:t>
          </a:r>
        </a:p>
      </dgm:t>
    </dgm:pt>
    <dgm:pt modelId="{47293D2C-0FC5-48EA-9D8B-58FB71A40737}" type="parTrans" cxnId="{87C8B7AF-CCA6-4D64-8064-95F5B90C3DD3}">
      <dgm:prSet/>
      <dgm:spPr/>
      <dgm:t>
        <a:bodyPr/>
        <a:lstStyle/>
        <a:p>
          <a:endParaRPr lang="en-US"/>
        </a:p>
      </dgm:t>
    </dgm:pt>
    <dgm:pt modelId="{C0BFC837-179D-450E-8E75-CD737EC566E9}" type="sibTrans" cxnId="{87C8B7AF-CCA6-4D64-8064-95F5B90C3DD3}">
      <dgm:prSet/>
      <dgm:spPr/>
      <dgm:t>
        <a:bodyPr/>
        <a:lstStyle/>
        <a:p>
          <a:endParaRPr lang="en-US"/>
        </a:p>
      </dgm:t>
    </dgm:pt>
    <dgm:pt modelId="{0D476963-0487-47A9-AA50-52BBE72BED16}" type="pres">
      <dgm:prSet presAssocID="{D9B2104C-AC93-4E96-A3A0-BA09674BA9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31E12C2-FA5A-433D-9D8C-24AC9F794462}" type="pres">
      <dgm:prSet presAssocID="{EC3D63F3-B025-45A5-A87A-7AEC4BF20780}" presName="hierRoot1" presStyleCnt="0"/>
      <dgm:spPr/>
    </dgm:pt>
    <dgm:pt modelId="{278BD32D-27C8-4EB0-A168-8EF985397942}" type="pres">
      <dgm:prSet presAssocID="{EC3D63F3-B025-45A5-A87A-7AEC4BF20780}" presName="composite" presStyleCnt="0"/>
      <dgm:spPr/>
    </dgm:pt>
    <dgm:pt modelId="{CD010CAD-8573-4BE9-B284-7B844A9A882D}" type="pres">
      <dgm:prSet presAssocID="{EC3D63F3-B025-45A5-A87A-7AEC4BF20780}" presName="background" presStyleLbl="node0" presStyleIdx="0" presStyleCnt="3"/>
      <dgm:spPr/>
    </dgm:pt>
    <dgm:pt modelId="{6EB1FD35-2336-43D7-8909-9454FFE50B76}" type="pres">
      <dgm:prSet presAssocID="{EC3D63F3-B025-45A5-A87A-7AEC4BF20780}" presName="text" presStyleLbl="fgAcc0" presStyleIdx="0" presStyleCnt="3">
        <dgm:presLayoutVars>
          <dgm:chPref val="3"/>
        </dgm:presLayoutVars>
      </dgm:prSet>
      <dgm:spPr/>
    </dgm:pt>
    <dgm:pt modelId="{95766EFF-4387-41F2-881D-0B36A47171DC}" type="pres">
      <dgm:prSet presAssocID="{EC3D63F3-B025-45A5-A87A-7AEC4BF20780}" presName="hierChild2" presStyleCnt="0"/>
      <dgm:spPr/>
    </dgm:pt>
    <dgm:pt modelId="{4BE14AA7-70D9-4A16-93CE-511550D341E8}" type="pres">
      <dgm:prSet presAssocID="{F74355A6-B053-4054-8867-82F204E2CB3E}" presName="hierRoot1" presStyleCnt="0"/>
      <dgm:spPr/>
    </dgm:pt>
    <dgm:pt modelId="{1358672A-87E5-47FF-B1EF-62F3A8450AE7}" type="pres">
      <dgm:prSet presAssocID="{F74355A6-B053-4054-8867-82F204E2CB3E}" presName="composite" presStyleCnt="0"/>
      <dgm:spPr/>
    </dgm:pt>
    <dgm:pt modelId="{6CBDD5A5-A20D-43AA-ABFD-BB33B215139D}" type="pres">
      <dgm:prSet presAssocID="{F74355A6-B053-4054-8867-82F204E2CB3E}" presName="background" presStyleLbl="node0" presStyleIdx="1" presStyleCnt="3"/>
      <dgm:spPr/>
    </dgm:pt>
    <dgm:pt modelId="{9C986F6A-E9AB-4BCD-8379-CFD3D06ABBF0}" type="pres">
      <dgm:prSet presAssocID="{F74355A6-B053-4054-8867-82F204E2CB3E}" presName="text" presStyleLbl="fgAcc0" presStyleIdx="1" presStyleCnt="3">
        <dgm:presLayoutVars>
          <dgm:chPref val="3"/>
        </dgm:presLayoutVars>
      </dgm:prSet>
      <dgm:spPr/>
    </dgm:pt>
    <dgm:pt modelId="{B1D901BF-8A57-46F1-B752-AAF6C9DA4FBD}" type="pres">
      <dgm:prSet presAssocID="{F74355A6-B053-4054-8867-82F204E2CB3E}" presName="hierChild2" presStyleCnt="0"/>
      <dgm:spPr/>
    </dgm:pt>
    <dgm:pt modelId="{90418AE0-8EC6-4537-B662-86FE661E24F3}" type="pres">
      <dgm:prSet presAssocID="{F4F2EA25-2B97-46A0-9103-D253E8707467}" presName="hierRoot1" presStyleCnt="0"/>
      <dgm:spPr/>
    </dgm:pt>
    <dgm:pt modelId="{A25A9D9E-79C2-4863-AD53-4504076E2792}" type="pres">
      <dgm:prSet presAssocID="{F4F2EA25-2B97-46A0-9103-D253E8707467}" presName="composite" presStyleCnt="0"/>
      <dgm:spPr/>
    </dgm:pt>
    <dgm:pt modelId="{0AE86F27-2133-40A6-B194-DD798EE3DE65}" type="pres">
      <dgm:prSet presAssocID="{F4F2EA25-2B97-46A0-9103-D253E8707467}" presName="background" presStyleLbl="node0" presStyleIdx="2" presStyleCnt="3"/>
      <dgm:spPr/>
    </dgm:pt>
    <dgm:pt modelId="{9B55D166-ED68-4F50-A39B-FC77A5834D73}" type="pres">
      <dgm:prSet presAssocID="{F4F2EA25-2B97-46A0-9103-D253E8707467}" presName="text" presStyleLbl="fgAcc0" presStyleIdx="2" presStyleCnt="3">
        <dgm:presLayoutVars>
          <dgm:chPref val="3"/>
        </dgm:presLayoutVars>
      </dgm:prSet>
      <dgm:spPr/>
    </dgm:pt>
    <dgm:pt modelId="{F8092FB5-D399-4CC6-AEEF-50F00098AAD6}" type="pres">
      <dgm:prSet presAssocID="{F4F2EA25-2B97-46A0-9103-D253E8707467}" presName="hierChild2" presStyleCnt="0"/>
      <dgm:spPr/>
    </dgm:pt>
  </dgm:ptLst>
  <dgm:cxnLst>
    <dgm:cxn modelId="{27706403-F46C-4E5F-ADE1-ED03D8443473}" srcId="{D9B2104C-AC93-4E96-A3A0-BA09674BA97A}" destId="{EC3D63F3-B025-45A5-A87A-7AEC4BF20780}" srcOrd="0" destOrd="0" parTransId="{9F26FAB5-1BCD-40F8-8CD3-EDA5D20937C0}" sibTransId="{6DE6AADB-9BE2-4734-B954-126507C5E578}"/>
    <dgm:cxn modelId="{E230FA08-284F-4FFF-A91E-4612AD0045A7}" type="presOf" srcId="{F4F2EA25-2B97-46A0-9103-D253E8707467}" destId="{9B55D166-ED68-4F50-A39B-FC77A5834D73}" srcOrd="0" destOrd="0" presId="urn:microsoft.com/office/officeart/2005/8/layout/hierarchy1"/>
    <dgm:cxn modelId="{8068B22F-C57A-4FD3-BEA3-0C1F57EB407B}" type="presOf" srcId="{EC3D63F3-B025-45A5-A87A-7AEC4BF20780}" destId="{6EB1FD35-2336-43D7-8909-9454FFE50B76}" srcOrd="0" destOrd="0" presId="urn:microsoft.com/office/officeart/2005/8/layout/hierarchy1"/>
    <dgm:cxn modelId="{75F27535-B16E-4170-8913-B88BB7E76C97}" type="presOf" srcId="{D9B2104C-AC93-4E96-A3A0-BA09674BA97A}" destId="{0D476963-0487-47A9-AA50-52BBE72BED16}" srcOrd="0" destOrd="0" presId="urn:microsoft.com/office/officeart/2005/8/layout/hierarchy1"/>
    <dgm:cxn modelId="{EA807C4E-0130-46BA-A800-4ED0A245904E}" srcId="{D9B2104C-AC93-4E96-A3A0-BA09674BA97A}" destId="{F74355A6-B053-4054-8867-82F204E2CB3E}" srcOrd="1" destOrd="0" parTransId="{B70BAE78-9168-489F-8485-281A5F2BBF2A}" sibTransId="{75C92EA4-B7B7-4C69-A5B0-D24D1B5AC6C4}"/>
    <dgm:cxn modelId="{87C8B7AF-CCA6-4D64-8064-95F5B90C3DD3}" srcId="{D9B2104C-AC93-4E96-A3A0-BA09674BA97A}" destId="{F4F2EA25-2B97-46A0-9103-D253E8707467}" srcOrd="2" destOrd="0" parTransId="{47293D2C-0FC5-48EA-9D8B-58FB71A40737}" sibTransId="{C0BFC837-179D-450E-8E75-CD737EC566E9}"/>
    <dgm:cxn modelId="{1254B3CA-6972-4C44-A9B3-4C0708D73DAA}" type="presOf" srcId="{F74355A6-B053-4054-8867-82F204E2CB3E}" destId="{9C986F6A-E9AB-4BCD-8379-CFD3D06ABBF0}" srcOrd="0" destOrd="0" presId="urn:microsoft.com/office/officeart/2005/8/layout/hierarchy1"/>
    <dgm:cxn modelId="{60862F9F-13C3-4853-AC3C-13D9D99FE7EC}" type="presParOf" srcId="{0D476963-0487-47A9-AA50-52BBE72BED16}" destId="{D31E12C2-FA5A-433D-9D8C-24AC9F794462}" srcOrd="0" destOrd="0" presId="urn:microsoft.com/office/officeart/2005/8/layout/hierarchy1"/>
    <dgm:cxn modelId="{1AE0C741-CDA6-458C-A3B8-8876A01F7B29}" type="presParOf" srcId="{D31E12C2-FA5A-433D-9D8C-24AC9F794462}" destId="{278BD32D-27C8-4EB0-A168-8EF985397942}" srcOrd="0" destOrd="0" presId="urn:microsoft.com/office/officeart/2005/8/layout/hierarchy1"/>
    <dgm:cxn modelId="{488DFFAD-9AA3-423E-9392-9A7FAEFD75FE}" type="presParOf" srcId="{278BD32D-27C8-4EB0-A168-8EF985397942}" destId="{CD010CAD-8573-4BE9-B284-7B844A9A882D}" srcOrd="0" destOrd="0" presId="urn:microsoft.com/office/officeart/2005/8/layout/hierarchy1"/>
    <dgm:cxn modelId="{A7100831-ADEF-4619-BD3A-0DDBFC5107A5}" type="presParOf" srcId="{278BD32D-27C8-4EB0-A168-8EF985397942}" destId="{6EB1FD35-2336-43D7-8909-9454FFE50B76}" srcOrd="1" destOrd="0" presId="urn:microsoft.com/office/officeart/2005/8/layout/hierarchy1"/>
    <dgm:cxn modelId="{6BF6926C-40A1-4A24-B3E2-BBF2DC414FA5}" type="presParOf" srcId="{D31E12C2-FA5A-433D-9D8C-24AC9F794462}" destId="{95766EFF-4387-41F2-881D-0B36A47171DC}" srcOrd="1" destOrd="0" presId="urn:microsoft.com/office/officeart/2005/8/layout/hierarchy1"/>
    <dgm:cxn modelId="{3E3E3085-0247-494C-8E63-6B2FFA4E5986}" type="presParOf" srcId="{0D476963-0487-47A9-AA50-52BBE72BED16}" destId="{4BE14AA7-70D9-4A16-93CE-511550D341E8}" srcOrd="1" destOrd="0" presId="urn:microsoft.com/office/officeart/2005/8/layout/hierarchy1"/>
    <dgm:cxn modelId="{D9105776-BB11-4C4C-9ED6-BAFBC3F161DF}" type="presParOf" srcId="{4BE14AA7-70D9-4A16-93CE-511550D341E8}" destId="{1358672A-87E5-47FF-B1EF-62F3A8450AE7}" srcOrd="0" destOrd="0" presId="urn:microsoft.com/office/officeart/2005/8/layout/hierarchy1"/>
    <dgm:cxn modelId="{9823AF86-EA01-4962-B8AE-D844B68E72CC}" type="presParOf" srcId="{1358672A-87E5-47FF-B1EF-62F3A8450AE7}" destId="{6CBDD5A5-A20D-43AA-ABFD-BB33B215139D}" srcOrd="0" destOrd="0" presId="urn:microsoft.com/office/officeart/2005/8/layout/hierarchy1"/>
    <dgm:cxn modelId="{929D4E29-9F71-49FB-BD4C-DA4A49E040B2}" type="presParOf" srcId="{1358672A-87E5-47FF-B1EF-62F3A8450AE7}" destId="{9C986F6A-E9AB-4BCD-8379-CFD3D06ABBF0}" srcOrd="1" destOrd="0" presId="urn:microsoft.com/office/officeart/2005/8/layout/hierarchy1"/>
    <dgm:cxn modelId="{F79402EF-1603-4BAD-B02E-6231EEEB2C71}" type="presParOf" srcId="{4BE14AA7-70D9-4A16-93CE-511550D341E8}" destId="{B1D901BF-8A57-46F1-B752-AAF6C9DA4FBD}" srcOrd="1" destOrd="0" presId="urn:microsoft.com/office/officeart/2005/8/layout/hierarchy1"/>
    <dgm:cxn modelId="{9BE3911A-D7D7-4446-8656-39AB3DB04ED5}" type="presParOf" srcId="{0D476963-0487-47A9-AA50-52BBE72BED16}" destId="{90418AE0-8EC6-4537-B662-86FE661E24F3}" srcOrd="2" destOrd="0" presId="urn:microsoft.com/office/officeart/2005/8/layout/hierarchy1"/>
    <dgm:cxn modelId="{7CEAE76B-DDD0-4A0B-B926-C0D058894590}" type="presParOf" srcId="{90418AE0-8EC6-4537-B662-86FE661E24F3}" destId="{A25A9D9E-79C2-4863-AD53-4504076E2792}" srcOrd="0" destOrd="0" presId="urn:microsoft.com/office/officeart/2005/8/layout/hierarchy1"/>
    <dgm:cxn modelId="{B91E888A-365B-4293-B735-ADC98B069902}" type="presParOf" srcId="{A25A9D9E-79C2-4863-AD53-4504076E2792}" destId="{0AE86F27-2133-40A6-B194-DD798EE3DE65}" srcOrd="0" destOrd="0" presId="urn:microsoft.com/office/officeart/2005/8/layout/hierarchy1"/>
    <dgm:cxn modelId="{80573F62-2E84-4F87-8F10-C63F135911DC}" type="presParOf" srcId="{A25A9D9E-79C2-4863-AD53-4504076E2792}" destId="{9B55D166-ED68-4F50-A39B-FC77A5834D73}" srcOrd="1" destOrd="0" presId="urn:microsoft.com/office/officeart/2005/8/layout/hierarchy1"/>
    <dgm:cxn modelId="{B35A9B3A-EA01-4039-99F2-5B6042A3CE65}" type="presParOf" srcId="{90418AE0-8EC6-4537-B662-86FE661E24F3}" destId="{F8092FB5-D399-4CC6-AEEF-50F00098AAD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EC77A8-750F-4E3C-84FD-554D292AE24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8E346B-3C7F-4EC8-91C8-3CE08A1AFA19}">
      <dgm:prSet/>
      <dgm:spPr/>
      <dgm:t>
        <a:bodyPr/>
        <a:lstStyle/>
        <a:p>
          <a:r>
            <a:rPr lang="en-US"/>
            <a:t>Planning: I used a timeline (finish research, draft sections, edit) – this helped keep momentum.</a:t>
          </a:r>
        </a:p>
      </dgm:t>
    </dgm:pt>
    <dgm:pt modelId="{3DF7AF5F-19B5-4FCA-8576-D7C6D2E2C0B5}" type="parTrans" cxnId="{74431087-C0FA-40FA-9536-96B4A0AAE3D6}">
      <dgm:prSet/>
      <dgm:spPr/>
      <dgm:t>
        <a:bodyPr/>
        <a:lstStyle/>
        <a:p>
          <a:endParaRPr lang="en-US"/>
        </a:p>
      </dgm:t>
    </dgm:pt>
    <dgm:pt modelId="{8B4D1203-597E-4E06-94FC-A20612D68DDF}" type="sibTrans" cxnId="{74431087-C0FA-40FA-9536-96B4A0AAE3D6}">
      <dgm:prSet/>
      <dgm:spPr/>
      <dgm:t>
        <a:bodyPr/>
        <a:lstStyle/>
        <a:p>
          <a:endParaRPr lang="en-US"/>
        </a:p>
      </dgm:t>
    </dgm:pt>
    <dgm:pt modelId="{EFAB6C51-FABB-484F-92CD-4DCAC880A34C}">
      <dgm:prSet/>
      <dgm:spPr/>
      <dgm:t>
        <a:bodyPr/>
        <a:lstStyle/>
        <a:p>
          <a:r>
            <a:rPr lang="en-US"/>
            <a:t>Writing challenge: Putting my own voice into the work and keeping language simple but academic.</a:t>
          </a:r>
        </a:p>
      </dgm:t>
    </dgm:pt>
    <dgm:pt modelId="{AF453B6B-4497-44E7-8D74-1BFD016E0E5F}" type="parTrans" cxnId="{2A2F4C0C-4370-4D60-ABB0-06B4178238F1}">
      <dgm:prSet/>
      <dgm:spPr/>
      <dgm:t>
        <a:bodyPr/>
        <a:lstStyle/>
        <a:p>
          <a:endParaRPr lang="en-US"/>
        </a:p>
      </dgm:t>
    </dgm:pt>
    <dgm:pt modelId="{8158D363-A225-4A33-A5E3-C2674AF766E8}" type="sibTrans" cxnId="{2A2F4C0C-4370-4D60-ABB0-06B4178238F1}">
      <dgm:prSet/>
      <dgm:spPr/>
      <dgm:t>
        <a:bodyPr/>
        <a:lstStyle/>
        <a:p>
          <a:endParaRPr lang="en-US"/>
        </a:p>
      </dgm:t>
    </dgm:pt>
    <dgm:pt modelId="{22AFD39B-E126-43DE-AA1D-5DA1DD91E597}">
      <dgm:prSet/>
      <dgm:spPr/>
      <dgm:t>
        <a:bodyPr/>
        <a:lstStyle/>
        <a:p>
          <a:r>
            <a:rPr lang="en-US"/>
            <a:t>Success: I referenced current (last 5 years) material and linked it to my personal experience, making the work more meaningful.</a:t>
          </a:r>
        </a:p>
      </dgm:t>
    </dgm:pt>
    <dgm:pt modelId="{9B245096-E6C4-4CCF-BB07-AC9EE0190B73}" type="parTrans" cxnId="{FB69E8FB-6BF6-484B-9DDF-14F63FC160D3}">
      <dgm:prSet/>
      <dgm:spPr/>
      <dgm:t>
        <a:bodyPr/>
        <a:lstStyle/>
        <a:p>
          <a:endParaRPr lang="en-US"/>
        </a:p>
      </dgm:t>
    </dgm:pt>
    <dgm:pt modelId="{E28BCB6A-2392-4A46-87C4-BFB260EFC8A5}" type="sibTrans" cxnId="{FB69E8FB-6BF6-484B-9DDF-14F63FC160D3}">
      <dgm:prSet/>
      <dgm:spPr/>
      <dgm:t>
        <a:bodyPr/>
        <a:lstStyle/>
        <a:p>
          <a:endParaRPr lang="en-US"/>
        </a:p>
      </dgm:t>
    </dgm:pt>
    <dgm:pt modelId="{4A68B0DB-0AC6-4EDB-B206-AFB71F2A7691}" type="pres">
      <dgm:prSet presAssocID="{E5EC77A8-750F-4E3C-84FD-554D292AE249}" presName="linear" presStyleCnt="0">
        <dgm:presLayoutVars>
          <dgm:animLvl val="lvl"/>
          <dgm:resizeHandles val="exact"/>
        </dgm:presLayoutVars>
      </dgm:prSet>
      <dgm:spPr/>
    </dgm:pt>
    <dgm:pt modelId="{2CA42BAA-45F4-4B02-8A75-80D056BAD252}" type="pres">
      <dgm:prSet presAssocID="{DA8E346B-3C7F-4EC8-91C8-3CE08A1AFA1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9335501-EB36-4766-87F6-62FFAA198464}" type="pres">
      <dgm:prSet presAssocID="{8B4D1203-597E-4E06-94FC-A20612D68DDF}" presName="spacer" presStyleCnt="0"/>
      <dgm:spPr/>
    </dgm:pt>
    <dgm:pt modelId="{F6E0DF81-623F-4461-BF53-03BB655919EA}" type="pres">
      <dgm:prSet presAssocID="{EFAB6C51-FABB-484F-92CD-4DCAC880A34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D644CB1-A675-42F2-A0C4-BCFC0FE73460}" type="pres">
      <dgm:prSet presAssocID="{8158D363-A225-4A33-A5E3-C2674AF766E8}" presName="spacer" presStyleCnt="0"/>
      <dgm:spPr/>
    </dgm:pt>
    <dgm:pt modelId="{77DF527E-4FAA-4B49-8BB6-C4C04C86F86C}" type="pres">
      <dgm:prSet presAssocID="{22AFD39B-E126-43DE-AA1D-5DA1DD91E59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0393308-26DD-4CF5-A475-C0471D70AC2E}" type="presOf" srcId="{EFAB6C51-FABB-484F-92CD-4DCAC880A34C}" destId="{F6E0DF81-623F-4461-BF53-03BB655919EA}" srcOrd="0" destOrd="0" presId="urn:microsoft.com/office/officeart/2005/8/layout/vList2"/>
    <dgm:cxn modelId="{2A2F4C0C-4370-4D60-ABB0-06B4178238F1}" srcId="{E5EC77A8-750F-4E3C-84FD-554D292AE249}" destId="{EFAB6C51-FABB-484F-92CD-4DCAC880A34C}" srcOrd="1" destOrd="0" parTransId="{AF453B6B-4497-44E7-8D74-1BFD016E0E5F}" sibTransId="{8158D363-A225-4A33-A5E3-C2674AF766E8}"/>
    <dgm:cxn modelId="{621F0732-7F80-47DD-84E3-B0B42EF06661}" type="presOf" srcId="{22AFD39B-E126-43DE-AA1D-5DA1DD91E597}" destId="{77DF527E-4FAA-4B49-8BB6-C4C04C86F86C}" srcOrd="0" destOrd="0" presId="urn:microsoft.com/office/officeart/2005/8/layout/vList2"/>
    <dgm:cxn modelId="{1876B738-D66D-47E0-87F0-84B8BE889544}" type="presOf" srcId="{DA8E346B-3C7F-4EC8-91C8-3CE08A1AFA19}" destId="{2CA42BAA-45F4-4B02-8A75-80D056BAD252}" srcOrd="0" destOrd="0" presId="urn:microsoft.com/office/officeart/2005/8/layout/vList2"/>
    <dgm:cxn modelId="{24FC7A3F-3668-4B0A-906C-E7B2A067283D}" type="presOf" srcId="{E5EC77A8-750F-4E3C-84FD-554D292AE249}" destId="{4A68B0DB-0AC6-4EDB-B206-AFB71F2A7691}" srcOrd="0" destOrd="0" presId="urn:microsoft.com/office/officeart/2005/8/layout/vList2"/>
    <dgm:cxn modelId="{74431087-C0FA-40FA-9536-96B4A0AAE3D6}" srcId="{E5EC77A8-750F-4E3C-84FD-554D292AE249}" destId="{DA8E346B-3C7F-4EC8-91C8-3CE08A1AFA19}" srcOrd="0" destOrd="0" parTransId="{3DF7AF5F-19B5-4FCA-8576-D7C6D2E2C0B5}" sibTransId="{8B4D1203-597E-4E06-94FC-A20612D68DDF}"/>
    <dgm:cxn modelId="{FB69E8FB-6BF6-484B-9DDF-14F63FC160D3}" srcId="{E5EC77A8-750F-4E3C-84FD-554D292AE249}" destId="{22AFD39B-E126-43DE-AA1D-5DA1DD91E597}" srcOrd="2" destOrd="0" parTransId="{9B245096-E6C4-4CCF-BB07-AC9EE0190B73}" sibTransId="{E28BCB6A-2392-4A46-87C4-BFB260EFC8A5}"/>
    <dgm:cxn modelId="{DEE7A798-E098-4C96-BFB4-20655DC3F020}" type="presParOf" srcId="{4A68B0DB-0AC6-4EDB-B206-AFB71F2A7691}" destId="{2CA42BAA-45F4-4B02-8A75-80D056BAD252}" srcOrd="0" destOrd="0" presId="urn:microsoft.com/office/officeart/2005/8/layout/vList2"/>
    <dgm:cxn modelId="{E17FF777-B875-463A-A2F7-D57468E5944C}" type="presParOf" srcId="{4A68B0DB-0AC6-4EDB-B206-AFB71F2A7691}" destId="{89335501-EB36-4766-87F6-62FFAA198464}" srcOrd="1" destOrd="0" presId="urn:microsoft.com/office/officeart/2005/8/layout/vList2"/>
    <dgm:cxn modelId="{FBC7CD6C-F4E8-4862-A596-E1EE5074DB95}" type="presParOf" srcId="{4A68B0DB-0AC6-4EDB-B206-AFB71F2A7691}" destId="{F6E0DF81-623F-4461-BF53-03BB655919EA}" srcOrd="2" destOrd="0" presId="urn:microsoft.com/office/officeart/2005/8/layout/vList2"/>
    <dgm:cxn modelId="{D8613623-A693-46C5-A045-5D5E8C26D38B}" type="presParOf" srcId="{4A68B0DB-0AC6-4EDB-B206-AFB71F2A7691}" destId="{4D644CB1-A675-42F2-A0C4-BCFC0FE73460}" srcOrd="3" destOrd="0" presId="urn:microsoft.com/office/officeart/2005/8/layout/vList2"/>
    <dgm:cxn modelId="{E567A743-1CB3-477B-BCC4-381D36262E0B}" type="presParOf" srcId="{4A68B0DB-0AC6-4EDB-B206-AFB71F2A7691}" destId="{77DF527E-4FAA-4B49-8BB6-C4C04C86F86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73B444-6D74-438D-AFC5-9AB286A49E4E}">
      <dsp:nvSpPr>
        <dsp:cNvPr id="0" name=""/>
        <dsp:cNvSpPr/>
      </dsp:nvSpPr>
      <dsp:spPr>
        <a:xfrm rot="16200000">
          <a:off x="441" y="300012"/>
          <a:ext cx="3049107" cy="304910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Topic: Challenges and opportunities for students in the digital era and how to adapt.</a:t>
          </a:r>
        </a:p>
      </dsp:txBody>
      <dsp:txXfrm rot="5400000">
        <a:off x="441" y="1062289"/>
        <a:ext cx="2515513" cy="1524553"/>
      </dsp:txXfrm>
    </dsp:sp>
    <dsp:sp modelId="{54D0C035-38FF-4B12-A0A9-71E7F7F47A89}">
      <dsp:nvSpPr>
        <dsp:cNvPr id="0" name=""/>
        <dsp:cNvSpPr/>
      </dsp:nvSpPr>
      <dsp:spPr>
        <a:xfrm rot="5400000">
          <a:off x="3232717" y="300012"/>
          <a:ext cx="3049107" cy="3049107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Key insight: The digital era offers major opportunities but also demands new skills and approaches to learning — success depends on adaptation.</a:t>
          </a:r>
        </a:p>
      </dsp:txBody>
      <dsp:txXfrm rot="-5400000">
        <a:off x="3766311" y="1062289"/>
        <a:ext cx="2515513" cy="15245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10CAD-8573-4BE9-B284-7B844A9A882D}">
      <dsp:nvSpPr>
        <dsp:cNvPr id="0" name=""/>
        <dsp:cNvSpPr/>
      </dsp:nvSpPr>
      <dsp:spPr>
        <a:xfrm>
          <a:off x="0" y="1170327"/>
          <a:ext cx="1766887" cy="11219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1FD35-2336-43D7-8909-9454FFE50B76}">
      <dsp:nvSpPr>
        <dsp:cNvPr id="0" name=""/>
        <dsp:cNvSpPr/>
      </dsp:nvSpPr>
      <dsp:spPr>
        <a:xfrm>
          <a:off x="196320" y="1356832"/>
          <a:ext cx="1766887" cy="11219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How I found sources: I used institutional websites (Jisc), academic databases, reports from trusted organisations.</a:t>
          </a:r>
        </a:p>
      </dsp:txBody>
      <dsp:txXfrm>
        <a:off x="229181" y="1389693"/>
        <a:ext cx="1701165" cy="1056251"/>
      </dsp:txXfrm>
    </dsp:sp>
    <dsp:sp modelId="{6CBDD5A5-A20D-43AA-ABFD-BB33B215139D}">
      <dsp:nvSpPr>
        <dsp:cNvPr id="0" name=""/>
        <dsp:cNvSpPr/>
      </dsp:nvSpPr>
      <dsp:spPr>
        <a:xfrm>
          <a:off x="2159528" y="1170327"/>
          <a:ext cx="1766887" cy="11219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986F6A-E9AB-4BCD-8379-CFD3D06ABBF0}">
      <dsp:nvSpPr>
        <dsp:cNvPr id="0" name=""/>
        <dsp:cNvSpPr/>
      </dsp:nvSpPr>
      <dsp:spPr>
        <a:xfrm>
          <a:off x="2355849" y="1356832"/>
          <a:ext cx="1766887" cy="11219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What was easy/hard: Easy to locate recent digital-education trend reports; harder to find studies focused exactly on students rather than institutions.</a:t>
          </a:r>
        </a:p>
      </dsp:txBody>
      <dsp:txXfrm>
        <a:off x="2388710" y="1389693"/>
        <a:ext cx="1701165" cy="1056251"/>
      </dsp:txXfrm>
    </dsp:sp>
    <dsp:sp modelId="{0AE86F27-2133-40A6-B194-DD798EE3DE65}">
      <dsp:nvSpPr>
        <dsp:cNvPr id="0" name=""/>
        <dsp:cNvSpPr/>
      </dsp:nvSpPr>
      <dsp:spPr>
        <a:xfrm>
          <a:off x="4319057" y="1170327"/>
          <a:ext cx="1766887" cy="11219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55D166-ED68-4F50-A39B-FC77A5834D73}">
      <dsp:nvSpPr>
        <dsp:cNvPr id="0" name=""/>
        <dsp:cNvSpPr/>
      </dsp:nvSpPr>
      <dsp:spPr>
        <a:xfrm>
          <a:off x="4515378" y="1356832"/>
          <a:ext cx="1766887" cy="11219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Did my perspective change: Yes – I began by thinking digital tools were almost always positive but then research highlighted access gaps and engagement issues.</a:t>
          </a:r>
        </a:p>
      </dsp:txBody>
      <dsp:txXfrm>
        <a:off x="4548239" y="1389693"/>
        <a:ext cx="1701165" cy="105625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42BAA-45F4-4B02-8A75-80D056BAD252}">
      <dsp:nvSpPr>
        <dsp:cNvPr id="0" name=""/>
        <dsp:cNvSpPr/>
      </dsp:nvSpPr>
      <dsp:spPr>
        <a:xfrm>
          <a:off x="0" y="1956"/>
          <a:ext cx="6282266" cy="11747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Planning: I used a timeline (finish research, draft sections, edit) – this helped keep momentum.</a:t>
          </a:r>
        </a:p>
      </dsp:txBody>
      <dsp:txXfrm>
        <a:off x="57347" y="59303"/>
        <a:ext cx="6167572" cy="1060059"/>
      </dsp:txXfrm>
    </dsp:sp>
    <dsp:sp modelId="{F6E0DF81-623F-4461-BF53-03BB655919EA}">
      <dsp:nvSpPr>
        <dsp:cNvPr id="0" name=""/>
        <dsp:cNvSpPr/>
      </dsp:nvSpPr>
      <dsp:spPr>
        <a:xfrm>
          <a:off x="0" y="1237189"/>
          <a:ext cx="6282266" cy="11747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Writing challenge: Putting my own voice into the work and keeping language simple but academic.</a:t>
          </a:r>
        </a:p>
      </dsp:txBody>
      <dsp:txXfrm>
        <a:off x="57347" y="1294536"/>
        <a:ext cx="6167572" cy="1060059"/>
      </dsp:txXfrm>
    </dsp:sp>
    <dsp:sp modelId="{77DF527E-4FAA-4B49-8BB6-C4C04C86F86C}">
      <dsp:nvSpPr>
        <dsp:cNvPr id="0" name=""/>
        <dsp:cNvSpPr/>
      </dsp:nvSpPr>
      <dsp:spPr>
        <a:xfrm>
          <a:off x="0" y="2472423"/>
          <a:ext cx="6282266" cy="11747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Success: I referenced current (last 5 years) material and linked it to my personal experience, making the work more meaningful.</a:t>
          </a:r>
        </a:p>
      </dsp:txBody>
      <dsp:txXfrm>
        <a:off x="57347" y="2529770"/>
        <a:ext cx="6167572" cy="10600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0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889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843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487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044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348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186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717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36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96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22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9895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7528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574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9871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5368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972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657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  <p:sldLayoutId id="2147483927" r:id="rId15"/>
    <p:sldLayoutId id="2147483928" r:id="rId16"/>
    <p:sldLayoutId id="214748392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63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b="1" dirty="0"/>
              <a:t>Certificate of Higher Education in Employability Skills</a:t>
            </a:r>
            <a:br>
              <a:rPr lang="en-US" sz="2400" b="1" dirty="0"/>
            </a:br>
            <a:r>
              <a:rPr lang="en-US" sz="2400" b="1" dirty="0"/>
              <a:t>Academic Skills for the Digital Era (BMSW4013)</a:t>
            </a:r>
            <a:br>
              <a:rPr lang="en-US" sz="2400" b="1" dirty="0"/>
            </a:br>
            <a:r>
              <a:rPr lang="en-US" sz="2400" b="1" dirty="0"/>
              <a:t>Module Lead: Scott James</a:t>
            </a:r>
            <a:br>
              <a:rPr lang="en-US" sz="2400" b="1" dirty="0"/>
            </a:br>
            <a:r>
              <a:rPr lang="en-US" sz="2400" b="1" dirty="0"/>
              <a:t>Student Name: Stefana Petrisor </a:t>
            </a:r>
            <a:br>
              <a:rPr lang="en-US" sz="2400" b="1" dirty="0"/>
            </a:br>
            <a:r>
              <a:rPr lang="en-US" sz="2400" b="1" dirty="0"/>
              <a:t>Student Number:2507471</a:t>
            </a:r>
            <a:br>
              <a:rPr lang="en-US" sz="2400" b="1" dirty="0"/>
            </a:br>
            <a:endParaRPr lang="en-US" sz="2400" b="1" dirty="0"/>
          </a:p>
        </p:txBody>
      </p:sp>
      <p:pic>
        <p:nvPicPr>
          <p:cNvPr id="4" name="Picture 3" descr="University of Wales Trinity Saint David Employees, Location, Alumni ...">
            <a:extLst>
              <a:ext uri="{FF2B5EF4-FFF2-40B4-BE49-F238E27FC236}">
                <a16:creationId xmlns:a16="http://schemas.microsoft.com/office/drawing/2014/main" id="{15EB4FFB-6E8B-1EE4-474F-BD5F4F89DE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270" r="1" b="12707"/>
          <a:stretch>
            <a:fillRect/>
          </a:stretch>
        </p:blipFill>
        <p:spPr>
          <a:xfrm>
            <a:off x="8785907" y="2752376"/>
            <a:ext cx="2717116" cy="2283026"/>
          </a:xfrm>
          <a:prstGeom prst="roundRect">
            <a:avLst>
              <a:gd name="adj" fmla="val 4380"/>
            </a:avLst>
          </a:prstGeom>
          <a:noFill/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3" name="Footer Placeholder 5">
            <a:extLst>
              <a:ext uri="{FF2B5EF4-FFF2-40B4-BE49-F238E27FC236}">
                <a16:creationId xmlns:a16="http://schemas.microsoft.com/office/drawing/2014/main" id="{7F398F5D-0315-D902-4557-63144C1AB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72279" y="5883275"/>
            <a:ext cx="708417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A19B011D-F5B7-2B2E-70BF-8234D08C17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32656" y="5883275"/>
            <a:ext cx="11430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B624B7A-29BC-4F8F-A867-39C09206B09E}" type="datetime1">
              <a:rPr lang="en-US"/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34" name="Slide Number Placeholder 6">
            <a:extLst>
              <a:ext uri="{FF2B5EF4-FFF2-40B4-BE49-F238E27FC236}">
                <a16:creationId xmlns:a16="http://schemas.microsoft.com/office/drawing/2014/main" id="{D5C311C4-2D90-0294-D10B-3876ACFC1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2E331-011F-8F91-6641-935FE4451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Topic and key insight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48C4961-59B8-B5D3-7EE3-16E1EE9A2479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85802" y="2142067"/>
          <a:ext cx="6282266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Content Placeholder 6" descr="Problems and Challenges Faced by International Students">
            <a:extLst>
              <a:ext uri="{FF2B5EF4-FFF2-40B4-BE49-F238E27FC236}">
                <a16:creationId xmlns:a16="http://schemas.microsoft.com/office/drawing/2014/main" id="{87467AED-3C04-E4A3-0607-3D81E43127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/>
          <a:stretch>
            <a:fillRect/>
          </a:stretch>
        </p:blipFill>
        <p:spPr>
          <a:xfrm>
            <a:off x="8364855" y="708739"/>
            <a:ext cx="3554730" cy="18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566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AE87-2290-B512-5B06-249D8BC71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Research and source reflecting 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9F3F7D8-8AE7-195C-B845-FBA559FC3A89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85802" y="2142067"/>
          <a:ext cx="6282266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 descr="Reflect On Learning">
            <a:extLst>
              <a:ext uri="{FF2B5EF4-FFF2-40B4-BE49-F238E27FC236}">
                <a16:creationId xmlns:a16="http://schemas.microsoft.com/office/drawing/2014/main" id="{6FEB903B-575B-20AE-9083-069CE2F2C8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15200" y="2346960"/>
            <a:ext cx="3870960" cy="200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30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E2D89-A5C9-EC4D-051F-A26F6B9B3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6235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Planning, writing and process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4F66FC68-610A-C1FC-52CE-D230A9CE0E1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85802" y="2142067"/>
          <a:ext cx="6282266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 descr="Practice Revise And Edit">
            <a:extLst>
              <a:ext uri="{FF2B5EF4-FFF2-40B4-BE49-F238E27FC236}">
                <a16:creationId xmlns:a16="http://schemas.microsoft.com/office/drawing/2014/main" id="{C0CC58EB-9480-9C53-BAA6-DBAF00D109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41062" y="2054638"/>
            <a:ext cx="3201007" cy="266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270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14439-B197-57C0-E7FE-0E339A9BA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Future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8A30B-4480-FABD-3ACA-2E285DA78E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6282266" cy="3649133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lvl="1"/>
            <a:r>
              <a:rPr lang="en-US" dirty="0">
                <a:solidFill>
                  <a:schemeClr val="bg1"/>
                </a:solidFill>
              </a:rPr>
              <a:t>What I’ll change: I will allocate more time to securing real student-voice studies (interviews) and include more diverse contexts (e.g., non-UK students).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What I’ll keep: Using a clear structure (Intro → Challenges → Opportunities → Adaptation → Conclusion) and connecting theory to practice.</a:t>
            </a:r>
          </a:p>
          <a:p>
            <a:pPr lvl="1"/>
            <a:r>
              <a:rPr lang="en-US" dirty="0">
                <a:solidFill>
                  <a:schemeClr val="bg1"/>
                </a:solidFill>
              </a:rPr>
              <a:t>One actionable goal: For my next assignment I will schedule weekly “digital-tool reviews” – test one new educational technology a week and reflect on how it affects my study habits.</a:t>
            </a:r>
          </a:p>
          <a:p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389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C9E8A4-9780-913E-894C-E8B5402C7D2E}"/>
              </a:ext>
            </a:extLst>
          </p:cNvPr>
          <p:cNvSpPr txBox="1"/>
          <p:nvPr/>
        </p:nvSpPr>
        <p:spPr>
          <a:xfrm>
            <a:off x="1524000" y="643468"/>
            <a:ext cx="9144000" cy="361889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7200" b="1" i="1">
                <a:ln w="3175" cmpd="sng">
                  <a:noFill/>
                </a:ln>
                <a:latin typeface="+mj-lt"/>
                <a:ea typeface="+mj-ea"/>
                <a:cs typeface="+mj-cs"/>
              </a:rPr>
              <a:t>Thank you for listening.</a:t>
            </a:r>
          </a:p>
        </p:txBody>
      </p:sp>
      <p:pic>
        <p:nvPicPr>
          <p:cNvPr id="6" name="Picture 5" descr="University of Wales Trinity Saint David Employees, Location, Alumni ...">
            <a:extLst>
              <a:ext uri="{FF2B5EF4-FFF2-40B4-BE49-F238E27FC236}">
                <a16:creationId xmlns:a16="http://schemas.microsoft.com/office/drawing/2014/main" id="{ABE59277-DA40-441A-A978-25BE1DAEC5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0081" y="387146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608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Parallax</vt:lpstr>
      <vt:lpstr>Certificate of Higher Education in Employability Skills Academic Skills for the Digital Era (BMSW4013) Module Lead: Scott James Student Name: Stefana Petrisor  Student Number:2507471 </vt:lpstr>
      <vt:lpstr>Topic and key insight</vt:lpstr>
      <vt:lpstr>Research and source reflecting </vt:lpstr>
      <vt:lpstr>Planning, writing and process</vt:lpstr>
      <vt:lpstr>Future improvement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187</cp:revision>
  <dcterms:created xsi:type="dcterms:W3CDTF">2025-11-16T18:54:36Z</dcterms:created>
  <dcterms:modified xsi:type="dcterms:W3CDTF">2025-11-20T17:54:11Z</dcterms:modified>
</cp:coreProperties>
</file>