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3"/>
  </p:notesMasterIdLst>
  <p:sldIdLst>
    <p:sldId id="256" r:id="rId2"/>
    <p:sldId id="260" r:id="rId3"/>
    <p:sldId id="265" r:id="rId4"/>
    <p:sldId id="273" r:id="rId5"/>
    <p:sldId id="274" r:id="rId6"/>
    <p:sldId id="275" r:id="rId7"/>
    <p:sldId id="261" r:id="rId8"/>
    <p:sldId id="269" r:id="rId9"/>
    <p:sldId id="270" r:id="rId10"/>
    <p:sldId id="271" r:id="rId11"/>
    <p:sldId id="264" r:id="rId12"/>
    <p:sldId id="257" r:id="rId13"/>
    <p:sldId id="259" r:id="rId14"/>
    <p:sldId id="258" r:id="rId15"/>
    <p:sldId id="272" r:id="rId16"/>
    <p:sldId id="276" r:id="rId17"/>
    <p:sldId id="268" r:id="rId18"/>
    <p:sldId id="263" r:id="rId19"/>
    <p:sldId id="278" r:id="rId20"/>
    <p:sldId id="279" r:id="rId21"/>
    <p:sldId id="26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ECD9A4-643F-80D3-3F9A-549C7220007C}" v="182" dt="2024-01-18T16:47:36.854"/>
    <p1510:client id="{DE422F06-3499-0580-9CC0-F68311BA47E4}" v="89" dt="2024-01-18T20:33:25.956"/>
    <p1510:client id="{E4F9E880-626B-858E-54B1-C28C45CA6F84}" v="252" dt="2024-01-17T16:22:43.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Lovell (2201654)" userId="S::2201654@student.uwtsd.ac.uk::8badfff6-2305-4474-b36a-ec03ac702356" providerId="AD" clId="Web-{0116FDE1-3F24-8969-8812-D2964E20ABFE}"/>
    <pc:docChg chg="addSld modSld sldOrd">
      <pc:chgData name="Olivia Lovell (2201654)" userId="S::2201654@student.uwtsd.ac.uk::8badfff6-2305-4474-b36a-ec03ac702356" providerId="AD" clId="Web-{0116FDE1-3F24-8969-8812-D2964E20ABFE}" dt="2024-01-07T14:27:05.743" v="207" actId="20577"/>
      <pc:docMkLst>
        <pc:docMk/>
      </pc:docMkLst>
      <pc:sldChg chg="addSp delSp modSp new">
        <pc:chgData name="Olivia Lovell (2201654)" userId="S::2201654@student.uwtsd.ac.uk::8badfff6-2305-4474-b36a-ec03ac702356" providerId="AD" clId="Web-{0116FDE1-3F24-8969-8812-D2964E20ABFE}" dt="2024-01-07T14:13:31.028" v="8" actId="1076"/>
        <pc:sldMkLst>
          <pc:docMk/>
          <pc:sldMk cId="2469993800" sldId="259"/>
        </pc:sldMkLst>
        <pc:spChg chg="del">
          <ac:chgData name="Olivia Lovell (2201654)" userId="S::2201654@student.uwtsd.ac.uk::8badfff6-2305-4474-b36a-ec03ac702356" providerId="AD" clId="Web-{0116FDE1-3F24-8969-8812-D2964E20ABFE}" dt="2024-01-07T14:13:25.309" v="6"/>
          <ac:spMkLst>
            <pc:docMk/>
            <pc:sldMk cId="2469993800" sldId="259"/>
            <ac:spMk id="2" creationId="{1AC80A79-ABEA-0EF8-4806-E985EAA75A8E}"/>
          </ac:spMkLst>
        </pc:spChg>
        <pc:spChg chg="del">
          <ac:chgData name="Olivia Lovell (2201654)" userId="S::2201654@student.uwtsd.ac.uk::8badfff6-2305-4474-b36a-ec03ac702356" providerId="AD" clId="Web-{0116FDE1-3F24-8969-8812-D2964E20ABFE}" dt="2024-01-07T14:12:04.681" v="1"/>
          <ac:spMkLst>
            <pc:docMk/>
            <pc:sldMk cId="2469993800" sldId="259"/>
            <ac:spMk id="3" creationId="{8A29C412-5260-BA7A-2DE8-BD6A044782C7}"/>
          </ac:spMkLst>
        </pc:spChg>
        <pc:picChg chg="add mod">
          <ac:chgData name="Olivia Lovell (2201654)" userId="S::2201654@student.uwtsd.ac.uk::8badfff6-2305-4474-b36a-ec03ac702356" providerId="AD" clId="Web-{0116FDE1-3F24-8969-8812-D2964E20ABFE}" dt="2024-01-07T14:13:31.028" v="8" actId="1076"/>
          <ac:picMkLst>
            <pc:docMk/>
            <pc:sldMk cId="2469993800" sldId="259"/>
            <ac:picMk id="4" creationId="{5AA68DBB-D3AD-8392-A0B9-4DB84A9DEB07}"/>
          </ac:picMkLst>
        </pc:picChg>
      </pc:sldChg>
      <pc:sldChg chg="addSp delSp modSp new mod setBg setClrOvrMap">
        <pc:chgData name="Olivia Lovell (2201654)" userId="S::2201654@student.uwtsd.ac.uk::8badfff6-2305-4474-b36a-ec03ac702356" providerId="AD" clId="Web-{0116FDE1-3F24-8969-8812-D2964E20ABFE}" dt="2024-01-07T14:16:31.409" v="38" actId="1076"/>
        <pc:sldMkLst>
          <pc:docMk/>
          <pc:sldMk cId="182496716" sldId="260"/>
        </pc:sldMkLst>
        <pc:spChg chg="mod">
          <ac:chgData name="Olivia Lovell (2201654)" userId="S::2201654@student.uwtsd.ac.uk::8badfff6-2305-4474-b36a-ec03ac702356" providerId="AD" clId="Web-{0116FDE1-3F24-8969-8812-D2964E20ABFE}" dt="2024-01-07T14:16:28.393" v="37" actId="1076"/>
          <ac:spMkLst>
            <pc:docMk/>
            <pc:sldMk cId="182496716" sldId="260"/>
            <ac:spMk id="2" creationId="{01F31747-35FD-FF58-AFE7-9AB7E017D7BF}"/>
          </ac:spMkLst>
        </pc:spChg>
        <pc:spChg chg="del">
          <ac:chgData name="Olivia Lovell (2201654)" userId="S::2201654@student.uwtsd.ac.uk::8badfff6-2305-4474-b36a-ec03ac702356" providerId="AD" clId="Web-{0116FDE1-3F24-8969-8812-D2964E20ABFE}" dt="2024-01-07T14:14:00.685" v="10"/>
          <ac:spMkLst>
            <pc:docMk/>
            <pc:sldMk cId="182496716" sldId="260"/>
            <ac:spMk id="3" creationId="{65848E62-C91C-1BF6-4C22-5CA37B03D092}"/>
          </ac:spMkLst>
        </pc:spChg>
        <pc:spChg chg="add mod">
          <ac:chgData name="Olivia Lovell (2201654)" userId="S::2201654@student.uwtsd.ac.uk::8badfff6-2305-4474-b36a-ec03ac702356" providerId="AD" clId="Web-{0116FDE1-3F24-8969-8812-D2964E20ABFE}" dt="2024-01-07T14:16:31.409" v="38" actId="1076"/>
          <ac:spMkLst>
            <pc:docMk/>
            <pc:sldMk cId="182496716" sldId="260"/>
            <ac:spMk id="6" creationId="{F5761F92-C614-73CF-AE02-DB8B195EB36B}"/>
          </ac:spMkLst>
        </pc:spChg>
        <pc:spChg chg="add">
          <ac:chgData name="Olivia Lovell (2201654)" userId="S::2201654@student.uwtsd.ac.uk::8badfff6-2305-4474-b36a-ec03ac702356" providerId="AD" clId="Web-{0116FDE1-3F24-8969-8812-D2964E20ABFE}" dt="2024-01-07T14:14:42.280" v="14"/>
          <ac:spMkLst>
            <pc:docMk/>
            <pc:sldMk cId="182496716" sldId="260"/>
            <ac:spMk id="10" creationId="{0D57E7FA-E8FC-45AC-868F-CDC8144939D6}"/>
          </ac:spMkLst>
        </pc:spChg>
        <pc:spChg chg="add">
          <ac:chgData name="Olivia Lovell (2201654)" userId="S::2201654@student.uwtsd.ac.uk::8badfff6-2305-4474-b36a-ec03ac702356" providerId="AD" clId="Web-{0116FDE1-3F24-8969-8812-D2964E20ABFE}" dt="2024-01-07T14:14:42.280" v="14"/>
          <ac:spMkLst>
            <pc:docMk/>
            <pc:sldMk cId="182496716" sldId="260"/>
            <ac:spMk id="12" creationId="{8502C28C-8682-4AB8-9884-11452D827C99}"/>
          </ac:spMkLst>
        </pc:spChg>
        <pc:spChg chg="add">
          <ac:chgData name="Olivia Lovell (2201654)" userId="S::2201654@student.uwtsd.ac.uk::8badfff6-2305-4474-b36a-ec03ac702356" providerId="AD" clId="Web-{0116FDE1-3F24-8969-8812-D2964E20ABFE}" dt="2024-01-07T14:14:42.280" v="14"/>
          <ac:spMkLst>
            <pc:docMk/>
            <pc:sldMk cId="182496716" sldId="260"/>
            <ac:spMk id="14" creationId="{57F674D0-5816-4E8A-BCEB-6637F2469DA2}"/>
          </ac:spMkLst>
        </pc:spChg>
        <pc:spChg chg="add">
          <ac:chgData name="Olivia Lovell (2201654)" userId="S::2201654@student.uwtsd.ac.uk::8badfff6-2305-4474-b36a-ec03ac702356" providerId="AD" clId="Web-{0116FDE1-3F24-8969-8812-D2964E20ABFE}" dt="2024-01-07T14:14:42.280" v="14"/>
          <ac:spMkLst>
            <pc:docMk/>
            <pc:sldMk cId="182496716" sldId="260"/>
            <ac:spMk id="16" creationId="{FD78F7CD-9EFB-48CC-80BD-85B57EE4DAE0}"/>
          </ac:spMkLst>
        </pc:spChg>
        <pc:picChg chg="add mod ord">
          <ac:chgData name="Olivia Lovell (2201654)" userId="S::2201654@student.uwtsd.ac.uk::8badfff6-2305-4474-b36a-ec03ac702356" providerId="AD" clId="Web-{0116FDE1-3F24-8969-8812-D2964E20ABFE}" dt="2024-01-07T14:14:53.500" v="17" actId="1076"/>
          <ac:picMkLst>
            <pc:docMk/>
            <pc:sldMk cId="182496716" sldId="260"/>
            <ac:picMk id="4" creationId="{637BA846-14CD-B6C1-CC29-F25AA2512F70}"/>
          </ac:picMkLst>
        </pc:picChg>
        <pc:picChg chg="add mod">
          <ac:chgData name="Olivia Lovell (2201654)" userId="S::2201654@student.uwtsd.ac.uk::8badfff6-2305-4474-b36a-ec03ac702356" providerId="AD" clId="Web-{0116FDE1-3F24-8969-8812-D2964E20ABFE}" dt="2024-01-07T14:14:57.547" v="19" actId="1076"/>
          <ac:picMkLst>
            <pc:docMk/>
            <pc:sldMk cId="182496716" sldId="260"/>
            <ac:picMk id="5" creationId="{8C7FC6B4-E198-757E-8163-065AC160AE40}"/>
          </ac:picMkLst>
        </pc:picChg>
      </pc:sldChg>
      <pc:sldChg chg="addSp modSp new">
        <pc:chgData name="Olivia Lovell (2201654)" userId="S::2201654@student.uwtsd.ac.uk::8badfff6-2305-4474-b36a-ec03ac702356" providerId="AD" clId="Web-{0116FDE1-3F24-8969-8812-D2964E20ABFE}" dt="2024-01-07T14:25:52.538" v="189" actId="20577"/>
        <pc:sldMkLst>
          <pc:docMk/>
          <pc:sldMk cId="1850212369" sldId="261"/>
        </pc:sldMkLst>
        <pc:spChg chg="add mod">
          <ac:chgData name="Olivia Lovell (2201654)" userId="S::2201654@student.uwtsd.ac.uk::8badfff6-2305-4474-b36a-ec03ac702356" providerId="AD" clId="Web-{0116FDE1-3F24-8969-8812-D2964E20ABFE}" dt="2024-01-07T14:25:52.538" v="189" actId="20577"/>
          <ac:spMkLst>
            <pc:docMk/>
            <pc:sldMk cId="1850212369" sldId="261"/>
            <ac:spMk id="2" creationId="{324A58BF-704F-CB4D-BAC2-F8297B55A783}"/>
          </ac:spMkLst>
        </pc:spChg>
      </pc:sldChg>
      <pc:sldChg chg="modSp new">
        <pc:chgData name="Olivia Lovell (2201654)" userId="S::2201654@student.uwtsd.ac.uk::8badfff6-2305-4474-b36a-ec03ac702356" providerId="AD" clId="Web-{0116FDE1-3F24-8969-8812-D2964E20ABFE}" dt="2024-01-07T14:24:15.144" v="157" actId="20577"/>
        <pc:sldMkLst>
          <pc:docMk/>
          <pc:sldMk cId="4162396577" sldId="262"/>
        </pc:sldMkLst>
        <pc:spChg chg="mod">
          <ac:chgData name="Olivia Lovell (2201654)" userId="S::2201654@student.uwtsd.ac.uk::8badfff6-2305-4474-b36a-ec03ac702356" providerId="AD" clId="Web-{0116FDE1-3F24-8969-8812-D2964E20ABFE}" dt="2024-01-07T14:23:32.361" v="147" actId="20577"/>
          <ac:spMkLst>
            <pc:docMk/>
            <pc:sldMk cId="4162396577" sldId="262"/>
            <ac:spMk id="2" creationId="{4BA1F7E1-3AC8-9795-35DC-F7647B97942F}"/>
          </ac:spMkLst>
        </pc:spChg>
        <pc:spChg chg="mod">
          <ac:chgData name="Olivia Lovell (2201654)" userId="S::2201654@student.uwtsd.ac.uk::8badfff6-2305-4474-b36a-ec03ac702356" providerId="AD" clId="Web-{0116FDE1-3F24-8969-8812-D2964E20ABFE}" dt="2024-01-07T14:24:15.144" v="157" actId="20577"/>
          <ac:spMkLst>
            <pc:docMk/>
            <pc:sldMk cId="4162396577" sldId="262"/>
            <ac:spMk id="3" creationId="{A737C6E5-0076-E07C-B4BC-F59A200D8B4A}"/>
          </ac:spMkLst>
        </pc:spChg>
      </pc:sldChg>
      <pc:sldChg chg="modSp new ord">
        <pc:chgData name="Olivia Lovell (2201654)" userId="S::2201654@student.uwtsd.ac.uk::8badfff6-2305-4474-b36a-ec03ac702356" providerId="AD" clId="Web-{0116FDE1-3F24-8969-8812-D2964E20ABFE}" dt="2024-01-07T14:25:01.770" v="164" actId="20577"/>
        <pc:sldMkLst>
          <pc:docMk/>
          <pc:sldMk cId="3562581525" sldId="263"/>
        </pc:sldMkLst>
        <pc:spChg chg="mod">
          <ac:chgData name="Olivia Lovell (2201654)" userId="S::2201654@student.uwtsd.ac.uk::8badfff6-2305-4474-b36a-ec03ac702356" providerId="AD" clId="Web-{0116FDE1-3F24-8969-8812-D2964E20ABFE}" dt="2024-01-07T14:25:01.770" v="164" actId="20577"/>
          <ac:spMkLst>
            <pc:docMk/>
            <pc:sldMk cId="3562581525" sldId="263"/>
            <ac:spMk id="2" creationId="{A780D112-D7E7-9785-EBB6-1AB472FA82D7}"/>
          </ac:spMkLst>
        </pc:spChg>
      </pc:sldChg>
      <pc:sldChg chg="modSp new">
        <pc:chgData name="Olivia Lovell (2201654)" userId="S::2201654@student.uwtsd.ac.uk::8badfff6-2305-4474-b36a-ec03ac702356" providerId="AD" clId="Web-{0116FDE1-3F24-8969-8812-D2964E20ABFE}" dt="2024-01-07T14:26:38.211" v="196" actId="20577"/>
        <pc:sldMkLst>
          <pc:docMk/>
          <pc:sldMk cId="132998456" sldId="264"/>
        </pc:sldMkLst>
        <pc:spChg chg="mod">
          <ac:chgData name="Olivia Lovell (2201654)" userId="S::2201654@student.uwtsd.ac.uk::8badfff6-2305-4474-b36a-ec03ac702356" providerId="AD" clId="Web-{0116FDE1-3F24-8969-8812-D2964E20ABFE}" dt="2024-01-07T14:26:38.211" v="196" actId="20577"/>
          <ac:spMkLst>
            <pc:docMk/>
            <pc:sldMk cId="132998456" sldId="264"/>
            <ac:spMk id="2" creationId="{8D99A1C7-54A3-0703-2D37-C9898529D84C}"/>
          </ac:spMkLst>
        </pc:spChg>
      </pc:sldChg>
      <pc:sldChg chg="modSp new">
        <pc:chgData name="Olivia Lovell (2201654)" userId="S::2201654@student.uwtsd.ac.uk::8badfff6-2305-4474-b36a-ec03ac702356" providerId="AD" clId="Web-{0116FDE1-3F24-8969-8812-D2964E20ABFE}" dt="2024-01-07T14:27:05.743" v="207" actId="20577"/>
        <pc:sldMkLst>
          <pc:docMk/>
          <pc:sldMk cId="648452132" sldId="265"/>
        </pc:sldMkLst>
        <pc:spChg chg="mod">
          <ac:chgData name="Olivia Lovell (2201654)" userId="S::2201654@student.uwtsd.ac.uk::8badfff6-2305-4474-b36a-ec03ac702356" providerId="AD" clId="Web-{0116FDE1-3F24-8969-8812-D2964E20ABFE}" dt="2024-01-07T14:27:05.743" v="207" actId="20577"/>
          <ac:spMkLst>
            <pc:docMk/>
            <pc:sldMk cId="648452132" sldId="265"/>
            <ac:spMk id="2" creationId="{6695480B-E04C-AE27-48D0-D4991B739138}"/>
          </ac:spMkLst>
        </pc:spChg>
      </pc:sldChg>
    </pc:docChg>
  </pc:docChgLst>
  <pc:docChgLst>
    <pc:chgData name="Olivia Lovell (2201654)" userId="S::2201654@student.uwtsd.ac.uk::8badfff6-2305-4474-b36a-ec03ac702356" providerId="AD" clId="Web-{E4F9E880-626B-858E-54B1-C28C45CA6F84}"/>
    <pc:docChg chg="addSld modSld">
      <pc:chgData name="Olivia Lovell (2201654)" userId="S::2201654@student.uwtsd.ac.uk::8badfff6-2305-4474-b36a-ec03ac702356" providerId="AD" clId="Web-{E4F9E880-626B-858E-54B1-C28C45CA6F84}" dt="2024-01-17T16:23:20.375" v="206"/>
      <pc:docMkLst>
        <pc:docMk/>
      </pc:docMkLst>
      <pc:sldChg chg="modSp">
        <pc:chgData name="Olivia Lovell (2201654)" userId="S::2201654@student.uwtsd.ac.uk::8badfff6-2305-4474-b36a-ec03ac702356" providerId="AD" clId="Web-{E4F9E880-626B-858E-54B1-C28C45CA6F84}" dt="2024-01-17T15:22:01.874" v="31" actId="14100"/>
        <pc:sldMkLst>
          <pc:docMk/>
          <pc:sldMk cId="182496716" sldId="260"/>
        </pc:sldMkLst>
        <pc:picChg chg="mod modCrop">
          <ac:chgData name="Olivia Lovell (2201654)" userId="S::2201654@student.uwtsd.ac.uk::8badfff6-2305-4474-b36a-ec03ac702356" providerId="AD" clId="Web-{E4F9E880-626B-858E-54B1-C28C45CA6F84}" dt="2024-01-17T15:21:47.389" v="27"/>
          <ac:picMkLst>
            <pc:docMk/>
            <pc:sldMk cId="182496716" sldId="260"/>
            <ac:picMk id="4" creationId="{637BA846-14CD-B6C1-CC29-F25AA2512F70}"/>
          </ac:picMkLst>
        </pc:picChg>
        <pc:picChg chg="mod modCrop">
          <ac:chgData name="Olivia Lovell (2201654)" userId="S::2201654@student.uwtsd.ac.uk::8badfff6-2305-4474-b36a-ec03ac702356" providerId="AD" clId="Web-{E4F9E880-626B-858E-54B1-C28C45CA6F84}" dt="2024-01-17T15:22:01.874" v="31" actId="14100"/>
          <ac:picMkLst>
            <pc:docMk/>
            <pc:sldMk cId="182496716" sldId="260"/>
            <ac:picMk id="5" creationId="{8C7FC6B4-E198-757E-8163-065AC160AE40}"/>
          </ac:picMkLst>
        </pc:picChg>
      </pc:sldChg>
      <pc:sldChg chg="modSp modNotes">
        <pc:chgData name="Olivia Lovell (2201654)" userId="S::2201654@student.uwtsd.ac.uk::8badfff6-2305-4474-b36a-ec03ac702356" providerId="AD" clId="Web-{E4F9E880-626B-858E-54B1-C28C45CA6F84}" dt="2024-01-17T16:22:24.795" v="202"/>
        <pc:sldMkLst>
          <pc:docMk/>
          <pc:sldMk cId="3562581525" sldId="263"/>
        </pc:sldMkLst>
        <pc:graphicFrameChg chg="mod modGraphic">
          <ac:chgData name="Olivia Lovell (2201654)" userId="S::2201654@student.uwtsd.ac.uk::8badfff6-2305-4474-b36a-ec03ac702356" providerId="AD" clId="Web-{E4F9E880-626B-858E-54B1-C28C45CA6F84}" dt="2024-01-17T14:42:43.627" v="20"/>
          <ac:graphicFrameMkLst>
            <pc:docMk/>
            <pc:sldMk cId="3562581525" sldId="263"/>
            <ac:graphicFrameMk id="5" creationId="{D7ACE983-CCEB-87C2-3D54-460D60317F1B}"/>
          </ac:graphicFrameMkLst>
        </pc:graphicFrameChg>
      </pc:sldChg>
      <pc:sldChg chg="modNotes">
        <pc:chgData name="Olivia Lovell (2201654)" userId="S::2201654@student.uwtsd.ac.uk::8badfff6-2305-4474-b36a-ec03ac702356" providerId="AD" clId="Web-{E4F9E880-626B-858E-54B1-C28C45CA6F84}" dt="2024-01-17T16:23:20.375" v="206"/>
        <pc:sldMkLst>
          <pc:docMk/>
          <pc:sldMk cId="292647871" sldId="268"/>
        </pc:sldMkLst>
      </pc:sldChg>
      <pc:sldChg chg="addSp modSp">
        <pc:chgData name="Olivia Lovell (2201654)" userId="S::2201654@student.uwtsd.ac.uk::8badfff6-2305-4474-b36a-ec03ac702356" providerId="AD" clId="Web-{E4F9E880-626B-858E-54B1-C28C45CA6F84}" dt="2024-01-17T14:17:26.146" v="8" actId="1076"/>
        <pc:sldMkLst>
          <pc:docMk/>
          <pc:sldMk cId="1372269116" sldId="273"/>
        </pc:sldMkLst>
        <pc:spChg chg="add mod">
          <ac:chgData name="Olivia Lovell (2201654)" userId="S::2201654@student.uwtsd.ac.uk::8badfff6-2305-4474-b36a-ec03ac702356" providerId="AD" clId="Web-{E4F9E880-626B-858E-54B1-C28C45CA6F84}" dt="2024-01-17T14:17:03.348" v="3" actId="1076"/>
          <ac:spMkLst>
            <pc:docMk/>
            <pc:sldMk cId="1372269116" sldId="273"/>
            <ac:spMk id="6" creationId="{96B08E53-49F0-DBC6-237C-3CFB1B6F9F88}"/>
          </ac:spMkLst>
        </pc:spChg>
        <pc:spChg chg="add mod">
          <ac:chgData name="Olivia Lovell (2201654)" userId="S::2201654@student.uwtsd.ac.uk::8badfff6-2305-4474-b36a-ec03ac702356" providerId="AD" clId="Web-{E4F9E880-626B-858E-54B1-C28C45CA6F84}" dt="2024-01-17T14:17:20.380" v="6" actId="1076"/>
          <ac:spMkLst>
            <pc:docMk/>
            <pc:sldMk cId="1372269116" sldId="273"/>
            <ac:spMk id="7" creationId="{23BC8D99-17C7-F5A7-18BF-30D743C186D7}"/>
          </ac:spMkLst>
        </pc:spChg>
        <pc:spChg chg="add mod">
          <ac:chgData name="Olivia Lovell (2201654)" userId="S::2201654@student.uwtsd.ac.uk::8badfff6-2305-4474-b36a-ec03ac702356" providerId="AD" clId="Web-{E4F9E880-626B-858E-54B1-C28C45CA6F84}" dt="2024-01-17T14:17:26.146" v="8" actId="1076"/>
          <ac:spMkLst>
            <pc:docMk/>
            <pc:sldMk cId="1372269116" sldId="273"/>
            <ac:spMk id="8" creationId="{870EDB1D-B236-E5B4-D1B6-DF0A9D272954}"/>
          </ac:spMkLst>
        </pc:spChg>
      </pc:sldChg>
      <pc:sldChg chg="modSp">
        <pc:chgData name="Olivia Lovell (2201654)" userId="S::2201654@student.uwtsd.ac.uk::8badfff6-2305-4474-b36a-ec03ac702356" providerId="AD" clId="Web-{E4F9E880-626B-858E-54B1-C28C45CA6F84}" dt="2024-01-17T14:01:23.618" v="0" actId="1076"/>
        <pc:sldMkLst>
          <pc:docMk/>
          <pc:sldMk cId="488144529" sldId="275"/>
        </pc:sldMkLst>
        <pc:spChg chg="mod">
          <ac:chgData name="Olivia Lovell (2201654)" userId="S::2201654@student.uwtsd.ac.uk::8badfff6-2305-4474-b36a-ec03ac702356" providerId="AD" clId="Web-{E4F9E880-626B-858E-54B1-C28C45CA6F84}" dt="2024-01-17T14:01:23.618" v="0" actId="1076"/>
          <ac:spMkLst>
            <pc:docMk/>
            <pc:sldMk cId="488144529" sldId="275"/>
            <ac:spMk id="2" creationId="{373DB3DD-0635-BC17-D516-56031980B964}"/>
          </ac:spMkLst>
        </pc:spChg>
      </pc:sldChg>
      <pc:sldChg chg="addSp modSp">
        <pc:chgData name="Olivia Lovell (2201654)" userId="S::2201654@student.uwtsd.ac.uk::8badfff6-2305-4474-b36a-ec03ac702356" providerId="AD" clId="Web-{E4F9E880-626B-858E-54B1-C28C45CA6F84}" dt="2024-01-17T16:21:01.152" v="201" actId="14100"/>
        <pc:sldMkLst>
          <pc:docMk/>
          <pc:sldMk cId="820370874" sldId="277"/>
        </pc:sldMkLst>
        <pc:spChg chg="add mod">
          <ac:chgData name="Olivia Lovell (2201654)" userId="S::2201654@student.uwtsd.ac.uk::8badfff6-2305-4474-b36a-ec03ac702356" providerId="AD" clId="Web-{E4F9E880-626B-858E-54B1-C28C45CA6F84}" dt="2024-01-17T16:21:01.152" v="201" actId="14100"/>
          <ac:spMkLst>
            <pc:docMk/>
            <pc:sldMk cId="820370874" sldId="277"/>
            <ac:spMk id="3" creationId="{46DEB6E2-8EC7-ED90-0348-9B52AD7C0214}"/>
          </ac:spMkLst>
        </pc:spChg>
        <pc:graphicFrameChg chg="mod modGraphic">
          <ac:chgData name="Olivia Lovell (2201654)" userId="S::2201654@student.uwtsd.ac.uk::8badfff6-2305-4474-b36a-ec03ac702356" providerId="AD" clId="Web-{E4F9E880-626B-858E-54B1-C28C45CA6F84}" dt="2024-01-17T16:20:00.400" v="145"/>
          <ac:graphicFrameMkLst>
            <pc:docMk/>
            <pc:sldMk cId="820370874" sldId="277"/>
            <ac:graphicFrameMk id="4" creationId="{D094AEF3-0227-83DC-F86E-C1350DF45DC4}"/>
          </ac:graphicFrameMkLst>
        </pc:graphicFrameChg>
      </pc:sldChg>
      <pc:sldChg chg="add replId modNotes">
        <pc:chgData name="Olivia Lovell (2201654)" userId="S::2201654@student.uwtsd.ac.uk::8badfff6-2305-4474-b36a-ec03ac702356" providerId="AD" clId="Web-{E4F9E880-626B-858E-54B1-C28C45CA6F84}" dt="2024-01-17T16:22:39.968" v="203"/>
        <pc:sldMkLst>
          <pc:docMk/>
          <pc:sldMk cId="4200152523" sldId="278"/>
        </pc:sldMkLst>
      </pc:sldChg>
      <pc:sldChg chg="add replId modNotes">
        <pc:chgData name="Olivia Lovell (2201654)" userId="S::2201654@student.uwtsd.ac.uk::8badfff6-2305-4474-b36a-ec03ac702356" providerId="AD" clId="Web-{E4F9E880-626B-858E-54B1-C28C45CA6F84}" dt="2024-01-17T16:23:05.890" v="205"/>
        <pc:sldMkLst>
          <pc:docMk/>
          <pc:sldMk cId="2413911366" sldId="279"/>
        </pc:sldMkLst>
      </pc:sldChg>
    </pc:docChg>
  </pc:docChgLst>
  <pc:docChgLst>
    <pc:chgData name="Olivia Lovell (2201654)" userId="S::2201654@student.uwtsd.ac.uk::8badfff6-2305-4474-b36a-ec03ac702356" providerId="AD" clId="Web-{8EECD9A4-643F-80D3-3F9A-549C7220007C}"/>
    <pc:docChg chg="modSld">
      <pc:chgData name="Olivia Lovell (2201654)" userId="S::2201654@student.uwtsd.ac.uk::8badfff6-2305-4474-b36a-ec03ac702356" providerId="AD" clId="Web-{8EECD9A4-643F-80D3-3F9A-549C7220007C}" dt="2024-01-18T16:47:32.479" v="131" actId="20577"/>
      <pc:docMkLst>
        <pc:docMk/>
      </pc:docMkLst>
      <pc:sldChg chg="modNotes">
        <pc:chgData name="Olivia Lovell (2201654)" userId="S::2201654@student.uwtsd.ac.uk::8badfff6-2305-4474-b36a-ec03ac702356" providerId="AD" clId="Web-{8EECD9A4-643F-80D3-3F9A-549C7220007C}" dt="2024-01-18T14:10:53.062" v="1"/>
        <pc:sldMkLst>
          <pc:docMk/>
          <pc:sldMk cId="3562581525" sldId="263"/>
        </pc:sldMkLst>
      </pc:sldChg>
      <pc:sldChg chg="addSp modSp mod setBg">
        <pc:chgData name="Olivia Lovell (2201654)" userId="S::2201654@student.uwtsd.ac.uk::8badfff6-2305-4474-b36a-ec03ac702356" providerId="AD" clId="Web-{8EECD9A4-643F-80D3-3F9A-549C7220007C}" dt="2024-01-18T16:39:01.086" v="127" actId="1076"/>
        <pc:sldMkLst>
          <pc:docMk/>
          <pc:sldMk cId="1154179152" sldId="266"/>
        </pc:sldMkLst>
        <pc:spChg chg="mod">
          <ac:chgData name="Olivia Lovell (2201654)" userId="S::2201654@student.uwtsd.ac.uk::8badfff6-2305-4474-b36a-ec03ac702356" providerId="AD" clId="Web-{8EECD9A4-643F-80D3-3F9A-549C7220007C}" dt="2024-01-18T16:35:57.246" v="89"/>
          <ac:spMkLst>
            <pc:docMk/>
            <pc:sldMk cId="1154179152" sldId="266"/>
            <ac:spMk id="2" creationId="{3FB41DD5-ACBD-2601-3E0D-7AACB874F1EE}"/>
          </ac:spMkLst>
        </pc:spChg>
        <pc:spChg chg="mod">
          <ac:chgData name="Olivia Lovell (2201654)" userId="S::2201654@student.uwtsd.ac.uk::8badfff6-2305-4474-b36a-ec03ac702356" providerId="AD" clId="Web-{8EECD9A4-643F-80D3-3F9A-549C7220007C}" dt="2024-01-18T16:39:01.086" v="127" actId="1076"/>
          <ac:spMkLst>
            <pc:docMk/>
            <pc:sldMk cId="1154179152" sldId="266"/>
            <ac:spMk id="3" creationId="{1BCFD9FC-1196-53B3-B2FB-16700F9C85FB}"/>
          </ac:spMkLst>
        </pc:spChg>
        <pc:spChg chg="add">
          <ac:chgData name="Olivia Lovell (2201654)" userId="S::2201654@student.uwtsd.ac.uk::8badfff6-2305-4474-b36a-ec03ac702356" providerId="AD" clId="Web-{8EECD9A4-643F-80D3-3F9A-549C7220007C}" dt="2024-01-18T16:35:57.246" v="89"/>
          <ac:spMkLst>
            <pc:docMk/>
            <pc:sldMk cId="1154179152" sldId="266"/>
            <ac:spMk id="16" creationId="{13B7BB51-92B8-4089-8DAB-1202A4D1C6A3}"/>
          </ac:spMkLst>
        </pc:spChg>
        <pc:spChg chg="add">
          <ac:chgData name="Olivia Lovell (2201654)" userId="S::2201654@student.uwtsd.ac.uk::8badfff6-2305-4474-b36a-ec03ac702356" providerId="AD" clId="Web-{8EECD9A4-643F-80D3-3F9A-549C7220007C}" dt="2024-01-18T16:35:57.246" v="89"/>
          <ac:spMkLst>
            <pc:docMk/>
            <pc:sldMk cId="1154179152" sldId="266"/>
            <ac:spMk id="17" creationId="{0E3596DD-156A-473E-9BB3-C6A29F7574E9}"/>
          </ac:spMkLst>
        </pc:spChg>
        <pc:spChg chg="add">
          <ac:chgData name="Olivia Lovell (2201654)" userId="S::2201654@student.uwtsd.ac.uk::8badfff6-2305-4474-b36a-ec03ac702356" providerId="AD" clId="Web-{8EECD9A4-643F-80D3-3F9A-549C7220007C}" dt="2024-01-18T16:35:57.246" v="89"/>
          <ac:spMkLst>
            <pc:docMk/>
            <pc:sldMk cId="1154179152" sldId="266"/>
            <ac:spMk id="18" creationId="{2C46C4D6-C474-4E92-B52E-944C1118F7B6}"/>
          </ac:spMkLst>
        </pc:spChg>
        <pc:picChg chg="add mod">
          <ac:chgData name="Olivia Lovell (2201654)" userId="S::2201654@student.uwtsd.ac.uk::8badfff6-2305-4474-b36a-ec03ac702356" providerId="AD" clId="Web-{8EECD9A4-643F-80D3-3F9A-549C7220007C}" dt="2024-01-18T16:36:13.622" v="95" actId="1076"/>
          <ac:picMkLst>
            <pc:docMk/>
            <pc:sldMk cId="1154179152" sldId="266"/>
            <ac:picMk id="19" creationId="{5E96F34E-0DA5-7262-0D81-3F2752DA8B57}"/>
          </ac:picMkLst>
        </pc:picChg>
      </pc:sldChg>
      <pc:sldChg chg="modNotes">
        <pc:chgData name="Olivia Lovell (2201654)" userId="S::2201654@student.uwtsd.ac.uk::8badfff6-2305-4474-b36a-ec03ac702356" providerId="AD" clId="Web-{8EECD9A4-643F-80D3-3F9A-549C7220007C}" dt="2024-01-18T14:10:47.233" v="0"/>
        <pc:sldMkLst>
          <pc:docMk/>
          <pc:sldMk cId="292647871" sldId="268"/>
        </pc:sldMkLst>
      </pc:sldChg>
      <pc:sldChg chg="addSp modSp">
        <pc:chgData name="Olivia Lovell (2201654)" userId="S::2201654@student.uwtsd.ac.uk::8badfff6-2305-4474-b36a-ec03ac702356" providerId="AD" clId="Web-{8EECD9A4-643F-80D3-3F9A-549C7220007C}" dt="2024-01-18T14:54:20.445" v="64" actId="20577"/>
        <pc:sldMkLst>
          <pc:docMk/>
          <pc:sldMk cId="488144529" sldId="275"/>
        </pc:sldMkLst>
        <pc:spChg chg="mod">
          <ac:chgData name="Olivia Lovell (2201654)" userId="S::2201654@student.uwtsd.ac.uk::8badfff6-2305-4474-b36a-ec03ac702356" providerId="AD" clId="Web-{8EECD9A4-643F-80D3-3F9A-549C7220007C}" dt="2024-01-18T14:52:07.331" v="4" actId="1076"/>
          <ac:spMkLst>
            <pc:docMk/>
            <pc:sldMk cId="488144529" sldId="275"/>
            <ac:spMk id="2" creationId="{373DB3DD-0635-BC17-D516-56031980B964}"/>
          </ac:spMkLst>
        </pc:spChg>
        <pc:spChg chg="add mod">
          <ac:chgData name="Olivia Lovell (2201654)" userId="S::2201654@student.uwtsd.ac.uk::8badfff6-2305-4474-b36a-ec03ac702356" providerId="AD" clId="Web-{8EECD9A4-643F-80D3-3F9A-549C7220007C}" dt="2024-01-18T14:54:20.445" v="64" actId="20577"/>
          <ac:spMkLst>
            <pc:docMk/>
            <pc:sldMk cId="488144529" sldId="275"/>
            <ac:spMk id="6" creationId="{CEFB7F19-116C-42A6-C163-47FA44FB73D8}"/>
          </ac:spMkLst>
        </pc:spChg>
      </pc:sldChg>
      <pc:sldChg chg="modSp">
        <pc:chgData name="Olivia Lovell (2201654)" userId="S::2201654@student.uwtsd.ac.uk::8badfff6-2305-4474-b36a-ec03ac702356" providerId="AD" clId="Web-{8EECD9A4-643F-80D3-3F9A-549C7220007C}" dt="2024-01-18T16:47:32.479" v="131" actId="20577"/>
        <pc:sldMkLst>
          <pc:docMk/>
          <pc:sldMk cId="820370874" sldId="277"/>
        </pc:sldMkLst>
        <pc:spChg chg="mod">
          <ac:chgData name="Olivia Lovell (2201654)" userId="S::2201654@student.uwtsd.ac.uk::8badfff6-2305-4474-b36a-ec03ac702356" providerId="AD" clId="Web-{8EECD9A4-643F-80D3-3F9A-549C7220007C}" dt="2024-01-18T16:47:32.479" v="131" actId="20577"/>
          <ac:spMkLst>
            <pc:docMk/>
            <pc:sldMk cId="820370874" sldId="277"/>
            <ac:spMk id="2" creationId="{7E00D969-3816-DAFB-22A6-9D16DC880542}"/>
          </ac:spMkLst>
        </pc:spChg>
      </pc:sldChg>
      <pc:sldChg chg="modNotes">
        <pc:chgData name="Olivia Lovell (2201654)" userId="S::2201654@student.uwtsd.ac.uk::8badfff6-2305-4474-b36a-ec03ac702356" providerId="AD" clId="Web-{8EECD9A4-643F-80D3-3F9A-549C7220007C}" dt="2024-01-18T14:11:01.140" v="2"/>
        <pc:sldMkLst>
          <pc:docMk/>
          <pc:sldMk cId="4200152523" sldId="278"/>
        </pc:sldMkLst>
      </pc:sldChg>
      <pc:sldChg chg="modNotes">
        <pc:chgData name="Olivia Lovell (2201654)" userId="S::2201654@student.uwtsd.ac.uk::8badfff6-2305-4474-b36a-ec03ac702356" providerId="AD" clId="Web-{8EECD9A4-643F-80D3-3F9A-549C7220007C}" dt="2024-01-18T14:11:06.468" v="3"/>
        <pc:sldMkLst>
          <pc:docMk/>
          <pc:sldMk cId="2413911366" sldId="279"/>
        </pc:sldMkLst>
      </pc:sldChg>
    </pc:docChg>
  </pc:docChgLst>
  <pc:docChgLst>
    <pc:chgData name="Olivia Lovell (2201654)" userId="S::2201654@student.uwtsd.ac.uk::8badfff6-2305-4474-b36a-ec03ac702356" providerId="AD" clId="Web-{7EBF8DE5-7C49-B5EA-2E8D-DEFC48E4CCCB}"/>
    <pc:docChg chg="addSld modSld">
      <pc:chgData name="Olivia Lovell (2201654)" userId="S::2201654@student.uwtsd.ac.uk::8badfff6-2305-4474-b36a-ec03ac702356" providerId="AD" clId="Web-{7EBF8DE5-7C49-B5EA-2E8D-DEFC48E4CCCB}" dt="2024-01-08T14:29:41.425" v="561" actId="14100"/>
      <pc:docMkLst>
        <pc:docMk/>
      </pc:docMkLst>
      <pc:sldChg chg="addSp delSp modSp new">
        <pc:chgData name="Olivia Lovell (2201654)" userId="S::2201654@student.uwtsd.ac.uk::8badfff6-2305-4474-b36a-ec03ac702356" providerId="AD" clId="Web-{7EBF8DE5-7C49-B5EA-2E8D-DEFC48E4CCCB}" dt="2024-01-08T14:29:41.425" v="561" actId="14100"/>
        <pc:sldMkLst>
          <pc:docMk/>
          <pc:sldMk cId="1154179152" sldId="266"/>
        </pc:sldMkLst>
        <pc:spChg chg="add mod ord">
          <ac:chgData name="Olivia Lovell (2201654)" userId="S::2201654@student.uwtsd.ac.uk::8badfff6-2305-4474-b36a-ec03ac702356" providerId="AD" clId="Web-{7EBF8DE5-7C49-B5EA-2E8D-DEFC48E4CCCB}" dt="2024-01-08T14:28:59.703" v="547" actId="1076"/>
          <ac:spMkLst>
            <pc:docMk/>
            <pc:sldMk cId="1154179152" sldId="266"/>
            <ac:spMk id="3" creationId="{098D4527-5410-64E6-D520-8A311F34E6C8}"/>
          </ac:spMkLst>
        </pc:spChg>
        <pc:spChg chg="add mod">
          <ac:chgData name="Olivia Lovell (2201654)" userId="S::2201654@student.uwtsd.ac.uk::8badfff6-2305-4474-b36a-ec03ac702356" providerId="AD" clId="Web-{7EBF8DE5-7C49-B5EA-2E8D-DEFC48E4CCCB}" dt="2024-01-08T14:08:33.048" v="307" actId="1076"/>
          <ac:spMkLst>
            <pc:docMk/>
            <pc:sldMk cId="1154179152" sldId="266"/>
            <ac:spMk id="10" creationId="{FA844673-AA40-386E-F1C7-624FD70827E5}"/>
          </ac:spMkLst>
        </pc:spChg>
        <pc:picChg chg="add del mod">
          <ac:chgData name="Olivia Lovell (2201654)" userId="S::2201654@student.uwtsd.ac.uk::8badfff6-2305-4474-b36a-ec03ac702356" providerId="AD" clId="Web-{7EBF8DE5-7C49-B5EA-2E8D-DEFC48E4CCCB}" dt="2024-01-08T13:47:30.469" v="42"/>
          <ac:picMkLst>
            <pc:docMk/>
            <pc:sldMk cId="1154179152" sldId="266"/>
            <ac:picMk id="2" creationId="{FBA6A52A-A88D-394C-D3D0-A29CD4EAA33D}"/>
          </ac:picMkLst>
        </pc:picChg>
        <pc:picChg chg="add del mod ord">
          <ac:chgData name="Olivia Lovell (2201654)" userId="S::2201654@student.uwtsd.ac.uk::8badfff6-2305-4474-b36a-ec03ac702356" providerId="AD" clId="Web-{7EBF8DE5-7C49-B5EA-2E8D-DEFC48E4CCCB}" dt="2024-01-08T13:51:15.499" v="115"/>
          <ac:picMkLst>
            <pc:docMk/>
            <pc:sldMk cId="1154179152" sldId="266"/>
            <ac:picMk id="4" creationId="{B334D6B0-14F6-896F-C74A-5430D4ADA1F9}"/>
          </ac:picMkLst>
        </pc:picChg>
        <pc:picChg chg="add del mod ord">
          <ac:chgData name="Olivia Lovell (2201654)" userId="S::2201654@student.uwtsd.ac.uk::8badfff6-2305-4474-b36a-ec03ac702356" providerId="AD" clId="Web-{7EBF8DE5-7C49-B5EA-2E8D-DEFC48E4CCCB}" dt="2024-01-08T13:53:20.022" v="158"/>
          <ac:picMkLst>
            <pc:docMk/>
            <pc:sldMk cId="1154179152" sldId="266"/>
            <ac:picMk id="5" creationId="{3B622828-F297-BB22-1341-2F2A96447761}"/>
          </ac:picMkLst>
        </pc:picChg>
        <pc:picChg chg="add del mod ord">
          <ac:chgData name="Olivia Lovell (2201654)" userId="S::2201654@student.uwtsd.ac.uk::8badfff6-2305-4474-b36a-ec03ac702356" providerId="AD" clId="Web-{7EBF8DE5-7C49-B5EA-2E8D-DEFC48E4CCCB}" dt="2024-01-08T13:57:06.567" v="195"/>
          <ac:picMkLst>
            <pc:docMk/>
            <pc:sldMk cId="1154179152" sldId="266"/>
            <ac:picMk id="6" creationId="{E38B6DCF-4874-03BA-CC9A-3F92497265F8}"/>
          </ac:picMkLst>
        </pc:picChg>
        <pc:picChg chg="add del mod ord">
          <ac:chgData name="Olivia Lovell (2201654)" userId="S::2201654@student.uwtsd.ac.uk::8badfff6-2305-4474-b36a-ec03ac702356" providerId="AD" clId="Web-{7EBF8DE5-7C49-B5EA-2E8D-DEFC48E4CCCB}" dt="2024-01-08T14:00:28.783" v="216"/>
          <ac:picMkLst>
            <pc:docMk/>
            <pc:sldMk cId="1154179152" sldId="266"/>
            <ac:picMk id="7" creationId="{1AB016D6-6420-0B44-9694-BBABBD8D8863}"/>
          </ac:picMkLst>
        </pc:picChg>
        <pc:picChg chg="add del mod ord">
          <ac:chgData name="Olivia Lovell (2201654)" userId="S::2201654@student.uwtsd.ac.uk::8badfff6-2305-4474-b36a-ec03ac702356" providerId="AD" clId="Web-{7EBF8DE5-7C49-B5EA-2E8D-DEFC48E4CCCB}" dt="2024-01-08T14:02:09.211" v="225"/>
          <ac:picMkLst>
            <pc:docMk/>
            <pc:sldMk cId="1154179152" sldId="266"/>
            <ac:picMk id="8" creationId="{A1ED71D8-FC19-50A0-B144-11F3B97E27F4}"/>
          </ac:picMkLst>
        </pc:picChg>
        <pc:picChg chg="add del mod ord">
          <ac:chgData name="Olivia Lovell (2201654)" userId="S::2201654@student.uwtsd.ac.uk::8badfff6-2305-4474-b36a-ec03ac702356" providerId="AD" clId="Web-{7EBF8DE5-7C49-B5EA-2E8D-DEFC48E4CCCB}" dt="2024-01-08T14:08:20.766" v="304"/>
          <ac:picMkLst>
            <pc:docMk/>
            <pc:sldMk cId="1154179152" sldId="266"/>
            <ac:picMk id="9" creationId="{CFFC9F86-EF41-6F18-9AE8-0205697BFB37}"/>
          </ac:picMkLst>
        </pc:picChg>
        <pc:picChg chg="add del mod">
          <ac:chgData name="Olivia Lovell (2201654)" userId="S::2201654@student.uwtsd.ac.uk::8badfff6-2305-4474-b36a-ec03ac702356" providerId="AD" clId="Web-{7EBF8DE5-7C49-B5EA-2E8D-DEFC48E4CCCB}" dt="2024-01-08T14:12:57.846" v="413"/>
          <ac:picMkLst>
            <pc:docMk/>
            <pc:sldMk cId="1154179152" sldId="266"/>
            <ac:picMk id="11" creationId="{B3AB2534-85FF-3EC7-A942-CB93BEFD5CC3}"/>
          </ac:picMkLst>
        </pc:picChg>
        <pc:picChg chg="add del mod ord">
          <ac:chgData name="Olivia Lovell (2201654)" userId="S::2201654@student.uwtsd.ac.uk::8badfff6-2305-4474-b36a-ec03ac702356" providerId="AD" clId="Web-{7EBF8DE5-7C49-B5EA-2E8D-DEFC48E4CCCB}" dt="2024-01-08T14:25:15.486" v="516"/>
          <ac:picMkLst>
            <pc:docMk/>
            <pc:sldMk cId="1154179152" sldId="266"/>
            <ac:picMk id="12" creationId="{2D862830-C002-3275-8233-948A271BF5B6}"/>
          </ac:picMkLst>
        </pc:picChg>
        <pc:picChg chg="add del mod ord">
          <ac:chgData name="Olivia Lovell (2201654)" userId="S::2201654@student.uwtsd.ac.uk::8badfff6-2305-4474-b36a-ec03ac702356" providerId="AD" clId="Web-{7EBF8DE5-7C49-B5EA-2E8D-DEFC48E4CCCB}" dt="2024-01-08T14:28:55.890" v="546"/>
          <ac:picMkLst>
            <pc:docMk/>
            <pc:sldMk cId="1154179152" sldId="266"/>
            <ac:picMk id="13" creationId="{6BB2510D-90BC-ED14-B78D-5970F9AEA2C6}"/>
          </ac:picMkLst>
        </pc:picChg>
        <pc:picChg chg="add mod">
          <ac:chgData name="Olivia Lovell (2201654)" userId="S::2201654@student.uwtsd.ac.uk::8badfff6-2305-4474-b36a-ec03ac702356" providerId="AD" clId="Web-{7EBF8DE5-7C49-B5EA-2E8D-DEFC48E4CCCB}" dt="2024-01-08T14:29:25.689" v="554" actId="14100"/>
          <ac:picMkLst>
            <pc:docMk/>
            <pc:sldMk cId="1154179152" sldId="266"/>
            <ac:picMk id="14" creationId="{838F9004-32B2-DD34-42C9-7644670082FE}"/>
          </ac:picMkLst>
        </pc:picChg>
        <pc:picChg chg="add mod">
          <ac:chgData name="Olivia Lovell (2201654)" userId="S::2201654@student.uwtsd.ac.uk::8badfff6-2305-4474-b36a-ec03ac702356" providerId="AD" clId="Web-{7EBF8DE5-7C49-B5EA-2E8D-DEFC48E4CCCB}" dt="2024-01-08T14:29:41.425" v="561" actId="14100"/>
          <ac:picMkLst>
            <pc:docMk/>
            <pc:sldMk cId="1154179152" sldId="266"/>
            <ac:picMk id="15" creationId="{1F99BB25-BCAB-461E-717F-5FEBC1D37607}"/>
          </ac:picMkLst>
        </pc:picChg>
      </pc:sldChg>
    </pc:docChg>
  </pc:docChgLst>
  <pc:docChgLst>
    <pc:chgData name="Olivia Lovell (2201654)" userId="S::2201654@student.uwtsd.ac.uk::8badfff6-2305-4474-b36a-ec03ac702356" providerId="AD" clId="Web-{D6277BBD-43B0-9952-2923-343EE3233448}"/>
    <pc:docChg chg="addSld modSld">
      <pc:chgData name="Olivia Lovell (2201654)" userId="S::2201654@student.uwtsd.ac.uk::8badfff6-2305-4474-b36a-ec03ac702356" providerId="AD" clId="Web-{D6277BBD-43B0-9952-2923-343EE3233448}" dt="2024-01-06T13:32:49.856" v="40" actId="14100"/>
      <pc:docMkLst>
        <pc:docMk/>
      </pc:docMkLst>
      <pc:sldChg chg="addSp delSp modSp new mod setBg">
        <pc:chgData name="Olivia Lovell (2201654)" userId="S::2201654@student.uwtsd.ac.uk::8badfff6-2305-4474-b36a-ec03ac702356" providerId="AD" clId="Web-{D6277BBD-43B0-9952-2923-343EE3233448}" dt="2024-01-06T13:32:49.856" v="40" actId="14100"/>
        <pc:sldMkLst>
          <pc:docMk/>
          <pc:sldMk cId="345670576" sldId="257"/>
        </pc:sldMkLst>
        <pc:spChg chg="mod">
          <ac:chgData name="Olivia Lovell (2201654)" userId="S::2201654@student.uwtsd.ac.uk::8badfff6-2305-4474-b36a-ec03ac702356" providerId="AD" clId="Web-{D6277BBD-43B0-9952-2923-343EE3233448}" dt="2024-01-06T13:32:38.434" v="39" actId="20577"/>
          <ac:spMkLst>
            <pc:docMk/>
            <pc:sldMk cId="345670576" sldId="257"/>
            <ac:spMk id="2" creationId="{138B7CC1-7AF9-E9D5-FDBF-8653B4EAD344}"/>
          </ac:spMkLst>
        </pc:spChg>
        <pc:spChg chg="del">
          <ac:chgData name="Olivia Lovell (2201654)" userId="S::2201654@student.uwtsd.ac.uk::8badfff6-2305-4474-b36a-ec03ac702356" providerId="AD" clId="Web-{D6277BBD-43B0-9952-2923-343EE3233448}" dt="2024-01-06T13:27:21.081" v="1"/>
          <ac:spMkLst>
            <pc:docMk/>
            <pc:sldMk cId="345670576" sldId="257"/>
            <ac:spMk id="3" creationId="{09E329DA-15C2-CD8E-82D3-3E5DE3534620}"/>
          </ac:spMkLst>
        </pc:spChg>
        <pc:spChg chg="del">
          <ac:chgData name="Olivia Lovell (2201654)" userId="S::2201654@student.uwtsd.ac.uk::8badfff6-2305-4474-b36a-ec03ac702356" providerId="AD" clId="Web-{D6277BBD-43B0-9952-2923-343EE3233448}" dt="2024-01-06T13:27:24.878" v="2"/>
          <ac:spMkLst>
            <pc:docMk/>
            <pc:sldMk cId="345670576" sldId="257"/>
            <ac:spMk id="4" creationId="{8E6FFDC8-301F-D97C-7F51-0C0D509D95CC}"/>
          </ac:spMkLst>
        </pc:spChg>
        <pc:spChg chg="add mod">
          <ac:chgData name="Olivia Lovell (2201654)" userId="S::2201654@student.uwtsd.ac.uk::8badfff6-2305-4474-b36a-ec03ac702356" providerId="AD" clId="Web-{D6277BBD-43B0-9952-2923-343EE3233448}" dt="2024-01-06T13:32:26.137" v="33" actId="20577"/>
          <ac:spMkLst>
            <pc:docMk/>
            <pc:sldMk cId="345670576" sldId="257"/>
            <ac:spMk id="6" creationId="{04FF0F71-11DE-7C5A-8214-E3A4CB822B70}"/>
          </ac:spMkLst>
        </pc:spChg>
        <pc:spChg chg="add">
          <ac:chgData name="Olivia Lovell (2201654)" userId="S::2201654@student.uwtsd.ac.uk::8badfff6-2305-4474-b36a-ec03ac702356" providerId="AD" clId="Web-{D6277BBD-43B0-9952-2923-343EE3233448}" dt="2024-01-06T13:28:14.192" v="4"/>
          <ac:spMkLst>
            <pc:docMk/>
            <pc:sldMk cId="345670576" sldId="257"/>
            <ac:spMk id="10" creationId="{0D57E7FA-E8FC-45AC-868F-CDC8144939D6}"/>
          </ac:spMkLst>
        </pc:spChg>
        <pc:spChg chg="add">
          <ac:chgData name="Olivia Lovell (2201654)" userId="S::2201654@student.uwtsd.ac.uk::8badfff6-2305-4474-b36a-ec03ac702356" providerId="AD" clId="Web-{D6277BBD-43B0-9952-2923-343EE3233448}" dt="2024-01-06T13:28:14.192" v="4"/>
          <ac:spMkLst>
            <pc:docMk/>
            <pc:sldMk cId="345670576" sldId="257"/>
            <ac:spMk id="12" creationId="{B7BD7FCF-A254-4A97-A15C-319B67622677}"/>
          </ac:spMkLst>
        </pc:spChg>
        <pc:spChg chg="add">
          <ac:chgData name="Olivia Lovell (2201654)" userId="S::2201654@student.uwtsd.ac.uk::8badfff6-2305-4474-b36a-ec03ac702356" providerId="AD" clId="Web-{D6277BBD-43B0-9952-2923-343EE3233448}" dt="2024-01-06T13:28:14.192" v="4"/>
          <ac:spMkLst>
            <pc:docMk/>
            <pc:sldMk cId="345670576" sldId="257"/>
            <ac:spMk id="14" creationId="{52FFAF72-6204-4676-9C6F-9A4CC4D91805}"/>
          </ac:spMkLst>
        </pc:spChg>
        <pc:picChg chg="add mod">
          <ac:chgData name="Olivia Lovell (2201654)" userId="S::2201654@student.uwtsd.ac.uk::8badfff6-2305-4474-b36a-ec03ac702356" providerId="AD" clId="Web-{D6277BBD-43B0-9952-2923-343EE3233448}" dt="2024-01-06T13:32:49.856" v="40" actId="14100"/>
          <ac:picMkLst>
            <pc:docMk/>
            <pc:sldMk cId="345670576" sldId="257"/>
            <ac:picMk id="5" creationId="{6380320C-5BB3-E79C-65ED-04967FD3210A}"/>
          </ac:picMkLst>
        </pc:picChg>
      </pc:sldChg>
      <pc:sldChg chg="addSp delSp modSp new mod setBg">
        <pc:chgData name="Olivia Lovell (2201654)" userId="S::2201654@student.uwtsd.ac.uk::8badfff6-2305-4474-b36a-ec03ac702356" providerId="AD" clId="Web-{D6277BBD-43B0-9952-2923-343EE3233448}" dt="2024-01-06T13:31:32.682" v="16"/>
        <pc:sldMkLst>
          <pc:docMk/>
          <pc:sldMk cId="4219447973" sldId="258"/>
        </pc:sldMkLst>
        <pc:spChg chg="mod">
          <ac:chgData name="Olivia Lovell (2201654)" userId="S::2201654@student.uwtsd.ac.uk::8badfff6-2305-4474-b36a-ec03ac702356" providerId="AD" clId="Web-{D6277BBD-43B0-9952-2923-343EE3233448}" dt="2024-01-06T13:29:26.991" v="8"/>
          <ac:spMkLst>
            <pc:docMk/>
            <pc:sldMk cId="4219447973" sldId="258"/>
            <ac:spMk id="2" creationId="{25976A86-AC13-3E60-CD58-A5E4B5D109FD}"/>
          </ac:spMkLst>
        </pc:spChg>
        <pc:spChg chg="del">
          <ac:chgData name="Olivia Lovell (2201654)" userId="S::2201654@student.uwtsd.ac.uk::8badfff6-2305-4474-b36a-ec03ac702356" providerId="AD" clId="Web-{D6277BBD-43B0-9952-2923-343EE3233448}" dt="2024-01-06T13:28:41.474" v="6"/>
          <ac:spMkLst>
            <pc:docMk/>
            <pc:sldMk cId="4219447973" sldId="258"/>
            <ac:spMk id="3" creationId="{4EF54BDB-ECB1-595D-E9A4-FC5AF3E389F7}"/>
          </ac:spMkLst>
        </pc:spChg>
        <pc:spChg chg="add mod ord">
          <ac:chgData name="Olivia Lovell (2201654)" userId="S::2201654@student.uwtsd.ac.uk::8badfff6-2305-4474-b36a-ec03ac702356" providerId="AD" clId="Web-{D6277BBD-43B0-9952-2923-343EE3233448}" dt="2024-01-06T13:30:44.837" v="12"/>
          <ac:spMkLst>
            <pc:docMk/>
            <pc:sldMk cId="4219447973" sldId="258"/>
            <ac:spMk id="5" creationId="{AC0F1454-B2B4-F4BE-9AE6-706535E4152D}"/>
          </ac:spMkLst>
        </pc:spChg>
        <pc:spChg chg="add">
          <ac:chgData name="Olivia Lovell (2201654)" userId="S::2201654@student.uwtsd.ac.uk::8badfff6-2305-4474-b36a-ec03ac702356" providerId="AD" clId="Web-{D6277BBD-43B0-9952-2923-343EE3233448}" dt="2024-01-06T13:29:26.991" v="8"/>
          <ac:spMkLst>
            <pc:docMk/>
            <pc:sldMk cId="4219447973" sldId="258"/>
            <ac:spMk id="9" creationId="{0D57E7FA-E8FC-45AC-868F-CDC8144939D6}"/>
          </ac:spMkLst>
        </pc:spChg>
        <pc:spChg chg="add">
          <ac:chgData name="Olivia Lovell (2201654)" userId="S::2201654@student.uwtsd.ac.uk::8badfff6-2305-4474-b36a-ec03ac702356" providerId="AD" clId="Web-{D6277BBD-43B0-9952-2923-343EE3233448}" dt="2024-01-06T13:29:26.991" v="8"/>
          <ac:spMkLst>
            <pc:docMk/>
            <pc:sldMk cId="4219447973" sldId="258"/>
            <ac:spMk id="11" creationId="{50D1D739-EDC4-4BE6-A073-9B157E1F9069}"/>
          </ac:spMkLst>
        </pc:spChg>
        <pc:spChg chg="add">
          <ac:chgData name="Olivia Lovell (2201654)" userId="S::2201654@student.uwtsd.ac.uk::8badfff6-2305-4474-b36a-ec03ac702356" providerId="AD" clId="Web-{D6277BBD-43B0-9952-2923-343EE3233448}" dt="2024-01-06T13:29:26.991" v="8"/>
          <ac:spMkLst>
            <pc:docMk/>
            <pc:sldMk cId="4219447973" sldId="258"/>
            <ac:spMk id="13" creationId="{FA505F40-D149-43ED-AF99-35E23BCA8F15}"/>
          </ac:spMkLst>
        </pc:spChg>
        <pc:spChg chg="add">
          <ac:chgData name="Olivia Lovell (2201654)" userId="S::2201654@student.uwtsd.ac.uk::8badfff6-2305-4474-b36a-ec03ac702356" providerId="AD" clId="Web-{D6277BBD-43B0-9952-2923-343EE3233448}" dt="2024-01-06T13:29:26.991" v="8"/>
          <ac:spMkLst>
            <pc:docMk/>
            <pc:sldMk cId="4219447973" sldId="258"/>
            <ac:spMk id="15" creationId="{6CDD35A4-E546-4AF3-A8B9-AC24C5C9FA70}"/>
          </ac:spMkLst>
        </pc:spChg>
        <pc:grpChg chg="add">
          <ac:chgData name="Olivia Lovell (2201654)" userId="S::2201654@student.uwtsd.ac.uk::8badfff6-2305-4474-b36a-ec03ac702356" providerId="AD" clId="Web-{D6277BBD-43B0-9952-2923-343EE3233448}" dt="2024-01-06T13:31:32.682" v="16"/>
          <ac:grpSpMkLst>
            <pc:docMk/>
            <pc:sldMk cId="4219447973" sldId="258"/>
            <ac:grpSpMk id="6" creationId="{4485FDF7-129E-855F-C65E-F35A93EC830E}"/>
          </ac:grpSpMkLst>
        </pc:grpChg>
        <pc:picChg chg="add mod">
          <ac:chgData name="Olivia Lovell (2201654)" userId="S::2201654@student.uwtsd.ac.uk::8badfff6-2305-4474-b36a-ec03ac702356" providerId="AD" clId="Web-{D6277BBD-43B0-9952-2923-343EE3233448}" dt="2024-01-06T13:30:53.790" v="15" actId="1076"/>
          <ac:picMkLst>
            <pc:docMk/>
            <pc:sldMk cId="4219447973" sldId="258"/>
            <ac:picMk id="4" creationId="{7FB8586A-FD66-95BC-9524-7DC605E56BEB}"/>
          </ac:picMkLst>
        </pc:picChg>
      </pc:sldChg>
    </pc:docChg>
  </pc:docChgLst>
  <pc:docChgLst>
    <pc:chgData name="Olivia Lovell (2201654)" userId="S::2201654@student.uwtsd.ac.uk::8badfff6-2305-4474-b36a-ec03ac702356" providerId="AD" clId="Web-{DE422F06-3499-0580-9CC0-F68311BA47E4}"/>
    <pc:docChg chg="delSld modSld">
      <pc:chgData name="Olivia Lovell (2201654)" userId="S::2201654@student.uwtsd.ac.uk::8badfff6-2305-4474-b36a-ec03ac702356" providerId="AD" clId="Web-{DE422F06-3499-0580-9CC0-F68311BA47E4}" dt="2024-01-18T20:33:20.800" v="66"/>
      <pc:docMkLst>
        <pc:docMk/>
      </pc:docMkLst>
      <pc:sldChg chg="modNotes">
        <pc:chgData name="Olivia Lovell (2201654)" userId="S::2201654@student.uwtsd.ac.uk::8badfff6-2305-4474-b36a-ec03ac702356" providerId="AD" clId="Web-{DE422F06-3499-0580-9CC0-F68311BA47E4}" dt="2024-01-18T20:31:02.739" v="58"/>
        <pc:sldMkLst>
          <pc:docMk/>
          <pc:sldMk cId="345670576" sldId="257"/>
        </pc:sldMkLst>
      </pc:sldChg>
      <pc:sldChg chg="modNotes">
        <pc:chgData name="Olivia Lovell (2201654)" userId="S::2201654@student.uwtsd.ac.uk::8badfff6-2305-4474-b36a-ec03ac702356" providerId="AD" clId="Web-{DE422F06-3499-0580-9CC0-F68311BA47E4}" dt="2024-01-18T20:32:02.509" v="60"/>
        <pc:sldMkLst>
          <pc:docMk/>
          <pc:sldMk cId="4219447973" sldId="258"/>
        </pc:sldMkLst>
      </pc:sldChg>
      <pc:sldChg chg="modNotes">
        <pc:chgData name="Olivia Lovell (2201654)" userId="S::2201654@student.uwtsd.ac.uk::8badfff6-2305-4474-b36a-ec03ac702356" providerId="AD" clId="Web-{DE422F06-3499-0580-9CC0-F68311BA47E4}" dt="2024-01-18T20:31:17.600" v="59"/>
        <pc:sldMkLst>
          <pc:docMk/>
          <pc:sldMk cId="2469993800" sldId="259"/>
        </pc:sldMkLst>
      </pc:sldChg>
      <pc:sldChg chg="modNotes">
        <pc:chgData name="Olivia Lovell (2201654)" userId="S::2201654@student.uwtsd.ac.uk::8badfff6-2305-4474-b36a-ec03ac702356" providerId="AD" clId="Web-{DE422F06-3499-0580-9CC0-F68311BA47E4}" dt="2024-01-18T20:28:51.481" v="48"/>
        <pc:sldMkLst>
          <pc:docMk/>
          <pc:sldMk cId="182496716" sldId="260"/>
        </pc:sldMkLst>
      </pc:sldChg>
      <pc:sldChg chg="modNotes">
        <pc:chgData name="Olivia Lovell (2201654)" userId="S::2201654@student.uwtsd.ac.uk::8badfff6-2305-4474-b36a-ec03ac702356" providerId="AD" clId="Web-{DE422F06-3499-0580-9CC0-F68311BA47E4}" dt="2024-01-18T20:30:00.219" v="53"/>
        <pc:sldMkLst>
          <pc:docMk/>
          <pc:sldMk cId="1850212369" sldId="261"/>
        </pc:sldMkLst>
      </pc:sldChg>
      <pc:sldChg chg="modNotes">
        <pc:chgData name="Olivia Lovell (2201654)" userId="S::2201654@student.uwtsd.ac.uk::8badfff6-2305-4474-b36a-ec03ac702356" providerId="AD" clId="Web-{DE422F06-3499-0580-9CC0-F68311BA47E4}" dt="2024-01-18T20:32:51.032" v="64"/>
        <pc:sldMkLst>
          <pc:docMk/>
          <pc:sldMk cId="3562581525" sldId="263"/>
        </pc:sldMkLst>
      </pc:sldChg>
      <pc:sldChg chg="modNotes">
        <pc:chgData name="Olivia Lovell (2201654)" userId="S::2201654@student.uwtsd.ac.uk::8badfff6-2305-4474-b36a-ec03ac702356" providerId="AD" clId="Web-{DE422F06-3499-0580-9CC0-F68311BA47E4}" dt="2024-01-18T20:30:50.660" v="57"/>
        <pc:sldMkLst>
          <pc:docMk/>
          <pc:sldMk cId="132998456" sldId="264"/>
        </pc:sldMkLst>
      </pc:sldChg>
      <pc:sldChg chg="modNotes">
        <pc:chgData name="Olivia Lovell (2201654)" userId="S::2201654@student.uwtsd.ac.uk::8badfff6-2305-4474-b36a-ec03ac702356" providerId="AD" clId="Web-{DE422F06-3499-0580-9CC0-F68311BA47E4}" dt="2024-01-18T20:29:01.512" v="49"/>
        <pc:sldMkLst>
          <pc:docMk/>
          <pc:sldMk cId="648452132" sldId="265"/>
        </pc:sldMkLst>
      </pc:sldChg>
      <pc:sldChg chg="addSp modSp">
        <pc:chgData name="Olivia Lovell (2201654)" userId="S::2201654@student.uwtsd.ac.uk::8badfff6-2305-4474-b36a-ec03ac702356" providerId="AD" clId="Web-{DE422F06-3499-0580-9CC0-F68311BA47E4}" dt="2024-01-18T20:28:05.884" v="46" actId="1076"/>
        <pc:sldMkLst>
          <pc:docMk/>
          <pc:sldMk cId="1154179152" sldId="266"/>
        </pc:sldMkLst>
        <pc:spChg chg="add mod">
          <ac:chgData name="Olivia Lovell (2201654)" userId="S::2201654@student.uwtsd.ac.uk::8badfff6-2305-4474-b36a-ec03ac702356" providerId="AD" clId="Web-{DE422F06-3499-0580-9CC0-F68311BA47E4}" dt="2024-01-18T20:28:05.884" v="46" actId="1076"/>
          <ac:spMkLst>
            <pc:docMk/>
            <pc:sldMk cId="1154179152" sldId="266"/>
            <ac:spMk id="4" creationId="{A2470B3A-A2F8-9989-0727-13E29B511CA4}"/>
          </ac:spMkLst>
        </pc:spChg>
      </pc:sldChg>
      <pc:sldChg chg="modNotes">
        <pc:chgData name="Olivia Lovell (2201654)" userId="S::2201654@student.uwtsd.ac.uk::8badfff6-2305-4474-b36a-ec03ac702356" providerId="AD" clId="Web-{DE422F06-3499-0580-9CC0-F68311BA47E4}" dt="2024-01-18T20:32:39.250" v="63"/>
        <pc:sldMkLst>
          <pc:docMk/>
          <pc:sldMk cId="292647871" sldId="268"/>
        </pc:sldMkLst>
      </pc:sldChg>
      <pc:sldChg chg="modNotes">
        <pc:chgData name="Olivia Lovell (2201654)" userId="S::2201654@student.uwtsd.ac.uk::8badfff6-2305-4474-b36a-ec03ac702356" providerId="AD" clId="Web-{DE422F06-3499-0580-9CC0-F68311BA47E4}" dt="2024-01-18T20:30:12.580" v="54"/>
        <pc:sldMkLst>
          <pc:docMk/>
          <pc:sldMk cId="1862957772" sldId="269"/>
        </pc:sldMkLst>
      </pc:sldChg>
      <pc:sldChg chg="modNotes">
        <pc:chgData name="Olivia Lovell (2201654)" userId="S::2201654@student.uwtsd.ac.uk::8badfff6-2305-4474-b36a-ec03ac702356" providerId="AD" clId="Web-{DE422F06-3499-0580-9CC0-F68311BA47E4}" dt="2024-01-18T20:30:25.174" v="55"/>
        <pc:sldMkLst>
          <pc:docMk/>
          <pc:sldMk cId="2153617748" sldId="270"/>
        </pc:sldMkLst>
      </pc:sldChg>
      <pc:sldChg chg="modNotes">
        <pc:chgData name="Olivia Lovell (2201654)" userId="S::2201654@student.uwtsd.ac.uk::8badfff6-2305-4474-b36a-ec03ac702356" providerId="AD" clId="Web-{DE422F06-3499-0580-9CC0-F68311BA47E4}" dt="2024-01-18T20:30:39.066" v="56"/>
        <pc:sldMkLst>
          <pc:docMk/>
          <pc:sldMk cId="3307063216" sldId="271"/>
        </pc:sldMkLst>
      </pc:sldChg>
      <pc:sldChg chg="modNotes">
        <pc:chgData name="Olivia Lovell (2201654)" userId="S::2201654@student.uwtsd.ac.uk::8badfff6-2305-4474-b36a-ec03ac702356" providerId="AD" clId="Web-{DE422F06-3499-0580-9CC0-F68311BA47E4}" dt="2024-01-18T20:32:13.760" v="61"/>
        <pc:sldMkLst>
          <pc:docMk/>
          <pc:sldMk cId="880332088" sldId="272"/>
        </pc:sldMkLst>
      </pc:sldChg>
      <pc:sldChg chg="modNotes">
        <pc:chgData name="Olivia Lovell (2201654)" userId="S::2201654@student.uwtsd.ac.uk::8badfff6-2305-4474-b36a-ec03ac702356" providerId="AD" clId="Web-{DE422F06-3499-0580-9CC0-F68311BA47E4}" dt="2024-01-18T20:29:16.795" v="50"/>
        <pc:sldMkLst>
          <pc:docMk/>
          <pc:sldMk cId="1372269116" sldId="273"/>
        </pc:sldMkLst>
      </pc:sldChg>
      <pc:sldChg chg="modNotes">
        <pc:chgData name="Olivia Lovell (2201654)" userId="S::2201654@student.uwtsd.ac.uk::8badfff6-2305-4474-b36a-ec03ac702356" providerId="AD" clId="Web-{DE422F06-3499-0580-9CC0-F68311BA47E4}" dt="2024-01-18T20:29:32.796" v="51"/>
        <pc:sldMkLst>
          <pc:docMk/>
          <pc:sldMk cId="4220338377" sldId="274"/>
        </pc:sldMkLst>
      </pc:sldChg>
      <pc:sldChg chg="modNotes">
        <pc:chgData name="Olivia Lovell (2201654)" userId="S::2201654@student.uwtsd.ac.uk::8badfff6-2305-4474-b36a-ec03ac702356" providerId="AD" clId="Web-{DE422F06-3499-0580-9CC0-F68311BA47E4}" dt="2024-01-18T20:29:47.297" v="52"/>
        <pc:sldMkLst>
          <pc:docMk/>
          <pc:sldMk cId="488144529" sldId="275"/>
        </pc:sldMkLst>
      </pc:sldChg>
      <pc:sldChg chg="modNotes">
        <pc:chgData name="Olivia Lovell (2201654)" userId="S::2201654@student.uwtsd.ac.uk::8badfff6-2305-4474-b36a-ec03ac702356" providerId="AD" clId="Web-{DE422F06-3499-0580-9CC0-F68311BA47E4}" dt="2024-01-18T20:32:25.171" v="62"/>
        <pc:sldMkLst>
          <pc:docMk/>
          <pc:sldMk cId="1817566598" sldId="276"/>
        </pc:sldMkLst>
      </pc:sldChg>
      <pc:sldChg chg="del">
        <pc:chgData name="Olivia Lovell (2201654)" userId="S::2201654@student.uwtsd.ac.uk::8badfff6-2305-4474-b36a-ec03ac702356" providerId="AD" clId="Web-{DE422F06-3499-0580-9CC0-F68311BA47E4}" dt="2024-01-18T20:26:15.658" v="0"/>
        <pc:sldMkLst>
          <pc:docMk/>
          <pc:sldMk cId="820370874" sldId="277"/>
        </pc:sldMkLst>
      </pc:sldChg>
      <pc:sldChg chg="modNotes">
        <pc:chgData name="Olivia Lovell (2201654)" userId="S::2201654@student.uwtsd.ac.uk::8badfff6-2305-4474-b36a-ec03ac702356" providerId="AD" clId="Web-{DE422F06-3499-0580-9CC0-F68311BA47E4}" dt="2024-01-18T20:33:05.767" v="65"/>
        <pc:sldMkLst>
          <pc:docMk/>
          <pc:sldMk cId="4200152523" sldId="278"/>
        </pc:sldMkLst>
      </pc:sldChg>
      <pc:sldChg chg="modNotes">
        <pc:chgData name="Olivia Lovell (2201654)" userId="S::2201654@student.uwtsd.ac.uk::8badfff6-2305-4474-b36a-ec03ac702356" providerId="AD" clId="Web-{DE422F06-3499-0580-9CC0-F68311BA47E4}" dt="2024-01-18T20:33:20.800" v="66"/>
        <pc:sldMkLst>
          <pc:docMk/>
          <pc:sldMk cId="2413911366" sldId="279"/>
        </pc:sldMkLst>
      </pc:sldChg>
    </pc:docChg>
  </pc:docChgLst>
  <pc:docChgLst>
    <pc:chgData name="Olivia Lovell (2201654)" userId="S::2201654@student.uwtsd.ac.uk::8badfff6-2305-4474-b36a-ec03ac702356" providerId="AD" clId="Web-{8FC98F6F-55BB-4ED3-BBD1-80837D334D30}"/>
    <pc:docChg chg="modSld addMainMaster delMainMaster">
      <pc:chgData name="Olivia Lovell (2201654)" userId="S::2201654@student.uwtsd.ac.uk::8badfff6-2305-4474-b36a-ec03ac702356" providerId="AD" clId="Web-{8FC98F6F-55BB-4ED3-BBD1-80837D334D30}" dt="2023-11-21T14:17:11.827" v="11" actId="20577"/>
      <pc:docMkLst>
        <pc:docMk/>
      </pc:docMkLst>
      <pc:sldChg chg="addSp modSp mod setBg modClrScheme chgLayout">
        <pc:chgData name="Olivia Lovell (2201654)" userId="S::2201654@student.uwtsd.ac.uk::8badfff6-2305-4474-b36a-ec03ac702356" providerId="AD" clId="Web-{8FC98F6F-55BB-4ED3-BBD1-80837D334D30}" dt="2023-11-21T14:17:11.827" v="11" actId="20577"/>
        <pc:sldMkLst>
          <pc:docMk/>
          <pc:sldMk cId="109857222" sldId="256"/>
        </pc:sldMkLst>
        <pc:spChg chg="mod">
          <ac:chgData name="Olivia Lovell (2201654)" userId="S::2201654@student.uwtsd.ac.uk::8badfff6-2305-4474-b36a-ec03ac702356" providerId="AD" clId="Web-{8FC98F6F-55BB-4ED3-BBD1-80837D334D30}" dt="2023-11-21T14:16:21.495" v="3" actId="20577"/>
          <ac:spMkLst>
            <pc:docMk/>
            <pc:sldMk cId="109857222" sldId="256"/>
            <ac:spMk id="2" creationId="{00000000-0000-0000-0000-000000000000}"/>
          </ac:spMkLst>
        </pc:spChg>
        <pc:spChg chg="mod">
          <ac:chgData name="Olivia Lovell (2201654)" userId="S::2201654@student.uwtsd.ac.uk::8badfff6-2305-4474-b36a-ec03ac702356" providerId="AD" clId="Web-{8FC98F6F-55BB-4ED3-BBD1-80837D334D30}" dt="2023-11-21T14:17:11.827" v="11" actId="20577"/>
          <ac:spMkLst>
            <pc:docMk/>
            <pc:sldMk cId="109857222" sldId="256"/>
            <ac:spMk id="3" creationId="{00000000-0000-0000-0000-000000000000}"/>
          </ac:spMkLst>
        </pc:spChg>
        <pc:spChg chg="add">
          <ac:chgData name="Olivia Lovell (2201654)" userId="S::2201654@student.uwtsd.ac.uk::8badfff6-2305-4474-b36a-ec03ac702356" providerId="AD" clId="Web-{8FC98F6F-55BB-4ED3-BBD1-80837D334D30}" dt="2023-11-21T14:16:01.447" v="0"/>
          <ac:spMkLst>
            <pc:docMk/>
            <pc:sldMk cId="109857222" sldId="256"/>
            <ac:spMk id="8" creationId="{3DF994C0-2A89-4EE7-A2E1-2D1BC34CE08F}"/>
          </ac:spMkLst>
        </pc:spChg>
        <pc:spChg chg="add">
          <ac:chgData name="Olivia Lovell (2201654)" userId="S::2201654@student.uwtsd.ac.uk::8badfff6-2305-4474-b36a-ec03ac702356" providerId="AD" clId="Web-{8FC98F6F-55BB-4ED3-BBD1-80837D334D30}" dt="2023-11-21T14:16:01.447" v="0"/>
          <ac:spMkLst>
            <pc:docMk/>
            <pc:sldMk cId="109857222" sldId="256"/>
            <ac:spMk id="10" creationId="{20E0B39D-28FB-41E0-999D-8298BDB0910D}"/>
          </ac:spMkLst>
        </pc:spChg>
      </pc:sldChg>
      <pc:sldMasterChg chg="del delSldLayout">
        <pc:chgData name="Olivia Lovell (2201654)" userId="S::2201654@student.uwtsd.ac.uk::8badfff6-2305-4474-b36a-ec03ac702356" providerId="AD" clId="Web-{8FC98F6F-55BB-4ED3-BBD1-80837D334D30}" dt="2023-11-21T14:16:01.447" v="0"/>
        <pc:sldMasterMkLst>
          <pc:docMk/>
          <pc:sldMasterMk cId="2460954070" sldId="2147483660"/>
        </pc:sldMasterMkLst>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2385387890" sldId="2147483661"/>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949138452" sldId="2147483662"/>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2591524520" sldId="2147483663"/>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1203092039" sldId="2147483664"/>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3733172339" sldId="2147483665"/>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3210312558" sldId="2147483666"/>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3146388984" sldId="2147483667"/>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3171841454" sldId="2147483668"/>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1718958274" sldId="2147483669"/>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2202905451" sldId="2147483670"/>
          </pc:sldLayoutMkLst>
        </pc:sldLayoutChg>
        <pc:sldLayoutChg chg="del">
          <pc:chgData name="Olivia Lovell (2201654)" userId="S::2201654@student.uwtsd.ac.uk::8badfff6-2305-4474-b36a-ec03ac702356" providerId="AD" clId="Web-{8FC98F6F-55BB-4ED3-BBD1-80837D334D30}" dt="2023-11-21T14:16:01.447" v="0"/>
          <pc:sldLayoutMkLst>
            <pc:docMk/>
            <pc:sldMasterMk cId="2460954070" sldId="2147483660"/>
            <pc:sldLayoutMk cId="3479445657" sldId="2147483671"/>
          </pc:sldLayoutMkLst>
        </pc:sldLayoutChg>
      </pc:sldMasterChg>
      <pc:sldMasterChg chg="add addSldLayout">
        <pc:chgData name="Olivia Lovell (2201654)" userId="S::2201654@student.uwtsd.ac.uk::8badfff6-2305-4474-b36a-ec03ac702356" providerId="AD" clId="Web-{8FC98F6F-55BB-4ED3-BBD1-80837D334D30}" dt="2023-11-21T14:16:01.447" v="0"/>
        <pc:sldMasterMkLst>
          <pc:docMk/>
          <pc:sldMasterMk cId="2873948034" sldId="2147483686"/>
        </pc:sldMasterMkLst>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3463587338" sldId="2147483674"/>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4279628122" sldId="2147483675"/>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1778384763" sldId="2147483676"/>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2403124742" sldId="2147483677"/>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4283421754" sldId="2147483678"/>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2752543018" sldId="2147483679"/>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1506435347" sldId="2147483680"/>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3650022182" sldId="2147483681"/>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1715942784" sldId="2147483682"/>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3830788274" sldId="2147483683"/>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1453481198" sldId="2147483684"/>
          </pc:sldLayoutMkLst>
        </pc:sldLayoutChg>
        <pc:sldLayoutChg chg="add">
          <pc:chgData name="Olivia Lovell (2201654)" userId="S::2201654@student.uwtsd.ac.uk::8badfff6-2305-4474-b36a-ec03ac702356" providerId="AD" clId="Web-{8FC98F6F-55BB-4ED3-BBD1-80837D334D30}" dt="2023-11-21T14:16:01.447" v="0"/>
          <pc:sldLayoutMkLst>
            <pc:docMk/>
            <pc:sldMasterMk cId="2873948034" sldId="2147483686"/>
            <pc:sldLayoutMk cId="4224064187" sldId="2147483685"/>
          </pc:sldLayoutMkLst>
        </pc:sldLayoutChg>
      </pc:sldMasterChg>
    </pc:docChg>
  </pc:docChgLst>
  <pc:docChgLst>
    <pc:chgData name="Olivia Lovell (2201654)" userId="S::2201654@student.uwtsd.ac.uk::8badfff6-2305-4474-b36a-ec03ac702356" providerId="AD" clId="Web-{AB5C2653-C81A-7E77-657A-0DCBAD7233AA}"/>
    <pc:docChg chg="modSld">
      <pc:chgData name="Olivia Lovell (2201654)" userId="S::2201654@student.uwtsd.ac.uk::8badfff6-2305-4474-b36a-ec03ac702356" providerId="AD" clId="Web-{AB5C2653-C81A-7E77-657A-0DCBAD7233AA}" dt="2024-01-16T13:48:38.647" v="10" actId="14100"/>
      <pc:docMkLst>
        <pc:docMk/>
      </pc:docMkLst>
      <pc:sldChg chg="delSp modSp">
        <pc:chgData name="Olivia Lovell (2201654)" userId="S::2201654@student.uwtsd.ac.uk::8badfff6-2305-4474-b36a-ec03ac702356" providerId="AD" clId="Web-{AB5C2653-C81A-7E77-657A-0DCBAD7233AA}" dt="2024-01-16T13:48:38.647" v="10" actId="14100"/>
        <pc:sldMkLst>
          <pc:docMk/>
          <pc:sldMk cId="1372269116" sldId="273"/>
        </pc:sldMkLst>
        <pc:spChg chg="mod">
          <ac:chgData name="Olivia Lovell (2201654)" userId="S::2201654@student.uwtsd.ac.uk::8badfff6-2305-4474-b36a-ec03ac702356" providerId="AD" clId="Web-{AB5C2653-C81A-7E77-657A-0DCBAD7233AA}" dt="2024-01-16T13:48:38.647" v="10" actId="14100"/>
          <ac:spMkLst>
            <pc:docMk/>
            <pc:sldMk cId="1372269116" sldId="273"/>
            <ac:spMk id="5" creationId="{9F0D1207-3D90-3236-6BBB-0954FF3D5FAC}"/>
          </ac:spMkLst>
        </pc:spChg>
        <pc:spChg chg="del">
          <ac:chgData name="Olivia Lovell (2201654)" userId="S::2201654@student.uwtsd.ac.uk::8badfff6-2305-4474-b36a-ec03ac702356" providerId="AD" clId="Web-{AB5C2653-C81A-7E77-657A-0DCBAD7233AA}" dt="2024-01-16T13:48:33.757" v="9"/>
          <ac:spMkLst>
            <pc:docMk/>
            <pc:sldMk cId="1372269116" sldId="273"/>
            <ac:spMk id="6" creationId="{DFE19F4E-EDB7-AB4B-D1A6-3ED701192265}"/>
          </ac:spMkLst>
        </pc:spChg>
      </pc:sldChg>
    </pc:docChg>
  </pc:docChgLst>
  <pc:docChgLst>
    <pc:chgData name="Olivia Lovell (2201654)" userId="S::2201654@student.uwtsd.ac.uk::8badfff6-2305-4474-b36a-ec03ac702356" providerId="AD" clId="Web-{E08FDDCC-B114-388A-ED78-C460B820EB91}"/>
    <pc:docChg chg="addSld delSld modSld sldOrd">
      <pc:chgData name="Olivia Lovell (2201654)" userId="S::2201654@student.uwtsd.ac.uk::8badfff6-2305-4474-b36a-ec03ac702356" providerId="AD" clId="Web-{E08FDDCC-B114-388A-ED78-C460B820EB91}" dt="2024-01-14T15:21:41.664" v="1633" actId="1076"/>
      <pc:docMkLst>
        <pc:docMk/>
      </pc:docMkLst>
      <pc:sldChg chg="modSp">
        <pc:chgData name="Olivia Lovell (2201654)" userId="S::2201654@student.uwtsd.ac.uk::8badfff6-2305-4474-b36a-ec03ac702356" providerId="AD" clId="Web-{E08FDDCC-B114-388A-ED78-C460B820EB91}" dt="2024-01-14T13:44:59.878" v="732" actId="1076"/>
        <pc:sldMkLst>
          <pc:docMk/>
          <pc:sldMk cId="109857222" sldId="256"/>
        </pc:sldMkLst>
        <pc:spChg chg="mod">
          <ac:chgData name="Olivia Lovell (2201654)" userId="S::2201654@student.uwtsd.ac.uk::8badfff6-2305-4474-b36a-ec03ac702356" providerId="AD" clId="Web-{E08FDDCC-B114-388A-ED78-C460B820EB91}" dt="2024-01-14T13:44:59.878" v="732" actId="1076"/>
          <ac:spMkLst>
            <pc:docMk/>
            <pc:sldMk cId="109857222" sldId="256"/>
            <ac:spMk id="2" creationId="{00000000-0000-0000-0000-000000000000}"/>
          </ac:spMkLst>
        </pc:spChg>
        <pc:spChg chg="mod">
          <ac:chgData name="Olivia Lovell (2201654)" userId="S::2201654@student.uwtsd.ac.uk::8badfff6-2305-4474-b36a-ec03ac702356" providerId="AD" clId="Web-{E08FDDCC-B114-388A-ED78-C460B820EB91}" dt="2024-01-14T13:44:14.375" v="730" actId="1076"/>
          <ac:spMkLst>
            <pc:docMk/>
            <pc:sldMk cId="109857222" sldId="256"/>
            <ac:spMk id="3" creationId="{00000000-0000-0000-0000-000000000000}"/>
          </ac:spMkLst>
        </pc:spChg>
      </pc:sldChg>
      <pc:sldChg chg="addSp delSp modSp">
        <pc:chgData name="Olivia Lovell (2201654)" userId="S::2201654@student.uwtsd.ac.uk::8badfff6-2305-4474-b36a-ec03ac702356" providerId="AD" clId="Web-{E08FDDCC-B114-388A-ED78-C460B820EB91}" dt="2024-01-14T14:52:18.846" v="1139" actId="20577"/>
        <pc:sldMkLst>
          <pc:docMk/>
          <pc:sldMk cId="345670576" sldId="257"/>
        </pc:sldMkLst>
        <pc:spChg chg="mod">
          <ac:chgData name="Olivia Lovell (2201654)" userId="S::2201654@student.uwtsd.ac.uk::8badfff6-2305-4474-b36a-ec03ac702356" providerId="AD" clId="Web-{E08FDDCC-B114-388A-ED78-C460B820EB91}" dt="2024-01-14T14:50:18.514" v="1066" actId="1076"/>
          <ac:spMkLst>
            <pc:docMk/>
            <pc:sldMk cId="345670576" sldId="257"/>
            <ac:spMk id="2" creationId="{138B7CC1-7AF9-E9D5-FDBF-8653B4EAD344}"/>
          </ac:spMkLst>
        </pc:spChg>
        <pc:spChg chg="add mod">
          <ac:chgData name="Olivia Lovell (2201654)" userId="S::2201654@student.uwtsd.ac.uk::8badfff6-2305-4474-b36a-ec03ac702356" providerId="AD" clId="Web-{E08FDDCC-B114-388A-ED78-C460B820EB91}" dt="2024-01-14T14:52:18.846" v="1139" actId="20577"/>
          <ac:spMkLst>
            <pc:docMk/>
            <pc:sldMk cId="345670576" sldId="257"/>
            <ac:spMk id="3" creationId="{1E01C19C-78FA-27E2-54EF-7FCD2C34A1C1}"/>
          </ac:spMkLst>
        </pc:spChg>
        <pc:spChg chg="del mod">
          <ac:chgData name="Olivia Lovell (2201654)" userId="S::2201654@student.uwtsd.ac.uk::8badfff6-2305-4474-b36a-ec03ac702356" providerId="AD" clId="Web-{E08FDDCC-B114-388A-ED78-C460B820EB91}" dt="2024-01-14T14:49:49.748" v="1053"/>
          <ac:spMkLst>
            <pc:docMk/>
            <pc:sldMk cId="345670576" sldId="257"/>
            <ac:spMk id="6" creationId="{04FF0F71-11DE-7C5A-8214-E3A4CB822B70}"/>
          </ac:spMkLst>
        </pc:spChg>
        <pc:picChg chg="mod">
          <ac:chgData name="Olivia Lovell (2201654)" userId="S::2201654@student.uwtsd.ac.uk::8badfff6-2305-4474-b36a-ec03ac702356" providerId="AD" clId="Web-{E08FDDCC-B114-388A-ED78-C460B820EB91}" dt="2024-01-14T14:49:33.466" v="1051"/>
          <ac:picMkLst>
            <pc:docMk/>
            <pc:sldMk cId="345670576" sldId="257"/>
            <ac:picMk id="5" creationId="{6380320C-5BB3-E79C-65ED-04967FD3210A}"/>
          </ac:picMkLst>
        </pc:picChg>
      </pc:sldChg>
      <pc:sldChg chg="addSp delSp modSp">
        <pc:chgData name="Olivia Lovell (2201654)" userId="S::2201654@student.uwtsd.ac.uk::8badfff6-2305-4474-b36a-ec03ac702356" providerId="AD" clId="Web-{E08FDDCC-B114-388A-ED78-C460B820EB91}" dt="2024-01-14T15:18:41.909" v="1632"/>
        <pc:sldMkLst>
          <pc:docMk/>
          <pc:sldMk cId="4219447973" sldId="258"/>
        </pc:sldMkLst>
        <pc:spChg chg="del">
          <ac:chgData name="Olivia Lovell (2201654)" userId="S::2201654@student.uwtsd.ac.uk::8badfff6-2305-4474-b36a-ec03ac702356" providerId="AD" clId="Web-{E08FDDCC-B114-388A-ED78-C460B820EB91}" dt="2024-01-14T13:10:05.758" v="518"/>
          <ac:spMkLst>
            <pc:docMk/>
            <pc:sldMk cId="4219447973" sldId="258"/>
            <ac:spMk id="3" creationId="{3C739F92-EFE7-2F95-8620-D179A61A9416}"/>
          </ac:spMkLst>
        </pc:spChg>
        <pc:grpChg chg="del mod">
          <ac:chgData name="Olivia Lovell (2201654)" userId="S::2201654@student.uwtsd.ac.uk::8badfff6-2305-4474-b36a-ec03ac702356" providerId="AD" clId="Web-{E08FDDCC-B114-388A-ED78-C460B820EB91}" dt="2024-01-14T13:16:27.470" v="542"/>
          <ac:grpSpMkLst>
            <pc:docMk/>
            <pc:sldMk cId="4219447973" sldId="258"/>
            <ac:grpSpMk id="6" creationId="{4485FDF7-129E-855F-C65E-F35A93EC830E}"/>
          </ac:grpSpMkLst>
        </pc:grpChg>
        <pc:picChg chg="add mod">
          <ac:chgData name="Olivia Lovell (2201654)" userId="S::2201654@student.uwtsd.ac.uk::8badfff6-2305-4474-b36a-ec03ac702356" providerId="AD" clId="Web-{E08FDDCC-B114-388A-ED78-C460B820EB91}" dt="2024-01-14T15:18:38.815" v="1631"/>
          <ac:picMkLst>
            <pc:docMk/>
            <pc:sldMk cId="4219447973" sldId="258"/>
            <ac:picMk id="7" creationId="{F51344A5-9986-6AE3-FABA-BD932D50D5C1}"/>
          </ac:picMkLst>
        </pc:picChg>
        <pc:picChg chg="add mod">
          <ac:chgData name="Olivia Lovell (2201654)" userId="S::2201654@student.uwtsd.ac.uk::8badfff6-2305-4474-b36a-ec03ac702356" providerId="AD" clId="Web-{E08FDDCC-B114-388A-ED78-C460B820EB91}" dt="2024-01-14T15:18:41.909" v="1632"/>
          <ac:picMkLst>
            <pc:docMk/>
            <pc:sldMk cId="4219447973" sldId="258"/>
            <ac:picMk id="8" creationId="{E79CBC8C-C4CB-9C44-1655-A985FBE9D894}"/>
          </ac:picMkLst>
        </pc:picChg>
      </pc:sldChg>
      <pc:sldChg chg="addSp delSp modSp">
        <pc:chgData name="Olivia Lovell (2201654)" userId="S::2201654@student.uwtsd.ac.uk::8badfff6-2305-4474-b36a-ec03ac702356" providerId="AD" clId="Web-{E08FDDCC-B114-388A-ED78-C460B820EB91}" dt="2024-01-14T14:49:19.059" v="1050" actId="1076"/>
        <pc:sldMkLst>
          <pc:docMk/>
          <pc:sldMk cId="2469993800" sldId="259"/>
        </pc:sldMkLst>
        <pc:spChg chg="mod">
          <ac:chgData name="Olivia Lovell (2201654)" userId="S::2201654@student.uwtsd.ac.uk::8badfff6-2305-4474-b36a-ec03ac702356" providerId="AD" clId="Web-{E08FDDCC-B114-388A-ED78-C460B820EB91}" dt="2024-01-14T14:49:13.684" v="1049" actId="14100"/>
          <ac:spMkLst>
            <pc:docMk/>
            <pc:sldMk cId="2469993800" sldId="259"/>
            <ac:spMk id="2" creationId="{E012344C-D8AD-C80A-FFF3-CB026D977423}"/>
          </ac:spMkLst>
        </pc:spChg>
        <pc:graphicFrameChg chg="add del mod modGraphic">
          <ac:chgData name="Olivia Lovell (2201654)" userId="S::2201654@student.uwtsd.ac.uk::8badfff6-2305-4474-b36a-ec03ac702356" providerId="AD" clId="Web-{E08FDDCC-B114-388A-ED78-C460B820EB91}" dt="2024-01-14T12:57:14.317" v="478"/>
          <ac:graphicFrameMkLst>
            <pc:docMk/>
            <pc:sldMk cId="2469993800" sldId="259"/>
            <ac:graphicFrameMk id="3" creationId="{507F4648-BA53-9C83-78C1-59D341443A31}"/>
          </ac:graphicFrameMkLst>
        </pc:graphicFrameChg>
        <pc:picChg chg="mod">
          <ac:chgData name="Olivia Lovell (2201654)" userId="S::2201654@student.uwtsd.ac.uk::8badfff6-2305-4474-b36a-ec03ac702356" providerId="AD" clId="Web-{E08FDDCC-B114-388A-ED78-C460B820EB91}" dt="2024-01-14T14:49:19.059" v="1050" actId="1076"/>
          <ac:picMkLst>
            <pc:docMk/>
            <pc:sldMk cId="2469993800" sldId="259"/>
            <ac:picMk id="4" creationId="{5AA68DBB-D3AD-8392-A0B9-4DB84A9DEB07}"/>
          </ac:picMkLst>
        </pc:picChg>
      </pc:sldChg>
      <pc:sldChg chg="modSp">
        <pc:chgData name="Olivia Lovell (2201654)" userId="S::2201654@student.uwtsd.ac.uk::8badfff6-2305-4474-b36a-ec03ac702356" providerId="AD" clId="Web-{E08FDDCC-B114-388A-ED78-C460B820EB91}" dt="2024-01-14T12:48:19.609" v="53" actId="14100"/>
        <pc:sldMkLst>
          <pc:docMk/>
          <pc:sldMk cId="182496716" sldId="260"/>
        </pc:sldMkLst>
        <pc:spChg chg="mod">
          <ac:chgData name="Olivia Lovell (2201654)" userId="S::2201654@student.uwtsd.ac.uk::8badfff6-2305-4474-b36a-ec03ac702356" providerId="AD" clId="Web-{E08FDDCC-B114-388A-ED78-C460B820EB91}" dt="2024-01-14T12:48:19.609" v="53" actId="14100"/>
          <ac:spMkLst>
            <pc:docMk/>
            <pc:sldMk cId="182496716" sldId="260"/>
            <ac:spMk id="6" creationId="{F5761F92-C614-73CF-AE02-DB8B195EB36B}"/>
          </ac:spMkLst>
        </pc:spChg>
      </pc:sldChg>
      <pc:sldChg chg="modSp del">
        <pc:chgData name="Olivia Lovell (2201654)" userId="S::2201654@student.uwtsd.ac.uk::8badfff6-2305-4474-b36a-ec03ac702356" providerId="AD" clId="Web-{E08FDDCC-B114-388A-ED78-C460B820EB91}" dt="2024-01-14T13:56:06.709" v="800"/>
        <pc:sldMkLst>
          <pc:docMk/>
          <pc:sldMk cId="4162396577" sldId="262"/>
        </pc:sldMkLst>
        <pc:spChg chg="mod">
          <ac:chgData name="Olivia Lovell (2201654)" userId="S::2201654@student.uwtsd.ac.uk::8badfff6-2305-4474-b36a-ec03ac702356" providerId="AD" clId="Web-{E08FDDCC-B114-388A-ED78-C460B820EB91}" dt="2024-01-14T13:45:53.038" v="750" actId="1076"/>
          <ac:spMkLst>
            <pc:docMk/>
            <pc:sldMk cId="4162396577" sldId="262"/>
            <ac:spMk id="3" creationId="{A737C6E5-0076-E07C-B4BC-F59A200D8B4A}"/>
          </ac:spMkLst>
        </pc:spChg>
      </pc:sldChg>
      <pc:sldChg chg="addSp delSp modSp mod ord modClrScheme chgLayout">
        <pc:chgData name="Olivia Lovell (2201654)" userId="S::2201654@student.uwtsd.ac.uk::8badfff6-2305-4474-b36a-ec03ac702356" providerId="AD" clId="Web-{E08FDDCC-B114-388A-ED78-C460B820EB91}" dt="2024-01-14T15:15:05.480" v="1563"/>
        <pc:sldMkLst>
          <pc:docMk/>
          <pc:sldMk cId="3562581525" sldId="263"/>
        </pc:sldMkLst>
        <pc:spChg chg="mod ord">
          <ac:chgData name="Olivia Lovell (2201654)" userId="S::2201654@student.uwtsd.ac.uk::8badfff6-2305-4474-b36a-ec03ac702356" providerId="AD" clId="Web-{E08FDDCC-B114-388A-ED78-C460B820EB91}" dt="2024-01-14T15:02:18.176" v="1287" actId="20577"/>
          <ac:spMkLst>
            <pc:docMk/>
            <pc:sldMk cId="3562581525" sldId="263"/>
            <ac:spMk id="2" creationId="{A780D112-D7E7-9785-EBB6-1AB472FA82D7}"/>
          </ac:spMkLst>
        </pc:spChg>
        <pc:spChg chg="del">
          <ac:chgData name="Olivia Lovell (2201654)" userId="S::2201654@student.uwtsd.ac.uk::8badfff6-2305-4474-b36a-ec03ac702356" providerId="AD" clId="Web-{E08FDDCC-B114-388A-ED78-C460B820EB91}" dt="2024-01-14T14:53:16.457" v="1140"/>
          <ac:spMkLst>
            <pc:docMk/>
            <pc:sldMk cId="3562581525" sldId="263"/>
            <ac:spMk id="3" creationId="{BE72161B-FC39-8CE1-68C6-27684D1C2155}"/>
          </ac:spMkLst>
        </pc:spChg>
        <pc:spChg chg="del mod ord">
          <ac:chgData name="Olivia Lovell (2201654)" userId="S::2201654@student.uwtsd.ac.uk::8badfff6-2305-4474-b36a-ec03ac702356" providerId="AD" clId="Web-{E08FDDCC-B114-388A-ED78-C460B820EB91}" dt="2024-01-14T14:54:30.944" v="1157"/>
          <ac:spMkLst>
            <pc:docMk/>
            <pc:sldMk cId="3562581525" sldId="263"/>
            <ac:spMk id="4" creationId="{62FF33C3-F3B0-607D-B50E-90B555CED95F}"/>
          </ac:spMkLst>
        </pc:spChg>
        <pc:spChg chg="add del mod">
          <ac:chgData name="Olivia Lovell (2201654)" userId="S::2201654@student.uwtsd.ac.uk::8badfff6-2305-4474-b36a-ec03ac702356" providerId="AD" clId="Web-{E08FDDCC-B114-388A-ED78-C460B820EB91}" dt="2024-01-14T14:54:33.975" v="1158"/>
          <ac:spMkLst>
            <pc:docMk/>
            <pc:sldMk cId="3562581525" sldId="263"/>
            <ac:spMk id="7" creationId="{C82CC946-07AD-7205-2A5E-761186C33FDF}"/>
          </ac:spMkLst>
        </pc:spChg>
        <pc:graphicFrameChg chg="add mod modGraphic">
          <ac:chgData name="Olivia Lovell (2201654)" userId="S::2201654@student.uwtsd.ac.uk::8badfff6-2305-4474-b36a-ec03ac702356" providerId="AD" clId="Web-{E08FDDCC-B114-388A-ED78-C460B820EB91}" dt="2024-01-14T15:15:05.480" v="1563"/>
          <ac:graphicFrameMkLst>
            <pc:docMk/>
            <pc:sldMk cId="3562581525" sldId="263"/>
            <ac:graphicFrameMk id="5" creationId="{D7ACE983-CCEB-87C2-3D54-460D60317F1B}"/>
          </ac:graphicFrameMkLst>
        </pc:graphicFrameChg>
      </pc:sldChg>
      <pc:sldChg chg="modSp">
        <pc:chgData name="Olivia Lovell (2201654)" userId="S::2201654@student.uwtsd.ac.uk::8badfff6-2305-4474-b36a-ec03ac702356" providerId="AD" clId="Web-{E08FDDCC-B114-388A-ED78-C460B820EB91}" dt="2024-01-14T13:18:40.276" v="593"/>
        <pc:sldMkLst>
          <pc:docMk/>
          <pc:sldMk cId="132998456" sldId="264"/>
        </pc:sldMkLst>
        <pc:spChg chg="mod">
          <ac:chgData name="Olivia Lovell (2201654)" userId="S::2201654@student.uwtsd.ac.uk::8badfff6-2305-4474-b36a-ec03ac702356" providerId="AD" clId="Web-{E08FDDCC-B114-388A-ED78-C460B820EB91}" dt="2024-01-14T13:18:16.008" v="591" actId="14100"/>
          <ac:spMkLst>
            <pc:docMk/>
            <pc:sldMk cId="132998456" sldId="264"/>
            <ac:spMk id="8" creationId="{01C52BE6-5FD7-078B-EEAD-E12307343857}"/>
          </ac:spMkLst>
        </pc:spChg>
        <pc:picChg chg="mod">
          <ac:chgData name="Olivia Lovell (2201654)" userId="S::2201654@student.uwtsd.ac.uk::8badfff6-2305-4474-b36a-ec03ac702356" providerId="AD" clId="Web-{E08FDDCC-B114-388A-ED78-C460B820EB91}" dt="2024-01-14T13:18:34.963" v="592"/>
          <ac:picMkLst>
            <pc:docMk/>
            <pc:sldMk cId="132998456" sldId="264"/>
            <ac:picMk id="6" creationId="{06EAF3A2-30CD-661C-0D5D-2F84A00B64C1}"/>
          </ac:picMkLst>
        </pc:picChg>
        <pc:picChg chg="mod">
          <ac:chgData name="Olivia Lovell (2201654)" userId="S::2201654@student.uwtsd.ac.uk::8badfff6-2305-4474-b36a-ec03ac702356" providerId="AD" clId="Web-{E08FDDCC-B114-388A-ED78-C460B820EB91}" dt="2024-01-14T13:18:40.276" v="593"/>
          <ac:picMkLst>
            <pc:docMk/>
            <pc:sldMk cId="132998456" sldId="264"/>
            <ac:picMk id="7" creationId="{2AE1C3B8-91EC-01A4-243E-8DFBA91F24E1}"/>
          </ac:picMkLst>
        </pc:picChg>
      </pc:sldChg>
      <pc:sldChg chg="addSp modSp">
        <pc:chgData name="Olivia Lovell (2201654)" userId="S::2201654@student.uwtsd.ac.uk::8badfff6-2305-4474-b36a-ec03ac702356" providerId="AD" clId="Web-{E08FDDCC-B114-388A-ED78-C460B820EB91}" dt="2024-01-14T13:32:12.172" v="659" actId="20577"/>
        <pc:sldMkLst>
          <pc:docMk/>
          <pc:sldMk cId="648452132" sldId="265"/>
        </pc:sldMkLst>
        <pc:spChg chg="mod">
          <ac:chgData name="Olivia Lovell (2201654)" userId="S::2201654@student.uwtsd.ac.uk::8badfff6-2305-4474-b36a-ec03ac702356" providerId="AD" clId="Web-{E08FDDCC-B114-388A-ED78-C460B820EB91}" dt="2024-01-14T13:32:12.172" v="659" actId="20577"/>
          <ac:spMkLst>
            <pc:docMk/>
            <pc:sldMk cId="648452132" sldId="265"/>
            <ac:spMk id="2" creationId="{6695480B-E04C-AE27-48D0-D4991B739138}"/>
          </ac:spMkLst>
        </pc:spChg>
        <pc:picChg chg="add mod">
          <ac:chgData name="Olivia Lovell (2201654)" userId="S::2201654@student.uwtsd.ac.uk::8badfff6-2305-4474-b36a-ec03ac702356" providerId="AD" clId="Web-{E08FDDCC-B114-388A-ED78-C460B820EB91}" dt="2024-01-14T13:25:03.175" v="619" actId="1076"/>
          <ac:picMkLst>
            <pc:docMk/>
            <pc:sldMk cId="648452132" sldId="265"/>
            <ac:picMk id="3" creationId="{937D938A-5215-043F-9A3C-355072A8A203}"/>
          </ac:picMkLst>
        </pc:picChg>
        <pc:picChg chg="add mod">
          <ac:chgData name="Olivia Lovell (2201654)" userId="S::2201654@student.uwtsd.ac.uk::8badfff6-2305-4474-b36a-ec03ac702356" providerId="AD" clId="Web-{E08FDDCC-B114-388A-ED78-C460B820EB91}" dt="2024-01-14T13:25:07.035" v="620" actId="14100"/>
          <ac:picMkLst>
            <pc:docMk/>
            <pc:sldMk cId="648452132" sldId="265"/>
            <ac:picMk id="4" creationId="{69549E10-3A5C-23A8-D450-7C2C2EA1F765}"/>
          </ac:picMkLst>
        </pc:picChg>
      </pc:sldChg>
      <pc:sldChg chg="addSp modSp">
        <pc:chgData name="Olivia Lovell (2201654)" userId="S::2201654@student.uwtsd.ac.uk::8badfff6-2305-4474-b36a-ec03ac702356" providerId="AD" clId="Web-{E08FDDCC-B114-388A-ED78-C460B820EB91}" dt="2024-01-14T13:47:59.218" v="794" actId="20577"/>
        <pc:sldMkLst>
          <pc:docMk/>
          <pc:sldMk cId="1154179152" sldId="266"/>
        </pc:sldMkLst>
        <pc:spChg chg="add mod">
          <ac:chgData name="Olivia Lovell (2201654)" userId="S::2201654@student.uwtsd.ac.uk::8badfff6-2305-4474-b36a-ec03ac702356" providerId="AD" clId="Web-{E08FDDCC-B114-388A-ED78-C460B820EB91}" dt="2024-01-14T13:47:43.780" v="779" actId="1076"/>
          <ac:spMkLst>
            <pc:docMk/>
            <pc:sldMk cId="1154179152" sldId="266"/>
            <ac:spMk id="2" creationId="{3FB41DD5-ACBD-2601-3E0D-7AACB874F1EE}"/>
          </ac:spMkLst>
        </pc:spChg>
        <pc:spChg chg="add mod">
          <ac:chgData name="Olivia Lovell (2201654)" userId="S::2201654@student.uwtsd.ac.uk::8badfff6-2305-4474-b36a-ec03ac702356" providerId="AD" clId="Web-{E08FDDCC-B114-388A-ED78-C460B820EB91}" dt="2024-01-14T13:47:59.218" v="794" actId="20577"/>
          <ac:spMkLst>
            <pc:docMk/>
            <pc:sldMk cId="1154179152" sldId="266"/>
            <ac:spMk id="3" creationId="{1BCFD9FC-1196-53B3-B2FB-16700F9C85FB}"/>
          </ac:spMkLst>
        </pc:spChg>
      </pc:sldChg>
      <pc:sldChg chg="addSp modSp">
        <pc:chgData name="Olivia Lovell (2201654)" userId="S::2201654@student.uwtsd.ac.uk::8badfff6-2305-4474-b36a-ec03ac702356" providerId="AD" clId="Web-{E08FDDCC-B114-388A-ED78-C460B820EB91}" dt="2024-01-14T14:47:23.181" v="1043" actId="1076"/>
        <pc:sldMkLst>
          <pc:docMk/>
          <pc:sldMk cId="292647871" sldId="268"/>
        </pc:sldMkLst>
        <pc:spChg chg="mod">
          <ac:chgData name="Olivia Lovell (2201654)" userId="S::2201654@student.uwtsd.ac.uk::8badfff6-2305-4474-b36a-ec03ac702356" providerId="AD" clId="Web-{E08FDDCC-B114-388A-ED78-C460B820EB91}" dt="2024-01-14T14:36:20.239" v="809" actId="20577"/>
          <ac:spMkLst>
            <pc:docMk/>
            <pc:sldMk cId="292647871" sldId="268"/>
            <ac:spMk id="2" creationId="{FAB02AF5-EB72-6103-C286-CB640A6D8A64}"/>
          </ac:spMkLst>
        </pc:spChg>
        <pc:spChg chg="add mod">
          <ac:chgData name="Olivia Lovell (2201654)" userId="S::2201654@student.uwtsd.ac.uk::8badfff6-2305-4474-b36a-ec03ac702356" providerId="AD" clId="Web-{E08FDDCC-B114-388A-ED78-C460B820EB91}" dt="2024-01-14T14:47:23.181" v="1043" actId="1076"/>
          <ac:spMkLst>
            <pc:docMk/>
            <pc:sldMk cId="292647871" sldId="268"/>
            <ac:spMk id="5" creationId="{545FED6B-9C60-4561-38E4-A42CC4EF5CD0}"/>
          </ac:spMkLst>
        </pc:spChg>
        <pc:picChg chg="add mod">
          <ac:chgData name="Olivia Lovell (2201654)" userId="S::2201654@student.uwtsd.ac.uk::8badfff6-2305-4474-b36a-ec03ac702356" providerId="AD" clId="Web-{E08FDDCC-B114-388A-ED78-C460B820EB91}" dt="2024-01-14T14:40:24.309" v="911"/>
          <ac:picMkLst>
            <pc:docMk/>
            <pc:sldMk cId="292647871" sldId="268"/>
            <ac:picMk id="3" creationId="{0A0FC671-B4A1-044D-3726-5115D044100E}"/>
          </ac:picMkLst>
        </pc:picChg>
        <pc:picChg chg="add mod">
          <ac:chgData name="Olivia Lovell (2201654)" userId="S::2201654@student.uwtsd.ac.uk::8badfff6-2305-4474-b36a-ec03ac702356" providerId="AD" clId="Web-{E08FDDCC-B114-388A-ED78-C460B820EB91}" dt="2024-01-14T14:40:34.840" v="914" actId="14100"/>
          <ac:picMkLst>
            <pc:docMk/>
            <pc:sldMk cId="292647871" sldId="268"/>
            <ac:picMk id="4" creationId="{30BEC880-B4DC-7BB1-3A59-801632835F28}"/>
          </ac:picMkLst>
        </pc:picChg>
      </pc:sldChg>
      <pc:sldChg chg="modSp">
        <pc:chgData name="Olivia Lovell (2201654)" userId="S::2201654@student.uwtsd.ac.uk::8badfff6-2305-4474-b36a-ec03ac702356" providerId="AD" clId="Web-{E08FDDCC-B114-388A-ED78-C460B820EB91}" dt="2024-01-14T13:19:35.514" v="604"/>
        <pc:sldMkLst>
          <pc:docMk/>
          <pc:sldMk cId="1862957772" sldId="269"/>
        </pc:sldMkLst>
        <pc:picChg chg="mod">
          <ac:chgData name="Olivia Lovell (2201654)" userId="S::2201654@student.uwtsd.ac.uk::8badfff6-2305-4474-b36a-ec03ac702356" providerId="AD" clId="Web-{E08FDDCC-B114-388A-ED78-C460B820EB91}" dt="2024-01-14T13:19:23.872" v="600"/>
          <ac:picMkLst>
            <pc:docMk/>
            <pc:sldMk cId="1862957772" sldId="269"/>
            <ac:picMk id="4" creationId="{7160223E-4F4A-4DBE-5075-7467884826CE}"/>
          </ac:picMkLst>
        </pc:picChg>
        <pc:picChg chg="mod">
          <ac:chgData name="Olivia Lovell (2201654)" userId="S::2201654@student.uwtsd.ac.uk::8badfff6-2305-4474-b36a-ec03ac702356" providerId="AD" clId="Web-{E08FDDCC-B114-388A-ED78-C460B820EB91}" dt="2024-01-14T13:19:27.482" v="601"/>
          <ac:picMkLst>
            <pc:docMk/>
            <pc:sldMk cId="1862957772" sldId="269"/>
            <ac:picMk id="5" creationId="{D935CF2A-39BB-E7AA-8167-BC446FF2A278}"/>
          </ac:picMkLst>
        </pc:picChg>
        <pc:picChg chg="mod">
          <ac:chgData name="Olivia Lovell (2201654)" userId="S::2201654@student.uwtsd.ac.uk::8badfff6-2305-4474-b36a-ec03ac702356" providerId="AD" clId="Web-{E08FDDCC-B114-388A-ED78-C460B820EB91}" dt="2024-01-14T13:19:35.514" v="604"/>
          <ac:picMkLst>
            <pc:docMk/>
            <pc:sldMk cId="1862957772" sldId="269"/>
            <ac:picMk id="6" creationId="{EF40D931-EEE1-33B6-1AED-7D75E6AF992B}"/>
          </ac:picMkLst>
        </pc:picChg>
        <pc:picChg chg="mod">
          <ac:chgData name="Olivia Lovell (2201654)" userId="S::2201654@student.uwtsd.ac.uk::8badfff6-2305-4474-b36a-ec03ac702356" providerId="AD" clId="Web-{E08FDDCC-B114-388A-ED78-C460B820EB91}" dt="2024-01-14T13:19:31.873" v="603"/>
          <ac:picMkLst>
            <pc:docMk/>
            <pc:sldMk cId="1862957772" sldId="269"/>
            <ac:picMk id="8" creationId="{23006044-D92E-9739-8888-388474607EDD}"/>
          </ac:picMkLst>
        </pc:picChg>
      </pc:sldChg>
      <pc:sldChg chg="modSp">
        <pc:chgData name="Olivia Lovell (2201654)" userId="S::2201654@student.uwtsd.ac.uk::8badfff6-2305-4474-b36a-ec03ac702356" providerId="AD" clId="Web-{E08FDDCC-B114-388A-ED78-C460B820EB91}" dt="2024-01-14T13:19:18.794" v="599"/>
        <pc:sldMkLst>
          <pc:docMk/>
          <pc:sldMk cId="2153617748" sldId="270"/>
        </pc:sldMkLst>
        <pc:picChg chg="mod">
          <ac:chgData name="Olivia Lovell (2201654)" userId="S::2201654@student.uwtsd.ac.uk::8badfff6-2305-4474-b36a-ec03ac702356" providerId="AD" clId="Web-{E08FDDCC-B114-388A-ED78-C460B820EB91}" dt="2024-01-14T13:19:11.449" v="597"/>
          <ac:picMkLst>
            <pc:docMk/>
            <pc:sldMk cId="2153617748" sldId="270"/>
            <ac:picMk id="7" creationId="{15F4507C-6F88-9AA4-03FC-09DB770E9E44}"/>
          </ac:picMkLst>
        </pc:picChg>
        <pc:picChg chg="mod">
          <ac:chgData name="Olivia Lovell (2201654)" userId="S::2201654@student.uwtsd.ac.uk::8badfff6-2305-4474-b36a-ec03ac702356" providerId="AD" clId="Web-{E08FDDCC-B114-388A-ED78-C460B820EB91}" dt="2024-01-14T13:19:07.715" v="596"/>
          <ac:picMkLst>
            <pc:docMk/>
            <pc:sldMk cId="2153617748" sldId="270"/>
            <ac:picMk id="8" creationId="{D003A3EF-6A30-2834-4C4D-558A3917B275}"/>
          </ac:picMkLst>
        </pc:picChg>
        <pc:picChg chg="mod">
          <ac:chgData name="Olivia Lovell (2201654)" userId="S::2201654@student.uwtsd.ac.uk::8badfff6-2305-4474-b36a-ec03ac702356" providerId="AD" clId="Web-{E08FDDCC-B114-388A-ED78-C460B820EB91}" dt="2024-01-14T13:19:18.794" v="599"/>
          <ac:picMkLst>
            <pc:docMk/>
            <pc:sldMk cId="2153617748" sldId="270"/>
            <ac:picMk id="9" creationId="{6CB44F23-C5EE-D2EC-5888-DB70232C5290}"/>
          </ac:picMkLst>
        </pc:picChg>
        <pc:picChg chg="mod">
          <ac:chgData name="Olivia Lovell (2201654)" userId="S::2201654@student.uwtsd.ac.uk::8badfff6-2305-4474-b36a-ec03ac702356" providerId="AD" clId="Web-{E08FDDCC-B114-388A-ED78-C460B820EB91}" dt="2024-01-14T13:19:15.465" v="598"/>
          <ac:picMkLst>
            <pc:docMk/>
            <pc:sldMk cId="2153617748" sldId="270"/>
            <ac:picMk id="10" creationId="{8C2D6B7F-99FC-20B5-AB6C-D6A6A7B5BB7E}"/>
          </ac:picMkLst>
        </pc:picChg>
      </pc:sldChg>
      <pc:sldChg chg="modSp">
        <pc:chgData name="Olivia Lovell (2201654)" userId="S::2201654@student.uwtsd.ac.uk::8badfff6-2305-4474-b36a-ec03ac702356" providerId="AD" clId="Web-{E08FDDCC-B114-388A-ED78-C460B820EB91}" dt="2024-01-14T13:19:01.324" v="595"/>
        <pc:sldMkLst>
          <pc:docMk/>
          <pc:sldMk cId="3307063216" sldId="271"/>
        </pc:sldMkLst>
        <pc:picChg chg="mod">
          <ac:chgData name="Olivia Lovell (2201654)" userId="S::2201654@student.uwtsd.ac.uk::8badfff6-2305-4474-b36a-ec03ac702356" providerId="AD" clId="Web-{E08FDDCC-B114-388A-ED78-C460B820EB91}" dt="2024-01-14T13:18:57.699" v="594"/>
          <ac:picMkLst>
            <pc:docMk/>
            <pc:sldMk cId="3307063216" sldId="271"/>
            <ac:picMk id="3" creationId="{DF3AF414-71F6-B2E1-8692-350329B9D81A}"/>
          </ac:picMkLst>
        </pc:picChg>
        <pc:picChg chg="mod">
          <ac:chgData name="Olivia Lovell (2201654)" userId="S::2201654@student.uwtsd.ac.uk::8badfff6-2305-4474-b36a-ec03ac702356" providerId="AD" clId="Web-{E08FDDCC-B114-388A-ED78-C460B820EB91}" dt="2024-01-14T13:19:01.324" v="595"/>
          <ac:picMkLst>
            <pc:docMk/>
            <pc:sldMk cId="3307063216" sldId="271"/>
            <ac:picMk id="4" creationId="{18C9C6F5-D1D4-4290-B629-E29DEF981AD5}"/>
          </ac:picMkLst>
        </pc:picChg>
      </pc:sldChg>
      <pc:sldChg chg="addSp delSp modSp add replId">
        <pc:chgData name="Olivia Lovell (2201654)" userId="S::2201654@student.uwtsd.ac.uk::8badfff6-2305-4474-b36a-ec03ac702356" providerId="AD" clId="Web-{E08FDDCC-B114-388A-ED78-C460B820EB91}" dt="2024-01-14T15:21:41.664" v="1633" actId="1076"/>
        <pc:sldMkLst>
          <pc:docMk/>
          <pc:sldMk cId="880332088" sldId="272"/>
        </pc:sldMkLst>
        <pc:grpChg chg="del">
          <ac:chgData name="Olivia Lovell (2201654)" userId="S::2201654@student.uwtsd.ac.uk::8badfff6-2305-4474-b36a-ec03ac702356" providerId="AD" clId="Web-{E08FDDCC-B114-388A-ED78-C460B820EB91}" dt="2024-01-14T13:11:07.918" v="527"/>
          <ac:grpSpMkLst>
            <pc:docMk/>
            <pc:sldMk cId="880332088" sldId="272"/>
            <ac:grpSpMk id="6" creationId="{02E55F47-DB32-EA8D-7FCD-E15204B2C142}"/>
          </ac:grpSpMkLst>
        </pc:grpChg>
        <pc:picChg chg="add mod">
          <ac:chgData name="Olivia Lovell (2201654)" userId="S::2201654@student.uwtsd.ac.uk::8badfff6-2305-4474-b36a-ec03ac702356" providerId="AD" clId="Web-{E08FDDCC-B114-388A-ED78-C460B820EB91}" dt="2024-01-14T15:18:29.440" v="1629"/>
          <ac:picMkLst>
            <pc:docMk/>
            <pc:sldMk cId="880332088" sldId="272"/>
            <ac:picMk id="3" creationId="{6E787ED7-B791-98E9-7507-A5FF58BA1994}"/>
          </ac:picMkLst>
        </pc:picChg>
        <pc:picChg chg="del">
          <ac:chgData name="Olivia Lovell (2201654)" userId="S::2201654@student.uwtsd.ac.uk::8badfff6-2305-4474-b36a-ec03ac702356" providerId="AD" clId="Web-{E08FDDCC-B114-388A-ED78-C460B820EB91}" dt="2024-01-14T13:11:05.996" v="526"/>
          <ac:picMkLst>
            <pc:docMk/>
            <pc:sldMk cId="880332088" sldId="272"/>
            <ac:picMk id="7" creationId="{026955FD-F59F-9B6B-53B2-D605493B3110}"/>
          </ac:picMkLst>
        </pc:picChg>
        <pc:picChg chg="del">
          <ac:chgData name="Olivia Lovell (2201654)" userId="S::2201654@student.uwtsd.ac.uk::8badfff6-2305-4474-b36a-ec03ac702356" providerId="AD" clId="Web-{E08FDDCC-B114-388A-ED78-C460B820EB91}" dt="2024-01-14T13:11:09.746" v="528"/>
          <ac:picMkLst>
            <pc:docMk/>
            <pc:sldMk cId="880332088" sldId="272"/>
            <ac:picMk id="8" creationId="{5565E836-FEBC-F614-DE45-B3723268AA8F}"/>
          </ac:picMkLst>
        </pc:picChg>
        <pc:picChg chg="add mod">
          <ac:chgData name="Olivia Lovell (2201654)" userId="S::2201654@student.uwtsd.ac.uk::8badfff6-2305-4474-b36a-ec03ac702356" providerId="AD" clId="Web-{E08FDDCC-B114-388A-ED78-C460B820EB91}" dt="2024-01-14T15:21:41.664" v="1633" actId="1076"/>
          <ac:picMkLst>
            <pc:docMk/>
            <pc:sldMk cId="880332088" sldId="272"/>
            <ac:picMk id="10" creationId="{31CB7052-ED9D-0D35-6770-F9548A5E04AB}"/>
          </ac:picMkLst>
        </pc:picChg>
      </pc:sldChg>
      <pc:sldChg chg="addSp modSp add replId">
        <pc:chgData name="Olivia Lovell (2201654)" userId="S::2201654@student.uwtsd.ac.uk::8badfff6-2305-4474-b36a-ec03ac702356" providerId="AD" clId="Web-{E08FDDCC-B114-388A-ED78-C460B820EB91}" dt="2024-01-14T13:42:52.089" v="726" actId="20577"/>
        <pc:sldMkLst>
          <pc:docMk/>
          <pc:sldMk cId="1372269116" sldId="273"/>
        </pc:sldMkLst>
        <pc:spChg chg="mod">
          <ac:chgData name="Olivia Lovell (2201654)" userId="S::2201654@student.uwtsd.ac.uk::8badfff6-2305-4474-b36a-ec03ac702356" providerId="AD" clId="Web-{E08FDDCC-B114-388A-ED78-C460B820EB91}" dt="2024-01-14T13:32:20.251" v="662" actId="20577"/>
          <ac:spMkLst>
            <pc:docMk/>
            <pc:sldMk cId="1372269116" sldId="273"/>
            <ac:spMk id="2" creationId="{C124D084-1E4D-324C-2E5F-0D525947E415}"/>
          </ac:spMkLst>
        </pc:spChg>
        <pc:spChg chg="add mod">
          <ac:chgData name="Olivia Lovell (2201654)" userId="S::2201654@student.uwtsd.ac.uk::8badfff6-2305-4474-b36a-ec03ac702356" providerId="AD" clId="Web-{E08FDDCC-B114-388A-ED78-C460B820EB91}" dt="2024-01-14T13:42:52.089" v="726" actId="20577"/>
          <ac:spMkLst>
            <pc:docMk/>
            <pc:sldMk cId="1372269116" sldId="273"/>
            <ac:spMk id="4" creationId="{30892525-FFBE-F7E4-6AAD-C711AA9EAF4B}"/>
          </ac:spMkLst>
        </pc:spChg>
        <pc:spChg chg="add mod">
          <ac:chgData name="Olivia Lovell (2201654)" userId="S::2201654@student.uwtsd.ac.uk::8badfff6-2305-4474-b36a-ec03ac702356" providerId="AD" clId="Web-{E08FDDCC-B114-388A-ED78-C460B820EB91}" dt="2024-01-14T13:27:51.718" v="638"/>
          <ac:spMkLst>
            <pc:docMk/>
            <pc:sldMk cId="1372269116" sldId="273"/>
            <ac:spMk id="5" creationId="{9F0D1207-3D90-3236-6BBB-0954FF3D5FAC}"/>
          </ac:spMkLst>
        </pc:spChg>
        <pc:spChg chg="add mod">
          <ac:chgData name="Olivia Lovell (2201654)" userId="S::2201654@student.uwtsd.ac.uk::8badfff6-2305-4474-b36a-ec03ac702356" providerId="AD" clId="Web-{E08FDDCC-B114-388A-ED78-C460B820EB91}" dt="2024-01-14T13:27:58.312" v="639"/>
          <ac:spMkLst>
            <pc:docMk/>
            <pc:sldMk cId="1372269116" sldId="273"/>
            <ac:spMk id="6" creationId="{DFE19F4E-EDB7-AB4B-D1A6-3ED701192265}"/>
          </ac:spMkLst>
        </pc:spChg>
        <pc:picChg chg="add mod">
          <ac:chgData name="Olivia Lovell (2201654)" userId="S::2201654@student.uwtsd.ac.uk::8badfff6-2305-4474-b36a-ec03ac702356" providerId="AD" clId="Web-{E08FDDCC-B114-388A-ED78-C460B820EB91}" dt="2024-01-14T13:26:53.433" v="626" actId="1076"/>
          <ac:picMkLst>
            <pc:docMk/>
            <pc:sldMk cId="1372269116" sldId="273"/>
            <ac:picMk id="3" creationId="{D4E38710-3A11-D463-0C79-401137AB9712}"/>
          </ac:picMkLst>
        </pc:picChg>
      </pc:sldChg>
      <pc:sldChg chg="addSp modSp add replId">
        <pc:chgData name="Olivia Lovell (2201654)" userId="S::2201654@student.uwtsd.ac.uk::8badfff6-2305-4474-b36a-ec03ac702356" providerId="AD" clId="Web-{E08FDDCC-B114-388A-ED78-C460B820EB91}" dt="2024-01-14T13:32:29.986" v="668" actId="20577"/>
        <pc:sldMkLst>
          <pc:docMk/>
          <pc:sldMk cId="4220338377" sldId="274"/>
        </pc:sldMkLst>
        <pc:spChg chg="mod">
          <ac:chgData name="Olivia Lovell (2201654)" userId="S::2201654@student.uwtsd.ac.uk::8badfff6-2305-4474-b36a-ec03ac702356" providerId="AD" clId="Web-{E08FDDCC-B114-388A-ED78-C460B820EB91}" dt="2024-01-14T13:32:29.986" v="668" actId="20577"/>
          <ac:spMkLst>
            <pc:docMk/>
            <pc:sldMk cId="4220338377" sldId="274"/>
            <ac:spMk id="2" creationId="{434DDE8B-C25C-B551-A8E1-502833E5494D}"/>
          </ac:spMkLst>
        </pc:spChg>
        <pc:grpChg chg="add mod">
          <ac:chgData name="Olivia Lovell (2201654)" userId="S::2201654@student.uwtsd.ac.uk::8badfff6-2305-4474-b36a-ec03ac702356" providerId="AD" clId="Web-{E08FDDCC-B114-388A-ED78-C460B820EB91}" dt="2024-01-14T13:31:46.702" v="653" actId="1076"/>
          <ac:grpSpMkLst>
            <pc:docMk/>
            <pc:sldMk cId="4220338377" sldId="274"/>
            <ac:grpSpMk id="5" creationId="{6CE3B781-69E5-ED2F-DFF5-7B522171BB10}"/>
          </ac:grpSpMkLst>
        </pc:grpChg>
        <pc:picChg chg="add mod">
          <ac:chgData name="Olivia Lovell (2201654)" userId="S::2201654@student.uwtsd.ac.uk::8badfff6-2305-4474-b36a-ec03ac702356" providerId="AD" clId="Web-{E08FDDCC-B114-388A-ED78-C460B820EB91}" dt="2024-01-14T13:29:59.007" v="646"/>
          <ac:picMkLst>
            <pc:docMk/>
            <pc:sldMk cId="4220338377" sldId="274"/>
            <ac:picMk id="3" creationId="{835EFDCC-C1E2-7130-7975-E8EE0849EF78}"/>
          </ac:picMkLst>
        </pc:picChg>
        <pc:picChg chg="add mod">
          <ac:chgData name="Olivia Lovell (2201654)" userId="S::2201654@student.uwtsd.ac.uk::8badfff6-2305-4474-b36a-ec03ac702356" providerId="AD" clId="Web-{E08FDDCC-B114-388A-ED78-C460B820EB91}" dt="2024-01-14T13:29:59.210" v="647"/>
          <ac:picMkLst>
            <pc:docMk/>
            <pc:sldMk cId="4220338377" sldId="274"/>
            <ac:picMk id="4" creationId="{9BB22777-037D-FDFA-1FED-BEED48BFC216}"/>
          </ac:picMkLst>
        </pc:picChg>
        <pc:picChg chg="add mod">
          <ac:chgData name="Olivia Lovell (2201654)" userId="S::2201654@student.uwtsd.ac.uk::8badfff6-2305-4474-b36a-ec03ac702356" providerId="AD" clId="Web-{E08FDDCC-B114-388A-ED78-C460B820EB91}" dt="2024-01-14T13:31:52.046" v="655" actId="1076"/>
          <ac:picMkLst>
            <pc:docMk/>
            <pc:sldMk cId="4220338377" sldId="274"/>
            <ac:picMk id="6" creationId="{7DD1800F-93A2-F2FE-1C3C-8EAC961EDBC4}"/>
          </ac:picMkLst>
        </pc:picChg>
      </pc:sldChg>
      <pc:sldChg chg="addSp modSp add replId">
        <pc:chgData name="Olivia Lovell (2201654)" userId="S::2201654@student.uwtsd.ac.uk::8badfff6-2305-4474-b36a-ec03ac702356" providerId="AD" clId="Web-{E08FDDCC-B114-388A-ED78-C460B820EB91}" dt="2024-01-14T13:43:42.998" v="728"/>
        <pc:sldMkLst>
          <pc:docMk/>
          <pc:sldMk cId="488144529" sldId="275"/>
        </pc:sldMkLst>
        <pc:spChg chg="mod">
          <ac:chgData name="Olivia Lovell (2201654)" userId="S::2201654@student.uwtsd.ac.uk::8badfff6-2305-4474-b36a-ec03ac702356" providerId="AD" clId="Web-{E08FDDCC-B114-388A-ED78-C460B820EB91}" dt="2024-01-14T13:41:17.020" v="710" actId="20577"/>
          <ac:spMkLst>
            <pc:docMk/>
            <pc:sldMk cId="488144529" sldId="275"/>
            <ac:spMk id="2" creationId="{373DB3DD-0635-BC17-D516-56031980B964}"/>
          </ac:spMkLst>
        </pc:spChg>
        <pc:grpChg chg="add mod">
          <ac:chgData name="Olivia Lovell (2201654)" userId="S::2201654@student.uwtsd.ac.uk::8badfff6-2305-4474-b36a-ec03ac702356" providerId="AD" clId="Web-{E08FDDCC-B114-388A-ED78-C460B820EB91}" dt="2024-01-14T13:40:30.923" v="684" actId="1076"/>
          <ac:grpSpMkLst>
            <pc:docMk/>
            <pc:sldMk cId="488144529" sldId="275"/>
            <ac:grpSpMk id="5" creationId="{CEC7F6E7-4569-59B6-B8B7-3D916591505B}"/>
          </ac:grpSpMkLst>
        </pc:grpChg>
        <pc:picChg chg="add mod">
          <ac:chgData name="Olivia Lovell (2201654)" userId="S::2201654@student.uwtsd.ac.uk::8badfff6-2305-4474-b36a-ec03ac702356" providerId="AD" clId="Web-{E08FDDCC-B114-388A-ED78-C460B820EB91}" dt="2024-01-14T13:43:42.748" v="727"/>
          <ac:picMkLst>
            <pc:docMk/>
            <pc:sldMk cId="488144529" sldId="275"/>
            <ac:picMk id="3" creationId="{9CF1B180-C175-4FC1-5A98-2CFAB007F561}"/>
          </ac:picMkLst>
        </pc:picChg>
        <pc:picChg chg="add mod">
          <ac:chgData name="Olivia Lovell (2201654)" userId="S::2201654@student.uwtsd.ac.uk::8badfff6-2305-4474-b36a-ec03ac702356" providerId="AD" clId="Web-{E08FDDCC-B114-388A-ED78-C460B820EB91}" dt="2024-01-14T13:43:42.998" v="728"/>
          <ac:picMkLst>
            <pc:docMk/>
            <pc:sldMk cId="488144529" sldId="275"/>
            <ac:picMk id="4" creationId="{979CDA4F-33CC-B306-DBCC-FEFC74538F66}"/>
          </ac:picMkLst>
        </pc:picChg>
      </pc:sldChg>
      <pc:sldChg chg="addSp modSp add ord replId">
        <pc:chgData name="Olivia Lovell (2201654)" userId="S::2201654@student.uwtsd.ac.uk::8badfff6-2305-4474-b36a-ec03ac702356" providerId="AD" clId="Web-{E08FDDCC-B114-388A-ED78-C460B820EB91}" dt="2024-01-14T14:47:38.759" v="1044" actId="20577"/>
        <pc:sldMkLst>
          <pc:docMk/>
          <pc:sldMk cId="1817566598" sldId="276"/>
        </pc:sldMkLst>
        <pc:spChg chg="mod">
          <ac:chgData name="Olivia Lovell (2201654)" userId="S::2201654@student.uwtsd.ac.uk::8badfff6-2305-4474-b36a-ec03ac702356" providerId="AD" clId="Web-{E08FDDCC-B114-388A-ED78-C460B820EB91}" dt="2024-01-14T14:36:04.848" v="804" actId="20577"/>
          <ac:spMkLst>
            <pc:docMk/>
            <pc:sldMk cId="1817566598" sldId="276"/>
            <ac:spMk id="2" creationId="{5B6D0C41-6DAC-5307-8A56-3139DD08D0E6}"/>
          </ac:spMkLst>
        </pc:spChg>
        <pc:spChg chg="add mod">
          <ac:chgData name="Olivia Lovell (2201654)" userId="S::2201654@student.uwtsd.ac.uk::8badfff6-2305-4474-b36a-ec03ac702356" providerId="AD" clId="Web-{E08FDDCC-B114-388A-ED78-C460B820EB91}" dt="2024-01-14T14:47:38.759" v="1044" actId="20577"/>
          <ac:spMkLst>
            <pc:docMk/>
            <pc:sldMk cId="1817566598" sldId="276"/>
            <ac:spMk id="4" creationId="{56CE9FB2-9402-462E-D51A-2220961086CD}"/>
          </ac:spMkLst>
        </pc:spChg>
        <pc:picChg chg="add mod">
          <ac:chgData name="Olivia Lovell (2201654)" userId="S::2201654@student.uwtsd.ac.uk::8badfff6-2305-4474-b36a-ec03ac702356" providerId="AD" clId="Web-{E08FDDCC-B114-388A-ED78-C460B820EB91}" dt="2024-01-14T14:42:31.844" v="920" actId="1076"/>
          <ac:picMkLst>
            <pc:docMk/>
            <pc:sldMk cId="1817566598" sldId="276"/>
            <ac:picMk id="3" creationId="{12E0D7E6-205A-6DCA-3261-8B6A7F42E8A7}"/>
          </ac:picMkLst>
        </pc:picChg>
      </pc:sldChg>
      <pc:sldChg chg="add del replId">
        <pc:chgData name="Olivia Lovell (2201654)" userId="S::2201654@student.uwtsd.ac.uk::8badfff6-2305-4474-b36a-ec03ac702356" providerId="AD" clId="Web-{E08FDDCC-B114-388A-ED78-C460B820EB91}" dt="2024-01-14T13:41:58.273" v="711"/>
        <pc:sldMkLst>
          <pc:docMk/>
          <pc:sldMk cId="3460087727" sldId="276"/>
        </pc:sldMkLst>
      </pc:sldChg>
      <pc:sldChg chg="addSp delSp modSp new">
        <pc:chgData name="Olivia Lovell (2201654)" userId="S::2201654@student.uwtsd.ac.uk::8badfff6-2305-4474-b36a-ec03ac702356" providerId="AD" clId="Web-{E08FDDCC-B114-388A-ED78-C460B820EB91}" dt="2024-01-14T15:17:04.297" v="1628"/>
        <pc:sldMkLst>
          <pc:docMk/>
          <pc:sldMk cId="820370874" sldId="277"/>
        </pc:sldMkLst>
        <pc:spChg chg="mod">
          <ac:chgData name="Olivia Lovell (2201654)" userId="S::2201654@student.uwtsd.ac.uk::8badfff6-2305-4474-b36a-ec03ac702356" providerId="AD" clId="Web-{E08FDDCC-B114-388A-ED78-C460B820EB91}" dt="2024-01-14T15:16:12.279" v="1577" actId="20577"/>
          <ac:spMkLst>
            <pc:docMk/>
            <pc:sldMk cId="820370874" sldId="277"/>
            <ac:spMk id="2" creationId="{7E00D969-3816-DAFB-22A6-9D16DC880542}"/>
          </ac:spMkLst>
        </pc:spChg>
        <pc:spChg chg="del">
          <ac:chgData name="Olivia Lovell (2201654)" userId="S::2201654@student.uwtsd.ac.uk::8badfff6-2305-4474-b36a-ec03ac702356" providerId="AD" clId="Web-{E08FDDCC-B114-388A-ED78-C460B820EB91}" dt="2024-01-14T15:16:15.389" v="1578"/>
          <ac:spMkLst>
            <pc:docMk/>
            <pc:sldMk cId="820370874" sldId="277"/>
            <ac:spMk id="3" creationId="{26BFCCC0-4F89-6293-AD35-2BD8C6A8D304}"/>
          </ac:spMkLst>
        </pc:spChg>
        <pc:graphicFrameChg chg="add mod modGraphic">
          <ac:chgData name="Olivia Lovell (2201654)" userId="S::2201654@student.uwtsd.ac.uk::8badfff6-2305-4474-b36a-ec03ac702356" providerId="AD" clId="Web-{E08FDDCC-B114-388A-ED78-C460B820EB91}" dt="2024-01-14T15:17:04.297" v="1628"/>
          <ac:graphicFrameMkLst>
            <pc:docMk/>
            <pc:sldMk cId="820370874" sldId="277"/>
            <ac:graphicFrameMk id="4" creationId="{D094AEF3-0227-83DC-F86E-C1350DF45DC4}"/>
          </ac:graphicFrameMkLst>
        </pc:graphicFrameChg>
      </pc:sldChg>
    </pc:docChg>
  </pc:docChgLst>
  <pc:docChgLst>
    <pc:chgData name="Olivia Lovell (2201654)" userId="S::2201654@student.uwtsd.ac.uk::8badfff6-2305-4474-b36a-ec03ac702356" providerId="AD" clId="Web-{392C2A7F-794E-9C16-0359-5D1F8E9A4414}"/>
    <pc:docChg chg="modSld">
      <pc:chgData name="Olivia Lovell (2201654)" userId="S::2201654@student.uwtsd.ac.uk::8badfff6-2305-4474-b36a-ec03ac702356" providerId="AD" clId="Web-{392C2A7F-794E-9C16-0359-5D1F8E9A4414}" dt="2024-01-15T16:26:12.469" v="323" actId="20577"/>
      <pc:docMkLst>
        <pc:docMk/>
      </pc:docMkLst>
      <pc:sldChg chg="addSp delSp modSp">
        <pc:chgData name="Olivia Lovell (2201654)" userId="S::2201654@student.uwtsd.ac.uk::8badfff6-2305-4474-b36a-ec03ac702356" providerId="AD" clId="Web-{392C2A7F-794E-9C16-0359-5D1F8E9A4414}" dt="2024-01-15T16:15:01.345" v="19" actId="20577"/>
        <pc:sldMkLst>
          <pc:docMk/>
          <pc:sldMk cId="345670576" sldId="257"/>
        </pc:sldMkLst>
        <pc:spChg chg="mod">
          <ac:chgData name="Olivia Lovell (2201654)" userId="S::2201654@student.uwtsd.ac.uk::8badfff6-2305-4474-b36a-ec03ac702356" providerId="AD" clId="Web-{392C2A7F-794E-9C16-0359-5D1F8E9A4414}" dt="2024-01-15T16:15:01.345" v="19" actId="20577"/>
          <ac:spMkLst>
            <pc:docMk/>
            <pc:sldMk cId="345670576" sldId="257"/>
            <ac:spMk id="2" creationId="{138B7CC1-7AF9-E9D5-FDBF-8653B4EAD344}"/>
          </ac:spMkLst>
        </pc:spChg>
        <pc:spChg chg="del">
          <ac:chgData name="Olivia Lovell (2201654)" userId="S::2201654@student.uwtsd.ac.uk::8badfff6-2305-4474-b36a-ec03ac702356" providerId="AD" clId="Web-{392C2A7F-794E-9C16-0359-5D1F8E9A4414}" dt="2024-01-15T16:14:34.422" v="12"/>
          <ac:spMkLst>
            <pc:docMk/>
            <pc:sldMk cId="345670576" sldId="257"/>
            <ac:spMk id="3" creationId="{1E01C19C-78FA-27E2-54EF-7FCD2C34A1C1}"/>
          </ac:spMkLst>
        </pc:spChg>
        <pc:picChg chg="add mod">
          <ac:chgData name="Olivia Lovell (2201654)" userId="S::2201654@student.uwtsd.ac.uk::8badfff6-2305-4474-b36a-ec03ac702356" providerId="AD" clId="Web-{392C2A7F-794E-9C16-0359-5D1F8E9A4414}" dt="2024-01-15T16:14:21.188" v="10"/>
          <ac:picMkLst>
            <pc:docMk/>
            <pc:sldMk cId="345670576" sldId="257"/>
            <ac:picMk id="4" creationId="{C0272798-270A-AA86-9B95-DCD816C714B4}"/>
          </ac:picMkLst>
        </pc:picChg>
        <pc:picChg chg="mod">
          <ac:chgData name="Olivia Lovell (2201654)" userId="S::2201654@student.uwtsd.ac.uk::8badfff6-2305-4474-b36a-ec03ac702356" providerId="AD" clId="Web-{392C2A7F-794E-9C16-0359-5D1F8E9A4414}" dt="2024-01-15T16:14:45.501" v="13" actId="1076"/>
          <ac:picMkLst>
            <pc:docMk/>
            <pc:sldMk cId="345670576" sldId="257"/>
            <ac:picMk id="5" creationId="{6380320C-5BB3-E79C-65ED-04967FD3210A}"/>
          </ac:picMkLst>
        </pc:picChg>
      </pc:sldChg>
      <pc:sldChg chg="addSp delSp modSp">
        <pc:chgData name="Olivia Lovell (2201654)" userId="S::2201654@student.uwtsd.ac.uk::8badfff6-2305-4474-b36a-ec03ac702356" providerId="AD" clId="Web-{392C2A7F-794E-9C16-0359-5D1F8E9A4414}" dt="2024-01-15T16:26:12.469" v="323" actId="20577"/>
        <pc:sldMkLst>
          <pc:docMk/>
          <pc:sldMk cId="2469993800" sldId="259"/>
        </pc:sldMkLst>
        <pc:spChg chg="mod">
          <ac:chgData name="Olivia Lovell (2201654)" userId="S::2201654@student.uwtsd.ac.uk::8badfff6-2305-4474-b36a-ec03ac702356" providerId="AD" clId="Web-{392C2A7F-794E-9C16-0359-5D1F8E9A4414}" dt="2024-01-15T16:24:28.357" v="311" actId="20577"/>
          <ac:spMkLst>
            <pc:docMk/>
            <pc:sldMk cId="2469993800" sldId="259"/>
            <ac:spMk id="2" creationId="{E012344C-D8AD-C80A-FFF3-CB026D977423}"/>
          </ac:spMkLst>
        </pc:spChg>
        <pc:spChg chg="add mod">
          <ac:chgData name="Olivia Lovell (2201654)" userId="S::2201654@student.uwtsd.ac.uk::8badfff6-2305-4474-b36a-ec03ac702356" providerId="AD" clId="Web-{392C2A7F-794E-9C16-0359-5D1F8E9A4414}" dt="2024-01-15T16:22:13.557" v="243"/>
          <ac:spMkLst>
            <pc:docMk/>
            <pc:sldMk cId="2469993800" sldId="259"/>
            <ac:spMk id="5" creationId="{21ADC553-07AB-10A3-DCDC-C672D2E9C0A9}"/>
          </ac:spMkLst>
        </pc:spChg>
        <pc:spChg chg="add mod">
          <ac:chgData name="Olivia Lovell (2201654)" userId="S::2201654@student.uwtsd.ac.uk::8badfff6-2305-4474-b36a-ec03ac702356" providerId="AD" clId="Web-{392C2A7F-794E-9C16-0359-5D1F8E9A4414}" dt="2024-01-15T16:22:19.245" v="246"/>
          <ac:spMkLst>
            <pc:docMk/>
            <pc:sldMk cId="2469993800" sldId="259"/>
            <ac:spMk id="6" creationId="{79121D9E-54D4-045C-27C9-1ABDE6920852}"/>
          </ac:spMkLst>
        </pc:spChg>
        <pc:spChg chg="add mod">
          <ac:chgData name="Olivia Lovell (2201654)" userId="S::2201654@student.uwtsd.ac.uk::8badfff6-2305-4474-b36a-ec03ac702356" providerId="AD" clId="Web-{392C2A7F-794E-9C16-0359-5D1F8E9A4414}" dt="2024-01-15T16:22:35.495" v="248"/>
          <ac:spMkLst>
            <pc:docMk/>
            <pc:sldMk cId="2469993800" sldId="259"/>
            <ac:spMk id="7" creationId="{F252305A-7DCC-2688-297E-7AC123C6463D}"/>
          </ac:spMkLst>
        </pc:spChg>
        <pc:spChg chg="add mod">
          <ac:chgData name="Olivia Lovell (2201654)" userId="S::2201654@student.uwtsd.ac.uk::8badfff6-2305-4474-b36a-ec03ac702356" providerId="AD" clId="Web-{392C2A7F-794E-9C16-0359-5D1F8E9A4414}" dt="2024-01-15T16:22:32.683" v="247"/>
          <ac:spMkLst>
            <pc:docMk/>
            <pc:sldMk cId="2469993800" sldId="259"/>
            <ac:spMk id="8" creationId="{BC038FDA-539F-3F1C-1CDF-35B56B3DF0A4}"/>
          </ac:spMkLst>
        </pc:spChg>
        <pc:spChg chg="add mod">
          <ac:chgData name="Olivia Lovell (2201654)" userId="S::2201654@student.uwtsd.ac.uk::8badfff6-2305-4474-b36a-ec03ac702356" providerId="AD" clId="Web-{392C2A7F-794E-9C16-0359-5D1F8E9A4414}" dt="2024-01-15T16:22:16.260" v="244"/>
          <ac:spMkLst>
            <pc:docMk/>
            <pc:sldMk cId="2469993800" sldId="259"/>
            <ac:spMk id="9" creationId="{2896305F-7342-CF57-419E-B484F888C8D2}"/>
          </ac:spMkLst>
        </pc:spChg>
        <pc:spChg chg="add mod">
          <ac:chgData name="Olivia Lovell (2201654)" userId="S::2201654@student.uwtsd.ac.uk::8badfff6-2305-4474-b36a-ec03ac702356" providerId="AD" clId="Web-{392C2A7F-794E-9C16-0359-5D1F8E9A4414}" dt="2024-01-15T16:26:12.469" v="323" actId="20577"/>
          <ac:spMkLst>
            <pc:docMk/>
            <pc:sldMk cId="2469993800" sldId="259"/>
            <ac:spMk id="10" creationId="{A47E7B0A-F87E-114B-6794-D7F7EBFC9A97}"/>
          </ac:spMkLst>
        </pc:spChg>
        <pc:graphicFrameChg chg="add mod modGraphic">
          <ac:chgData name="Olivia Lovell (2201654)" userId="S::2201654@student.uwtsd.ac.uk::8badfff6-2305-4474-b36a-ec03ac702356" providerId="AD" clId="Web-{392C2A7F-794E-9C16-0359-5D1F8E9A4414}" dt="2024-01-15T16:17:22.285" v="109"/>
          <ac:graphicFrameMkLst>
            <pc:docMk/>
            <pc:sldMk cId="2469993800" sldId="259"/>
            <ac:graphicFrameMk id="3" creationId="{423A3E33-CBC1-03FE-AE32-26DA12696794}"/>
          </ac:graphicFrameMkLst>
        </pc:graphicFrameChg>
        <pc:picChg chg="del mod">
          <ac:chgData name="Olivia Lovell (2201654)" userId="S::2201654@student.uwtsd.ac.uk::8badfff6-2305-4474-b36a-ec03ac702356" providerId="AD" clId="Web-{392C2A7F-794E-9C16-0359-5D1F8E9A4414}" dt="2024-01-15T16:20:56.009" v="225"/>
          <ac:picMkLst>
            <pc:docMk/>
            <pc:sldMk cId="2469993800" sldId="259"/>
            <ac:picMk id="4" creationId="{5AA68DBB-D3AD-8392-A0B9-4DB84A9DEB07}"/>
          </ac:picMkLst>
        </pc:picChg>
      </pc:sldChg>
    </pc:docChg>
  </pc:docChgLst>
  <pc:docChgLst>
    <pc:chgData name="Olivia Lovell (2201654)" userId="S::2201654@student.uwtsd.ac.uk::8badfff6-2305-4474-b36a-ec03ac702356" providerId="AD" clId="Web-{779B6BE0-249F-B2B2-BE90-CE9D93F3E6E7}"/>
    <pc:docChg chg="addSld delSld modSld">
      <pc:chgData name="Olivia Lovell (2201654)" userId="S::2201654@student.uwtsd.ac.uk::8badfff6-2305-4474-b36a-ec03ac702356" providerId="AD" clId="Web-{779B6BE0-249F-B2B2-BE90-CE9D93F3E6E7}" dt="2024-01-11T15:02:20.619" v="908" actId="1076"/>
      <pc:docMkLst>
        <pc:docMk/>
      </pc:docMkLst>
      <pc:sldChg chg="modSp">
        <pc:chgData name="Olivia Lovell (2201654)" userId="S::2201654@student.uwtsd.ac.uk::8badfff6-2305-4474-b36a-ec03ac702356" providerId="AD" clId="Web-{779B6BE0-249F-B2B2-BE90-CE9D93F3E6E7}" dt="2024-01-11T14:12:02.204" v="4" actId="20577"/>
        <pc:sldMkLst>
          <pc:docMk/>
          <pc:sldMk cId="109857222" sldId="256"/>
        </pc:sldMkLst>
        <pc:spChg chg="mod">
          <ac:chgData name="Olivia Lovell (2201654)" userId="S::2201654@student.uwtsd.ac.uk::8badfff6-2305-4474-b36a-ec03ac702356" providerId="AD" clId="Web-{779B6BE0-249F-B2B2-BE90-CE9D93F3E6E7}" dt="2024-01-11T14:12:02.204" v="4" actId="20577"/>
          <ac:spMkLst>
            <pc:docMk/>
            <pc:sldMk cId="109857222" sldId="256"/>
            <ac:spMk id="3" creationId="{00000000-0000-0000-0000-000000000000}"/>
          </ac:spMkLst>
        </pc:spChg>
      </pc:sldChg>
      <pc:sldChg chg="addSp modSp">
        <pc:chgData name="Olivia Lovell (2201654)" userId="S::2201654@student.uwtsd.ac.uk::8badfff6-2305-4474-b36a-ec03ac702356" providerId="AD" clId="Web-{779B6BE0-249F-B2B2-BE90-CE9D93F3E6E7}" dt="2024-01-11T15:02:20.619" v="908" actId="1076"/>
        <pc:sldMkLst>
          <pc:docMk/>
          <pc:sldMk cId="4219447973" sldId="258"/>
        </pc:sldMkLst>
        <pc:spChg chg="mod">
          <ac:chgData name="Olivia Lovell (2201654)" userId="S::2201654@student.uwtsd.ac.uk::8badfff6-2305-4474-b36a-ec03ac702356" providerId="AD" clId="Web-{779B6BE0-249F-B2B2-BE90-CE9D93F3E6E7}" dt="2024-01-11T15:01:46.539" v="874" actId="1076"/>
          <ac:spMkLst>
            <pc:docMk/>
            <pc:sldMk cId="4219447973" sldId="258"/>
            <ac:spMk id="2" creationId="{25976A86-AC13-3E60-CD58-A5E4B5D109FD}"/>
          </ac:spMkLst>
        </pc:spChg>
        <pc:spChg chg="add mod">
          <ac:chgData name="Olivia Lovell (2201654)" userId="S::2201654@student.uwtsd.ac.uk::8badfff6-2305-4474-b36a-ec03ac702356" providerId="AD" clId="Web-{779B6BE0-249F-B2B2-BE90-CE9D93F3E6E7}" dt="2024-01-11T15:02:17.994" v="907" actId="1076"/>
          <ac:spMkLst>
            <pc:docMk/>
            <pc:sldMk cId="4219447973" sldId="258"/>
            <ac:spMk id="3" creationId="{3C739F92-EFE7-2F95-8620-D179A61A9416}"/>
          </ac:spMkLst>
        </pc:spChg>
        <pc:grpChg chg="mod">
          <ac:chgData name="Olivia Lovell (2201654)" userId="S::2201654@student.uwtsd.ac.uk::8badfff6-2305-4474-b36a-ec03ac702356" providerId="AD" clId="Web-{779B6BE0-249F-B2B2-BE90-CE9D93F3E6E7}" dt="2024-01-11T15:02:20.619" v="908" actId="1076"/>
          <ac:grpSpMkLst>
            <pc:docMk/>
            <pc:sldMk cId="4219447973" sldId="258"/>
            <ac:grpSpMk id="6" creationId="{4485FDF7-129E-855F-C65E-F35A93EC830E}"/>
          </ac:grpSpMkLst>
        </pc:grpChg>
      </pc:sldChg>
      <pc:sldChg chg="addSp modSp">
        <pc:chgData name="Olivia Lovell (2201654)" userId="S::2201654@student.uwtsd.ac.uk::8badfff6-2305-4474-b36a-ec03ac702356" providerId="AD" clId="Web-{779B6BE0-249F-B2B2-BE90-CE9D93F3E6E7}" dt="2024-01-11T15:00:59.335" v="864" actId="20577"/>
        <pc:sldMkLst>
          <pc:docMk/>
          <pc:sldMk cId="2469993800" sldId="259"/>
        </pc:sldMkLst>
        <pc:spChg chg="add mod">
          <ac:chgData name="Olivia Lovell (2201654)" userId="S::2201654@student.uwtsd.ac.uk::8badfff6-2305-4474-b36a-ec03ac702356" providerId="AD" clId="Web-{779B6BE0-249F-B2B2-BE90-CE9D93F3E6E7}" dt="2024-01-11T15:00:59.335" v="864" actId="20577"/>
          <ac:spMkLst>
            <pc:docMk/>
            <pc:sldMk cId="2469993800" sldId="259"/>
            <ac:spMk id="2" creationId="{E012344C-D8AD-C80A-FFF3-CB026D977423}"/>
          </ac:spMkLst>
        </pc:spChg>
        <pc:picChg chg="mod">
          <ac:chgData name="Olivia Lovell (2201654)" userId="S::2201654@student.uwtsd.ac.uk::8badfff6-2305-4474-b36a-ec03ac702356" providerId="AD" clId="Web-{779B6BE0-249F-B2B2-BE90-CE9D93F3E6E7}" dt="2024-01-11T15:00:38.772" v="833" actId="1076"/>
          <ac:picMkLst>
            <pc:docMk/>
            <pc:sldMk cId="2469993800" sldId="259"/>
            <ac:picMk id="4" creationId="{5AA68DBB-D3AD-8392-A0B9-4DB84A9DEB07}"/>
          </ac:picMkLst>
        </pc:picChg>
      </pc:sldChg>
      <pc:sldChg chg="addSp delSp modSp mod setBg modClrScheme chgLayout">
        <pc:chgData name="Olivia Lovell (2201654)" userId="S::2201654@student.uwtsd.ac.uk::8badfff6-2305-4474-b36a-ec03ac702356" providerId="AD" clId="Web-{779B6BE0-249F-B2B2-BE90-CE9D93F3E6E7}" dt="2024-01-11T14:41:36.530" v="484"/>
        <pc:sldMkLst>
          <pc:docMk/>
          <pc:sldMk cId="1850212369" sldId="261"/>
        </pc:sldMkLst>
        <pc:spChg chg="del mod">
          <ac:chgData name="Olivia Lovell (2201654)" userId="S::2201654@student.uwtsd.ac.uk::8badfff6-2305-4474-b36a-ec03ac702356" providerId="AD" clId="Web-{779B6BE0-249F-B2B2-BE90-CE9D93F3E6E7}" dt="2024-01-11T14:32:47.700" v="77"/>
          <ac:spMkLst>
            <pc:docMk/>
            <pc:sldMk cId="1850212369" sldId="261"/>
            <ac:spMk id="2" creationId="{324A58BF-704F-CB4D-BAC2-F8297B55A783}"/>
          </ac:spMkLst>
        </pc:spChg>
        <pc:spChg chg="add mod">
          <ac:chgData name="Olivia Lovell (2201654)" userId="S::2201654@student.uwtsd.ac.uk::8badfff6-2305-4474-b36a-ec03ac702356" providerId="AD" clId="Web-{779B6BE0-249F-B2B2-BE90-CE9D93F3E6E7}" dt="2024-01-11T14:41:36.530" v="484"/>
          <ac:spMkLst>
            <pc:docMk/>
            <pc:sldMk cId="1850212369" sldId="261"/>
            <ac:spMk id="3" creationId="{65EFC5C6-A293-8598-B7D7-08FCE4D5B0C6}"/>
          </ac:spMkLst>
        </pc:spChg>
        <pc:spChg chg="add mod">
          <ac:chgData name="Olivia Lovell (2201654)" userId="S::2201654@student.uwtsd.ac.uk::8badfff6-2305-4474-b36a-ec03ac702356" providerId="AD" clId="Web-{779B6BE0-249F-B2B2-BE90-CE9D93F3E6E7}" dt="2024-01-11T14:41:36.530" v="484"/>
          <ac:spMkLst>
            <pc:docMk/>
            <pc:sldMk cId="1850212369" sldId="261"/>
            <ac:spMk id="5" creationId="{187B0C18-82C9-BF23-51E8-C73528DFA2A7}"/>
          </ac:spMkLst>
        </pc:spChg>
        <pc:spChg chg="add">
          <ac:chgData name="Olivia Lovell (2201654)" userId="S::2201654@student.uwtsd.ac.uk::8badfff6-2305-4474-b36a-ec03ac702356" providerId="AD" clId="Web-{779B6BE0-249F-B2B2-BE90-CE9D93F3E6E7}" dt="2024-01-11T14:41:36.530" v="484"/>
          <ac:spMkLst>
            <pc:docMk/>
            <pc:sldMk cId="1850212369" sldId="261"/>
            <ac:spMk id="10" creationId="{13B7BB51-92B8-4089-8DAB-1202A4D1C6A3}"/>
          </ac:spMkLst>
        </pc:spChg>
        <pc:spChg chg="add">
          <ac:chgData name="Olivia Lovell (2201654)" userId="S::2201654@student.uwtsd.ac.uk::8badfff6-2305-4474-b36a-ec03ac702356" providerId="AD" clId="Web-{779B6BE0-249F-B2B2-BE90-CE9D93F3E6E7}" dt="2024-01-11T14:41:36.530" v="484"/>
          <ac:spMkLst>
            <pc:docMk/>
            <pc:sldMk cId="1850212369" sldId="261"/>
            <ac:spMk id="12" creationId="{0E3596DD-156A-473E-9BB3-C6A29F7574E9}"/>
          </ac:spMkLst>
        </pc:spChg>
        <pc:spChg chg="add">
          <ac:chgData name="Olivia Lovell (2201654)" userId="S::2201654@student.uwtsd.ac.uk::8badfff6-2305-4474-b36a-ec03ac702356" providerId="AD" clId="Web-{779B6BE0-249F-B2B2-BE90-CE9D93F3E6E7}" dt="2024-01-11T14:41:36.530" v="484"/>
          <ac:spMkLst>
            <pc:docMk/>
            <pc:sldMk cId="1850212369" sldId="261"/>
            <ac:spMk id="14" creationId="{2C46C4D6-C474-4E92-B52E-944C1118F7B6}"/>
          </ac:spMkLst>
        </pc:spChg>
        <pc:graphicFrameChg chg="add mod ord modGraphic">
          <ac:chgData name="Olivia Lovell (2201654)" userId="S::2201654@student.uwtsd.ac.uk::8badfff6-2305-4474-b36a-ec03ac702356" providerId="AD" clId="Web-{779B6BE0-249F-B2B2-BE90-CE9D93F3E6E7}" dt="2024-01-11T14:41:36.530" v="484"/>
          <ac:graphicFrameMkLst>
            <pc:docMk/>
            <pc:sldMk cId="1850212369" sldId="261"/>
            <ac:graphicFrameMk id="4" creationId="{D2BBF449-964B-D851-4B2B-060BD28CD48E}"/>
          </ac:graphicFrameMkLst>
        </pc:graphicFrameChg>
      </pc:sldChg>
      <pc:sldChg chg="modSp">
        <pc:chgData name="Olivia Lovell (2201654)" userId="S::2201654@student.uwtsd.ac.uk::8badfff6-2305-4474-b36a-ec03ac702356" providerId="AD" clId="Web-{779B6BE0-249F-B2B2-BE90-CE9D93F3E6E7}" dt="2024-01-11T14:14:50.991" v="32" actId="20577"/>
        <pc:sldMkLst>
          <pc:docMk/>
          <pc:sldMk cId="4162396577" sldId="262"/>
        </pc:sldMkLst>
        <pc:spChg chg="mod">
          <ac:chgData name="Olivia Lovell (2201654)" userId="S::2201654@student.uwtsd.ac.uk::8badfff6-2305-4474-b36a-ec03ac702356" providerId="AD" clId="Web-{779B6BE0-249F-B2B2-BE90-CE9D93F3E6E7}" dt="2024-01-11T14:14:50.991" v="32" actId="20577"/>
          <ac:spMkLst>
            <pc:docMk/>
            <pc:sldMk cId="4162396577" sldId="262"/>
            <ac:spMk id="3" creationId="{A737C6E5-0076-E07C-B4BC-F59A200D8B4A}"/>
          </ac:spMkLst>
        </pc:spChg>
      </pc:sldChg>
      <pc:sldChg chg="addSp delSp modSp mod modClrScheme chgLayout">
        <pc:chgData name="Olivia Lovell (2201654)" userId="S::2201654@student.uwtsd.ac.uk::8badfff6-2305-4474-b36a-ec03ac702356" providerId="AD" clId="Web-{779B6BE0-249F-B2B2-BE90-CE9D93F3E6E7}" dt="2024-01-11T15:00:02.442" v="831" actId="20577"/>
        <pc:sldMkLst>
          <pc:docMk/>
          <pc:sldMk cId="132998456" sldId="264"/>
        </pc:sldMkLst>
        <pc:spChg chg="mod ord">
          <ac:chgData name="Olivia Lovell (2201654)" userId="S::2201654@student.uwtsd.ac.uk::8badfff6-2305-4474-b36a-ec03ac702356" providerId="AD" clId="Web-{779B6BE0-249F-B2B2-BE90-CE9D93F3E6E7}" dt="2024-01-11T14:57:54.672" v="765" actId="20577"/>
          <ac:spMkLst>
            <pc:docMk/>
            <pc:sldMk cId="132998456" sldId="264"/>
            <ac:spMk id="2" creationId="{8D99A1C7-54A3-0703-2D37-C9898529D84C}"/>
          </ac:spMkLst>
        </pc:spChg>
        <pc:spChg chg="del">
          <ac:chgData name="Olivia Lovell (2201654)" userId="S::2201654@student.uwtsd.ac.uk::8badfff6-2305-4474-b36a-ec03ac702356" providerId="AD" clId="Web-{779B6BE0-249F-B2B2-BE90-CE9D93F3E6E7}" dt="2024-01-11T14:56:57.139" v="739"/>
          <ac:spMkLst>
            <pc:docMk/>
            <pc:sldMk cId="132998456" sldId="264"/>
            <ac:spMk id="3" creationId="{CE59B1FC-5502-1EB1-4062-A35D2C4AC50B}"/>
          </ac:spMkLst>
        </pc:spChg>
        <pc:spChg chg="add del mod ord">
          <ac:chgData name="Olivia Lovell (2201654)" userId="S::2201654@student.uwtsd.ac.uk::8badfff6-2305-4474-b36a-ec03ac702356" providerId="AD" clId="Web-{779B6BE0-249F-B2B2-BE90-CE9D93F3E6E7}" dt="2024-01-11T14:57:36.500" v="759"/>
          <ac:spMkLst>
            <pc:docMk/>
            <pc:sldMk cId="132998456" sldId="264"/>
            <ac:spMk id="4" creationId="{0151F8D9-413B-DD55-BA85-E186365FADF6}"/>
          </ac:spMkLst>
        </pc:spChg>
        <pc:spChg chg="add del mod ord">
          <ac:chgData name="Olivia Lovell (2201654)" userId="S::2201654@student.uwtsd.ac.uk::8badfff6-2305-4474-b36a-ec03ac702356" providerId="AD" clId="Web-{779B6BE0-249F-B2B2-BE90-CE9D93F3E6E7}" dt="2024-01-11T14:57:32.703" v="758"/>
          <ac:spMkLst>
            <pc:docMk/>
            <pc:sldMk cId="132998456" sldId="264"/>
            <ac:spMk id="5" creationId="{2F6D4D17-C531-C8AA-C96E-099940452BD1}"/>
          </ac:spMkLst>
        </pc:spChg>
        <pc:spChg chg="add mod">
          <ac:chgData name="Olivia Lovell (2201654)" userId="S::2201654@student.uwtsd.ac.uk::8badfff6-2305-4474-b36a-ec03ac702356" providerId="AD" clId="Web-{779B6BE0-249F-B2B2-BE90-CE9D93F3E6E7}" dt="2024-01-11T15:00:02.442" v="831" actId="20577"/>
          <ac:spMkLst>
            <pc:docMk/>
            <pc:sldMk cId="132998456" sldId="264"/>
            <ac:spMk id="8" creationId="{01C52BE6-5FD7-078B-EEAD-E12307343857}"/>
          </ac:spMkLst>
        </pc:spChg>
        <pc:picChg chg="add mod">
          <ac:chgData name="Olivia Lovell (2201654)" userId="S::2201654@student.uwtsd.ac.uk::8badfff6-2305-4474-b36a-ec03ac702356" providerId="AD" clId="Web-{779B6BE0-249F-B2B2-BE90-CE9D93F3E6E7}" dt="2024-01-11T14:58:49.174" v="767" actId="1076"/>
          <ac:picMkLst>
            <pc:docMk/>
            <pc:sldMk cId="132998456" sldId="264"/>
            <ac:picMk id="6" creationId="{06EAF3A2-30CD-661C-0D5D-2F84A00B64C1}"/>
          </ac:picMkLst>
        </pc:picChg>
        <pc:picChg chg="add mod">
          <ac:chgData name="Olivia Lovell (2201654)" userId="S::2201654@student.uwtsd.ac.uk::8badfff6-2305-4474-b36a-ec03ac702356" providerId="AD" clId="Web-{779B6BE0-249F-B2B2-BE90-CE9D93F3E6E7}" dt="2024-01-11T14:59:22.613" v="770" actId="1076"/>
          <ac:picMkLst>
            <pc:docMk/>
            <pc:sldMk cId="132998456" sldId="264"/>
            <ac:picMk id="7" creationId="{2AE1C3B8-91EC-01A4-243E-8DFBA91F24E1}"/>
          </ac:picMkLst>
        </pc:picChg>
      </pc:sldChg>
      <pc:sldChg chg="delSp">
        <pc:chgData name="Olivia Lovell (2201654)" userId="S::2201654@student.uwtsd.ac.uk::8badfff6-2305-4474-b36a-ec03ac702356" providerId="AD" clId="Web-{779B6BE0-249F-B2B2-BE90-CE9D93F3E6E7}" dt="2024-01-11T14:15:19.820" v="34"/>
        <pc:sldMkLst>
          <pc:docMk/>
          <pc:sldMk cId="648452132" sldId="265"/>
        </pc:sldMkLst>
        <pc:spChg chg="del">
          <ac:chgData name="Olivia Lovell (2201654)" userId="S::2201654@student.uwtsd.ac.uk::8badfff6-2305-4474-b36a-ec03ac702356" providerId="AD" clId="Web-{779B6BE0-249F-B2B2-BE90-CE9D93F3E6E7}" dt="2024-01-11T14:15:16.695" v="33"/>
          <ac:spMkLst>
            <pc:docMk/>
            <pc:sldMk cId="648452132" sldId="265"/>
            <ac:spMk id="3" creationId="{467FA70A-8FEC-7641-91F2-FD6FCB6C36F5}"/>
          </ac:spMkLst>
        </pc:spChg>
        <pc:spChg chg="del">
          <ac:chgData name="Olivia Lovell (2201654)" userId="S::2201654@student.uwtsd.ac.uk::8badfff6-2305-4474-b36a-ec03ac702356" providerId="AD" clId="Web-{779B6BE0-249F-B2B2-BE90-CE9D93F3E6E7}" dt="2024-01-11T14:15:19.820" v="34"/>
          <ac:spMkLst>
            <pc:docMk/>
            <pc:sldMk cId="648452132" sldId="265"/>
            <ac:spMk id="4" creationId="{596BD1DC-4BE8-88D3-196A-11F3900D8EA6}"/>
          </ac:spMkLst>
        </pc:spChg>
      </pc:sldChg>
      <pc:sldChg chg="delSp">
        <pc:chgData name="Olivia Lovell (2201654)" userId="S::2201654@student.uwtsd.ac.uk::8badfff6-2305-4474-b36a-ec03ac702356" providerId="AD" clId="Web-{779B6BE0-249F-B2B2-BE90-CE9D93F3E6E7}" dt="2024-01-11T14:17:18.965" v="47"/>
        <pc:sldMkLst>
          <pc:docMk/>
          <pc:sldMk cId="1154179152" sldId="266"/>
        </pc:sldMkLst>
        <pc:spChg chg="del">
          <ac:chgData name="Olivia Lovell (2201654)" userId="S::2201654@student.uwtsd.ac.uk::8badfff6-2305-4474-b36a-ec03ac702356" providerId="AD" clId="Web-{779B6BE0-249F-B2B2-BE90-CE9D93F3E6E7}" dt="2024-01-11T14:17:15.215" v="45"/>
          <ac:spMkLst>
            <pc:docMk/>
            <pc:sldMk cId="1154179152" sldId="266"/>
            <ac:spMk id="3" creationId="{098D4527-5410-64E6-D520-8A311F34E6C8}"/>
          </ac:spMkLst>
        </pc:spChg>
        <pc:spChg chg="del">
          <ac:chgData name="Olivia Lovell (2201654)" userId="S::2201654@student.uwtsd.ac.uk::8badfff6-2305-4474-b36a-ec03ac702356" providerId="AD" clId="Web-{779B6BE0-249F-B2B2-BE90-CE9D93F3E6E7}" dt="2024-01-11T14:17:12.246" v="44"/>
          <ac:spMkLst>
            <pc:docMk/>
            <pc:sldMk cId="1154179152" sldId="266"/>
            <ac:spMk id="10" creationId="{FA844673-AA40-386E-F1C7-624FD70827E5}"/>
          </ac:spMkLst>
        </pc:spChg>
        <pc:picChg chg="del">
          <ac:chgData name="Olivia Lovell (2201654)" userId="S::2201654@student.uwtsd.ac.uk::8badfff6-2305-4474-b36a-ec03ac702356" providerId="AD" clId="Web-{779B6BE0-249F-B2B2-BE90-CE9D93F3E6E7}" dt="2024-01-11T14:17:18.965" v="47"/>
          <ac:picMkLst>
            <pc:docMk/>
            <pc:sldMk cId="1154179152" sldId="266"/>
            <ac:picMk id="14" creationId="{838F9004-32B2-DD34-42C9-7644670082FE}"/>
          </ac:picMkLst>
        </pc:picChg>
        <pc:picChg chg="del">
          <ac:chgData name="Olivia Lovell (2201654)" userId="S::2201654@student.uwtsd.ac.uk::8badfff6-2305-4474-b36a-ec03ac702356" providerId="AD" clId="Web-{779B6BE0-249F-B2B2-BE90-CE9D93F3E6E7}" dt="2024-01-11T14:17:17.090" v="46"/>
          <ac:picMkLst>
            <pc:docMk/>
            <pc:sldMk cId="1154179152" sldId="266"/>
            <ac:picMk id="15" creationId="{1F99BB25-BCAB-461E-717F-5FEBC1D37607}"/>
          </ac:picMkLst>
        </pc:picChg>
      </pc:sldChg>
      <pc:sldChg chg="delSp modSp new del">
        <pc:chgData name="Olivia Lovell (2201654)" userId="S::2201654@student.uwtsd.ac.uk::8badfff6-2305-4474-b36a-ec03ac702356" providerId="AD" clId="Web-{779B6BE0-249F-B2B2-BE90-CE9D93F3E6E7}" dt="2024-01-11T14:20:49.800" v="52"/>
        <pc:sldMkLst>
          <pc:docMk/>
          <pc:sldMk cId="368738267" sldId="267"/>
        </pc:sldMkLst>
        <pc:spChg chg="mod">
          <ac:chgData name="Olivia Lovell (2201654)" userId="S::2201654@student.uwtsd.ac.uk::8badfff6-2305-4474-b36a-ec03ac702356" providerId="AD" clId="Web-{779B6BE0-249F-B2B2-BE90-CE9D93F3E6E7}" dt="2024-01-11T14:18:13.670" v="49" actId="1076"/>
          <ac:spMkLst>
            <pc:docMk/>
            <pc:sldMk cId="368738267" sldId="267"/>
            <ac:spMk id="2" creationId="{356EAE7F-BB9A-4EAC-307E-6B0DBF8BAE1E}"/>
          </ac:spMkLst>
        </pc:spChg>
        <pc:spChg chg="del mod">
          <ac:chgData name="Olivia Lovell (2201654)" userId="S::2201654@student.uwtsd.ac.uk::8badfff6-2305-4474-b36a-ec03ac702356" providerId="AD" clId="Web-{779B6BE0-249F-B2B2-BE90-CE9D93F3E6E7}" dt="2024-01-11T14:18:29.421" v="51"/>
          <ac:spMkLst>
            <pc:docMk/>
            <pc:sldMk cId="368738267" sldId="267"/>
            <ac:spMk id="3" creationId="{9C801A35-9CF2-A907-8A54-3A4C46BD5D8E}"/>
          </ac:spMkLst>
        </pc:spChg>
      </pc:sldChg>
      <pc:sldChg chg="delSp modSp new mod modClrScheme chgLayout">
        <pc:chgData name="Olivia Lovell (2201654)" userId="S::2201654@student.uwtsd.ac.uk::8badfff6-2305-4474-b36a-ec03ac702356" providerId="AD" clId="Web-{779B6BE0-249F-B2B2-BE90-CE9D93F3E6E7}" dt="2024-01-11T14:16:58.027" v="43"/>
        <pc:sldMkLst>
          <pc:docMk/>
          <pc:sldMk cId="292647871" sldId="268"/>
        </pc:sldMkLst>
        <pc:spChg chg="mod ord">
          <ac:chgData name="Olivia Lovell (2201654)" userId="S::2201654@student.uwtsd.ac.uk::8badfff6-2305-4474-b36a-ec03ac702356" providerId="AD" clId="Web-{779B6BE0-249F-B2B2-BE90-CE9D93F3E6E7}" dt="2024-01-11T14:16:45.026" v="42"/>
          <ac:spMkLst>
            <pc:docMk/>
            <pc:sldMk cId="292647871" sldId="268"/>
            <ac:spMk id="2" creationId="{FAB02AF5-EB72-6103-C286-CB640A6D8A64}"/>
          </ac:spMkLst>
        </pc:spChg>
        <pc:spChg chg="del mod ord">
          <ac:chgData name="Olivia Lovell (2201654)" userId="S::2201654@student.uwtsd.ac.uk::8badfff6-2305-4474-b36a-ec03ac702356" providerId="AD" clId="Web-{779B6BE0-249F-B2B2-BE90-CE9D93F3E6E7}" dt="2024-01-11T14:16:58.027" v="43"/>
          <ac:spMkLst>
            <pc:docMk/>
            <pc:sldMk cId="292647871" sldId="268"/>
            <ac:spMk id="3" creationId="{C597675C-522D-44FA-904B-0FF82B364B90}"/>
          </ac:spMkLst>
        </pc:spChg>
      </pc:sldChg>
      <pc:sldChg chg="addSp delSp modSp new mod setBg">
        <pc:chgData name="Olivia Lovell (2201654)" userId="S::2201654@student.uwtsd.ac.uk::8badfff6-2305-4474-b36a-ec03ac702356" providerId="AD" clId="Web-{779B6BE0-249F-B2B2-BE90-CE9D93F3E6E7}" dt="2024-01-11T14:54:31.384" v="692" actId="20577"/>
        <pc:sldMkLst>
          <pc:docMk/>
          <pc:sldMk cId="1862957772" sldId="269"/>
        </pc:sldMkLst>
        <pc:spChg chg="mod">
          <ac:chgData name="Olivia Lovell (2201654)" userId="S::2201654@student.uwtsd.ac.uk::8badfff6-2305-4474-b36a-ec03ac702356" providerId="AD" clId="Web-{779B6BE0-249F-B2B2-BE90-CE9D93F3E6E7}" dt="2024-01-11T14:47:32.729" v="549"/>
          <ac:spMkLst>
            <pc:docMk/>
            <pc:sldMk cId="1862957772" sldId="269"/>
            <ac:spMk id="2" creationId="{998F8DA0-F23A-C125-E905-32F35C018B80}"/>
          </ac:spMkLst>
        </pc:spChg>
        <pc:spChg chg="del">
          <ac:chgData name="Olivia Lovell (2201654)" userId="S::2201654@student.uwtsd.ac.uk::8badfff6-2305-4474-b36a-ec03ac702356" providerId="AD" clId="Web-{779B6BE0-249F-B2B2-BE90-CE9D93F3E6E7}" dt="2024-01-11T14:42:20.875" v="502"/>
          <ac:spMkLst>
            <pc:docMk/>
            <pc:sldMk cId="1862957772" sldId="269"/>
            <ac:spMk id="3" creationId="{51BDAECA-5039-6F5B-15D9-24EBD8C4B125}"/>
          </ac:spMkLst>
        </pc:spChg>
        <pc:spChg chg="add mod">
          <ac:chgData name="Olivia Lovell (2201654)" userId="S::2201654@student.uwtsd.ac.uk::8badfff6-2305-4474-b36a-ec03ac702356" providerId="AD" clId="Web-{779B6BE0-249F-B2B2-BE90-CE9D93F3E6E7}" dt="2024-01-11T14:50:16.157" v="612" actId="1076"/>
          <ac:spMkLst>
            <pc:docMk/>
            <pc:sldMk cId="1862957772" sldId="269"/>
            <ac:spMk id="9" creationId="{625AA62E-F5B2-CF98-0777-AB9B911D8480}"/>
          </ac:spMkLst>
        </pc:spChg>
        <pc:spChg chg="add mod">
          <ac:chgData name="Olivia Lovell (2201654)" userId="S::2201654@student.uwtsd.ac.uk::8badfff6-2305-4474-b36a-ec03ac702356" providerId="AD" clId="Web-{779B6BE0-249F-B2B2-BE90-CE9D93F3E6E7}" dt="2024-01-11T14:50:48.127" v="621" actId="20577"/>
          <ac:spMkLst>
            <pc:docMk/>
            <pc:sldMk cId="1862957772" sldId="269"/>
            <ac:spMk id="10" creationId="{7D6A107D-9B1C-F21B-8EF3-F7379F28057E}"/>
          </ac:spMkLst>
        </pc:spChg>
        <pc:spChg chg="add mod">
          <ac:chgData name="Olivia Lovell (2201654)" userId="S::2201654@student.uwtsd.ac.uk::8badfff6-2305-4474-b36a-ec03ac702356" providerId="AD" clId="Web-{779B6BE0-249F-B2B2-BE90-CE9D93F3E6E7}" dt="2024-01-11T14:51:23.364" v="637" actId="20577"/>
          <ac:spMkLst>
            <pc:docMk/>
            <pc:sldMk cId="1862957772" sldId="269"/>
            <ac:spMk id="11" creationId="{89B1DA85-082D-19E6-1207-4518A765681B}"/>
          </ac:spMkLst>
        </pc:spChg>
        <pc:spChg chg="add mod">
          <ac:chgData name="Olivia Lovell (2201654)" userId="S::2201654@student.uwtsd.ac.uk::8badfff6-2305-4474-b36a-ec03ac702356" providerId="AD" clId="Web-{779B6BE0-249F-B2B2-BE90-CE9D93F3E6E7}" dt="2024-01-11T14:51:11.627" v="628" actId="14100"/>
          <ac:spMkLst>
            <pc:docMk/>
            <pc:sldMk cId="1862957772" sldId="269"/>
            <ac:spMk id="12" creationId="{57BD6DD5-EC61-2A55-F083-6BE58B042B5E}"/>
          </ac:spMkLst>
        </pc:spChg>
        <pc:spChg chg="add">
          <ac:chgData name="Olivia Lovell (2201654)" userId="S::2201654@student.uwtsd.ac.uk::8badfff6-2305-4474-b36a-ec03ac702356" providerId="AD" clId="Web-{779B6BE0-249F-B2B2-BE90-CE9D93F3E6E7}" dt="2024-01-11T14:47:32.729" v="549"/>
          <ac:spMkLst>
            <pc:docMk/>
            <pc:sldMk cId="1862957772" sldId="269"/>
            <ac:spMk id="13" creationId="{0D57E7FA-E8FC-45AC-868F-CDC8144939D6}"/>
          </ac:spMkLst>
        </pc:spChg>
        <pc:spChg chg="add mod">
          <ac:chgData name="Olivia Lovell (2201654)" userId="S::2201654@student.uwtsd.ac.uk::8badfff6-2305-4474-b36a-ec03ac702356" providerId="AD" clId="Web-{779B6BE0-249F-B2B2-BE90-CE9D93F3E6E7}" dt="2024-01-11T14:54:31.384" v="692" actId="20577"/>
          <ac:spMkLst>
            <pc:docMk/>
            <pc:sldMk cId="1862957772" sldId="269"/>
            <ac:spMk id="14" creationId="{C08613A9-56BF-47A4-E719-62C6196AEC48}"/>
          </ac:spMkLst>
        </pc:spChg>
        <pc:spChg chg="add">
          <ac:chgData name="Olivia Lovell (2201654)" userId="S::2201654@student.uwtsd.ac.uk::8badfff6-2305-4474-b36a-ec03ac702356" providerId="AD" clId="Web-{779B6BE0-249F-B2B2-BE90-CE9D93F3E6E7}" dt="2024-01-11T14:47:32.729" v="549"/>
          <ac:spMkLst>
            <pc:docMk/>
            <pc:sldMk cId="1862957772" sldId="269"/>
            <ac:spMk id="15" creationId="{37B024FF-40E3-4234-A8A8-4AEA325DC651}"/>
          </ac:spMkLst>
        </pc:spChg>
        <pc:spChg chg="add">
          <ac:chgData name="Olivia Lovell (2201654)" userId="S::2201654@student.uwtsd.ac.uk::8badfff6-2305-4474-b36a-ec03ac702356" providerId="AD" clId="Web-{779B6BE0-249F-B2B2-BE90-CE9D93F3E6E7}" dt="2024-01-11T14:47:32.729" v="549"/>
          <ac:spMkLst>
            <pc:docMk/>
            <pc:sldMk cId="1862957772" sldId="269"/>
            <ac:spMk id="17" creationId="{5686D085-F759-4499-94EC-3EA028126B29}"/>
          </ac:spMkLst>
        </pc:spChg>
        <pc:spChg chg="add">
          <ac:chgData name="Olivia Lovell (2201654)" userId="S::2201654@student.uwtsd.ac.uk::8badfff6-2305-4474-b36a-ec03ac702356" providerId="AD" clId="Web-{779B6BE0-249F-B2B2-BE90-CE9D93F3E6E7}" dt="2024-01-11T14:47:32.729" v="549"/>
          <ac:spMkLst>
            <pc:docMk/>
            <pc:sldMk cId="1862957772" sldId="269"/>
            <ac:spMk id="19" creationId="{B9D56ACA-1E9F-4685-8853-D3A4777AC060}"/>
          </ac:spMkLst>
        </pc:spChg>
        <pc:picChg chg="add mod">
          <ac:chgData name="Olivia Lovell (2201654)" userId="S::2201654@student.uwtsd.ac.uk::8badfff6-2305-4474-b36a-ec03ac702356" providerId="AD" clId="Web-{779B6BE0-249F-B2B2-BE90-CE9D93F3E6E7}" dt="2024-01-11T14:47:32.729" v="549"/>
          <ac:picMkLst>
            <pc:docMk/>
            <pc:sldMk cId="1862957772" sldId="269"/>
            <ac:picMk id="4" creationId="{7160223E-4F4A-4DBE-5075-7467884826CE}"/>
          </ac:picMkLst>
        </pc:picChg>
        <pc:picChg chg="add mod">
          <ac:chgData name="Olivia Lovell (2201654)" userId="S::2201654@student.uwtsd.ac.uk::8badfff6-2305-4474-b36a-ec03ac702356" providerId="AD" clId="Web-{779B6BE0-249F-B2B2-BE90-CE9D93F3E6E7}" dt="2024-01-11T14:47:32.729" v="549"/>
          <ac:picMkLst>
            <pc:docMk/>
            <pc:sldMk cId="1862957772" sldId="269"/>
            <ac:picMk id="5" creationId="{D935CF2A-39BB-E7AA-8167-BC446FF2A278}"/>
          </ac:picMkLst>
        </pc:picChg>
        <pc:picChg chg="add mod ord">
          <ac:chgData name="Olivia Lovell (2201654)" userId="S::2201654@student.uwtsd.ac.uk::8badfff6-2305-4474-b36a-ec03ac702356" providerId="AD" clId="Web-{779B6BE0-249F-B2B2-BE90-CE9D93F3E6E7}" dt="2024-01-11T14:47:32.729" v="549"/>
          <ac:picMkLst>
            <pc:docMk/>
            <pc:sldMk cId="1862957772" sldId="269"/>
            <ac:picMk id="6" creationId="{EF40D931-EEE1-33B6-1AED-7D75E6AF992B}"/>
          </ac:picMkLst>
        </pc:picChg>
        <pc:picChg chg="add del mod">
          <ac:chgData name="Olivia Lovell (2201654)" userId="S::2201654@student.uwtsd.ac.uk::8badfff6-2305-4474-b36a-ec03ac702356" providerId="AD" clId="Web-{779B6BE0-249F-B2B2-BE90-CE9D93F3E6E7}" dt="2024-01-11T14:44:24.770" v="522"/>
          <ac:picMkLst>
            <pc:docMk/>
            <pc:sldMk cId="1862957772" sldId="269"/>
            <ac:picMk id="7" creationId="{04E20223-6BFB-BA3B-75A2-D88568FE1747}"/>
          </ac:picMkLst>
        </pc:picChg>
        <pc:picChg chg="add mod">
          <ac:chgData name="Olivia Lovell (2201654)" userId="S::2201654@student.uwtsd.ac.uk::8badfff6-2305-4474-b36a-ec03ac702356" providerId="AD" clId="Web-{779B6BE0-249F-B2B2-BE90-CE9D93F3E6E7}" dt="2024-01-11T14:47:32.729" v="549"/>
          <ac:picMkLst>
            <pc:docMk/>
            <pc:sldMk cId="1862957772" sldId="269"/>
            <ac:picMk id="8" creationId="{23006044-D92E-9739-8888-388474607EDD}"/>
          </ac:picMkLst>
        </pc:picChg>
      </pc:sldChg>
      <pc:sldChg chg="addSp delSp modSp new mod setBg">
        <pc:chgData name="Olivia Lovell (2201654)" userId="S::2201654@student.uwtsd.ac.uk::8badfff6-2305-4474-b36a-ec03ac702356" providerId="AD" clId="Web-{779B6BE0-249F-B2B2-BE90-CE9D93F3E6E7}" dt="2024-01-11T14:55:00.666" v="696" actId="20577"/>
        <pc:sldMkLst>
          <pc:docMk/>
          <pc:sldMk cId="2153617748" sldId="270"/>
        </pc:sldMkLst>
        <pc:spChg chg="mod">
          <ac:chgData name="Olivia Lovell (2201654)" userId="S::2201654@student.uwtsd.ac.uk::8badfff6-2305-4474-b36a-ec03ac702356" providerId="AD" clId="Web-{779B6BE0-249F-B2B2-BE90-CE9D93F3E6E7}" dt="2024-01-11T14:47:17.682" v="548"/>
          <ac:spMkLst>
            <pc:docMk/>
            <pc:sldMk cId="2153617748" sldId="270"/>
            <ac:spMk id="2" creationId="{B69A40AC-FC23-F47B-D4DC-DC282EFBDEFE}"/>
          </ac:spMkLst>
        </pc:spChg>
        <pc:spChg chg="del">
          <ac:chgData name="Olivia Lovell (2201654)" userId="S::2201654@student.uwtsd.ac.uk::8badfff6-2305-4474-b36a-ec03ac702356" providerId="AD" clId="Web-{779B6BE0-249F-B2B2-BE90-CE9D93F3E6E7}" dt="2024-01-11T14:44:29.176" v="523"/>
          <ac:spMkLst>
            <pc:docMk/>
            <pc:sldMk cId="2153617748" sldId="270"/>
            <ac:spMk id="3" creationId="{8C911927-FDA1-DF4A-FC20-82FDD3050C82}"/>
          </ac:spMkLst>
        </pc:spChg>
        <pc:spChg chg="add del mod">
          <ac:chgData name="Olivia Lovell (2201654)" userId="S::2201654@student.uwtsd.ac.uk::8badfff6-2305-4474-b36a-ec03ac702356" providerId="AD" clId="Web-{779B6BE0-249F-B2B2-BE90-CE9D93F3E6E7}" dt="2024-01-11T14:45:30.772" v="529"/>
          <ac:spMkLst>
            <pc:docMk/>
            <pc:sldMk cId="2153617748" sldId="270"/>
            <ac:spMk id="6" creationId="{4BB78A17-59B7-C767-534C-B42C94B64ED1}"/>
          </ac:spMkLst>
        </pc:spChg>
        <pc:spChg chg="add mod">
          <ac:chgData name="Olivia Lovell (2201654)" userId="S::2201654@student.uwtsd.ac.uk::8badfff6-2305-4474-b36a-ec03ac702356" providerId="AD" clId="Web-{779B6BE0-249F-B2B2-BE90-CE9D93F3E6E7}" dt="2024-01-11T14:52:16.958" v="651" actId="20577"/>
          <ac:spMkLst>
            <pc:docMk/>
            <pc:sldMk cId="2153617748" sldId="270"/>
            <ac:spMk id="12" creationId="{6A0B2522-F874-8EA4-2B24-2005BED31562}"/>
          </ac:spMkLst>
        </pc:spChg>
        <pc:spChg chg="add mod">
          <ac:chgData name="Olivia Lovell (2201654)" userId="S::2201654@student.uwtsd.ac.uk::8badfff6-2305-4474-b36a-ec03ac702356" providerId="AD" clId="Web-{779B6BE0-249F-B2B2-BE90-CE9D93F3E6E7}" dt="2024-01-11T14:52:53.193" v="660" actId="20577"/>
          <ac:spMkLst>
            <pc:docMk/>
            <pc:sldMk cId="2153617748" sldId="270"/>
            <ac:spMk id="14" creationId="{71A5506C-1147-93A7-796D-B69523F78E07}"/>
          </ac:spMkLst>
        </pc:spChg>
        <pc:spChg chg="add">
          <ac:chgData name="Olivia Lovell (2201654)" userId="S::2201654@student.uwtsd.ac.uk::8badfff6-2305-4474-b36a-ec03ac702356" providerId="AD" clId="Web-{779B6BE0-249F-B2B2-BE90-CE9D93F3E6E7}" dt="2024-01-11T14:47:17.682" v="548"/>
          <ac:spMkLst>
            <pc:docMk/>
            <pc:sldMk cId="2153617748" sldId="270"/>
            <ac:spMk id="15" creationId="{0D57E7FA-E8FC-45AC-868F-CDC8144939D6}"/>
          </ac:spMkLst>
        </pc:spChg>
        <pc:spChg chg="add">
          <ac:chgData name="Olivia Lovell (2201654)" userId="S::2201654@student.uwtsd.ac.uk::8badfff6-2305-4474-b36a-ec03ac702356" providerId="AD" clId="Web-{779B6BE0-249F-B2B2-BE90-CE9D93F3E6E7}" dt="2024-01-11T14:47:17.682" v="548"/>
          <ac:spMkLst>
            <pc:docMk/>
            <pc:sldMk cId="2153617748" sldId="270"/>
            <ac:spMk id="17" creationId="{37B024FF-40E3-4234-A8A8-4AEA325DC651}"/>
          </ac:spMkLst>
        </pc:spChg>
        <pc:spChg chg="add mod">
          <ac:chgData name="Olivia Lovell (2201654)" userId="S::2201654@student.uwtsd.ac.uk::8badfff6-2305-4474-b36a-ec03ac702356" providerId="AD" clId="Web-{779B6BE0-249F-B2B2-BE90-CE9D93F3E6E7}" dt="2024-01-11T14:52:40.880" v="656" actId="20577"/>
          <ac:spMkLst>
            <pc:docMk/>
            <pc:sldMk cId="2153617748" sldId="270"/>
            <ac:spMk id="18" creationId="{0225B388-1D2A-544E-CD48-3EE6B08F7AEF}"/>
          </ac:spMkLst>
        </pc:spChg>
        <pc:spChg chg="add">
          <ac:chgData name="Olivia Lovell (2201654)" userId="S::2201654@student.uwtsd.ac.uk::8badfff6-2305-4474-b36a-ec03ac702356" providerId="AD" clId="Web-{779B6BE0-249F-B2B2-BE90-CE9D93F3E6E7}" dt="2024-01-11T14:47:17.682" v="548"/>
          <ac:spMkLst>
            <pc:docMk/>
            <pc:sldMk cId="2153617748" sldId="270"/>
            <ac:spMk id="19" creationId="{5686D085-F759-4499-94EC-3EA028126B29}"/>
          </ac:spMkLst>
        </pc:spChg>
        <pc:spChg chg="add">
          <ac:chgData name="Olivia Lovell (2201654)" userId="S::2201654@student.uwtsd.ac.uk::8badfff6-2305-4474-b36a-ec03ac702356" providerId="AD" clId="Web-{779B6BE0-249F-B2B2-BE90-CE9D93F3E6E7}" dt="2024-01-11T14:47:17.682" v="548"/>
          <ac:spMkLst>
            <pc:docMk/>
            <pc:sldMk cId="2153617748" sldId="270"/>
            <ac:spMk id="21" creationId="{B9D56ACA-1E9F-4685-8853-D3A4777AC060}"/>
          </ac:spMkLst>
        </pc:spChg>
        <pc:spChg chg="add mod">
          <ac:chgData name="Olivia Lovell (2201654)" userId="S::2201654@student.uwtsd.ac.uk::8badfff6-2305-4474-b36a-ec03ac702356" providerId="AD" clId="Web-{779B6BE0-249F-B2B2-BE90-CE9D93F3E6E7}" dt="2024-01-11T14:53:02.834" v="666" actId="20577"/>
          <ac:spMkLst>
            <pc:docMk/>
            <pc:sldMk cId="2153617748" sldId="270"/>
            <ac:spMk id="22" creationId="{23143B45-0844-4E50-8BFA-1EED7B060AE3}"/>
          </ac:spMkLst>
        </pc:spChg>
        <pc:spChg chg="add mod">
          <ac:chgData name="Olivia Lovell (2201654)" userId="S::2201654@student.uwtsd.ac.uk::8badfff6-2305-4474-b36a-ec03ac702356" providerId="AD" clId="Web-{779B6BE0-249F-B2B2-BE90-CE9D93F3E6E7}" dt="2024-01-11T14:55:00.666" v="696" actId="20577"/>
          <ac:spMkLst>
            <pc:docMk/>
            <pc:sldMk cId="2153617748" sldId="270"/>
            <ac:spMk id="24" creationId="{1AD44CB8-7B36-026D-4AFB-E987A022572C}"/>
          </ac:spMkLst>
        </pc:spChg>
        <pc:picChg chg="add del mod ord">
          <ac:chgData name="Olivia Lovell (2201654)" userId="S::2201654@student.uwtsd.ac.uk::8badfff6-2305-4474-b36a-ec03ac702356" providerId="AD" clId="Web-{779B6BE0-249F-B2B2-BE90-CE9D93F3E6E7}" dt="2024-01-11T14:45:10.740" v="525"/>
          <ac:picMkLst>
            <pc:docMk/>
            <pc:sldMk cId="2153617748" sldId="270"/>
            <ac:picMk id="4" creationId="{57C9BAC1-C0F5-AAFE-0C5E-7ADB9927DA8B}"/>
          </ac:picMkLst>
        </pc:picChg>
        <pc:picChg chg="add mod ord">
          <ac:chgData name="Olivia Lovell (2201654)" userId="S::2201654@student.uwtsd.ac.uk::8badfff6-2305-4474-b36a-ec03ac702356" providerId="AD" clId="Web-{779B6BE0-249F-B2B2-BE90-CE9D93F3E6E7}" dt="2024-01-11T14:47:17.682" v="548"/>
          <ac:picMkLst>
            <pc:docMk/>
            <pc:sldMk cId="2153617748" sldId="270"/>
            <ac:picMk id="7" creationId="{15F4507C-6F88-9AA4-03FC-09DB770E9E44}"/>
          </ac:picMkLst>
        </pc:picChg>
        <pc:picChg chg="add mod">
          <ac:chgData name="Olivia Lovell (2201654)" userId="S::2201654@student.uwtsd.ac.uk::8badfff6-2305-4474-b36a-ec03ac702356" providerId="AD" clId="Web-{779B6BE0-249F-B2B2-BE90-CE9D93F3E6E7}" dt="2024-01-11T14:47:17.682" v="548"/>
          <ac:picMkLst>
            <pc:docMk/>
            <pc:sldMk cId="2153617748" sldId="270"/>
            <ac:picMk id="8" creationId="{D003A3EF-6A30-2834-4C4D-558A3917B275}"/>
          </ac:picMkLst>
        </pc:picChg>
        <pc:picChg chg="add mod ord">
          <ac:chgData name="Olivia Lovell (2201654)" userId="S::2201654@student.uwtsd.ac.uk::8badfff6-2305-4474-b36a-ec03ac702356" providerId="AD" clId="Web-{779B6BE0-249F-B2B2-BE90-CE9D93F3E6E7}" dt="2024-01-11T14:47:17.682" v="548"/>
          <ac:picMkLst>
            <pc:docMk/>
            <pc:sldMk cId="2153617748" sldId="270"/>
            <ac:picMk id="9" creationId="{6CB44F23-C5EE-D2EC-5888-DB70232C5290}"/>
          </ac:picMkLst>
        </pc:picChg>
        <pc:picChg chg="add mod">
          <ac:chgData name="Olivia Lovell (2201654)" userId="S::2201654@student.uwtsd.ac.uk::8badfff6-2305-4474-b36a-ec03ac702356" providerId="AD" clId="Web-{779B6BE0-249F-B2B2-BE90-CE9D93F3E6E7}" dt="2024-01-11T14:47:17.682" v="548"/>
          <ac:picMkLst>
            <pc:docMk/>
            <pc:sldMk cId="2153617748" sldId="270"/>
            <ac:picMk id="10" creationId="{8C2D6B7F-99FC-20B5-AB6C-D6A6A7B5BB7E}"/>
          </ac:picMkLst>
        </pc:picChg>
      </pc:sldChg>
      <pc:sldChg chg="addSp modSp add mod replId setBg">
        <pc:chgData name="Olivia Lovell (2201654)" userId="S::2201654@student.uwtsd.ac.uk::8badfff6-2305-4474-b36a-ec03ac702356" providerId="AD" clId="Web-{779B6BE0-249F-B2B2-BE90-CE9D93F3E6E7}" dt="2024-01-11T14:56:25.935" v="736" actId="20577"/>
        <pc:sldMkLst>
          <pc:docMk/>
          <pc:sldMk cId="3307063216" sldId="271"/>
        </pc:sldMkLst>
        <pc:spChg chg="mod">
          <ac:chgData name="Olivia Lovell (2201654)" userId="S::2201654@student.uwtsd.ac.uk::8badfff6-2305-4474-b36a-ec03ac702356" providerId="AD" clId="Web-{779B6BE0-249F-B2B2-BE90-CE9D93F3E6E7}" dt="2024-01-11T14:48:09.199" v="553" actId="1076"/>
          <ac:spMkLst>
            <pc:docMk/>
            <pc:sldMk cId="3307063216" sldId="271"/>
            <ac:spMk id="2" creationId="{1250641B-1D37-4B7F-164E-BAADEBC5F63E}"/>
          </ac:spMkLst>
        </pc:spChg>
        <pc:spChg chg="add mod">
          <ac:chgData name="Olivia Lovell (2201654)" userId="S::2201654@student.uwtsd.ac.uk::8badfff6-2305-4474-b36a-ec03ac702356" providerId="AD" clId="Web-{779B6BE0-249F-B2B2-BE90-CE9D93F3E6E7}" dt="2024-01-11T14:56:25.935" v="736" actId="20577"/>
          <ac:spMkLst>
            <pc:docMk/>
            <pc:sldMk cId="3307063216" sldId="271"/>
            <ac:spMk id="5" creationId="{D99F4302-A463-8F5E-1A85-05879CE25706}"/>
          </ac:spMkLst>
        </pc:spChg>
        <pc:spChg chg="add">
          <ac:chgData name="Olivia Lovell (2201654)" userId="S::2201654@student.uwtsd.ac.uk::8badfff6-2305-4474-b36a-ec03ac702356" providerId="AD" clId="Web-{779B6BE0-249F-B2B2-BE90-CE9D93F3E6E7}" dt="2024-01-11T14:47:56.183" v="551"/>
          <ac:spMkLst>
            <pc:docMk/>
            <pc:sldMk cId="3307063216" sldId="271"/>
            <ac:spMk id="9" creationId="{0D57E7FA-E8FC-45AC-868F-CDC8144939D6}"/>
          </ac:spMkLst>
        </pc:spChg>
        <pc:spChg chg="add">
          <ac:chgData name="Olivia Lovell (2201654)" userId="S::2201654@student.uwtsd.ac.uk::8badfff6-2305-4474-b36a-ec03ac702356" providerId="AD" clId="Web-{779B6BE0-249F-B2B2-BE90-CE9D93F3E6E7}" dt="2024-01-11T14:47:56.183" v="551"/>
          <ac:spMkLst>
            <pc:docMk/>
            <pc:sldMk cId="3307063216" sldId="271"/>
            <ac:spMk id="11" creationId="{C1571042-4E8C-4B46-A5FC-54D486840BDE}"/>
          </ac:spMkLst>
        </pc:spChg>
        <pc:spChg chg="add">
          <ac:chgData name="Olivia Lovell (2201654)" userId="S::2201654@student.uwtsd.ac.uk::8badfff6-2305-4474-b36a-ec03ac702356" providerId="AD" clId="Web-{779B6BE0-249F-B2B2-BE90-CE9D93F3E6E7}" dt="2024-01-11T14:47:56.183" v="551"/>
          <ac:spMkLst>
            <pc:docMk/>
            <pc:sldMk cId="3307063216" sldId="271"/>
            <ac:spMk id="13" creationId="{52FFAF72-6204-4676-9C6F-9A4CC4D91805}"/>
          </ac:spMkLst>
        </pc:spChg>
        <pc:picChg chg="add mod">
          <ac:chgData name="Olivia Lovell (2201654)" userId="S::2201654@student.uwtsd.ac.uk::8badfff6-2305-4474-b36a-ec03ac702356" providerId="AD" clId="Web-{779B6BE0-249F-B2B2-BE90-CE9D93F3E6E7}" dt="2024-01-11T14:47:56.183" v="551"/>
          <ac:picMkLst>
            <pc:docMk/>
            <pc:sldMk cId="3307063216" sldId="271"/>
            <ac:picMk id="3" creationId="{DF3AF414-71F6-B2E1-8692-350329B9D81A}"/>
          </ac:picMkLst>
        </pc:picChg>
        <pc:picChg chg="add mod">
          <ac:chgData name="Olivia Lovell (2201654)" userId="S::2201654@student.uwtsd.ac.uk::8badfff6-2305-4474-b36a-ec03ac702356" providerId="AD" clId="Web-{779B6BE0-249F-B2B2-BE90-CE9D93F3E6E7}" dt="2024-01-11T14:47:56.183" v="551"/>
          <ac:picMkLst>
            <pc:docMk/>
            <pc:sldMk cId="3307063216" sldId="271"/>
            <ac:picMk id="4" creationId="{18C9C6F5-D1D4-4290-B629-E29DEF981AD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4ADDAC-4AB2-4B35-9CD2-D2361CDE0982}" type="datetimeFigureOut">
              <a:t>1/18/2024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7ABC9-7B20-4599-9B48-D2EBA4CB7FA4}" type="slidenum">
              <a:t>‹#›</a:t>
            </a:fld>
            <a:endParaRPr lang="en-GB"/>
          </a:p>
        </p:txBody>
      </p:sp>
    </p:spTree>
    <p:extLst>
      <p:ext uri="{BB962C8B-B14F-4D97-AF65-F5344CB8AC3E}">
        <p14:creationId xmlns:p14="http://schemas.microsoft.com/office/powerpoint/2010/main" val="533160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thing we did as a team was conduct a systematic literature search. On screen, there are some screenshots of my search, just to show you the comparison of the first general search compared to the final refined search. We decided to each attempt this initial search within the team, as there were many large databases available to us. According to Phillips and Barker (2021), it is recommended to collaborate during this process, and looking back on the size of some of the databases, I agree that this was a good call. All of our search refinements were recorded in a shared document, so that those of us in charge of our later literature search would know exactly where to look.</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2</a:t>
            </a:fld>
            <a:endParaRPr lang="en-GB"/>
          </a:p>
        </p:txBody>
      </p:sp>
    </p:spTree>
    <p:extLst>
      <p:ext uri="{BB962C8B-B14F-4D97-AF65-F5344CB8AC3E}">
        <p14:creationId xmlns:p14="http://schemas.microsoft.com/office/powerpoint/2010/main" val="3497027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think the biggest challenge for us, in terms of project material, was the completion of our ethics form. There were many different factors that ended up contributing to this, however I will be mentioning that more later. In terms of the ethics form itself, it was the biggest piece of the project that we all collaborated on, which itself posed many challenges. The most unexpected of these, I believe, was the challenge of writing consistently within the form. This was highlighted during our feedback from the ethics panel, so we spent quite a bit of time rewriting various sections. On screen is an example of this, where I have rewritten parts of our proposed method, which is highlighted in red.</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3</a:t>
            </a:fld>
            <a:endParaRPr lang="en-GB"/>
          </a:p>
        </p:txBody>
      </p:sp>
    </p:spTree>
    <p:extLst>
      <p:ext uri="{BB962C8B-B14F-4D97-AF65-F5344CB8AC3E}">
        <p14:creationId xmlns:p14="http://schemas.microsoft.com/office/powerpoint/2010/main" val="1004291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of the participant section within the ethics form was completed by me. This section initially seemed less daunting in comparison to other parts of the ethics form, seeing as I already had some experience of being a participant myself. However, it wasn’t as simple as recalling on my previous experiences and writing that down, as I realised that there is much more thought put into this section by researchers that participants don’t really see. This part of the project challenged me to change my frame of mind to that of a researcher, which allowed me to investigate the details of what goes into running participants through an experiment.</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4</a:t>
            </a:fld>
            <a:endParaRPr lang="en-GB"/>
          </a:p>
        </p:txBody>
      </p:sp>
    </p:spTree>
    <p:extLst>
      <p:ext uri="{BB962C8B-B14F-4D97-AF65-F5344CB8AC3E}">
        <p14:creationId xmlns:p14="http://schemas.microsoft.com/office/powerpoint/2010/main" val="1948207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had to read each of the statements in this section carefully, so that I could make sure to select the most appropriate boxes. It was here that I realised that there was an element of deception within our study, as we would not be disclosing our intended area of study to participants, that being gender bias. Because of this, I needed to then ensure that all necessary information would be shared with participants following completion of our experiment tasks, but before their final opportunity to submit or withdraw their data.</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5</a:t>
            </a:fld>
            <a:endParaRPr lang="en-GB"/>
          </a:p>
        </p:txBody>
      </p:sp>
    </p:spTree>
    <p:extLst>
      <p:ext uri="{BB962C8B-B14F-4D97-AF65-F5344CB8AC3E}">
        <p14:creationId xmlns:p14="http://schemas.microsoft.com/office/powerpoint/2010/main" val="1928293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feedback section of the ethics form contains a more detailed version of our debriefing plan.  We needed to make sure that participants would clearly understand their rights to withdraw here. Also, we would need to inform participants of how their data would be used and stored. Something that we wanted to ensure during our study was consistency within the study environment. According to Nosek et al. (2002), it is impossible to create a consistent study environment online, as participants can access the experiment tasks anywhere and at any time. The environment within the lab is something that we can control while preparing for and running our study, whereas we have no control over other environments.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6</a:t>
            </a:fld>
            <a:endParaRPr lang="en-GB"/>
          </a:p>
        </p:txBody>
      </p:sp>
    </p:spTree>
    <p:extLst>
      <p:ext uri="{BB962C8B-B14F-4D97-AF65-F5344CB8AC3E}">
        <p14:creationId xmlns:p14="http://schemas.microsoft.com/office/powerpoint/2010/main" val="394283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overcoming the major hurdles involved in completing our ethics form, the team moved on to creating the materials we would need for our actual experiment. At this point, we knew what we wanted to do with each task, so then it was about finding the pieces to each of those puzzles. Ember and I first made a start on selecting the materials needed for our implicit study task, which Ember would be creating using Inquisit. Since we needed to collect appropriate names and images for this, we decided to work as a pair since the task was going to be tedious. Using various online web pages intended for baby names, we each created a list of ten two-syllable names. Ember looked for masculine names while I looked for feminine names.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7</a:t>
            </a:fld>
            <a:endParaRPr lang="en-GB"/>
          </a:p>
        </p:txBody>
      </p:sp>
    </p:spTree>
    <p:extLst>
      <p:ext uri="{BB962C8B-B14F-4D97-AF65-F5344CB8AC3E}">
        <p14:creationId xmlns:p14="http://schemas.microsoft.com/office/powerpoint/2010/main" val="2031745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 needed images to use in the experiment to represent leaders and non-leaders. We worked together again on this section, as it was very tedious to filter through our online search results. Eventually, we landed on the images you can see on screen. These images were then presented to the other research team within the cohort for the purpose of producing a pilot score for each image. We asked our classmates to rate each image using a scale of 0 – 10. 0 would represent the person in the image being perceived as a non-leader, and 10 would represent the person being perceived as a leader. Here, we were looking for scores of 7 or higher to confirm using the image in our study.</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8</a:t>
            </a:fld>
            <a:endParaRPr lang="en-GB"/>
          </a:p>
        </p:txBody>
      </p:sp>
    </p:spTree>
    <p:extLst>
      <p:ext uri="{BB962C8B-B14F-4D97-AF65-F5344CB8AC3E}">
        <p14:creationId xmlns:p14="http://schemas.microsoft.com/office/powerpoint/2010/main" val="2335438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also completed for our images of non-leaders. Once again, we asked our classmates to rate the images using the same scale mentioned previously. This time, we were looking for average scores of 3 or lower to consider using the images.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9</a:t>
            </a:fld>
            <a:endParaRPr lang="en-GB"/>
          </a:p>
        </p:txBody>
      </p:sp>
    </p:spTree>
    <p:extLst>
      <p:ext uri="{BB962C8B-B14F-4D97-AF65-F5344CB8AC3E}">
        <p14:creationId xmlns:p14="http://schemas.microsoft.com/office/powerpoint/2010/main" val="1545085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results of our image pilot test, the images that did not meet our score thresholds were replaced. Throughout this process, of finding and testing these images, I had the opportunity to work more closely with Ember, since it was just the two of us working on this section of the project. I very much enjoyed collaborating more closely with her, as I found it easy to discuss our plan of action together. This task was also an interesting change of pace compared to completing our ethics form, since we both realised that we would need time to formulate and executive our experiment tasks.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10</a:t>
            </a:fld>
            <a:endParaRPr lang="en-GB"/>
          </a:p>
        </p:txBody>
      </p:sp>
    </p:spTree>
    <p:extLst>
      <p:ext uri="{BB962C8B-B14F-4D97-AF65-F5344CB8AC3E}">
        <p14:creationId xmlns:p14="http://schemas.microsoft.com/office/powerpoint/2010/main" val="4113194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Ember took on the responsibility of creating our implicit association task using Inquisit, I lead the creation of our explicit association task, which was put together using Qualtrics. Just like to previous task, the first thing to do was find appropriate images we could use to create our candidate profiles. I worked with Tom here to find these images, which are on screen now. This proved to be even more difficult than the previous image search, which came as a surprise to me. Eventually, Tom and I agreed on the images we chose, as they seemed to be the most appropriate amongst our search results.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11</a:t>
            </a:fld>
            <a:endParaRPr lang="en-GB"/>
          </a:p>
        </p:txBody>
      </p:sp>
    </p:spTree>
    <p:extLst>
      <p:ext uri="{BB962C8B-B14F-4D97-AF65-F5344CB8AC3E}">
        <p14:creationId xmlns:p14="http://schemas.microsoft.com/office/powerpoint/2010/main" val="1587796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images for the candidate profiles were sorted, I tasked Seren and Tom with writing their descriptions. This was the most crucial element of the candidate profiles, as we needed the descriptions to match very closely without sounding identical.  Although I was initially anxious about how they would turn out, I believe that the descriptions capture our ideas very well. We also asked the other research team to compare the candidate profiles, and they confirmed that the similarities between each description were not obvious.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12</a:t>
            </a:fld>
            <a:endParaRPr lang="en-GB"/>
          </a:p>
        </p:txBody>
      </p:sp>
    </p:spTree>
    <p:extLst>
      <p:ext uri="{BB962C8B-B14F-4D97-AF65-F5344CB8AC3E}">
        <p14:creationId xmlns:p14="http://schemas.microsoft.com/office/powerpoint/2010/main" val="670411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Seren and Tom worked on the candidate profile descriptions, I began to put the rest of the survey together in Qualtrics. I created the questions on screen and put them into a scoring grid with a 7-point Likert scale. Once the survey was complete, participants would be shown one of the candidate profiles, followed by the set of questions. This is then repeated for the other profile. During this part of the project, I had the opportunity to become more familiar with Qualtrics. This means that, in future research involving Qualtrics, I will be able to use the program confidently and more quickly.</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13</a:t>
            </a:fld>
            <a:endParaRPr lang="en-GB"/>
          </a:p>
        </p:txBody>
      </p:sp>
    </p:spTree>
    <p:extLst>
      <p:ext uri="{BB962C8B-B14F-4D97-AF65-F5344CB8AC3E}">
        <p14:creationId xmlns:p14="http://schemas.microsoft.com/office/powerpoint/2010/main" val="1477392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briefly, is the consent form we made to be shown to participants. This is what participants would be shown when they entered the labs, and they would have to read this and sign to complete the experiment tasks.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14</a:t>
            </a:fld>
            <a:endParaRPr lang="en-GB"/>
          </a:p>
        </p:txBody>
      </p:sp>
    </p:spTree>
    <p:extLst>
      <p:ext uri="{BB962C8B-B14F-4D97-AF65-F5344CB8AC3E}">
        <p14:creationId xmlns:p14="http://schemas.microsoft.com/office/powerpoint/2010/main" val="1347002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debrief. This would be given to participants upon completion of the experiment tasks to disclose the full details of the study.</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15</a:t>
            </a:fld>
            <a:endParaRPr lang="en-GB"/>
          </a:p>
        </p:txBody>
      </p:sp>
    </p:spTree>
    <p:extLst>
      <p:ext uri="{BB962C8B-B14F-4D97-AF65-F5344CB8AC3E}">
        <p14:creationId xmlns:p14="http://schemas.microsoft.com/office/powerpoint/2010/main" val="886117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 would like to bring attention to the methods of communication we used in the team. Our main sharing portal was Microsoft Teams, where each of us organised our documents. Here, we were able to easily share our documents with each other and send messages between us. However, overall usage of the Teams page varied between the members of the group, with some of us providing regular updates with each other within the channel, and some not commenting at all. Personally, I found the Teams page to be very useful, as it was usually my responsibility to create and share our documents.</a:t>
            </a:r>
            <a:endParaRPr lang="en-US" dirty="0"/>
          </a:p>
        </p:txBody>
      </p:sp>
      <p:sp>
        <p:nvSpPr>
          <p:cNvPr id="4" name="Slide Number Placeholder 3"/>
          <p:cNvSpPr>
            <a:spLocks noGrp="1"/>
          </p:cNvSpPr>
          <p:nvPr>
            <p:ph type="sldNum" sz="quarter" idx="5"/>
          </p:nvPr>
        </p:nvSpPr>
        <p:spPr/>
        <p:txBody>
          <a:bodyPr/>
          <a:lstStyle/>
          <a:p>
            <a:fld id="{BE77ABC9-7B20-4599-9B48-D2EBA4CB7FA4}" type="slidenum">
              <a:rPr lang="en-GB"/>
              <a:t>16</a:t>
            </a:fld>
            <a:endParaRPr lang="en-GB"/>
          </a:p>
        </p:txBody>
      </p:sp>
    </p:spTree>
    <p:extLst>
      <p:ext uri="{BB962C8B-B14F-4D97-AF65-F5344CB8AC3E}">
        <p14:creationId xmlns:p14="http://schemas.microsoft.com/office/powerpoint/2010/main" val="2607225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there were mixed responses with the usage of Teams, I also created a What’s App group for our team for the purposes of more casual messaging. This way, every member of the team would be able to get in touch in the case of an issue, such as a question about the project, or notifying the group of an absence. While I would say overall that the What’s App group was more commonly used by team members, and especially outside of our scheduled meetings, there were still some problems with reaching some members of the team. By managing our communication channels, I believe I have grown more confident in reaching out to my colleagues. And by doing this, I ended up becoming more of a leader of sorts within the group, as I most often found that I was the one responsible for communicating and sharing different plans and documents, or just checking in with group members.</a:t>
            </a:r>
          </a:p>
        </p:txBody>
      </p:sp>
      <p:sp>
        <p:nvSpPr>
          <p:cNvPr id="4" name="Slide Number Placeholder 3"/>
          <p:cNvSpPr>
            <a:spLocks noGrp="1"/>
          </p:cNvSpPr>
          <p:nvPr>
            <p:ph type="sldNum" sz="quarter" idx="5"/>
          </p:nvPr>
        </p:nvSpPr>
        <p:spPr/>
        <p:txBody>
          <a:bodyPr/>
          <a:lstStyle/>
          <a:p>
            <a:fld id="{BE77ABC9-7B20-4599-9B48-D2EBA4CB7FA4}" type="slidenum">
              <a:t>17</a:t>
            </a:fld>
            <a:endParaRPr lang="en-GB"/>
          </a:p>
        </p:txBody>
      </p:sp>
    </p:spTree>
    <p:extLst>
      <p:ext uri="{BB962C8B-B14F-4D97-AF65-F5344CB8AC3E}">
        <p14:creationId xmlns:p14="http://schemas.microsoft.com/office/powerpoint/2010/main" val="2052888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I’ve gone through an overview of the project, I’d like to address some of the problems that our team faced. The first of these, which I’ve already mentioned, is the lack of communication from some members of the team. Although this issue did improve towards the end of the project, the vocal absence of team members still had a negative impact on our progress. Research by Gamero et al. (2008) suggests that the general mood of team members is usually shared. This implies that the negativity from one member of the group could have influenced the rest of the group. Furthermore, a study by Cole et al. (2008) found that group negativity has an influence on productivity and can decrease group productivity. I found this to be the case at certain points during the project, such as when there were sections missing from our action plan due to absent team members.</a:t>
            </a:r>
          </a:p>
        </p:txBody>
      </p:sp>
      <p:sp>
        <p:nvSpPr>
          <p:cNvPr id="4" name="Slide Number Placeholder 3"/>
          <p:cNvSpPr>
            <a:spLocks noGrp="1"/>
          </p:cNvSpPr>
          <p:nvPr>
            <p:ph type="sldNum" sz="quarter" idx="5"/>
          </p:nvPr>
        </p:nvSpPr>
        <p:spPr/>
        <p:txBody>
          <a:bodyPr/>
          <a:lstStyle/>
          <a:p>
            <a:fld id="{BE77ABC9-7B20-4599-9B48-D2EBA4CB7FA4}" type="slidenum">
              <a:t>18</a:t>
            </a:fld>
            <a:endParaRPr lang="en-GB"/>
          </a:p>
        </p:txBody>
      </p:sp>
    </p:spTree>
    <p:extLst>
      <p:ext uri="{BB962C8B-B14F-4D97-AF65-F5344CB8AC3E}">
        <p14:creationId xmlns:p14="http://schemas.microsoft.com/office/powerpoint/2010/main" val="32677819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leads into the next problem we faced, which was a difficulty in ensuring that certain tasks would be complete. When planning how to tackle each part of the project, usually we would decide who would complete certain sections amongst the team. However, there were quite a few instances where parts of tasks would be missing due to not being completed. This made things difficult at times, as those of us who had already completed our share of the workload would then have to either take on more of the project ourselves or leave areas uncompleted. At least for me, the ambiguity of some team members was frustrating, and I would not be surprised if this contributed to a more negative shared mood in the team as suggested by Gamero et al. (2008) and Cole et al. (2008).</a:t>
            </a:r>
          </a:p>
        </p:txBody>
      </p:sp>
      <p:sp>
        <p:nvSpPr>
          <p:cNvPr id="4" name="Slide Number Placeholder 3"/>
          <p:cNvSpPr>
            <a:spLocks noGrp="1"/>
          </p:cNvSpPr>
          <p:nvPr>
            <p:ph type="sldNum" sz="quarter" idx="5"/>
          </p:nvPr>
        </p:nvSpPr>
        <p:spPr/>
        <p:txBody>
          <a:bodyPr/>
          <a:lstStyle/>
          <a:p>
            <a:fld id="{BE77ABC9-7B20-4599-9B48-D2EBA4CB7FA4}" type="slidenum">
              <a:t>19</a:t>
            </a:fld>
            <a:endParaRPr lang="en-GB"/>
          </a:p>
        </p:txBody>
      </p:sp>
    </p:spTree>
    <p:extLst>
      <p:ext uri="{BB962C8B-B14F-4D97-AF65-F5344CB8AC3E}">
        <p14:creationId xmlns:p14="http://schemas.microsoft.com/office/powerpoint/2010/main" val="18643985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Something I found within our group dynamic that contributed to the other main issues was a lack of attendance. There were some members of the team that missed many of our scheduled meeting sessions, and because of this, we could not communicate in person to discuss and delegate tasks very often. A meta-analysis by Marlow et al. (2018) suggests that the quality of communication has the biggest impact on team performance and is more valuable than the frequency of communication. This means that the importance of team communication is not how often it occurs, but what is said during conversations. In person communication was also found to be more valuable than virtual communication in this analysis, which is something we found to be true in our team as well.</a:t>
            </a:r>
          </a:p>
        </p:txBody>
      </p:sp>
      <p:sp>
        <p:nvSpPr>
          <p:cNvPr id="4" name="Slide Number Placeholder 3"/>
          <p:cNvSpPr>
            <a:spLocks noGrp="1"/>
          </p:cNvSpPr>
          <p:nvPr>
            <p:ph type="sldNum" sz="quarter" idx="5"/>
          </p:nvPr>
        </p:nvSpPr>
        <p:spPr/>
        <p:txBody>
          <a:bodyPr/>
          <a:lstStyle/>
          <a:p>
            <a:fld id="{BE77ABC9-7B20-4599-9B48-D2EBA4CB7FA4}" type="slidenum">
              <a:t>20</a:t>
            </a:fld>
            <a:endParaRPr lang="en-GB"/>
          </a:p>
        </p:txBody>
      </p:sp>
    </p:spTree>
    <p:extLst>
      <p:ext uri="{BB962C8B-B14F-4D97-AF65-F5344CB8AC3E}">
        <p14:creationId xmlns:p14="http://schemas.microsoft.com/office/powerpoint/2010/main" val="1743201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50022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942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0788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481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4064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63587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2543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79628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8384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03124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342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06435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87394803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4" r:id="rId6"/>
    <p:sldLayoutId id="2147483679"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27798" y="1230993"/>
            <a:ext cx="5594224" cy="4396012"/>
          </a:xfrm>
          <a:noFill/>
        </p:spPr>
        <p:txBody>
          <a:bodyPr anchor="ctr">
            <a:normAutofit fontScale="90000"/>
          </a:bodyPr>
          <a:lstStyle/>
          <a:p>
            <a:r>
              <a:rPr lang="en-GB" dirty="0">
                <a:solidFill>
                  <a:srgbClr val="FFFFFF"/>
                </a:solidFill>
                <a:ea typeface="+mj-lt"/>
                <a:cs typeface="+mj-lt"/>
              </a:rPr>
              <a:t>Individually present to an audience on the skills developed on the Component One research task and reflect on the process.</a:t>
            </a:r>
            <a:endParaRPr lang="en-US" dirty="0"/>
          </a:p>
        </p:txBody>
      </p:sp>
      <p:sp>
        <p:nvSpPr>
          <p:cNvPr id="3" name="Subtitle 2"/>
          <p:cNvSpPr>
            <a:spLocks noGrp="1"/>
          </p:cNvSpPr>
          <p:nvPr>
            <p:ph type="subTitle" idx="1"/>
          </p:nvPr>
        </p:nvSpPr>
        <p:spPr>
          <a:xfrm>
            <a:off x="8166150" y="5768874"/>
            <a:ext cx="3404938" cy="915834"/>
          </a:xfrm>
        </p:spPr>
        <p:txBody>
          <a:bodyPr anchor="ctr">
            <a:normAutofit/>
          </a:bodyPr>
          <a:lstStyle/>
          <a:p>
            <a:r>
              <a:rPr lang="en-GB" sz="2800" dirty="0"/>
              <a:t>Olivia Lovell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8502C28C-8682-4AB8-9884-11452D827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7F674D0-5816-4E8A-BCEB-6637F2469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FD78F7CD-9EFB-48CC-80BD-85B57EE4D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162050"/>
            <a:ext cx="5470628" cy="4194013"/>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F31747-35FD-FF58-AFE7-9AB7E017D7BF}"/>
              </a:ext>
            </a:extLst>
          </p:cNvPr>
          <p:cNvSpPr>
            <a:spLocks noGrp="1"/>
          </p:cNvSpPr>
          <p:nvPr>
            <p:ph type="title"/>
          </p:nvPr>
        </p:nvSpPr>
        <p:spPr>
          <a:xfrm>
            <a:off x="638175" y="224756"/>
            <a:ext cx="3833312" cy="735430"/>
          </a:xfrm>
        </p:spPr>
        <p:txBody>
          <a:bodyPr vert="horz" lIns="91440" tIns="45720" rIns="91440" bIns="45720" rtlCol="0" anchor="b">
            <a:normAutofit/>
          </a:bodyPr>
          <a:lstStyle/>
          <a:p>
            <a:pPr algn="ctr"/>
            <a:r>
              <a:rPr lang="en-US" sz="3200" i="1" dirty="0">
                <a:solidFill>
                  <a:schemeClr val="bg1"/>
                </a:solidFill>
              </a:rPr>
              <a:t>Initial Data Search</a:t>
            </a:r>
          </a:p>
        </p:txBody>
      </p:sp>
      <p:pic>
        <p:nvPicPr>
          <p:cNvPr id="5" name="Picture 4" descr="A table with text on it&#10;&#10;Description automatically generated">
            <a:extLst>
              <a:ext uri="{FF2B5EF4-FFF2-40B4-BE49-F238E27FC236}">
                <a16:creationId xmlns:a16="http://schemas.microsoft.com/office/drawing/2014/main" id="{8C7FC6B4-E198-757E-8163-065AC160AE40}"/>
              </a:ext>
            </a:extLst>
          </p:cNvPr>
          <p:cNvPicPr>
            <a:picLocks noChangeAspect="1"/>
          </p:cNvPicPr>
          <p:nvPr/>
        </p:nvPicPr>
        <p:blipFill rotWithShape="1">
          <a:blip r:embed="rId3"/>
          <a:srcRect l="2729" t="15294" r="8559" b="7858"/>
          <a:stretch/>
        </p:blipFill>
        <p:spPr>
          <a:xfrm>
            <a:off x="6207292" y="3636129"/>
            <a:ext cx="5682191" cy="16687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637BA846-14CD-B6C1-CC29-F25AA2512F70}"/>
              </a:ext>
            </a:extLst>
          </p:cNvPr>
          <p:cNvPicPr>
            <a:picLocks noChangeAspect="1"/>
          </p:cNvPicPr>
          <p:nvPr/>
        </p:nvPicPr>
        <p:blipFill rotWithShape="1">
          <a:blip r:embed="rId4"/>
          <a:srcRect l="1799" t="6201" r="4458" b="20408"/>
          <a:stretch/>
        </p:blipFill>
        <p:spPr>
          <a:xfrm>
            <a:off x="6220393" y="953899"/>
            <a:ext cx="5664110" cy="12256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F5761F92-C614-73CF-AE02-DB8B195EB36B}"/>
              </a:ext>
            </a:extLst>
          </p:cNvPr>
          <p:cNvSpPr txBox="1"/>
          <p:nvPr/>
        </p:nvSpPr>
        <p:spPr>
          <a:xfrm>
            <a:off x="1945105" y="2339473"/>
            <a:ext cx="295940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Here are some examples from the systematic literature search we conducted as a team.</a:t>
            </a:r>
          </a:p>
          <a:p>
            <a:endParaRPr lang="en-GB" dirty="0"/>
          </a:p>
          <a:p>
            <a:r>
              <a:rPr lang="en-GB" dirty="0"/>
              <a:t>You can observe the difference in results as the search was further refined.</a:t>
            </a:r>
          </a:p>
        </p:txBody>
      </p:sp>
    </p:spTree>
    <p:extLst>
      <p:ext uri="{BB962C8B-B14F-4D97-AF65-F5344CB8AC3E}">
        <p14:creationId xmlns:p14="http://schemas.microsoft.com/office/powerpoint/2010/main" val="18249671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5480B-E04C-AE27-48D0-D4991B739138}"/>
              </a:ext>
            </a:extLst>
          </p:cNvPr>
          <p:cNvSpPr>
            <a:spLocks noGrp="1"/>
          </p:cNvSpPr>
          <p:nvPr>
            <p:ph type="title"/>
          </p:nvPr>
        </p:nvSpPr>
        <p:spPr/>
        <p:txBody>
          <a:bodyPr/>
          <a:lstStyle/>
          <a:p>
            <a:r>
              <a:rPr lang="en-GB" dirty="0"/>
              <a:t>Ethics Form Completion - Procedure</a:t>
            </a:r>
          </a:p>
        </p:txBody>
      </p:sp>
      <p:pic>
        <p:nvPicPr>
          <p:cNvPr id="3" name="Picture 2" descr="A white text on a white background&#10;&#10;Description automatically generated">
            <a:extLst>
              <a:ext uri="{FF2B5EF4-FFF2-40B4-BE49-F238E27FC236}">
                <a16:creationId xmlns:a16="http://schemas.microsoft.com/office/drawing/2014/main" id="{937D938A-5215-043F-9A3C-355072A8A203}"/>
              </a:ext>
            </a:extLst>
          </p:cNvPr>
          <p:cNvPicPr>
            <a:picLocks noChangeAspect="1"/>
          </p:cNvPicPr>
          <p:nvPr/>
        </p:nvPicPr>
        <p:blipFill>
          <a:blip r:embed="rId3"/>
          <a:stretch>
            <a:fillRect/>
          </a:stretch>
        </p:blipFill>
        <p:spPr>
          <a:xfrm>
            <a:off x="137118" y="1481208"/>
            <a:ext cx="5821766" cy="4202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screenshot of a computer&#10;&#10;Description automatically generated">
            <a:extLst>
              <a:ext uri="{FF2B5EF4-FFF2-40B4-BE49-F238E27FC236}">
                <a16:creationId xmlns:a16="http://schemas.microsoft.com/office/drawing/2014/main" id="{69549E10-3A5C-23A8-D450-7C2C2EA1F765}"/>
              </a:ext>
            </a:extLst>
          </p:cNvPr>
          <p:cNvPicPr>
            <a:picLocks noChangeAspect="1"/>
          </p:cNvPicPr>
          <p:nvPr/>
        </p:nvPicPr>
        <p:blipFill>
          <a:blip r:embed="rId4"/>
          <a:stretch>
            <a:fillRect/>
          </a:stretch>
        </p:blipFill>
        <p:spPr>
          <a:xfrm>
            <a:off x="6148844" y="1685289"/>
            <a:ext cx="5730782" cy="38849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48452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41E73-9CB3-8CD9-EE4D-0374C571BB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24D084-1E4D-324C-2E5F-0D525947E415}"/>
              </a:ext>
            </a:extLst>
          </p:cNvPr>
          <p:cNvSpPr>
            <a:spLocks noGrp="1"/>
          </p:cNvSpPr>
          <p:nvPr>
            <p:ph type="title"/>
          </p:nvPr>
        </p:nvSpPr>
        <p:spPr/>
        <p:txBody>
          <a:bodyPr/>
          <a:lstStyle/>
          <a:p>
            <a:r>
              <a:rPr lang="en-GB" dirty="0"/>
              <a:t>Ethics Form Completion - Participants</a:t>
            </a:r>
          </a:p>
        </p:txBody>
      </p:sp>
      <p:pic>
        <p:nvPicPr>
          <p:cNvPr id="3" name="Picture 2" descr="A screenshot of a questionnaire&#10;&#10;Description automatically generated">
            <a:extLst>
              <a:ext uri="{FF2B5EF4-FFF2-40B4-BE49-F238E27FC236}">
                <a16:creationId xmlns:a16="http://schemas.microsoft.com/office/drawing/2014/main" id="{D4E38710-3A11-D463-0C79-401137AB9712}"/>
              </a:ext>
            </a:extLst>
          </p:cNvPr>
          <p:cNvPicPr>
            <a:picLocks noChangeAspect="1"/>
          </p:cNvPicPr>
          <p:nvPr/>
        </p:nvPicPr>
        <p:blipFill>
          <a:blip r:embed="rId3"/>
          <a:stretch>
            <a:fillRect/>
          </a:stretch>
        </p:blipFill>
        <p:spPr>
          <a:xfrm>
            <a:off x="604349" y="1909540"/>
            <a:ext cx="6981825" cy="4495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Rounded Corners 3">
            <a:extLst>
              <a:ext uri="{FF2B5EF4-FFF2-40B4-BE49-F238E27FC236}">
                <a16:creationId xmlns:a16="http://schemas.microsoft.com/office/drawing/2014/main" id="{30892525-FFBE-F7E4-6AAD-C711AA9EAF4B}"/>
              </a:ext>
            </a:extLst>
          </p:cNvPr>
          <p:cNvSpPr/>
          <p:nvPr/>
        </p:nvSpPr>
        <p:spPr>
          <a:xfrm>
            <a:off x="8581029" y="2399731"/>
            <a:ext cx="3002507" cy="909850"/>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section was completed by another colleague.</a:t>
            </a:r>
          </a:p>
        </p:txBody>
      </p:sp>
      <p:sp>
        <p:nvSpPr>
          <p:cNvPr id="5" name="Rectangle: Rounded Corners 4">
            <a:extLst>
              <a:ext uri="{FF2B5EF4-FFF2-40B4-BE49-F238E27FC236}">
                <a16:creationId xmlns:a16="http://schemas.microsoft.com/office/drawing/2014/main" id="{9F0D1207-3D90-3236-6BBB-0954FF3D5FAC}"/>
              </a:ext>
            </a:extLst>
          </p:cNvPr>
          <p:cNvSpPr/>
          <p:nvPr/>
        </p:nvSpPr>
        <p:spPr>
          <a:xfrm>
            <a:off x="8581028" y="3923731"/>
            <a:ext cx="3002507" cy="2458040"/>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These sections were completed by me. </a:t>
            </a:r>
          </a:p>
        </p:txBody>
      </p:sp>
      <p:sp>
        <p:nvSpPr>
          <p:cNvPr id="6" name="Arrow: Left 5">
            <a:extLst>
              <a:ext uri="{FF2B5EF4-FFF2-40B4-BE49-F238E27FC236}">
                <a16:creationId xmlns:a16="http://schemas.microsoft.com/office/drawing/2014/main" id="{96B08E53-49F0-DBC6-237C-3CFB1B6F9F88}"/>
              </a:ext>
            </a:extLst>
          </p:cNvPr>
          <p:cNvSpPr/>
          <p:nvPr/>
        </p:nvSpPr>
        <p:spPr>
          <a:xfrm>
            <a:off x="7796284" y="2598760"/>
            <a:ext cx="568656" cy="636895"/>
          </a:xfrm>
          <a:prstGeom prst="leftArrow">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23BC8D99-17C7-F5A7-18BF-30D743C186D7}"/>
              </a:ext>
            </a:extLst>
          </p:cNvPr>
          <p:cNvSpPr/>
          <p:nvPr/>
        </p:nvSpPr>
        <p:spPr>
          <a:xfrm>
            <a:off x="7784910" y="4156879"/>
            <a:ext cx="568656" cy="636895"/>
          </a:xfrm>
          <a:prstGeom prst="leftArrow">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Left 7">
            <a:extLst>
              <a:ext uri="{FF2B5EF4-FFF2-40B4-BE49-F238E27FC236}">
                <a16:creationId xmlns:a16="http://schemas.microsoft.com/office/drawing/2014/main" id="{870EDB1D-B236-E5B4-D1B6-DF0A9D272954}"/>
              </a:ext>
            </a:extLst>
          </p:cNvPr>
          <p:cNvSpPr/>
          <p:nvPr/>
        </p:nvSpPr>
        <p:spPr>
          <a:xfrm>
            <a:off x="7784910" y="5351058"/>
            <a:ext cx="568656" cy="636895"/>
          </a:xfrm>
          <a:prstGeom prst="leftArrow">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2269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0EFCC-B21B-1C12-8608-25E4590D2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DE8B-C25C-B551-A8E1-502833E5494D}"/>
              </a:ext>
            </a:extLst>
          </p:cNvPr>
          <p:cNvSpPr>
            <a:spLocks noGrp="1"/>
          </p:cNvSpPr>
          <p:nvPr>
            <p:ph type="title"/>
          </p:nvPr>
        </p:nvSpPr>
        <p:spPr/>
        <p:txBody>
          <a:bodyPr/>
          <a:lstStyle/>
          <a:p>
            <a:r>
              <a:rPr lang="en-GB" dirty="0"/>
              <a:t>Ethics Form Completion - Participants</a:t>
            </a:r>
          </a:p>
        </p:txBody>
      </p:sp>
      <p:grpSp>
        <p:nvGrpSpPr>
          <p:cNvPr id="5" name="Group 4">
            <a:extLst>
              <a:ext uri="{FF2B5EF4-FFF2-40B4-BE49-F238E27FC236}">
                <a16:creationId xmlns:a16="http://schemas.microsoft.com/office/drawing/2014/main" id="{6CE3B781-69E5-ED2F-DFF5-7B522171BB10}"/>
              </a:ext>
            </a:extLst>
          </p:cNvPr>
          <p:cNvGrpSpPr/>
          <p:nvPr/>
        </p:nvGrpSpPr>
        <p:grpSpPr>
          <a:xfrm>
            <a:off x="205524" y="1980016"/>
            <a:ext cx="5567861" cy="3455725"/>
            <a:chOff x="671824" y="1593330"/>
            <a:chExt cx="7000875" cy="4263217"/>
          </a:xfrm>
        </p:grpSpPr>
        <p:pic>
          <p:nvPicPr>
            <p:cNvPr id="3" name="Picture 2" descr="A screenshot of a phone&#10;&#10;Description automatically generated">
              <a:extLst>
                <a:ext uri="{FF2B5EF4-FFF2-40B4-BE49-F238E27FC236}">
                  <a16:creationId xmlns:a16="http://schemas.microsoft.com/office/drawing/2014/main" id="{835EFDCC-C1E2-7130-7975-E8EE0849EF78}"/>
                </a:ext>
              </a:extLst>
            </p:cNvPr>
            <p:cNvPicPr>
              <a:picLocks noChangeAspect="1"/>
            </p:cNvPicPr>
            <p:nvPr/>
          </p:nvPicPr>
          <p:blipFill>
            <a:blip r:embed="rId3"/>
            <a:stretch>
              <a:fillRect/>
            </a:stretch>
          </p:blipFill>
          <p:spPr>
            <a:xfrm>
              <a:off x="675261" y="1593330"/>
              <a:ext cx="6981825" cy="1295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screenshot of a questionnaire&#10;&#10;Description automatically generated">
              <a:extLst>
                <a:ext uri="{FF2B5EF4-FFF2-40B4-BE49-F238E27FC236}">
                  <a16:creationId xmlns:a16="http://schemas.microsoft.com/office/drawing/2014/main" id="{9BB22777-037D-FDFA-1FED-BEED48BFC216}"/>
                </a:ext>
              </a:extLst>
            </p:cNvPr>
            <p:cNvPicPr>
              <a:picLocks noChangeAspect="1"/>
            </p:cNvPicPr>
            <p:nvPr/>
          </p:nvPicPr>
          <p:blipFill>
            <a:blip r:embed="rId4"/>
            <a:stretch>
              <a:fillRect/>
            </a:stretch>
          </p:blipFill>
          <p:spPr>
            <a:xfrm>
              <a:off x="671824" y="2875222"/>
              <a:ext cx="7000875" cy="2981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pic>
        <p:nvPicPr>
          <p:cNvPr id="6" name="Picture 5" descr="A screenshot of a survey&#10;&#10;Description automatically generated">
            <a:extLst>
              <a:ext uri="{FF2B5EF4-FFF2-40B4-BE49-F238E27FC236}">
                <a16:creationId xmlns:a16="http://schemas.microsoft.com/office/drawing/2014/main" id="{7DD1800F-93A2-F2FE-1C3C-8EAC961EDBC4}"/>
              </a:ext>
            </a:extLst>
          </p:cNvPr>
          <p:cNvPicPr>
            <a:picLocks noChangeAspect="1"/>
          </p:cNvPicPr>
          <p:nvPr/>
        </p:nvPicPr>
        <p:blipFill>
          <a:blip r:embed="rId5"/>
          <a:stretch>
            <a:fillRect/>
          </a:stretch>
        </p:blipFill>
        <p:spPr>
          <a:xfrm>
            <a:off x="6000808" y="2104363"/>
            <a:ext cx="5980989" cy="31040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20338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F2A2F-19C9-2475-A7B8-ADEA8B89C3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3DB3DD-0635-BC17-D516-56031980B964}"/>
              </a:ext>
            </a:extLst>
          </p:cNvPr>
          <p:cNvSpPr>
            <a:spLocks noGrp="1"/>
          </p:cNvSpPr>
          <p:nvPr>
            <p:ph type="title"/>
          </p:nvPr>
        </p:nvSpPr>
        <p:spPr>
          <a:xfrm>
            <a:off x="485633" y="478857"/>
            <a:ext cx="4749421" cy="2246786"/>
          </a:xfrm>
        </p:spPr>
        <p:txBody>
          <a:bodyPr>
            <a:normAutofit fontScale="90000"/>
          </a:bodyPr>
          <a:lstStyle/>
          <a:p>
            <a:r>
              <a:rPr lang="en-GB" dirty="0"/>
              <a:t>Ethics Form Completion – Feedback, Consent and Confidentiality</a:t>
            </a:r>
          </a:p>
        </p:txBody>
      </p:sp>
      <p:grpSp>
        <p:nvGrpSpPr>
          <p:cNvPr id="5" name="Group 4">
            <a:extLst>
              <a:ext uri="{FF2B5EF4-FFF2-40B4-BE49-F238E27FC236}">
                <a16:creationId xmlns:a16="http://schemas.microsoft.com/office/drawing/2014/main" id="{CEC7F6E7-4569-59B6-B8B7-3D916591505B}"/>
              </a:ext>
            </a:extLst>
          </p:cNvPr>
          <p:cNvGrpSpPr/>
          <p:nvPr/>
        </p:nvGrpSpPr>
        <p:grpSpPr>
          <a:xfrm>
            <a:off x="5792194" y="479804"/>
            <a:ext cx="6132039" cy="5894838"/>
            <a:chOff x="5587478" y="1344162"/>
            <a:chExt cx="6132039" cy="5894838"/>
          </a:xfrm>
        </p:grpSpPr>
        <p:pic>
          <p:nvPicPr>
            <p:cNvPr id="3" name="Picture 2" descr="A screenshot of a paper&#10;&#10;Description automatically generated">
              <a:extLst>
                <a:ext uri="{FF2B5EF4-FFF2-40B4-BE49-F238E27FC236}">
                  <a16:creationId xmlns:a16="http://schemas.microsoft.com/office/drawing/2014/main" id="{9CF1B180-C175-4FC1-5A98-2CFAB007F561}"/>
                </a:ext>
              </a:extLst>
            </p:cNvPr>
            <p:cNvPicPr>
              <a:picLocks noChangeAspect="1"/>
            </p:cNvPicPr>
            <p:nvPr/>
          </p:nvPicPr>
          <p:blipFill>
            <a:blip r:embed="rId3"/>
            <a:stretch>
              <a:fillRect/>
            </a:stretch>
          </p:blipFill>
          <p:spPr>
            <a:xfrm>
              <a:off x="5590392" y="1344162"/>
              <a:ext cx="6129125" cy="45677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close-up of a white box&#10;&#10;Description automatically generated">
              <a:extLst>
                <a:ext uri="{FF2B5EF4-FFF2-40B4-BE49-F238E27FC236}">
                  <a16:creationId xmlns:a16="http://schemas.microsoft.com/office/drawing/2014/main" id="{979CDA4F-33CC-B306-DBCC-FEFC74538F66}"/>
                </a:ext>
              </a:extLst>
            </p:cNvPr>
            <p:cNvPicPr>
              <a:picLocks noChangeAspect="1"/>
            </p:cNvPicPr>
            <p:nvPr/>
          </p:nvPicPr>
          <p:blipFill>
            <a:blip r:embed="rId4"/>
            <a:stretch>
              <a:fillRect/>
            </a:stretch>
          </p:blipFill>
          <p:spPr>
            <a:xfrm>
              <a:off x="5587478" y="5919717"/>
              <a:ext cx="6112206" cy="13192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sp>
        <p:nvSpPr>
          <p:cNvPr id="6" name="TextBox 5">
            <a:extLst>
              <a:ext uri="{FF2B5EF4-FFF2-40B4-BE49-F238E27FC236}">
                <a16:creationId xmlns:a16="http://schemas.microsoft.com/office/drawing/2014/main" id="{CEFB7F19-116C-42A6-C163-47FA44FB73D8}"/>
              </a:ext>
            </a:extLst>
          </p:cNvPr>
          <p:cNvSpPr txBox="1"/>
          <p:nvPr/>
        </p:nvSpPr>
        <p:spPr>
          <a:xfrm>
            <a:off x="784746" y="2763671"/>
            <a:ext cx="339488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is where we needed to outline the procedure – when and how participants will be fully informed of the purpose of our research.</a:t>
            </a:r>
          </a:p>
          <a:p>
            <a:endParaRPr lang="en-GB" dirty="0"/>
          </a:p>
          <a:p>
            <a:endParaRPr lang="en-GB" dirty="0"/>
          </a:p>
        </p:txBody>
      </p:sp>
    </p:spTree>
    <p:extLst>
      <p:ext uri="{BB962C8B-B14F-4D97-AF65-F5344CB8AC3E}">
        <p14:creationId xmlns:p14="http://schemas.microsoft.com/office/powerpoint/2010/main" val="488144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2" name="Rectangle 1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5EFC5C6-A293-8598-B7D7-08FCE4D5B0C6}"/>
              </a:ext>
            </a:extLst>
          </p:cNvPr>
          <p:cNvSpPr txBox="1"/>
          <p:nvPr/>
        </p:nvSpPr>
        <p:spPr>
          <a:xfrm>
            <a:off x="838201" y="643467"/>
            <a:ext cx="3888526" cy="18005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i="1">
                <a:latin typeface="+mj-lt"/>
                <a:ea typeface="+mj-ea"/>
                <a:cs typeface="+mj-cs"/>
              </a:rPr>
              <a:t>Study Materials – Implicit Task</a:t>
            </a:r>
          </a:p>
        </p:txBody>
      </p:sp>
      <p:sp>
        <p:nvSpPr>
          <p:cNvPr id="5" name="TextBox 4">
            <a:extLst>
              <a:ext uri="{FF2B5EF4-FFF2-40B4-BE49-F238E27FC236}">
                <a16:creationId xmlns:a16="http://schemas.microsoft.com/office/drawing/2014/main" id="{187B0C18-82C9-BF23-51E8-C73528DFA2A7}"/>
              </a:ext>
            </a:extLst>
          </p:cNvPr>
          <p:cNvSpPr txBox="1"/>
          <p:nvPr/>
        </p:nvSpPr>
        <p:spPr>
          <a:xfrm>
            <a:off x="838201" y="2623381"/>
            <a:ext cx="3888528" cy="35535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Font typeface="Arial" panose="020B0604020202020204" pitchFamily="34" charset="0"/>
              <a:buChar char="•"/>
            </a:pPr>
            <a:r>
              <a:rPr lang="en-US" sz="2000"/>
              <a:t>We needed two sets of names for the implicit task. Using a baby naming website, a colleague and I created each set of names, with each consisting of two syllables. Ember was responsible for the masculine name set and I was responsible for the feminine set.</a:t>
            </a:r>
          </a:p>
          <a:p>
            <a:pPr indent="-228600">
              <a:spcAft>
                <a:spcPts val="600"/>
              </a:spcAft>
              <a:buFont typeface="Arial" panose="020B0604020202020204" pitchFamily="34" charset="0"/>
              <a:buChar char="•"/>
            </a:pPr>
            <a:endParaRPr lang="en-US" sz="2000"/>
          </a:p>
        </p:txBody>
      </p:sp>
      <p:graphicFrame>
        <p:nvGraphicFramePr>
          <p:cNvPr id="4" name="Table 3">
            <a:extLst>
              <a:ext uri="{FF2B5EF4-FFF2-40B4-BE49-F238E27FC236}">
                <a16:creationId xmlns:a16="http://schemas.microsoft.com/office/drawing/2014/main" id="{D2BBF449-964B-D851-4B2B-060BD28CD48E}"/>
              </a:ext>
            </a:extLst>
          </p:cNvPr>
          <p:cNvGraphicFramePr>
            <a:graphicFrameLocks noGrp="1"/>
          </p:cNvGraphicFramePr>
          <p:nvPr>
            <p:extLst>
              <p:ext uri="{D42A27DB-BD31-4B8C-83A1-F6EECF244321}">
                <p14:modId xmlns:p14="http://schemas.microsoft.com/office/powerpoint/2010/main" val="4097762880"/>
              </p:ext>
            </p:extLst>
          </p:nvPr>
        </p:nvGraphicFramePr>
        <p:xfrm>
          <a:off x="6800986" y="925787"/>
          <a:ext cx="4747548" cy="5034777"/>
        </p:xfrm>
        <a:graphic>
          <a:graphicData uri="http://schemas.openxmlformats.org/drawingml/2006/table">
            <a:tbl>
              <a:tblPr firstRow="1" bandRow="1">
                <a:tableStyleId>{5C22544A-7EE6-4342-B048-85BDC9FD1C3A}</a:tableStyleId>
              </a:tblPr>
              <a:tblGrid>
                <a:gridCol w="2424341">
                  <a:extLst>
                    <a:ext uri="{9D8B030D-6E8A-4147-A177-3AD203B41FA5}">
                      <a16:colId xmlns:a16="http://schemas.microsoft.com/office/drawing/2014/main" val="2808082628"/>
                    </a:ext>
                  </a:extLst>
                </a:gridCol>
                <a:gridCol w="2323207">
                  <a:extLst>
                    <a:ext uri="{9D8B030D-6E8A-4147-A177-3AD203B41FA5}">
                      <a16:colId xmlns:a16="http://schemas.microsoft.com/office/drawing/2014/main" val="3719208793"/>
                    </a:ext>
                  </a:extLst>
                </a:gridCol>
              </a:tblGrid>
              <a:tr h="457707">
                <a:tc>
                  <a:txBody>
                    <a:bodyPr/>
                    <a:lstStyle/>
                    <a:p>
                      <a:r>
                        <a:rPr lang="en-GB" sz="2000"/>
                        <a:t>Masculine Names</a:t>
                      </a:r>
                    </a:p>
                  </a:txBody>
                  <a:tcPr marL="104024" marR="104024" marT="52012" marB="52012"/>
                </a:tc>
                <a:tc>
                  <a:txBody>
                    <a:bodyPr/>
                    <a:lstStyle/>
                    <a:p>
                      <a:r>
                        <a:rPr lang="en-GB" sz="2000"/>
                        <a:t>Feminine Names</a:t>
                      </a:r>
                    </a:p>
                  </a:txBody>
                  <a:tcPr marL="104024" marR="104024" marT="52012" marB="52012"/>
                </a:tc>
                <a:extLst>
                  <a:ext uri="{0D108BD9-81ED-4DB2-BD59-A6C34878D82A}">
                    <a16:rowId xmlns:a16="http://schemas.microsoft.com/office/drawing/2014/main" val="1056555421"/>
                  </a:ext>
                </a:extLst>
              </a:tr>
              <a:tr h="457707">
                <a:tc>
                  <a:txBody>
                    <a:bodyPr/>
                    <a:lstStyle/>
                    <a:p>
                      <a:pPr lvl="0">
                        <a:buNone/>
                      </a:pPr>
                      <a:r>
                        <a:rPr lang="en-GB" sz="2000"/>
                        <a:t>Stephen</a:t>
                      </a:r>
                    </a:p>
                  </a:txBody>
                  <a:tcPr marL="104024" marR="104024" marT="52012" marB="52012"/>
                </a:tc>
                <a:tc>
                  <a:txBody>
                    <a:bodyPr/>
                    <a:lstStyle/>
                    <a:p>
                      <a:r>
                        <a:rPr lang="en-GB" sz="2000"/>
                        <a:t>Sarah</a:t>
                      </a:r>
                    </a:p>
                  </a:txBody>
                  <a:tcPr marL="104024" marR="104024" marT="52012" marB="52012"/>
                </a:tc>
                <a:extLst>
                  <a:ext uri="{0D108BD9-81ED-4DB2-BD59-A6C34878D82A}">
                    <a16:rowId xmlns:a16="http://schemas.microsoft.com/office/drawing/2014/main" val="1286567910"/>
                  </a:ext>
                </a:extLst>
              </a:tr>
              <a:tr h="457707">
                <a:tc>
                  <a:txBody>
                    <a:bodyPr/>
                    <a:lstStyle/>
                    <a:p>
                      <a:r>
                        <a:rPr lang="en-GB" sz="2000"/>
                        <a:t>Adam</a:t>
                      </a:r>
                    </a:p>
                  </a:txBody>
                  <a:tcPr marL="104024" marR="104024" marT="52012" marB="52012"/>
                </a:tc>
                <a:tc>
                  <a:txBody>
                    <a:bodyPr/>
                    <a:lstStyle/>
                    <a:p>
                      <a:r>
                        <a:rPr lang="en-GB" sz="2000"/>
                        <a:t>Mia</a:t>
                      </a:r>
                    </a:p>
                  </a:txBody>
                  <a:tcPr marL="104024" marR="104024" marT="52012" marB="52012"/>
                </a:tc>
                <a:extLst>
                  <a:ext uri="{0D108BD9-81ED-4DB2-BD59-A6C34878D82A}">
                    <a16:rowId xmlns:a16="http://schemas.microsoft.com/office/drawing/2014/main" val="4117111590"/>
                  </a:ext>
                </a:extLst>
              </a:tr>
              <a:tr h="457707">
                <a:tc>
                  <a:txBody>
                    <a:bodyPr/>
                    <a:lstStyle/>
                    <a:p>
                      <a:r>
                        <a:rPr lang="en-GB" sz="2000"/>
                        <a:t>Liam</a:t>
                      </a:r>
                    </a:p>
                  </a:txBody>
                  <a:tcPr marL="104024" marR="104024" marT="52012" marB="52012"/>
                </a:tc>
                <a:tc>
                  <a:txBody>
                    <a:bodyPr/>
                    <a:lstStyle/>
                    <a:p>
                      <a:r>
                        <a:rPr lang="en-GB" sz="2000"/>
                        <a:t>Ella</a:t>
                      </a:r>
                    </a:p>
                  </a:txBody>
                  <a:tcPr marL="104024" marR="104024" marT="52012" marB="52012"/>
                </a:tc>
                <a:extLst>
                  <a:ext uri="{0D108BD9-81ED-4DB2-BD59-A6C34878D82A}">
                    <a16:rowId xmlns:a16="http://schemas.microsoft.com/office/drawing/2014/main" val="625864404"/>
                  </a:ext>
                </a:extLst>
              </a:tr>
              <a:tr h="457707">
                <a:tc>
                  <a:txBody>
                    <a:bodyPr/>
                    <a:lstStyle/>
                    <a:p>
                      <a:r>
                        <a:rPr lang="en-GB" sz="2000"/>
                        <a:t>Henry</a:t>
                      </a:r>
                    </a:p>
                  </a:txBody>
                  <a:tcPr marL="104024" marR="104024" marT="52012" marB="52012"/>
                </a:tc>
                <a:tc>
                  <a:txBody>
                    <a:bodyPr/>
                    <a:lstStyle/>
                    <a:p>
                      <a:r>
                        <a:rPr lang="en-GB" sz="2000"/>
                        <a:t>Sophie</a:t>
                      </a:r>
                    </a:p>
                  </a:txBody>
                  <a:tcPr marL="104024" marR="104024" marT="52012" marB="52012"/>
                </a:tc>
                <a:extLst>
                  <a:ext uri="{0D108BD9-81ED-4DB2-BD59-A6C34878D82A}">
                    <a16:rowId xmlns:a16="http://schemas.microsoft.com/office/drawing/2014/main" val="2531991051"/>
                  </a:ext>
                </a:extLst>
              </a:tr>
              <a:tr h="457707">
                <a:tc>
                  <a:txBody>
                    <a:bodyPr/>
                    <a:lstStyle/>
                    <a:p>
                      <a:r>
                        <a:rPr lang="en-GB" sz="2000"/>
                        <a:t>Leo</a:t>
                      </a:r>
                    </a:p>
                  </a:txBody>
                  <a:tcPr marL="104024" marR="104024" marT="52012" marB="52012"/>
                </a:tc>
                <a:tc>
                  <a:txBody>
                    <a:bodyPr/>
                    <a:lstStyle/>
                    <a:p>
                      <a:r>
                        <a:rPr lang="en-GB" sz="2000"/>
                        <a:t>Katie</a:t>
                      </a:r>
                    </a:p>
                  </a:txBody>
                  <a:tcPr marL="104024" marR="104024" marT="52012" marB="52012"/>
                </a:tc>
                <a:extLst>
                  <a:ext uri="{0D108BD9-81ED-4DB2-BD59-A6C34878D82A}">
                    <a16:rowId xmlns:a16="http://schemas.microsoft.com/office/drawing/2014/main" val="548269111"/>
                  </a:ext>
                </a:extLst>
              </a:tr>
              <a:tr h="457707">
                <a:tc>
                  <a:txBody>
                    <a:bodyPr/>
                    <a:lstStyle/>
                    <a:p>
                      <a:r>
                        <a:rPr lang="en-GB" sz="2000"/>
                        <a:t>Ethan</a:t>
                      </a:r>
                    </a:p>
                  </a:txBody>
                  <a:tcPr marL="104024" marR="104024" marT="52012" marB="52012"/>
                </a:tc>
                <a:tc>
                  <a:txBody>
                    <a:bodyPr/>
                    <a:lstStyle/>
                    <a:p>
                      <a:r>
                        <a:rPr lang="en-GB" sz="2000"/>
                        <a:t>Lucy</a:t>
                      </a:r>
                    </a:p>
                  </a:txBody>
                  <a:tcPr marL="104024" marR="104024" marT="52012" marB="52012"/>
                </a:tc>
                <a:extLst>
                  <a:ext uri="{0D108BD9-81ED-4DB2-BD59-A6C34878D82A}">
                    <a16:rowId xmlns:a16="http://schemas.microsoft.com/office/drawing/2014/main" val="2440881527"/>
                  </a:ext>
                </a:extLst>
              </a:tr>
              <a:tr h="457707">
                <a:tc>
                  <a:txBody>
                    <a:bodyPr/>
                    <a:lstStyle/>
                    <a:p>
                      <a:r>
                        <a:rPr lang="en-GB" sz="2000"/>
                        <a:t>Thomas</a:t>
                      </a:r>
                    </a:p>
                  </a:txBody>
                  <a:tcPr marL="104024" marR="104024" marT="52012" marB="52012"/>
                </a:tc>
                <a:tc>
                  <a:txBody>
                    <a:bodyPr/>
                    <a:lstStyle/>
                    <a:p>
                      <a:r>
                        <a:rPr lang="en-GB" sz="2000"/>
                        <a:t>Zoe</a:t>
                      </a:r>
                    </a:p>
                  </a:txBody>
                  <a:tcPr marL="104024" marR="104024" marT="52012" marB="52012"/>
                </a:tc>
                <a:extLst>
                  <a:ext uri="{0D108BD9-81ED-4DB2-BD59-A6C34878D82A}">
                    <a16:rowId xmlns:a16="http://schemas.microsoft.com/office/drawing/2014/main" val="1660859989"/>
                  </a:ext>
                </a:extLst>
              </a:tr>
              <a:tr h="457707">
                <a:tc>
                  <a:txBody>
                    <a:bodyPr/>
                    <a:lstStyle/>
                    <a:p>
                      <a:pPr lvl="0">
                        <a:buNone/>
                      </a:pPr>
                      <a:r>
                        <a:rPr lang="en-GB" sz="2000"/>
                        <a:t>Joseph</a:t>
                      </a:r>
                    </a:p>
                  </a:txBody>
                  <a:tcPr marL="104024" marR="104024" marT="52012" marB="52012"/>
                </a:tc>
                <a:tc>
                  <a:txBody>
                    <a:bodyPr/>
                    <a:lstStyle/>
                    <a:p>
                      <a:pPr lvl="0">
                        <a:buNone/>
                      </a:pPr>
                      <a:r>
                        <a:rPr lang="en-GB" sz="2000"/>
                        <a:t>Hannah</a:t>
                      </a:r>
                    </a:p>
                  </a:txBody>
                  <a:tcPr marL="104024" marR="104024" marT="52012" marB="52012"/>
                </a:tc>
                <a:extLst>
                  <a:ext uri="{0D108BD9-81ED-4DB2-BD59-A6C34878D82A}">
                    <a16:rowId xmlns:a16="http://schemas.microsoft.com/office/drawing/2014/main" val="3847197780"/>
                  </a:ext>
                </a:extLst>
              </a:tr>
              <a:tr h="457707">
                <a:tc>
                  <a:txBody>
                    <a:bodyPr/>
                    <a:lstStyle/>
                    <a:p>
                      <a:pPr lvl="0">
                        <a:buNone/>
                      </a:pPr>
                      <a:r>
                        <a:rPr lang="en-GB" sz="2000"/>
                        <a:t>Noah</a:t>
                      </a:r>
                    </a:p>
                  </a:txBody>
                  <a:tcPr marL="104024" marR="104024" marT="52012" marB="52012"/>
                </a:tc>
                <a:tc>
                  <a:txBody>
                    <a:bodyPr/>
                    <a:lstStyle/>
                    <a:p>
                      <a:pPr lvl="0">
                        <a:buNone/>
                      </a:pPr>
                      <a:r>
                        <a:rPr lang="en-GB" sz="2000"/>
                        <a:t>Stella</a:t>
                      </a:r>
                    </a:p>
                  </a:txBody>
                  <a:tcPr marL="104024" marR="104024" marT="52012" marB="52012"/>
                </a:tc>
                <a:extLst>
                  <a:ext uri="{0D108BD9-81ED-4DB2-BD59-A6C34878D82A}">
                    <a16:rowId xmlns:a16="http://schemas.microsoft.com/office/drawing/2014/main" val="2083757611"/>
                  </a:ext>
                </a:extLst>
              </a:tr>
              <a:tr h="457707">
                <a:tc>
                  <a:txBody>
                    <a:bodyPr/>
                    <a:lstStyle/>
                    <a:p>
                      <a:pPr lvl="0">
                        <a:buNone/>
                      </a:pPr>
                      <a:r>
                        <a:rPr lang="en-GB" sz="2000"/>
                        <a:t>Toby</a:t>
                      </a:r>
                    </a:p>
                  </a:txBody>
                  <a:tcPr marL="104024" marR="104024" marT="52012" marB="52012"/>
                </a:tc>
                <a:tc>
                  <a:txBody>
                    <a:bodyPr/>
                    <a:lstStyle/>
                    <a:p>
                      <a:pPr lvl="0">
                        <a:buNone/>
                      </a:pPr>
                      <a:r>
                        <a:rPr lang="en-GB" sz="2000"/>
                        <a:t>Anna</a:t>
                      </a:r>
                    </a:p>
                  </a:txBody>
                  <a:tcPr marL="104024" marR="104024" marT="52012" marB="52012"/>
                </a:tc>
                <a:extLst>
                  <a:ext uri="{0D108BD9-81ED-4DB2-BD59-A6C34878D82A}">
                    <a16:rowId xmlns:a16="http://schemas.microsoft.com/office/drawing/2014/main" val="185875070"/>
                  </a:ext>
                </a:extLst>
              </a:tr>
            </a:tbl>
          </a:graphicData>
        </a:graphic>
      </p:graphicFrame>
    </p:spTree>
    <p:extLst>
      <p:ext uri="{BB962C8B-B14F-4D97-AF65-F5344CB8AC3E}">
        <p14:creationId xmlns:p14="http://schemas.microsoft.com/office/powerpoint/2010/main" val="185021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5" name="Rectangle 14">
            <a:extLst>
              <a:ext uri="{FF2B5EF4-FFF2-40B4-BE49-F238E27FC236}">
                <a16:creationId xmlns:a16="http://schemas.microsoft.com/office/drawing/2014/main" id="{37B024FF-40E3-4234-A8A8-4AEA325DC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686D085-F759-4499-94EC-3EA028126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B9D56ACA-1E9F-4685-8853-D3A4777AC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847754 w 12192000"/>
              <a:gd name="connsiteY0" fmla="*/ 5 h 6858000"/>
              <a:gd name="connsiteX1" fmla="*/ 3847754 w 12192000"/>
              <a:gd name="connsiteY1" fmla="*/ 4197373 h 6858000"/>
              <a:gd name="connsiteX2" fmla="*/ 4423416 w 12192000"/>
              <a:gd name="connsiteY2" fmla="*/ 4197373 h 6858000"/>
              <a:gd name="connsiteX3" fmla="*/ 4430942 w 12192000"/>
              <a:gd name="connsiteY3" fmla="*/ 4172627 h 6858000"/>
              <a:gd name="connsiteX4" fmla="*/ 4570893 w 12192000"/>
              <a:gd name="connsiteY4" fmla="*/ 4067350 h 6858000"/>
              <a:gd name="connsiteX5" fmla="*/ 5082240 w 12192000"/>
              <a:gd name="connsiteY5" fmla="*/ 4000508 h 6858000"/>
              <a:gd name="connsiteX6" fmla="*/ 5767374 w 12192000"/>
              <a:gd name="connsiteY6" fmla="*/ 3903586 h 6858000"/>
              <a:gd name="connsiteX7" fmla="*/ 6455849 w 12192000"/>
              <a:gd name="connsiteY7" fmla="*/ 3820032 h 6858000"/>
              <a:gd name="connsiteX8" fmla="*/ 7144325 w 12192000"/>
              <a:gd name="connsiteY8" fmla="*/ 3820032 h 6858000"/>
              <a:gd name="connsiteX9" fmla="*/ 7341512 w 12192000"/>
              <a:gd name="connsiteY9" fmla="*/ 3826717 h 6858000"/>
              <a:gd name="connsiteX10" fmla="*/ 7344854 w 12192000"/>
              <a:gd name="connsiteY10" fmla="*/ 3826717 h 6858000"/>
              <a:gd name="connsiteX11" fmla="*/ 7534641 w 12192000"/>
              <a:gd name="connsiteY11" fmla="*/ 3832816 h 6858000"/>
              <a:gd name="connsiteX12" fmla="*/ 7534641 w 12192000"/>
              <a:gd name="connsiteY12" fmla="*/ 5 h 6858000"/>
              <a:gd name="connsiteX13" fmla="*/ 3728859 w 12192000"/>
              <a:gd name="connsiteY13" fmla="*/ 0 h 6858000"/>
              <a:gd name="connsiteX14" fmla="*/ 12192000 w 12192000"/>
              <a:gd name="connsiteY14" fmla="*/ 0 h 6858000"/>
              <a:gd name="connsiteX15" fmla="*/ 12192000 w 12192000"/>
              <a:gd name="connsiteY15" fmla="*/ 1 h 6858000"/>
              <a:gd name="connsiteX16" fmla="*/ 7653538 w 12192000"/>
              <a:gd name="connsiteY16" fmla="*/ 1 h 6858000"/>
              <a:gd name="connsiteX17" fmla="*/ 7653538 w 12192000"/>
              <a:gd name="connsiteY17" fmla="*/ 3836633 h 6858000"/>
              <a:gd name="connsiteX18" fmla="*/ 7773901 w 12192000"/>
              <a:gd name="connsiteY18" fmla="*/ 3840500 h 6858000"/>
              <a:gd name="connsiteX19" fmla="*/ 8200440 w 12192000"/>
              <a:gd name="connsiteY19" fmla="*/ 3856793 h 6858000"/>
              <a:gd name="connsiteX20" fmla="*/ 8517940 w 12192000"/>
              <a:gd name="connsiteY20" fmla="*/ 3860135 h 6858000"/>
              <a:gd name="connsiteX21" fmla="*/ 9206418 w 12192000"/>
              <a:gd name="connsiteY21" fmla="*/ 3863477 h 6858000"/>
              <a:gd name="connsiteX22" fmla="*/ 9891553 w 12192000"/>
              <a:gd name="connsiteY22" fmla="*/ 3850108 h 6858000"/>
              <a:gd name="connsiteX23" fmla="*/ 10586714 w 12192000"/>
              <a:gd name="connsiteY23" fmla="*/ 3810003 h 6858000"/>
              <a:gd name="connsiteX24" fmla="*/ 11271848 w 12192000"/>
              <a:gd name="connsiteY24" fmla="*/ 3756529 h 6858000"/>
              <a:gd name="connsiteX25" fmla="*/ 11709667 w 12192000"/>
              <a:gd name="connsiteY25" fmla="*/ 3636212 h 6858000"/>
              <a:gd name="connsiteX26" fmla="*/ 12184248 w 12192000"/>
              <a:gd name="connsiteY26" fmla="*/ 3429001 h 6858000"/>
              <a:gd name="connsiteX27" fmla="*/ 12192000 w 12192000"/>
              <a:gd name="connsiteY27" fmla="*/ 3437173 h 6858000"/>
              <a:gd name="connsiteX28" fmla="*/ 12192000 w 12192000"/>
              <a:gd name="connsiteY28" fmla="*/ 6858000 h 6858000"/>
              <a:gd name="connsiteX29" fmla="*/ 0 w 12192000"/>
              <a:gd name="connsiteY29" fmla="*/ 6858000 h 6858000"/>
              <a:gd name="connsiteX30" fmla="*/ 0 w 12192000"/>
              <a:gd name="connsiteY30" fmla="*/ 6857989 h 6858000"/>
              <a:gd name="connsiteX31" fmla="*/ 6542821 w 12192000"/>
              <a:gd name="connsiteY31" fmla="*/ 6857989 h 6858000"/>
              <a:gd name="connsiteX32" fmla="*/ 6553813 w 12192000"/>
              <a:gd name="connsiteY32" fmla="*/ 6856417 h 6858000"/>
              <a:gd name="connsiteX33" fmla="*/ 6836849 w 12192000"/>
              <a:gd name="connsiteY33" fmla="*/ 6797865 h 6858000"/>
              <a:gd name="connsiteX34" fmla="*/ 5951187 w 12192000"/>
              <a:gd name="connsiteY34" fmla="*/ 6644126 h 6858000"/>
              <a:gd name="connsiteX35" fmla="*/ 6001320 w 12192000"/>
              <a:gd name="connsiteY35" fmla="*/ 6624073 h 6858000"/>
              <a:gd name="connsiteX36" fmla="*/ 5904397 w 12192000"/>
              <a:gd name="connsiteY36" fmla="*/ 6543863 h 6858000"/>
              <a:gd name="connsiteX37" fmla="*/ 5506684 w 12192000"/>
              <a:gd name="connsiteY37" fmla="*/ 6416862 h 6858000"/>
              <a:gd name="connsiteX38" fmla="*/ 6001320 w 12192000"/>
              <a:gd name="connsiteY38" fmla="*/ 6202967 h 6858000"/>
              <a:gd name="connsiteX39" fmla="*/ 5443186 w 12192000"/>
              <a:gd name="connsiteY39" fmla="*/ 5912202 h 6858000"/>
              <a:gd name="connsiteX40" fmla="*/ 5159104 w 12192000"/>
              <a:gd name="connsiteY40" fmla="*/ 5842017 h 6858000"/>
              <a:gd name="connsiteX41" fmla="*/ 6094899 w 12192000"/>
              <a:gd name="connsiteY41" fmla="*/ 5477726 h 6858000"/>
              <a:gd name="connsiteX42" fmla="*/ 4577576 w 12192000"/>
              <a:gd name="connsiteY42" fmla="*/ 5297251 h 6858000"/>
              <a:gd name="connsiteX43" fmla="*/ 4701234 w 12192000"/>
              <a:gd name="connsiteY43" fmla="*/ 5223724 h 6858000"/>
              <a:gd name="connsiteX44" fmla="*/ 5643712 w 12192000"/>
              <a:gd name="connsiteY44" fmla="*/ 5243777 h 6858000"/>
              <a:gd name="connsiteX45" fmla="*/ 5800793 w 12192000"/>
              <a:gd name="connsiteY45" fmla="*/ 5186961 h 6858000"/>
              <a:gd name="connsiteX46" fmla="*/ 5643712 w 12192000"/>
              <a:gd name="connsiteY46" fmla="*/ 5096724 h 6858000"/>
              <a:gd name="connsiteX47" fmla="*/ 5032104 w 12192000"/>
              <a:gd name="connsiteY47" fmla="*/ 5029881 h 6858000"/>
              <a:gd name="connsiteX48" fmla="*/ 4871682 w 12192000"/>
              <a:gd name="connsiteY48" fmla="*/ 4879485 h 6858000"/>
              <a:gd name="connsiteX49" fmla="*/ 4600971 w 12192000"/>
              <a:gd name="connsiteY49" fmla="*/ 4705695 h 6858000"/>
              <a:gd name="connsiteX50" fmla="*/ 4788128 w 12192000"/>
              <a:gd name="connsiteY50" fmla="*/ 4561984 h 6858000"/>
              <a:gd name="connsiteX51" fmla="*/ 4483995 w 12192000"/>
              <a:gd name="connsiteY51" fmla="*/ 4348088 h 6858000"/>
              <a:gd name="connsiteX52" fmla="*/ 4460097 w 12192000"/>
              <a:gd name="connsiteY52" fmla="*/ 4316252 h 6858000"/>
              <a:gd name="connsiteX53" fmla="*/ 0 w 12192000"/>
              <a:gd name="connsiteY53" fmla="*/ 4316252 h 6858000"/>
              <a:gd name="connsiteX54" fmla="*/ 0 w 12192000"/>
              <a:gd name="connsiteY54" fmla="*/ 4197368 h 6858000"/>
              <a:gd name="connsiteX55" fmla="*/ 3728859 w 12192000"/>
              <a:gd name="connsiteY55" fmla="*/ 41973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6858000">
                <a:moveTo>
                  <a:pt x="3847754" y="5"/>
                </a:moveTo>
                <a:lnTo>
                  <a:pt x="3847754" y="4197373"/>
                </a:lnTo>
                <a:lnTo>
                  <a:pt x="4423416" y="4197373"/>
                </a:lnTo>
                <a:lnTo>
                  <a:pt x="4430942" y="4172627"/>
                </a:lnTo>
                <a:cubicBezTo>
                  <a:pt x="4453920" y="4128344"/>
                  <a:pt x="4509064" y="4095758"/>
                  <a:pt x="4570893" y="4067350"/>
                </a:cubicBezTo>
                <a:cubicBezTo>
                  <a:pt x="4731315" y="3997165"/>
                  <a:pt x="4908447" y="4013876"/>
                  <a:pt x="5082240" y="4000508"/>
                </a:cubicBezTo>
                <a:cubicBezTo>
                  <a:pt x="5312846" y="3970428"/>
                  <a:pt x="5533424" y="3900244"/>
                  <a:pt x="5767374" y="3903586"/>
                </a:cubicBezTo>
                <a:cubicBezTo>
                  <a:pt x="5987953" y="3833401"/>
                  <a:pt x="6231927" y="3910270"/>
                  <a:pt x="6455849" y="3820032"/>
                </a:cubicBezTo>
                <a:cubicBezTo>
                  <a:pt x="6683114" y="3820032"/>
                  <a:pt x="6913720" y="3820032"/>
                  <a:pt x="7144325" y="3820032"/>
                </a:cubicBezTo>
                <a:cubicBezTo>
                  <a:pt x="7211170" y="3823375"/>
                  <a:pt x="7274668" y="3823375"/>
                  <a:pt x="7341512" y="3826717"/>
                </a:cubicBezTo>
                <a:cubicBezTo>
                  <a:pt x="7341512" y="3826717"/>
                  <a:pt x="7344854" y="3826717"/>
                  <a:pt x="7344854" y="3826717"/>
                </a:cubicBezTo>
                <a:lnTo>
                  <a:pt x="7534641" y="3832816"/>
                </a:lnTo>
                <a:lnTo>
                  <a:pt x="7534641" y="5"/>
                </a:lnTo>
                <a:close/>
                <a:moveTo>
                  <a:pt x="3728859" y="0"/>
                </a:moveTo>
                <a:lnTo>
                  <a:pt x="12192000" y="0"/>
                </a:lnTo>
                <a:lnTo>
                  <a:pt x="12192000" y="1"/>
                </a:lnTo>
                <a:lnTo>
                  <a:pt x="7653538" y="1"/>
                </a:lnTo>
                <a:lnTo>
                  <a:pt x="7653538" y="3836633"/>
                </a:lnTo>
                <a:lnTo>
                  <a:pt x="7773901" y="3840500"/>
                </a:lnTo>
                <a:cubicBezTo>
                  <a:pt x="7916359" y="3845096"/>
                  <a:pt x="8058399" y="3850109"/>
                  <a:pt x="8200440" y="3856793"/>
                </a:cubicBezTo>
                <a:cubicBezTo>
                  <a:pt x="8307387" y="3856793"/>
                  <a:pt x="8410993" y="3860135"/>
                  <a:pt x="8517940" y="3860135"/>
                </a:cubicBezTo>
                <a:cubicBezTo>
                  <a:pt x="8745205" y="3876845"/>
                  <a:pt x="8975812" y="3886871"/>
                  <a:pt x="9206418" y="3863477"/>
                </a:cubicBezTo>
                <a:cubicBezTo>
                  <a:pt x="9437024" y="3883530"/>
                  <a:pt x="9660946" y="3870162"/>
                  <a:pt x="9891553" y="3850108"/>
                </a:cubicBezTo>
                <a:cubicBezTo>
                  <a:pt x="10125500" y="3873504"/>
                  <a:pt x="10356108" y="3840082"/>
                  <a:pt x="10586714" y="3810003"/>
                </a:cubicBezTo>
                <a:cubicBezTo>
                  <a:pt x="10817321" y="3823372"/>
                  <a:pt x="11047927" y="3823372"/>
                  <a:pt x="11271848" y="3756529"/>
                </a:cubicBezTo>
                <a:cubicBezTo>
                  <a:pt x="11442298" y="3830056"/>
                  <a:pt x="11525851" y="3589423"/>
                  <a:pt x="11709667" y="3636212"/>
                </a:cubicBezTo>
                <a:cubicBezTo>
                  <a:pt x="11893484" y="3686345"/>
                  <a:pt x="12023827" y="3495843"/>
                  <a:pt x="12184248" y="3429001"/>
                </a:cubicBezTo>
                <a:lnTo>
                  <a:pt x="12192000" y="3437173"/>
                </a:lnTo>
                <a:lnTo>
                  <a:pt x="12192000" y="6858000"/>
                </a:lnTo>
                <a:lnTo>
                  <a:pt x="0" y="6858000"/>
                </a:lnTo>
                <a:lnTo>
                  <a:pt x="0" y="6857989"/>
                </a:lnTo>
                <a:lnTo>
                  <a:pt x="6542821" y="6857989"/>
                </a:lnTo>
                <a:lnTo>
                  <a:pt x="6553813" y="6856417"/>
                </a:lnTo>
                <a:cubicBezTo>
                  <a:pt x="6636844" y="6844080"/>
                  <a:pt x="6761651" y="6822931"/>
                  <a:pt x="6836849" y="6797865"/>
                </a:cubicBezTo>
                <a:cubicBezTo>
                  <a:pt x="6663059" y="6794522"/>
                  <a:pt x="5977924" y="6667523"/>
                  <a:pt x="5951187" y="6644126"/>
                </a:cubicBezTo>
                <a:cubicBezTo>
                  <a:pt x="5964556" y="6637442"/>
                  <a:pt x="5984611" y="6630759"/>
                  <a:pt x="6001320" y="6624073"/>
                </a:cubicBezTo>
                <a:cubicBezTo>
                  <a:pt x="5964556" y="6604022"/>
                  <a:pt x="5934477" y="6580627"/>
                  <a:pt x="5904397" y="6543863"/>
                </a:cubicBezTo>
                <a:cubicBezTo>
                  <a:pt x="5807476" y="6420205"/>
                  <a:pt x="5643712" y="6463653"/>
                  <a:pt x="5506684" y="6416862"/>
                </a:cubicBezTo>
                <a:cubicBezTo>
                  <a:pt x="5593580" y="6156177"/>
                  <a:pt x="5824187" y="6253098"/>
                  <a:pt x="6001320" y="6202967"/>
                </a:cubicBezTo>
                <a:cubicBezTo>
                  <a:pt x="5536764" y="6049228"/>
                  <a:pt x="5627001" y="5969017"/>
                  <a:pt x="5443186" y="5912202"/>
                </a:cubicBezTo>
                <a:cubicBezTo>
                  <a:pt x="5212579" y="5842017"/>
                  <a:pt x="5159104" y="5842017"/>
                  <a:pt x="5159104" y="5842017"/>
                </a:cubicBezTo>
                <a:cubicBezTo>
                  <a:pt x="5429816" y="5628122"/>
                  <a:pt x="5754003" y="5858729"/>
                  <a:pt x="6094899" y="5477726"/>
                </a:cubicBezTo>
                <a:cubicBezTo>
                  <a:pt x="5767371" y="5424253"/>
                  <a:pt x="4788128" y="5397515"/>
                  <a:pt x="4577576" y="5297251"/>
                </a:cubicBezTo>
                <a:cubicBezTo>
                  <a:pt x="4657786" y="5334014"/>
                  <a:pt x="4664471" y="5223724"/>
                  <a:pt x="4701234" y="5223724"/>
                </a:cubicBezTo>
                <a:cubicBezTo>
                  <a:pt x="5012051" y="5220383"/>
                  <a:pt x="5329552" y="5283884"/>
                  <a:pt x="5643712" y="5243777"/>
                </a:cubicBezTo>
                <a:cubicBezTo>
                  <a:pt x="5700528" y="5240436"/>
                  <a:pt x="5790766" y="5270513"/>
                  <a:pt x="5800793" y="5186961"/>
                </a:cubicBezTo>
                <a:cubicBezTo>
                  <a:pt x="5810818" y="5083355"/>
                  <a:pt x="5693843" y="5106750"/>
                  <a:pt x="5643712" y="5096724"/>
                </a:cubicBezTo>
                <a:cubicBezTo>
                  <a:pt x="5439842" y="5063302"/>
                  <a:pt x="5239316" y="5049935"/>
                  <a:pt x="5032104" y="5029881"/>
                </a:cubicBezTo>
                <a:cubicBezTo>
                  <a:pt x="4945209" y="5019854"/>
                  <a:pt x="4838261" y="5039907"/>
                  <a:pt x="4871682" y="4879485"/>
                </a:cubicBezTo>
                <a:cubicBezTo>
                  <a:pt x="4844944" y="4725749"/>
                  <a:pt x="4684523" y="4779222"/>
                  <a:pt x="4600971" y="4705695"/>
                </a:cubicBezTo>
                <a:cubicBezTo>
                  <a:pt x="4641075" y="4618800"/>
                  <a:pt x="4754708" y="4678959"/>
                  <a:pt x="4788128" y="4561984"/>
                </a:cubicBezTo>
                <a:cubicBezTo>
                  <a:pt x="4627707" y="4598747"/>
                  <a:pt x="4644418" y="4344747"/>
                  <a:pt x="4483995" y="4348088"/>
                </a:cubicBezTo>
                <a:lnTo>
                  <a:pt x="4460097" y="4316252"/>
                </a:lnTo>
                <a:lnTo>
                  <a:pt x="0" y="4316252"/>
                </a:lnTo>
                <a:lnTo>
                  <a:pt x="0" y="4197368"/>
                </a:lnTo>
                <a:lnTo>
                  <a:pt x="3728859" y="419736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8F8DA0-F23A-C125-E905-32F35C018B80}"/>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i="1"/>
              <a:t>Study Materials – Implicit Task</a:t>
            </a:r>
          </a:p>
        </p:txBody>
      </p:sp>
      <p:pic>
        <p:nvPicPr>
          <p:cNvPr id="4" name="Picture 3" descr="A person with her arms crossed&#10;&#10;Description automatically generated">
            <a:extLst>
              <a:ext uri="{FF2B5EF4-FFF2-40B4-BE49-F238E27FC236}">
                <a16:creationId xmlns:a16="http://schemas.microsoft.com/office/drawing/2014/main" id="{7160223E-4F4A-4DBE-5075-7467884826CE}"/>
              </a:ext>
            </a:extLst>
          </p:cNvPr>
          <p:cNvPicPr>
            <a:picLocks noChangeAspect="1"/>
          </p:cNvPicPr>
          <p:nvPr/>
        </p:nvPicPr>
        <p:blipFill>
          <a:blip r:embed="rId3"/>
          <a:stretch>
            <a:fillRect/>
          </a:stretch>
        </p:blipFill>
        <p:spPr>
          <a:xfrm>
            <a:off x="502187" y="1227344"/>
            <a:ext cx="2793747" cy="1864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descr="A person in a suit with her arms crossed&#10;&#10;Description automatically generated">
            <a:extLst>
              <a:ext uri="{FF2B5EF4-FFF2-40B4-BE49-F238E27FC236}">
                <a16:creationId xmlns:a16="http://schemas.microsoft.com/office/drawing/2014/main" id="{D935CF2A-39BB-E7AA-8167-BC446FF2A278}"/>
              </a:ext>
            </a:extLst>
          </p:cNvPr>
          <p:cNvPicPr>
            <a:picLocks noChangeAspect="1"/>
          </p:cNvPicPr>
          <p:nvPr/>
        </p:nvPicPr>
        <p:blipFill>
          <a:blip r:embed="rId4"/>
          <a:stretch>
            <a:fillRect/>
          </a:stretch>
        </p:blipFill>
        <p:spPr>
          <a:xfrm>
            <a:off x="4237631" y="1086213"/>
            <a:ext cx="2897872" cy="19270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23006044-D92E-9739-8888-388474607EDD}"/>
              </a:ext>
            </a:extLst>
          </p:cNvPr>
          <p:cNvPicPr>
            <a:picLocks noChangeAspect="1"/>
          </p:cNvPicPr>
          <p:nvPr/>
        </p:nvPicPr>
        <p:blipFill>
          <a:blip r:embed="rId5"/>
          <a:stretch>
            <a:fillRect/>
          </a:stretch>
        </p:blipFill>
        <p:spPr>
          <a:xfrm>
            <a:off x="8055085" y="829958"/>
            <a:ext cx="3504569" cy="23292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person in a suit and tie&#10;&#10;Description automatically generated">
            <a:extLst>
              <a:ext uri="{FF2B5EF4-FFF2-40B4-BE49-F238E27FC236}">
                <a16:creationId xmlns:a16="http://schemas.microsoft.com/office/drawing/2014/main" id="{EF40D931-EEE1-33B6-1AED-7D75E6AF992B}"/>
              </a:ext>
            </a:extLst>
          </p:cNvPr>
          <p:cNvPicPr>
            <a:picLocks noChangeAspect="1"/>
          </p:cNvPicPr>
          <p:nvPr/>
        </p:nvPicPr>
        <p:blipFill>
          <a:blip r:embed="rId6"/>
          <a:stretch>
            <a:fillRect/>
          </a:stretch>
        </p:blipFill>
        <p:spPr>
          <a:xfrm>
            <a:off x="808599" y="4667534"/>
            <a:ext cx="3122619" cy="1639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25AA62E-F5B2-CF98-0777-AB9B911D8480}"/>
              </a:ext>
            </a:extLst>
          </p:cNvPr>
          <p:cNvSpPr txBox="1"/>
          <p:nvPr/>
        </p:nvSpPr>
        <p:spPr>
          <a:xfrm>
            <a:off x="790432" y="3326641"/>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9,9,9,8</a:t>
            </a:r>
          </a:p>
        </p:txBody>
      </p:sp>
      <p:sp>
        <p:nvSpPr>
          <p:cNvPr id="10" name="TextBox 9">
            <a:extLst>
              <a:ext uri="{FF2B5EF4-FFF2-40B4-BE49-F238E27FC236}">
                <a16:creationId xmlns:a16="http://schemas.microsoft.com/office/drawing/2014/main" id="{7D6A107D-9B1C-F21B-8EF3-F7379F28057E}"/>
              </a:ext>
            </a:extLst>
          </p:cNvPr>
          <p:cNvSpPr txBox="1"/>
          <p:nvPr/>
        </p:nvSpPr>
        <p:spPr>
          <a:xfrm>
            <a:off x="4554939" y="3326640"/>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8,8,9,7</a:t>
            </a:r>
          </a:p>
        </p:txBody>
      </p:sp>
      <p:sp>
        <p:nvSpPr>
          <p:cNvPr id="11" name="TextBox 10">
            <a:extLst>
              <a:ext uri="{FF2B5EF4-FFF2-40B4-BE49-F238E27FC236}">
                <a16:creationId xmlns:a16="http://schemas.microsoft.com/office/drawing/2014/main" id="{89B1DA85-082D-19E6-1207-4518A765681B}"/>
              </a:ext>
            </a:extLst>
          </p:cNvPr>
          <p:cNvSpPr txBox="1"/>
          <p:nvPr/>
        </p:nvSpPr>
        <p:spPr>
          <a:xfrm>
            <a:off x="1040640" y="6420133"/>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7,8,9,9</a:t>
            </a:r>
          </a:p>
        </p:txBody>
      </p:sp>
      <p:sp>
        <p:nvSpPr>
          <p:cNvPr id="12" name="TextBox 11">
            <a:extLst>
              <a:ext uri="{FF2B5EF4-FFF2-40B4-BE49-F238E27FC236}">
                <a16:creationId xmlns:a16="http://schemas.microsoft.com/office/drawing/2014/main" id="{57BD6DD5-EC61-2A55-F083-6BE58B042B5E}"/>
              </a:ext>
            </a:extLst>
          </p:cNvPr>
          <p:cNvSpPr txBox="1"/>
          <p:nvPr/>
        </p:nvSpPr>
        <p:spPr>
          <a:xfrm>
            <a:off x="8672014" y="3326641"/>
            <a:ext cx="24964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9,6,6,10</a:t>
            </a:r>
          </a:p>
        </p:txBody>
      </p:sp>
      <p:sp>
        <p:nvSpPr>
          <p:cNvPr id="14" name="TextBox 13">
            <a:extLst>
              <a:ext uri="{FF2B5EF4-FFF2-40B4-BE49-F238E27FC236}">
                <a16:creationId xmlns:a16="http://schemas.microsoft.com/office/drawing/2014/main" id="{C08613A9-56BF-47A4-E719-62C6196AEC48}"/>
              </a:ext>
            </a:extLst>
          </p:cNvPr>
          <p:cNvSpPr txBox="1"/>
          <p:nvPr/>
        </p:nvSpPr>
        <p:spPr>
          <a:xfrm>
            <a:off x="7273119" y="5817356"/>
            <a:ext cx="32015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Threshold: ≥7</a:t>
            </a:r>
          </a:p>
        </p:txBody>
      </p:sp>
    </p:spTree>
    <p:extLst>
      <p:ext uri="{BB962C8B-B14F-4D97-AF65-F5344CB8AC3E}">
        <p14:creationId xmlns:p14="http://schemas.microsoft.com/office/powerpoint/2010/main" val="1862957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7" name="Rectangle 16">
            <a:extLst>
              <a:ext uri="{FF2B5EF4-FFF2-40B4-BE49-F238E27FC236}">
                <a16:creationId xmlns:a16="http://schemas.microsoft.com/office/drawing/2014/main" id="{37B024FF-40E3-4234-A8A8-4AEA325DC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686D085-F759-4499-94EC-3EA028126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B9D56ACA-1E9F-4685-8853-D3A4777AC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847754 w 12192000"/>
              <a:gd name="connsiteY0" fmla="*/ 5 h 6858000"/>
              <a:gd name="connsiteX1" fmla="*/ 3847754 w 12192000"/>
              <a:gd name="connsiteY1" fmla="*/ 4197373 h 6858000"/>
              <a:gd name="connsiteX2" fmla="*/ 4423416 w 12192000"/>
              <a:gd name="connsiteY2" fmla="*/ 4197373 h 6858000"/>
              <a:gd name="connsiteX3" fmla="*/ 4430942 w 12192000"/>
              <a:gd name="connsiteY3" fmla="*/ 4172627 h 6858000"/>
              <a:gd name="connsiteX4" fmla="*/ 4570893 w 12192000"/>
              <a:gd name="connsiteY4" fmla="*/ 4067350 h 6858000"/>
              <a:gd name="connsiteX5" fmla="*/ 5082240 w 12192000"/>
              <a:gd name="connsiteY5" fmla="*/ 4000508 h 6858000"/>
              <a:gd name="connsiteX6" fmla="*/ 5767374 w 12192000"/>
              <a:gd name="connsiteY6" fmla="*/ 3903586 h 6858000"/>
              <a:gd name="connsiteX7" fmla="*/ 6455849 w 12192000"/>
              <a:gd name="connsiteY7" fmla="*/ 3820032 h 6858000"/>
              <a:gd name="connsiteX8" fmla="*/ 7144325 w 12192000"/>
              <a:gd name="connsiteY8" fmla="*/ 3820032 h 6858000"/>
              <a:gd name="connsiteX9" fmla="*/ 7341512 w 12192000"/>
              <a:gd name="connsiteY9" fmla="*/ 3826717 h 6858000"/>
              <a:gd name="connsiteX10" fmla="*/ 7344854 w 12192000"/>
              <a:gd name="connsiteY10" fmla="*/ 3826717 h 6858000"/>
              <a:gd name="connsiteX11" fmla="*/ 7534641 w 12192000"/>
              <a:gd name="connsiteY11" fmla="*/ 3832816 h 6858000"/>
              <a:gd name="connsiteX12" fmla="*/ 7534641 w 12192000"/>
              <a:gd name="connsiteY12" fmla="*/ 5 h 6858000"/>
              <a:gd name="connsiteX13" fmla="*/ 3728859 w 12192000"/>
              <a:gd name="connsiteY13" fmla="*/ 0 h 6858000"/>
              <a:gd name="connsiteX14" fmla="*/ 12192000 w 12192000"/>
              <a:gd name="connsiteY14" fmla="*/ 0 h 6858000"/>
              <a:gd name="connsiteX15" fmla="*/ 12192000 w 12192000"/>
              <a:gd name="connsiteY15" fmla="*/ 1 h 6858000"/>
              <a:gd name="connsiteX16" fmla="*/ 7653538 w 12192000"/>
              <a:gd name="connsiteY16" fmla="*/ 1 h 6858000"/>
              <a:gd name="connsiteX17" fmla="*/ 7653538 w 12192000"/>
              <a:gd name="connsiteY17" fmla="*/ 3836633 h 6858000"/>
              <a:gd name="connsiteX18" fmla="*/ 7773901 w 12192000"/>
              <a:gd name="connsiteY18" fmla="*/ 3840500 h 6858000"/>
              <a:gd name="connsiteX19" fmla="*/ 8200440 w 12192000"/>
              <a:gd name="connsiteY19" fmla="*/ 3856793 h 6858000"/>
              <a:gd name="connsiteX20" fmla="*/ 8517940 w 12192000"/>
              <a:gd name="connsiteY20" fmla="*/ 3860135 h 6858000"/>
              <a:gd name="connsiteX21" fmla="*/ 9206418 w 12192000"/>
              <a:gd name="connsiteY21" fmla="*/ 3863477 h 6858000"/>
              <a:gd name="connsiteX22" fmla="*/ 9891553 w 12192000"/>
              <a:gd name="connsiteY22" fmla="*/ 3850108 h 6858000"/>
              <a:gd name="connsiteX23" fmla="*/ 10586714 w 12192000"/>
              <a:gd name="connsiteY23" fmla="*/ 3810003 h 6858000"/>
              <a:gd name="connsiteX24" fmla="*/ 11271848 w 12192000"/>
              <a:gd name="connsiteY24" fmla="*/ 3756529 h 6858000"/>
              <a:gd name="connsiteX25" fmla="*/ 11709667 w 12192000"/>
              <a:gd name="connsiteY25" fmla="*/ 3636212 h 6858000"/>
              <a:gd name="connsiteX26" fmla="*/ 12184248 w 12192000"/>
              <a:gd name="connsiteY26" fmla="*/ 3429001 h 6858000"/>
              <a:gd name="connsiteX27" fmla="*/ 12192000 w 12192000"/>
              <a:gd name="connsiteY27" fmla="*/ 3437173 h 6858000"/>
              <a:gd name="connsiteX28" fmla="*/ 12192000 w 12192000"/>
              <a:gd name="connsiteY28" fmla="*/ 6858000 h 6858000"/>
              <a:gd name="connsiteX29" fmla="*/ 0 w 12192000"/>
              <a:gd name="connsiteY29" fmla="*/ 6858000 h 6858000"/>
              <a:gd name="connsiteX30" fmla="*/ 0 w 12192000"/>
              <a:gd name="connsiteY30" fmla="*/ 6857989 h 6858000"/>
              <a:gd name="connsiteX31" fmla="*/ 6542821 w 12192000"/>
              <a:gd name="connsiteY31" fmla="*/ 6857989 h 6858000"/>
              <a:gd name="connsiteX32" fmla="*/ 6553813 w 12192000"/>
              <a:gd name="connsiteY32" fmla="*/ 6856417 h 6858000"/>
              <a:gd name="connsiteX33" fmla="*/ 6836849 w 12192000"/>
              <a:gd name="connsiteY33" fmla="*/ 6797865 h 6858000"/>
              <a:gd name="connsiteX34" fmla="*/ 5951187 w 12192000"/>
              <a:gd name="connsiteY34" fmla="*/ 6644126 h 6858000"/>
              <a:gd name="connsiteX35" fmla="*/ 6001320 w 12192000"/>
              <a:gd name="connsiteY35" fmla="*/ 6624073 h 6858000"/>
              <a:gd name="connsiteX36" fmla="*/ 5904397 w 12192000"/>
              <a:gd name="connsiteY36" fmla="*/ 6543863 h 6858000"/>
              <a:gd name="connsiteX37" fmla="*/ 5506684 w 12192000"/>
              <a:gd name="connsiteY37" fmla="*/ 6416862 h 6858000"/>
              <a:gd name="connsiteX38" fmla="*/ 6001320 w 12192000"/>
              <a:gd name="connsiteY38" fmla="*/ 6202967 h 6858000"/>
              <a:gd name="connsiteX39" fmla="*/ 5443186 w 12192000"/>
              <a:gd name="connsiteY39" fmla="*/ 5912202 h 6858000"/>
              <a:gd name="connsiteX40" fmla="*/ 5159104 w 12192000"/>
              <a:gd name="connsiteY40" fmla="*/ 5842017 h 6858000"/>
              <a:gd name="connsiteX41" fmla="*/ 6094899 w 12192000"/>
              <a:gd name="connsiteY41" fmla="*/ 5477726 h 6858000"/>
              <a:gd name="connsiteX42" fmla="*/ 4577576 w 12192000"/>
              <a:gd name="connsiteY42" fmla="*/ 5297251 h 6858000"/>
              <a:gd name="connsiteX43" fmla="*/ 4701234 w 12192000"/>
              <a:gd name="connsiteY43" fmla="*/ 5223724 h 6858000"/>
              <a:gd name="connsiteX44" fmla="*/ 5643712 w 12192000"/>
              <a:gd name="connsiteY44" fmla="*/ 5243777 h 6858000"/>
              <a:gd name="connsiteX45" fmla="*/ 5800793 w 12192000"/>
              <a:gd name="connsiteY45" fmla="*/ 5186961 h 6858000"/>
              <a:gd name="connsiteX46" fmla="*/ 5643712 w 12192000"/>
              <a:gd name="connsiteY46" fmla="*/ 5096724 h 6858000"/>
              <a:gd name="connsiteX47" fmla="*/ 5032104 w 12192000"/>
              <a:gd name="connsiteY47" fmla="*/ 5029881 h 6858000"/>
              <a:gd name="connsiteX48" fmla="*/ 4871682 w 12192000"/>
              <a:gd name="connsiteY48" fmla="*/ 4879485 h 6858000"/>
              <a:gd name="connsiteX49" fmla="*/ 4600971 w 12192000"/>
              <a:gd name="connsiteY49" fmla="*/ 4705695 h 6858000"/>
              <a:gd name="connsiteX50" fmla="*/ 4788128 w 12192000"/>
              <a:gd name="connsiteY50" fmla="*/ 4561984 h 6858000"/>
              <a:gd name="connsiteX51" fmla="*/ 4483995 w 12192000"/>
              <a:gd name="connsiteY51" fmla="*/ 4348088 h 6858000"/>
              <a:gd name="connsiteX52" fmla="*/ 4460097 w 12192000"/>
              <a:gd name="connsiteY52" fmla="*/ 4316252 h 6858000"/>
              <a:gd name="connsiteX53" fmla="*/ 0 w 12192000"/>
              <a:gd name="connsiteY53" fmla="*/ 4316252 h 6858000"/>
              <a:gd name="connsiteX54" fmla="*/ 0 w 12192000"/>
              <a:gd name="connsiteY54" fmla="*/ 4197368 h 6858000"/>
              <a:gd name="connsiteX55" fmla="*/ 3728859 w 12192000"/>
              <a:gd name="connsiteY55" fmla="*/ 41973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6858000">
                <a:moveTo>
                  <a:pt x="3847754" y="5"/>
                </a:moveTo>
                <a:lnTo>
                  <a:pt x="3847754" y="4197373"/>
                </a:lnTo>
                <a:lnTo>
                  <a:pt x="4423416" y="4197373"/>
                </a:lnTo>
                <a:lnTo>
                  <a:pt x="4430942" y="4172627"/>
                </a:lnTo>
                <a:cubicBezTo>
                  <a:pt x="4453920" y="4128344"/>
                  <a:pt x="4509064" y="4095758"/>
                  <a:pt x="4570893" y="4067350"/>
                </a:cubicBezTo>
                <a:cubicBezTo>
                  <a:pt x="4731315" y="3997165"/>
                  <a:pt x="4908447" y="4013876"/>
                  <a:pt x="5082240" y="4000508"/>
                </a:cubicBezTo>
                <a:cubicBezTo>
                  <a:pt x="5312846" y="3970428"/>
                  <a:pt x="5533424" y="3900244"/>
                  <a:pt x="5767374" y="3903586"/>
                </a:cubicBezTo>
                <a:cubicBezTo>
                  <a:pt x="5987953" y="3833401"/>
                  <a:pt x="6231927" y="3910270"/>
                  <a:pt x="6455849" y="3820032"/>
                </a:cubicBezTo>
                <a:cubicBezTo>
                  <a:pt x="6683114" y="3820032"/>
                  <a:pt x="6913720" y="3820032"/>
                  <a:pt x="7144325" y="3820032"/>
                </a:cubicBezTo>
                <a:cubicBezTo>
                  <a:pt x="7211170" y="3823375"/>
                  <a:pt x="7274668" y="3823375"/>
                  <a:pt x="7341512" y="3826717"/>
                </a:cubicBezTo>
                <a:cubicBezTo>
                  <a:pt x="7341512" y="3826717"/>
                  <a:pt x="7344854" y="3826717"/>
                  <a:pt x="7344854" y="3826717"/>
                </a:cubicBezTo>
                <a:lnTo>
                  <a:pt x="7534641" y="3832816"/>
                </a:lnTo>
                <a:lnTo>
                  <a:pt x="7534641" y="5"/>
                </a:lnTo>
                <a:close/>
                <a:moveTo>
                  <a:pt x="3728859" y="0"/>
                </a:moveTo>
                <a:lnTo>
                  <a:pt x="12192000" y="0"/>
                </a:lnTo>
                <a:lnTo>
                  <a:pt x="12192000" y="1"/>
                </a:lnTo>
                <a:lnTo>
                  <a:pt x="7653538" y="1"/>
                </a:lnTo>
                <a:lnTo>
                  <a:pt x="7653538" y="3836633"/>
                </a:lnTo>
                <a:lnTo>
                  <a:pt x="7773901" y="3840500"/>
                </a:lnTo>
                <a:cubicBezTo>
                  <a:pt x="7916359" y="3845096"/>
                  <a:pt x="8058399" y="3850109"/>
                  <a:pt x="8200440" y="3856793"/>
                </a:cubicBezTo>
                <a:cubicBezTo>
                  <a:pt x="8307387" y="3856793"/>
                  <a:pt x="8410993" y="3860135"/>
                  <a:pt x="8517940" y="3860135"/>
                </a:cubicBezTo>
                <a:cubicBezTo>
                  <a:pt x="8745205" y="3876845"/>
                  <a:pt x="8975812" y="3886871"/>
                  <a:pt x="9206418" y="3863477"/>
                </a:cubicBezTo>
                <a:cubicBezTo>
                  <a:pt x="9437024" y="3883530"/>
                  <a:pt x="9660946" y="3870162"/>
                  <a:pt x="9891553" y="3850108"/>
                </a:cubicBezTo>
                <a:cubicBezTo>
                  <a:pt x="10125500" y="3873504"/>
                  <a:pt x="10356108" y="3840082"/>
                  <a:pt x="10586714" y="3810003"/>
                </a:cubicBezTo>
                <a:cubicBezTo>
                  <a:pt x="10817321" y="3823372"/>
                  <a:pt x="11047927" y="3823372"/>
                  <a:pt x="11271848" y="3756529"/>
                </a:cubicBezTo>
                <a:cubicBezTo>
                  <a:pt x="11442298" y="3830056"/>
                  <a:pt x="11525851" y="3589423"/>
                  <a:pt x="11709667" y="3636212"/>
                </a:cubicBezTo>
                <a:cubicBezTo>
                  <a:pt x="11893484" y="3686345"/>
                  <a:pt x="12023827" y="3495843"/>
                  <a:pt x="12184248" y="3429001"/>
                </a:cubicBezTo>
                <a:lnTo>
                  <a:pt x="12192000" y="3437173"/>
                </a:lnTo>
                <a:lnTo>
                  <a:pt x="12192000" y="6858000"/>
                </a:lnTo>
                <a:lnTo>
                  <a:pt x="0" y="6858000"/>
                </a:lnTo>
                <a:lnTo>
                  <a:pt x="0" y="6857989"/>
                </a:lnTo>
                <a:lnTo>
                  <a:pt x="6542821" y="6857989"/>
                </a:lnTo>
                <a:lnTo>
                  <a:pt x="6553813" y="6856417"/>
                </a:lnTo>
                <a:cubicBezTo>
                  <a:pt x="6636844" y="6844080"/>
                  <a:pt x="6761651" y="6822931"/>
                  <a:pt x="6836849" y="6797865"/>
                </a:cubicBezTo>
                <a:cubicBezTo>
                  <a:pt x="6663059" y="6794522"/>
                  <a:pt x="5977924" y="6667523"/>
                  <a:pt x="5951187" y="6644126"/>
                </a:cubicBezTo>
                <a:cubicBezTo>
                  <a:pt x="5964556" y="6637442"/>
                  <a:pt x="5984611" y="6630759"/>
                  <a:pt x="6001320" y="6624073"/>
                </a:cubicBezTo>
                <a:cubicBezTo>
                  <a:pt x="5964556" y="6604022"/>
                  <a:pt x="5934477" y="6580627"/>
                  <a:pt x="5904397" y="6543863"/>
                </a:cubicBezTo>
                <a:cubicBezTo>
                  <a:pt x="5807476" y="6420205"/>
                  <a:pt x="5643712" y="6463653"/>
                  <a:pt x="5506684" y="6416862"/>
                </a:cubicBezTo>
                <a:cubicBezTo>
                  <a:pt x="5593580" y="6156177"/>
                  <a:pt x="5824187" y="6253098"/>
                  <a:pt x="6001320" y="6202967"/>
                </a:cubicBezTo>
                <a:cubicBezTo>
                  <a:pt x="5536764" y="6049228"/>
                  <a:pt x="5627001" y="5969017"/>
                  <a:pt x="5443186" y="5912202"/>
                </a:cubicBezTo>
                <a:cubicBezTo>
                  <a:pt x="5212579" y="5842017"/>
                  <a:pt x="5159104" y="5842017"/>
                  <a:pt x="5159104" y="5842017"/>
                </a:cubicBezTo>
                <a:cubicBezTo>
                  <a:pt x="5429816" y="5628122"/>
                  <a:pt x="5754003" y="5858729"/>
                  <a:pt x="6094899" y="5477726"/>
                </a:cubicBezTo>
                <a:cubicBezTo>
                  <a:pt x="5767371" y="5424253"/>
                  <a:pt x="4788128" y="5397515"/>
                  <a:pt x="4577576" y="5297251"/>
                </a:cubicBezTo>
                <a:cubicBezTo>
                  <a:pt x="4657786" y="5334014"/>
                  <a:pt x="4664471" y="5223724"/>
                  <a:pt x="4701234" y="5223724"/>
                </a:cubicBezTo>
                <a:cubicBezTo>
                  <a:pt x="5012051" y="5220383"/>
                  <a:pt x="5329552" y="5283884"/>
                  <a:pt x="5643712" y="5243777"/>
                </a:cubicBezTo>
                <a:cubicBezTo>
                  <a:pt x="5700528" y="5240436"/>
                  <a:pt x="5790766" y="5270513"/>
                  <a:pt x="5800793" y="5186961"/>
                </a:cubicBezTo>
                <a:cubicBezTo>
                  <a:pt x="5810818" y="5083355"/>
                  <a:pt x="5693843" y="5106750"/>
                  <a:pt x="5643712" y="5096724"/>
                </a:cubicBezTo>
                <a:cubicBezTo>
                  <a:pt x="5439842" y="5063302"/>
                  <a:pt x="5239316" y="5049935"/>
                  <a:pt x="5032104" y="5029881"/>
                </a:cubicBezTo>
                <a:cubicBezTo>
                  <a:pt x="4945209" y="5019854"/>
                  <a:pt x="4838261" y="5039907"/>
                  <a:pt x="4871682" y="4879485"/>
                </a:cubicBezTo>
                <a:cubicBezTo>
                  <a:pt x="4844944" y="4725749"/>
                  <a:pt x="4684523" y="4779222"/>
                  <a:pt x="4600971" y="4705695"/>
                </a:cubicBezTo>
                <a:cubicBezTo>
                  <a:pt x="4641075" y="4618800"/>
                  <a:pt x="4754708" y="4678959"/>
                  <a:pt x="4788128" y="4561984"/>
                </a:cubicBezTo>
                <a:cubicBezTo>
                  <a:pt x="4627707" y="4598747"/>
                  <a:pt x="4644418" y="4344747"/>
                  <a:pt x="4483995" y="4348088"/>
                </a:cubicBezTo>
                <a:lnTo>
                  <a:pt x="4460097" y="4316252"/>
                </a:lnTo>
                <a:lnTo>
                  <a:pt x="0" y="4316252"/>
                </a:lnTo>
                <a:lnTo>
                  <a:pt x="0" y="4197368"/>
                </a:lnTo>
                <a:lnTo>
                  <a:pt x="3728859" y="419736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9A40AC-FC23-F47B-D4DC-DC282EFBDEFE}"/>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i="1"/>
              <a:t>Study Materials – Implicit Task</a:t>
            </a:r>
          </a:p>
        </p:txBody>
      </p:sp>
      <p:pic>
        <p:nvPicPr>
          <p:cNvPr id="8" name="Picture 7" descr="A person cleaning a window&#10;&#10;Description automatically generated">
            <a:extLst>
              <a:ext uri="{FF2B5EF4-FFF2-40B4-BE49-F238E27FC236}">
                <a16:creationId xmlns:a16="http://schemas.microsoft.com/office/drawing/2014/main" id="{D003A3EF-6A30-2834-4C4D-558A3917B275}"/>
              </a:ext>
            </a:extLst>
          </p:cNvPr>
          <p:cNvPicPr>
            <a:picLocks noChangeAspect="1"/>
          </p:cNvPicPr>
          <p:nvPr/>
        </p:nvPicPr>
        <p:blipFill>
          <a:blip r:embed="rId3"/>
          <a:stretch>
            <a:fillRect/>
          </a:stretch>
        </p:blipFill>
        <p:spPr>
          <a:xfrm>
            <a:off x="502187" y="1227344"/>
            <a:ext cx="2793747" cy="1864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person cleaning a window&#10;&#10;Description automatically generated">
            <a:extLst>
              <a:ext uri="{FF2B5EF4-FFF2-40B4-BE49-F238E27FC236}">
                <a16:creationId xmlns:a16="http://schemas.microsoft.com/office/drawing/2014/main" id="{15F4507C-6F88-9AA4-03FC-09DB770E9E44}"/>
              </a:ext>
            </a:extLst>
          </p:cNvPr>
          <p:cNvPicPr>
            <a:picLocks noChangeAspect="1"/>
          </p:cNvPicPr>
          <p:nvPr/>
        </p:nvPicPr>
        <p:blipFill>
          <a:blip r:embed="rId4"/>
          <a:stretch>
            <a:fillRect/>
          </a:stretch>
        </p:blipFill>
        <p:spPr>
          <a:xfrm>
            <a:off x="4237631" y="1082590"/>
            <a:ext cx="2897872" cy="19343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A person standing in front of a flower shop&#10;&#10;Description automatically generated">
            <a:extLst>
              <a:ext uri="{FF2B5EF4-FFF2-40B4-BE49-F238E27FC236}">
                <a16:creationId xmlns:a16="http://schemas.microsoft.com/office/drawing/2014/main" id="{8C2D6B7F-99FC-20B5-AB6C-D6A6A7B5BB7E}"/>
              </a:ext>
            </a:extLst>
          </p:cNvPr>
          <p:cNvPicPr>
            <a:picLocks noChangeAspect="1"/>
          </p:cNvPicPr>
          <p:nvPr/>
        </p:nvPicPr>
        <p:blipFill>
          <a:blip r:embed="rId5"/>
          <a:stretch>
            <a:fillRect/>
          </a:stretch>
        </p:blipFill>
        <p:spPr>
          <a:xfrm>
            <a:off x="8055085" y="828521"/>
            <a:ext cx="3504569" cy="2332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person wearing a yellow hard hat and safety vest&#10;&#10;Description automatically generated">
            <a:extLst>
              <a:ext uri="{FF2B5EF4-FFF2-40B4-BE49-F238E27FC236}">
                <a16:creationId xmlns:a16="http://schemas.microsoft.com/office/drawing/2014/main" id="{6CB44F23-C5EE-D2EC-5888-DB70232C5290}"/>
              </a:ext>
            </a:extLst>
          </p:cNvPr>
          <p:cNvPicPr>
            <a:picLocks noChangeAspect="1"/>
          </p:cNvPicPr>
          <p:nvPr/>
        </p:nvPicPr>
        <p:blipFill>
          <a:blip r:embed="rId6"/>
          <a:stretch>
            <a:fillRect/>
          </a:stretch>
        </p:blipFill>
        <p:spPr>
          <a:xfrm>
            <a:off x="986470" y="4667534"/>
            <a:ext cx="2766877" cy="1639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6A0B2522-F874-8EA4-2B24-2005BED31562}"/>
              </a:ext>
            </a:extLst>
          </p:cNvPr>
          <p:cNvSpPr txBox="1"/>
          <p:nvPr/>
        </p:nvSpPr>
        <p:spPr>
          <a:xfrm>
            <a:off x="790432" y="3326641"/>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2,0,2,4</a:t>
            </a:r>
          </a:p>
        </p:txBody>
      </p:sp>
      <p:sp>
        <p:nvSpPr>
          <p:cNvPr id="14" name="TextBox 13">
            <a:extLst>
              <a:ext uri="{FF2B5EF4-FFF2-40B4-BE49-F238E27FC236}">
                <a16:creationId xmlns:a16="http://schemas.microsoft.com/office/drawing/2014/main" id="{71A5506C-1147-93A7-796D-B69523F78E07}"/>
              </a:ext>
            </a:extLst>
          </p:cNvPr>
          <p:cNvSpPr txBox="1"/>
          <p:nvPr/>
        </p:nvSpPr>
        <p:spPr>
          <a:xfrm>
            <a:off x="1113429" y="6401937"/>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2,0,3,3</a:t>
            </a:r>
          </a:p>
        </p:txBody>
      </p:sp>
      <p:sp>
        <p:nvSpPr>
          <p:cNvPr id="18" name="TextBox 17">
            <a:extLst>
              <a:ext uri="{FF2B5EF4-FFF2-40B4-BE49-F238E27FC236}">
                <a16:creationId xmlns:a16="http://schemas.microsoft.com/office/drawing/2014/main" id="{0225B388-1D2A-544E-CD48-3EE6B08F7AEF}"/>
              </a:ext>
            </a:extLst>
          </p:cNvPr>
          <p:cNvSpPr txBox="1"/>
          <p:nvPr/>
        </p:nvSpPr>
        <p:spPr>
          <a:xfrm>
            <a:off x="4552665" y="3244754"/>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2,0,4,4</a:t>
            </a:r>
          </a:p>
        </p:txBody>
      </p:sp>
      <p:sp>
        <p:nvSpPr>
          <p:cNvPr id="22" name="TextBox 21">
            <a:extLst>
              <a:ext uri="{FF2B5EF4-FFF2-40B4-BE49-F238E27FC236}">
                <a16:creationId xmlns:a16="http://schemas.microsoft.com/office/drawing/2014/main" id="{23143B45-0844-4E50-8BFA-1EED7B060AE3}"/>
              </a:ext>
            </a:extLst>
          </p:cNvPr>
          <p:cNvSpPr txBox="1"/>
          <p:nvPr/>
        </p:nvSpPr>
        <p:spPr>
          <a:xfrm>
            <a:off x="8685662" y="3340289"/>
            <a:ext cx="2257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1,9,7,7</a:t>
            </a:r>
          </a:p>
        </p:txBody>
      </p:sp>
      <p:sp>
        <p:nvSpPr>
          <p:cNvPr id="24" name="TextBox 23">
            <a:extLst>
              <a:ext uri="{FF2B5EF4-FFF2-40B4-BE49-F238E27FC236}">
                <a16:creationId xmlns:a16="http://schemas.microsoft.com/office/drawing/2014/main" id="{1AD44CB8-7B36-026D-4AFB-E987A022572C}"/>
              </a:ext>
            </a:extLst>
          </p:cNvPr>
          <p:cNvSpPr txBox="1"/>
          <p:nvPr/>
        </p:nvSpPr>
        <p:spPr>
          <a:xfrm>
            <a:off x="7273119" y="5817356"/>
            <a:ext cx="32015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Pilot Score Threshold: ≤3</a:t>
            </a:r>
          </a:p>
        </p:txBody>
      </p:sp>
    </p:spTree>
    <p:extLst>
      <p:ext uri="{BB962C8B-B14F-4D97-AF65-F5344CB8AC3E}">
        <p14:creationId xmlns:p14="http://schemas.microsoft.com/office/powerpoint/2010/main" val="2153617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D3EFA3-38D8-1656-030E-CC60FA227DDB}"/>
            </a:ext>
          </a:extLst>
        </p:cNvPr>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C1571042-4E8C-4B46-A5FC-54D486840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0641B-1D37-4B7F-164E-BAADEBC5F63E}"/>
              </a:ext>
            </a:extLst>
          </p:cNvPr>
          <p:cNvSpPr>
            <a:spLocks noGrp="1"/>
          </p:cNvSpPr>
          <p:nvPr>
            <p:ph type="title"/>
          </p:nvPr>
        </p:nvSpPr>
        <p:spPr>
          <a:xfrm>
            <a:off x="427379" y="336392"/>
            <a:ext cx="4620584" cy="2247018"/>
          </a:xfrm>
        </p:spPr>
        <p:txBody>
          <a:bodyPr vert="horz" lIns="91440" tIns="45720" rIns="91440" bIns="45720" rtlCol="0" anchor="b">
            <a:normAutofit/>
          </a:bodyPr>
          <a:lstStyle/>
          <a:p>
            <a:r>
              <a:rPr lang="en-US" sz="4800" i="1"/>
              <a:t>Study Materials – Implicit Task</a:t>
            </a:r>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215"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DF3AF414-71F6-B2E1-8692-350329B9D81A}"/>
              </a:ext>
            </a:extLst>
          </p:cNvPr>
          <p:cNvPicPr>
            <a:picLocks noChangeAspect="1"/>
          </p:cNvPicPr>
          <p:nvPr/>
        </p:nvPicPr>
        <p:blipFill>
          <a:blip r:embed="rId3"/>
          <a:stretch>
            <a:fillRect/>
          </a:stretch>
        </p:blipFill>
        <p:spPr>
          <a:xfrm>
            <a:off x="8482924" y="643467"/>
            <a:ext cx="2913883" cy="25569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person carrying a bag of trash&#10;&#10;Description automatically generated">
            <a:extLst>
              <a:ext uri="{FF2B5EF4-FFF2-40B4-BE49-F238E27FC236}">
                <a16:creationId xmlns:a16="http://schemas.microsoft.com/office/drawing/2014/main" id="{18C9C6F5-D1D4-4290-B629-E29DEF981AD5}"/>
              </a:ext>
            </a:extLst>
          </p:cNvPr>
          <p:cNvPicPr>
            <a:picLocks noChangeAspect="1"/>
          </p:cNvPicPr>
          <p:nvPr/>
        </p:nvPicPr>
        <p:blipFill>
          <a:blip r:embed="rId4"/>
          <a:stretch>
            <a:fillRect/>
          </a:stretch>
        </p:blipFill>
        <p:spPr>
          <a:xfrm>
            <a:off x="8331199" y="3863621"/>
            <a:ext cx="3217333" cy="21448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D99F4302-A463-8F5E-1A85-05879CE25706}"/>
              </a:ext>
            </a:extLst>
          </p:cNvPr>
          <p:cNvSpPr txBox="1"/>
          <p:nvPr/>
        </p:nvSpPr>
        <p:spPr>
          <a:xfrm>
            <a:off x="426493" y="2826224"/>
            <a:ext cx="317310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Following the pilot test, the images that did not meet our requirements were replaced.</a:t>
            </a:r>
          </a:p>
          <a:p>
            <a:endParaRPr lang="en-GB" dirty="0"/>
          </a:p>
          <a:p>
            <a:r>
              <a:rPr lang="en-GB" dirty="0"/>
              <a:t>Materials were then passed onto Ember, who implemented them into Inquisit.</a:t>
            </a:r>
          </a:p>
        </p:txBody>
      </p:sp>
    </p:spTree>
    <p:extLst>
      <p:ext uri="{BB962C8B-B14F-4D97-AF65-F5344CB8AC3E}">
        <p14:creationId xmlns:p14="http://schemas.microsoft.com/office/powerpoint/2010/main" val="3307063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A1C7-54A3-0703-2D37-C9898529D84C}"/>
              </a:ext>
            </a:extLst>
          </p:cNvPr>
          <p:cNvSpPr>
            <a:spLocks noGrp="1"/>
          </p:cNvSpPr>
          <p:nvPr>
            <p:ph type="title"/>
          </p:nvPr>
        </p:nvSpPr>
        <p:spPr>
          <a:xfrm>
            <a:off x="191519" y="196527"/>
            <a:ext cx="10471244" cy="667513"/>
          </a:xfrm>
        </p:spPr>
        <p:txBody>
          <a:bodyPr>
            <a:normAutofit/>
          </a:bodyPr>
          <a:lstStyle/>
          <a:p>
            <a:r>
              <a:rPr lang="en-GB" sz="3600" dirty="0"/>
              <a:t>Qualtrics Survey – Candidate Image Search</a:t>
            </a:r>
          </a:p>
        </p:txBody>
      </p:sp>
      <p:pic>
        <p:nvPicPr>
          <p:cNvPr id="6" name="Picture 5" descr="A person in a suit&#10;&#10;Description automatically generated">
            <a:extLst>
              <a:ext uri="{FF2B5EF4-FFF2-40B4-BE49-F238E27FC236}">
                <a16:creationId xmlns:a16="http://schemas.microsoft.com/office/drawing/2014/main" id="{06EAF3A2-30CD-661C-0D5D-2F84A00B64C1}"/>
              </a:ext>
            </a:extLst>
          </p:cNvPr>
          <p:cNvPicPr>
            <a:picLocks noChangeAspect="1"/>
          </p:cNvPicPr>
          <p:nvPr/>
        </p:nvPicPr>
        <p:blipFill>
          <a:blip r:embed="rId3"/>
          <a:stretch>
            <a:fillRect/>
          </a:stretch>
        </p:blipFill>
        <p:spPr>
          <a:xfrm>
            <a:off x="573277" y="866917"/>
            <a:ext cx="3857625" cy="5829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person in a black suit&#10;&#10;Description automatically generated">
            <a:extLst>
              <a:ext uri="{FF2B5EF4-FFF2-40B4-BE49-F238E27FC236}">
                <a16:creationId xmlns:a16="http://schemas.microsoft.com/office/drawing/2014/main" id="{2AE1C3B8-91EC-01A4-243E-8DFBA91F24E1}"/>
              </a:ext>
            </a:extLst>
          </p:cNvPr>
          <p:cNvPicPr>
            <a:picLocks noChangeAspect="1"/>
          </p:cNvPicPr>
          <p:nvPr/>
        </p:nvPicPr>
        <p:blipFill>
          <a:blip r:embed="rId4"/>
          <a:stretch>
            <a:fillRect/>
          </a:stretch>
        </p:blipFill>
        <p:spPr>
          <a:xfrm>
            <a:off x="7292667" y="1945305"/>
            <a:ext cx="4328188" cy="27058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01C52BE6-5FD7-078B-EEAD-E12307343857}"/>
              </a:ext>
            </a:extLst>
          </p:cNvPr>
          <p:cNvSpPr txBox="1"/>
          <p:nvPr/>
        </p:nvSpPr>
        <p:spPr>
          <a:xfrm>
            <a:off x="7676865" y="4964373"/>
            <a:ext cx="334938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Here are the images we selected for our candidate profiles. It was surprisingly difficult to find appropriate images to use.</a:t>
            </a:r>
          </a:p>
        </p:txBody>
      </p:sp>
    </p:spTree>
    <p:extLst>
      <p:ext uri="{BB962C8B-B14F-4D97-AF65-F5344CB8AC3E}">
        <p14:creationId xmlns:p14="http://schemas.microsoft.com/office/powerpoint/2010/main" val="132998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8B7CC1-7AF9-E9D5-FDBF-8653B4EAD344}"/>
              </a:ext>
            </a:extLst>
          </p:cNvPr>
          <p:cNvSpPr>
            <a:spLocks noGrp="1"/>
          </p:cNvSpPr>
          <p:nvPr>
            <p:ph type="title"/>
          </p:nvPr>
        </p:nvSpPr>
        <p:spPr>
          <a:xfrm>
            <a:off x="6807707" y="222660"/>
            <a:ext cx="4620584" cy="1314422"/>
          </a:xfrm>
        </p:spPr>
        <p:txBody>
          <a:bodyPr vert="horz" lIns="91440" tIns="45720" rIns="91440" bIns="45720" rtlCol="0" anchor="b">
            <a:normAutofit fontScale="90000"/>
          </a:bodyPr>
          <a:lstStyle/>
          <a:p>
            <a:r>
              <a:rPr lang="en-US" i="1" dirty="0"/>
              <a:t>Qualtrics Survey – Candidate Profiles</a:t>
            </a:r>
          </a:p>
        </p:txBody>
      </p:sp>
      <p:pic>
        <p:nvPicPr>
          <p:cNvPr id="5" name="Picture 4" descr="A person in a suit&#10;&#10;Description automatically generated">
            <a:extLst>
              <a:ext uri="{FF2B5EF4-FFF2-40B4-BE49-F238E27FC236}">
                <a16:creationId xmlns:a16="http://schemas.microsoft.com/office/drawing/2014/main" id="{6380320C-5BB3-E79C-65ED-04967FD3210A}"/>
              </a:ext>
            </a:extLst>
          </p:cNvPr>
          <p:cNvPicPr>
            <a:picLocks noChangeAspect="1"/>
          </p:cNvPicPr>
          <p:nvPr/>
        </p:nvPicPr>
        <p:blipFill>
          <a:blip r:embed="rId3"/>
          <a:stretch>
            <a:fillRect/>
          </a:stretch>
        </p:blipFill>
        <p:spPr>
          <a:xfrm>
            <a:off x="6973187" y="1814790"/>
            <a:ext cx="4871048" cy="48216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person in a suit&#10;&#10;Description automatically generated">
            <a:extLst>
              <a:ext uri="{FF2B5EF4-FFF2-40B4-BE49-F238E27FC236}">
                <a16:creationId xmlns:a16="http://schemas.microsoft.com/office/drawing/2014/main" id="{C0272798-270A-AA86-9B95-DCD816C714B4}"/>
              </a:ext>
            </a:extLst>
          </p:cNvPr>
          <p:cNvPicPr>
            <a:picLocks noChangeAspect="1"/>
          </p:cNvPicPr>
          <p:nvPr/>
        </p:nvPicPr>
        <p:blipFill>
          <a:blip r:embed="rId4"/>
          <a:stretch>
            <a:fillRect/>
          </a:stretch>
        </p:blipFill>
        <p:spPr>
          <a:xfrm>
            <a:off x="893644" y="115935"/>
            <a:ext cx="4752263" cy="66147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670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12344C-D8AD-C80A-FFF3-CB026D977423}"/>
              </a:ext>
            </a:extLst>
          </p:cNvPr>
          <p:cNvSpPr txBox="1"/>
          <p:nvPr/>
        </p:nvSpPr>
        <p:spPr>
          <a:xfrm>
            <a:off x="329820" y="1950492"/>
            <a:ext cx="358822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These are the questions that I created for the survey. These were asked following the viewing of each candidate profile in our Qualtrics Survey.</a:t>
            </a:r>
          </a:p>
          <a:p>
            <a:endParaRPr lang="en-GB" dirty="0"/>
          </a:p>
          <a:p>
            <a:r>
              <a:rPr lang="en-GB" dirty="0"/>
              <a:t>Participants would be asked to rate each statement using a 7-point Likert Scale ranging from "Strongly disagree" to " Strongly agree".</a:t>
            </a:r>
          </a:p>
        </p:txBody>
      </p:sp>
      <p:graphicFrame>
        <p:nvGraphicFramePr>
          <p:cNvPr id="3" name="Table 2">
            <a:extLst>
              <a:ext uri="{FF2B5EF4-FFF2-40B4-BE49-F238E27FC236}">
                <a16:creationId xmlns:a16="http://schemas.microsoft.com/office/drawing/2014/main" id="{423A3E33-CBC1-03FE-AE32-26DA12696794}"/>
              </a:ext>
            </a:extLst>
          </p:cNvPr>
          <p:cNvGraphicFramePr>
            <a:graphicFrameLocks noGrp="1"/>
          </p:cNvGraphicFramePr>
          <p:nvPr>
            <p:extLst>
              <p:ext uri="{D42A27DB-BD31-4B8C-83A1-F6EECF244321}">
                <p14:modId xmlns:p14="http://schemas.microsoft.com/office/powerpoint/2010/main" val="939367719"/>
              </p:ext>
            </p:extLst>
          </p:nvPr>
        </p:nvGraphicFramePr>
        <p:xfrm>
          <a:off x="466298" y="5527343"/>
          <a:ext cx="11512620" cy="914400"/>
        </p:xfrm>
        <a:graphic>
          <a:graphicData uri="http://schemas.openxmlformats.org/drawingml/2006/table">
            <a:tbl>
              <a:tblPr firstRow="1" bandRow="1">
                <a:tableStyleId>{5C22544A-7EE6-4342-B048-85BDC9FD1C3A}</a:tableStyleId>
              </a:tblPr>
              <a:tblGrid>
                <a:gridCol w="1644660">
                  <a:extLst>
                    <a:ext uri="{9D8B030D-6E8A-4147-A177-3AD203B41FA5}">
                      <a16:colId xmlns:a16="http://schemas.microsoft.com/office/drawing/2014/main" val="1527325150"/>
                    </a:ext>
                  </a:extLst>
                </a:gridCol>
                <a:gridCol w="1644660">
                  <a:extLst>
                    <a:ext uri="{9D8B030D-6E8A-4147-A177-3AD203B41FA5}">
                      <a16:colId xmlns:a16="http://schemas.microsoft.com/office/drawing/2014/main" val="4129936413"/>
                    </a:ext>
                  </a:extLst>
                </a:gridCol>
                <a:gridCol w="1644660">
                  <a:extLst>
                    <a:ext uri="{9D8B030D-6E8A-4147-A177-3AD203B41FA5}">
                      <a16:colId xmlns:a16="http://schemas.microsoft.com/office/drawing/2014/main" val="3588793001"/>
                    </a:ext>
                  </a:extLst>
                </a:gridCol>
                <a:gridCol w="1644660">
                  <a:extLst>
                    <a:ext uri="{9D8B030D-6E8A-4147-A177-3AD203B41FA5}">
                      <a16:colId xmlns:a16="http://schemas.microsoft.com/office/drawing/2014/main" val="3107847629"/>
                    </a:ext>
                  </a:extLst>
                </a:gridCol>
                <a:gridCol w="1644660">
                  <a:extLst>
                    <a:ext uri="{9D8B030D-6E8A-4147-A177-3AD203B41FA5}">
                      <a16:colId xmlns:a16="http://schemas.microsoft.com/office/drawing/2014/main" val="3769896808"/>
                    </a:ext>
                  </a:extLst>
                </a:gridCol>
                <a:gridCol w="1644660">
                  <a:extLst>
                    <a:ext uri="{9D8B030D-6E8A-4147-A177-3AD203B41FA5}">
                      <a16:colId xmlns:a16="http://schemas.microsoft.com/office/drawing/2014/main" val="3855850355"/>
                    </a:ext>
                  </a:extLst>
                </a:gridCol>
                <a:gridCol w="1644660">
                  <a:extLst>
                    <a:ext uri="{9D8B030D-6E8A-4147-A177-3AD203B41FA5}">
                      <a16:colId xmlns:a16="http://schemas.microsoft.com/office/drawing/2014/main" val="764776783"/>
                    </a:ext>
                  </a:extLst>
                </a:gridCol>
              </a:tblGrid>
              <a:tr h="370840">
                <a:tc>
                  <a:txBody>
                    <a:bodyPr/>
                    <a:lstStyle/>
                    <a:p>
                      <a:r>
                        <a:rPr lang="en-GB" dirty="0"/>
                        <a:t>Strongly disagree</a:t>
                      </a:r>
                    </a:p>
                  </a:txBody>
                  <a:tcPr/>
                </a:tc>
                <a:tc>
                  <a:txBody>
                    <a:bodyPr/>
                    <a:lstStyle/>
                    <a:p>
                      <a:r>
                        <a:rPr lang="en-GB" dirty="0"/>
                        <a:t>Disagree</a:t>
                      </a:r>
                    </a:p>
                  </a:txBody>
                  <a:tcPr/>
                </a:tc>
                <a:tc>
                  <a:txBody>
                    <a:bodyPr/>
                    <a:lstStyle/>
                    <a:p>
                      <a:r>
                        <a:rPr lang="en-GB" dirty="0"/>
                        <a:t>Somewhat disagree</a:t>
                      </a:r>
                    </a:p>
                  </a:txBody>
                  <a:tcPr/>
                </a:tc>
                <a:tc>
                  <a:txBody>
                    <a:bodyPr/>
                    <a:lstStyle/>
                    <a:p>
                      <a:r>
                        <a:rPr lang="en-GB" dirty="0"/>
                        <a:t>Neither agree nor disagree</a:t>
                      </a:r>
                    </a:p>
                  </a:txBody>
                  <a:tcPr/>
                </a:tc>
                <a:tc>
                  <a:txBody>
                    <a:bodyPr/>
                    <a:lstStyle/>
                    <a:p>
                      <a:r>
                        <a:rPr lang="en-GB" dirty="0"/>
                        <a:t>Somewhat agree</a:t>
                      </a:r>
                    </a:p>
                  </a:txBody>
                  <a:tcPr/>
                </a:tc>
                <a:tc>
                  <a:txBody>
                    <a:bodyPr/>
                    <a:lstStyle/>
                    <a:p>
                      <a:r>
                        <a:rPr lang="en-GB" dirty="0"/>
                        <a:t>Agree</a:t>
                      </a:r>
                    </a:p>
                  </a:txBody>
                  <a:tcPr/>
                </a:tc>
                <a:tc>
                  <a:txBody>
                    <a:bodyPr/>
                    <a:lstStyle/>
                    <a:p>
                      <a:r>
                        <a:rPr lang="en-GB" dirty="0"/>
                        <a:t>Strongly Agree</a:t>
                      </a:r>
                    </a:p>
                  </a:txBody>
                  <a:tcPr/>
                </a:tc>
                <a:extLst>
                  <a:ext uri="{0D108BD9-81ED-4DB2-BD59-A6C34878D82A}">
                    <a16:rowId xmlns:a16="http://schemas.microsoft.com/office/drawing/2014/main" val="3484031121"/>
                  </a:ext>
                </a:extLst>
              </a:tr>
            </a:tbl>
          </a:graphicData>
        </a:graphic>
      </p:graphicFrame>
      <p:sp>
        <p:nvSpPr>
          <p:cNvPr id="5" name="Rectangle: Rounded Corners 4">
            <a:extLst>
              <a:ext uri="{FF2B5EF4-FFF2-40B4-BE49-F238E27FC236}">
                <a16:creationId xmlns:a16="http://schemas.microsoft.com/office/drawing/2014/main" id="{21ADC553-07AB-10A3-DCDC-C672D2E9C0A9}"/>
              </a:ext>
            </a:extLst>
          </p:cNvPr>
          <p:cNvSpPr/>
          <p:nvPr/>
        </p:nvSpPr>
        <p:spPr>
          <a:xfrm>
            <a:off x="7028595" y="762000"/>
            <a:ext cx="2308746" cy="1433014"/>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candidate will arrive at work on time.</a:t>
            </a:r>
          </a:p>
        </p:txBody>
      </p:sp>
      <p:sp>
        <p:nvSpPr>
          <p:cNvPr id="6" name="Rectangle: Rounded Corners 5">
            <a:extLst>
              <a:ext uri="{FF2B5EF4-FFF2-40B4-BE49-F238E27FC236}">
                <a16:creationId xmlns:a16="http://schemas.microsoft.com/office/drawing/2014/main" id="{79121D9E-54D4-045C-27C9-1ABDE6920852}"/>
              </a:ext>
            </a:extLst>
          </p:cNvPr>
          <p:cNvSpPr/>
          <p:nvPr/>
        </p:nvSpPr>
        <p:spPr>
          <a:xfrm>
            <a:off x="7028595" y="3900985"/>
            <a:ext cx="2308746" cy="1433014"/>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This candidate possesses good leadership qualities.</a:t>
            </a:r>
          </a:p>
        </p:txBody>
      </p:sp>
      <p:sp>
        <p:nvSpPr>
          <p:cNvPr id="7" name="Rectangle: Rounded Corners 6">
            <a:extLst>
              <a:ext uri="{FF2B5EF4-FFF2-40B4-BE49-F238E27FC236}">
                <a16:creationId xmlns:a16="http://schemas.microsoft.com/office/drawing/2014/main" id="{F252305A-7DCC-2688-297E-7AC123C6463D}"/>
              </a:ext>
            </a:extLst>
          </p:cNvPr>
          <p:cNvSpPr/>
          <p:nvPr/>
        </p:nvSpPr>
        <p:spPr>
          <a:xfrm>
            <a:off x="9598925" y="2422476"/>
            <a:ext cx="2433850" cy="2013043"/>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This candidate will remain professional when meeting with other colleagues and business partners.</a:t>
            </a:r>
          </a:p>
        </p:txBody>
      </p:sp>
      <p:sp>
        <p:nvSpPr>
          <p:cNvPr id="8" name="Rectangle: Rounded Corners 7">
            <a:extLst>
              <a:ext uri="{FF2B5EF4-FFF2-40B4-BE49-F238E27FC236}">
                <a16:creationId xmlns:a16="http://schemas.microsoft.com/office/drawing/2014/main" id="{BC038FDA-539F-3F1C-1CDF-35B56B3DF0A4}"/>
              </a:ext>
            </a:extLst>
          </p:cNvPr>
          <p:cNvSpPr/>
          <p:nvPr/>
        </p:nvSpPr>
        <p:spPr>
          <a:xfrm>
            <a:off x="9667163" y="761999"/>
            <a:ext cx="2308746" cy="1433014"/>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This candidate has the ability to motivate their peers.</a:t>
            </a:r>
          </a:p>
        </p:txBody>
      </p:sp>
      <p:sp>
        <p:nvSpPr>
          <p:cNvPr id="9" name="Rectangle: Rounded Corners 8">
            <a:extLst>
              <a:ext uri="{FF2B5EF4-FFF2-40B4-BE49-F238E27FC236}">
                <a16:creationId xmlns:a16="http://schemas.microsoft.com/office/drawing/2014/main" id="{2896305F-7342-CF57-419E-B484F888C8D2}"/>
              </a:ext>
            </a:extLst>
          </p:cNvPr>
          <p:cNvSpPr/>
          <p:nvPr/>
        </p:nvSpPr>
        <p:spPr>
          <a:xfrm>
            <a:off x="7028596" y="2342865"/>
            <a:ext cx="2308746" cy="1433014"/>
          </a:xfrm>
          <a:prstGeom prst="roundRect">
            <a:avLst/>
          </a:prstGeom>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This candidate will communicate well with their colleagues.</a:t>
            </a:r>
          </a:p>
        </p:txBody>
      </p:sp>
      <p:sp>
        <p:nvSpPr>
          <p:cNvPr id="10" name="TextBox 9">
            <a:extLst>
              <a:ext uri="{FF2B5EF4-FFF2-40B4-BE49-F238E27FC236}">
                <a16:creationId xmlns:a16="http://schemas.microsoft.com/office/drawing/2014/main" id="{A47E7B0A-F87E-114B-6794-D7F7EBFC9A97}"/>
              </a:ext>
            </a:extLst>
          </p:cNvPr>
          <p:cNvSpPr txBox="1"/>
          <p:nvPr/>
        </p:nvSpPr>
        <p:spPr>
          <a:xfrm>
            <a:off x="210402" y="420806"/>
            <a:ext cx="47482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i="1" dirty="0"/>
              <a:t>Qualtrics Survey – Questions</a:t>
            </a:r>
            <a:endParaRPr lang="en-US" dirty="0"/>
          </a:p>
        </p:txBody>
      </p:sp>
    </p:spTree>
    <p:extLst>
      <p:ext uri="{BB962C8B-B14F-4D97-AF65-F5344CB8AC3E}">
        <p14:creationId xmlns:p14="http://schemas.microsoft.com/office/powerpoint/2010/main" val="2469993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50D1D739-EDC4-4BE6-A073-9B157E1F9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505F40-D149-43ED-AF99-35E23BCA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6CDD35A4-E546-4AF3-A8B9-AC24C5C9F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976A86-AC13-3E60-CD58-A5E4B5D109FD}"/>
              </a:ext>
            </a:extLst>
          </p:cNvPr>
          <p:cNvSpPr>
            <a:spLocks noGrp="1"/>
          </p:cNvSpPr>
          <p:nvPr>
            <p:ph type="title"/>
          </p:nvPr>
        </p:nvSpPr>
        <p:spPr>
          <a:xfrm>
            <a:off x="87572" y="185601"/>
            <a:ext cx="7268147" cy="969630"/>
          </a:xfrm>
        </p:spPr>
        <p:txBody>
          <a:bodyPr vert="horz" lIns="91440" tIns="45720" rIns="91440" bIns="45720" rtlCol="0" anchor="b">
            <a:normAutofit/>
          </a:bodyPr>
          <a:lstStyle/>
          <a:p>
            <a:r>
              <a:rPr lang="en-US" sz="4800" i="1" dirty="0"/>
              <a:t>Study Forms</a:t>
            </a:r>
          </a:p>
        </p:txBody>
      </p:sp>
      <p:pic>
        <p:nvPicPr>
          <p:cNvPr id="7" name="Picture 6" descr="A paper with text on it&#10;&#10;Description automatically generated">
            <a:extLst>
              <a:ext uri="{FF2B5EF4-FFF2-40B4-BE49-F238E27FC236}">
                <a16:creationId xmlns:a16="http://schemas.microsoft.com/office/drawing/2014/main" id="{F51344A5-9986-6AE3-FABA-BD932D50D5C1}"/>
              </a:ext>
            </a:extLst>
          </p:cNvPr>
          <p:cNvPicPr>
            <a:picLocks noChangeAspect="1"/>
          </p:cNvPicPr>
          <p:nvPr/>
        </p:nvPicPr>
        <p:blipFill>
          <a:blip r:embed="rId3"/>
          <a:stretch>
            <a:fillRect/>
          </a:stretch>
        </p:blipFill>
        <p:spPr>
          <a:xfrm>
            <a:off x="84961" y="1166766"/>
            <a:ext cx="6040556" cy="53375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descr="A document with black text&#10;&#10;Description automatically generated">
            <a:extLst>
              <a:ext uri="{FF2B5EF4-FFF2-40B4-BE49-F238E27FC236}">
                <a16:creationId xmlns:a16="http://schemas.microsoft.com/office/drawing/2014/main" id="{E79CBC8C-C4CB-9C44-1655-A985FBE9D894}"/>
              </a:ext>
            </a:extLst>
          </p:cNvPr>
          <p:cNvPicPr>
            <a:picLocks noChangeAspect="1"/>
          </p:cNvPicPr>
          <p:nvPr/>
        </p:nvPicPr>
        <p:blipFill>
          <a:blip r:embed="rId4"/>
          <a:stretch>
            <a:fillRect/>
          </a:stretch>
        </p:blipFill>
        <p:spPr>
          <a:xfrm>
            <a:off x="6385891" y="3249274"/>
            <a:ext cx="5695950" cy="3257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19447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E61B95C-B3C9-A13D-8291-3088056A04C3}"/>
            </a:ext>
          </a:extLst>
        </p:cNvPr>
        <p:cNvGrpSpPr/>
        <p:nvPr/>
      </p:nvGrpSpPr>
      <p:grpSpPr>
        <a:xfrm>
          <a:off x="0" y="0"/>
          <a:ext cx="0" cy="0"/>
          <a:chOff x="0" y="0"/>
          <a:chExt cx="0" cy="0"/>
        </a:xfrm>
      </p:grpSpPr>
      <p:sp>
        <p:nvSpPr>
          <p:cNvPr id="9" name="Graphic 1">
            <a:extLst>
              <a:ext uri="{FF2B5EF4-FFF2-40B4-BE49-F238E27FC236}">
                <a16:creationId xmlns:a16="http://schemas.microsoft.com/office/drawing/2014/main" id="{6E108707-479E-2102-2C83-FB37ECBC2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547824C2-B842-736B-A035-E391769B1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B9A698-5440-B886-DF92-91564218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3F576273-4D55-C3F9-2B0F-A8D27B9E3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1F6D23-FB5F-2B1B-F764-90625B842EF0}"/>
              </a:ext>
            </a:extLst>
          </p:cNvPr>
          <p:cNvSpPr>
            <a:spLocks noGrp="1"/>
          </p:cNvSpPr>
          <p:nvPr>
            <p:ph type="title"/>
          </p:nvPr>
        </p:nvSpPr>
        <p:spPr>
          <a:xfrm>
            <a:off x="87572" y="185601"/>
            <a:ext cx="7268147" cy="969630"/>
          </a:xfrm>
        </p:spPr>
        <p:txBody>
          <a:bodyPr vert="horz" lIns="91440" tIns="45720" rIns="91440" bIns="45720" rtlCol="0" anchor="b">
            <a:normAutofit/>
          </a:bodyPr>
          <a:lstStyle/>
          <a:p>
            <a:r>
              <a:rPr lang="en-US" sz="4800" i="1" dirty="0"/>
              <a:t>Study Forms</a:t>
            </a:r>
          </a:p>
        </p:txBody>
      </p:sp>
      <p:pic>
        <p:nvPicPr>
          <p:cNvPr id="3" name="Picture 2" descr="A paper with text and a black and white text&#10;&#10;Description automatically generated">
            <a:extLst>
              <a:ext uri="{FF2B5EF4-FFF2-40B4-BE49-F238E27FC236}">
                <a16:creationId xmlns:a16="http://schemas.microsoft.com/office/drawing/2014/main" id="{6E787ED7-B791-98E9-7507-A5FF58BA1994}"/>
              </a:ext>
            </a:extLst>
          </p:cNvPr>
          <p:cNvPicPr>
            <a:picLocks noChangeAspect="1"/>
          </p:cNvPicPr>
          <p:nvPr/>
        </p:nvPicPr>
        <p:blipFill>
          <a:blip r:embed="rId3"/>
          <a:stretch>
            <a:fillRect/>
          </a:stretch>
        </p:blipFill>
        <p:spPr>
          <a:xfrm>
            <a:off x="270760" y="1177069"/>
            <a:ext cx="5715569" cy="55192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A screenshot of a computer&#10;&#10;Description automatically generated">
            <a:extLst>
              <a:ext uri="{FF2B5EF4-FFF2-40B4-BE49-F238E27FC236}">
                <a16:creationId xmlns:a16="http://schemas.microsoft.com/office/drawing/2014/main" id="{31CB7052-ED9D-0D35-6770-F9548A5E04AB}"/>
              </a:ext>
            </a:extLst>
          </p:cNvPr>
          <p:cNvPicPr>
            <a:picLocks noChangeAspect="1"/>
          </p:cNvPicPr>
          <p:nvPr/>
        </p:nvPicPr>
        <p:blipFill>
          <a:blip r:embed="rId4"/>
          <a:stretch>
            <a:fillRect/>
          </a:stretch>
        </p:blipFill>
        <p:spPr>
          <a:xfrm>
            <a:off x="6316994" y="1174064"/>
            <a:ext cx="5460668" cy="24513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80332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84B89-6885-FA56-0D69-2C668B96D1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6D0C41-6DAC-5307-8A56-3139DD08D0E6}"/>
              </a:ext>
            </a:extLst>
          </p:cNvPr>
          <p:cNvSpPr>
            <a:spLocks noGrp="1"/>
          </p:cNvSpPr>
          <p:nvPr>
            <p:ph type="title"/>
          </p:nvPr>
        </p:nvSpPr>
        <p:spPr/>
        <p:txBody>
          <a:bodyPr/>
          <a:lstStyle/>
          <a:p>
            <a:r>
              <a:rPr lang="en-GB" dirty="0"/>
              <a:t>Online Communication - Teams</a:t>
            </a:r>
          </a:p>
        </p:txBody>
      </p:sp>
      <p:pic>
        <p:nvPicPr>
          <p:cNvPr id="3" name="Picture 2" descr="A screenshot of a computer&#10;&#10;Description automatically generated">
            <a:extLst>
              <a:ext uri="{FF2B5EF4-FFF2-40B4-BE49-F238E27FC236}">
                <a16:creationId xmlns:a16="http://schemas.microsoft.com/office/drawing/2014/main" id="{12E0D7E6-205A-6DCA-3261-8B6A7F42E8A7}"/>
              </a:ext>
            </a:extLst>
          </p:cNvPr>
          <p:cNvPicPr>
            <a:picLocks noChangeAspect="1"/>
          </p:cNvPicPr>
          <p:nvPr/>
        </p:nvPicPr>
        <p:blipFill>
          <a:blip r:embed="rId3"/>
          <a:stretch>
            <a:fillRect/>
          </a:stretch>
        </p:blipFill>
        <p:spPr>
          <a:xfrm>
            <a:off x="330765" y="1956180"/>
            <a:ext cx="7549873" cy="44696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56CE9FB2-9402-462E-D51A-2220961086CD}"/>
              </a:ext>
            </a:extLst>
          </p:cNvPr>
          <p:cNvSpPr txBox="1"/>
          <p:nvPr/>
        </p:nvSpPr>
        <p:spPr>
          <a:xfrm>
            <a:off x="8427492" y="1978925"/>
            <a:ext cx="312192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Our Teams page was the primary method of communication we used during our scheduled meetings.</a:t>
            </a:r>
            <a:endParaRPr lang="en-US" dirty="0"/>
          </a:p>
          <a:p>
            <a:endParaRPr lang="en-GB" dirty="0"/>
          </a:p>
          <a:p>
            <a:r>
              <a:rPr lang="en-GB" dirty="0"/>
              <a:t>Here, it was easy to share files with each other and our module lead. However, overall usage of Teams was mixed throughout the group.</a:t>
            </a:r>
          </a:p>
        </p:txBody>
      </p:sp>
    </p:spTree>
    <p:extLst>
      <p:ext uri="{BB962C8B-B14F-4D97-AF65-F5344CB8AC3E}">
        <p14:creationId xmlns:p14="http://schemas.microsoft.com/office/powerpoint/2010/main" val="1817566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02AF5-EB72-6103-C286-CB640A6D8A64}"/>
              </a:ext>
            </a:extLst>
          </p:cNvPr>
          <p:cNvSpPr>
            <a:spLocks noGrp="1"/>
          </p:cNvSpPr>
          <p:nvPr>
            <p:ph type="title"/>
          </p:nvPr>
        </p:nvSpPr>
        <p:spPr/>
        <p:txBody>
          <a:bodyPr/>
          <a:lstStyle/>
          <a:p>
            <a:r>
              <a:rPr lang="en-GB" dirty="0"/>
              <a:t>Online Communication – What's App</a:t>
            </a:r>
          </a:p>
        </p:txBody>
      </p:sp>
      <p:pic>
        <p:nvPicPr>
          <p:cNvPr id="3" name="Picture 2" descr="A screenshot of a group&#10;&#10;Description automatically generated">
            <a:extLst>
              <a:ext uri="{FF2B5EF4-FFF2-40B4-BE49-F238E27FC236}">
                <a16:creationId xmlns:a16="http://schemas.microsoft.com/office/drawing/2014/main" id="{0A0FC671-B4A1-044D-3726-5115D044100E}"/>
              </a:ext>
            </a:extLst>
          </p:cNvPr>
          <p:cNvPicPr>
            <a:picLocks noChangeAspect="1"/>
          </p:cNvPicPr>
          <p:nvPr/>
        </p:nvPicPr>
        <p:blipFill>
          <a:blip r:embed="rId3"/>
          <a:stretch>
            <a:fillRect/>
          </a:stretch>
        </p:blipFill>
        <p:spPr>
          <a:xfrm>
            <a:off x="1150885" y="1546486"/>
            <a:ext cx="2170295" cy="4839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screenshot of a group of people&#10;&#10;Description automatically generated">
            <a:extLst>
              <a:ext uri="{FF2B5EF4-FFF2-40B4-BE49-F238E27FC236}">
                <a16:creationId xmlns:a16="http://schemas.microsoft.com/office/drawing/2014/main" id="{30BEC880-B4DC-7BB1-3A59-801632835F28}"/>
              </a:ext>
            </a:extLst>
          </p:cNvPr>
          <p:cNvPicPr>
            <a:picLocks noChangeAspect="1"/>
          </p:cNvPicPr>
          <p:nvPr/>
        </p:nvPicPr>
        <p:blipFill>
          <a:blip r:embed="rId4"/>
          <a:stretch>
            <a:fillRect/>
          </a:stretch>
        </p:blipFill>
        <p:spPr>
          <a:xfrm>
            <a:off x="3569632" y="1542197"/>
            <a:ext cx="2163957" cy="48426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545FED6B-9C60-4561-38E4-A42CC4EF5CD0}"/>
              </a:ext>
            </a:extLst>
          </p:cNvPr>
          <p:cNvSpPr txBox="1"/>
          <p:nvPr/>
        </p:nvSpPr>
        <p:spPr>
          <a:xfrm>
            <a:off x="7244685" y="1546745"/>
            <a:ext cx="312192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Apart from our shared Teams page, we also communicated via a What's App group I created.</a:t>
            </a:r>
          </a:p>
          <a:p>
            <a:endParaRPr lang="en-GB" dirty="0"/>
          </a:p>
          <a:p>
            <a:r>
              <a:rPr lang="en-GB" dirty="0"/>
              <a:t>This was very useful, especially for quick updates and questions amongst the team. This was also more accessible to some team members, which meant that we had a better chance of hearing from some colleagues here.</a:t>
            </a:r>
          </a:p>
        </p:txBody>
      </p:sp>
    </p:spTree>
    <p:extLst>
      <p:ext uri="{BB962C8B-B14F-4D97-AF65-F5344CB8AC3E}">
        <p14:creationId xmlns:p14="http://schemas.microsoft.com/office/powerpoint/2010/main" val="292647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0D112-D7E7-9785-EBB6-1AB472FA82D7}"/>
              </a:ext>
            </a:extLst>
          </p:cNvPr>
          <p:cNvSpPr>
            <a:spLocks noGrp="1"/>
          </p:cNvSpPr>
          <p:nvPr>
            <p:ph type="title"/>
          </p:nvPr>
        </p:nvSpPr>
        <p:spPr/>
        <p:txBody>
          <a:bodyPr/>
          <a:lstStyle/>
          <a:p>
            <a:r>
              <a:rPr lang="en-GB" dirty="0"/>
              <a:t>Resolving Issues</a:t>
            </a:r>
          </a:p>
        </p:txBody>
      </p:sp>
      <p:graphicFrame>
        <p:nvGraphicFramePr>
          <p:cNvPr id="5" name="Table 4">
            <a:extLst>
              <a:ext uri="{FF2B5EF4-FFF2-40B4-BE49-F238E27FC236}">
                <a16:creationId xmlns:a16="http://schemas.microsoft.com/office/drawing/2014/main" id="{D7ACE983-CCEB-87C2-3D54-460D60317F1B}"/>
              </a:ext>
            </a:extLst>
          </p:cNvPr>
          <p:cNvGraphicFramePr>
            <a:graphicFrameLocks noGrp="1"/>
          </p:cNvGraphicFramePr>
          <p:nvPr>
            <p:extLst>
              <p:ext uri="{D42A27DB-BD31-4B8C-83A1-F6EECF244321}">
                <p14:modId xmlns:p14="http://schemas.microsoft.com/office/powerpoint/2010/main" val="2246572409"/>
              </p:ext>
            </p:extLst>
          </p:nvPr>
        </p:nvGraphicFramePr>
        <p:xfrm>
          <a:off x="1602247" y="1814197"/>
          <a:ext cx="8168640" cy="3392833"/>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912949612"/>
                    </a:ext>
                  </a:extLst>
                </a:gridCol>
                <a:gridCol w="4084320">
                  <a:extLst>
                    <a:ext uri="{9D8B030D-6E8A-4147-A177-3AD203B41FA5}">
                      <a16:colId xmlns:a16="http://schemas.microsoft.com/office/drawing/2014/main" val="727778822"/>
                    </a:ext>
                  </a:extLst>
                </a:gridCol>
              </a:tblGrid>
              <a:tr h="375313">
                <a:tc>
                  <a:txBody>
                    <a:bodyPr/>
                    <a:lstStyle/>
                    <a:p>
                      <a:r>
                        <a:rPr lang="en-GB" dirty="0"/>
                        <a:t>Problems</a:t>
                      </a:r>
                    </a:p>
                  </a:txBody>
                  <a:tcPr/>
                </a:tc>
                <a:tc>
                  <a:txBody>
                    <a:bodyPr/>
                    <a:lstStyle/>
                    <a:p>
                      <a:r>
                        <a:rPr lang="en-GB" dirty="0"/>
                        <a:t>Solutions</a:t>
                      </a:r>
                    </a:p>
                  </a:txBody>
                  <a:tcPr/>
                </a:tc>
                <a:extLst>
                  <a:ext uri="{0D108BD9-81ED-4DB2-BD59-A6C34878D82A}">
                    <a16:rowId xmlns:a16="http://schemas.microsoft.com/office/drawing/2014/main" val="2926534601"/>
                  </a:ext>
                </a:extLst>
              </a:tr>
              <a:tr h="370840">
                <a:tc>
                  <a:txBody>
                    <a:bodyPr/>
                    <a:lstStyle/>
                    <a:p>
                      <a:r>
                        <a:rPr lang="en-GB" dirty="0"/>
                        <a:t>Communication – some colleagues were very poor at responding.</a:t>
                      </a:r>
                    </a:p>
                  </a:txBody>
                  <a:tcPr/>
                </a:tc>
                <a:tc>
                  <a:txBody>
                    <a:bodyPr/>
                    <a:lstStyle/>
                    <a:p>
                      <a:r>
                        <a:rPr lang="en-GB" dirty="0"/>
                        <a:t>Created What's App group</a:t>
                      </a:r>
                    </a:p>
                    <a:p>
                      <a:pPr lvl="0">
                        <a:buNone/>
                      </a:pPr>
                      <a:r>
                        <a:rPr lang="en-GB" dirty="0"/>
                        <a:t>Meeting updates summarised on Teams</a:t>
                      </a:r>
                    </a:p>
                  </a:txBody>
                  <a:tcPr/>
                </a:tc>
                <a:extLst>
                  <a:ext uri="{0D108BD9-81ED-4DB2-BD59-A6C34878D82A}">
                    <a16:rowId xmlns:a16="http://schemas.microsoft.com/office/drawing/2014/main" val="3395660595"/>
                  </a:ext>
                </a:extLst>
              </a:tr>
              <a:tr h="370838">
                <a:tc>
                  <a:txBody>
                    <a:bodyPr/>
                    <a:lstStyle/>
                    <a:p>
                      <a:pPr lvl="0">
                        <a:buNone/>
                      </a:pPr>
                      <a:r>
                        <a:rPr lang="en-GB" dirty="0"/>
                        <a:t>Task Completion – It was sometimes difficult to ensure that assigned task would be completed</a:t>
                      </a:r>
                    </a:p>
                  </a:txBody>
                  <a:tcPr/>
                </a:tc>
                <a:tc>
                  <a:txBody>
                    <a:bodyPr/>
                    <a:lstStyle/>
                    <a:p>
                      <a:pPr lvl="0">
                        <a:buNone/>
                      </a:pPr>
                      <a:r>
                        <a:rPr lang="en-GB" dirty="0"/>
                        <a:t>We held a catch-up session towards the end of the project to complete as much as possible</a:t>
                      </a:r>
                    </a:p>
                  </a:txBody>
                  <a:tcPr/>
                </a:tc>
                <a:extLst>
                  <a:ext uri="{0D108BD9-81ED-4DB2-BD59-A6C34878D82A}">
                    <a16:rowId xmlns:a16="http://schemas.microsoft.com/office/drawing/2014/main" val="1525650601"/>
                  </a:ext>
                </a:extLst>
              </a:tr>
              <a:tr h="370838">
                <a:tc>
                  <a:txBody>
                    <a:bodyPr/>
                    <a:lstStyle/>
                    <a:p>
                      <a:pPr lvl="0">
                        <a:buNone/>
                      </a:pPr>
                      <a:r>
                        <a:rPr lang="en-GB" sz="1800" b="0" i="0" u="none" strike="noStrike" noProof="0" dirty="0">
                          <a:solidFill>
                            <a:srgbClr val="000000"/>
                          </a:solidFill>
                          <a:latin typeface="Century Gothic"/>
                        </a:rPr>
                        <a:t>Attendance – We often had to complete parts of the project without the full team</a:t>
                      </a:r>
                      <a:endParaRPr lang="en-US" dirty="0"/>
                    </a:p>
                  </a:txBody>
                  <a:tcPr/>
                </a:tc>
                <a:tc>
                  <a:txBody>
                    <a:bodyPr/>
                    <a:lstStyle/>
                    <a:p>
                      <a:pPr lvl="0">
                        <a:buNone/>
                      </a:pPr>
                      <a:r>
                        <a:rPr lang="en-GB" sz="1800" b="0" i="0" u="none" strike="noStrike" noProof="0" dirty="0">
                          <a:solidFill>
                            <a:srgbClr val="000000"/>
                          </a:solidFill>
                          <a:latin typeface="Century Gothic"/>
                        </a:rPr>
                        <a:t>Reduced project size (scrapped qualitative task)</a:t>
                      </a:r>
                      <a:endParaRPr lang="en-US" dirty="0"/>
                    </a:p>
                  </a:txBody>
                  <a:tcPr/>
                </a:tc>
                <a:extLst>
                  <a:ext uri="{0D108BD9-81ED-4DB2-BD59-A6C34878D82A}">
                    <a16:rowId xmlns:a16="http://schemas.microsoft.com/office/drawing/2014/main" val="1455153288"/>
                  </a:ext>
                </a:extLst>
              </a:tr>
            </a:tbl>
          </a:graphicData>
        </a:graphic>
      </p:graphicFrame>
    </p:spTree>
    <p:extLst>
      <p:ext uri="{BB962C8B-B14F-4D97-AF65-F5344CB8AC3E}">
        <p14:creationId xmlns:p14="http://schemas.microsoft.com/office/powerpoint/2010/main" val="3562581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11692-9204-0A88-386F-9D76EF8ED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961BB4-7827-917A-A51B-7EC6D7E97410}"/>
              </a:ext>
            </a:extLst>
          </p:cNvPr>
          <p:cNvSpPr>
            <a:spLocks noGrp="1"/>
          </p:cNvSpPr>
          <p:nvPr>
            <p:ph type="title"/>
          </p:nvPr>
        </p:nvSpPr>
        <p:spPr/>
        <p:txBody>
          <a:bodyPr/>
          <a:lstStyle/>
          <a:p>
            <a:r>
              <a:rPr lang="en-GB" dirty="0"/>
              <a:t>Resolving Issues</a:t>
            </a:r>
          </a:p>
        </p:txBody>
      </p:sp>
      <p:graphicFrame>
        <p:nvGraphicFramePr>
          <p:cNvPr id="5" name="Table 4">
            <a:extLst>
              <a:ext uri="{FF2B5EF4-FFF2-40B4-BE49-F238E27FC236}">
                <a16:creationId xmlns:a16="http://schemas.microsoft.com/office/drawing/2014/main" id="{6AE86DF0-848F-AB34-7E2C-5474E1588624}"/>
              </a:ext>
            </a:extLst>
          </p:cNvPr>
          <p:cNvGraphicFramePr>
            <a:graphicFrameLocks noGrp="1"/>
          </p:cNvGraphicFramePr>
          <p:nvPr/>
        </p:nvGraphicFramePr>
        <p:xfrm>
          <a:off x="1602247" y="1814197"/>
          <a:ext cx="8168640" cy="3392833"/>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912949612"/>
                    </a:ext>
                  </a:extLst>
                </a:gridCol>
                <a:gridCol w="4084320">
                  <a:extLst>
                    <a:ext uri="{9D8B030D-6E8A-4147-A177-3AD203B41FA5}">
                      <a16:colId xmlns:a16="http://schemas.microsoft.com/office/drawing/2014/main" val="727778822"/>
                    </a:ext>
                  </a:extLst>
                </a:gridCol>
              </a:tblGrid>
              <a:tr h="375313">
                <a:tc>
                  <a:txBody>
                    <a:bodyPr/>
                    <a:lstStyle/>
                    <a:p>
                      <a:r>
                        <a:rPr lang="en-GB" dirty="0"/>
                        <a:t>Problems</a:t>
                      </a:r>
                    </a:p>
                  </a:txBody>
                  <a:tcPr/>
                </a:tc>
                <a:tc>
                  <a:txBody>
                    <a:bodyPr/>
                    <a:lstStyle/>
                    <a:p>
                      <a:r>
                        <a:rPr lang="en-GB" dirty="0"/>
                        <a:t>Solutions</a:t>
                      </a:r>
                    </a:p>
                  </a:txBody>
                  <a:tcPr/>
                </a:tc>
                <a:extLst>
                  <a:ext uri="{0D108BD9-81ED-4DB2-BD59-A6C34878D82A}">
                    <a16:rowId xmlns:a16="http://schemas.microsoft.com/office/drawing/2014/main" val="2926534601"/>
                  </a:ext>
                </a:extLst>
              </a:tr>
              <a:tr h="370840">
                <a:tc>
                  <a:txBody>
                    <a:bodyPr/>
                    <a:lstStyle/>
                    <a:p>
                      <a:r>
                        <a:rPr lang="en-GB" dirty="0"/>
                        <a:t>Communication – some colleagues were very poor at responding.</a:t>
                      </a:r>
                    </a:p>
                  </a:txBody>
                  <a:tcPr/>
                </a:tc>
                <a:tc>
                  <a:txBody>
                    <a:bodyPr/>
                    <a:lstStyle/>
                    <a:p>
                      <a:r>
                        <a:rPr lang="en-GB" dirty="0"/>
                        <a:t>Created What's App group</a:t>
                      </a:r>
                    </a:p>
                    <a:p>
                      <a:pPr lvl="0">
                        <a:buNone/>
                      </a:pPr>
                      <a:r>
                        <a:rPr lang="en-GB" dirty="0"/>
                        <a:t>Meeting updates summarised on Teams</a:t>
                      </a:r>
                    </a:p>
                  </a:txBody>
                  <a:tcPr/>
                </a:tc>
                <a:extLst>
                  <a:ext uri="{0D108BD9-81ED-4DB2-BD59-A6C34878D82A}">
                    <a16:rowId xmlns:a16="http://schemas.microsoft.com/office/drawing/2014/main" val="3395660595"/>
                  </a:ext>
                </a:extLst>
              </a:tr>
              <a:tr h="370838">
                <a:tc>
                  <a:txBody>
                    <a:bodyPr/>
                    <a:lstStyle/>
                    <a:p>
                      <a:pPr lvl="0">
                        <a:buNone/>
                      </a:pPr>
                      <a:r>
                        <a:rPr lang="en-GB" dirty="0"/>
                        <a:t>Task Completion – It was sometimes difficult to ensure that assigned task would be completed</a:t>
                      </a:r>
                    </a:p>
                  </a:txBody>
                  <a:tcPr/>
                </a:tc>
                <a:tc>
                  <a:txBody>
                    <a:bodyPr/>
                    <a:lstStyle/>
                    <a:p>
                      <a:pPr lvl="0">
                        <a:buNone/>
                      </a:pPr>
                      <a:r>
                        <a:rPr lang="en-GB" dirty="0"/>
                        <a:t>We held a catch-up session towards the end of the project to complete as much as possible</a:t>
                      </a:r>
                    </a:p>
                  </a:txBody>
                  <a:tcPr/>
                </a:tc>
                <a:extLst>
                  <a:ext uri="{0D108BD9-81ED-4DB2-BD59-A6C34878D82A}">
                    <a16:rowId xmlns:a16="http://schemas.microsoft.com/office/drawing/2014/main" val="1525650601"/>
                  </a:ext>
                </a:extLst>
              </a:tr>
              <a:tr h="370838">
                <a:tc>
                  <a:txBody>
                    <a:bodyPr/>
                    <a:lstStyle/>
                    <a:p>
                      <a:pPr lvl="0">
                        <a:buNone/>
                      </a:pPr>
                      <a:r>
                        <a:rPr lang="en-GB" sz="1800" b="0" i="0" u="none" strike="noStrike" noProof="0" dirty="0">
                          <a:solidFill>
                            <a:srgbClr val="000000"/>
                          </a:solidFill>
                          <a:latin typeface="Century Gothic"/>
                        </a:rPr>
                        <a:t>Attendance – We often had to complete parts of the project without the full team</a:t>
                      </a:r>
                      <a:endParaRPr lang="en-US" dirty="0"/>
                    </a:p>
                  </a:txBody>
                  <a:tcPr/>
                </a:tc>
                <a:tc>
                  <a:txBody>
                    <a:bodyPr/>
                    <a:lstStyle/>
                    <a:p>
                      <a:pPr lvl="0">
                        <a:buNone/>
                      </a:pPr>
                      <a:r>
                        <a:rPr lang="en-GB" sz="1800" b="0" i="0" u="none" strike="noStrike" noProof="0" dirty="0">
                          <a:solidFill>
                            <a:srgbClr val="000000"/>
                          </a:solidFill>
                          <a:latin typeface="Century Gothic"/>
                        </a:rPr>
                        <a:t>Reduced project size (scrapped qualitative task)</a:t>
                      </a:r>
                      <a:endParaRPr lang="en-US" dirty="0"/>
                    </a:p>
                  </a:txBody>
                  <a:tcPr/>
                </a:tc>
                <a:extLst>
                  <a:ext uri="{0D108BD9-81ED-4DB2-BD59-A6C34878D82A}">
                    <a16:rowId xmlns:a16="http://schemas.microsoft.com/office/drawing/2014/main" val="1455153288"/>
                  </a:ext>
                </a:extLst>
              </a:tr>
            </a:tbl>
          </a:graphicData>
        </a:graphic>
      </p:graphicFrame>
    </p:spTree>
    <p:extLst>
      <p:ext uri="{BB962C8B-B14F-4D97-AF65-F5344CB8AC3E}">
        <p14:creationId xmlns:p14="http://schemas.microsoft.com/office/powerpoint/2010/main" val="4200152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6F234-4CAB-1ED2-9EBE-FBD5F7169E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3D6658-2CB1-B948-9749-ABBE8C3E0961}"/>
              </a:ext>
            </a:extLst>
          </p:cNvPr>
          <p:cNvSpPr>
            <a:spLocks noGrp="1"/>
          </p:cNvSpPr>
          <p:nvPr>
            <p:ph type="title"/>
          </p:nvPr>
        </p:nvSpPr>
        <p:spPr/>
        <p:txBody>
          <a:bodyPr/>
          <a:lstStyle/>
          <a:p>
            <a:r>
              <a:rPr lang="en-GB" dirty="0"/>
              <a:t>Resolving Issues</a:t>
            </a:r>
          </a:p>
        </p:txBody>
      </p:sp>
      <p:graphicFrame>
        <p:nvGraphicFramePr>
          <p:cNvPr id="5" name="Table 4">
            <a:extLst>
              <a:ext uri="{FF2B5EF4-FFF2-40B4-BE49-F238E27FC236}">
                <a16:creationId xmlns:a16="http://schemas.microsoft.com/office/drawing/2014/main" id="{5092BF27-3596-C8CE-F58B-F8A914E04607}"/>
              </a:ext>
            </a:extLst>
          </p:cNvPr>
          <p:cNvGraphicFramePr>
            <a:graphicFrameLocks noGrp="1"/>
          </p:cNvGraphicFramePr>
          <p:nvPr/>
        </p:nvGraphicFramePr>
        <p:xfrm>
          <a:off x="1602247" y="1814197"/>
          <a:ext cx="8168640" cy="3392833"/>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912949612"/>
                    </a:ext>
                  </a:extLst>
                </a:gridCol>
                <a:gridCol w="4084320">
                  <a:extLst>
                    <a:ext uri="{9D8B030D-6E8A-4147-A177-3AD203B41FA5}">
                      <a16:colId xmlns:a16="http://schemas.microsoft.com/office/drawing/2014/main" val="727778822"/>
                    </a:ext>
                  </a:extLst>
                </a:gridCol>
              </a:tblGrid>
              <a:tr h="375313">
                <a:tc>
                  <a:txBody>
                    <a:bodyPr/>
                    <a:lstStyle/>
                    <a:p>
                      <a:r>
                        <a:rPr lang="en-GB" dirty="0"/>
                        <a:t>Problems</a:t>
                      </a:r>
                    </a:p>
                  </a:txBody>
                  <a:tcPr/>
                </a:tc>
                <a:tc>
                  <a:txBody>
                    <a:bodyPr/>
                    <a:lstStyle/>
                    <a:p>
                      <a:r>
                        <a:rPr lang="en-GB" dirty="0"/>
                        <a:t>Solutions</a:t>
                      </a:r>
                    </a:p>
                  </a:txBody>
                  <a:tcPr/>
                </a:tc>
                <a:extLst>
                  <a:ext uri="{0D108BD9-81ED-4DB2-BD59-A6C34878D82A}">
                    <a16:rowId xmlns:a16="http://schemas.microsoft.com/office/drawing/2014/main" val="2926534601"/>
                  </a:ext>
                </a:extLst>
              </a:tr>
              <a:tr h="370840">
                <a:tc>
                  <a:txBody>
                    <a:bodyPr/>
                    <a:lstStyle/>
                    <a:p>
                      <a:r>
                        <a:rPr lang="en-GB" dirty="0"/>
                        <a:t>Communication – some colleagues were very poor at responding.</a:t>
                      </a:r>
                    </a:p>
                  </a:txBody>
                  <a:tcPr/>
                </a:tc>
                <a:tc>
                  <a:txBody>
                    <a:bodyPr/>
                    <a:lstStyle/>
                    <a:p>
                      <a:r>
                        <a:rPr lang="en-GB" dirty="0"/>
                        <a:t>Created What's App group</a:t>
                      </a:r>
                    </a:p>
                    <a:p>
                      <a:pPr lvl="0">
                        <a:buNone/>
                      </a:pPr>
                      <a:r>
                        <a:rPr lang="en-GB" dirty="0"/>
                        <a:t>Meeting updates summarised on Teams</a:t>
                      </a:r>
                    </a:p>
                  </a:txBody>
                  <a:tcPr/>
                </a:tc>
                <a:extLst>
                  <a:ext uri="{0D108BD9-81ED-4DB2-BD59-A6C34878D82A}">
                    <a16:rowId xmlns:a16="http://schemas.microsoft.com/office/drawing/2014/main" val="3395660595"/>
                  </a:ext>
                </a:extLst>
              </a:tr>
              <a:tr h="370838">
                <a:tc>
                  <a:txBody>
                    <a:bodyPr/>
                    <a:lstStyle/>
                    <a:p>
                      <a:pPr lvl="0">
                        <a:buNone/>
                      </a:pPr>
                      <a:r>
                        <a:rPr lang="en-GB" dirty="0"/>
                        <a:t>Task Completion – It was sometimes difficult to ensure that assigned task would be completed</a:t>
                      </a:r>
                    </a:p>
                  </a:txBody>
                  <a:tcPr/>
                </a:tc>
                <a:tc>
                  <a:txBody>
                    <a:bodyPr/>
                    <a:lstStyle/>
                    <a:p>
                      <a:pPr lvl="0">
                        <a:buNone/>
                      </a:pPr>
                      <a:r>
                        <a:rPr lang="en-GB" dirty="0"/>
                        <a:t>We held a catch-up session towards the end of the project to complete as much as possible</a:t>
                      </a:r>
                    </a:p>
                  </a:txBody>
                  <a:tcPr/>
                </a:tc>
                <a:extLst>
                  <a:ext uri="{0D108BD9-81ED-4DB2-BD59-A6C34878D82A}">
                    <a16:rowId xmlns:a16="http://schemas.microsoft.com/office/drawing/2014/main" val="1525650601"/>
                  </a:ext>
                </a:extLst>
              </a:tr>
              <a:tr h="370838">
                <a:tc>
                  <a:txBody>
                    <a:bodyPr/>
                    <a:lstStyle/>
                    <a:p>
                      <a:pPr lvl="0">
                        <a:buNone/>
                      </a:pPr>
                      <a:r>
                        <a:rPr lang="en-GB" sz="1800" b="0" i="0" u="none" strike="noStrike" noProof="0" dirty="0">
                          <a:solidFill>
                            <a:srgbClr val="000000"/>
                          </a:solidFill>
                          <a:latin typeface="Century Gothic"/>
                        </a:rPr>
                        <a:t>Attendance – We often had to complete parts of the project without the full team</a:t>
                      </a:r>
                      <a:endParaRPr lang="en-US" dirty="0"/>
                    </a:p>
                  </a:txBody>
                  <a:tcPr/>
                </a:tc>
                <a:tc>
                  <a:txBody>
                    <a:bodyPr/>
                    <a:lstStyle/>
                    <a:p>
                      <a:pPr lvl="0">
                        <a:buNone/>
                      </a:pPr>
                      <a:r>
                        <a:rPr lang="en-GB" sz="1800" b="0" i="0" u="none" strike="noStrike" noProof="0" dirty="0">
                          <a:solidFill>
                            <a:srgbClr val="000000"/>
                          </a:solidFill>
                          <a:latin typeface="Century Gothic"/>
                        </a:rPr>
                        <a:t>Reduced project size (scrapped qualitative task)</a:t>
                      </a:r>
                      <a:endParaRPr lang="en-US" dirty="0"/>
                    </a:p>
                  </a:txBody>
                  <a:tcPr/>
                </a:tc>
                <a:extLst>
                  <a:ext uri="{0D108BD9-81ED-4DB2-BD59-A6C34878D82A}">
                    <a16:rowId xmlns:a16="http://schemas.microsoft.com/office/drawing/2014/main" val="1455153288"/>
                  </a:ext>
                </a:extLst>
              </a:tr>
            </a:tbl>
          </a:graphicData>
        </a:graphic>
      </p:graphicFrame>
    </p:spTree>
    <p:extLst>
      <p:ext uri="{BB962C8B-B14F-4D97-AF65-F5344CB8AC3E}">
        <p14:creationId xmlns:p14="http://schemas.microsoft.com/office/powerpoint/2010/main" val="2413911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7" name="Rectangle 1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FB41DD5-ACBD-2601-3E0D-7AACB874F1EE}"/>
              </a:ext>
            </a:extLst>
          </p:cNvPr>
          <p:cNvSpPr txBox="1"/>
          <p:nvPr/>
        </p:nvSpPr>
        <p:spPr>
          <a:xfrm>
            <a:off x="838201" y="643467"/>
            <a:ext cx="3888526" cy="18005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i="1">
                <a:latin typeface="+mj-lt"/>
                <a:ea typeface="+mj-ea"/>
                <a:cs typeface="+mj-cs"/>
              </a:rPr>
              <a:t>References</a:t>
            </a:r>
          </a:p>
        </p:txBody>
      </p:sp>
      <p:sp>
        <p:nvSpPr>
          <p:cNvPr id="3" name="TextBox 2">
            <a:extLst>
              <a:ext uri="{FF2B5EF4-FFF2-40B4-BE49-F238E27FC236}">
                <a16:creationId xmlns:a16="http://schemas.microsoft.com/office/drawing/2014/main" id="{1BCFD9FC-1196-53B3-B2FB-16700F9C85FB}"/>
              </a:ext>
            </a:extLst>
          </p:cNvPr>
          <p:cNvSpPr txBox="1"/>
          <p:nvPr/>
        </p:nvSpPr>
        <p:spPr>
          <a:xfrm>
            <a:off x="5853754" y="314635"/>
            <a:ext cx="6333751" cy="668119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lvl="1" indent="-457200">
              <a:lnSpc>
                <a:spcPct val="90000"/>
              </a:lnSpc>
              <a:spcAft>
                <a:spcPts val="600"/>
              </a:spcAft>
            </a:pPr>
            <a:r>
              <a:rPr lang="en-US" sz="1600" dirty="0"/>
              <a:t>Cole, M. S., Walter, F., &amp; Bruch, H. (2008). Affective mechanisms linking dysfunctional behavior to performance in work teams: a moderated mediation study. </a:t>
            </a:r>
            <a:r>
              <a:rPr lang="en-US" sz="1600" i="1" dirty="0"/>
              <a:t>Journal of applied psychology, 93</a:t>
            </a:r>
            <a:r>
              <a:rPr lang="en-US" sz="1600" dirty="0"/>
              <a:t>(5), 945-958.</a:t>
            </a:r>
            <a:endParaRPr lang="en-US"/>
          </a:p>
          <a:p>
            <a:pPr lvl="1" indent="-457200">
              <a:lnSpc>
                <a:spcPct val="90000"/>
              </a:lnSpc>
              <a:spcAft>
                <a:spcPts val="600"/>
              </a:spcAft>
            </a:pPr>
            <a:r>
              <a:rPr lang="en-US" sz="1600" dirty="0"/>
              <a:t>Gamero, N., González-</a:t>
            </a:r>
            <a:r>
              <a:rPr lang="en-US" sz="1600" err="1"/>
              <a:t>Romá</a:t>
            </a:r>
            <a:r>
              <a:rPr lang="en-US" sz="1600" dirty="0"/>
              <a:t>, V., &amp; </a:t>
            </a:r>
            <a:r>
              <a:rPr lang="en-US" sz="1600" err="1"/>
              <a:t>Peiró</a:t>
            </a:r>
            <a:r>
              <a:rPr lang="en-US" sz="1600" dirty="0"/>
              <a:t>, J. M. (2008). The influence of intra-team conflict on work teams’ affective climate: a longitudinal study. </a:t>
            </a:r>
            <a:r>
              <a:rPr lang="en-US" sz="1600" i="1" dirty="0"/>
              <a:t>Journal of occupational and organizational psychology, 81</a:t>
            </a:r>
            <a:r>
              <a:rPr lang="en-US" sz="1600" dirty="0"/>
              <a:t>(1), 47-69.</a:t>
            </a:r>
          </a:p>
          <a:p>
            <a:pPr lvl="1" indent="-457200">
              <a:lnSpc>
                <a:spcPct val="90000"/>
              </a:lnSpc>
              <a:spcAft>
                <a:spcPts val="600"/>
              </a:spcAft>
            </a:pPr>
            <a:r>
              <a:rPr lang="en-US" sz="1600" dirty="0"/>
              <a:t>Marlow, S. L., Lacerenza, C. L., Paoletti, J., Burke, C. S., &amp; Salas, E. (2018). Does team communication represent a one-size-fits-all approach?: A meta-analysis of team communication and performance. </a:t>
            </a:r>
            <a:r>
              <a:rPr lang="en-US" sz="1600" i="1" dirty="0"/>
              <a:t>Organizational behavior and human decision processes, 144</a:t>
            </a:r>
            <a:r>
              <a:rPr lang="en-US" sz="1600" dirty="0"/>
              <a:t>, 145-170.</a:t>
            </a:r>
          </a:p>
          <a:p>
            <a:pPr lvl="1" indent="-457200">
              <a:lnSpc>
                <a:spcPct val="90000"/>
              </a:lnSpc>
              <a:spcAft>
                <a:spcPts val="600"/>
              </a:spcAft>
            </a:pPr>
            <a:r>
              <a:rPr lang="en-US" sz="1600" dirty="0"/>
              <a:t>Marušić, S. L., </a:t>
            </a:r>
            <a:r>
              <a:rPr lang="en-US" sz="1600" err="1"/>
              <a:t>Komić</a:t>
            </a:r>
            <a:r>
              <a:rPr lang="en-US" sz="1600" dirty="0"/>
              <a:t>, D., &amp; Marušić, A. (2015). Research integrity and research ethics in professional codes of ethics: survey of terminology used by professional organizations across research disciplines. </a:t>
            </a:r>
            <a:r>
              <a:rPr lang="en-US" sz="1600" i="1" err="1"/>
              <a:t>PLoS</a:t>
            </a:r>
            <a:r>
              <a:rPr lang="en-US" sz="1600" i="1" dirty="0"/>
              <a:t> one, 10</a:t>
            </a:r>
            <a:r>
              <a:rPr lang="en-US" sz="1600" dirty="0"/>
              <a:t>(7), doi:10.1371/journal.pone.0133662</a:t>
            </a:r>
          </a:p>
          <a:p>
            <a:pPr lvl="1" indent="-457200">
              <a:lnSpc>
                <a:spcPct val="90000"/>
              </a:lnSpc>
              <a:spcAft>
                <a:spcPts val="600"/>
              </a:spcAft>
            </a:pPr>
            <a:r>
              <a:rPr lang="en-US" sz="1600" dirty="0"/>
              <a:t>Nosek, B. A., Banaji, M. R., &amp; Greenwald, A. G. (2002). E-research: ethics, security, design, and control in psychological research on the internet. </a:t>
            </a:r>
            <a:r>
              <a:rPr lang="en-US" sz="1600" i="1" dirty="0"/>
              <a:t>Journal of social issues, 58</a:t>
            </a:r>
            <a:r>
              <a:rPr lang="en-US" sz="1600" dirty="0"/>
              <a:t>(1), 161-176.</a:t>
            </a:r>
          </a:p>
          <a:p>
            <a:pPr lvl="1" indent="-457200">
              <a:lnSpc>
                <a:spcPct val="90000"/>
              </a:lnSpc>
              <a:spcAft>
                <a:spcPts val="600"/>
              </a:spcAft>
            </a:pPr>
            <a:r>
              <a:rPr lang="en-US" sz="1600" dirty="0"/>
              <a:t>Phillips, V., &amp; Barker, E. (2021). Systematic reviews: structure, form and content. </a:t>
            </a:r>
            <a:r>
              <a:rPr lang="en-US" sz="1600" i="1" dirty="0"/>
              <a:t>Journal of perioperative practice, 31</a:t>
            </a:r>
            <a:r>
              <a:rPr lang="en-US" sz="1600" dirty="0"/>
              <a:t>(9), 349-353.</a:t>
            </a:r>
          </a:p>
          <a:p>
            <a:pPr indent="-228600">
              <a:lnSpc>
                <a:spcPct val="90000"/>
              </a:lnSpc>
              <a:spcAft>
                <a:spcPts val="600"/>
              </a:spcAft>
              <a:buFont typeface="Arial" panose="020B0604020202020204" pitchFamily="34" charset="0"/>
              <a:buChar char="•"/>
            </a:pPr>
            <a:endParaRPr lang="en-US" sz="700"/>
          </a:p>
        </p:txBody>
      </p:sp>
      <p:pic>
        <p:nvPicPr>
          <p:cNvPr id="19" name="Graphic 18" descr="Classroom">
            <a:extLst>
              <a:ext uri="{FF2B5EF4-FFF2-40B4-BE49-F238E27FC236}">
                <a16:creationId xmlns:a16="http://schemas.microsoft.com/office/drawing/2014/main" id="{5E96F34E-0DA5-7262-0D81-3F2752DA8B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6748" y="2775368"/>
            <a:ext cx="3280412" cy="3269039"/>
          </a:xfrm>
          <a:prstGeom prst="rect">
            <a:avLst/>
          </a:prstGeom>
        </p:spPr>
      </p:pic>
      <p:sp>
        <p:nvSpPr>
          <p:cNvPr id="4" name="TextBox 3">
            <a:extLst>
              <a:ext uri="{FF2B5EF4-FFF2-40B4-BE49-F238E27FC236}">
                <a16:creationId xmlns:a16="http://schemas.microsoft.com/office/drawing/2014/main" id="{A2470B3A-A2F8-9989-0727-13E29B511CA4}"/>
              </a:ext>
            </a:extLst>
          </p:cNvPr>
          <p:cNvSpPr txBox="1"/>
          <p:nvPr/>
        </p:nvSpPr>
        <p:spPr>
          <a:xfrm>
            <a:off x="6452810" y="6610047"/>
            <a:ext cx="573314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t>*The slide titled 'Resolving Issues' is repeated for the purpose of easier notes access.</a:t>
            </a:r>
          </a:p>
        </p:txBody>
      </p:sp>
    </p:spTree>
    <p:extLst>
      <p:ext uri="{BB962C8B-B14F-4D97-AF65-F5344CB8AC3E}">
        <p14:creationId xmlns:p14="http://schemas.microsoft.com/office/powerpoint/2010/main" val="1154179152"/>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BrushVTI</vt:lpstr>
      <vt:lpstr>Individually present to an audience on the skills developed on the Component One research task and reflect on the process.</vt:lpstr>
      <vt:lpstr>Initial Data Search</vt:lpstr>
      <vt:lpstr>Ethics Form Completion - Procedure</vt:lpstr>
      <vt:lpstr>Ethics Form Completion - Participants</vt:lpstr>
      <vt:lpstr>Ethics Form Completion - Participants</vt:lpstr>
      <vt:lpstr>Ethics Form Completion – Feedback, Consent and Confidentiality</vt:lpstr>
      <vt:lpstr>PowerPoint Presentation</vt:lpstr>
      <vt:lpstr>Study Materials – Implicit Task</vt:lpstr>
      <vt:lpstr>Study Materials – Implicit Task</vt:lpstr>
      <vt:lpstr>Study Materials – Implicit Task</vt:lpstr>
      <vt:lpstr>Qualtrics Survey – Candidate Image Search</vt:lpstr>
      <vt:lpstr>Qualtrics Survey – Candidate Profiles</vt:lpstr>
      <vt:lpstr>PowerPoint Presentation</vt:lpstr>
      <vt:lpstr>Study Forms</vt:lpstr>
      <vt:lpstr>Study Forms</vt:lpstr>
      <vt:lpstr>Online Communication - Teams</vt:lpstr>
      <vt:lpstr>Online Communication – What's App</vt:lpstr>
      <vt:lpstr>Resolving Issues</vt:lpstr>
      <vt:lpstr>Resolving Issues</vt:lpstr>
      <vt:lpstr>Resolving Issues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1100</cp:revision>
  <dcterms:created xsi:type="dcterms:W3CDTF">2023-11-21T14:15:35Z</dcterms:created>
  <dcterms:modified xsi:type="dcterms:W3CDTF">2024-01-18T20:33:26Z</dcterms:modified>
</cp:coreProperties>
</file>