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63970-8D7F-492B-874A-CA8265966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ECF06B-239C-4D53-86DD-B5BC0C1E2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32B44-9647-4235-B623-24C0C100FF3C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EDF2FE-CBB0-4600-8C85-63EC09B4F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D559F0-5F3A-4B93-8383-AA302AF15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8A1E-BAC9-4599-8B3D-DDDA3EFCB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732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31A6A2-BECD-413D-8E33-998E9575A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43EB7E-EBF7-40F3-AA1B-1A826CACCE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A192F-D8A0-46F8-97AF-9AAE1C86D9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32B44-9647-4235-B623-24C0C100FF3C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5150C3-45A1-47A6-9313-90AC737957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78570-16C8-4D09-A3CE-FBF038E4D6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88A1E-BAC9-4599-8B3D-DDDA3EFCB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195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79414B-8C8B-4249-8F7E-5909E8409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GB" sz="1100">
                <a:latin typeface="Arial" pitchFamily="34"/>
                <a:cs typeface="Arial" pitchFamily="34"/>
              </a:rPr>
              <a:t>Digital skills and research methods </a:t>
            </a:r>
            <a:br>
              <a:rPr lang="en-GB" sz="1100">
                <a:latin typeface="Arial" pitchFamily="34"/>
                <a:cs typeface="Arial" pitchFamily="34"/>
              </a:rPr>
            </a:br>
            <a:r>
              <a:rPr lang="en-GB" sz="1100">
                <a:latin typeface="Arial" pitchFamily="34"/>
                <a:cs typeface="Arial" pitchFamily="34"/>
              </a:rPr>
              <a:t>bwsw4003</a:t>
            </a:r>
            <a:br>
              <a:rPr lang="en-GB" sz="1100">
                <a:latin typeface="Arial" pitchFamily="34"/>
                <a:cs typeface="Arial" pitchFamily="34"/>
              </a:rPr>
            </a:br>
            <a:r>
              <a:rPr lang="en-GB" sz="1100">
                <a:latin typeface="Arial" pitchFamily="34"/>
                <a:cs typeface="Arial" pitchFamily="34"/>
              </a:rPr>
              <a:t>abdi rahman</a:t>
            </a:r>
            <a:br>
              <a:rPr lang="en-GB" sz="1100">
                <a:latin typeface="Arial" pitchFamily="34"/>
                <a:cs typeface="Arial" pitchFamily="34"/>
              </a:rPr>
            </a:br>
            <a:br>
              <a:rPr lang="en-GB" sz="1100">
                <a:latin typeface="Arial" pitchFamily="34"/>
                <a:cs typeface="Arial" pitchFamily="34"/>
              </a:rPr>
            </a:br>
            <a:br>
              <a:rPr lang="en-GB" sz="1100">
                <a:latin typeface="Arial" pitchFamily="34"/>
                <a:cs typeface="Arial" pitchFamily="34"/>
              </a:rPr>
            </a:br>
            <a:r>
              <a:rPr lang="en-GB" sz="1100">
                <a:latin typeface="Arial" pitchFamily="34"/>
                <a:cs typeface="Arial" pitchFamily="34"/>
              </a:rPr>
              <a:t> Alexandra felicia Merauta 2121306</a:t>
            </a:r>
            <a:br>
              <a:rPr lang="en-GB" sz="1100">
                <a:latin typeface="Arial" pitchFamily="34"/>
                <a:cs typeface="Arial" pitchFamily="34"/>
              </a:rPr>
            </a:br>
            <a:r>
              <a:rPr lang="en-GB" sz="1100">
                <a:latin typeface="Arial" pitchFamily="34"/>
                <a:cs typeface="Arial" pitchFamily="34"/>
              </a:rPr>
              <a:t>Cristian rotaru 2123735</a:t>
            </a:r>
            <a:br>
              <a:rPr lang="en-GB" sz="1100">
                <a:latin typeface="Arial" pitchFamily="34"/>
                <a:cs typeface="Arial" pitchFamily="34"/>
              </a:rPr>
            </a:br>
            <a:r>
              <a:rPr lang="en-GB" sz="1100">
                <a:latin typeface="Arial" pitchFamily="34"/>
                <a:cs typeface="Arial" pitchFamily="34"/>
              </a:rPr>
              <a:t>Daniel oprea 2118369</a:t>
            </a:r>
            <a:br>
              <a:rPr lang="en-GB" sz="1100">
                <a:latin typeface="Arial" pitchFamily="34"/>
                <a:cs typeface="Arial" pitchFamily="34"/>
              </a:rPr>
            </a:br>
            <a:br>
              <a:rPr lang="en-GB" sz="1200">
                <a:latin typeface="Arial" pitchFamily="34"/>
                <a:cs typeface="Arial" pitchFamily="34"/>
              </a:rPr>
            </a:br>
            <a:br>
              <a:rPr lang="en-GB" sz="1200">
                <a:latin typeface="Arial" pitchFamily="34"/>
                <a:cs typeface="Arial" pitchFamily="34"/>
              </a:rPr>
            </a:br>
            <a:br>
              <a:rPr lang="en-GB" sz="1200">
                <a:latin typeface="Arial" pitchFamily="34"/>
                <a:cs typeface="Arial" pitchFamily="34"/>
              </a:rPr>
            </a:br>
            <a:endParaRPr lang="en-GB" sz="1200"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BCB98C-9FD0-4166-B8DD-7AFB1523F9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311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842A15-3AF6-4EE4-AE8B-80CBC8406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GB" sz="1200">
                <a:solidFill>
                  <a:srgbClr val="82FFFF"/>
                </a:solidFill>
                <a:latin typeface="Arial" pitchFamily="34"/>
                <a:cs typeface="Arial" pitchFamily="34"/>
              </a:rPr>
              <a:t>Are staff and students confident in using technology to collaborate ?</a:t>
            </a:r>
            <a:endParaRPr lang="en-GB" sz="1200">
              <a:solidFill>
                <a:srgbClr val="E7E6E6"/>
              </a:solidFill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E681F4-57B8-429D-8E72-D262ADA2E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867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2BCC62-BE53-4FAC-8B53-CE9F146B4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  <a:t>                                 </a:t>
            </a:r>
            <a:b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  <a:t>are staf and student confident in using technology to collaborate ?</a:t>
            </a:r>
            <a:b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b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050">
                <a:solidFill>
                  <a:srgbClr val="000000"/>
                </a:solidFill>
                <a:latin typeface="Arial" pitchFamily="34"/>
                <a:cs typeface="Arial" pitchFamily="34"/>
              </a:rPr>
              <a:t>Introduction</a:t>
            </a:r>
            <a:b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endParaRPr lang="en-GB" sz="110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26BC8-28C3-4ACB-A940-F94B70B0BE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250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C510DB-E375-4A22-96E2-7111E2152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GB" sz="1100">
                <a:solidFill>
                  <a:srgbClr val="000000"/>
                </a:solidFill>
              </a:rPr>
              <a:t>relevant existing research</a:t>
            </a:r>
            <a:br>
              <a:rPr lang="en-GB" sz="1100">
                <a:solidFill>
                  <a:srgbClr val="000000"/>
                </a:solidFill>
              </a:rPr>
            </a:br>
            <a:r>
              <a:rPr lang="en-GB" sz="1100">
                <a:solidFill>
                  <a:srgbClr val="000000"/>
                </a:solidFill>
              </a:rPr>
              <a:t>(slide1/2)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7C314-11D3-4D63-8327-D20DACEAE4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244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9CCB47-1C52-498C-8BF3-C5AC406F4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  <a:t>Relevant existing research</a:t>
            </a:r>
            <a:b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</a:br>
            <a: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  <a:t>(slide2/2)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85074F-737D-49B2-9ABC-57FC09CF1C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023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CCC548-0370-4154-B6DE-7FAFA516E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  <a:t>                                                                                                         Ethical consideration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FF032-6D57-4B11-8757-92CFB62377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190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984E87-6072-4D02-BD16-5CBEAD277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  <a:t>                                                                                               Method collecting data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C5C144-47CD-4F43-A549-9117E6682C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450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6B9F12-C253-445A-996F-A46EDAE1E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  <a:t>                                                                        Research timeline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F40F9A-25A1-4451-B8A8-76E162FCD2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66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CC82A-E75C-45D2-8D54-39C3C7929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  <a:t>                                                                                                                   conclusion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FCBF65-D72C-4EDF-85BD-BF2838EE47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0412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E7A09B-9B76-4387-BCD4-E988BE49C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1100">
                <a:solidFill>
                  <a:srgbClr val="000000"/>
                </a:solidFill>
                <a:latin typeface="Arial" pitchFamily="34"/>
                <a:cs typeface="Arial" pitchFamily="34"/>
              </a:rPr>
              <a:t>Reference list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F88C61-1EA2-478A-AA20-DB85446E51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569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Widescreen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Digital skills and research methods  bwsw4003 abdi rahman    Alexandra felicia Merauta 2121306 Cristian rotaru 2123735 Daniel oprea 2118369    </vt:lpstr>
      <vt:lpstr>Are staff and students confident in using technology to collaborate ?</vt:lpstr>
      <vt:lpstr>                                   are staf and student confident in using technology to collaborate ?   Introduction </vt:lpstr>
      <vt:lpstr>relevant existing research (slide1/2)</vt:lpstr>
      <vt:lpstr>Relevant existing research (slide2/2) </vt:lpstr>
      <vt:lpstr>                                                                                                         Ethical consideration </vt:lpstr>
      <vt:lpstr>                                                                                               Method collecting data</vt:lpstr>
      <vt:lpstr>                                                                        Research timeline</vt:lpstr>
      <vt:lpstr>                                                                                                                   conclusion</vt:lpstr>
      <vt:lpstr>Reference list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skills and research methods  bwsw4003 abdi rahman    Alexandra felicia Merauta 2121306 Cristian rotaru 2123735 Daniel oprea 2118369    </dc:title>
  <dc:creator>Alexandra Felicia Merauta</dc:creator>
  <cp:lastModifiedBy>Alexandra Felicia Merauta</cp:lastModifiedBy>
  <cp:revision>1</cp:revision>
  <dcterms:created xsi:type="dcterms:W3CDTF">2022-02-27T13:41:54Z</dcterms:created>
  <dcterms:modified xsi:type="dcterms:W3CDTF">2022-02-27T13:41:54Z</dcterms:modified>
</cp:coreProperties>
</file>