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4"/>
  </p:notesMasterIdLst>
  <p:sldIdLst>
    <p:sldId id="256" r:id="rId2"/>
    <p:sldId id="257" r:id="rId3"/>
    <p:sldId id="258" r:id="rId4"/>
    <p:sldId id="259" r:id="rId5"/>
    <p:sldId id="260" r:id="rId6"/>
    <p:sldId id="261" r:id="rId7"/>
    <p:sldId id="262" r:id="rId8"/>
    <p:sldId id="268"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8" d="100"/>
          <a:sy n="68" d="100"/>
        </p:scale>
        <p:origin x="18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3777AE-E363-430B-A9D1-2FE5DCE1405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29464DD-C6E0-4930-8F4C-3098A37E7193}">
      <dgm:prSet/>
      <dgm:spPr/>
      <dgm:t>
        <a:bodyPr/>
        <a:lstStyle/>
        <a:p>
          <a:r>
            <a:rPr lang="en-US"/>
            <a:t>Fulmodina Hannan:  1709529</a:t>
          </a:r>
        </a:p>
      </dgm:t>
    </dgm:pt>
    <dgm:pt modelId="{6346BF7A-188F-4EB6-A558-7BECFDEAC87B}" type="parTrans" cxnId="{5A8A1A2E-9F5A-4CA7-B7D0-F0A88D0A381C}">
      <dgm:prSet/>
      <dgm:spPr/>
      <dgm:t>
        <a:bodyPr/>
        <a:lstStyle/>
        <a:p>
          <a:endParaRPr lang="en-US"/>
        </a:p>
      </dgm:t>
    </dgm:pt>
    <dgm:pt modelId="{EBE216BD-C003-4E8A-AFF7-11E1FC606004}" type="sibTrans" cxnId="{5A8A1A2E-9F5A-4CA7-B7D0-F0A88D0A381C}">
      <dgm:prSet/>
      <dgm:spPr/>
      <dgm:t>
        <a:bodyPr/>
        <a:lstStyle/>
        <a:p>
          <a:endParaRPr lang="en-US"/>
        </a:p>
      </dgm:t>
    </dgm:pt>
    <dgm:pt modelId="{A0172822-FA0C-4064-A92F-3C9D8DE38598}">
      <dgm:prSet/>
      <dgm:spPr/>
      <dgm:t>
        <a:bodyPr/>
        <a:lstStyle/>
        <a:p>
          <a:r>
            <a:rPr lang="en-US"/>
            <a:t>Mehek Sayeed:  1709656 </a:t>
          </a:r>
        </a:p>
      </dgm:t>
    </dgm:pt>
    <dgm:pt modelId="{90902B61-6749-4A8C-956B-C1BD77C9EE86}" type="parTrans" cxnId="{2D1C3678-2BBB-44AA-BADF-DB8F107DC709}">
      <dgm:prSet/>
      <dgm:spPr/>
      <dgm:t>
        <a:bodyPr/>
        <a:lstStyle/>
        <a:p>
          <a:endParaRPr lang="en-US"/>
        </a:p>
      </dgm:t>
    </dgm:pt>
    <dgm:pt modelId="{56B82217-32AA-4505-8FD9-61209923F3D2}" type="sibTrans" cxnId="{2D1C3678-2BBB-44AA-BADF-DB8F107DC709}">
      <dgm:prSet/>
      <dgm:spPr/>
      <dgm:t>
        <a:bodyPr/>
        <a:lstStyle/>
        <a:p>
          <a:endParaRPr lang="en-US"/>
        </a:p>
      </dgm:t>
    </dgm:pt>
    <dgm:pt modelId="{F74F7D42-CA7E-4D95-805E-723F591304EF}">
      <dgm:prSet/>
      <dgm:spPr/>
      <dgm:t>
        <a:bodyPr/>
        <a:lstStyle/>
        <a:p>
          <a:r>
            <a:rPr lang="en-US"/>
            <a:t>Sultana Islam:  1709614 </a:t>
          </a:r>
        </a:p>
      </dgm:t>
    </dgm:pt>
    <dgm:pt modelId="{FFA7AE4D-BE27-42F9-8AE9-4C95C03AABFC}" type="parTrans" cxnId="{EF4134ED-74E1-43E0-B899-3097A7E2EB8D}">
      <dgm:prSet/>
      <dgm:spPr/>
      <dgm:t>
        <a:bodyPr/>
        <a:lstStyle/>
        <a:p>
          <a:endParaRPr lang="en-US"/>
        </a:p>
      </dgm:t>
    </dgm:pt>
    <dgm:pt modelId="{25669D55-A8F2-4AA0-BC75-E4A8C2C2CCC3}" type="sibTrans" cxnId="{EF4134ED-74E1-43E0-B899-3097A7E2EB8D}">
      <dgm:prSet/>
      <dgm:spPr/>
      <dgm:t>
        <a:bodyPr/>
        <a:lstStyle/>
        <a:p>
          <a:endParaRPr lang="en-US"/>
        </a:p>
      </dgm:t>
    </dgm:pt>
    <dgm:pt modelId="{74243FC8-C91D-425A-B19A-325E48E33A81}">
      <dgm:prSet/>
      <dgm:spPr/>
      <dgm:t>
        <a:bodyPr/>
        <a:lstStyle/>
        <a:p>
          <a:r>
            <a:rPr lang="en-US"/>
            <a:t>Papia Russell:  1709533 </a:t>
          </a:r>
        </a:p>
      </dgm:t>
    </dgm:pt>
    <dgm:pt modelId="{1734062B-5163-4593-AE2C-9E5149F22A12}" type="parTrans" cxnId="{F275B538-8F95-43F8-9A22-5CD78A9FED06}">
      <dgm:prSet/>
      <dgm:spPr/>
      <dgm:t>
        <a:bodyPr/>
        <a:lstStyle/>
        <a:p>
          <a:endParaRPr lang="en-US"/>
        </a:p>
      </dgm:t>
    </dgm:pt>
    <dgm:pt modelId="{31D85815-78D7-4ACA-89CF-DB1154CB4B97}" type="sibTrans" cxnId="{F275B538-8F95-43F8-9A22-5CD78A9FED06}">
      <dgm:prSet/>
      <dgm:spPr/>
      <dgm:t>
        <a:bodyPr/>
        <a:lstStyle/>
        <a:p>
          <a:endParaRPr lang="en-US"/>
        </a:p>
      </dgm:t>
    </dgm:pt>
    <dgm:pt modelId="{6242DF55-4416-40CD-93BF-9B4244F8BD9D}">
      <dgm:prSet/>
      <dgm:spPr/>
      <dgm:t>
        <a:bodyPr/>
        <a:lstStyle/>
        <a:p>
          <a:r>
            <a:rPr lang="en-US"/>
            <a:t>Friha Nawaz:  1709515</a:t>
          </a:r>
        </a:p>
      </dgm:t>
    </dgm:pt>
    <dgm:pt modelId="{A1DFC3F6-4259-411B-846C-F505E918E879}" type="parTrans" cxnId="{6B587718-A2D0-4E9D-896A-6BCD38244C90}">
      <dgm:prSet/>
      <dgm:spPr/>
      <dgm:t>
        <a:bodyPr/>
        <a:lstStyle/>
        <a:p>
          <a:endParaRPr lang="en-US"/>
        </a:p>
      </dgm:t>
    </dgm:pt>
    <dgm:pt modelId="{EAA7E359-3D3D-49B2-9441-A703968B7A30}" type="sibTrans" cxnId="{6B587718-A2D0-4E9D-896A-6BCD38244C90}">
      <dgm:prSet/>
      <dgm:spPr/>
      <dgm:t>
        <a:bodyPr/>
        <a:lstStyle/>
        <a:p>
          <a:endParaRPr lang="en-US"/>
        </a:p>
      </dgm:t>
    </dgm:pt>
    <dgm:pt modelId="{98A9B60A-FABF-45FD-98AD-863A25C2C28A}">
      <dgm:prSet/>
      <dgm:spPr/>
      <dgm:t>
        <a:bodyPr/>
        <a:lstStyle/>
        <a:p>
          <a:r>
            <a:rPr lang="en-US"/>
            <a:t>Start date:  13th November 2018</a:t>
          </a:r>
        </a:p>
      </dgm:t>
    </dgm:pt>
    <dgm:pt modelId="{0C3808F7-DEF3-438C-9B0B-FA9DFD32A7DB}" type="parTrans" cxnId="{2E23A96D-64B7-4440-9806-2F65B47ACCFA}">
      <dgm:prSet/>
      <dgm:spPr/>
      <dgm:t>
        <a:bodyPr/>
        <a:lstStyle/>
        <a:p>
          <a:endParaRPr lang="en-US"/>
        </a:p>
      </dgm:t>
    </dgm:pt>
    <dgm:pt modelId="{BB64E182-0D0A-47D8-8048-6BCB75590FBB}" type="sibTrans" cxnId="{2E23A96D-64B7-4440-9806-2F65B47ACCFA}">
      <dgm:prSet/>
      <dgm:spPr/>
      <dgm:t>
        <a:bodyPr/>
        <a:lstStyle/>
        <a:p>
          <a:endParaRPr lang="en-US"/>
        </a:p>
      </dgm:t>
    </dgm:pt>
    <dgm:pt modelId="{D4A00172-27CD-4062-94CD-973EE23E0206}">
      <dgm:prSet/>
      <dgm:spPr/>
      <dgm:t>
        <a:bodyPr/>
        <a:lstStyle/>
        <a:p>
          <a:r>
            <a:rPr lang="en-US"/>
            <a:t>End Date:  5th December 2018</a:t>
          </a:r>
        </a:p>
      </dgm:t>
    </dgm:pt>
    <dgm:pt modelId="{B7A2E6CD-7E4B-4697-9A54-1110B4440157}" type="parTrans" cxnId="{C53B3188-9507-4ABD-A3E9-7B4D2CAE2715}">
      <dgm:prSet/>
      <dgm:spPr/>
      <dgm:t>
        <a:bodyPr/>
        <a:lstStyle/>
        <a:p>
          <a:endParaRPr lang="en-US"/>
        </a:p>
      </dgm:t>
    </dgm:pt>
    <dgm:pt modelId="{E049DC0E-C512-4CAE-AC41-3364187EC0BB}" type="sibTrans" cxnId="{C53B3188-9507-4ABD-A3E9-7B4D2CAE2715}">
      <dgm:prSet/>
      <dgm:spPr/>
      <dgm:t>
        <a:bodyPr/>
        <a:lstStyle/>
        <a:p>
          <a:endParaRPr lang="en-US"/>
        </a:p>
      </dgm:t>
    </dgm:pt>
    <dgm:pt modelId="{679E2B46-7803-4C5E-B1B6-52F68CEDF0F8}" type="pres">
      <dgm:prSet presAssocID="{A93777AE-E363-430B-A9D1-2FE5DCE1405D}" presName="vert0" presStyleCnt="0">
        <dgm:presLayoutVars>
          <dgm:dir/>
          <dgm:animOne val="branch"/>
          <dgm:animLvl val="lvl"/>
        </dgm:presLayoutVars>
      </dgm:prSet>
      <dgm:spPr/>
    </dgm:pt>
    <dgm:pt modelId="{46046864-EE36-49E2-9DAA-8642E0D06FEA}" type="pres">
      <dgm:prSet presAssocID="{629464DD-C6E0-4930-8F4C-3098A37E7193}" presName="thickLine" presStyleLbl="alignNode1" presStyleIdx="0" presStyleCnt="7"/>
      <dgm:spPr/>
    </dgm:pt>
    <dgm:pt modelId="{991F7B8E-7FE0-48A8-9F53-ADE51AAF77E4}" type="pres">
      <dgm:prSet presAssocID="{629464DD-C6E0-4930-8F4C-3098A37E7193}" presName="horz1" presStyleCnt="0"/>
      <dgm:spPr/>
    </dgm:pt>
    <dgm:pt modelId="{4B08FBCE-428C-42FD-9D4D-603241C178D1}" type="pres">
      <dgm:prSet presAssocID="{629464DD-C6E0-4930-8F4C-3098A37E7193}" presName="tx1" presStyleLbl="revTx" presStyleIdx="0" presStyleCnt="7"/>
      <dgm:spPr/>
    </dgm:pt>
    <dgm:pt modelId="{B708EBB6-9416-4D2D-9A84-A10BAECF71AD}" type="pres">
      <dgm:prSet presAssocID="{629464DD-C6E0-4930-8F4C-3098A37E7193}" presName="vert1" presStyleCnt="0"/>
      <dgm:spPr/>
    </dgm:pt>
    <dgm:pt modelId="{BDBFA828-6190-4346-9F8A-BD1574E52CC8}" type="pres">
      <dgm:prSet presAssocID="{A0172822-FA0C-4064-A92F-3C9D8DE38598}" presName="thickLine" presStyleLbl="alignNode1" presStyleIdx="1" presStyleCnt="7"/>
      <dgm:spPr/>
    </dgm:pt>
    <dgm:pt modelId="{93073B10-17E3-404C-802D-F0E84357E342}" type="pres">
      <dgm:prSet presAssocID="{A0172822-FA0C-4064-A92F-3C9D8DE38598}" presName="horz1" presStyleCnt="0"/>
      <dgm:spPr/>
    </dgm:pt>
    <dgm:pt modelId="{BD783E9C-6736-4656-8525-3EB0FE79FEAC}" type="pres">
      <dgm:prSet presAssocID="{A0172822-FA0C-4064-A92F-3C9D8DE38598}" presName="tx1" presStyleLbl="revTx" presStyleIdx="1" presStyleCnt="7"/>
      <dgm:spPr/>
    </dgm:pt>
    <dgm:pt modelId="{0CFF9AB5-85BD-41DD-85EC-D8A1122ED195}" type="pres">
      <dgm:prSet presAssocID="{A0172822-FA0C-4064-A92F-3C9D8DE38598}" presName="vert1" presStyleCnt="0"/>
      <dgm:spPr/>
    </dgm:pt>
    <dgm:pt modelId="{71A67679-DCB1-4433-828A-E2448E1EA15E}" type="pres">
      <dgm:prSet presAssocID="{F74F7D42-CA7E-4D95-805E-723F591304EF}" presName="thickLine" presStyleLbl="alignNode1" presStyleIdx="2" presStyleCnt="7"/>
      <dgm:spPr/>
    </dgm:pt>
    <dgm:pt modelId="{86C86338-EDFE-416B-90AF-73F505D4BC18}" type="pres">
      <dgm:prSet presAssocID="{F74F7D42-CA7E-4D95-805E-723F591304EF}" presName="horz1" presStyleCnt="0"/>
      <dgm:spPr/>
    </dgm:pt>
    <dgm:pt modelId="{C8218702-F310-4C85-9F99-C6836DEA56FA}" type="pres">
      <dgm:prSet presAssocID="{F74F7D42-CA7E-4D95-805E-723F591304EF}" presName="tx1" presStyleLbl="revTx" presStyleIdx="2" presStyleCnt="7"/>
      <dgm:spPr/>
    </dgm:pt>
    <dgm:pt modelId="{EC2FAE99-8B02-4A30-B14C-8937B4097973}" type="pres">
      <dgm:prSet presAssocID="{F74F7D42-CA7E-4D95-805E-723F591304EF}" presName="vert1" presStyleCnt="0"/>
      <dgm:spPr/>
    </dgm:pt>
    <dgm:pt modelId="{FACA1DE0-F547-4507-99B0-ED336C1BD883}" type="pres">
      <dgm:prSet presAssocID="{74243FC8-C91D-425A-B19A-325E48E33A81}" presName="thickLine" presStyleLbl="alignNode1" presStyleIdx="3" presStyleCnt="7"/>
      <dgm:spPr/>
    </dgm:pt>
    <dgm:pt modelId="{2FBC2288-9BF4-472E-B965-314129D2C77A}" type="pres">
      <dgm:prSet presAssocID="{74243FC8-C91D-425A-B19A-325E48E33A81}" presName="horz1" presStyleCnt="0"/>
      <dgm:spPr/>
    </dgm:pt>
    <dgm:pt modelId="{FF0F3731-29EC-437B-8B20-E4F54F12F016}" type="pres">
      <dgm:prSet presAssocID="{74243FC8-C91D-425A-B19A-325E48E33A81}" presName="tx1" presStyleLbl="revTx" presStyleIdx="3" presStyleCnt="7"/>
      <dgm:spPr/>
    </dgm:pt>
    <dgm:pt modelId="{33264448-59A8-4892-9717-F7D2CFCDC248}" type="pres">
      <dgm:prSet presAssocID="{74243FC8-C91D-425A-B19A-325E48E33A81}" presName="vert1" presStyleCnt="0"/>
      <dgm:spPr/>
    </dgm:pt>
    <dgm:pt modelId="{C8A7D94A-447C-4EF2-9A69-26B271F9F790}" type="pres">
      <dgm:prSet presAssocID="{6242DF55-4416-40CD-93BF-9B4244F8BD9D}" presName="thickLine" presStyleLbl="alignNode1" presStyleIdx="4" presStyleCnt="7"/>
      <dgm:spPr/>
    </dgm:pt>
    <dgm:pt modelId="{BF1E08E1-FCBE-4C1E-8128-070CF056FDB9}" type="pres">
      <dgm:prSet presAssocID="{6242DF55-4416-40CD-93BF-9B4244F8BD9D}" presName="horz1" presStyleCnt="0"/>
      <dgm:spPr/>
    </dgm:pt>
    <dgm:pt modelId="{BAA4D440-156E-48CC-AB8F-7139520CFEEE}" type="pres">
      <dgm:prSet presAssocID="{6242DF55-4416-40CD-93BF-9B4244F8BD9D}" presName="tx1" presStyleLbl="revTx" presStyleIdx="4" presStyleCnt="7"/>
      <dgm:spPr/>
    </dgm:pt>
    <dgm:pt modelId="{36D98757-F983-4178-936D-33D21A211431}" type="pres">
      <dgm:prSet presAssocID="{6242DF55-4416-40CD-93BF-9B4244F8BD9D}" presName="vert1" presStyleCnt="0"/>
      <dgm:spPr/>
    </dgm:pt>
    <dgm:pt modelId="{588719D3-3378-4720-8DEB-2A428131C8B2}" type="pres">
      <dgm:prSet presAssocID="{98A9B60A-FABF-45FD-98AD-863A25C2C28A}" presName="thickLine" presStyleLbl="alignNode1" presStyleIdx="5" presStyleCnt="7"/>
      <dgm:spPr/>
    </dgm:pt>
    <dgm:pt modelId="{481C1372-4034-4FC4-8F94-A79ACDC65CDF}" type="pres">
      <dgm:prSet presAssocID="{98A9B60A-FABF-45FD-98AD-863A25C2C28A}" presName="horz1" presStyleCnt="0"/>
      <dgm:spPr/>
    </dgm:pt>
    <dgm:pt modelId="{D3F8D7FE-6FB3-4FE9-94F0-C1B3C338C04C}" type="pres">
      <dgm:prSet presAssocID="{98A9B60A-FABF-45FD-98AD-863A25C2C28A}" presName="tx1" presStyleLbl="revTx" presStyleIdx="5" presStyleCnt="7"/>
      <dgm:spPr/>
    </dgm:pt>
    <dgm:pt modelId="{83911D35-1D08-40B5-A7E8-C3F69A5D904F}" type="pres">
      <dgm:prSet presAssocID="{98A9B60A-FABF-45FD-98AD-863A25C2C28A}" presName="vert1" presStyleCnt="0"/>
      <dgm:spPr/>
    </dgm:pt>
    <dgm:pt modelId="{256E7F82-D0A7-491F-863D-24B3B85BAF63}" type="pres">
      <dgm:prSet presAssocID="{D4A00172-27CD-4062-94CD-973EE23E0206}" presName="thickLine" presStyleLbl="alignNode1" presStyleIdx="6" presStyleCnt="7"/>
      <dgm:spPr/>
    </dgm:pt>
    <dgm:pt modelId="{1D726EFA-9224-4869-9401-09D5F2F810E4}" type="pres">
      <dgm:prSet presAssocID="{D4A00172-27CD-4062-94CD-973EE23E0206}" presName="horz1" presStyleCnt="0"/>
      <dgm:spPr/>
    </dgm:pt>
    <dgm:pt modelId="{76DB8B8F-D662-4D5B-BF9C-69D8CC06D216}" type="pres">
      <dgm:prSet presAssocID="{D4A00172-27CD-4062-94CD-973EE23E0206}" presName="tx1" presStyleLbl="revTx" presStyleIdx="6" presStyleCnt="7"/>
      <dgm:spPr/>
    </dgm:pt>
    <dgm:pt modelId="{734E48FD-5627-45A2-B67D-135E87C01F56}" type="pres">
      <dgm:prSet presAssocID="{D4A00172-27CD-4062-94CD-973EE23E0206}" presName="vert1" presStyleCnt="0"/>
      <dgm:spPr/>
    </dgm:pt>
  </dgm:ptLst>
  <dgm:cxnLst>
    <dgm:cxn modelId="{151C5C09-1EF5-435B-90F3-99E6601DD6BD}" type="presOf" srcId="{98A9B60A-FABF-45FD-98AD-863A25C2C28A}" destId="{D3F8D7FE-6FB3-4FE9-94F0-C1B3C338C04C}" srcOrd="0" destOrd="0" presId="urn:microsoft.com/office/officeart/2008/layout/LinedList"/>
    <dgm:cxn modelId="{EB193618-2F2A-4666-A286-176FF6483028}" type="presOf" srcId="{6242DF55-4416-40CD-93BF-9B4244F8BD9D}" destId="{BAA4D440-156E-48CC-AB8F-7139520CFEEE}" srcOrd="0" destOrd="0" presId="urn:microsoft.com/office/officeart/2008/layout/LinedList"/>
    <dgm:cxn modelId="{6B587718-A2D0-4E9D-896A-6BCD38244C90}" srcId="{A93777AE-E363-430B-A9D1-2FE5DCE1405D}" destId="{6242DF55-4416-40CD-93BF-9B4244F8BD9D}" srcOrd="4" destOrd="0" parTransId="{A1DFC3F6-4259-411B-846C-F505E918E879}" sibTransId="{EAA7E359-3D3D-49B2-9441-A703968B7A30}"/>
    <dgm:cxn modelId="{25F69328-A73F-4F4E-AE9C-1B979C0E9767}" type="presOf" srcId="{F74F7D42-CA7E-4D95-805E-723F591304EF}" destId="{C8218702-F310-4C85-9F99-C6836DEA56FA}" srcOrd="0" destOrd="0" presId="urn:microsoft.com/office/officeart/2008/layout/LinedList"/>
    <dgm:cxn modelId="{5A8A1A2E-9F5A-4CA7-B7D0-F0A88D0A381C}" srcId="{A93777AE-E363-430B-A9D1-2FE5DCE1405D}" destId="{629464DD-C6E0-4930-8F4C-3098A37E7193}" srcOrd="0" destOrd="0" parTransId="{6346BF7A-188F-4EB6-A558-7BECFDEAC87B}" sibTransId="{EBE216BD-C003-4E8A-AFF7-11E1FC606004}"/>
    <dgm:cxn modelId="{8CD4682E-8B17-447F-938B-9BE8EB706B29}" type="presOf" srcId="{A0172822-FA0C-4064-A92F-3C9D8DE38598}" destId="{BD783E9C-6736-4656-8525-3EB0FE79FEAC}" srcOrd="0" destOrd="0" presId="urn:microsoft.com/office/officeart/2008/layout/LinedList"/>
    <dgm:cxn modelId="{F275B538-8F95-43F8-9A22-5CD78A9FED06}" srcId="{A93777AE-E363-430B-A9D1-2FE5DCE1405D}" destId="{74243FC8-C91D-425A-B19A-325E48E33A81}" srcOrd="3" destOrd="0" parTransId="{1734062B-5163-4593-AE2C-9E5149F22A12}" sibTransId="{31D85815-78D7-4ACA-89CF-DB1154CB4B97}"/>
    <dgm:cxn modelId="{A76C135C-4C59-4C1C-AF7D-BB3D9FFF8D12}" type="presOf" srcId="{A93777AE-E363-430B-A9D1-2FE5DCE1405D}" destId="{679E2B46-7803-4C5E-B1B6-52F68CEDF0F8}" srcOrd="0" destOrd="0" presId="urn:microsoft.com/office/officeart/2008/layout/LinedList"/>
    <dgm:cxn modelId="{2E23A96D-64B7-4440-9806-2F65B47ACCFA}" srcId="{A93777AE-E363-430B-A9D1-2FE5DCE1405D}" destId="{98A9B60A-FABF-45FD-98AD-863A25C2C28A}" srcOrd="5" destOrd="0" parTransId="{0C3808F7-DEF3-438C-9B0B-FA9DFD32A7DB}" sibTransId="{BB64E182-0D0A-47D8-8048-6BCB75590FBB}"/>
    <dgm:cxn modelId="{2D1C3678-2BBB-44AA-BADF-DB8F107DC709}" srcId="{A93777AE-E363-430B-A9D1-2FE5DCE1405D}" destId="{A0172822-FA0C-4064-A92F-3C9D8DE38598}" srcOrd="1" destOrd="0" parTransId="{90902B61-6749-4A8C-956B-C1BD77C9EE86}" sibTransId="{56B82217-32AA-4505-8FD9-61209923F3D2}"/>
    <dgm:cxn modelId="{CE7D5886-3B37-491E-A84A-1D7EDD5B473A}" type="presOf" srcId="{74243FC8-C91D-425A-B19A-325E48E33A81}" destId="{FF0F3731-29EC-437B-8B20-E4F54F12F016}" srcOrd="0" destOrd="0" presId="urn:microsoft.com/office/officeart/2008/layout/LinedList"/>
    <dgm:cxn modelId="{C53B3188-9507-4ABD-A3E9-7B4D2CAE2715}" srcId="{A93777AE-E363-430B-A9D1-2FE5DCE1405D}" destId="{D4A00172-27CD-4062-94CD-973EE23E0206}" srcOrd="6" destOrd="0" parTransId="{B7A2E6CD-7E4B-4697-9A54-1110B4440157}" sibTransId="{E049DC0E-C512-4CAE-AC41-3364187EC0BB}"/>
    <dgm:cxn modelId="{5B5BFCB6-8876-4C29-8C1E-4F528D58DFAA}" type="presOf" srcId="{629464DD-C6E0-4930-8F4C-3098A37E7193}" destId="{4B08FBCE-428C-42FD-9D4D-603241C178D1}" srcOrd="0" destOrd="0" presId="urn:microsoft.com/office/officeart/2008/layout/LinedList"/>
    <dgm:cxn modelId="{5EDBC8D6-51E6-46B9-8F63-1E496F723531}" type="presOf" srcId="{D4A00172-27CD-4062-94CD-973EE23E0206}" destId="{76DB8B8F-D662-4D5B-BF9C-69D8CC06D216}" srcOrd="0" destOrd="0" presId="urn:microsoft.com/office/officeart/2008/layout/LinedList"/>
    <dgm:cxn modelId="{EF4134ED-74E1-43E0-B899-3097A7E2EB8D}" srcId="{A93777AE-E363-430B-A9D1-2FE5DCE1405D}" destId="{F74F7D42-CA7E-4D95-805E-723F591304EF}" srcOrd="2" destOrd="0" parTransId="{FFA7AE4D-BE27-42F9-8AE9-4C95C03AABFC}" sibTransId="{25669D55-A8F2-4AA0-BC75-E4A8C2C2CCC3}"/>
    <dgm:cxn modelId="{A0C47956-A59A-4130-9E1C-95F8607628B5}" type="presParOf" srcId="{679E2B46-7803-4C5E-B1B6-52F68CEDF0F8}" destId="{46046864-EE36-49E2-9DAA-8642E0D06FEA}" srcOrd="0" destOrd="0" presId="urn:microsoft.com/office/officeart/2008/layout/LinedList"/>
    <dgm:cxn modelId="{F2E66385-AF38-49AE-813A-50C53A5E0BBE}" type="presParOf" srcId="{679E2B46-7803-4C5E-B1B6-52F68CEDF0F8}" destId="{991F7B8E-7FE0-48A8-9F53-ADE51AAF77E4}" srcOrd="1" destOrd="0" presId="urn:microsoft.com/office/officeart/2008/layout/LinedList"/>
    <dgm:cxn modelId="{F2FA9D91-6A2B-4A32-A3CC-CEB5848558B0}" type="presParOf" srcId="{991F7B8E-7FE0-48A8-9F53-ADE51AAF77E4}" destId="{4B08FBCE-428C-42FD-9D4D-603241C178D1}" srcOrd="0" destOrd="0" presId="urn:microsoft.com/office/officeart/2008/layout/LinedList"/>
    <dgm:cxn modelId="{6052A052-7848-466F-AF4F-8A7ADA967A08}" type="presParOf" srcId="{991F7B8E-7FE0-48A8-9F53-ADE51AAF77E4}" destId="{B708EBB6-9416-4D2D-9A84-A10BAECF71AD}" srcOrd="1" destOrd="0" presId="urn:microsoft.com/office/officeart/2008/layout/LinedList"/>
    <dgm:cxn modelId="{D3C64097-F29E-4A15-9B58-720155962511}" type="presParOf" srcId="{679E2B46-7803-4C5E-B1B6-52F68CEDF0F8}" destId="{BDBFA828-6190-4346-9F8A-BD1574E52CC8}" srcOrd="2" destOrd="0" presId="urn:microsoft.com/office/officeart/2008/layout/LinedList"/>
    <dgm:cxn modelId="{E69D2CEF-9E30-4046-AD1D-757CEE8218B7}" type="presParOf" srcId="{679E2B46-7803-4C5E-B1B6-52F68CEDF0F8}" destId="{93073B10-17E3-404C-802D-F0E84357E342}" srcOrd="3" destOrd="0" presId="urn:microsoft.com/office/officeart/2008/layout/LinedList"/>
    <dgm:cxn modelId="{2B2E4C22-B12E-4ABF-8089-1260F73660F6}" type="presParOf" srcId="{93073B10-17E3-404C-802D-F0E84357E342}" destId="{BD783E9C-6736-4656-8525-3EB0FE79FEAC}" srcOrd="0" destOrd="0" presId="urn:microsoft.com/office/officeart/2008/layout/LinedList"/>
    <dgm:cxn modelId="{E36296B7-0B60-41A8-BA4A-F0FBCB298DCB}" type="presParOf" srcId="{93073B10-17E3-404C-802D-F0E84357E342}" destId="{0CFF9AB5-85BD-41DD-85EC-D8A1122ED195}" srcOrd="1" destOrd="0" presId="urn:microsoft.com/office/officeart/2008/layout/LinedList"/>
    <dgm:cxn modelId="{5372EF93-829C-4FCD-985D-5F9FCCC3872E}" type="presParOf" srcId="{679E2B46-7803-4C5E-B1B6-52F68CEDF0F8}" destId="{71A67679-DCB1-4433-828A-E2448E1EA15E}" srcOrd="4" destOrd="0" presId="urn:microsoft.com/office/officeart/2008/layout/LinedList"/>
    <dgm:cxn modelId="{C7778EA2-55D1-4EED-BED1-93B5C6B0830D}" type="presParOf" srcId="{679E2B46-7803-4C5E-B1B6-52F68CEDF0F8}" destId="{86C86338-EDFE-416B-90AF-73F505D4BC18}" srcOrd="5" destOrd="0" presId="urn:microsoft.com/office/officeart/2008/layout/LinedList"/>
    <dgm:cxn modelId="{9BDF7045-BB6D-4980-A1A6-2BC2DC3257DF}" type="presParOf" srcId="{86C86338-EDFE-416B-90AF-73F505D4BC18}" destId="{C8218702-F310-4C85-9F99-C6836DEA56FA}" srcOrd="0" destOrd="0" presId="urn:microsoft.com/office/officeart/2008/layout/LinedList"/>
    <dgm:cxn modelId="{A45907BE-1EAC-4EB4-BC70-7F6047092C04}" type="presParOf" srcId="{86C86338-EDFE-416B-90AF-73F505D4BC18}" destId="{EC2FAE99-8B02-4A30-B14C-8937B4097973}" srcOrd="1" destOrd="0" presId="urn:microsoft.com/office/officeart/2008/layout/LinedList"/>
    <dgm:cxn modelId="{6431D9FF-5068-4023-8D82-2E55176121E4}" type="presParOf" srcId="{679E2B46-7803-4C5E-B1B6-52F68CEDF0F8}" destId="{FACA1DE0-F547-4507-99B0-ED336C1BD883}" srcOrd="6" destOrd="0" presId="urn:microsoft.com/office/officeart/2008/layout/LinedList"/>
    <dgm:cxn modelId="{FB712DB2-DAEC-4FFA-BFF9-88AC79D14BCB}" type="presParOf" srcId="{679E2B46-7803-4C5E-B1B6-52F68CEDF0F8}" destId="{2FBC2288-9BF4-472E-B965-314129D2C77A}" srcOrd="7" destOrd="0" presId="urn:microsoft.com/office/officeart/2008/layout/LinedList"/>
    <dgm:cxn modelId="{68C71A5A-FB8D-44EC-9EB3-B32A3B6EB6A9}" type="presParOf" srcId="{2FBC2288-9BF4-472E-B965-314129D2C77A}" destId="{FF0F3731-29EC-437B-8B20-E4F54F12F016}" srcOrd="0" destOrd="0" presId="urn:microsoft.com/office/officeart/2008/layout/LinedList"/>
    <dgm:cxn modelId="{71D065EC-5658-4DDA-81F6-EC2DDF962008}" type="presParOf" srcId="{2FBC2288-9BF4-472E-B965-314129D2C77A}" destId="{33264448-59A8-4892-9717-F7D2CFCDC248}" srcOrd="1" destOrd="0" presId="urn:microsoft.com/office/officeart/2008/layout/LinedList"/>
    <dgm:cxn modelId="{721A41C7-FFE2-4B02-8E0B-307B84FFF961}" type="presParOf" srcId="{679E2B46-7803-4C5E-B1B6-52F68CEDF0F8}" destId="{C8A7D94A-447C-4EF2-9A69-26B271F9F790}" srcOrd="8" destOrd="0" presId="urn:microsoft.com/office/officeart/2008/layout/LinedList"/>
    <dgm:cxn modelId="{90635469-5BE4-4CC2-8A5D-EA042206D1FA}" type="presParOf" srcId="{679E2B46-7803-4C5E-B1B6-52F68CEDF0F8}" destId="{BF1E08E1-FCBE-4C1E-8128-070CF056FDB9}" srcOrd="9" destOrd="0" presId="urn:microsoft.com/office/officeart/2008/layout/LinedList"/>
    <dgm:cxn modelId="{C3476CDA-4888-4A87-9FBB-3109507933FE}" type="presParOf" srcId="{BF1E08E1-FCBE-4C1E-8128-070CF056FDB9}" destId="{BAA4D440-156E-48CC-AB8F-7139520CFEEE}" srcOrd="0" destOrd="0" presId="urn:microsoft.com/office/officeart/2008/layout/LinedList"/>
    <dgm:cxn modelId="{5ABA1DC0-B7B8-46CB-BC19-F0BDCE3F4C10}" type="presParOf" srcId="{BF1E08E1-FCBE-4C1E-8128-070CF056FDB9}" destId="{36D98757-F983-4178-936D-33D21A211431}" srcOrd="1" destOrd="0" presId="urn:microsoft.com/office/officeart/2008/layout/LinedList"/>
    <dgm:cxn modelId="{9FE75107-1AE2-4B2A-A2FE-6AB940BF2EB8}" type="presParOf" srcId="{679E2B46-7803-4C5E-B1B6-52F68CEDF0F8}" destId="{588719D3-3378-4720-8DEB-2A428131C8B2}" srcOrd="10" destOrd="0" presId="urn:microsoft.com/office/officeart/2008/layout/LinedList"/>
    <dgm:cxn modelId="{60399658-DA73-4481-9080-270398090BEB}" type="presParOf" srcId="{679E2B46-7803-4C5E-B1B6-52F68CEDF0F8}" destId="{481C1372-4034-4FC4-8F94-A79ACDC65CDF}" srcOrd="11" destOrd="0" presId="urn:microsoft.com/office/officeart/2008/layout/LinedList"/>
    <dgm:cxn modelId="{777D9573-6447-472B-B2E1-09DAB97F9378}" type="presParOf" srcId="{481C1372-4034-4FC4-8F94-A79ACDC65CDF}" destId="{D3F8D7FE-6FB3-4FE9-94F0-C1B3C338C04C}" srcOrd="0" destOrd="0" presId="urn:microsoft.com/office/officeart/2008/layout/LinedList"/>
    <dgm:cxn modelId="{4F2B360F-F65C-4001-926E-D39B30A49A99}" type="presParOf" srcId="{481C1372-4034-4FC4-8F94-A79ACDC65CDF}" destId="{83911D35-1D08-40B5-A7E8-C3F69A5D904F}" srcOrd="1" destOrd="0" presId="urn:microsoft.com/office/officeart/2008/layout/LinedList"/>
    <dgm:cxn modelId="{6481D11A-C53D-4392-A2D5-2F1E046DC523}" type="presParOf" srcId="{679E2B46-7803-4C5E-B1B6-52F68CEDF0F8}" destId="{256E7F82-D0A7-491F-863D-24B3B85BAF63}" srcOrd="12" destOrd="0" presId="urn:microsoft.com/office/officeart/2008/layout/LinedList"/>
    <dgm:cxn modelId="{2B2A64D8-E453-43BA-9F89-5F5F8BEA573D}" type="presParOf" srcId="{679E2B46-7803-4C5E-B1B6-52F68CEDF0F8}" destId="{1D726EFA-9224-4869-9401-09D5F2F810E4}" srcOrd="13" destOrd="0" presId="urn:microsoft.com/office/officeart/2008/layout/LinedList"/>
    <dgm:cxn modelId="{3D39A5E5-589C-4D16-A85E-2EC3F72150E1}" type="presParOf" srcId="{1D726EFA-9224-4869-9401-09D5F2F810E4}" destId="{76DB8B8F-D662-4D5B-BF9C-69D8CC06D216}" srcOrd="0" destOrd="0" presId="urn:microsoft.com/office/officeart/2008/layout/LinedList"/>
    <dgm:cxn modelId="{F4509516-9F69-429F-80FB-876D5BBF83F1}" type="presParOf" srcId="{1D726EFA-9224-4869-9401-09D5F2F810E4}" destId="{734E48FD-5627-45A2-B67D-135E87C01F5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046864-EE36-49E2-9DAA-8642E0D06FEA}">
      <dsp:nvSpPr>
        <dsp:cNvPr id="0" name=""/>
        <dsp:cNvSpPr/>
      </dsp:nvSpPr>
      <dsp:spPr>
        <a:xfrm>
          <a:off x="0" y="623"/>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08FBCE-428C-42FD-9D4D-603241C178D1}">
      <dsp:nvSpPr>
        <dsp:cNvPr id="0" name=""/>
        <dsp:cNvSpPr/>
      </dsp:nvSpPr>
      <dsp:spPr>
        <a:xfrm>
          <a:off x="0" y="623"/>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Fulmodina Hannan:  1709529</a:t>
          </a:r>
        </a:p>
      </dsp:txBody>
      <dsp:txXfrm>
        <a:off x="0" y="623"/>
        <a:ext cx="6492875" cy="729164"/>
      </dsp:txXfrm>
    </dsp:sp>
    <dsp:sp modelId="{BDBFA828-6190-4346-9F8A-BD1574E52CC8}">
      <dsp:nvSpPr>
        <dsp:cNvPr id="0" name=""/>
        <dsp:cNvSpPr/>
      </dsp:nvSpPr>
      <dsp:spPr>
        <a:xfrm>
          <a:off x="0" y="729788"/>
          <a:ext cx="6492875" cy="0"/>
        </a:xfrm>
        <a:prstGeom prst="line">
          <a:avLst/>
        </a:prstGeom>
        <a:solidFill>
          <a:schemeClr val="accent2">
            <a:hueOff val="-242561"/>
            <a:satOff val="-13988"/>
            <a:lumOff val="1438"/>
            <a:alphaOff val="0"/>
          </a:schemeClr>
        </a:solidFill>
        <a:ln w="12700" cap="flat" cmpd="sng" algn="ctr">
          <a:solidFill>
            <a:schemeClr val="accent2">
              <a:hueOff val="-242561"/>
              <a:satOff val="-13988"/>
              <a:lumOff val="14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783E9C-6736-4656-8525-3EB0FE79FEAC}">
      <dsp:nvSpPr>
        <dsp:cNvPr id="0" name=""/>
        <dsp:cNvSpPr/>
      </dsp:nvSpPr>
      <dsp:spPr>
        <a:xfrm>
          <a:off x="0" y="729788"/>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Mehek Sayeed:  1709656 </a:t>
          </a:r>
        </a:p>
      </dsp:txBody>
      <dsp:txXfrm>
        <a:off x="0" y="729788"/>
        <a:ext cx="6492875" cy="729164"/>
      </dsp:txXfrm>
    </dsp:sp>
    <dsp:sp modelId="{71A67679-DCB1-4433-828A-E2448E1EA15E}">
      <dsp:nvSpPr>
        <dsp:cNvPr id="0" name=""/>
        <dsp:cNvSpPr/>
      </dsp:nvSpPr>
      <dsp:spPr>
        <a:xfrm>
          <a:off x="0" y="1458952"/>
          <a:ext cx="6492875"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218702-F310-4C85-9F99-C6836DEA56FA}">
      <dsp:nvSpPr>
        <dsp:cNvPr id="0" name=""/>
        <dsp:cNvSpPr/>
      </dsp:nvSpPr>
      <dsp:spPr>
        <a:xfrm>
          <a:off x="0" y="1458952"/>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Sultana Islam:  1709614 </a:t>
          </a:r>
        </a:p>
      </dsp:txBody>
      <dsp:txXfrm>
        <a:off x="0" y="1458952"/>
        <a:ext cx="6492875" cy="729164"/>
      </dsp:txXfrm>
    </dsp:sp>
    <dsp:sp modelId="{FACA1DE0-F547-4507-99B0-ED336C1BD883}">
      <dsp:nvSpPr>
        <dsp:cNvPr id="0" name=""/>
        <dsp:cNvSpPr/>
      </dsp:nvSpPr>
      <dsp:spPr>
        <a:xfrm>
          <a:off x="0" y="2188117"/>
          <a:ext cx="649287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0F3731-29EC-437B-8B20-E4F54F12F016}">
      <dsp:nvSpPr>
        <dsp:cNvPr id="0" name=""/>
        <dsp:cNvSpPr/>
      </dsp:nvSpPr>
      <dsp:spPr>
        <a:xfrm>
          <a:off x="0" y="2188117"/>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Papia Russell:  1709533 </a:t>
          </a:r>
        </a:p>
      </dsp:txBody>
      <dsp:txXfrm>
        <a:off x="0" y="2188117"/>
        <a:ext cx="6492875" cy="729164"/>
      </dsp:txXfrm>
    </dsp:sp>
    <dsp:sp modelId="{C8A7D94A-447C-4EF2-9A69-26B271F9F790}">
      <dsp:nvSpPr>
        <dsp:cNvPr id="0" name=""/>
        <dsp:cNvSpPr/>
      </dsp:nvSpPr>
      <dsp:spPr>
        <a:xfrm>
          <a:off x="0" y="2917282"/>
          <a:ext cx="6492875"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A4D440-156E-48CC-AB8F-7139520CFEEE}">
      <dsp:nvSpPr>
        <dsp:cNvPr id="0" name=""/>
        <dsp:cNvSpPr/>
      </dsp:nvSpPr>
      <dsp:spPr>
        <a:xfrm>
          <a:off x="0" y="2917282"/>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Friha Nawaz:  1709515</a:t>
          </a:r>
        </a:p>
      </dsp:txBody>
      <dsp:txXfrm>
        <a:off x="0" y="2917282"/>
        <a:ext cx="6492875" cy="729164"/>
      </dsp:txXfrm>
    </dsp:sp>
    <dsp:sp modelId="{588719D3-3378-4720-8DEB-2A428131C8B2}">
      <dsp:nvSpPr>
        <dsp:cNvPr id="0" name=""/>
        <dsp:cNvSpPr/>
      </dsp:nvSpPr>
      <dsp:spPr>
        <a:xfrm>
          <a:off x="0" y="3646447"/>
          <a:ext cx="6492875" cy="0"/>
        </a:xfrm>
        <a:prstGeom prst="line">
          <a:avLst/>
        </a:prstGeom>
        <a:solidFill>
          <a:schemeClr val="accent2">
            <a:hueOff val="-1212803"/>
            <a:satOff val="-69940"/>
            <a:lumOff val="7190"/>
            <a:alphaOff val="0"/>
          </a:schemeClr>
        </a:solidFill>
        <a:ln w="12700" cap="flat" cmpd="sng" algn="ctr">
          <a:solidFill>
            <a:schemeClr val="accent2">
              <a:hueOff val="-1212803"/>
              <a:satOff val="-69940"/>
              <a:lumOff val="71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F8D7FE-6FB3-4FE9-94F0-C1B3C338C04C}">
      <dsp:nvSpPr>
        <dsp:cNvPr id="0" name=""/>
        <dsp:cNvSpPr/>
      </dsp:nvSpPr>
      <dsp:spPr>
        <a:xfrm>
          <a:off x="0" y="3646447"/>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Start date:  13th November 2018</a:t>
          </a:r>
        </a:p>
      </dsp:txBody>
      <dsp:txXfrm>
        <a:off x="0" y="3646447"/>
        <a:ext cx="6492875" cy="729164"/>
      </dsp:txXfrm>
    </dsp:sp>
    <dsp:sp modelId="{256E7F82-D0A7-491F-863D-24B3B85BAF63}">
      <dsp:nvSpPr>
        <dsp:cNvPr id="0" name=""/>
        <dsp:cNvSpPr/>
      </dsp:nvSpPr>
      <dsp:spPr>
        <a:xfrm>
          <a:off x="0" y="4375611"/>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DB8B8F-D662-4D5B-BF9C-69D8CC06D216}">
      <dsp:nvSpPr>
        <dsp:cNvPr id="0" name=""/>
        <dsp:cNvSpPr/>
      </dsp:nvSpPr>
      <dsp:spPr>
        <a:xfrm>
          <a:off x="0" y="4375611"/>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End Date:  5th December 2018</a:t>
          </a:r>
        </a:p>
      </dsp:txBody>
      <dsp:txXfrm>
        <a:off x="0" y="4375611"/>
        <a:ext cx="6492875" cy="72916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ABFC83-5A9A-448B-8645-EC7A1DB99C13}" type="datetimeFigureOut">
              <a:rPr lang="en-US" smtClean="0"/>
              <a:t>12/5/2018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8E4042-EA5A-4E67-81A1-16D6E23F136C}" type="slidenum">
              <a:rPr lang="en-US" smtClean="0"/>
              <a:t>‹#›</a:t>
            </a:fld>
            <a:endParaRPr lang="en-US"/>
          </a:p>
        </p:txBody>
      </p:sp>
    </p:spTree>
    <p:extLst>
      <p:ext uri="{BB962C8B-B14F-4D97-AF65-F5344CB8AC3E}">
        <p14:creationId xmlns:p14="http://schemas.microsoft.com/office/powerpoint/2010/main" val="41801891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8E4042-EA5A-4E67-81A1-16D6E23F136C}" type="slidenum">
              <a:rPr lang="en-US" smtClean="0"/>
              <a:t>2</a:t>
            </a:fld>
            <a:endParaRPr lang="en-US"/>
          </a:p>
        </p:txBody>
      </p:sp>
    </p:spTree>
    <p:extLst>
      <p:ext uri="{BB962C8B-B14F-4D97-AF65-F5344CB8AC3E}">
        <p14:creationId xmlns:p14="http://schemas.microsoft.com/office/powerpoint/2010/main" val="8742832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page was created by Fulmodina Hannan - 1709529</a:t>
            </a:r>
          </a:p>
        </p:txBody>
      </p:sp>
      <p:sp>
        <p:nvSpPr>
          <p:cNvPr id="4" name="Slide Number Placeholder 3"/>
          <p:cNvSpPr>
            <a:spLocks noGrp="1"/>
          </p:cNvSpPr>
          <p:nvPr>
            <p:ph type="sldNum" sz="quarter" idx="5"/>
          </p:nvPr>
        </p:nvSpPr>
        <p:spPr/>
        <p:txBody>
          <a:bodyPr/>
          <a:lstStyle/>
          <a:p>
            <a:fld id="{1E8E4042-EA5A-4E67-81A1-16D6E23F136C}" type="slidenum">
              <a:rPr lang="en-US" smtClean="0"/>
              <a:t>3</a:t>
            </a:fld>
            <a:endParaRPr lang="en-US"/>
          </a:p>
        </p:txBody>
      </p:sp>
    </p:spTree>
    <p:extLst>
      <p:ext uri="{BB962C8B-B14F-4D97-AF65-F5344CB8AC3E}">
        <p14:creationId xmlns:p14="http://schemas.microsoft.com/office/powerpoint/2010/main" val="3378041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Amended by Fulmodina Hannan - 1709529</a:t>
            </a:r>
          </a:p>
        </p:txBody>
      </p:sp>
      <p:sp>
        <p:nvSpPr>
          <p:cNvPr id="4" name="Slide Number Placeholder 3"/>
          <p:cNvSpPr>
            <a:spLocks noGrp="1"/>
          </p:cNvSpPr>
          <p:nvPr>
            <p:ph type="sldNum" sz="quarter" idx="5"/>
          </p:nvPr>
        </p:nvSpPr>
        <p:spPr/>
        <p:txBody>
          <a:bodyPr/>
          <a:lstStyle/>
          <a:p>
            <a:fld id="{1E8E4042-EA5A-4E67-81A1-16D6E23F136C}" type="slidenum">
              <a:rPr lang="en-US" smtClean="0"/>
              <a:t>4</a:t>
            </a:fld>
            <a:endParaRPr lang="en-US"/>
          </a:p>
        </p:txBody>
      </p:sp>
    </p:spTree>
    <p:extLst>
      <p:ext uri="{BB962C8B-B14F-4D97-AF65-F5344CB8AC3E}">
        <p14:creationId xmlns:p14="http://schemas.microsoft.com/office/powerpoint/2010/main" val="671622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Contents amended by Fulmodina Hannan - 1709529</a:t>
            </a:r>
          </a:p>
        </p:txBody>
      </p:sp>
      <p:sp>
        <p:nvSpPr>
          <p:cNvPr id="4" name="Slide Number Placeholder 3"/>
          <p:cNvSpPr>
            <a:spLocks noGrp="1"/>
          </p:cNvSpPr>
          <p:nvPr>
            <p:ph type="sldNum" sz="quarter" idx="5"/>
          </p:nvPr>
        </p:nvSpPr>
        <p:spPr/>
        <p:txBody>
          <a:bodyPr/>
          <a:lstStyle/>
          <a:p>
            <a:fld id="{1E8E4042-EA5A-4E67-81A1-16D6E23F136C}" type="slidenum">
              <a:rPr lang="en-US" smtClean="0"/>
              <a:t>6</a:t>
            </a:fld>
            <a:endParaRPr lang="en-US"/>
          </a:p>
        </p:txBody>
      </p:sp>
    </p:spTree>
    <p:extLst>
      <p:ext uri="{BB962C8B-B14F-4D97-AF65-F5344CB8AC3E}">
        <p14:creationId xmlns:p14="http://schemas.microsoft.com/office/powerpoint/2010/main" val="7759825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D6D007-249C-4C0C-A4D7-E5CCD1150F13}" type="datetimeFigureOut">
              <a:rPr lang="en-US" smtClean="0"/>
              <a:t>12/5/2018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EF210A-F75E-410B-8E50-F48F9B7CA54F}" type="slidenum">
              <a:rPr lang="en-US" smtClean="0"/>
              <a:t>‹#›</a:t>
            </a:fld>
            <a:endParaRPr lang="en-US"/>
          </a:p>
        </p:txBody>
      </p:sp>
    </p:spTree>
    <p:extLst>
      <p:ext uri="{BB962C8B-B14F-4D97-AF65-F5344CB8AC3E}">
        <p14:creationId xmlns:p14="http://schemas.microsoft.com/office/powerpoint/2010/main" val="18136036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D6D007-249C-4C0C-A4D7-E5CCD1150F13}" type="datetimeFigureOut">
              <a:rPr lang="en-US" smtClean="0"/>
              <a:t>12/5/2018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EF210A-F75E-410B-8E50-F48F9B7CA54F}" type="slidenum">
              <a:rPr lang="en-US" smtClean="0"/>
              <a:t>‹#›</a:t>
            </a:fld>
            <a:endParaRPr lang="en-US"/>
          </a:p>
        </p:txBody>
      </p:sp>
    </p:spTree>
    <p:extLst>
      <p:ext uri="{BB962C8B-B14F-4D97-AF65-F5344CB8AC3E}">
        <p14:creationId xmlns:p14="http://schemas.microsoft.com/office/powerpoint/2010/main" val="23958604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D6D007-249C-4C0C-A4D7-E5CCD1150F13}" type="datetimeFigureOut">
              <a:rPr lang="en-US" smtClean="0"/>
              <a:t>12/5/2018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EF210A-F75E-410B-8E50-F48F9B7CA54F}" type="slidenum">
              <a:rPr lang="en-US" smtClean="0"/>
              <a:t>‹#›</a:t>
            </a:fld>
            <a:endParaRPr lang="en-US"/>
          </a:p>
        </p:txBody>
      </p:sp>
    </p:spTree>
    <p:extLst>
      <p:ext uri="{BB962C8B-B14F-4D97-AF65-F5344CB8AC3E}">
        <p14:creationId xmlns:p14="http://schemas.microsoft.com/office/powerpoint/2010/main" val="2631011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D6D007-249C-4C0C-A4D7-E5CCD1150F13}" type="datetimeFigureOut">
              <a:rPr lang="en-US" smtClean="0"/>
              <a:t>12/5/2018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EEF210A-F75E-410B-8E50-F48F9B7CA54F}" type="slidenum">
              <a:rPr lang="en-US" smtClean="0"/>
              <a:t>‹#›</a:t>
            </a:fld>
            <a:endParaRPr lang="en-US"/>
          </a:p>
        </p:txBody>
      </p:sp>
    </p:spTree>
    <p:extLst>
      <p:ext uri="{BB962C8B-B14F-4D97-AF65-F5344CB8AC3E}">
        <p14:creationId xmlns:p14="http://schemas.microsoft.com/office/powerpoint/2010/main" val="2690290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D6D007-249C-4C0C-A4D7-E5CCD1150F13}" type="datetimeFigureOut">
              <a:rPr lang="en-US" smtClean="0"/>
              <a:t>12/5/2018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EEF210A-F75E-410B-8E50-F48F9B7CA54F}" type="slidenum">
              <a:rPr lang="en-US" smtClean="0"/>
              <a:t>‹#›</a:t>
            </a:fld>
            <a:endParaRPr lang="en-US"/>
          </a:p>
        </p:txBody>
      </p:sp>
    </p:spTree>
    <p:extLst>
      <p:ext uri="{BB962C8B-B14F-4D97-AF65-F5344CB8AC3E}">
        <p14:creationId xmlns:p14="http://schemas.microsoft.com/office/powerpoint/2010/main" val="35851210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D6D007-249C-4C0C-A4D7-E5CCD1150F13}" type="datetimeFigureOut">
              <a:rPr lang="en-US" smtClean="0"/>
              <a:t>12/5/2018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EEF210A-F75E-410B-8E50-F48F9B7CA54F}" type="slidenum">
              <a:rPr lang="en-US" smtClean="0"/>
              <a:t>‹#›</a:t>
            </a:fld>
            <a:endParaRPr lang="en-US"/>
          </a:p>
        </p:txBody>
      </p:sp>
    </p:spTree>
    <p:extLst>
      <p:ext uri="{BB962C8B-B14F-4D97-AF65-F5344CB8AC3E}">
        <p14:creationId xmlns:p14="http://schemas.microsoft.com/office/powerpoint/2010/main" val="8427809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D6D007-249C-4C0C-A4D7-E5CCD1150F13}" type="datetimeFigureOut">
              <a:rPr lang="en-US" smtClean="0"/>
              <a:t>12/5/2018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EEF210A-F75E-410B-8E50-F48F9B7CA54F}" type="slidenum">
              <a:rPr lang="en-US" smtClean="0"/>
              <a:t>‹#›</a:t>
            </a:fld>
            <a:endParaRPr lang="en-US"/>
          </a:p>
        </p:txBody>
      </p:sp>
    </p:spTree>
    <p:extLst>
      <p:ext uri="{BB962C8B-B14F-4D97-AF65-F5344CB8AC3E}">
        <p14:creationId xmlns:p14="http://schemas.microsoft.com/office/powerpoint/2010/main" val="7685941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DD6D007-249C-4C0C-A4D7-E5CCD1150F13}" type="datetimeFigureOut">
              <a:rPr lang="en-US" smtClean="0"/>
              <a:t>12/5/2018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EEF210A-F75E-410B-8E50-F48F9B7CA54F}" type="slidenum">
              <a:rPr lang="en-US" smtClean="0"/>
              <a:t>‹#›</a:t>
            </a:fld>
            <a:endParaRPr lang="en-US"/>
          </a:p>
        </p:txBody>
      </p:sp>
    </p:spTree>
    <p:extLst>
      <p:ext uri="{BB962C8B-B14F-4D97-AF65-F5344CB8AC3E}">
        <p14:creationId xmlns:p14="http://schemas.microsoft.com/office/powerpoint/2010/main" val="6129682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DD6D007-249C-4C0C-A4D7-E5CCD1150F13}" type="datetimeFigureOut">
              <a:rPr lang="en-US" smtClean="0"/>
              <a:t>12/5/2018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EEF210A-F75E-410B-8E50-F48F9B7CA54F}" type="slidenum">
              <a:rPr lang="en-US" smtClean="0"/>
              <a:t>‹#›</a:t>
            </a:fld>
            <a:endParaRPr lang="en-US"/>
          </a:p>
        </p:txBody>
      </p:sp>
    </p:spTree>
    <p:extLst>
      <p:ext uri="{BB962C8B-B14F-4D97-AF65-F5344CB8AC3E}">
        <p14:creationId xmlns:p14="http://schemas.microsoft.com/office/powerpoint/2010/main" val="20837569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D6D007-249C-4C0C-A4D7-E5CCD1150F13}" type="datetimeFigureOut">
              <a:rPr lang="en-US" smtClean="0"/>
              <a:t>12/5/2018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EF210A-F75E-410B-8E50-F48F9B7CA54F}" type="slidenum">
              <a:rPr lang="en-US" smtClean="0"/>
              <a:t>‹#›</a:t>
            </a:fld>
            <a:endParaRPr lang="en-US"/>
          </a:p>
        </p:txBody>
      </p:sp>
    </p:spTree>
    <p:extLst>
      <p:ext uri="{BB962C8B-B14F-4D97-AF65-F5344CB8AC3E}">
        <p14:creationId xmlns:p14="http://schemas.microsoft.com/office/powerpoint/2010/main" val="10717030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D6D007-249C-4C0C-A4D7-E5CCD1150F13}" type="datetimeFigureOut">
              <a:rPr lang="en-US" smtClean="0"/>
              <a:t>12/5/2018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EF210A-F75E-410B-8E50-F48F9B7CA54F}" type="slidenum">
              <a:rPr lang="en-US" smtClean="0"/>
              <a:t>‹#›</a:t>
            </a:fld>
            <a:endParaRPr lang="en-US"/>
          </a:p>
        </p:txBody>
      </p:sp>
    </p:spTree>
    <p:extLst>
      <p:ext uri="{BB962C8B-B14F-4D97-AF65-F5344CB8AC3E}">
        <p14:creationId xmlns:p14="http://schemas.microsoft.com/office/powerpoint/2010/main" val="8512343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D6D007-249C-4C0C-A4D7-E5CCD1150F13}" type="datetimeFigureOut">
              <a:rPr lang="en-US" smtClean="0"/>
              <a:t>12/5/2018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EF210A-F75E-410B-8E50-F48F9B7CA54F}" type="slidenum">
              <a:rPr lang="en-US" smtClean="0"/>
              <a:t>‹#›</a:t>
            </a:fld>
            <a:endParaRPr lang="en-US"/>
          </a:p>
        </p:txBody>
      </p:sp>
    </p:spTree>
    <p:extLst>
      <p:ext uri="{BB962C8B-B14F-4D97-AF65-F5344CB8AC3E}">
        <p14:creationId xmlns:p14="http://schemas.microsoft.com/office/powerpoint/2010/main" val="142118224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0221"/>
            <a:ext cx="4402377"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1508B7A1-1FF8-49B0-B2AF-2480596DB85D}"/>
              </a:ext>
            </a:extLst>
          </p:cNvPr>
          <p:cNvSpPr>
            <a:spLocks noGrp="1"/>
          </p:cNvSpPr>
          <p:nvPr>
            <p:ph type="ctrTitle"/>
          </p:nvPr>
        </p:nvSpPr>
        <p:spPr>
          <a:xfrm>
            <a:off x="774700" y="762000"/>
            <a:ext cx="3759200" cy="3340100"/>
          </a:xfrm>
        </p:spPr>
        <p:txBody>
          <a:bodyPr vert="horz" lIns="91440" tIns="45720" rIns="91440" bIns="45720" rtlCol="0" anchor="ctr">
            <a:normAutofit/>
          </a:bodyPr>
          <a:lstStyle/>
          <a:p>
            <a:pPr algn="l"/>
            <a:r>
              <a:rPr lang="en-US" sz="4400" kern="1200">
                <a:solidFill>
                  <a:srgbClr val="FFFFFF"/>
                </a:solidFill>
                <a:latin typeface="+mj-lt"/>
                <a:ea typeface="+mj-ea"/>
                <a:cs typeface="+mj-cs"/>
              </a:rPr>
              <a:t>Website </a:t>
            </a:r>
          </a:p>
        </p:txBody>
      </p:sp>
      <p:sp>
        <p:nvSpPr>
          <p:cNvPr id="14" name="Rectangle 13">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949" y="450221"/>
            <a:ext cx="2115455"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7" name="Graphic 6" descr="Laptop">
            <a:extLst>
              <a:ext uri="{FF2B5EF4-FFF2-40B4-BE49-F238E27FC236}">
                <a16:creationId xmlns:a16="http://schemas.microsoft.com/office/drawing/2014/main" id="{A73D35AB-71E2-4EA8-AAD7-9EACBF9DAE8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243078" y="2576514"/>
            <a:ext cx="1705848" cy="1705848"/>
          </a:xfrm>
          <a:prstGeom prst="rect">
            <a:avLst/>
          </a:prstGeom>
        </p:spPr>
      </p:pic>
      <p:sp>
        <p:nvSpPr>
          <p:cNvPr id="16" name="Rectangle 15">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1" y="4521269"/>
            <a:ext cx="6697525" cy="1877811"/>
          </a:xfrm>
          <a:prstGeom prst="rect">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Rectangle 17">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1418" y="450221"/>
            <a:ext cx="4421661"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85000"/>
                </a:schemeClr>
              </a:solidFill>
            </a:endParaRPr>
          </a:p>
        </p:txBody>
      </p:sp>
      <p:sp>
        <p:nvSpPr>
          <p:cNvPr id="3" name="Subtitle 2">
            <a:extLst>
              <a:ext uri="{FF2B5EF4-FFF2-40B4-BE49-F238E27FC236}">
                <a16:creationId xmlns:a16="http://schemas.microsoft.com/office/drawing/2014/main" id="{46330F68-0DCC-4A63-8399-3309C1CBBC88}"/>
              </a:ext>
            </a:extLst>
          </p:cNvPr>
          <p:cNvSpPr>
            <a:spLocks noGrp="1"/>
          </p:cNvSpPr>
          <p:nvPr>
            <p:ph type="subTitle" idx="1"/>
          </p:nvPr>
        </p:nvSpPr>
        <p:spPr>
          <a:xfrm>
            <a:off x="7658103" y="795548"/>
            <a:ext cx="3759198" cy="5275603"/>
          </a:xfrm>
        </p:spPr>
        <p:txBody>
          <a:bodyPr vert="horz" lIns="91440" tIns="45720" rIns="91440" bIns="45720" rtlCol="0" anchor="ctr">
            <a:normAutofit/>
          </a:bodyPr>
          <a:lstStyle/>
          <a:p>
            <a:pPr indent="-228600" algn="l">
              <a:buFont typeface="Arial" panose="020B0604020202020204" pitchFamily="34" charset="0"/>
              <a:buChar char="•"/>
            </a:pPr>
            <a:r>
              <a:rPr lang="en-US" sz="2000" dirty="0"/>
              <a:t>Fulmodina Hannan:  1709529</a:t>
            </a:r>
          </a:p>
          <a:p>
            <a:pPr indent="-228600" algn="l">
              <a:buFont typeface="Arial" panose="020B0604020202020204" pitchFamily="34" charset="0"/>
              <a:buChar char="•"/>
            </a:pPr>
            <a:r>
              <a:rPr lang="en-US" sz="2000" dirty="0"/>
              <a:t>Mehek Sayeed:  1709656                                                                                   </a:t>
            </a:r>
          </a:p>
          <a:p>
            <a:pPr indent="-228600" algn="l">
              <a:buFont typeface="Arial" panose="020B0604020202020204" pitchFamily="34" charset="0"/>
              <a:buChar char="•"/>
            </a:pPr>
            <a:r>
              <a:rPr lang="en-US" sz="2000" dirty="0"/>
              <a:t>Sultana Islam:  1709614 </a:t>
            </a:r>
          </a:p>
          <a:p>
            <a:pPr indent="-228600" algn="l">
              <a:buFont typeface="Arial" panose="020B0604020202020204" pitchFamily="34" charset="0"/>
              <a:buChar char="•"/>
            </a:pPr>
            <a:r>
              <a:rPr lang="en-US" sz="2000" dirty="0"/>
              <a:t>Papia Russell:  1709533 </a:t>
            </a:r>
          </a:p>
          <a:p>
            <a:pPr indent="-228600" algn="l">
              <a:buFont typeface="Arial" panose="020B0604020202020204" pitchFamily="34" charset="0"/>
              <a:buChar char="•"/>
            </a:pPr>
            <a:r>
              <a:rPr lang="en-US" sz="2000" dirty="0"/>
              <a:t>Friha Nawaz:  1709515 </a:t>
            </a:r>
          </a:p>
          <a:p>
            <a:pPr indent="-228600" algn="l">
              <a:buFont typeface="Arial" panose="020B0604020202020204" pitchFamily="34" charset="0"/>
              <a:buChar char="•"/>
            </a:pPr>
            <a:endParaRPr lang="en-US" sz="2000" dirty="0"/>
          </a:p>
          <a:p>
            <a:pPr algn="l"/>
            <a:r>
              <a:rPr lang="en-US" sz="2000" dirty="0"/>
              <a:t>Account : uniqueblushboutique@gmail.com</a:t>
            </a:r>
          </a:p>
          <a:p>
            <a:pPr algn="l"/>
            <a:r>
              <a:rPr lang="en-US" sz="2000" dirty="0"/>
              <a:t>Password: Dreamgirl1007</a:t>
            </a:r>
          </a:p>
          <a:p>
            <a:pPr algn="l"/>
            <a:r>
              <a:rPr lang="en-US" sz="2000" dirty="0"/>
              <a:t>Website link: </a:t>
            </a:r>
          </a:p>
          <a:p>
            <a:pPr algn="l"/>
            <a:r>
              <a:rPr lang="en-US" sz="2000" dirty="0"/>
              <a:t>https://www.weebly.com/editor/main.php#/</a:t>
            </a:r>
          </a:p>
        </p:txBody>
      </p:sp>
    </p:spTree>
    <p:extLst>
      <p:ext uri="{BB962C8B-B14F-4D97-AF65-F5344CB8AC3E}">
        <p14:creationId xmlns:p14="http://schemas.microsoft.com/office/powerpoint/2010/main" val="18097294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A630EDF-3D64-4A19-9152-1DD246FC1D32}"/>
              </a:ext>
            </a:extLst>
          </p:cNvPr>
          <p:cNvPicPr>
            <a:picLocks noChangeAspect="1"/>
          </p:cNvPicPr>
          <p:nvPr/>
        </p:nvPicPr>
        <p:blipFill rotWithShape="1">
          <a:blip r:embed="rId3"/>
          <a:srcRect l="23423" t="19472" r="19231" b="7261"/>
          <a:stretch/>
        </p:blipFill>
        <p:spPr>
          <a:xfrm>
            <a:off x="1463041" y="-28135"/>
            <a:ext cx="9608234" cy="4011670"/>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5" name="Picture 4">
            <a:extLst>
              <a:ext uri="{FF2B5EF4-FFF2-40B4-BE49-F238E27FC236}">
                <a16:creationId xmlns:a16="http://schemas.microsoft.com/office/drawing/2014/main" id="{9B3CA7D5-5D4C-463E-966D-BD53006259A3}"/>
              </a:ext>
            </a:extLst>
          </p:cNvPr>
          <p:cNvPicPr>
            <a:picLocks noChangeAspect="1"/>
          </p:cNvPicPr>
          <p:nvPr/>
        </p:nvPicPr>
        <p:blipFill rotWithShape="1">
          <a:blip r:embed="rId4"/>
          <a:srcRect l="25500" t="44714" r="22231" b="7672"/>
          <a:stretch/>
        </p:blipFill>
        <p:spPr>
          <a:xfrm>
            <a:off x="1463040" y="4011670"/>
            <a:ext cx="9608233" cy="2860244"/>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2" name="Picture 1">
            <a:extLst>
              <a:ext uri="{FF2B5EF4-FFF2-40B4-BE49-F238E27FC236}">
                <a16:creationId xmlns:a16="http://schemas.microsoft.com/office/drawing/2014/main" id="{A001E007-0405-40B7-B56D-CD8072F14A02}"/>
              </a:ext>
            </a:extLst>
          </p:cNvPr>
          <p:cNvPicPr>
            <a:picLocks noChangeAspect="1"/>
          </p:cNvPicPr>
          <p:nvPr/>
        </p:nvPicPr>
        <p:blipFill rotWithShape="1">
          <a:blip r:embed="rId5"/>
          <a:srcRect l="14023" t="25645" r="1335" b="12630"/>
          <a:stretch/>
        </p:blipFill>
        <p:spPr>
          <a:xfrm>
            <a:off x="1463040" y="4070243"/>
            <a:ext cx="9608233" cy="2860244"/>
          </a:xfrm>
          <a:prstGeom prst="rect">
            <a:avLst/>
          </a:prstGeom>
        </p:spPr>
      </p:pic>
    </p:spTree>
    <p:extLst>
      <p:ext uri="{BB962C8B-B14F-4D97-AF65-F5344CB8AC3E}">
        <p14:creationId xmlns:p14="http://schemas.microsoft.com/office/powerpoint/2010/main" val="639327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6CAC0EA-8D90-45B9-A225-AD79925DEB46}"/>
              </a:ext>
            </a:extLst>
          </p:cNvPr>
          <p:cNvPicPr>
            <a:picLocks noChangeAspect="1"/>
          </p:cNvPicPr>
          <p:nvPr/>
        </p:nvPicPr>
        <p:blipFill rotWithShape="1">
          <a:blip r:embed="rId3"/>
          <a:srcRect l="11656" t="23988" r="1346" b="12187"/>
          <a:stretch/>
        </p:blipFill>
        <p:spPr>
          <a:xfrm>
            <a:off x="643467" y="1178898"/>
            <a:ext cx="10905066" cy="4500203"/>
          </a:xfrm>
          <a:prstGeom prst="rect">
            <a:avLst/>
          </a:prstGeom>
        </p:spPr>
      </p:pic>
    </p:spTree>
    <p:extLst>
      <p:ext uri="{BB962C8B-B14F-4D97-AF65-F5344CB8AC3E}">
        <p14:creationId xmlns:p14="http://schemas.microsoft.com/office/powerpoint/2010/main" val="594920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5CED9FB-F6D5-47D1-B264-672F56127A05}"/>
              </a:ext>
            </a:extLst>
          </p:cNvPr>
          <p:cNvPicPr>
            <a:picLocks noChangeAspect="1"/>
          </p:cNvPicPr>
          <p:nvPr/>
        </p:nvPicPr>
        <p:blipFill rotWithShape="1">
          <a:blip r:embed="rId3"/>
          <a:srcRect l="8789" t="21147" r="1250" b="10100"/>
          <a:stretch/>
        </p:blipFill>
        <p:spPr>
          <a:xfrm>
            <a:off x="643467" y="737419"/>
            <a:ext cx="10905066" cy="5412657"/>
          </a:xfrm>
          <a:prstGeom prst="rect">
            <a:avLst/>
          </a:prstGeom>
        </p:spPr>
      </p:pic>
      <p:pic>
        <p:nvPicPr>
          <p:cNvPr id="2" name="Picture 1">
            <a:extLst>
              <a:ext uri="{FF2B5EF4-FFF2-40B4-BE49-F238E27FC236}">
                <a16:creationId xmlns:a16="http://schemas.microsoft.com/office/drawing/2014/main" id="{BE3ACA60-4887-4C57-A3E7-8BC9C25B6989}"/>
              </a:ext>
            </a:extLst>
          </p:cNvPr>
          <p:cNvPicPr>
            <a:picLocks noChangeAspect="1"/>
          </p:cNvPicPr>
          <p:nvPr/>
        </p:nvPicPr>
        <p:blipFill rotWithShape="1">
          <a:blip r:embed="rId4"/>
          <a:srcRect l="32538" t="53746" r="47962" b="43381"/>
          <a:stretch/>
        </p:blipFill>
        <p:spPr>
          <a:xfrm>
            <a:off x="4290646" y="3798277"/>
            <a:ext cx="1528338" cy="126608"/>
          </a:xfrm>
          <a:prstGeom prst="rect">
            <a:avLst/>
          </a:prstGeom>
        </p:spPr>
      </p:pic>
    </p:spTree>
    <p:extLst>
      <p:ext uri="{BB962C8B-B14F-4D97-AF65-F5344CB8AC3E}">
        <p14:creationId xmlns:p14="http://schemas.microsoft.com/office/powerpoint/2010/main" val="30897540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8E89D46-838D-455E-82A8-8D2D2AFDCF44}"/>
              </a:ext>
            </a:extLst>
          </p:cNvPr>
          <p:cNvPicPr>
            <a:picLocks noChangeAspect="1"/>
          </p:cNvPicPr>
          <p:nvPr/>
        </p:nvPicPr>
        <p:blipFill rotWithShape="1">
          <a:blip r:embed="rId2"/>
          <a:srcRect l="4269" t="19701" r="1116" b="13623"/>
          <a:stretch/>
        </p:blipFill>
        <p:spPr>
          <a:xfrm>
            <a:off x="328246" y="238539"/>
            <a:ext cx="11535507" cy="4570326"/>
          </a:xfrm>
          <a:prstGeom prst="rect">
            <a:avLst/>
          </a:prstGeom>
        </p:spPr>
      </p:pic>
      <p:pic>
        <p:nvPicPr>
          <p:cNvPr id="9" name="Picture 8">
            <a:extLst>
              <a:ext uri="{FF2B5EF4-FFF2-40B4-BE49-F238E27FC236}">
                <a16:creationId xmlns:a16="http://schemas.microsoft.com/office/drawing/2014/main" id="{AF8388C0-552B-445E-BBC1-5CC39F928031}"/>
              </a:ext>
            </a:extLst>
          </p:cNvPr>
          <p:cNvPicPr>
            <a:picLocks noChangeAspect="1"/>
          </p:cNvPicPr>
          <p:nvPr/>
        </p:nvPicPr>
        <p:blipFill rotWithShape="1">
          <a:blip r:embed="rId3"/>
          <a:srcRect l="4270" t="66650" r="2692" b="7672"/>
          <a:stretch/>
        </p:blipFill>
        <p:spPr>
          <a:xfrm>
            <a:off x="328246" y="4808865"/>
            <a:ext cx="11535507" cy="1760136"/>
          </a:xfrm>
          <a:prstGeom prst="rect">
            <a:avLst/>
          </a:prstGeom>
        </p:spPr>
      </p:pic>
    </p:spTree>
    <p:extLst>
      <p:ext uri="{BB962C8B-B14F-4D97-AF65-F5344CB8AC3E}">
        <p14:creationId xmlns:p14="http://schemas.microsoft.com/office/powerpoint/2010/main" val="41699026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DA806C-29A5-4DC8-8675-ED581142846F}"/>
              </a:ext>
            </a:extLst>
          </p:cNvPr>
          <p:cNvPicPr>
            <a:picLocks noChangeAspect="1"/>
          </p:cNvPicPr>
          <p:nvPr/>
        </p:nvPicPr>
        <p:blipFill rotWithShape="1">
          <a:blip r:embed="rId3"/>
          <a:srcRect l="4154" t="19472" r="1346" b="7056"/>
          <a:stretch/>
        </p:blipFill>
        <p:spPr>
          <a:xfrm>
            <a:off x="643467" y="1044425"/>
            <a:ext cx="10905066" cy="4769149"/>
          </a:xfrm>
          <a:prstGeom prst="rect">
            <a:avLst/>
          </a:prstGeom>
        </p:spPr>
      </p:pic>
      <p:pic>
        <p:nvPicPr>
          <p:cNvPr id="2" name="Picture 1">
            <a:extLst>
              <a:ext uri="{FF2B5EF4-FFF2-40B4-BE49-F238E27FC236}">
                <a16:creationId xmlns:a16="http://schemas.microsoft.com/office/drawing/2014/main" id="{4374D246-BD26-41DE-B46A-B369B4E7A20B}"/>
              </a:ext>
            </a:extLst>
          </p:cNvPr>
          <p:cNvPicPr>
            <a:picLocks noChangeAspect="1"/>
          </p:cNvPicPr>
          <p:nvPr/>
        </p:nvPicPr>
        <p:blipFill rotWithShape="1">
          <a:blip r:embed="rId4"/>
          <a:srcRect l="28384" t="65033" r="16346" b="28605"/>
          <a:stretch/>
        </p:blipFill>
        <p:spPr>
          <a:xfrm>
            <a:off x="4058939" y="5447814"/>
            <a:ext cx="4074122" cy="263670"/>
          </a:xfrm>
          <a:prstGeom prst="rect">
            <a:avLst/>
          </a:prstGeom>
        </p:spPr>
      </p:pic>
    </p:spTree>
    <p:extLst>
      <p:ext uri="{BB962C8B-B14F-4D97-AF65-F5344CB8AC3E}">
        <p14:creationId xmlns:p14="http://schemas.microsoft.com/office/powerpoint/2010/main" val="12745410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9F898D4-6092-40BD-8A2B-573E7C004D29}"/>
              </a:ext>
            </a:extLst>
          </p:cNvPr>
          <p:cNvPicPr>
            <a:picLocks noChangeAspect="1"/>
          </p:cNvPicPr>
          <p:nvPr/>
        </p:nvPicPr>
        <p:blipFill rotWithShape="1">
          <a:blip r:embed="rId2"/>
          <a:srcRect l="4270" t="19883" r="1230" b="7466"/>
          <a:stretch/>
        </p:blipFill>
        <p:spPr>
          <a:xfrm>
            <a:off x="1167618" y="279045"/>
            <a:ext cx="9973993" cy="3266014"/>
          </a:xfrm>
          <a:prstGeom prst="rect">
            <a:avLst/>
          </a:prstGeom>
        </p:spPr>
      </p:pic>
      <p:pic>
        <p:nvPicPr>
          <p:cNvPr id="5" name="Picture 4">
            <a:extLst>
              <a:ext uri="{FF2B5EF4-FFF2-40B4-BE49-F238E27FC236}">
                <a16:creationId xmlns:a16="http://schemas.microsoft.com/office/drawing/2014/main" id="{9F8252E9-81B7-4933-9C2F-193A015BB328}"/>
              </a:ext>
            </a:extLst>
          </p:cNvPr>
          <p:cNvPicPr>
            <a:picLocks noChangeAspect="1"/>
          </p:cNvPicPr>
          <p:nvPr/>
        </p:nvPicPr>
        <p:blipFill rotWithShape="1">
          <a:blip r:embed="rId3"/>
          <a:srcRect l="4154" t="25424" r="1115" b="7672"/>
          <a:stretch/>
        </p:blipFill>
        <p:spPr>
          <a:xfrm>
            <a:off x="1167619" y="3601330"/>
            <a:ext cx="9973992" cy="3062033"/>
          </a:xfrm>
          <a:prstGeom prst="rect">
            <a:avLst/>
          </a:prstGeom>
        </p:spPr>
      </p:pic>
    </p:spTree>
    <p:extLst>
      <p:ext uri="{BB962C8B-B14F-4D97-AF65-F5344CB8AC3E}">
        <p14:creationId xmlns:p14="http://schemas.microsoft.com/office/powerpoint/2010/main" val="943606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Freeform: Shape 43">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46" name="Group 45">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47"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8"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49"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50"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51"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52"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EBD5C523-4A43-4535-B574-53A6ABA6EADC}"/>
              </a:ext>
            </a:extLst>
          </p:cNvPr>
          <p:cNvSpPr>
            <a:spLocks noGrp="1"/>
          </p:cNvSpPr>
          <p:nvPr>
            <p:ph type="title"/>
          </p:nvPr>
        </p:nvSpPr>
        <p:spPr>
          <a:xfrm>
            <a:off x="535020" y="685800"/>
            <a:ext cx="2780271" cy="5105400"/>
          </a:xfrm>
        </p:spPr>
        <p:txBody>
          <a:bodyPr>
            <a:normAutofit/>
          </a:bodyPr>
          <a:lstStyle/>
          <a:p>
            <a:r>
              <a:rPr lang="en-US" sz="4000">
                <a:solidFill>
                  <a:srgbClr val="FFFFFF"/>
                </a:solidFill>
              </a:rPr>
              <a:t>Contribution Audit</a:t>
            </a:r>
          </a:p>
        </p:txBody>
      </p:sp>
      <p:graphicFrame>
        <p:nvGraphicFramePr>
          <p:cNvPr id="39" name="Content Placeholder 2">
            <a:extLst>
              <a:ext uri="{FF2B5EF4-FFF2-40B4-BE49-F238E27FC236}">
                <a16:creationId xmlns:a16="http://schemas.microsoft.com/office/drawing/2014/main" id="{9D2623B1-FB0E-4715-A031-A64EE4BFB5D0}"/>
              </a:ext>
            </a:extLst>
          </p:cNvPr>
          <p:cNvGraphicFramePr>
            <a:graphicFrameLocks noGrp="1"/>
          </p:cNvGraphicFramePr>
          <p:nvPr>
            <p:ph idx="1"/>
            <p:extLst>
              <p:ext uri="{D42A27DB-BD31-4B8C-83A1-F6EECF244321}">
                <p14:modId xmlns:p14="http://schemas.microsoft.com/office/powerpoint/2010/main" val="2453834278"/>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78894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CCFD08-4B7E-4C9B-890B-0BD8FA216D51}"/>
              </a:ext>
            </a:extLst>
          </p:cNvPr>
          <p:cNvSpPr>
            <a:spLocks noGrp="1"/>
          </p:cNvSpPr>
          <p:nvPr>
            <p:ph type="title"/>
          </p:nvPr>
        </p:nvSpPr>
        <p:spPr>
          <a:xfrm>
            <a:off x="838200" y="963877"/>
            <a:ext cx="3494362" cy="4930246"/>
          </a:xfrm>
        </p:spPr>
        <p:txBody>
          <a:bodyPr>
            <a:normAutofit/>
          </a:bodyPr>
          <a:lstStyle/>
          <a:p>
            <a:pPr algn="r"/>
            <a:r>
              <a:rPr lang="en-GB" b="1" dirty="0">
                <a:solidFill>
                  <a:schemeClr val="accent1"/>
                </a:solidFill>
              </a:rPr>
              <a:t>13</a:t>
            </a:r>
            <a:r>
              <a:rPr lang="en-GB" b="1" baseline="30000" dirty="0">
                <a:solidFill>
                  <a:schemeClr val="accent1"/>
                </a:solidFill>
              </a:rPr>
              <a:t>th</a:t>
            </a:r>
            <a:r>
              <a:rPr lang="en-GB" b="1" dirty="0">
                <a:solidFill>
                  <a:schemeClr val="accent1"/>
                </a:solidFill>
              </a:rPr>
              <a:t> November 2018 Week 1</a:t>
            </a:r>
            <a:endParaRPr lang="en-US" dirty="0">
              <a:solidFill>
                <a:schemeClr val="accent1"/>
              </a:solidFill>
            </a:endParaRPr>
          </a:p>
        </p:txBody>
      </p:sp>
      <p:cxnSp>
        <p:nvCxnSpPr>
          <p:cNvPr id="39"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982FD4D-B33C-41D1-AAB1-5FCA01A49D08}"/>
              </a:ext>
            </a:extLst>
          </p:cNvPr>
          <p:cNvSpPr>
            <a:spLocks noGrp="1"/>
          </p:cNvSpPr>
          <p:nvPr>
            <p:ph idx="1"/>
          </p:nvPr>
        </p:nvSpPr>
        <p:spPr>
          <a:xfrm>
            <a:off x="4976031" y="963877"/>
            <a:ext cx="6377769" cy="4930246"/>
          </a:xfrm>
        </p:spPr>
        <p:txBody>
          <a:bodyPr anchor="ctr">
            <a:normAutofit lnSpcReduction="10000"/>
          </a:bodyPr>
          <a:lstStyle/>
          <a:p>
            <a:pPr lvl="0" fontAlgn="base"/>
            <a:r>
              <a:rPr lang="en-GB" sz="1400" b="1" dirty="0"/>
              <a:t>Fulmodina Hannan – </a:t>
            </a:r>
            <a:r>
              <a:rPr lang="en-GB" sz="1400" dirty="0"/>
              <a:t>will cover ‘About us’ page. Researched on various business website ‘About us’ pages to see examples. Started to fiddle around with the website system to know how it works. Made a time slot to work together with </a:t>
            </a:r>
            <a:r>
              <a:rPr lang="en-GB" sz="1400" b="1" dirty="0" err="1"/>
              <a:t>Mehek</a:t>
            </a:r>
            <a:r>
              <a:rPr lang="en-GB" sz="1400" b="1" dirty="0"/>
              <a:t> Sayeed</a:t>
            </a:r>
            <a:r>
              <a:rPr lang="en-GB" sz="1400" dirty="0"/>
              <a:t> on the website via conference call. While working together we gave feedback on each other’s work and always responded to the group members messages. Also helped </a:t>
            </a:r>
            <a:r>
              <a:rPr lang="en-GB" sz="1400" b="1" dirty="0"/>
              <a:t>Sultana Islam</a:t>
            </a:r>
            <a:r>
              <a:rPr lang="en-GB" sz="1400" dirty="0"/>
              <a:t> to add address and map onto the ‘Contact us’ page with </a:t>
            </a:r>
            <a:r>
              <a:rPr lang="en-GB" sz="1400" b="1" dirty="0" err="1"/>
              <a:t>Mehek</a:t>
            </a:r>
            <a:r>
              <a:rPr lang="en-GB" sz="1400" b="1" dirty="0"/>
              <a:t> Sayeed</a:t>
            </a:r>
            <a:r>
              <a:rPr lang="en-GB" sz="1400" dirty="0"/>
              <a:t> as she was finding it difficult.</a:t>
            </a:r>
            <a:endParaRPr lang="en-US" sz="1400" dirty="0"/>
          </a:p>
          <a:p>
            <a:pPr lvl="0" fontAlgn="base"/>
            <a:r>
              <a:rPr lang="en-GB" sz="1400" b="1" dirty="0"/>
              <a:t> </a:t>
            </a:r>
            <a:r>
              <a:rPr lang="en-GB" sz="1400" b="1" dirty="0" err="1"/>
              <a:t>Mehek</a:t>
            </a:r>
            <a:r>
              <a:rPr lang="en-GB" sz="1400" b="1" dirty="0"/>
              <a:t> Sayeed – </a:t>
            </a:r>
            <a:r>
              <a:rPr lang="en-GB" sz="1400" dirty="0"/>
              <a:t>will cover the ‘Home and Gallery’ page for the website. Made a Gmail account for login to the website page and shared the login details within the group. Fiddled with the website page to know how it works and after trying few times managed to know how it works. Also, always responses to the group messages. Completed ‘Home and Gallery’ page.</a:t>
            </a:r>
            <a:endParaRPr lang="en-US" sz="1400" dirty="0"/>
          </a:p>
          <a:p>
            <a:pPr lvl="0" fontAlgn="base"/>
            <a:r>
              <a:rPr lang="en-GB" sz="1400" b="1" dirty="0"/>
              <a:t>Sultana Islam – </a:t>
            </a:r>
            <a:r>
              <a:rPr lang="en-GB" sz="1400" dirty="0"/>
              <a:t>will cover ‘Contact us’ page. Tried to login to the website page however was unable to. No contribution towards group work. No feedback or opinions on how the website was looking and no response to the group messages. </a:t>
            </a:r>
            <a:endParaRPr lang="en-US" sz="1400" dirty="0"/>
          </a:p>
          <a:p>
            <a:pPr lvl="0" fontAlgn="base"/>
            <a:r>
              <a:rPr lang="en-GB" sz="1400" b="1" dirty="0" err="1"/>
              <a:t>Papia</a:t>
            </a:r>
            <a:r>
              <a:rPr lang="en-GB" sz="1400" b="1" dirty="0"/>
              <a:t> Russell – </a:t>
            </a:r>
            <a:r>
              <a:rPr lang="en-GB" sz="1400" dirty="0"/>
              <a:t>will cover ‘Terms and Condition’ page. Did manage to login to the website page over the weekend however she claimed that she is finding the task very hard. Also called </a:t>
            </a:r>
            <a:r>
              <a:rPr lang="en-GB" sz="1400" b="1" dirty="0" err="1"/>
              <a:t>Mehek</a:t>
            </a:r>
            <a:r>
              <a:rPr lang="en-GB" sz="1400" b="1" dirty="0"/>
              <a:t> Sayeed </a:t>
            </a:r>
            <a:r>
              <a:rPr lang="en-GB" sz="1400" dirty="0"/>
              <a:t>over the weekend and said it is difficult for her to do anything on the website and </a:t>
            </a:r>
            <a:r>
              <a:rPr lang="en-GB" sz="1400" b="1" dirty="0" err="1"/>
              <a:t>Mehek</a:t>
            </a:r>
            <a:r>
              <a:rPr lang="en-GB" sz="1400" b="1" dirty="0"/>
              <a:t> Sayeed</a:t>
            </a:r>
            <a:r>
              <a:rPr lang="en-GB" sz="1400" dirty="0"/>
              <a:t> advised her to keep on trying. No contribution on group work and no opinions was given. There was a little feedback and very rarely responses to the group messages. </a:t>
            </a:r>
            <a:endParaRPr lang="en-US" sz="1400" dirty="0"/>
          </a:p>
          <a:p>
            <a:pPr lvl="0" fontAlgn="base"/>
            <a:r>
              <a:rPr lang="en-GB" sz="1400" b="1" dirty="0" err="1"/>
              <a:t>Friha</a:t>
            </a:r>
            <a:r>
              <a:rPr lang="en-GB" sz="1400" b="1" dirty="0"/>
              <a:t> Nawaz – </a:t>
            </a:r>
            <a:r>
              <a:rPr lang="en-GB" sz="1400" dirty="0"/>
              <a:t>will cover ‘Reviews’ page. Did login to the website page and discover how the system works. No group work, no feedback/opinions and no reply to the group messages. </a:t>
            </a:r>
            <a:endParaRPr lang="en-US" sz="1400" dirty="0"/>
          </a:p>
          <a:p>
            <a:endParaRPr lang="en-US" sz="1100" dirty="0"/>
          </a:p>
        </p:txBody>
      </p:sp>
    </p:spTree>
    <p:extLst>
      <p:ext uri="{BB962C8B-B14F-4D97-AF65-F5344CB8AC3E}">
        <p14:creationId xmlns:p14="http://schemas.microsoft.com/office/powerpoint/2010/main" val="22899242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51C9BF-8121-4583-B7A4-3F8F100C803D}"/>
              </a:ext>
            </a:extLst>
          </p:cNvPr>
          <p:cNvSpPr>
            <a:spLocks noGrp="1"/>
          </p:cNvSpPr>
          <p:nvPr>
            <p:ph type="title"/>
          </p:nvPr>
        </p:nvSpPr>
        <p:spPr>
          <a:xfrm>
            <a:off x="838200" y="963877"/>
            <a:ext cx="3494362" cy="4930246"/>
          </a:xfrm>
        </p:spPr>
        <p:txBody>
          <a:bodyPr>
            <a:normAutofit/>
          </a:bodyPr>
          <a:lstStyle/>
          <a:p>
            <a:pPr algn="r"/>
            <a:r>
              <a:rPr lang="en-GB" b="1">
                <a:solidFill>
                  <a:schemeClr val="accent1"/>
                </a:solidFill>
              </a:rPr>
              <a:t>20</a:t>
            </a:r>
            <a:r>
              <a:rPr lang="en-GB" b="1" baseline="30000">
                <a:solidFill>
                  <a:schemeClr val="accent1"/>
                </a:solidFill>
              </a:rPr>
              <a:t>th</a:t>
            </a:r>
            <a:r>
              <a:rPr lang="en-GB">
                <a:solidFill>
                  <a:schemeClr val="accent1"/>
                </a:solidFill>
              </a:rPr>
              <a:t> </a:t>
            </a:r>
            <a:r>
              <a:rPr lang="en-GB" b="1">
                <a:solidFill>
                  <a:schemeClr val="accent1"/>
                </a:solidFill>
              </a:rPr>
              <a:t>November 2018 Week 2</a:t>
            </a:r>
            <a:endParaRPr lang="en-US">
              <a:solidFill>
                <a:schemeClr val="accent1"/>
              </a:solidFill>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2837048-8D7F-4369-BB07-84D2509A3438}"/>
              </a:ext>
            </a:extLst>
          </p:cNvPr>
          <p:cNvSpPr>
            <a:spLocks noGrp="1"/>
          </p:cNvSpPr>
          <p:nvPr>
            <p:ph idx="1"/>
          </p:nvPr>
        </p:nvSpPr>
        <p:spPr>
          <a:xfrm>
            <a:off x="4976031" y="963877"/>
            <a:ext cx="6377769" cy="4930246"/>
          </a:xfrm>
        </p:spPr>
        <p:txBody>
          <a:bodyPr anchor="ctr">
            <a:normAutofit/>
          </a:bodyPr>
          <a:lstStyle/>
          <a:p>
            <a:pPr lvl="0" fontAlgn="base"/>
            <a:r>
              <a:rPr lang="en-GB" sz="1900" b="1" dirty="0"/>
              <a:t>Fulmodina Hannan – </a:t>
            </a:r>
            <a:r>
              <a:rPr lang="en-GB" sz="1900" dirty="0"/>
              <a:t>wrote the contents on the Microsoft word then copied and pasted it onto the Website ‘About us’ page. Also edited the background and changed the colour of the page. Helped </a:t>
            </a:r>
            <a:r>
              <a:rPr lang="en-GB" sz="1900" b="1" dirty="0"/>
              <a:t>Sultana Islam</a:t>
            </a:r>
            <a:r>
              <a:rPr lang="en-GB" sz="1900" dirty="0"/>
              <a:t> to copy and paste the work from Microsoft word to the website page. Continuing to work together with </a:t>
            </a:r>
            <a:r>
              <a:rPr lang="en-GB" sz="1900" b="1" dirty="0" err="1"/>
              <a:t>Mehek</a:t>
            </a:r>
            <a:r>
              <a:rPr lang="en-GB" sz="1900" b="1" dirty="0"/>
              <a:t> Sayeed</a:t>
            </a:r>
            <a:r>
              <a:rPr lang="en-GB" sz="1900" dirty="0"/>
              <a:t> via conference call.</a:t>
            </a:r>
            <a:endParaRPr lang="en-US" sz="1900" dirty="0"/>
          </a:p>
          <a:p>
            <a:pPr lvl="0" fontAlgn="base"/>
            <a:r>
              <a:rPr lang="en-GB" sz="1900" b="1" dirty="0" err="1"/>
              <a:t>Mehek</a:t>
            </a:r>
            <a:r>
              <a:rPr lang="en-GB" sz="1900" b="1" dirty="0"/>
              <a:t> Sayeed – </a:t>
            </a:r>
            <a:r>
              <a:rPr lang="en-GB" sz="1900" dirty="0"/>
              <a:t>finished home and gallery page, however after receiving feedback from the lecture did some changes on the gallery page. </a:t>
            </a:r>
            <a:endParaRPr lang="en-US" sz="1900" dirty="0"/>
          </a:p>
          <a:p>
            <a:pPr lvl="0" fontAlgn="base"/>
            <a:r>
              <a:rPr lang="en-GB" sz="1900" b="1" dirty="0"/>
              <a:t>Sultana Islam – </a:t>
            </a:r>
            <a:r>
              <a:rPr lang="en-GB" sz="1900" dirty="0"/>
              <a:t>manage to copy and paste the work from Microsoft word to the website page from help of myself (</a:t>
            </a:r>
            <a:r>
              <a:rPr lang="en-GB" sz="1900" b="1" dirty="0"/>
              <a:t>Fulmodina Hannan</a:t>
            </a:r>
            <a:r>
              <a:rPr lang="en-GB" sz="1900" dirty="0"/>
              <a:t>). </a:t>
            </a:r>
            <a:endParaRPr lang="en-US" sz="1900" dirty="0"/>
          </a:p>
          <a:p>
            <a:pPr lvl="0" fontAlgn="base"/>
            <a:r>
              <a:rPr lang="en-GB" sz="1900" b="1" dirty="0" err="1"/>
              <a:t>Papia</a:t>
            </a:r>
            <a:r>
              <a:rPr lang="en-GB" sz="1900" b="1" dirty="0"/>
              <a:t> Russell – </a:t>
            </a:r>
            <a:r>
              <a:rPr lang="en-GB" sz="1900" dirty="0"/>
              <a:t>managed to add something on the ‘Terms and ‘Condition’ page however deleted it after as it was not done properly. Continuing to work on it.</a:t>
            </a:r>
            <a:endParaRPr lang="en-US" sz="1900" dirty="0"/>
          </a:p>
          <a:p>
            <a:pPr lvl="0" fontAlgn="base"/>
            <a:r>
              <a:rPr lang="en-GB" sz="1900" b="1" dirty="0" err="1"/>
              <a:t>Friha</a:t>
            </a:r>
            <a:r>
              <a:rPr lang="en-GB" sz="1900" b="1" dirty="0"/>
              <a:t> Nawaz – </a:t>
            </a:r>
            <a:r>
              <a:rPr lang="en-GB" sz="1900" dirty="0"/>
              <a:t>finished the ‘Reviews’ page.</a:t>
            </a:r>
            <a:endParaRPr lang="en-US" sz="1900" dirty="0"/>
          </a:p>
          <a:p>
            <a:endParaRPr lang="en-US" sz="1900" dirty="0"/>
          </a:p>
        </p:txBody>
      </p:sp>
    </p:spTree>
    <p:extLst>
      <p:ext uri="{BB962C8B-B14F-4D97-AF65-F5344CB8AC3E}">
        <p14:creationId xmlns:p14="http://schemas.microsoft.com/office/powerpoint/2010/main" val="34508481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417086-F765-4BC8-82BA-CFAA021B123D}"/>
              </a:ext>
            </a:extLst>
          </p:cNvPr>
          <p:cNvSpPr>
            <a:spLocks noGrp="1"/>
          </p:cNvSpPr>
          <p:nvPr>
            <p:ph type="title"/>
          </p:nvPr>
        </p:nvSpPr>
        <p:spPr>
          <a:xfrm>
            <a:off x="838200" y="963877"/>
            <a:ext cx="3494362" cy="4930246"/>
          </a:xfrm>
        </p:spPr>
        <p:txBody>
          <a:bodyPr>
            <a:normAutofit/>
          </a:bodyPr>
          <a:lstStyle/>
          <a:p>
            <a:pPr algn="r"/>
            <a:r>
              <a:rPr lang="en-GB" b="1">
                <a:solidFill>
                  <a:schemeClr val="accent1"/>
                </a:solidFill>
              </a:rPr>
              <a:t>27</a:t>
            </a:r>
            <a:r>
              <a:rPr lang="en-GB" b="1" baseline="30000">
                <a:solidFill>
                  <a:schemeClr val="accent1"/>
                </a:solidFill>
              </a:rPr>
              <a:t>th</a:t>
            </a:r>
            <a:r>
              <a:rPr lang="en-GB">
                <a:solidFill>
                  <a:schemeClr val="accent1"/>
                </a:solidFill>
              </a:rPr>
              <a:t> </a:t>
            </a:r>
            <a:r>
              <a:rPr lang="en-GB" b="1">
                <a:solidFill>
                  <a:schemeClr val="accent1"/>
                </a:solidFill>
              </a:rPr>
              <a:t>November 2018 Week 3</a:t>
            </a:r>
            <a:endParaRPr lang="en-US">
              <a:solidFill>
                <a:schemeClr val="accent1"/>
              </a:solidFill>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00345FD-6A40-4195-913B-805440A533ED}"/>
              </a:ext>
            </a:extLst>
          </p:cNvPr>
          <p:cNvSpPr>
            <a:spLocks noGrp="1"/>
          </p:cNvSpPr>
          <p:nvPr>
            <p:ph idx="1"/>
          </p:nvPr>
        </p:nvSpPr>
        <p:spPr>
          <a:xfrm>
            <a:off x="4976031" y="963877"/>
            <a:ext cx="6377769" cy="4930246"/>
          </a:xfrm>
        </p:spPr>
        <p:txBody>
          <a:bodyPr anchor="ctr">
            <a:normAutofit/>
          </a:bodyPr>
          <a:lstStyle/>
          <a:p>
            <a:pPr lvl="0" fontAlgn="base"/>
            <a:r>
              <a:rPr lang="en-GB" sz="2000" b="1" dirty="0"/>
              <a:t>Fulmodina Hannan – </a:t>
            </a:r>
            <a:r>
              <a:rPr lang="en-GB" sz="2000" dirty="0"/>
              <a:t>continuing to help the group members who are finding their work hard. Completed ‘About us’ page.</a:t>
            </a:r>
            <a:endParaRPr lang="en-US" sz="2000" dirty="0"/>
          </a:p>
          <a:p>
            <a:pPr lvl="0" fontAlgn="base"/>
            <a:r>
              <a:rPr lang="en-GB" sz="2000" b="1"/>
              <a:t>Mehek</a:t>
            </a:r>
            <a:r>
              <a:rPr lang="en-GB" sz="2000" b="1" dirty="0"/>
              <a:t> Sayeed – </a:t>
            </a:r>
            <a:r>
              <a:rPr lang="en-GB" sz="2000" dirty="0"/>
              <a:t>made more changes to ‘Home and Gallery’ page. Helped</a:t>
            </a:r>
            <a:r>
              <a:rPr lang="en-GB" sz="2000" b="1" dirty="0"/>
              <a:t> </a:t>
            </a:r>
            <a:r>
              <a:rPr lang="en-GB" sz="2000" b="1"/>
              <a:t>Papia</a:t>
            </a:r>
            <a:r>
              <a:rPr lang="en-GB" sz="2000" b="1" dirty="0"/>
              <a:t> Russell</a:t>
            </a:r>
            <a:r>
              <a:rPr lang="en-GB" sz="2000" dirty="0"/>
              <a:t> to copy and paste the ‘Terms and Condition’ to the website page and added an image and changed background colour.</a:t>
            </a:r>
            <a:endParaRPr lang="en-US" sz="2000" dirty="0"/>
          </a:p>
          <a:p>
            <a:pPr lvl="0" fontAlgn="base"/>
            <a:r>
              <a:rPr lang="en-GB" sz="2000" b="1" dirty="0"/>
              <a:t>Sultana Islam – </a:t>
            </a:r>
            <a:r>
              <a:rPr lang="en-GB" sz="2000" dirty="0"/>
              <a:t>left it same as last week and waiting for </a:t>
            </a:r>
            <a:r>
              <a:rPr lang="en-GB" sz="2000" b="1"/>
              <a:t>Mehek</a:t>
            </a:r>
            <a:r>
              <a:rPr lang="en-GB" sz="2000" b="1" dirty="0"/>
              <a:t> Sayeed</a:t>
            </a:r>
            <a:r>
              <a:rPr lang="en-GB" sz="2000" dirty="0"/>
              <a:t> and </a:t>
            </a:r>
            <a:r>
              <a:rPr lang="en-GB" sz="2000" b="1" dirty="0"/>
              <a:t>Fulmodina Hannan </a:t>
            </a:r>
            <a:r>
              <a:rPr lang="en-GB" sz="2000" dirty="0"/>
              <a:t>to make changes.</a:t>
            </a:r>
            <a:endParaRPr lang="en-US" sz="2000" dirty="0"/>
          </a:p>
          <a:p>
            <a:pPr lvl="0" fontAlgn="base"/>
            <a:r>
              <a:rPr lang="en-GB" sz="2000" b="1"/>
              <a:t>Papia</a:t>
            </a:r>
            <a:r>
              <a:rPr lang="en-GB" sz="2000" b="1" dirty="0"/>
              <a:t> Russell – </a:t>
            </a:r>
            <a:r>
              <a:rPr lang="en-GB" sz="2000" dirty="0"/>
              <a:t>copy and paste the ‘Terms and Condition’ to website page with help of </a:t>
            </a:r>
            <a:r>
              <a:rPr lang="en-GB" sz="2000" b="1"/>
              <a:t>Mehek</a:t>
            </a:r>
            <a:r>
              <a:rPr lang="en-GB" sz="2000" b="1" dirty="0"/>
              <a:t> Sayeed</a:t>
            </a:r>
            <a:r>
              <a:rPr lang="en-GB" sz="2000" dirty="0"/>
              <a:t>.</a:t>
            </a:r>
            <a:endParaRPr lang="en-US" sz="2000" dirty="0"/>
          </a:p>
          <a:p>
            <a:pPr lvl="0" fontAlgn="base"/>
            <a:r>
              <a:rPr lang="en-GB" sz="2000" b="1"/>
              <a:t>Friha</a:t>
            </a:r>
            <a:r>
              <a:rPr lang="en-GB" sz="2000" b="1" dirty="0"/>
              <a:t> Nawaz – </a:t>
            </a:r>
            <a:r>
              <a:rPr lang="en-GB" sz="2000" dirty="0"/>
              <a:t>finished on ‘Reviews’ page.</a:t>
            </a:r>
            <a:endParaRPr lang="en-US" sz="2000" dirty="0"/>
          </a:p>
          <a:p>
            <a:endParaRPr lang="en-US" sz="2000" dirty="0"/>
          </a:p>
        </p:txBody>
      </p:sp>
    </p:spTree>
    <p:extLst>
      <p:ext uri="{BB962C8B-B14F-4D97-AF65-F5344CB8AC3E}">
        <p14:creationId xmlns:p14="http://schemas.microsoft.com/office/powerpoint/2010/main" val="1620448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2FF4FD-9E7D-4ECB-A520-8623B8740119}"/>
              </a:ext>
            </a:extLst>
          </p:cNvPr>
          <p:cNvSpPr>
            <a:spLocks noGrp="1"/>
          </p:cNvSpPr>
          <p:nvPr>
            <p:ph type="title"/>
          </p:nvPr>
        </p:nvSpPr>
        <p:spPr>
          <a:xfrm>
            <a:off x="838200" y="963877"/>
            <a:ext cx="3494362" cy="4930246"/>
          </a:xfrm>
        </p:spPr>
        <p:txBody>
          <a:bodyPr>
            <a:normAutofit/>
          </a:bodyPr>
          <a:lstStyle/>
          <a:p>
            <a:pPr algn="r"/>
            <a:r>
              <a:rPr lang="en-GB" b="1">
                <a:solidFill>
                  <a:schemeClr val="accent1"/>
                </a:solidFill>
              </a:rPr>
              <a:t>5</a:t>
            </a:r>
            <a:r>
              <a:rPr lang="en-GB" b="1" baseline="30000">
                <a:solidFill>
                  <a:schemeClr val="accent1"/>
                </a:solidFill>
              </a:rPr>
              <a:t>th</a:t>
            </a:r>
            <a:r>
              <a:rPr lang="en-GB">
                <a:solidFill>
                  <a:schemeClr val="accent1"/>
                </a:solidFill>
              </a:rPr>
              <a:t> </a:t>
            </a:r>
            <a:r>
              <a:rPr lang="en-GB" b="1">
                <a:solidFill>
                  <a:schemeClr val="accent1"/>
                </a:solidFill>
              </a:rPr>
              <a:t>December 2018 Week 4</a:t>
            </a:r>
            <a:br>
              <a:rPr lang="en-US">
                <a:solidFill>
                  <a:schemeClr val="accent1"/>
                </a:solidFill>
              </a:rPr>
            </a:br>
            <a:endParaRPr lang="en-US">
              <a:solidFill>
                <a:schemeClr val="accent1"/>
              </a:solidFill>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E2F93F-369E-48B9-BE5F-53F5E847A926}"/>
              </a:ext>
            </a:extLst>
          </p:cNvPr>
          <p:cNvSpPr>
            <a:spLocks noGrp="1"/>
          </p:cNvSpPr>
          <p:nvPr>
            <p:ph idx="1"/>
          </p:nvPr>
        </p:nvSpPr>
        <p:spPr>
          <a:xfrm>
            <a:off x="4976031" y="963877"/>
            <a:ext cx="6377769" cy="4930246"/>
          </a:xfrm>
        </p:spPr>
        <p:txBody>
          <a:bodyPr anchor="ctr">
            <a:normAutofit/>
          </a:bodyPr>
          <a:lstStyle/>
          <a:p>
            <a:pPr lvl="0" fontAlgn="base"/>
            <a:r>
              <a:rPr lang="en-GB" sz="2000" b="1"/>
              <a:t>Fulmodina Hannan – </a:t>
            </a:r>
            <a:r>
              <a:rPr lang="en-GB" sz="2000"/>
              <a:t>all work completed and ready to upload onto Turnitin. Added more information onto the ‘Contact Us’ page for </a:t>
            </a:r>
            <a:r>
              <a:rPr lang="en-GB" sz="2000" b="1"/>
              <a:t>Sultana Islam</a:t>
            </a:r>
            <a:r>
              <a:rPr lang="en-GB" sz="2000"/>
              <a:t>. Also, I have researched onto various business website ‘Terms and Condition’ pages to have an idea on what to write in the ‘Terms and Condition’ for our website. </a:t>
            </a:r>
            <a:r>
              <a:rPr lang="en-GB" sz="2000" b="1"/>
              <a:t>Papia Russell </a:t>
            </a:r>
            <a:r>
              <a:rPr lang="en-GB" sz="2000"/>
              <a:t>supposed to do this part as she claimed that she found it very hard to do therefore I have researched, amended and completed all the work for her. </a:t>
            </a:r>
            <a:endParaRPr lang="en-US" sz="2000"/>
          </a:p>
          <a:p>
            <a:pPr lvl="0" fontAlgn="base"/>
            <a:r>
              <a:rPr lang="en-GB" sz="2000" b="1"/>
              <a:t>Mehek Sayeed –</a:t>
            </a:r>
            <a:r>
              <a:rPr lang="en-GB" sz="2000"/>
              <a:t> work completed and waiting to upload. Also made amendments to the contact page for </a:t>
            </a:r>
            <a:r>
              <a:rPr lang="en-GB" sz="2000" b="1"/>
              <a:t>Sultana Islam</a:t>
            </a:r>
            <a:r>
              <a:rPr lang="en-GB" sz="2000"/>
              <a:t>. </a:t>
            </a:r>
            <a:endParaRPr lang="en-US" sz="2000"/>
          </a:p>
          <a:p>
            <a:pPr lvl="0" fontAlgn="base"/>
            <a:r>
              <a:rPr lang="en-GB" sz="2000" b="1"/>
              <a:t>Sultana Islam – </a:t>
            </a:r>
            <a:r>
              <a:rPr lang="en-GB" sz="2000"/>
              <a:t>completed</a:t>
            </a:r>
            <a:r>
              <a:rPr lang="en-GB" sz="2000" b="1"/>
              <a:t> </a:t>
            </a:r>
            <a:r>
              <a:rPr lang="en-GB" sz="2000"/>
              <a:t>Contact us page.</a:t>
            </a:r>
            <a:endParaRPr lang="en-US" sz="2000"/>
          </a:p>
          <a:p>
            <a:pPr lvl="0" fontAlgn="base"/>
            <a:r>
              <a:rPr lang="en-GB" sz="2000" b="1"/>
              <a:t>Papia Russell – </a:t>
            </a:r>
            <a:r>
              <a:rPr lang="en-GB" sz="2000"/>
              <a:t>completed ‘Terms and Condition’.</a:t>
            </a:r>
            <a:endParaRPr lang="en-US" sz="2000"/>
          </a:p>
          <a:p>
            <a:pPr lvl="0" fontAlgn="base"/>
            <a:r>
              <a:rPr lang="en-GB" sz="2000" b="1"/>
              <a:t>Friha Nawaz – </a:t>
            </a:r>
            <a:r>
              <a:rPr lang="en-GB" sz="2000"/>
              <a:t>completed ‘Reviews’ page.</a:t>
            </a:r>
            <a:endParaRPr lang="en-US" sz="2000"/>
          </a:p>
          <a:p>
            <a:endParaRPr lang="en-US" sz="2000"/>
          </a:p>
        </p:txBody>
      </p:sp>
    </p:spTree>
    <p:extLst>
      <p:ext uri="{BB962C8B-B14F-4D97-AF65-F5344CB8AC3E}">
        <p14:creationId xmlns:p14="http://schemas.microsoft.com/office/powerpoint/2010/main" val="389513908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TotalTime>
  <Words>852</Words>
  <Application>Microsoft Office PowerPoint</Application>
  <PresentationFormat>Widescreen</PresentationFormat>
  <Paragraphs>50</Paragraphs>
  <Slides>12</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Website </vt:lpstr>
      <vt:lpstr>PowerPoint Presentation</vt:lpstr>
      <vt:lpstr>PowerPoint Presentation</vt:lpstr>
      <vt:lpstr>PowerPoint Presentation</vt:lpstr>
      <vt:lpstr>PowerPoint Presentation</vt:lpstr>
      <vt:lpstr>PowerPoint Presentation</vt:lpstr>
      <vt:lpstr>PowerPoint Presentation</vt:lpstr>
      <vt:lpstr>Contribution Audit</vt:lpstr>
      <vt:lpstr>13th November 2018 Week 1</vt:lpstr>
      <vt:lpstr>20th November 2018 Week 2</vt:lpstr>
      <vt:lpstr>27th November 2018 Week 3</vt:lpstr>
      <vt:lpstr>5th December 2018 Week 4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Website </dc:title>
  <dc:creator>Fulmodina Hannan (1709529)</dc:creator>
  <cp:lastModifiedBy>Fulmodina Hannan (1709529)</cp:lastModifiedBy>
  <cp:revision>3</cp:revision>
  <dcterms:created xsi:type="dcterms:W3CDTF">2018-12-05T00:07:45Z</dcterms:created>
  <dcterms:modified xsi:type="dcterms:W3CDTF">2018-12-05T17:48:46Z</dcterms:modified>
</cp:coreProperties>
</file>