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437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7603E-A43F-C0B6-59B8-340E85D0D27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DAD8FA-CAF6-FD6E-B03E-DF60651CBEB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7750E-1DFF-344E-CA3A-3BF006371D8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E4EC57-7E37-40F4-870C-3766F46B70AB}" type="datetime1">
              <a:rPr lang="en-GB"/>
              <a:pPr lvl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420A0-F192-6B70-B027-7B1E71B64F2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87684F-3BA1-3631-A32A-7223461241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F3730D5-694E-46F6-AAB1-887EA0BF111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84443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6B6FC-CEA5-6140-6D37-84BB4CCC920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75438-E15F-26C3-38F8-FE7DD24A6E2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BEFCED-FDCF-06B2-33FD-824656DD9A1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ABDE7B-2200-4E07-A579-0F4FBBBD2726}" type="datetime1">
              <a:rPr lang="en-GB"/>
              <a:pPr lvl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D5F2CE-99C2-C332-5FA6-41F7479104A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2CA443-5464-290C-B2A6-6FBB90151C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703A6D-C9FC-441A-9A7D-DEF611DBE8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86140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410EB-CF24-BDFB-DCE5-00AC1ED32E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E830CB-F7C2-9173-8900-FC0B7791C2E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98AD75-FAB4-705C-3CFE-365B68DAC6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5EB018-1F18-48B4-9C0C-7E419CB854FE}" type="datetime1">
              <a:rPr lang="en-GB"/>
              <a:pPr lvl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490643-701D-1A06-EB76-09C13033BFE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7466A-D387-BAAB-5FFA-D0F05638422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20323E-290D-4A82-8B52-51C27A7AFE7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852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3C865-4702-DC1A-2105-B5A0C6E4282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88930-26E0-CC9F-E3A4-EF29ECBFBDE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5CE6BC-7AA8-6F6D-E987-9733BD884BA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A00034-9E4D-69FD-0503-D805F85BDD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85115E-8816-45DB-ABB0-3CEE513A905C}" type="datetime1">
              <a:rPr lang="en-GB"/>
              <a:pPr lvl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C9FDEC-0BB5-3ABC-680A-B08D60B82F5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BB0E22-4CDA-0D79-DA67-7F15A5427AE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0682CF-1F5E-4631-84B4-4E3B05CEE38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618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CD780-09D8-2BC7-8824-5E0606C9F7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5CA7D1-C1C3-F5D1-9035-3D659EACD6F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BB4E76-3859-27FF-B038-A90526F7E9DB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AB8404-D1AD-B6B7-9DA8-7FF1CBF9857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97CB30-37F4-69C8-F281-279B7336B579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C2D31C-B994-BE10-EDCF-53FBA7F03C4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0BF49A-5043-4AC1-AAED-751A5BB336BC}" type="datetime1">
              <a:rPr lang="en-GB"/>
              <a:pPr lvl="0"/>
              <a:t>01/02/2024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8DD4E1-D98F-B4F5-EACF-9B7DA0B337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325CB1-E81F-3D45-0948-680D1FE325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6BE7E7-9EB2-43F8-AF69-6BADFCF0479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904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EC045-1C5C-4947-D54B-C6392A4DF8D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8A0E08-543B-7552-5E39-0C5E41141C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849E788-6018-4B6B-B806-AACA94C20575}" type="datetime1">
              <a:rPr lang="en-GB"/>
              <a:pPr lvl="0"/>
              <a:t>01/02/2024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848206-3232-C100-8147-BDB6534A46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1FC10E-7090-8F9C-7192-EE896FE68A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2CD6F9-FE9D-41C2-B95A-315DFE21B82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368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C05E14-991B-009E-5630-4FC4607FFB4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9A2DFA-01BB-4CA9-9ADE-A86EF16C8E14}" type="datetime1">
              <a:rPr lang="en-GB"/>
              <a:pPr lvl="0"/>
              <a:t>01/02/2024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A9B593-616A-3A87-1BFC-4DC278A8617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0ACBD2-3314-B1E7-C332-2F21D55865A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0EC06A-29CD-45C6-89D3-A4FF7E7249E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219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2B38B-A2D7-D2C6-4C0B-C8F5B3D5CC0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089F2-DAE3-8940-9F54-1584D0B875F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216F2-903F-BF7B-C65D-BACC90D6535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668538-0912-7CF9-5658-6E87F5884C8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974754-97AB-4CA0-B42A-D0374E3DE6E1}" type="datetime1">
              <a:rPr lang="en-GB"/>
              <a:pPr lvl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A381DE-BB3A-63DA-FFB3-3E13E30CF26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206B74-A9A2-2D8E-C3D7-0CB784D96FC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F4E360-0975-4DD1-B1F8-AFF1982C21C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692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F3619-E8FC-344B-D3E7-A604BAD15DF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BC08FC-7DCC-EE1F-195C-CBBD048DAE3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22899F-C3E3-FDF9-9D80-735B6A529E2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71B4EB-BBF1-3F8B-6033-A8C75CB725D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4F6057-8A66-44A5-B761-AFF1C1227DE2}" type="datetime1">
              <a:rPr lang="en-GB"/>
              <a:pPr lvl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2CB4E0-9B3C-07CE-0869-54DC07BB9B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B6E8D4-3F1F-4765-BDE8-FE8E0B9F783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0F4D7BB-9436-49B3-B744-693DB53601A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164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EAD1C-6402-A64A-7ADB-039A42822E0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56A735-DAD0-33A9-62E4-32293E1671A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A33549-85CB-3FA3-18D8-20BD3B0EA96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A7B976-0558-44BE-8BE1-432B8FAFF5E6}" type="datetime1">
              <a:rPr lang="en-GB"/>
              <a:pPr lvl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21F6E-B07C-44AA-729B-557A1E9B02B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1D158-2324-1709-558A-FF8BF257CC2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90A40C-3897-434B-A357-E36E647EACE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572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6768FD-B95D-D92C-3E39-2D311E7F9407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EEDB2E-DF2D-4E28-4918-0E3469113957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FF757-1543-F4BE-D979-F048814DFF2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D68787-BDCC-4BAE-B8AC-4FE637DD87FE}" type="datetime1">
              <a:rPr lang="en-GB"/>
              <a:pPr lvl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776A56-4E45-F6BB-59D2-12A4E18F9A9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7C52E-93A8-C666-31A0-72C9416E675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CF8161-69F1-488E-AE9C-D6F1FAC0A2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876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85F46F-8D0B-BA99-3A4A-241E269F6D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AE89A2-7969-3453-C498-55BF3760269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03C72-87E8-1AAD-807B-02094C9F4DB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8F3B5A69-0F60-40BB-8F5C-69F9FFD69147}" type="datetime1">
              <a:rPr lang="en-GB"/>
              <a:pPr lvl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9BDF06-34BB-AE4E-4ADB-B3816189DAE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C824BA-ADC3-3D45-1DB4-85DFF1801DF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2023C258-7908-4647-A948-097273AC357D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ipezone.blogspot.com/2020/07/is-chinas-tiktok-turning-american-to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panmore.com/nike-inc-vision-statement-mission-statement" TargetMode="External"/><Relationship Id="rId3" Type="http://schemas.openxmlformats.org/officeDocument/2006/relationships/hyperlink" Target="https://doi.org/10.1080/08974438.2023.2281324" TargetMode="External"/><Relationship Id="rId7" Type="http://schemas.openxmlformats.org/officeDocument/2006/relationships/hyperlink" Target="https://doi.org/10.23887/ijssb.v7i4.60384" TargetMode="External"/><Relationship Id="rId2" Type="http://schemas.openxmlformats.org/officeDocument/2006/relationships/hyperlink" Target="https://doi.org/10.18535/afmj/v1i8.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0528008.2003.11488816" TargetMode="External"/><Relationship Id="rId5" Type="http://schemas.openxmlformats.org/officeDocument/2006/relationships/hyperlink" Target="https://doi.org/10.2307/1250370" TargetMode="External"/><Relationship Id="rId4" Type="http://schemas.openxmlformats.org/officeDocument/2006/relationships/hyperlink" Target="https://doi.org/10.1057/dddmp.2009.7" TargetMode="External"/><Relationship Id="rId9" Type="http://schemas.openxmlformats.org/officeDocument/2006/relationships/image" Target="../media/image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E4A01EFF-F2E3-B626-24DD-BAA077BE7B66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59F4BD7-706D-C1F4-02A8-82ECFB1B212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18971" y="5761506"/>
            <a:ext cx="10592171" cy="1000655"/>
          </a:xfrm>
        </p:spPr>
        <p:txBody>
          <a:bodyPr anchor="t" anchorCtr="0"/>
          <a:lstStyle/>
          <a:p>
            <a:pPr lvl="0" algn="l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By Luisa Sovinschi</a:t>
            </a:r>
          </a:p>
        </p:txBody>
      </p:sp>
      <p:pic>
        <p:nvPicPr>
          <p:cNvPr id="4" name="Picture 4" descr="A pattern of white and blue symbols on a black background&#10;&#10;Description automatically generated">
            <a:extLst>
              <a:ext uri="{FF2B5EF4-FFF2-40B4-BE49-F238E27FC236}">
                <a16:creationId xmlns:a16="http://schemas.microsoft.com/office/drawing/2014/main" id="{AF38D405-D5FD-39A7-5F63-E9D249D515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429" b="22932"/>
          <a:stretch>
            <a:fillRect/>
          </a:stretch>
        </p:blipFill>
        <p:spPr>
          <a:xfrm>
            <a:off x="0" y="9"/>
            <a:ext cx="12191996" cy="4201448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5" name="Group 12">
            <a:extLst>
              <a:ext uri="{FF2B5EF4-FFF2-40B4-BE49-F238E27FC236}">
                <a16:creationId xmlns:a16="http://schemas.microsoft.com/office/drawing/2014/main" id="{A4617ADD-3CFD-4B97-D8CB-11B2EF577969}"/>
              </a:ext>
            </a:extLst>
          </p:cNvPr>
          <p:cNvGrpSpPr/>
          <p:nvPr/>
        </p:nvGrpSpPr>
        <p:grpSpPr>
          <a:xfrm>
            <a:off x="0" y="2941816"/>
            <a:ext cx="12188952" cy="1828800"/>
            <a:chOff x="0" y="2941816"/>
            <a:chExt cx="12188952" cy="1828800"/>
          </a:xfrm>
        </p:grpSpPr>
        <p:sp>
          <p:nvSpPr>
            <p:cNvPr id="6" name="Freeform: Shape 13">
              <a:extLst>
                <a:ext uri="{FF2B5EF4-FFF2-40B4-BE49-F238E27FC236}">
                  <a16:creationId xmlns:a16="http://schemas.microsoft.com/office/drawing/2014/main" id="{F0AA95AA-8422-6E4A-5147-E6B5FBD6405F}"/>
                </a:ext>
              </a:extLst>
            </p:cNvPr>
            <p:cNvSpPr/>
            <p:nvPr/>
          </p:nvSpPr>
          <p:spPr>
            <a:xfrm>
              <a:off x="0" y="3569086"/>
              <a:ext cx="12188952" cy="120153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82100"/>
                <a:gd name="f7" fmla="val 1019102"/>
                <a:gd name="f8" fmla="val 273009"/>
                <a:gd name="f9" fmla="val 9143429"/>
                <a:gd name="f10" fmla="val 275485"/>
                <a:gd name="f11" fmla="val 9104662"/>
                <a:gd name="f12" fmla="val 277200"/>
                <a:gd name="f13" fmla="val 9065895"/>
                <a:gd name="f14" fmla="val 278343"/>
                <a:gd name="f15" fmla="val 8798243"/>
                <a:gd name="f16" fmla="val 285201"/>
                <a:gd name="f17" fmla="val 8529066"/>
                <a:gd name="f18" fmla="val 277009"/>
                <a:gd name="f19" fmla="val 8261890"/>
                <a:gd name="f20" fmla="val 257769"/>
                <a:gd name="f21" fmla="val 8187024"/>
                <a:gd name="f22" fmla="val 251863"/>
                <a:gd name="f23" fmla="val 8112443"/>
                <a:gd name="f24" fmla="val 245386"/>
                <a:gd name="f25" fmla="val 8038624"/>
                <a:gd name="f26" fmla="val 235956"/>
                <a:gd name="f27" fmla="val 7980140"/>
                <a:gd name="f28" fmla="val 228051"/>
                <a:gd name="f29" fmla="val 7920228"/>
                <a:gd name="f30" fmla="val 219002"/>
                <a:gd name="f31" fmla="val 7862221"/>
                <a:gd name="f32" fmla="val 213097"/>
                <a:gd name="f33" fmla="val 7322439"/>
                <a:gd name="f34" fmla="val 159280"/>
                <a:gd name="f35" fmla="val 6780943"/>
                <a:gd name="f36" fmla="val 130991"/>
                <a:gd name="f37" fmla="val 6238780"/>
                <a:gd name="f38" fmla="val 126419"/>
                <a:gd name="f39" fmla="val 6102477"/>
                <a:gd name="f40" fmla="val 126324"/>
                <a:gd name="f41" fmla="val 5964745"/>
                <a:gd name="f42" fmla="val 128800"/>
                <a:gd name="f43" fmla="val 5828729"/>
                <a:gd name="f44" fmla="val 142421"/>
                <a:gd name="f45" fmla="val 5624703"/>
                <a:gd name="f46" fmla="val 162328"/>
                <a:gd name="f47" fmla="val 5429441"/>
                <a:gd name="f48" fmla="val 202048"/>
                <a:gd name="f49" fmla="val 5227606"/>
                <a:gd name="f50" fmla="val 219764"/>
                <a:gd name="f51" fmla="val 4950238"/>
                <a:gd name="f52" fmla="val 245767"/>
                <a:gd name="f53" fmla="val 4670393"/>
                <a:gd name="f54" fmla="val 228527"/>
                <a:gd name="f55" fmla="val 4394359"/>
                <a:gd name="f56" fmla="val 190713"/>
                <a:gd name="f57" fmla="val 4193381"/>
                <a:gd name="f58" fmla="val 163090"/>
                <a:gd name="f59" fmla="val 3988880"/>
                <a:gd name="f60" fmla="val 147755"/>
                <a:gd name="f61" fmla="val 3789236"/>
                <a:gd name="f62" fmla="val 107655"/>
                <a:gd name="f63" fmla="val 3660743"/>
                <a:gd name="f64" fmla="val 85271"/>
                <a:gd name="f65" fmla="val 3520249"/>
                <a:gd name="f66" fmla="val 51648"/>
                <a:gd name="f67" fmla="val 3391567"/>
                <a:gd name="f68" fmla="val 30502"/>
                <a:gd name="f69" fmla="val 2990469"/>
                <a:gd name="f70" fmla="+- 0 0 28553"/>
                <a:gd name="f71" fmla="val 2579370"/>
                <a:gd name="f72" fmla="val 5928"/>
                <a:gd name="f73" fmla="val 2180177"/>
                <a:gd name="f74" fmla="val 67745"/>
                <a:gd name="f75" fmla="val 1965198"/>
                <a:gd name="f76" fmla="val 103273"/>
                <a:gd name="f77" fmla="val 1751648"/>
                <a:gd name="f78" fmla="val 146136"/>
                <a:gd name="f79" fmla="val 1543336"/>
                <a:gd name="f80" fmla="val 209953"/>
                <a:gd name="f81" fmla="val 1456087"/>
                <a:gd name="f82" fmla="val 238528"/>
                <a:gd name="f83" fmla="val 1365885"/>
                <a:gd name="f84" fmla="val 264627"/>
                <a:gd name="f85" fmla="val 1276731"/>
                <a:gd name="f86" fmla="val 286439"/>
                <a:gd name="f87" fmla="val 1001173"/>
                <a:gd name="f88" fmla="val 335398"/>
                <a:gd name="f89" fmla="val 716471"/>
                <a:gd name="f90" fmla="val 346923"/>
                <a:gd name="f91" fmla="val 441293"/>
                <a:gd name="f92" fmla="val 292345"/>
                <a:gd name="f93" fmla="val 285655"/>
                <a:gd name="f94" fmla="val 263198"/>
                <a:gd name="f95" fmla="val 143923"/>
                <a:gd name="f96" fmla="val 198237"/>
                <a:gd name="f97" fmla="val 135563"/>
                <a:gd name="f98" fmla="+- 0 0 -90"/>
                <a:gd name="f99" fmla="*/ f3 1 9182100"/>
                <a:gd name="f100" fmla="*/ f4 1 1019102"/>
                <a:gd name="f101" fmla="+- f7 0 f5"/>
                <a:gd name="f102" fmla="+- f6 0 f5"/>
                <a:gd name="f103" fmla="*/ f98 f0 1"/>
                <a:gd name="f104" fmla="*/ f102 1 9182100"/>
                <a:gd name="f105" fmla="*/ f101 1 1019102"/>
                <a:gd name="f106" fmla="*/ 0 f102 1"/>
                <a:gd name="f107" fmla="*/ 1019102 f101 1"/>
                <a:gd name="f108" fmla="*/ 9182100 f102 1"/>
                <a:gd name="f109" fmla="*/ 273009 f101 1"/>
                <a:gd name="f110" fmla="*/ 9065895 f102 1"/>
                <a:gd name="f111" fmla="*/ 278343 f101 1"/>
                <a:gd name="f112" fmla="*/ 8261890 f102 1"/>
                <a:gd name="f113" fmla="*/ 257769 f101 1"/>
                <a:gd name="f114" fmla="*/ 8038624 f102 1"/>
                <a:gd name="f115" fmla="*/ 235956 f101 1"/>
                <a:gd name="f116" fmla="*/ 7862221 f102 1"/>
                <a:gd name="f117" fmla="*/ 213097 f101 1"/>
                <a:gd name="f118" fmla="*/ 6238780 f102 1"/>
                <a:gd name="f119" fmla="*/ 126419 f101 1"/>
                <a:gd name="f120" fmla="*/ 5828729 f102 1"/>
                <a:gd name="f121" fmla="*/ 142421 f101 1"/>
                <a:gd name="f122" fmla="*/ 5227606 f102 1"/>
                <a:gd name="f123" fmla="*/ 219764 f101 1"/>
                <a:gd name="f124" fmla="*/ 4394359 f102 1"/>
                <a:gd name="f125" fmla="*/ 190713 f101 1"/>
                <a:gd name="f126" fmla="*/ 3789236 f102 1"/>
                <a:gd name="f127" fmla="*/ 107655 f101 1"/>
                <a:gd name="f128" fmla="*/ 3391567 f102 1"/>
                <a:gd name="f129" fmla="*/ 30502 f101 1"/>
                <a:gd name="f130" fmla="*/ 2180177 f102 1"/>
                <a:gd name="f131" fmla="*/ 67745 f101 1"/>
                <a:gd name="f132" fmla="*/ 1543336 f102 1"/>
                <a:gd name="f133" fmla="*/ 209953 f101 1"/>
                <a:gd name="f134" fmla="*/ 1276731 f102 1"/>
                <a:gd name="f135" fmla="*/ 286439 f101 1"/>
                <a:gd name="f136" fmla="*/ 441293 f102 1"/>
                <a:gd name="f137" fmla="*/ 292345 f101 1"/>
                <a:gd name="f138" fmla="*/ 135563 f101 1"/>
                <a:gd name="f139" fmla="*/ f103 1 f2"/>
                <a:gd name="f140" fmla="*/ f106 1 9182100"/>
                <a:gd name="f141" fmla="*/ f107 1 1019102"/>
                <a:gd name="f142" fmla="*/ f108 1 9182100"/>
                <a:gd name="f143" fmla="*/ f109 1 1019102"/>
                <a:gd name="f144" fmla="*/ f110 1 9182100"/>
                <a:gd name="f145" fmla="*/ f111 1 1019102"/>
                <a:gd name="f146" fmla="*/ f112 1 9182100"/>
                <a:gd name="f147" fmla="*/ f113 1 1019102"/>
                <a:gd name="f148" fmla="*/ f114 1 9182100"/>
                <a:gd name="f149" fmla="*/ f115 1 1019102"/>
                <a:gd name="f150" fmla="*/ f116 1 9182100"/>
                <a:gd name="f151" fmla="*/ f117 1 1019102"/>
                <a:gd name="f152" fmla="*/ f118 1 9182100"/>
                <a:gd name="f153" fmla="*/ f119 1 1019102"/>
                <a:gd name="f154" fmla="*/ f120 1 9182100"/>
                <a:gd name="f155" fmla="*/ f121 1 1019102"/>
                <a:gd name="f156" fmla="*/ f122 1 9182100"/>
                <a:gd name="f157" fmla="*/ f123 1 1019102"/>
                <a:gd name="f158" fmla="*/ f124 1 9182100"/>
                <a:gd name="f159" fmla="*/ f125 1 1019102"/>
                <a:gd name="f160" fmla="*/ f126 1 9182100"/>
                <a:gd name="f161" fmla="*/ f127 1 1019102"/>
                <a:gd name="f162" fmla="*/ f128 1 9182100"/>
                <a:gd name="f163" fmla="*/ f129 1 1019102"/>
                <a:gd name="f164" fmla="*/ f130 1 9182100"/>
                <a:gd name="f165" fmla="*/ f131 1 1019102"/>
                <a:gd name="f166" fmla="*/ f132 1 9182100"/>
                <a:gd name="f167" fmla="*/ f133 1 1019102"/>
                <a:gd name="f168" fmla="*/ f134 1 9182100"/>
                <a:gd name="f169" fmla="*/ f135 1 1019102"/>
                <a:gd name="f170" fmla="*/ f136 1 9182100"/>
                <a:gd name="f171" fmla="*/ f137 1 1019102"/>
                <a:gd name="f172" fmla="*/ f138 1 1019102"/>
                <a:gd name="f173" fmla="*/ f5 1 f104"/>
                <a:gd name="f174" fmla="*/ f6 1 f104"/>
                <a:gd name="f175" fmla="*/ f5 1 f105"/>
                <a:gd name="f176" fmla="*/ f7 1 f105"/>
                <a:gd name="f177" fmla="+- f139 0 f1"/>
                <a:gd name="f178" fmla="*/ f140 1 f104"/>
                <a:gd name="f179" fmla="*/ f141 1 f105"/>
                <a:gd name="f180" fmla="*/ f142 1 f104"/>
                <a:gd name="f181" fmla="*/ f143 1 f105"/>
                <a:gd name="f182" fmla="*/ f144 1 f104"/>
                <a:gd name="f183" fmla="*/ f145 1 f105"/>
                <a:gd name="f184" fmla="*/ f146 1 f104"/>
                <a:gd name="f185" fmla="*/ f147 1 f105"/>
                <a:gd name="f186" fmla="*/ f148 1 f104"/>
                <a:gd name="f187" fmla="*/ f149 1 f105"/>
                <a:gd name="f188" fmla="*/ f150 1 f104"/>
                <a:gd name="f189" fmla="*/ f151 1 f105"/>
                <a:gd name="f190" fmla="*/ f152 1 f104"/>
                <a:gd name="f191" fmla="*/ f153 1 f105"/>
                <a:gd name="f192" fmla="*/ f154 1 f104"/>
                <a:gd name="f193" fmla="*/ f155 1 f105"/>
                <a:gd name="f194" fmla="*/ f156 1 f104"/>
                <a:gd name="f195" fmla="*/ f157 1 f105"/>
                <a:gd name="f196" fmla="*/ f158 1 f104"/>
                <a:gd name="f197" fmla="*/ f159 1 f105"/>
                <a:gd name="f198" fmla="*/ f160 1 f104"/>
                <a:gd name="f199" fmla="*/ f161 1 f105"/>
                <a:gd name="f200" fmla="*/ f162 1 f104"/>
                <a:gd name="f201" fmla="*/ f163 1 f105"/>
                <a:gd name="f202" fmla="*/ f164 1 f104"/>
                <a:gd name="f203" fmla="*/ f165 1 f105"/>
                <a:gd name="f204" fmla="*/ f166 1 f104"/>
                <a:gd name="f205" fmla="*/ f167 1 f105"/>
                <a:gd name="f206" fmla="*/ f168 1 f104"/>
                <a:gd name="f207" fmla="*/ f169 1 f105"/>
                <a:gd name="f208" fmla="*/ f170 1 f104"/>
                <a:gd name="f209" fmla="*/ f171 1 f105"/>
                <a:gd name="f210" fmla="*/ f172 1 f105"/>
                <a:gd name="f211" fmla="*/ f173 f99 1"/>
                <a:gd name="f212" fmla="*/ f174 f99 1"/>
                <a:gd name="f213" fmla="*/ f176 f100 1"/>
                <a:gd name="f214" fmla="*/ f175 f100 1"/>
                <a:gd name="f215" fmla="*/ f178 f99 1"/>
                <a:gd name="f216" fmla="*/ f179 f100 1"/>
                <a:gd name="f217" fmla="*/ f180 f99 1"/>
                <a:gd name="f218" fmla="*/ f181 f100 1"/>
                <a:gd name="f219" fmla="*/ f182 f99 1"/>
                <a:gd name="f220" fmla="*/ f183 f100 1"/>
                <a:gd name="f221" fmla="*/ f184 f99 1"/>
                <a:gd name="f222" fmla="*/ f185 f100 1"/>
                <a:gd name="f223" fmla="*/ f186 f99 1"/>
                <a:gd name="f224" fmla="*/ f187 f100 1"/>
                <a:gd name="f225" fmla="*/ f188 f99 1"/>
                <a:gd name="f226" fmla="*/ f189 f100 1"/>
                <a:gd name="f227" fmla="*/ f190 f99 1"/>
                <a:gd name="f228" fmla="*/ f191 f100 1"/>
                <a:gd name="f229" fmla="*/ f192 f99 1"/>
                <a:gd name="f230" fmla="*/ f193 f100 1"/>
                <a:gd name="f231" fmla="*/ f194 f99 1"/>
                <a:gd name="f232" fmla="*/ f195 f100 1"/>
                <a:gd name="f233" fmla="*/ f196 f99 1"/>
                <a:gd name="f234" fmla="*/ f197 f100 1"/>
                <a:gd name="f235" fmla="*/ f198 f99 1"/>
                <a:gd name="f236" fmla="*/ f199 f100 1"/>
                <a:gd name="f237" fmla="*/ f200 f99 1"/>
                <a:gd name="f238" fmla="*/ f201 f100 1"/>
                <a:gd name="f239" fmla="*/ f202 f99 1"/>
                <a:gd name="f240" fmla="*/ f203 f100 1"/>
                <a:gd name="f241" fmla="*/ f204 f99 1"/>
                <a:gd name="f242" fmla="*/ f205 f100 1"/>
                <a:gd name="f243" fmla="*/ f206 f99 1"/>
                <a:gd name="f244" fmla="*/ f207 f100 1"/>
                <a:gd name="f245" fmla="*/ f208 f99 1"/>
                <a:gd name="f246" fmla="*/ f209 f100 1"/>
                <a:gd name="f247" fmla="*/ f210 f10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77">
                  <a:pos x="f215" y="f216"/>
                </a:cxn>
                <a:cxn ang="f177">
                  <a:pos x="f217" y="f216"/>
                </a:cxn>
                <a:cxn ang="f177">
                  <a:pos x="f217" y="f218"/>
                </a:cxn>
                <a:cxn ang="f177">
                  <a:pos x="f219" y="f220"/>
                </a:cxn>
                <a:cxn ang="f177">
                  <a:pos x="f221" y="f222"/>
                </a:cxn>
                <a:cxn ang="f177">
                  <a:pos x="f223" y="f224"/>
                </a:cxn>
                <a:cxn ang="f177">
                  <a:pos x="f225" y="f226"/>
                </a:cxn>
                <a:cxn ang="f177">
                  <a:pos x="f227" y="f228"/>
                </a:cxn>
                <a:cxn ang="f177">
                  <a:pos x="f229" y="f230"/>
                </a:cxn>
                <a:cxn ang="f177">
                  <a:pos x="f231" y="f232"/>
                </a:cxn>
                <a:cxn ang="f177">
                  <a:pos x="f233" y="f234"/>
                </a:cxn>
                <a:cxn ang="f177">
                  <a:pos x="f235" y="f236"/>
                </a:cxn>
                <a:cxn ang="f177">
                  <a:pos x="f237" y="f238"/>
                </a:cxn>
                <a:cxn ang="f177">
                  <a:pos x="f239" y="f240"/>
                </a:cxn>
                <a:cxn ang="f177">
                  <a:pos x="f241" y="f242"/>
                </a:cxn>
                <a:cxn ang="f177">
                  <a:pos x="f243" y="f244"/>
                </a:cxn>
                <a:cxn ang="f177">
                  <a:pos x="f245" y="f246"/>
                </a:cxn>
                <a:cxn ang="f177">
                  <a:pos x="f215" y="f247"/>
                </a:cxn>
                <a:cxn ang="f177">
                  <a:pos x="f215" y="f216"/>
                </a:cxn>
              </a:cxnLst>
              <a:rect l="f211" t="f214" r="f212" b="f213"/>
              <a:pathLst>
                <a:path w="9182100" h="1019102">
                  <a:moveTo>
                    <a:pt x="f5" y="f7"/>
                  </a:moveTo>
                  <a:lnTo>
                    <a:pt x="f6" y="f7"/>
                  </a:lnTo>
                  <a:lnTo>
                    <a:pt x="f6" y="f8"/>
                  </a:ln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5" y="f97"/>
                  </a:cubicBezTo>
                  <a:lnTo>
                    <a:pt x="f5" y="f7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7" name="Freeform: Shape 14">
              <a:extLst>
                <a:ext uri="{FF2B5EF4-FFF2-40B4-BE49-F238E27FC236}">
                  <a16:creationId xmlns:a16="http://schemas.microsoft.com/office/drawing/2014/main" id="{616D630F-AD6A-A91F-CCED-E50F48443D5C}"/>
                </a:ext>
              </a:extLst>
            </p:cNvPr>
            <p:cNvSpPr/>
            <p:nvPr/>
          </p:nvSpPr>
          <p:spPr>
            <a:xfrm>
              <a:off x="0" y="2941816"/>
              <a:ext cx="12188952" cy="109971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82100"/>
                <a:gd name="f7" fmla="val 932744"/>
                <a:gd name="f8" fmla="val 396420"/>
                <a:gd name="f9" fmla="val 9156097"/>
                <a:gd name="f10" fmla="val 395182"/>
                <a:gd name="f11" fmla="val 9129999"/>
                <a:gd name="f12" fmla="val 393753"/>
                <a:gd name="f13" fmla="val 9103805"/>
                <a:gd name="f14" fmla="val 392229"/>
                <a:gd name="f15" fmla="val 8974169"/>
                <a:gd name="f16" fmla="val 384419"/>
                <a:gd name="f17" fmla="val 8843105"/>
                <a:gd name="f18" fmla="val 372989"/>
                <a:gd name="f19" fmla="val 8712422"/>
                <a:gd name="f20" fmla="val 359749"/>
                <a:gd name="f21" fmla="val 8581739"/>
                <a:gd name="f22" fmla="val 346319"/>
                <a:gd name="f23" fmla="val 8451056"/>
                <a:gd name="f24" fmla="val 331269"/>
                <a:gd name="f25" fmla="val 8322755"/>
                <a:gd name="f26" fmla="val 313362"/>
                <a:gd name="f27" fmla="val 8258747"/>
                <a:gd name="f28" fmla="val 304695"/>
                <a:gd name="f29" fmla="val 8195120"/>
                <a:gd name="f30" fmla="val 294979"/>
                <a:gd name="f31" fmla="val 8134826"/>
                <a:gd name="f32" fmla="val 283930"/>
                <a:gd name="f33" fmla="val 8119872"/>
                <a:gd name="f34" fmla="val 281168"/>
                <a:gd name="f35" fmla="val 8105013"/>
                <a:gd name="f36" fmla="val 278501"/>
                <a:gd name="f37" fmla="val 8090916"/>
                <a:gd name="f38" fmla="val 275643"/>
                <a:gd name="f39" fmla="val 8069485"/>
                <a:gd name="f40" fmla="val 271262"/>
                <a:gd name="f41" fmla="val 8041862"/>
                <a:gd name="f42" fmla="val 266595"/>
                <a:gd name="f43" fmla="val 8023574"/>
                <a:gd name="f44" fmla="val 263547"/>
                <a:gd name="f45" fmla="val 8004524"/>
                <a:gd name="f46" fmla="val 260213"/>
                <a:gd name="f47" fmla="val 7986903"/>
                <a:gd name="f48" fmla="val 257546"/>
                <a:gd name="f49" fmla="val 7934230"/>
                <a:gd name="f50" fmla="val 249640"/>
                <a:gd name="f51" fmla="val 7864221"/>
                <a:gd name="f52" fmla="val 239258"/>
                <a:gd name="f53" fmla="val 7795832"/>
                <a:gd name="f54" fmla="val 230209"/>
                <a:gd name="f55" fmla="val 7727537"/>
                <a:gd name="f56" fmla="val 221922"/>
                <a:gd name="f57" fmla="val 7625239"/>
                <a:gd name="f58" fmla="val 209730"/>
                <a:gd name="f59" fmla="val 7523227"/>
                <a:gd name="f60" fmla="val 198110"/>
                <a:gd name="f61" fmla="val 7387209"/>
                <a:gd name="f62" fmla="val 183060"/>
                <a:gd name="f63" fmla="val 7251573"/>
                <a:gd name="f64" fmla="val 170392"/>
                <a:gd name="f65" fmla="val 7115651"/>
                <a:gd name="f66" fmla="val 158010"/>
                <a:gd name="f67" fmla="val 6979730"/>
                <a:gd name="f68" fmla="val 146580"/>
                <a:gd name="f69" fmla="val 6843522"/>
                <a:gd name="f70" fmla="val 135721"/>
                <a:gd name="f71" fmla="val 6706839"/>
                <a:gd name="f72" fmla="val 126958"/>
                <a:gd name="f73" fmla="val 6604064"/>
                <a:gd name="f74" fmla="val 120862"/>
                <a:gd name="f75" fmla="val 6569869"/>
                <a:gd name="f76" fmla="val 118767"/>
                <a:gd name="f77" fmla="val 6535484"/>
                <a:gd name="f78" fmla="val 116862"/>
                <a:gd name="f79" fmla="val 6501003"/>
                <a:gd name="f80" fmla="val 115338"/>
                <a:gd name="f81" fmla="val 6397467"/>
                <a:gd name="f82" fmla="val 110385"/>
                <a:gd name="f83" fmla="val 6293168"/>
                <a:gd name="f84" fmla="val 106860"/>
                <a:gd name="f85" fmla="val 6222969"/>
                <a:gd name="f86" fmla="val 105146"/>
                <a:gd name="f87" fmla="val 6152769"/>
                <a:gd name="f88" fmla="val 103527"/>
                <a:gd name="f89" fmla="val 6079712"/>
                <a:gd name="f90" fmla="val 103908"/>
                <a:gd name="f91" fmla="val 6061710"/>
                <a:gd name="f92" fmla="val 6043708"/>
                <a:gd name="f93" fmla="val 103812"/>
                <a:gd name="f94" fmla="val 6024563"/>
                <a:gd name="f95" fmla="val 104479"/>
                <a:gd name="f96" fmla="val 6005703"/>
                <a:gd name="f97" fmla="val 104955"/>
                <a:gd name="f98" fmla="val 5986844"/>
                <a:gd name="f99" fmla="val 105527"/>
                <a:gd name="f100" fmla="val 5968080"/>
                <a:gd name="f101" fmla="val 106479"/>
                <a:gd name="f102" fmla="val 5930456"/>
                <a:gd name="f103" fmla="val 108003"/>
                <a:gd name="f104" fmla="val 5893023"/>
                <a:gd name="f105" fmla="val 5855875"/>
                <a:gd name="f106" fmla="val 113242"/>
                <a:gd name="f107" fmla="val 5706904"/>
                <a:gd name="f108" fmla="val 124577"/>
                <a:gd name="f109" fmla="val 5565934"/>
                <a:gd name="f110" fmla="val 145151"/>
                <a:gd name="f111" fmla="val 5439251"/>
                <a:gd name="f112" fmla="val 160105"/>
                <a:gd name="f113" fmla="val 5311902"/>
                <a:gd name="f114" fmla="val 175536"/>
                <a:gd name="f115" fmla="val 5194745"/>
                <a:gd name="f116" fmla="val 184680"/>
                <a:gd name="f117" fmla="val 5075396"/>
                <a:gd name="f118" fmla="val 186585"/>
                <a:gd name="f119" fmla="val 4956429"/>
                <a:gd name="f120" fmla="val 188490"/>
                <a:gd name="f121" fmla="val 4835748"/>
                <a:gd name="f122" fmla="val 182775"/>
                <a:gd name="f123" fmla="val 4712780"/>
                <a:gd name="f124" fmla="val 171249"/>
                <a:gd name="f125" fmla="val 4666679"/>
                <a:gd name="f126" fmla="val 166773"/>
                <a:gd name="f127" fmla="val 4620292"/>
                <a:gd name="f128" fmla="val 161629"/>
                <a:gd name="f129" fmla="val 4604862"/>
                <a:gd name="f130" fmla="val 160010"/>
                <a:gd name="f131" fmla="val 4589336"/>
                <a:gd name="f132" fmla="val 157914"/>
                <a:gd name="f133" fmla="val 4573810"/>
                <a:gd name="f134" fmla="val 156009"/>
                <a:gd name="f135" fmla="val 4550569"/>
                <a:gd name="f136" fmla="val 153057"/>
                <a:gd name="f137" fmla="val 4538948"/>
                <a:gd name="f138" fmla="val 151628"/>
                <a:gd name="f139" fmla="val 4526566"/>
                <a:gd name="f140" fmla="val 149913"/>
                <a:gd name="f141" fmla="val 4327779"/>
                <a:gd name="f142" fmla="val 122862"/>
                <a:gd name="f143" fmla="val 3929729"/>
                <a:gd name="f144" fmla="val 68189"/>
                <a:gd name="f145" fmla="val 3729133"/>
                <a:gd name="f146" fmla="val 41900"/>
                <a:gd name="f147" fmla="val 3628930"/>
                <a:gd name="f148" fmla="val 28946"/>
                <a:gd name="f149" fmla="val 3573399"/>
                <a:gd name="f150" fmla="val 22278"/>
                <a:gd name="f151" fmla="val 3554445"/>
                <a:gd name="f152" fmla="val 19992"/>
                <a:gd name="f153" fmla="val 3535585"/>
                <a:gd name="f154" fmla="val 17992"/>
                <a:gd name="f155" fmla="val 3516916"/>
                <a:gd name="f156" fmla="val 16468"/>
                <a:gd name="f157" fmla="val 3366611"/>
                <a:gd name="f158" fmla="val 2752"/>
                <a:gd name="f159" fmla="val 3219736"/>
                <a:gd name="f160" fmla="+- 0 0 2010"/>
                <a:gd name="f161" fmla="val 3074670"/>
                <a:gd name="f162" fmla="val 752"/>
                <a:gd name="f163" fmla="val 3002280"/>
                <a:gd name="f164" fmla="val 2181"/>
                <a:gd name="f165" fmla="val 2930176"/>
                <a:gd name="f166" fmla="val 4467"/>
                <a:gd name="f167" fmla="val 2858738"/>
                <a:gd name="f168" fmla="val 8753"/>
                <a:gd name="f169" fmla="val 2787206"/>
                <a:gd name="f170" fmla="val 13039"/>
                <a:gd name="f171" fmla="val 2716149"/>
                <a:gd name="f172" fmla="val 18754"/>
                <a:gd name="f173" fmla="val 2645474"/>
                <a:gd name="f174" fmla="val 25326"/>
                <a:gd name="f175" fmla="val 2362581"/>
                <a:gd name="f176" fmla="val 52473"/>
                <a:gd name="f177" fmla="val 2085975"/>
                <a:gd name="f178" fmla="val 97145"/>
                <a:gd name="f179" fmla="val 1810798"/>
                <a:gd name="f180" fmla="val 1741837"/>
                <a:gd name="f181" fmla="val 173345"/>
                <a:gd name="f182" fmla="val 1673066"/>
                <a:gd name="f183" fmla="val 189442"/>
                <a:gd name="f184" fmla="val 1602772"/>
                <a:gd name="f185" fmla="val 208111"/>
                <a:gd name="f186" fmla="val 1548860"/>
                <a:gd name="f187" fmla="val 222780"/>
                <a:gd name="f188" fmla="val 1501331"/>
                <a:gd name="f189" fmla="val 236115"/>
                <a:gd name="f190" fmla="val 1471327"/>
                <a:gd name="f191" fmla="val 244497"/>
                <a:gd name="f192" fmla="val 1441228"/>
                <a:gd name="f193" fmla="val 253450"/>
                <a:gd name="f194" fmla="val 1411224"/>
                <a:gd name="f195" fmla="val 260880"/>
                <a:gd name="f196" fmla="val 1291209"/>
                <a:gd name="f197" fmla="val 293074"/>
                <a:gd name="f198" fmla="val 1170813"/>
                <a:gd name="f199" fmla="val 318982"/>
                <a:gd name="f200" fmla="val 1050893"/>
                <a:gd name="f201" fmla="val 338032"/>
                <a:gd name="f202" fmla="val 990790"/>
                <a:gd name="f203" fmla="val 347557"/>
                <a:gd name="f204" fmla="val 931069"/>
                <a:gd name="f205" fmla="val 354796"/>
                <a:gd name="f206" fmla="val 871252"/>
                <a:gd name="f207" fmla="val 360511"/>
                <a:gd name="f208" fmla="val 841438"/>
                <a:gd name="f209" fmla="val 362702"/>
                <a:gd name="f210" fmla="val 811530"/>
                <a:gd name="f211" fmla="val 365559"/>
                <a:gd name="f212" fmla="val 781812"/>
                <a:gd name="f213" fmla="val 366512"/>
                <a:gd name="f214" fmla="val 751904"/>
                <a:gd name="f215" fmla="val 368512"/>
                <a:gd name="f216" fmla="val 722376"/>
                <a:gd name="f217" fmla="val 368893"/>
                <a:gd name="f218" fmla="val 692563"/>
                <a:gd name="f219" fmla="val 369655"/>
                <a:gd name="f220" fmla="val 633222"/>
                <a:gd name="f221" fmla="val 370036"/>
                <a:gd name="f222" fmla="val 574167"/>
                <a:gd name="f223" fmla="val 368131"/>
                <a:gd name="f224" fmla="val 515017"/>
                <a:gd name="f225" fmla="val 363940"/>
                <a:gd name="f226" fmla="val 455867"/>
                <a:gd name="f227" fmla="val 397097"/>
                <a:gd name="f228" fmla="val 351748"/>
                <a:gd name="f229" fmla="val 337661"/>
                <a:gd name="f230" fmla="val 341937"/>
                <a:gd name="f231" fmla="val 278225"/>
                <a:gd name="f232" fmla="val 331936"/>
                <a:gd name="f233" fmla="val 218599"/>
                <a:gd name="f234" fmla="val 318696"/>
                <a:gd name="f235" fmla="val 156972"/>
                <a:gd name="f236" fmla="val 303456"/>
                <a:gd name="f237" fmla="val 106680"/>
                <a:gd name="f238" fmla="val 290883"/>
                <a:gd name="f239" fmla="val 55150"/>
                <a:gd name="f240" fmla="val 276405"/>
                <a:gd name="f241" fmla="val 261642"/>
                <a:gd name="f242" fmla="val 713412"/>
                <a:gd name="f243" fmla="val 3048"/>
                <a:gd name="f244" fmla="val 714841"/>
                <a:gd name="f245" fmla="val 6096"/>
                <a:gd name="f246" fmla="val 716270"/>
                <a:gd name="f247" fmla="val 9144"/>
                <a:gd name="f248" fmla="val 717699"/>
                <a:gd name="f249" fmla="val 74295"/>
                <a:gd name="f250" fmla="val 747798"/>
                <a:gd name="f251" fmla="val 142875"/>
                <a:gd name="f252" fmla="val 775896"/>
                <a:gd name="f253" fmla="val 213360"/>
                <a:gd name="f254" fmla="val 801042"/>
                <a:gd name="f255" fmla="val 354521"/>
                <a:gd name="f256" fmla="val 851715"/>
                <a:gd name="f257" fmla="val 503873"/>
                <a:gd name="f258" fmla="val 887244"/>
                <a:gd name="f259" fmla="val 653510"/>
                <a:gd name="f260" fmla="val 908199"/>
                <a:gd name="f261" fmla="val 803338"/>
                <a:gd name="f262" fmla="val 928773"/>
                <a:gd name="f263" fmla="val 953929"/>
                <a:gd name="f264" fmla="val 935631"/>
                <a:gd name="f265" fmla="val 1101947"/>
                <a:gd name="f266" fmla="val 930773"/>
                <a:gd name="f267" fmla="val 1250252"/>
                <a:gd name="f268" fmla="val 926582"/>
                <a:gd name="f269" fmla="val 1396365"/>
                <a:gd name="f270" fmla="val 911437"/>
                <a:gd name="f271" fmla="val 1540002"/>
                <a:gd name="f272" fmla="val 889434"/>
                <a:gd name="f273" fmla="val 1576197"/>
                <a:gd name="f274" fmla="val 884386"/>
                <a:gd name="f275" fmla="val 1611535"/>
                <a:gd name="f276" fmla="val 877433"/>
                <a:gd name="f277" fmla="val 1647158"/>
                <a:gd name="f278" fmla="val 871242"/>
                <a:gd name="f279" fmla="val 1698117"/>
                <a:gd name="f280" fmla="val 862193"/>
                <a:gd name="f281" fmla="val 1742789"/>
                <a:gd name="f282" fmla="val 854668"/>
                <a:gd name="f283" fmla="val 1804035"/>
                <a:gd name="f284" fmla="val 845048"/>
                <a:gd name="f285" fmla="val 1867472"/>
                <a:gd name="f286" fmla="val 835428"/>
                <a:gd name="f287" fmla="val 1931003"/>
                <a:gd name="f288" fmla="val 826950"/>
                <a:gd name="f289" fmla="val 2058353"/>
                <a:gd name="f290" fmla="val 810282"/>
                <a:gd name="f291" fmla="val 2186750"/>
                <a:gd name="f292" fmla="val 795327"/>
                <a:gd name="f293" fmla="val 2314861"/>
                <a:gd name="f294" fmla="val 783897"/>
                <a:gd name="f295" fmla="val 2378964"/>
                <a:gd name="f296" fmla="val 778087"/>
                <a:gd name="f297" fmla="val 2442972"/>
                <a:gd name="f298" fmla="val 772467"/>
                <a:gd name="f299" fmla="val 2506885"/>
                <a:gd name="f300" fmla="val 768086"/>
                <a:gd name="f301" fmla="val 2538794"/>
                <a:gd name="f302" fmla="val 765990"/>
                <a:gd name="f303" fmla="val 2570798"/>
                <a:gd name="f304" fmla="val 763800"/>
                <a:gd name="f305" fmla="val 2602611"/>
                <a:gd name="f306" fmla="val 762085"/>
                <a:gd name="f307" fmla="val 2634520"/>
                <a:gd name="f308" fmla="val 760180"/>
                <a:gd name="f309" fmla="val 2666333"/>
                <a:gd name="f310" fmla="val 758370"/>
                <a:gd name="f311" fmla="val 2698052"/>
                <a:gd name="f312" fmla="val 756846"/>
                <a:gd name="f313" fmla="val 2761583"/>
                <a:gd name="f314" fmla="val 753894"/>
                <a:gd name="f315" fmla="val 2825020"/>
                <a:gd name="f316" fmla="val 751703"/>
                <a:gd name="f317" fmla="val 2887980"/>
                <a:gd name="f318" fmla="val 750846"/>
                <a:gd name="f319" fmla="val 2951036"/>
                <a:gd name="f320" fmla="val 749417"/>
                <a:gd name="f321" fmla="val 3013615"/>
                <a:gd name="f322" fmla="val 749322"/>
                <a:gd name="f323" fmla="val 3075813"/>
                <a:gd name="f324" fmla="val 750179"/>
                <a:gd name="f325" fmla="val 3106865"/>
                <a:gd name="f326" fmla="val 3137916"/>
                <a:gd name="f327" fmla="val 751417"/>
                <a:gd name="f328" fmla="val 3168587"/>
                <a:gd name="f329" fmla="val 752751"/>
                <a:gd name="f330" fmla="val 3199448"/>
                <a:gd name="f331" fmla="val 753703"/>
                <a:gd name="f332" fmla="val 3229928"/>
                <a:gd name="f333" fmla="val 755227"/>
                <a:gd name="f334" fmla="val 3260408"/>
                <a:gd name="f335" fmla="val 756656"/>
                <a:gd name="f336" fmla="val 3320987"/>
                <a:gd name="f337" fmla="val 760466"/>
                <a:gd name="f338" fmla="val 3381470"/>
                <a:gd name="f339" fmla="val 764562"/>
                <a:gd name="f340" fmla="val 3440049"/>
                <a:gd name="f341" fmla="val 771610"/>
                <a:gd name="f342" fmla="val 3454908"/>
                <a:gd name="f343" fmla="val 773039"/>
                <a:gd name="f344" fmla="val 3469386"/>
                <a:gd name="f345" fmla="val 775039"/>
                <a:gd name="f346" fmla="val 3483864"/>
                <a:gd name="f347" fmla="val 776849"/>
                <a:gd name="f348" fmla="val 3528536"/>
                <a:gd name="f349" fmla="val 782469"/>
                <a:gd name="f350" fmla="val 3628549"/>
                <a:gd name="f351" fmla="val 796089"/>
                <a:gd name="f352" fmla="val 3828574"/>
                <a:gd name="f353" fmla="val 823140"/>
                <a:gd name="f354" fmla="val 3962019"/>
                <a:gd name="f355" fmla="val 840190"/>
                <a:gd name="f356" fmla="val 4095750"/>
                <a:gd name="f357" fmla="val 858573"/>
                <a:gd name="f358" fmla="val 4231196"/>
                <a:gd name="f359" fmla="val 874099"/>
                <a:gd name="f360" fmla="val 4433126"/>
                <a:gd name="f361" fmla="val 897435"/>
                <a:gd name="f362" fmla="val 4485990"/>
                <a:gd name="f363" fmla="val 903246"/>
                <a:gd name="f364" fmla="val 4503897"/>
                <a:gd name="f365" fmla="val 905151"/>
                <a:gd name="f366" fmla="val 4521708"/>
                <a:gd name="f367" fmla="val 907341"/>
                <a:gd name="f368" fmla="val 4539806"/>
                <a:gd name="f369" fmla="val 908961"/>
                <a:gd name="f370" fmla="val 4593908"/>
                <a:gd name="f371" fmla="val 914199"/>
                <a:gd name="f372" fmla="val 4648296"/>
                <a:gd name="f373" fmla="val 918771"/>
                <a:gd name="f374" fmla="val 4793456"/>
                <a:gd name="f375" fmla="val 930392"/>
                <a:gd name="f376" fmla="val 4942237"/>
                <a:gd name="f377" fmla="val 5092446"/>
                <a:gd name="f378" fmla="val 931154"/>
                <a:gd name="f379" fmla="val 5242274"/>
                <a:gd name="f380" fmla="val 927249"/>
                <a:gd name="f381" fmla="val 5393627"/>
                <a:gd name="f382" fmla="val 5533168"/>
                <a:gd name="f383" fmla="val 891816"/>
                <a:gd name="f384" fmla="val 5673471"/>
                <a:gd name="f385" fmla="val 872289"/>
                <a:gd name="f386" fmla="val 5798820"/>
                <a:gd name="f387" fmla="val 851906"/>
                <a:gd name="f388" fmla="val 5918169"/>
                <a:gd name="f389" fmla="val 840666"/>
                <a:gd name="f390" fmla="val 5948077"/>
                <a:gd name="f391" fmla="val 837809"/>
                <a:gd name="f392" fmla="val 5977795"/>
                <a:gd name="f393" fmla="val 835237"/>
                <a:gd name="f394" fmla="val 6007323"/>
                <a:gd name="f395" fmla="val 833237"/>
                <a:gd name="f396" fmla="val 6022086"/>
                <a:gd name="f397" fmla="val 832094"/>
                <a:gd name="f398" fmla="val 6036945"/>
                <a:gd name="f399" fmla="val 831332"/>
                <a:gd name="f400" fmla="val 6051709"/>
                <a:gd name="f401" fmla="val 830570"/>
                <a:gd name="f402" fmla="val 6097429"/>
                <a:gd name="f403" fmla="val 828379"/>
                <a:gd name="f404" fmla="val 6158960"/>
                <a:gd name="f405" fmla="val 825236"/>
                <a:gd name="f406" fmla="val 6223445"/>
                <a:gd name="f407" fmla="val 823807"/>
                <a:gd name="f408" fmla="val 6287834"/>
                <a:gd name="f409" fmla="val 822569"/>
                <a:gd name="f410" fmla="val 6417374"/>
                <a:gd name="f411" fmla="val 820664"/>
                <a:gd name="f412" fmla="val 6549485"/>
                <a:gd name="f413" fmla="val 820188"/>
                <a:gd name="f414" fmla="val 6681597"/>
                <a:gd name="f415" fmla="val 821235"/>
                <a:gd name="f416" fmla="val 6813899"/>
                <a:gd name="f417" fmla="val 822378"/>
                <a:gd name="f418" fmla="val 6946773"/>
                <a:gd name="f419" fmla="val 823617"/>
                <a:gd name="f420" fmla="val 7079647"/>
                <a:gd name="f421" fmla="val 826569"/>
                <a:gd name="f422" fmla="val 7212520"/>
                <a:gd name="f423" fmla="val 828951"/>
                <a:gd name="f424" fmla="val 7345585"/>
                <a:gd name="f425" fmla="val 831903"/>
                <a:gd name="f426" fmla="val 7478173"/>
                <a:gd name="f427" fmla="val 836094"/>
                <a:gd name="f428" fmla="val 7610475"/>
                <a:gd name="f429" fmla="val 839714"/>
                <a:gd name="f430" fmla="val 7743539"/>
                <a:gd name="f431" fmla="val 844953"/>
                <a:gd name="f432" fmla="val 7871937"/>
                <a:gd name="f433" fmla="val 851430"/>
                <a:gd name="f434" fmla="val 7919657"/>
                <a:gd name="f435" fmla="val 854097"/>
                <a:gd name="f436" fmla="val 7935564"/>
                <a:gd name="f437" fmla="val 854954"/>
                <a:gd name="f438" fmla="val 7949756"/>
                <a:gd name="f439" fmla="val 856192"/>
                <a:gd name="f440" fmla="val 7964901"/>
                <a:gd name="f441" fmla="val 857240"/>
                <a:gd name="f442" fmla="val 8015955"/>
                <a:gd name="f443" fmla="val 861050"/>
                <a:gd name="f444" fmla="val 8035195"/>
                <a:gd name="f445" fmla="val 862383"/>
                <a:gd name="f446" fmla="val 8053769"/>
                <a:gd name="f447" fmla="val 863622"/>
                <a:gd name="f448" fmla="val 8072247"/>
                <a:gd name="f449" fmla="val 864384"/>
                <a:gd name="f450" fmla="val 8145780"/>
                <a:gd name="f451" fmla="val 867527"/>
                <a:gd name="f452" fmla="val 8216456"/>
                <a:gd name="f453" fmla="val 868479"/>
                <a:gd name="f454" fmla="val 8286750"/>
                <a:gd name="f455" fmla="val 868384"/>
                <a:gd name="f456" fmla="val 8427148"/>
                <a:gd name="f457" fmla="val 8565452"/>
                <a:gd name="f458" fmla="val 862574"/>
                <a:gd name="f459" fmla="val 8704040"/>
                <a:gd name="f460" fmla="val 853716"/>
                <a:gd name="f461" fmla="val 8842534"/>
                <a:gd name="f462" fmla="val 844762"/>
                <a:gd name="f463" fmla="val 8980741"/>
                <a:gd name="f464" fmla="val 832284"/>
                <a:gd name="f465" fmla="val 9120188"/>
                <a:gd name="f466" fmla="val 814092"/>
                <a:gd name="f467" fmla="val 9140761"/>
                <a:gd name="f468" fmla="val 811425"/>
                <a:gd name="f469" fmla="val 9161336"/>
                <a:gd name="f470" fmla="val 808567"/>
                <a:gd name="f471" fmla="val 9181909"/>
                <a:gd name="f472" fmla="val 805519"/>
                <a:gd name="f473" fmla="+- 0 0 -90"/>
                <a:gd name="f474" fmla="*/ f3 1 9182100"/>
                <a:gd name="f475" fmla="*/ f4 1 932744"/>
                <a:gd name="f476" fmla="+- f7 0 f5"/>
                <a:gd name="f477" fmla="+- f6 0 f5"/>
                <a:gd name="f478" fmla="*/ f473 f0 1"/>
                <a:gd name="f479" fmla="*/ f477 1 9182100"/>
                <a:gd name="f480" fmla="*/ f476 1 932744"/>
                <a:gd name="f481" fmla="*/ 9182100 f477 1"/>
                <a:gd name="f482" fmla="*/ 396420 f476 1"/>
                <a:gd name="f483" fmla="*/ 9103805 f477 1"/>
                <a:gd name="f484" fmla="*/ 392229 f476 1"/>
                <a:gd name="f485" fmla="*/ 8712422 f477 1"/>
                <a:gd name="f486" fmla="*/ 359749 f476 1"/>
                <a:gd name="f487" fmla="*/ 8322755 f477 1"/>
                <a:gd name="f488" fmla="*/ 313362 f476 1"/>
                <a:gd name="f489" fmla="*/ 8134826 f477 1"/>
                <a:gd name="f490" fmla="*/ 283930 f476 1"/>
                <a:gd name="f491" fmla="*/ 8090916 f477 1"/>
                <a:gd name="f492" fmla="*/ 275643 f476 1"/>
                <a:gd name="f493" fmla="*/ 8069485 f477 1"/>
                <a:gd name="f494" fmla="*/ 271262 f476 1"/>
                <a:gd name="f495" fmla="*/ 8041862 f477 1"/>
                <a:gd name="f496" fmla="*/ 266595 f476 1"/>
                <a:gd name="f497" fmla="*/ 7986903 f477 1"/>
                <a:gd name="f498" fmla="*/ 257546 f476 1"/>
                <a:gd name="f499" fmla="*/ 7934230 f477 1"/>
                <a:gd name="f500" fmla="*/ 249640 f476 1"/>
                <a:gd name="f501" fmla="*/ 7727537 f477 1"/>
                <a:gd name="f502" fmla="*/ 221922 f476 1"/>
                <a:gd name="f503" fmla="*/ 7625239 f477 1"/>
                <a:gd name="f504" fmla="*/ 209730 f476 1"/>
                <a:gd name="f505" fmla="*/ 7523227 f477 1"/>
                <a:gd name="f506" fmla="*/ 198110 f476 1"/>
                <a:gd name="f507" fmla="*/ 7115651 f477 1"/>
                <a:gd name="f508" fmla="*/ 158010 f476 1"/>
                <a:gd name="f509" fmla="*/ 6706839 f477 1"/>
                <a:gd name="f510" fmla="*/ 126958 f476 1"/>
                <a:gd name="f511" fmla="*/ 6604064 f477 1"/>
                <a:gd name="f512" fmla="*/ 120862 f476 1"/>
                <a:gd name="f513" fmla="*/ 6501003 f477 1"/>
                <a:gd name="f514" fmla="*/ 115338 f476 1"/>
                <a:gd name="f515" fmla="*/ 6397467 f477 1"/>
                <a:gd name="f516" fmla="*/ 110385 f476 1"/>
                <a:gd name="f517" fmla="*/ 6293168 f477 1"/>
                <a:gd name="f518" fmla="*/ 106860 f476 1"/>
                <a:gd name="f519" fmla="*/ 6079712 f477 1"/>
                <a:gd name="f520" fmla="*/ 103908 f476 1"/>
                <a:gd name="f521" fmla="*/ 6024563 f477 1"/>
                <a:gd name="f522" fmla="*/ 104479 f476 1"/>
                <a:gd name="f523" fmla="*/ 5968080 f477 1"/>
                <a:gd name="f524" fmla="*/ 106479 f476 1"/>
                <a:gd name="f525" fmla="*/ 5855875 f477 1"/>
                <a:gd name="f526" fmla="*/ 113242 f476 1"/>
                <a:gd name="f527" fmla="*/ 5439251 f477 1"/>
                <a:gd name="f528" fmla="*/ 160105 f476 1"/>
                <a:gd name="f529" fmla="*/ 5075396 f477 1"/>
                <a:gd name="f530" fmla="*/ 186585 f476 1"/>
                <a:gd name="f531" fmla="*/ 4712780 f477 1"/>
                <a:gd name="f532" fmla="*/ 171249 f476 1"/>
                <a:gd name="f533" fmla="*/ 4666679 f477 1"/>
                <a:gd name="f534" fmla="*/ 166773 f476 1"/>
                <a:gd name="f535" fmla="*/ 4620292 f477 1"/>
                <a:gd name="f536" fmla="*/ 161629 f476 1"/>
                <a:gd name="f537" fmla="*/ 4573810 f477 1"/>
                <a:gd name="f538" fmla="*/ 156009 f476 1"/>
                <a:gd name="f539" fmla="*/ 4550569 f477 1"/>
                <a:gd name="f540" fmla="*/ 153057 f476 1"/>
                <a:gd name="f541" fmla="*/ 4538948 f477 1"/>
                <a:gd name="f542" fmla="*/ 151628 f476 1"/>
                <a:gd name="f543" fmla="*/ 4526566 f477 1"/>
                <a:gd name="f544" fmla="*/ 149913 f476 1"/>
                <a:gd name="f545" fmla="*/ 4327779 f477 1"/>
                <a:gd name="f546" fmla="*/ 122862 f476 1"/>
                <a:gd name="f547" fmla="*/ 3929729 f477 1"/>
                <a:gd name="f548" fmla="*/ 68189 f476 1"/>
                <a:gd name="f549" fmla="*/ 3729133 f477 1"/>
                <a:gd name="f550" fmla="*/ 41900 f476 1"/>
                <a:gd name="f551" fmla="*/ 3628930 f477 1"/>
                <a:gd name="f552" fmla="*/ 28946 f476 1"/>
                <a:gd name="f553" fmla="*/ 3573399 f477 1"/>
                <a:gd name="f554" fmla="*/ 22278 f476 1"/>
                <a:gd name="f555" fmla="*/ 3516916 f477 1"/>
                <a:gd name="f556" fmla="*/ 16468 f476 1"/>
                <a:gd name="f557" fmla="*/ 3074670 f477 1"/>
                <a:gd name="f558" fmla="*/ 752 f476 1"/>
                <a:gd name="f559" fmla="*/ 2858738 f477 1"/>
                <a:gd name="f560" fmla="*/ 8753 f476 1"/>
                <a:gd name="f561" fmla="*/ 2645474 f477 1"/>
                <a:gd name="f562" fmla="*/ 25326 f476 1"/>
                <a:gd name="f563" fmla="*/ 1810798 f477 1"/>
                <a:gd name="f564" fmla="*/ 1602772 f477 1"/>
                <a:gd name="f565" fmla="*/ 208111 f476 1"/>
                <a:gd name="f566" fmla="*/ 1548860 f477 1"/>
                <a:gd name="f567" fmla="*/ 222780 f476 1"/>
                <a:gd name="f568" fmla="*/ 1501331 f477 1"/>
                <a:gd name="f569" fmla="*/ 236115 f476 1"/>
                <a:gd name="f570" fmla="*/ 1411224 f477 1"/>
                <a:gd name="f571" fmla="*/ 260880 f476 1"/>
                <a:gd name="f572" fmla="*/ 1050893 f477 1"/>
                <a:gd name="f573" fmla="*/ 338032 f476 1"/>
                <a:gd name="f574" fmla="*/ 871252 f477 1"/>
                <a:gd name="f575" fmla="*/ 360511 f476 1"/>
                <a:gd name="f576" fmla="*/ 781812 f477 1"/>
                <a:gd name="f577" fmla="*/ 366512 f476 1"/>
                <a:gd name="f578" fmla="*/ 692563 f477 1"/>
                <a:gd name="f579" fmla="*/ 369655 f476 1"/>
                <a:gd name="f580" fmla="*/ 515017 f477 1"/>
                <a:gd name="f581" fmla="*/ 363940 f476 1"/>
                <a:gd name="f582" fmla="*/ 337661 f477 1"/>
                <a:gd name="f583" fmla="*/ 341937 f476 1"/>
                <a:gd name="f584" fmla="*/ 156972 f477 1"/>
                <a:gd name="f585" fmla="*/ 303456 f476 1"/>
                <a:gd name="f586" fmla="*/ 0 f477 1"/>
                <a:gd name="f587" fmla="*/ 261642 f476 1"/>
                <a:gd name="f588" fmla="*/ 713412 f476 1"/>
                <a:gd name="f589" fmla="*/ 9144 f477 1"/>
                <a:gd name="f590" fmla="*/ 717699 f476 1"/>
                <a:gd name="f591" fmla="*/ 213360 f477 1"/>
                <a:gd name="f592" fmla="*/ 801042 f476 1"/>
                <a:gd name="f593" fmla="*/ 653510 f477 1"/>
                <a:gd name="f594" fmla="*/ 908199 f476 1"/>
                <a:gd name="f595" fmla="*/ 1101947 f477 1"/>
                <a:gd name="f596" fmla="*/ 930773 f476 1"/>
                <a:gd name="f597" fmla="*/ 1540002 f477 1"/>
                <a:gd name="f598" fmla="*/ 889434 f476 1"/>
                <a:gd name="f599" fmla="*/ 1647158 f477 1"/>
                <a:gd name="f600" fmla="*/ 871242 f476 1"/>
                <a:gd name="f601" fmla="*/ 1698117 f477 1"/>
                <a:gd name="f602" fmla="*/ 862193 f476 1"/>
                <a:gd name="f603" fmla="*/ 1742789 f477 1"/>
                <a:gd name="f604" fmla="*/ 854668 f476 1"/>
                <a:gd name="f605" fmla="*/ 1931003 f477 1"/>
                <a:gd name="f606" fmla="*/ 826950 f476 1"/>
                <a:gd name="f607" fmla="*/ 2314861 f477 1"/>
                <a:gd name="f608" fmla="*/ 783897 f476 1"/>
                <a:gd name="f609" fmla="*/ 2506885 f477 1"/>
                <a:gd name="f610" fmla="*/ 768086 f476 1"/>
                <a:gd name="f611" fmla="*/ 2602611 f477 1"/>
                <a:gd name="f612" fmla="*/ 762085 f476 1"/>
                <a:gd name="f613" fmla="*/ 2698052 f477 1"/>
                <a:gd name="f614" fmla="*/ 756846 f476 1"/>
                <a:gd name="f615" fmla="*/ 2887980 f477 1"/>
                <a:gd name="f616" fmla="*/ 750846 f476 1"/>
                <a:gd name="f617" fmla="*/ 3075813 f477 1"/>
                <a:gd name="f618" fmla="*/ 750179 f476 1"/>
                <a:gd name="f619" fmla="*/ 3168587 f477 1"/>
                <a:gd name="f620" fmla="*/ 752751 f476 1"/>
                <a:gd name="f621" fmla="*/ 3260408 f477 1"/>
                <a:gd name="f622" fmla="*/ 756656 f476 1"/>
                <a:gd name="f623" fmla="*/ 3440049 f477 1"/>
                <a:gd name="f624" fmla="*/ 771610 f476 1"/>
                <a:gd name="f625" fmla="*/ 3483864 f477 1"/>
                <a:gd name="f626" fmla="*/ 776849 f476 1"/>
                <a:gd name="f627" fmla="*/ 3528536 f477 1"/>
                <a:gd name="f628" fmla="*/ 782469 f476 1"/>
                <a:gd name="f629" fmla="*/ 3628549 f477 1"/>
                <a:gd name="f630" fmla="*/ 796089 f476 1"/>
                <a:gd name="f631" fmla="*/ 3828574 f477 1"/>
                <a:gd name="f632" fmla="*/ 823140 f476 1"/>
                <a:gd name="f633" fmla="*/ 4231196 f477 1"/>
                <a:gd name="f634" fmla="*/ 874099 f476 1"/>
                <a:gd name="f635" fmla="*/ 4433126 f477 1"/>
                <a:gd name="f636" fmla="*/ 897435 f476 1"/>
                <a:gd name="f637" fmla="*/ 4485990 f477 1"/>
                <a:gd name="f638" fmla="*/ 903246 f476 1"/>
                <a:gd name="f639" fmla="*/ 4539806 f477 1"/>
                <a:gd name="f640" fmla="*/ 908961 f476 1"/>
                <a:gd name="f641" fmla="*/ 4593908 f477 1"/>
                <a:gd name="f642" fmla="*/ 914199 f476 1"/>
                <a:gd name="f643" fmla="*/ 4648296 f477 1"/>
                <a:gd name="f644" fmla="*/ 918771 f476 1"/>
                <a:gd name="f645" fmla="*/ 5092446 f477 1"/>
                <a:gd name="f646" fmla="*/ 931154 f476 1"/>
                <a:gd name="f647" fmla="*/ 5533168 f477 1"/>
                <a:gd name="f648" fmla="*/ 891816 f476 1"/>
                <a:gd name="f649" fmla="*/ 5918169 f477 1"/>
                <a:gd name="f650" fmla="*/ 840666 f476 1"/>
                <a:gd name="f651" fmla="*/ 6007323 f477 1"/>
                <a:gd name="f652" fmla="*/ 833237 f476 1"/>
                <a:gd name="f653" fmla="*/ 6051709 f477 1"/>
                <a:gd name="f654" fmla="*/ 830570 f476 1"/>
                <a:gd name="f655" fmla="*/ 6097429 f477 1"/>
                <a:gd name="f656" fmla="*/ 828379 f476 1"/>
                <a:gd name="f657" fmla="*/ 6287834 f477 1"/>
                <a:gd name="f658" fmla="*/ 822569 f476 1"/>
                <a:gd name="f659" fmla="*/ 6681597 f477 1"/>
                <a:gd name="f660" fmla="*/ 821235 f476 1"/>
                <a:gd name="f661" fmla="*/ 7079647 f477 1"/>
                <a:gd name="f662" fmla="*/ 826569 f476 1"/>
                <a:gd name="f663" fmla="*/ 7478173 f477 1"/>
                <a:gd name="f664" fmla="*/ 836094 f476 1"/>
                <a:gd name="f665" fmla="*/ 7871937 f477 1"/>
                <a:gd name="f666" fmla="*/ 851430 f476 1"/>
                <a:gd name="f667" fmla="*/ 7919657 f477 1"/>
                <a:gd name="f668" fmla="*/ 854097 f476 1"/>
                <a:gd name="f669" fmla="*/ 7964901 f477 1"/>
                <a:gd name="f670" fmla="*/ 857240 f476 1"/>
                <a:gd name="f671" fmla="*/ 8015955 f477 1"/>
                <a:gd name="f672" fmla="*/ 861050 f476 1"/>
                <a:gd name="f673" fmla="*/ 8072247 f477 1"/>
                <a:gd name="f674" fmla="*/ 864384 f476 1"/>
                <a:gd name="f675" fmla="*/ 8286750 f477 1"/>
                <a:gd name="f676" fmla="*/ 868384 f476 1"/>
                <a:gd name="f677" fmla="*/ 8704040 f477 1"/>
                <a:gd name="f678" fmla="*/ 853716 f476 1"/>
                <a:gd name="f679" fmla="*/ 9120188 f477 1"/>
                <a:gd name="f680" fmla="*/ 814092 f476 1"/>
                <a:gd name="f681" fmla="*/ 9181909 f477 1"/>
                <a:gd name="f682" fmla="*/ 805519 f476 1"/>
                <a:gd name="f683" fmla="*/ f478 1 f2"/>
                <a:gd name="f684" fmla="*/ f481 1 9182100"/>
                <a:gd name="f685" fmla="*/ f482 1 932744"/>
                <a:gd name="f686" fmla="*/ f483 1 9182100"/>
                <a:gd name="f687" fmla="*/ f484 1 932744"/>
                <a:gd name="f688" fmla="*/ f485 1 9182100"/>
                <a:gd name="f689" fmla="*/ f486 1 932744"/>
                <a:gd name="f690" fmla="*/ f487 1 9182100"/>
                <a:gd name="f691" fmla="*/ f488 1 932744"/>
                <a:gd name="f692" fmla="*/ f489 1 9182100"/>
                <a:gd name="f693" fmla="*/ f490 1 932744"/>
                <a:gd name="f694" fmla="*/ f491 1 9182100"/>
                <a:gd name="f695" fmla="*/ f492 1 932744"/>
                <a:gd name="f696" fmla="*/ f493 1 9182100"/>
                <a:gd name="f697" fmla="*/ f494 1 932744"/>
                <a:gd name="f698" fmla="*/ f495 1 9182100"/>
                <a:gd name="f699" fmla="*/ f496 1 932744"/>
                <a:gd name="f700" fmla="*/ f497 1 9182100"/>
                <a:gd name="f701" fmla="*/ f498 1 932744"/>
                <a:gd name="f702" fmla="*/ f499 1 9182100"/>
                <a:gd name="f703" fmla="*/ f500 1 932744"/>
                <a:gd name="f704" fmla="*/ f501 1 9182100"/>
                <a:gd name="f705" fmla="*/ f502 1 932744"/>
                <a:gd name="f706" fmla="*/ f503 1 9182100"/>
                <a:gd name="f707" fmla="*/ f504 1 932744"/>
                <a:gd name="f708" fmla="*/ f505 1 9182100"/>
                <a:gd name="f709" fmla="*/ f506 1 932744"/>
                <a:gd name="f710" fmla="*/ f507 1 9182100"/>
                <a:gd name="f711" fmla="*/ f508 1 932744"/>
                <a:gd name="f712" fmla="*/ f509 1 9182100"/>
                <a:gd name="f713" fmla="*/ f510 1 932744"/>
                <a:gd name="f714" fmla="*/ f511 1 9182100"/>
                <a:gd name="f715" fmla="*/ f512 1 932744"/>
                <a:gd name="f716" fmla="*/ f513 1 9182100"/>
                <a:gd name="f717" fmla="*/ f514 1 932744"/>
                <a:gd name="f718" fmla="*/ f515 1 9182100"/>
                <a:gd name="f719" fmla="*/ f516 1 932744"/>
                <a:gd name="f720" fmla="*/ f517 1 9182100"/>
                <a:gd name="f721" fmla="*/ f518 1 932744"/>
                <a:gd name="f722" fmla="*/ f519 1 9182100"/>
                <a:gd name="f723" fmla="*/ f520 1 932744"/>
                <a:gd name="f724" fmla="*/ f521 1 9182100"/>
                <a:gd name="f725" fmla="*/ f522 1 932744"/>
                <a:gd name="f726" fmla="*/ f523 1 9182100"/>
                <a:gd name="f727" fmla="*/ f524 1 932744"/>
                <a:gd name="f728" fmla="*/ f525 1 9182100"/>
                <a:gd name="f729" fmla="*/ f526 1 932744"/>
                <a:gd name="f730" fmla="*/ f527 1 9182100"/>
                <a:gd name="f731" fmla="*/ f528 1 932744"/>
                <a:gd name="f732" fmla="*/ f529 1 9182100"/>
                <a:gd name="f733" fmla="*/ f530 1 932744"/>
                <a:gd name="f734" fmla="*/ f531 1 9182100"/>
                <a:gd name="f735" fmla="*/ f532 1 932744"/>
                <a:gd name="f736" fmla="*/ f533 1 9182100"/>
                <a:gd name="f737" fmla="*/ f534 1 932744"/>
                <a:gd name="f738" fmla="*/ f535 1 9182100"/>
                <a:gd name="f739" fmla="*/ f536 1 932744"/>
                <a:gd name="f740" fmla="*/ f537 1 9182100"/>
                <a:gd name="f741" fmla="*/ f538 1 932744"/>
                <a:gd name="f742" fmla="*/ f539 1 9182100"/>
                <a:gd name="f743" fmla="*/ f540 1 932744"/>
                <a:gd name="f744" fmla="*/ f541 1 9182100"/>
                <a:gd name="f745" fmla="*/ f542 1 932744"/>
                <a:gd name="f746" fmla="*/ f543 1 9182100"/>
                <a:gd name="f747" fmla="*/ f544 1 932744"/>
                <a:gd name="f748" fmla="*/ f545 1 9182100"/>
                <a:gd name="f749" fmla="*/ f546 1 932744"/>
                <a:gd name="f750" fmla="*/ f547 1 9182100"/>
                <a:gd name="f751" fmla="*/ f548 1 932744"/>
                <a:gd name="f752" fmla="*/ f549 1 9182100"/>
                <a:gd name="f753" fmla="*/ f550 1 932744"/>
                <a:gd name="f754" fmla="*/ f551 1 9182100"/>
                <a:gd name="f755" fmla="*/ f552 1 932744"/>
                <a:gd name="f756" fmla="*/ f553 1 9182100"/>
                <a:gd name="f757" fmla="*/ f554 1 932744"/>
                <a:gd name="f758" fmla="*/ f555 1 9182100"/>
                <a:gd name="f759" fmla="*/ f556 1 932744"/>
                <a:gd name="f760" fmla="*/ f557 1 9182100"/>
                <a:gd name="f761" fmla="*/ f558 1 932744"/>
                <a:gd name="f762" fmla="*/ f559 1 9182100"/>
                <a:gd name="f763" fmla="*/ f560 1 932744"/>
                <a:gd name="f764" fmla="*/ f561 1 9182100"/>
                <a:gd name="f765" fmla="*/ f562 1 932744"/>
                <a:gd name="f766" fmla="*/ f563 1 9182100"/>
                <a:gd name="f767" fmla="*/ f564 1 9182100"/>
                <a:gd name="f768" fmla="*/ f565 1 932744"/>
                <a:gd name="f769" fmla="*/ f566 1 9182100"/>
                <a:gd name="f770" fmla="*/ f567 1 932744"/>
                <a:gd name="f771" fmla="*/ f568 1 9182100"/>
                <a:gd name="f772" fmla="*/ f569 1 932744"/>
                <a:gd name="f773" fmla="*/ f570 1 9182100"/>
                <a:gd name="f774" fmla="*/ f571 1 932744"/>
                <a:gd name="f775" fmla="*/ f572 1 9182100"/>
                <a:gd name="f776" fmla="*/ f573 1 932744"/>
                <a:gd name="f777" fmla="*/ f574 1 9182100"/>
                <a:gd name="f778" fmla="*/ f575 1 932744"/>
                <a:gd name="f779" fmla="*/ f576 1 9182100"/>
                <a:gd name="f780" fmla="*/ f577 1 932744"/>
                <a:gd name="f781" fmla="*/ f578 1 9182100"/>
                <a:gd name="f782" fmla="*/ f579 1 932744"/>
                <a:gd name="f783" fmla="*/ f580 1 9182100"/>
                <a:gd name="f784" fmla="*/ f581 1 932744"/>
                <a:gd name="f785" fmla="*/ f582 1 9182100"/>
                <a:gd name="f786" fmla="*/ f583 1 932744"/>
                <a:gd name="f787" fmla="*/ f584 1 9182100"/>
                <a:gd name="f788" fmla="*/ f585 1 932744"/>
                <a:gd name="f789" fmla="*/ f586 1 9182100"/>
                <a:gd name="f790" fmla="*/ f587 1 932744"/>
                <a:gd name="f791" fmla="*/ f588 1 932744"/>
                <a:gd name="f792" fmla="*/ f589 1 9182100"/>
                <a:gd name="f793" fmla="*/ f590 1 932744"/>
                <a:gd name="f794" fmla="*/ f591 1 9182100"/>
                <a:gd name="f795" fmla="*/ f592 1 932744"/>
                <a:gd name="f796" fmla="*/ f593 1 9182100"/>
                <a:gd name="f797" fmla="*/ f594 1 932744"/>
                <a:gd name="f798" fmla="*/ f595 1 9182100"/>
                <a:gd name="f799" fmla="*/ f596 1 932744"/>
                <a:gd name="f800" fmla="*/ f597 1 9182100"/>
                <a:gd name="f801" fmla="*/ f598 1 932744"/>
                <a:gd name="f802" fmla="*/ f599 1 9182100"/>
                <a:gd name="f803" fmla="*/ f600 1 932744"/>
                <a:gd name="f804" fmla="*/ f601 1 9182100"/>
                <a:gd name="f805" fmla="*/ f602 1 932744"/>
                <a:gd name="f806" fmla="*/ f603 1 9182100"/>
                <a:gd name="f807" fmla="*/ f604 1 932744"/>
                <a:gd name="f808" fmla="*/ f605 1 9182100"/>
                <a:gd name="f809" fmla="*/ f606 1 932744"/>
                <a:gd name="f810" fmla="*/ f607 1 9182100"/>
                <a:gd name="f811" fmla="*/ f608 1 932744"/>
                <a:gd name="f812" fmla="*/ f609 1 9182100"/>
                <a:gd name="f813" fmla="*/ f610 1 932744"/>
                <a:gd name="f814" fmla="*/ f611 1 9182100"/>
                <a:gd name="f815" fmla="*/ f612 1 932744"/>
                <a:gd name="f816" fmla="*/ f613 1 9182100"/>
                <a:gd name="f817" fmla="*/ f614 1 932744"/>
                <a:gd name="f818" fmla="*/ f615 1 9182100"/>
                <a:gd name="f819" fmla="*/ f616 1 932744"/>
                <a:gd name="f820" fmla="*/ f617 1 9182100"/>
                <a:gd name="f821" fmla="*/ f618 1 932744"/>
                <a:gd name="f822" fmla="*/ f619 1 9182100"/>
                <a:gd name="f823" fmla="*/ f620 1 932744"/>
                <a:gd name="f824" fmla="*/ f621 1 9182100"/>
                <a:gd name="f825" fmla="*/ f622 1 932744"/>
                <a:gd name="f826" fmla="*/ f623 1 9182100"/>
                <a:gd name="f827" fmla="*/ f624 1 932744"/>
                <a:gd name="f828" fmla="*/ f625 1 9182100"/>
                <a:gd name="f829" fmla="*/ f626 1 932744"/>
                <a:gd name="f830" fmla="*/ f627 1 9182100"/>
                <a:gd name="f831" fmla="*/ f628 1 932744"/>
                <a:gd name="f832" fmla="*/ f629 1 9182100"/>
                <a:gd name="f833" fmla="*/ f630 1 932744"/>
                <a:gd name="f834" fmla="*/ f631 1 9182100"/>
                <a:gd name="f835" fmla="*/ f632 1 932744"/>
                <a:gd name="f836" fmla="*/ f633 1 9182100"/>
                <a:gd name="f837" fmla="*/ f634 1 932744"/>
                <a:gd name="f838" fmla="*/ f635 1 9182100"/>
                <a:gd name="f839" fmla="*/ f636 1 932744"/>
                <a:gd name="f840" fmla="*/ f637 1 9182100"/>
                <a:gd name="f841" fmla="*/ f638 1 932744"/>
                <a:gd name="f842" fmla="*/ f639 1 9182100"/>
                <a:gd name="f843" fmla="*/ f640 1 932744"/>
                <a:gd name="f844" fmla="*/ f641 1 9182100"/>
                <a:gd name="f845" fmla="*/ f642 1 932744"/>
                <a:gd name="f846" fmla="*/ f643 1 9182100"/>
                <a:gd name="f847" fmla="*/ f644 1 932744"/>
                <a:gd name="f848" fmla="*/ f645 1 9182100"/>
                <a:gd name="f849" fmla="*/ f646 1 932744"/>
                <a:gd name="f850" fmla="*/ f647 1 9182100"/>
                <a:gd name="f851" fmla="*/ f648 1 932744"/>
                <a:gd name="f852" fmla="*/ f649 1 9182100"/>
                <a:gd name="f853" fmla="*/ f650 1 932744"/>
                <a:gd name="f854" fmla="*/ f651 1 9182100"/>
                <a:gd name="f855" fmla="*/ f652 1 932744"/>
                <a:gd name="f856" fmla="*/ f653 1 9182100"/>
                <a:gd name="f857" fmla="*/ f654 1 932744"/>
                <a:gd name="f858" fmla="*/ f655 1 9182100"/>
                <a:gd name="f859" fmla="*/ f656 1 932744"/>
                <a:gd name="f860" fmla="*/ f657 1 9182100"/>
                <a:gd name="f861" fmla="*/ f658 1 932744"/>
                <a:gd name="f862" fmla="*/ f659 1 9182100"/>
                <a:gd name="f863" fmla="*/ f660 1 932744"/>
                <a:gd name="f864" fmla="*/ f661 1 9182100"/>
                <a:gd name="f865" fmla="*/ f662 1 932744"/>
                <a:gd name="f866" fmla="*/ f663 1 9182100"/>
                <a:gd name="f867" fmla="*/ f664 1 932744"/>
                <a:gd name="f868" fmla="*/ f665 1 9182100"/>
                <a:gd name="f869" fmla="*/ f666 1 932744"/>
                <a:gd name="f870" fmla="*/ f667 1 9182100"/>
                <a:gd name="f871" fmla="*/ f668 1 932744"/>
                <a:gd name="f872" fmla="*/ f669 1 9182100"/>
                <a:gd name="f873" fmla="*/ f670 1 932744"/>
                <a:gd name="f874" fmla="*/ f671 1 9182100"/>
                <a:gd name="f875" fmla="*/ f672 1 932744"/>
                <a:gd name="f876" fmla="*/ f673 1 9182100"/>
                <a:gd name="f877" fmla="*/ f674 1 932744"/>
                <a:gd name="f878" fmla="*/ f675 1 9182100"/>
                <a:gd name="f879" fmla="*/ f676 1 932744"/>
                <a:gd name="f880" fmla="*/ f677 1 9182100"/>
                <a:gd name="f881" fmla="*/ f678 1 932744"/>
                <a:gd name="f882" fmla="*/ f679 1 9182100"/>
                <a:gd name="f883" fmla="*/ f680 1 932744"/>
                <a:gd name="f884" fmla="*/ f681 1 9182100"/>
                <a:gd name="f885" fmla="*/ f682 1 932744"/>
                <a:gd name="f886" fmla="*/ f5 1 f479"/>
                <a:gd name="f887" fmla="*/ f6 1 f479"/>
                <a:gd name="f888" fmla="*/ f5 1 f480"/>
                <a:gd name="f889" fmla="*/ f7 1 f480"/>
                <a:gd name="f890" fmla="+- f683 0 f1"/>
                <a:gd name="f891" fmla="*/ f684 1 f479"/>
                <a:gd name="f892" fmla="*/ f685 1 f480"/>
                <a:gd name="f893" fmla="*/ f686 1 f479"/>
                <a:gd name="f894" fmla="*/ f687 1 f480"/>
                <a:gd name="f895" fmla="*/ f688 1 f479"/>
                <a:gd name="f896" fmla="*/ f689 1 f480"/>
                <a:gd name="f897" fmla="*/ f690 1 f479"/>
                <a:gd name="f898" fmla="*/ f691 1 f480"/>
                <a:gd name="f899" fmla="*/ f692 1 f479"/>
                <a:gd name="f900" fmla="*/ f693 1 f480"/>
                <a:gd name="f901" fmla="*/ f694 1 f479"/>
                <a:gd name="f902" fmla="*/ f695 1 f480"/>
                <a:gd name="f903" fmla="*/ f696 1 f479"/>
                <a:gd name="f904" fmla="*/ f697 1 f480"/>
                <a:gd name="f905" fmla="*/ f698 1 f479"/>
                <a:gd name="f906" fmla="*/ f699 1 f480"/>
                <a:gd name="f907" fmla="*/ f700 1 f479"/>
                <a:gd name="f908" fmla="*/ f701 1 f480"/>
                <a:gd name="f909" fmla="*/ f702 1 f479"/>
                <a:gd name="f910" fmla="*/ f703 1 f480"/>
                <a:gd name="f911" fmla="*/ f704 1 f479"/>
                <a:gd name="f912" fmla="*/ f705 1 f480"/>
                <a:gd name="f913" fmla="*/ f706 1 f479"/>
                <a:gd name="f914" fmla="*/ f707 1 f480"/>
                <a:gd name="f915" fmla="*/ f708 1 f479"/>
                <a:gd name="f916" fmla="*/ f709 1 f480"/>
                <a:gd name="f917" fmla="*/ f710 1 f479"/>
                <a:gd name="f918" fmla="*/ f711 1 f480"/>
                <a:gd name="f919" fmla="*/ f712 1 f479"/>
                <a:gd name="f920" fmla="*/ f713 1 f480"/>
                <a:gd name="f921" fmla="*/ f714 1 f479"/>
                <a:gd name="f922" fmla="*/ f715 1 f480"/>
                <a:gd name="f923" fmla="*/ f716 1 f479"/>
                <a:gd name="f924" fmla="*/ f717 1 f480"/>
                <a:gd name="f925" fmla="*/ f718 1 f479"/>
                <a:gd name="f926" fmla="*/ f719 1 f480"/>
                <a:gd name="f927" fmla="*/ f720 1 f479"/>
                <a:gd name="f928" fmla="*/ f721 1 f480"/>
                <a:gd name="f929" fmla="*/ f722 1 f479"/>
                <a:gd name="f930" fmla="*/ f723 1 f480"/>
                <a:gd name="f931" fmla="*/ f724 1 f479"/>
                <a:gd name="f932" fmla="*/ f725 1 f480"/>
                <a:gd name="f933" fmla="*/ f726 1 f479"/>
                <a:gd name="f934" fmla="*/ f727 1 f480"/>
                <a:gd name="f935" fmla="*/ f728 1 f479"/>
                <a:gd name="f936" fmla="*/ f729 1 f480"/>
                <a:gd name="f937" fmla="*/ f730 1 f479"/>
                <a:gd name="f938" fmla="*/ f731 1 f480"/>
                <a:gd name="f939" fmla="*/ f732 1 f479"/>
                <a:gd name="f940" fmla="*/ f733 1 f480"/>
                <a:gd name="f941" fmla="*/ f734 1 f479"/>
                <a:gd name="f942" fmla="*/ f735 1 f480"/>
                <a:gd name="f943" fmla="*/ f736 1 f479"/>
                <a:gd name="f944" fmla="*/ f737 1 f480"/>
                <a:gd name="f945" fmla="*/ f738 1 f479"/>
                <a:gd name="f946" fmla="*/ f739 1 f480"/>
                <a:gd name="f947" fmla="*/ f740 1 f479"/>
                <a:gd name="f948" fmla="*/ f741 1 f480"/>
                <a:gd name="f949" fmla="*/ f742 1 f479"/>
                <a:gd name="f950" fmla="*/ f743 1 f480"/>
                <a:gd name="f951" fmla="*/ f744 1 f479"/>
                <a:gd name="f952" fmla="*/ f745 1 f480"/>
                <a:gd name="f953" fmla="*/ f746 1 f479"/>
                <a:gd name="f954" fmla="*/ f747 1 f480"/>
                <a:gd name="f955" fmla="*/ f748 1 f479"/>
                <a:gd name="f956" fmla="*/ f749 1 f480"/>
                <a:gd name="f957" fmla="*/ f750 1 f479"/>
                <a:gd name="f958" fmla="*/ f751 1 f480"/>
                <a:gd name="f959" fmla="*/ f752 1 f479"/>
                <a:gd name="f960" fmla="*/ f753 1 f480"/>
                <a:gd name="f961" fmla="*/ f754 1 f479"/>
                <a:gd name="f962" fmla="*/ f755 1 f480"/>
                <a:gd name="f963" fmla="*/ f756 1 f479"/>
                <a:gd name="f964" fmla="*/ f757 1 f480"/>
                <a:gd name="f965" fmla="*/ f758 1 f479"/>
                <a:gd name="f966" fmla="*/ f759 1 f480"/>
                <a:gd name="f967" fmla="*/ f760 1 f479"/>
                <a:gd name="f968" fmla="*/ f761 1 f480"/>
                <a:gd name="f969" fmla="*/ f762 1 f479"/>
                <a:gd name="f970" fmla="*/ f763 1 f480"/>
                <a:gd name="f971" fmla="*/ f764 1 f479"/>
                <a:gd name="f972" fmla="*/ f765 1 f480"/>
                <a:gd name="f973" fmla="*/ f766 1 f479"/>
                <a:gd name="f974" fmla="*/ f767 1 f479"/>
                <a:gd name="f975" fmla="*/ f768 1 f480"/>
                <a:gd name="f976" fmla="*/ f769 1 f479"/>
                <a:gd name="f977" fmla="*/ f770 1 f480"/>
                <a:gd name="f978" fmla="*/ f771 1 f479"/>
                <a:gd name="f979" fmla="*/ f772 1 f480"/>
                <a:gd name="f980" fmla="*/ f773 1 f479"/>
                <a:gd name="f981" fmla="*/ f774 1 f480"/>
                <a:gd name="f982" fmla="*/ f775 1 f479"/>
                <a:gd name="f983" fmla="*/ f776 1 f480"/>
                <a:gd name="f984" fmla="*/ f777 1 f479"/>
                <a:gd name="f985" fmla="*/ f778 1 f480"/>
                <a:gd name="f986" fmla="*/ f779 1 f479"/>
                <a:gd name="f987" fmla="*/ f780 1 f480"/>
                <a:gd name="f988" fmla="*/ f781 1 f479"/>
                <a:gd name="f989" fmla="*/ f782 1 f480"/>
                <a:gd name="f990" fmla="*/ f783 1 f479"/>
                <a:gd name="f991" fmla="*/ f784 1 f480"/>
                <a:gd name="f992" fmla="*/ f785 1 f479"/>
                <a:gd name="f993" fmla="*/ f786 1 f480"/>
                <a:gd name="f994" fmla="*/ f787 1 f479"/>
                <a:gd name="f995" fmla="*/ f788 1 f480"/>
                <a:gd name="f996" fmla="*/ f789 1 f479"/>
                <a:gd name="f997" fmla="*/ f790 1 f480"/>
                <a:gd name="f998" fmla="*/ f791 1 f480"/>
                <a:gd name="f999" fmla="*/ f792 1 f479"/>
                <a:gd name="f1000" fmla="*/ f793 1 f480"/>
                <a:gd name="f1001" fmla="*/ f794 1 f479"/>
                <a:gd name="f1002" fmla="*/ f795 1 f480"/>
                <a:gd name="f1003" fmla="*/ f796 1 f479"/>
                <a:gd name="f1004" fmla="*/ f797 1 f480"/>
                <a:gd name="f1005" fmla="*/ f798 1 f479"/>
                <a:gd name="f1006" fmla="*/ f799 1 f480"/>
                <a:gd name="f1007" fmla="*/ f800 1 f479"/>
                <a:gd name="f1008" fmla="*/ f801 1 f480"/>
                <a:gd name="f1009" fmla="*/ f802 1 f479"/>
                <a:gd name="f1010" fmla="*/ f803 1 f480"/>
                <a:gd name="f1011" fmla="*/ f804 1 f479"/>
                <a:gd name="f1012" fmla="*/ f805 1 f480"/>
                <a:gd name="f1013" fmla="*/ f806 1 f479"/>
                <a:gd name="f1014" fmla="*/ f807 1 f480"/>
                <a:gd name="f1015" fmla="*/ f808 1 f479"/>
                <a:gd name="f1016" fmla="*/ f809 1 f480"/>
                <a:gd name="f1017" fmla="*/ f810 1 f479"/>
                <a:gd name="f1018" fmla="*/ f811 1 f480"/>
                <a:gd name="f1019" fmla="*/ f812 1 f479"/>
                <a:gd name="f1020" fmla="*/ f813 1 f480"/>
                <a:gd name="f1021" fmla="*/ f814 1 f479"/>
                <a:gd name="f1022" fmla="*/ f815 1 f480"/>
                <a:gd name="f1023" fmla="*/ f816 1 f479"/>
                <a:gd name="f1024" fmla="*/ f817 1 f480"/>
                <a:gd name="f1025" fmla="*/ f818 1 f479"/>
                <a:gd name="f1026" fmla="*/ f819 1 f480"/>
                <a:gd name="f1027" fmla="*/ f820 1 f479"/>
                <a:gd name="f1028" fmla="*/ f821 1 f480"/>
                <a:gd name="f1029" fmla="*/ f822 1 f479"/>
                <a:gd name="f1030" fmla="*/ f823 1 f480"/>
                <a:gd name="f1031" fmla="*/ f824 1 f479"/>
                <a:gd name="f1032" fmla="*/ f825 1 f480"/>
                <a:gd name="f1033" fmla="*/ f826 1 f479"/>
                <a:gd name="f1034" fmla="*/ f827 1 f480"/>
                <a:gd name="f1035" fmla="*/ f828 1 f479"/>
                <a:gd name="f1036" fmla="*/ f829 1 f480"/>
                <a:gd name="f1037" fmla="*/ f830 1 f479"/>
                <a:gd name="f1038" fmla="*/ f831 1 f480"/>
                <a:gd name="f1039" fmla="*/ f832 1 f479"/>
                <a:gd name="f1040" fmla="*/ f833 1 f480"/>
                <a:gd name="f1041" fmla="*/ f834 1 f479"/>
                <a:gd name="f1042" fmla="*/ f835 1 f480"/>
                <a:gd name="f1043" fmla="*/ f836 1 f479"/>
                <a:gd name="f1044" fmla="*/ f837 1 f480"/>
                <a:gd name="f1045" fmla="*/ f838 1 f479"/>
                <a:gd name="f1046" fmla="*/ f839 1 f480"/>
                <a:gd name="f1047" fmla="*/ f840 1 f479"/>
                <a:gd name="f1048" fmla="*/ f841 1 f480"/>
                <a:gd name="f1049" fmla="*/ f842 1 f479"/>
                <a:gd name="f1050" fmla="*/ f843 1 f480"/>
                <a:gd name="f1051" fmla="*/ f844 1 f479"/>
                <a:gd name="f1052" fmla="*/ f845 1 f480"/>
                <a:gd name="f1053" fmla="*/ f846 1 f479"/>
                <a:gd name="f1054" fmla="*/ f847 1 f480"/>
                <a:gd name="f1055" fmla="*/ f848 1 f479"/>
                <a:gd name="f1056" fmla="*/ f849 1 f480"/>
                <a:gd name="f1057" fmla="*/ f850 1 f479"/>
                <a:gd name="f1058" fmla="*/ f851 1 f480"/>
                <a:gd name="f1059" fmla="*/ f852 1 f479"/>
                <a:gd name="f1060" fmla="*/ f853 1 f480"/>
                <a:gd name="f1061" fmla="*/ f854 1 f479"/>
                <a:gd name="f1062" fmla="*/ f855 1 f480"/>
                <a:gd name="f1063" fmla="*/ f856 1 f479"/>
                <a:gd name="f1064" fmla="*/ f857 1 f480"/>
                <a:gd name="f1065" fmla="*/ f858 1 f479"/>
                <a:gd name="f1066" fmla="*/ f859 1 f480"/>
                <a:gd name="f1067" fmla="*/ f860 1 f479"/>
                <a:gd name="f1068" fmla="*/ f861 1 f480"/>
                <a:gd name="f1069" fmla="*/ f862 1 f479"/>
                <a:gd name="f1070" fmla="*/ f863 1 f480"/>
                <a:gd name="f1071" fmla="*/ f864 1 f479"/>
                <a:gd name="f1072" fmla="*/ f865 1 f480"/>
                <a:gd name="f1073" fmla="*/ f866 1 f479"/>
                <a:gd name="f1074" fmla="*/ f867 1 f480"/>
                <a:gd name="f1075" fmla="*/ f868 1 f479"/>
                <a:gd name="f1076" fmla="*/ f869 1 f480"/>
                <a:gd name="f1077" fmla="*/ f870 1 f479"/>
                <a:gd name="f1078" fmla="*/ f871 1 f480"/>
                <a:gd name="f1079" fmla="*/ f872 1 f479"/>
                <a:gd name="f1080" fmla="*/ f873 1 f480"/>
                <a:gd name="f1081" fmla="*/ f874 1 f479"/>
                <a:gd name="f1082" fmla="*/ f875 1 f480"/>
                <a:gd name="f1083" fmla="*/ f876 1 f479"/>
                <a:gd name="f1084" fmla="*/ f877 1 f480"/>
                <a:gd name="f1085" fmla="*/ f878 1 f479"/>
                <a:gd name="f1086" fmla="*/ f879 1 f480"/>
                <a:gd name="f1087" fmla="*/ f880 1 f479"/>
                <a:gd name="f1088" fmla="*/ f881 1 f480"/>
                <a:gd name="f1089" fmla="*/ f882 1 f479"/>
                <a:gd name="f1090" fmla="*/ f883 1 f480"/>
                <a:gd name="f1091" fmla="*/ f884 1 f479"/>
                <a:gd name="f1092" fmla="*/ f885 1 f480"/>
                <a:gd name="f1093" fmla="*/ f886 f474 1"/>
                <a:gd name="f1094" fmla="*/ f887 f474 1"/>
                <a:gd name="f1095" fmla="*/ f889 f475 1"/>
                <a:gd name="f1096" fmla="*/ f888 f475 1"/>
                <a:gd name="f1097" fmla="*/ f891 f474 1"/>
                <a:gd name="f1098" fmla="*/ f892 f475 1"/>
                <a:gd name="f1099" fmla="*/ f893 f474 1"/>
                <a:gd name="f1100" fmla="*/ f894 f475 1"/>
                <a:gd name="f1101" fmla="*/ f895 f474 1"/>
                <a:gd name="f1102" fmla="*/ f896 f475 1"/>
                <a:gd name="f1103" fmla="*/ f897 f474 1"/>
                <a:gd name="f1104" fmla="*/ f898 f475 1"/>
                <a:gd name="f1105" fmla="*/ f899 f474 1"/>
                <a:gd name="f1106" fmla="*/ f900 f475 1"/>
                <a:gd name="f1107" fmla="*/ f901 f474 1"/>
                <a:gd name="f1108" fmla="*/ f902 f475 1"/>
                <a:gd name="f1109" fmla="*/ f903 f474 1"/>
                <a:gd name="f1110" fmla="*/ f904 f475 1"/>
                <a:gd name="f1111" fmla="*/ f905 f474 1"/>
                <a:gd name="f1112" fmla="*/ f906 f475 1"/>
                <a:gd name="f1113" fmla="*/ f907 f474 1"/>
                <a:gd name="f1114" fmla="*/ f908 f475 1"/>
                <a:gd name="f1115" fmla="*/ f909 f474 1"/>
                <a:gd name="f1116" fmla="*/ f910 f475 1"/>
                <a:gd name="f1117" fmla="*/ f911 f474 1"/>
                <a:gd name="f1118" fmla="*/ f912 f475 1"/>
                <a:gd name="f1119" fmla="*/ f913 f474 1"/>
                <a:gd name="f1120" fmla="*/ f914 f475 1"/>
                <a:gd name="f1121" fmla="*/ f915 f474 1"/>
                <a:gd name="f1122" fmla="*/ f916 f475 1"/>
                <a:gd name="f1123" fmla="*/ f917 f474 1"/>
                <a:gd name="f1124" fmla="*/ f918 f475 1"/>
                <a:gd name="f1125" fmla="*/ f919 f474 1"/>
                <a:gd name="f1126" fmla="*/ f920 f475 1"/>
                <a:gd name="f1127" fmla="*/ f921 f474 1"/>
                <a:gd name="f1128" fmla="*/ f922 f475 1"/>
                <a:gd name="f1129" fmla="*/ f923 f474 1"/>
                <a:gd name="f1130" fmla="*/ f924 f475 1"/>
                <a:gd name="f1131" fmla="*/ f925 f474 1"/>
                <a:gd name="f1132" fmla="*/ f926 f475 1"/>
                <a:gd name="f1133" fmla="*/ f927 f474 1"/>
                <a:gd name="f1134" fmla="*/ f928 f475 1"/>
                <a:gd name="f1135" fmla="*/ f929 f474 1"/>
                <a:gd name="f1136" fmla="*/ f930 f475 1"/>
                <a:gd name="f1137" fmla="*/ f931 f474 1"/>
                <a:gd name="f1138" fmla="*/ f932 f475 1"/>
                <a:gd name="f1139" fmla="*/ f933 f474 1"/>
                <a:gd name="f1140" fmla="*/ f934 f475 1"/>
                <a:gd name="f1141" fmla="*/ f935 f474 1"/>
                <a:gd name="f1142" fmla="*/ f936 f475 1"/>
                <a:gd name="f1143" fmla="*/ f937 f474 1"/>
                <a:gd name="f1144" fmla="*/ f938 f475 1"/>
                <a:gd name="f1145" fmla="*/ f939 f474 1"/>
                <a:gd name="f1146" fmla="*/ f940 f475 1"/>
                <a:gd name="f1147" fmla="*/ f941 f474 1"/>
                <a:gd name="f1148" fmla="*/ f942 f475 1"/>
                <a:gd name="f1149" fmla="*/ f943 f474 1"/>
                <a:gd name="f1150" fmla="*/ f944 f475 1"/>
                <a:gd name="f1151" fmla="*/ f945 f474 1"/>
                <a:gd name="f1152" fmla="*/ f946 f475 1"/>
                <a:gd name="f1153" fmla="*/ f947 f474 1"/>
                <a:gd name="f1154" fmla="*/ f948 f475 1"/>
                <a:gd name="f1155" fmla="*/ f949 f474 1"/>
                <a:gd name="f1156" fmla="*/ f950 f475 1"/>
                <a:gd name="f1157" fmla="*/ f951 f474 1"/>
                <a:gd name="f1158" fmla="*/ f952 f475 1"/>
                <a:gd name="f1159" fmla="*/ f953 f474 1"/>
                <a:gd name="f1160" fmla="*/ f954 f475 1"/>
                <a:gd name="f1161" fmla="*/ f955 f474 1"/>
                <a:gd name="f1162" fmla="*/ f956 f475 1"/>
                <a:gd name="f1163" fmla="*/ f957 f474 1"/>
                <a:gd name="f1164" fmla="*/ f958 f475 1"/>
                <a:gd name="f1165" fmla="*/ f959 f474 1"/>
                <a:gd name="f1166" fmla="*/ f960 f475 1"/>
                <a:gd name="f1167" fmla="*/ f961 f474 1"/>
                <a:gd name="f1168" fmla="*/ f962 f475 1"/>
                <a:gd name="f1169" fmla="*/ f963 f474 1"/>
                <a:gd name="f1170" fmla="*/ f964 f475 1"/>
                <a:gd name="f1171" fmla="*/ f965 f474 1"/>
                <a:gd name="f1172" fmla="*/ f966 f475 1"/>
                <a:gd name="f1173" fmla="*/ f967 f474 1"/>
                <a:gd name="f1174" fmla="*/ f968 f475 1"/>
                <a:gd name="f1175" fmla="*/ f969 f474 1"/>
                <a:gd name="f1176" fmla="*/ f970 f475 1"/>
                <a:gd name="f1177" fmla="*/ f971 f474 1"/>
                <a:gd name="f1178" fmla="*/ f972 f475 1"/>
                <a:gd name="f1179" fmla="*/ f973 f474 1"/>
                <a:gd name="f1180" fmla="*/ f974 f474 1"/>
                <a:gd name="f1181" fmla="*/ f975 f475 1"/>
                <a:gd name="f1182" fmla="*/ f976 f474 1"/>
                <a:gd name="f1183" fmla="*/ f977 f475 1"/>
                <a:gd name="f1184" fmla="*/ f978 f474 1"/>
                <a:gd name="f1185" fmla="*/ f979 f475 1"/>
                <a:gd name="f1186" fmla="*/ f980 f474 1"/>
                <a:gd name="f1187" fmla="*/ f981 f475 1"/>
                <a:gd name="f1188" fmla="*/ f982 f474 1"/>
                <a:gd name="f1189" fmla="*/ f983 f475 1"/>
                <a:gd name="f1190" fmla="*/ f984 f474 1"/>
                <a:gd name="f1191" fmla="*/ f985 f475 1"/>
                <a:gd name="f1192" fmla="*/ f986 f474 1"/>
                <a:gd name="f1193" fmla="*/ f987 f475 1"/>
                <a:gd name="f1194" fmla="*/ f988 f474 1"/>
                <a:gd name="f1195" fmla="*/ f989 f475 1"/>
                <a:gd name="f1196" fmla="*/ f990 f474 1"/>
                <a:gd name="f1197" fmla="*/ f991 f475 1"/>
                <a:gd name="f1198" fmla="*/ f992 f474 1"/>
                <a:gd name="f1199" fmla="*/ f993 f475 1"/>
                <a:gd name="f1200" fmla="*/ f994 f474 1"/>
                <a:gd name="f1201" fmla="*/ f995 f475 1"/>
                <a:gd name="f1202" fmla="*/ f996 f474 1"/>
                <a:gd name="f1203" fmla="*/ f997 f475 1"/>
                <a:gd name="f1204" fmla="*/ f998 f475 1"/>
                <a:gd name="f1205" fmla="*/ f999 f474 1"/>
                <a:gd name="f1206" fmla="*/ f1000 f475 1"/>
                <a:gd name="f1207" fmla="*/ f1001 f474 1"/>
                <a:gd name="f1208" fmla="*/ f1002 f475 1"/>
                <a:gd name="f1209" fmla="*/ f1003 f474 1"/>
                <a:gd name="f1210" fmla="*/ f1004 f475 1"/>
                <a:gd name="f1211" fmla="*/ f1005 f474 1"/>
                <a:gd name="f1212" fmla="*/ f1006 f475 1"/>
                <a:gd name="f1213" fmla="*/ f1007 f474 1"/>
                <a:gd name="f1214" fmla="*/ f1008 f475 1"/>
                <a:gd name="f1215" fmla="*/ f1009 f474 1"/>
                <a:gd name="f1216" fmla="*/ f1010 f475 1"/>
                <a:gd name="f1217" fmla="*/ f1011 f474 1"/>
                <a:gd name="f1218" fmla="*/ f1012 f475 1"/>
                <a:gd name="f1219" fmla="*/ f1013 f474 1"/>
                <a:gd name="f1220" fmla="*/ f1014 f475 1"/>
                <a:gd name="f1221" fmla="*/ f1015 f474 1"/>
                <a:gd name="f1222" fmla="*/ f1016 f475 1"/>
                <a:gd name="f1223" fmla="*/ f1017 f474 1"/>
                <a:gd name="f1224" fmla="*/ f1018 f475 1"/>
                <a:gd name="f1225" fmla="*/ f1019 f474 1"/>
                <a:gd name="f1226" fmla="*/ f1020 f475 1"/>
                <a:gd name="f1227" fmla="*/ f1021 f474 1"/>
                <a:gd name="f1228" fmla="*/ f1022 f475 1"/>
                <a:gd name="f1229" fmla="*/ f1023 f474 1"/>
                <a:gd name="f1230" fmla="*/ f1024 f475 1"/>
                <a:gd name="f1231" fmla="*/ f1025 f474 1"/>
                <a:gd name="f1232" fmla="*/ f1026 f475 1"/>
                <a:gd name="f1233" fmla="*/ f1027 f474 1"/>
                <a:gd name="f1234" fmla="*/ f1028 f475 1"/>
                <a:gd name="f1235" fmla="*/ f1029 f474 1"/>
                <a:gd name="f1236" fmla="*/ f1030 f475 1"/>
                <a:gd name="f1237" fmla="*/ f1031 f474 1"/>
                <a:gd name="f1238" fmla="*/ f1032 f475 1"/>
                <a:gd name="f1239" fmla="*/ f1033 f474 1"/>
                <a:gd name="f1240" fmla="*/ f1034 f475 1"/>
                <a:gd name="f1241" fmla="*/ f1035 f474 1"/>
                <a:gd name="f1242" fmla="*/ f1036 f475 1"/>
                <a:gd name="f1243" fmla="*/ f1037 f474 1"/>
                <a:gd name="f1244" fmla="*/ f1038 f475 1"/>
                <a:gd name="f1245" fmla="*/ f1039 f474 1"/>
                <a:gd name="f1246" fmla="*/ f1040 f475 1"/>
                <a:gd name="f1247" fmla="*/ f1041 f474 1"/>
                <a:gd name="f1248" fmla="*/ f1042 f475 1"/>
                <a:gd name="f1249" fmla="*/ f1043 f474 1"/>
                <a:gd name="f1250" fmla="*/ f1044 f475 1"/>
                <a:gd name="f1251" fmla="*/ f1045 f474 1"/>
                <a:gd name="f1252" fmla="*/ f1046 f475 1"/>
                <a:gd name="f1253" fmla="*/ f1047 f474 1"/>
                <a:gd name="f1254" fmla="*/ f1048 f475 1"/>
                <a:gd name="f1255" fmla="*/ f1049 f474 1"/>
                <a:gd name="f1256" fmla="*/ f1050 f475 1"/>
                <a:gd name="f1257" fmla="*/ f1051 f474 1"/>
                <a:gd name="f1258" fmla="*/ f1052 f475 1"/>
                <a:gd name="f1259" fmla="*/ f1053 f474 1"/>
                <a:gd name="f1260" fmla="*/ f1054 f475 1"/>
                <a:gd name="f1261" fmla="*/ f1055 f474 1"/>
                <a:gd name="f1262" fmla="*/ f1056 f475 1"/>
                <a:gd name="f1263" fmla="*/ f1057 f474 1"/>
                <a:gd name="f1264" fmla="*/ f1058 f475 1"/>
                <a:gd name="f1265" fmla="*/ f1059 f474 1"/>
                <a:gd name="f1266" fmla="*/ f1060 f475 1"/>
                <a:gd name="f1267" fmla="*/ f1061 f474 1"/>
                <a:gd name="f1268" fmla="*/ f1062 f475 1"/>
                <a:gd name="f1269" fmla="*/ f1063 f474 1"/>
                <a:gd name="f1270" fmla="*/ f1064 f475 1"/>
                <a:gd name="f1271" fmla="*/ f1065 f474 1"/>
                <a:gd name="f1272" fmla="*/ f1066 f475 1"/>
                <a:gd name="f1273" fmla="*/ f1067 f474 1"/>
                <a:gd name="f1274" fmla="*/ f1068 f475 1"/>
                <a:gd name="f1275" fmla="*/ f1069 f474 1"/>
                <a:gd name="f1276" fmla="*/ f1070 f475 1"/>
                <a:gd name="f1277" fmla="*/ f1071 f474 1"/>
                <a:gd name="f1278" fmla="*/ f1072 f475 1"/>
                <a:gd name="f1279" fmla="*/ f1073 f474 1"/>
                <a:gd name="f1280" fmla="*/ f1074 f475 1"/>
                <a:gd name="f1281" fmla="*/ f1075 f474 1"/>
                <a:gd name="f1282" fmla="*/ f1076 f475 1"/>
                <a:gd name="f1283" fmla="*/ f1077 f474 1"/>
                <a:gd name="f1284" fmla="*/ f1078 f475 1"/>
                <a:gd name="f1285" fmla="*/ f1079 f474 1"/>
                <a:gd name="f1286" fmla="*/ f1080 f475 1"/>
                <a:gd name="f1287" fmla="*/ f1081 f474 1"/>
                <a:gd name="f1288" fmla="*/ f1082 f475 1"/>
                <a:gd name="f1289" fmla="*/ f1083 f474 1"/>
                <a:gd name="f1290" fmla="*/ f1084 f475 1"/>
                <a:gd name="f1291" fmla="*/ f1085 f474 1"/>
                <a:gd name="f1292" fmla="*/ f1086 f475 1"/>
                <a:gd name="f1293" fmla="*/ f1087 f474 1"/>
                <a:gd name="f1294" fmla="*/ f1088 f475 1"/>
                <a:gd name="f1295" fmla="*/ f1089 f474 1"/>
                <a:gd name="f1296" fmla="*/ f1090 f475 1"/>
                <a:gd name="f1297" fmla="*/ f1091 f474 1"/>
                <a:gd name="f1298" fmla="*/ f1092 f47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90">
                  <a:pos x="f1097" y="f1098"/>
                </a:cxn>
                <a:cxn ang="f890">
                  <a:pos x="f1099" y="f1100"/>
                </a:cxn>
                <a:cxn ang="f890">
                  <a:pos x="f1101" y="f1102"/>
                </a:cxn>
                <a:cxn ang="f890">
                  <a:pos x="f1103" y="f1104"/>
                </a:cxn>
                <a:cxn ang="f890">
                  <a:pos x="f1105" y="f1106"/>
                </a:cxn>
                <a:cxn ang="f890">
                  <a:pos x="f1107" y="f1108"/>
                </a:cxn>
                <a:cxn ang="f890">
                  <a:pos x="f1109" y="f1110"/>
                </a:cxn>
                <a:cxn ang="f890">
                  <a:pos x="f1111" y="f1112"/>
                </a:cxn>
                <a:cxn ang="f890">
                  <a:pos x="f1113" y="f1114"/>
                </a:cxn>
                <a:cxn ang="f890">
                  <a:pos x="f1115" y="f1116"/>
                </a:cxn>
                <a:cxn ang="f890">
                  <a:pos x="f1117" y="f1118"/>
                </a:cxn>
                <a:cxn ang="f890">
                  <a:pos x="f1119" y="f1120"/>
                </a:cxn>
                <a:cxn ang="f890">
                  <a:pos x="f1121" y="f1122"/>
                </a:cxn>
                <a:cxn ang="f890">
                  <a:pos x="f1123" y="f1124"/>
                </a:cxn>
                <a:cxn ang="f890">
                  <a:pos x="f1125" y="f1126"/>
                </a:cxn>
                <a:cxn ang="f890">
                  <a:pos x="f1127" y="f1128"/>
                </a:cxn>
                <a:cxn ang="f890">
                  <a:pos x="f1129" y="f1130"/>
                </a:cxn>
                <a:cxn ang="f890">
                  <a:pos x="f1131" y="f1132"/>
                </a:cxn>
                <a:cxn ang="f890">
                  <a:pos x="f1133" y="f1134"/>
                </a:cxn>
                <a:cxn ang="f890">
                  <a:pos x="f1135" y="f1136"/>
                </a:cxn>
                <a:cxn ang="f890">
                  <a:pos x="f1137" y="f1138"/>
                </a:cxn>
                <a:cxn ang="f890">
                  <a:pos x="f1139" y="f1140"/>
                </a:cxn>
                <a:cxn ang="f890">
                  <a:pos x="f1141" y="f1142"/>
                </a:cxn>
                <a:cxn ang="f890">
                  <a:pos x="f1143" y="f1144"/>
                </a:cxn>
                <a:cxn ang="f890">
                  <a:pos x="f1145" y="f1146"/>
                </a:cxn>
                <a:cxn ang="f890">
                  <a:pos x="f1147" y="f1148"/>
                </a:cxn>
                <a:cxn ang="f890">
                  <a:pos x="f1149" y="f1150"/>
                </a:cxn>
                <a:cxn ang="f890">
                  <a:pos x="f1151" y="f1152"/>
                </a:cxn>
                <a:cxn ang="f890">
                  <a:pos x="f1153" y="f1154"/>
                </a:cxn>
                <a:cxn ang="f890">
                  <a:pos x="f1155" y="f1156"/>
                </a:cxn>
                <a:cxn ang="f890">
                  <a:pos x="f1157" y="f1158"/>
                </a:cxn>
                <a:cxn ang="f890">
                  <a:pos x="f1159" y="f1160"/>
                </a:cxn>
                <a:cxn ang="f890">
                  <a:pos x="f1161" y="f1162"/>
                </a:cxn>
                <a:cxn ang="f890">
                  <a:pos x="f1163" y="f1164"/>
                </a:cxn>
                <a:cxn ang="f890">
                  <a:pos x="f1165" y="f1166"/>
                </a:cxn>
                <a:cxn ang="f890">
                  <a:pos x="f1167" y="f1168"/>
                </a:cxn>
                <a:cxn ang="f890">
                  <a:pos x="f1169" y="f1170"/>
                </a:cxn>
                <a:cxn ang="f890">
                  <a:pos x="f1171" y="f1172"/>
                </a:cxn>
                <a:cxn ang="f890">
                  <a:pos x="f1173" y="f1174"/>
                </a:cxn>
                <a:cxn ang="f890">
                  <a:pos x="f1175" y="f1176"/>
                </a:cxn>
                <a:cxn ang="f890">
                  <a:pos x="f1177" y="f1178"/>
                </a:cxn>
                <a:cxn ang="f890">
                  <a:pos x="f1179" y="f1124"/>
                </a:cxn>
                <a:cxn ang="f890">
                  <a:pos x="f1180" y="f1181"/>
                </a:cxn>
                <a:cxn ang="f890">
                  <a:pos x="f1182" y="f1183"/>
                </a:cxn>
                <a:cxn ang="f890">
                  <a:pos x="f1184" y="f1185"/>
                </a:cxn>
                <a:cxn ang="f890">
                  <a:pos x="f1186" y="f1187"/>
                </a:cxn>
                <a:cxn ang="f890">
                  <a:pos x="f1188" y="f1189"/>
                </a:cxn>
                <a:cxn ang="f890">
                  <a:pos x="f1190" y="f1191"/>
                </a:cxn>
                <a:cxn ang="f890">
                  <a:pos x="f1192" y="f1193"/>
                </a:cxn>
                <a:cxn ang="f890">
                  <a:pos x="f1194" y="f1195"/>
                </a:cxn>
                <a:cxn ang="f890">
                  <a:pos x="f1196" y="f1197"/>
                </a:cxn>
                <a:cxn ang="f890">
                  <a:pos x="f1198" y="f1199"/>
                </a:cxn>
                <a:cxn ang="f890">
                  <a:pos x="f1200" y="f1201"/>
                </a:cxn>
                <a:cxn ang="f890">
                  <a:pos x="f1202" y="f1203"/>
                </a:cxn>
                <a:cxn ang="f890">
                  <a:pos x="f1202" y="f1204"/>
                </a:cxn>
                <a:cxn ang="f890">
                  <a:pos x="f1205" y="f1206"/>
                </a:cxn>
                <a:cxn ang="f890">
                  <a:pos x="f1207" y="f1208"/>
                </a:cxn>
                <a:cxn ang="f890">
                  <a:pos x="f1209" y="f1210"/>
                </a:cxn>
                <a:cxn ang="f890">
                  <a:pos x="f1211" y="f1212"/>
                </a:cxn>
                <a:cxn ang="f890">
                  <a:pos x="f1213" y="f1214"/>
                </a:cxn>
                <a:cxn ang="f890">
                  <a:pos x="f1215" y="f1216"/>
                </a:cxn>
                <a:cxn ang="f890">
                  <a:pos x="f1217" y="f1218"/>
                </a:cxn>
                <a:cxn ang="f890">
                  <a:pos x="f1219" y="f1220"/>
                </a:cxn>
                <a:cxn ang="f890">
                  <a:pos x="f1221" y="f1222"/>
                </a:cxn>
                <a:cxn ang="f890">
                  <a:pos x="f1223" y="f1224"/>
                </a:cxn>
                <a:cxn ang="f890">
                  <a:pos x="f1225" y="f1226"/>
                </a:cxn>
                <a:cxn ang="f890">
                  <a:pos x="f1227" y="f1228"/>
                </a:cxn>
                <a:cxn ang="f890">
                  <a:pos x="f1229" y="f1230"/>
                </a:cxn>
                <a:cxn ang="f890">
                  <a:pos x="f1231" y="f1232"/>
                </a:cxn>
                <a:cxn ang="f890">
                  <a:pos x="f1233" y="f1234"/>
                </a:cxn>
                <a:cxn ang="f890">
                  <a:pos x="f1235" y="f1236"/>
                </a:cxn>
                <a:cxn ang="f890">
                  <a:pos x="f1237" y="f1238"/>
                </a:cxn>
                <a:cxn ang="f890">
                  <a:pos x="f1239" y="f1240"/>
                </a:cxn>
                <a:cxn ang="f890">
                  <a:pos x="f1241" y="f1242"/>
                </a:cxn>
                <a:cxn ang="f890">
                  <a:pos x="f1243" y="f1244"/>
                </a:cxn>
                <a:cxn ang="f890">
                  <a:pos x="f1245" y="f1246"/>
                </a:cxn>
                <a:cxn ang="f890">
                  <a:pos x="f1247" y="f1248"/>
                </a:cxn>
                <a:cxn ang="f890">
                  <a:pos x="f1249" y="f1250"/>
                </a:cxn>
                <a:cxn ang="f890">
                  <a:pos x="f1251" y="f1252"/>
                </a:cxn>
                <a:cxn ang="f890">
                  <a:pos x="f1253" y="f1254"/>
                </a:cxn>
                <a:cxn ang="f890">
                  <a:pos x="f1255" y="f1256"/>
                </a:cxn>
                <a:cxn ang="f890">
                  <a:pos x="f1257" y="f1258"/>
                </a:cxn>
                <a:cxn ang="f890">
                  <a:pos x="f1259" y="f1260"/>
                </a:cxn>
                <a:cxn ang="f890">
                  <a:pos x="f1261" y="f1262"/>
                </a:cxn>
                <a:cxn ang="f890">
                  <a:pos x="f1263" y="f1264"/>
                </a:cxn>
                <a:cxn ang="f890">
                  <a:pos x="f1265" y="f1266"/>
                </a:cxn>
                <a:cxn ang="f890">
                  <a:pos x="f1267" y="f1268"/>
                </a:cxn>
                <a:cxn ang="f890">
                  <a:pos x="f1269" y="f1270"/>
                </a:cxn>
                <a:cxn ang="f890">
                  <a:pos x="f1271" y="f1272"/>
                </a:cxn>
                <a:cxn ang="f890">
                  <a:pos x="f1273" y="f1274"/>
                </a:cxn>
                <a:cxn ang="f890">
                  <a:pos x="f1275" y="f1276"/>
                </a:cxn>
                <a:cxn ang="f890">
                  <a:pos x="f1277" y="f1278"/>
                </a:cxn>
                <a:cxn ang="f890">
                  <a:pos x="f1279" y="f1280"/>
                </a:cxn>
                <a:cxn ang="f890">
                  <a:pos x="f1281" y="f1282"/>
                </a:cxn>
                <a:cxn ang="f890">
                  <a:pos x="f1283" y="f1284"/>
                </a:cxn>
                <a:cxn ang="f890">
                  <a:pos x="f1285" y="f1286"/>
                </a:cxn>
                <a:cxn ang="f890">
                  <a:pos x="f1287" y="f1288"/>
                </a:cxn>
                <a:cxn ang="f890">
                  <a:pos x="f1289" y="f1290"/>
                </a:cxn>
                <a:cxn ang="f890">
                  <a:pos x="f1291" y="f1292"/>
                </a:cxn>
                <a:cxn ang="f890">
                  <a:pos x="f1293" y="f1294"/>
                </a:cxn>
                <a:cxn ang="f890">
                  <a:pos x="f1295" y="f1296"/>
                </a:cxn>
                <a:cxn ang="f890">
                  <a:pos x="f1297" y="f1298"/>
                </a:cxn>
                <a:cxn ang="f890">
                  <a:pos x="f1297" y="f1098"/>
                </a:cxn>
              </a:cxnLst>
              <a:rect l="f1093" t="f1096" r="f1094" b="f1095"/>
              <a:pathLst>
                <a:path w="9182100" h="932744">
                  <a:moveTo>
                    <a:pt x="f6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lnTo>
                    <a:pt x="f39" y="f40"/>
                  </a:lnTo>
                  <a:lnTo>
                    <a:pt x="f41" y="f42"/>
                  </a:lnTo>
                  <a:cubicBezTo>
                    <a:pt x="f43" y="f44"/>
                    <a:pt x="f45" y="f46"/>
                    <a:pt x="f47" y="f48"/>
                  </a:cubicBezTo>
                  <a:lnTo>
                    <a:pt x="f49" y="f50"/>
                  </a:lnTo>
                  <a:cubicBezTo>
                    <a:pt x="f51" y="f52"/>
                    <a:pt x="f53" y="f54"/>
                    <a:pt x="f55" y="f56"/>
                  </a:cubicBezTo>
                  <a:lnTo>
                    <a:pt x="f57" y="f58"/>
                  </a:lnTo>
                  <a:lnTo>
                    <a:pt x="f59" y="f60"/>
                  </a:ln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lnTo>
                    <a:pt x="f73" y="f74"/>
                  </a:lnTo>
                  <a:cubicBezTo>
                    <a:pt x="f75" y="f76"/>
                    <a:pt x="f77" y="f78"/>
                    <a:pt x="f79" y="f80"/>
                  </a:cubicBezTo>
                  <a:lnTo>
                    <a:pt x="f81" y="f82"/>
                  </a:lnTo>
                  <a:lnTo>
                    <a:pt x="f83" y="f84"/>
                  </a:lnTo>
                  <a:cubicBezTo>
                    <a:pt x="f85" y="f86"/>
                    <a:pt x="f87" y="f88"/>
                    <a:pt x="f89" y="f90"/>
                  </a:cubicBezTo>
                  <a:cubicBezTo>
                    <a:pt x="f91" y="f90"/>
                    <a:pt x="f92" y="f93"/>
                    <a:pt x="f94" y="f95"/>
                  </a:cubicBezTo>
                  <a:cubicBezTo>
                    <a:pt x="f96" y="f97"/>
                    <a:pt x="f98" y="f99"/>
                    <a:pt x="f100" y="f101"/>
                  </a:cubicBezTo>
                  <a:cubicBezTo>
                    <a:pt x="f102" y="f103"/>
                    <a:pt x="f104" y="f82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cubicBezTo>
                    <a:pt x="f113" y="f114"/>
                    <a:pt x="f115" y="f116"/>
                    <a:pt x="f117" y="f118"/>
                  </a:cubicBezTo>
                  <a:cubicBezTo>
                    <a:pt x="f119" y="f120"/>
                    <a:pt x="f121" y="f122"/>
                    <a:pt x="f123" y="f124"/>
                  </a:cubicBezTo>
                  <a:lnTo>
                    <a:pt x="f125" y="f126"/>
                  </a:lnTo>
                  <a:lnTo>
                    <a:pt x="f127" y="f128"/>
                  </a:lnTo>
                  <a:cubicBezTo>
                    <a:pt x="f129" y="f130"/>
                    <a:pt x="f131" y="f132"/>
                    <a:pt x="f133" y="f134"/>
                  </a:cubicBezTo>
                  <a:lnTo>
                    <a:pt x="f135" y="f136"/>
                  </a:lnTo>
                  <a:lnTo>
                    <a:pt x="f137" y="f138"/>
                  </a:lnTo>
                  <a:lnTo>
                    <a:pt x="f139" y="f140"/>
                  </a:lnTo>
                  <a:lnTo>
                    <a:pt x="f141" y="f142"/>
                  </a:lnTo>
                  <a:lnTo>
                    <a:pt x="f143" y="f144"/>
                  </a:lnTo>
                  <a:lnTo>
                    <a:pt x="f145" y="f146"/>
                  </a:lnTo>
                  <a:lnTo>
                    <a:pt x="f147" y="f148"/>
                  </a:lnTo>
                  <a:lnTo>
                    <a:pt x="f149" y="f150"/>
                  </a:lnTo>
                  <a:cubicBezTo>
                    <a:pt x="f151" y="f152"/>
                    <a:pt x="f153" y="f154"/>
                    <a:pt x="f155" y="f156"/>
                  </a:cubicBez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cubicBezTo>
                    <a:pt x="f175" y="f176"/>
                    <a:pt x="f177" y="f178"/>
                    <a:pt x="f179" y="f66"/>
                  </a:cubicBezTo>
                  <a:cubicBezTo>
                    <a:pt x="f180" y="f181"/>
                    <a:pt x="f182" y="f183"/>
                    <a:pt x="f184" y="f185"/>
                  </a:cubicBezTo>
                  <a:lnTo>
                    <a:pt x="f186" y="f187"/>
                  </a:lnTo>
                  <a:lnTo>
                    <a:pt x="f188" y="f189"/>
                  </a:lnTo>
                  <a:cubicBezTo>
                    <a:pt x="f190" y="f191"/>
                    <a:pt x="f192" y="f193"/>
                    <a:pt x="f194" y="f195"/>
                  </a:cubicBezTo>
                  <a:cubicBezTo>
                    <a:pt x="f196" y="f197"/>
                    <a:pt x="f198" y="f199"/>
                    <a:pt x="f200" y="f201"/>
                  </a:cubicBezTo>
                  <a:cubicBezTo>
                    <a:pt x="f202" y="f203"/>
                    <a:pt x="f204" y="f205"/>
                    <a:pt x="f206" y="f207"/>
                  </a:cubicBezTo>
                  <a:cubicBezTo>
                    <a:pt x="f208" y="f209"/>
                    <a:pt x="f210" y="f211"/>
                    <a:pt x="f212" y="f213"/>
                  </a:cubicBezTo>
                  <a:cubicBezTo>
                    <a:pt x="f214" y="f215"/>
                    <a:pt x="f216" y="f217"/>
                    <a:pt x="f218" y="f219"/>
                  </a:cubicBezTo>
                  <a:cubicBezTo>
                    <a:pt x="f220" y="f221"/>
                    <a:pt x="f222" y="f223"/>
                    <a:pt x="f224" y="f225"/>
                  </a:cubicBezTo>
                  <a:cubicBezTo>
                    <a:pt x="f226" y="f20"/>
                    <a:pt x="f227" y="f228"/>
                    <a:pt x="f229" y="f230"/>
                  </a:cubicBezTo>
                  <a:cubicBezTo>
                    <a:pt x="f231" y="f232"/>
                    <a:pt x="f233" y="f234"/>
                    <a:pt x="f235" y="f236"/>
                  </a:cubicBezTo>
                  <a:cubicBezTo>
                    <a:pt x="f237" y="f238"/>
                    <a:pt x="f239" y="f240"/>
                    <a:pt x="f5" y="f241"/>
                  </a:cubicBezTo>
                  <a:lnTo>
                    <a:pt x="f5" y="f242"/>
                  </a:lnTo>
                  <a:cubicBezTo>
                    <a:pt x="f243" y="f244"/>
                    <a:pt x="f245" y="f246"/>
                    <a:pt x="f247" y="f248"/>
                  </a:cubicBezTo>
                  <a:cubicBezTo>
                    <a:pt x="f249" y="f250"/>
                    <a:pt x="f251" y="f252"/>
                    <a:pt x="f253" y="f254"/>
                  </a:cubicBezTo>
                  <a:cubicBezTo>
                    <a:pt x="f255" y="f256"/>
                    <a:pt x="f257" y="f258"/>
                    <a:pt x="f259" y="f260"/>
                  </a:cubicBezTo>
                  <a:cubicBezTo>
                    <a:pt x="f261" y="f262"/>
                    <a:pt x="f263" y="f264"/>
                    <a:pt x="f265" y="f266"/>
                  </a:cubicBezTo>
                  <a:cubicBezTo>
                    <a:pt x="f267" y="f268"/>
                    <a:pt x="f269" y="f270"/>
                    <a:pt x="f271" y="f272"/>
                  </a:cubicBezTo>
                  <a:cubicBezTo>
                    <a:pt x="f273" y="f274"/>
                    <a:pt x="f275" y="f276"/>
                    <a:pt x="f277" y="f278"/>
                  </a:cubicBezTo>
                  <a:lnTo>
                    <a:pt x="f279" y="f280"/>
                  </a:lnTo>
                  <a:lnTo>
                    <a:pt x="f281" y="f282"/>
                  </a:lnTo>
                  <a:cubicBezTo>
                    <a:pt x="f283" y="f284"/>
                    <a:pt x="f285" y="f286"/>
                    <a:pt x="f287" y="f288"/>
                  </a:cubicBezTo>
                  <a:cubicBezTo>
                    <a:pt x="f289" y="f290"/>
                    <a:pt x="f291" y="f292"/>
                    <a:pt x="f293" y="f294"/>
                  </a:cubicBezTo>
                  <a:cubicBezTo>
                    <a:pt x="f295" y="f296"/>
                    <a:pt x="f297" y="f298"/>
                    <a:pt x="f299" y="f300"/>
                  </a:cubicBezTo>
                  <a:cubicBezTo>
                    <a:pt x="f301" y="f302"/>
                    <a:pt x="f303" y="f304"/>
                    <a:pt x="f305" y="f306"/>
                  </a:cubicBezTo>
                  <a:cubicBezTo>
                    <a:pt x="f307" y="f308"/>
                    <a:pt x="f309" y="f310"/>
                    <a:pt x="f311" y="f312"/>
                  </a:cubicBezTo>
                  <a:cubicBezTo>
                    <a:pt x="f313" y="f314"/>
                    <a:pt x="f315" y="f316"/>
                    <a:pt x="f317" y="f318"/>
                  </a:cubicBezTo>
                  <a:cubicBezTo>
                    <a:pt x="f319" y="f320"/>
                    <a:pt x="f321" y="f322"/>
                    <a:pt x="f323" y="f324"/>
                  </a:cubicBezTo>
                  <a:cubicBezTo>
                    <a:pt x="f325" y="f318"/>
                    <a:pt x="f326" y="f327"/>
                    <a:pt x="f328" y="f329"/>
                  </a:cubicBezTo>
                  <a:cubicBezTo>
                    <a:pt x="f330" y="f331"/>
                    <a:pt x="f332" y="f333"/>
                    <a:pt x="f334" y="f335"/>
                  </a:cubicBezTo>
                  <a:cubicBezTo>
                    <a:pt x="f336" y="f337"/>
                    <a:pt x="f338" y="f339"/>
                    <a:pt x="f340" y="f341"/>
                  </a:cubicBezTo>
                  <a:cubicBezTo>
                    <a:pt x="f342" y="f343"/>
                    <a:pt x="f344" y="f345"/>
                    <a:pt x="f346" y="f347"/>
                  </a:cubicBezTo>
                  <a:lnTo>
                    <a:pt x="f348" y="f349"/>
                  </a:lnTo>
                  <a:lnTo>
                    <a:pt x="f350" y="f351"/>
                  </a:lnTo>
                  <a:lnTo>
                    <a:pt x="f352" y="f353"/>
                  </a:lnTo>
                  <a:cubicBezTo>
                    <a:pt x="f354" y="f355"/>
                    <a:pt x="f356" y="f357"/>
                    <a:pt x="f358" y="f359"/>
                  </a:cubicBezTo>
                  <a:lnTo>
                    <a:pt x="f360" y="f361"/>
                  </a:lnTo>
                  <a:lnTo>
                    <a:pt x="f362" y="f363"/>
                  </a:lnTo>
                  <a:cubicBezTo>
                    <a:pt x="f364" y="f365"/>
                    <a:pt x="f366" y="f367"/>
                    <a:pt x="f368" y="f369"/>
                  </a:cubicBezTo>
                  <a:lnTo>
                    <a:pt x="f370" y="f371"/>
                  </a:lnTo>
                  <a:lnTo>
                    <a:pt x="f372" y="f373"/>
                  </a:lnTo>
                  <a:cubicBezTo>
                    <a:pt x="f374" y="f375"/>
                    <a:pt x="f376" y="f264"/>
                    <a:pt x="f377" y="f378"/>
                  </a:cubicBezTo>
                  <a:cubicBezTo>
                    <a:pt x="f379" y="f380"/>
                    <a:pt x="f381" y="f270"/>
                    <a:pt x="f382" y="f383"/>
                  </a:cubicBezTo>
                  <a:cubicBezTo>
                    <a:pt x="f384" y="f385"/>
                    <a:pt x="f386" y="f387"/>
                    <a:pt x="f388" y="f389"/>
                  </a:cubicBezTo>
                  <a:cubicBezTo>
                    <a:pt x="f390" y="f391"/>
                    <a:pt x="f392" y="f393"/>
                    <a:pt x="f394" y="f395"/>
                  </a:cubicBezTo>
                  <a:cubicBezTo>
                    <a:pt x="f396" y="f397"/>
                    <a:pt x="f398" y="f399"/>
                    <a:pt x="f400" y="f401"/>
                  </a:cubicBezTo>
                  <a:lnTo>
                    <a:pt x="f402" y="f403"/>
                  </a:lnTo>
                  <a:cubicBezTo>
                    <a:pt x="f404" y="f405"/>
                    <a:pt x="f406" y="f407"/>
                    <a:pt x="f408" y="f409"/>
                  </a:cubicBezTo>
                  <a:cubicBezTo>
                    <a:pt x="f410" y="f411"/>
                    <a:pt x="f412" y="f413"/>
                    <a:pt x="f414" y="f415"/>
                  </a:cubicBezTo>
                  <a:cubicBezTo>
                    <a:pt x="f416" y="f417"/>
                    <a:pt x="f418" y="f419"/>
                    <a:pt x="f420" y="f421"/>
                  </a:cubicBezTo>
                  <a:cubicBezTo>
                    <a:pt x="f422" y="f423"/>
                    <a:pt x="f424" y="f425"/>
                    <a:pt x="f426" y="f427"/>
                  </a:cubicBezTo>
                  <a:cubicBezTo>
                    <a:pt x="f428" y="f429"/>
                    <a:pt x="f430" y="f431"/>
                    <a:pt x="f432" y="f433"/>
                  </a:cubicBezTo>
                  <a:lnTo>
                    <a:pt x="f434" y="f435"/>
                  </a:lnTo>
                  <a:cubicBezTo>
                    <a:pt x="f436" y="f437"/>
                    <a:pt x="f438" y="f439"/>
                    <a:pt x="f440" y="f441"/>
                  </a:cubicBezTo>
                  <a:lnTo>
                    <a:pt x="f442" y="f443"/>
                  </a:lnTo>
                  <a:cubicBezTo>
                    <a:pt x="f444" y="f445"/>
                    <a:pt x="f446" y="f447"/>
                    <a:pt x="f448" y="f449"/>
                  </a:cubicBezTo>
                  <a:cubicBezTo>
                    <a:pt x="f450" y="f451"/>
                    <a:pt x="f452" y="f453"/>
                    <a:pt x="f454" y="f455"/>
                  </a:cubicBezTo>
                  <a:cubicBezTo>
                    <a:pt x="f456" y="f451"/>
                    <a:pt x="f457" y="f458"/>
                    <a:pt x="f459" y="f460"/>
                  </a:cubicBezTo>
                  <a:cubicBezTo>
                    <a:pt x="f461" y="f462"/>
                    <a:pt x="f463" y="f464"/>
                    <a:pt x="f465" y="f466"/>
                  </a:cubicBezTo>
                  <a:cubicBezTo>
                    <a:pt x="f467" y="f468"/>
                    <a:pt x="f469" y="f470"/>
                    <a:pt x="f471" y="f472"/>
                  </a:cubicBezTo>
                  <a:lnTo>
                    <a:pt x="f471" y="f8"/>
                  </a:ln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15">
              <a:extLst>
                <a:ext uri="{FF2B5EF4-FFF2-40B4-BE49-F238E27FC236}">
                  <a16:creationId xmlns:a16="http://schemas.microsoft.com/office/drawing/2014/main" id="{56DD2FCC-F721-B09D-E6B5-D2DFE9AB3007}"/>
                </a:ext>
              </a:extLst>
            </p:cNvPr>
            <p:cNvSpPr/>
            <p:nvPr/>
          </p:nvSpPr>
          <p:spPr>
            <a:xfrm>
              <a:off x="0" y="3455819"/>
              <a:ext cx="12188952" cy="64167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82100"/>
                <a:gd name="f7" fmla="val 544245"/>
                <a:gd name="f8" fmla="val 154189"/>
                <a:gd name="f9" fmla="val 9137618"/>
                <a:gd name="f10" fmla="val 157142"/>
                <a:gd name="f11" fmla="val 9092851"/>
                <a:gd name="f12" fmla="val 159904"/>
                <a:gd name="f13" fmla="val 9047702"/>
                <a:gd name="f14" fmla="val 162762"/>
                <a:gd name="f15" fmla="val 8917114"/>
                <a:gd name="f16" fmla="val 170668"/>
                <a:gd name="f17" fmla="val 8784717"/>
                <a:gd name="f18" fmla="val 178002"/>
                <a:gd name="f19" fmla="val 8652224"/>
                <a:gd name="f20" fmla="val 178287"/>
                <a:gd name="f21" fmla="val 8519732"/>
                <a:gd name="f22" fmla="val 178764"/>
                <a:gd name="f23" fmla="val 8387049"/>
                <a:gd name="f24" fmla="val 171239"/>
                <a:gd name="f25" fmla="val 8255603"/>
                <a:gd name="f26" fmla="val 161047"/>
                <a:gd name="f27" fmla="val 8189881"/>
                <a:gd name="f28" fmla="val 155904"/>
                <a:gd name="f29" fmla="val 8124539"/>
                <a:gd name="f30" fmla="val 149236"/>
                <a:gd name="f31" fmla="val 8060722"/>
                <a:gd name="f32" fmla="val 140854"/>
                <a:gd name="f33" fmla="val 8044815"/>
                <a:gd name="f34" fmla="val 138759"/>
                <a:gd name="f35" fmla="val 8029099"/>
                <a:gd name="f36" fmla="val 136473"/>
                <a:gd name="f37" fmla="val 8013478"/>
                <a:gd name="f38" fmla="val 134187"/>
                <a:gd name="f39" fmla="val 7990428"/>
                <a:gd name="f40" fmla="val 130567"/>
                <a:gd name="f41" fmla="val 7964139"/>
                <a:gd name="f42" fmla="val 126853"/>
                <a:gd name="f43" fmla="val 7946708"/>
                <a:gd name="f44" fmla="val 124376"/>
                <a:gd name="f45" fmla="val 7928896"/>
                <a:gd name="f46" fmla="val 121709"/>
                <a:gd name="f47" fmla="val 7911656"/>
                <a:gd name="f48" fmla="val 119518"/>
                <a:gd name="f49" fmla="val 7860220"/>
                <a:gd name="f50" fmla="val 113232"/>
                <a:gd name="f51" fmla="val 7723728"/>
                <a:gd name="f52" fmla="val 96277"/>
                <a:gd name="f53" fmla="val 7589044"/>
                <a:gd name="f54" fmla="val 83038"/>
                <a:gd name="f55" fmla="val 7453884"/>
                <a:gd name="f56" fmla="val 70369"/>
                <a:gd name="f57" fmla="val 7318915"/>
                <a:gd name="f58" fmla="val 57701"/>
                <a:gd name="f59" fmla="val 7184041"/>
                <a:gd name="f60" fmla="val 46366"/>
                <a:gd name="f61" fmla="val 7048976"/>
                <a:gd name="f62" fmla="val 36556"/>
                <a:gd name="f63" fmla="val 6981444"/>
                <a:gd name="f64" fmla="val 31793"/>
                <a:gd name="f65" fmla="val 6913912"/>
                <a:gd name="f66" fmla="val 26840"/>
                <a:gd name="f67" fmla="val 6846285"/>
                <a:gd name="f68" fmla="val 22649"/>
                <a:gd name="f69" fmla="val 6778657"/>
                <a:gd name="f70" fmla="val 18553"/>
                <a:gd name="f71" fmla="val 6710934"/>
                <a:gd name="f72" fmla="val 14934"/>
                <a:gd name="f73" fmla="val 6643212"/>
                <a:gd name="f74" fmla="val 11600"/>
                <a:gd name="f75" fmla="val 6541485"/>
                <a:gd name="f76" fmla="val 7314"/>
                <a:gd name="f77" fmla="val 6507576"/>
                <a:gd name="f78" fmla="val 5790"/>
                <a:gd name="f79" fmla="val 6473667"/>
                <a:gd name="f80" fmla="val 4647"/>
                <a:gd name="f81" fmla="val 6439567"/>
                <a:gd name="f82" fmla="val 3885"/>
                <a:gd name="f83" fmla="val 6337459"/>
                <a:gd name="f84" fmla="val 1313"/>
                <a:gd name="f85" fmla="val 6234970"/>
                <a:gd name="f86" fmla="val 75"/>
                <a:gd name="f87" fmla="val 6166295"/>
                <a:gd name="f88" fmla="+- 0 0 116"/>
                <a:gd name="f89" fmla="val 6097715"/>
                <a:gd name="f90" fmla="val 6027802"/>
                <a:gd name="f91" fmla="val 2265"/>
                <a:gd name="f92" fmla="val 5993320"/>
                <a:gd name="f93" fmla="val 3123"/>
                <a:gd name="f94" fmla="val 5957412"/>
                <a:gd name="f95" fmla="val 4456"/>
                <a:gd name="f96" fmla="val 5921978"/>
                <a:gd name="f97" fmla="val 6552"/>
                <a:gd name="f98" fmla="val 5886546"/>
                <a:gd name="f99" fmla="val 8552"/>
                <a:gd name="f100" fmla="val 5851112"/>
                <a:gd name="f101" fmla="val 11124"/>
                <a:gd name="f102" fmla="val 5815965"/>
                <a:gd name="f103" fmla="val 14362"/>
                <a:gd name="f104" fmla="val 5674995"/>
                <a:gd name="f105" fmla="val 27126"/>
                <a:gd name="f106" fmla="val 5538597"/>
                <a:gd name="f107" fmla="val 48938"/>
                <a:gd name="f108" fmla="val 5408390"/>
                <a:gd name="f109" fmla="val 67036"/>
                <a:gd name="f110" fmla="val 5277993"/>
                <a:gd name="f111" fmla="val 85514"/>
                <a:gd name="f112" fmla="val 5151692"/>
                <a:gd name="f113" fmla="val 99039"/>
                <a:gd name="f114" fmla="val 5023866"/>
                <a:gd name="f115" fmla="val 103992"/>
                <a:gd name="f116" fmla="val 4960049"/>
                <a:gd name="f117" fmla="val 106660"/>
                <a:gd name="f118" fmla="val 4895946"/>
                <a:gd name="f119" fmla="val 107231"/>
                <a:gd name="f120" fmla="val 4831556"/>
                <a:gd name="f121" fmla="val 106374"/>
                <a:gd name="f122" fmla="val 4767167"/>
                <a:gd name="f123" fmla="val 105231"/>
                <a:gd name="f124" fmla="val 4702588"/>
                <a:gd name="f125" fmla="val 102468"/>
                <a:gd name="f126" fmla="val 4637723"/>
                <a:gd name="f127" fmla="val 98754"/>
                <a:gd name="f128" fmla="val 4572762"/>
                <a:gd name="f129" fmla="val 95230"/>
                <a:gd name="f130" fmla="val 4507992"/>
                <a:gd name="f131" fmla="val 88848"/>
                <a:gd name="f132" fmla="val 4442460"/>
                <a:gd name="f133" fmla="val 4408837"/>
                <a:gd name="f134" fmla="val 80752"/>
                <a:gd name="f135" fmla="val 4375214"/>
                <a:gd name="f136" fmla="val 79228"/>
                <a:gd name="f137" fmla="val 4341686"/>
                <a:gd name="f138" fmla="val 77227"/>
                <a:gd name="f139" fmla="val 4308158"/>
                <a:gd name="f140" fmla="val 75227"/>
                <a:gd name="f141" fmla="val 4274534"/>
                <a:gd name="f142" fmla="val 73417"/>
                <a:gd name="f143" fmla="val 4241006"/>
                <a:gd name="f144" fmla="val 71989"/>
                <a:gd name="f145" fmla="val 4106895"/>
                <a:gd name="f146" fmla="val 65131"/>
                <a:gd name="f147" fmla="val 3971925"/>
                <a:gd name="f148" fmla="val 59797"/>
                <a:gd name="f149" fmla="val 3836956"/>
                <a:gd name="f150" fmla="val 54177"/>
                <a:gd name="f151" fmla="val 3634549"/>
                <a:gd name="f152" fmla="val 45414"/>
                <a:gd name="f153" fmla="val 3533394"/>
                <a:gd name="f154" fmla="val 40461"/>
                <a:gd name="f155" fmla="val 3481959"/>
                <a:gd name="f156" fmla="val 37889"/>
                <a:gd name="f157" fmla="val 3464719"/>
                <a:gd name="f158" fmla="val 37127"/>
                <a:gd name="f159" fmla="val 3447479"/>
                <a:gd name="f160" fmla="val 36079"/>
                <a:gd name="f161" fmla="val 3430238"/>
                <a:gd name="f162" fmla="val 35889"/>
                <a:gd name="f163" fmla="val 3292602"/>
                <a:gd name="f164" fmla="val 31126"/>
                <a:gd name="f165" fmla="val 3156299"/>
                <a:gd name="f166" fmla="val 33603"/>
                <a:gd name="f167" fmla="val 3020473"/>
                <a:gd name="f168" fmla="val 37603"/>
                <a:gd name="f169" fmla="val 2884741"/>
                <a:gd name="f170" fmla="val 41985"/>
                <a:gd name="f171" fmla="val 2749487"/>
                <a:gd name="f172" fmla="val 48843"/>
                <a:gd name="f173" fmla="val 2614422"/>
                <a:gd name="f174" fmla="val 56844"/>
                <a:gd name="f175" fmla="val 2208657"/>
                <a:gd name="f176" fmla="val 81609"/>
                <a:gd name="f177" fmla="val 2073116"/>
                <a:gd name="f178" fmla="val 89991"/>
                <a:gd name="f179" fmla="val 1937195"/>
                <a:gd name="f180" fmla="val 97515"/>
                <a:gd name="f181" fmla="val 1800606"/>
                <a:gd name="f182" fmla="val 107612"/>
                <a:gd name="f183" fmla="val 1732217"/>
                <a:gd name="f184" fmla="val 112184"/>
                <a:gd name="f185" fmla="val 1663827"/>
                <a:gd name="f186" fmla="val 117804"/>
                <a:gd name="f187" fmla="val 1594676"/>
                <a:gd name="f188" fmla="val 124948"/>
                <a:gd name="f189" fmla="val 1491996"/>
                <a:gd name="f190" fmla="val 136568"/>
                <a:gd name="f191" fmla="val 1442942"/>
                <a:gd name="f192" fmla="val 141902"/>
                <a:gd name="f193" fmla="val 1418463"/>
                <a:gd name="f194" fmla="val 144664"/>
                <a:gd name="f195" fmla="val 1393984"/>
                <a:gd name="f196" fmla="val 146855"/>
                <a:gd name="f197" fmla="val 1263491"/>
                <a:gd name="f198" fmla="val 159142"/>
                <a:gd name="f199" fmla="val 1134142"/>
                <a:gd name="f200" fmla="val 166667"/>
                <a:gd name="f201" fmla="val 1006697"/>
                <a:gd name="f202" fmla="val 169810"/>
                <a:gd name="f203" fmla="val 942975"/>
                <a:gd name="f204" fmla="val 172001"/>
                <a:gd name="f205" fmla="val 879729"/>
                <a:gd name="f206" fmla="val 816864"/>
                <a:gd name="f207" fmla="val 170953"/>
                <a:gd name="f208" fmla="val 769906"/>
                <a:gd name="f209" fmla="val 169715"/>
                <a:gd name="f210" fmla="val 754285"/>
                <a:gd name="f211" fmla="val 169525"/>
                <a:gd name="f212" fmla="val 738569"/>
                <a:gd name="f213" fmla="val 169048"/>
                <a:gd name="f214" fmla="val 723043"/>
                <a:gd name="f215" fmla="val 168096"/>
                <a:gd name="f216" fmla="val 676370"/>
                <a:gd name="f217" fmla="val 166286"/>
                <a:gd name="f218" fmla="val 660845"/>
                <a:gd name="f219" fmla="val 165238"/>
                <a:gd name="f220" fmla="val 645414"/>
                <a:gd name="f221" fmla="val 164095"/>
                <a:gd name="f222" fmla="val 629888"/>
                <a:gd name="f223" fmla="val 163333"/>
                <a:gd name="f224" fmla="val 568071"/>
                <a:gd name="f225" fmla="val 159047"/>
                <a:gd name="f226" fmla="val 506540"/>
                <a:gd name="f227" fmla="val 154094"/>
                <a:gd name="f228" fmla="val 445484"/>
                <a:gd name="f229" fmla="val 146093"/>
                <a:gd name="f230" fmla="val 384524"/>
                <a:gd name="f231" fmla="val 137997"/>
                <a:gd name="f232" fmla="val 323850"/>
                <a:gd name="f233" fmla="val 128091"/>
                <a:gd name="f234" fmla="val 263366"/>
                <a:gd name="f235" fmla="val 115232"/>
                <a:gd name="f236" fmla="val 202787"/>
                <a:gd name="f237" fmla="val 102850"/>
                <a:gd name="f238" fmla="val 142589"/>
                <a:gd name="f239" fmla="val 87419"/>
                <a:gd name="f240" fmla="val 81439"/>
                <a:gd name="f241" fmla="val 66199"/>
                <a:gd name="f242" fmla="val 66178"/>
                <a:gd name="f243" fmla="val 50864"/>
                <a:gd name="f244" fmla="val 61702"/>
                <a:gd name="f245" fmla="val 35338"/>
                <a:gd name="f246" fmla="val 57034"/>
                <a:gd name="f247" fmla="val 46652"/>
                <a:gd name="f248" fmla="val 426795"/>
                <a:gd name="f249" fmla="val 58198"/>
                <a:gd name="f250" fmla="val 446416"/>
                <a:gd name="f251" fmla="val 117920"/>
                <a:gd name="f252" fmla="val 464323"/>
                <a:gd name="f253" fmla="val 178594"/>
                <a:gd name="f254" fmla="val 479658"/>
                <a:gd name="f255" fmla="val 319850"/>
                <a:gd name="f256" fmla="val 514901"/>
                <a:gd name="f257" fmla="val 465582"/>
                <a:gd name="f258" fmla="val 537094"/>
                <a:gd name="f259" fmla="val 610457"/>
                <a:gd name="f260" fmla="val 542619"/>
                <a:gd name="f261" fmla="val 682943"/>
                <a:gd name="f262" fmla="val 545953"/>
                <a:gd name="f263" fmla="val 755142"/>
                <a:gd name="f264" fmla="val 543762"/>
                <a:gd name="f265" fmla="val 826865"/>
                <a:gd name="f266" fmla="val 539666"/>
                <a:gd name="f267" fmla="val 898398"/>
                <a:gd name="f268" fmla="val 534523"/>
                <a:gd name="f269" fmla="val 969645"/>
                <a:gd name="f270" fmla="val 526903"/>
                <a:gd name="f271" fmla="val 1039654"/>
                <a:gd name="f272" fmla="val 515187"/>
                <a:gd name="f273" fmla="val 1180052"/>
                <a:gd name="f274" fmla="val 492517"/>
                <a:gd name="f275" fmla="val 1316736"/>
                <a:gd name="f276" fmla="val 457751"/>
                <a:gd name="f277" fmla="val 1449705"/>
                <a:gd name="f278" fmla="val 415270"/>
                <a:gd name="f279" fmla="val 1483138"/>
                <a:gd name="f280" fmla="val 405364"/>
                <a:gd name="f281" fmla="val 1515809"/>
                <a:gd name="f282" fmla="val 393172"/>
                <a:gd name="f283" fmla="val 1548765"/>
                <a:gd name="f284" fmla="val 382123"/>
                <a:gd name="f285" fmla="val 1642872"/>
                <a:gd name="f286" fmla="val 349261"/>
                <a:gd name="f287" fmla="val 1705261"/>
                <a:gd name="f288" fmla="val 328211"/>
                <a:gd name="f289" fmla="val 1768983"/>
                <a:gd name="f290" fmla="val 308208"/>
                <a:gd name="f291" fmla="val 1832991"/>
                <a:gd name="f292" fmla="val 289158"/>
                <a:gd name="f293" fmla="val 1961198"/>
                <a:gd name="f294" fmla="val 251821"/>
                <a:gd name="f295" fmla="val 2091404"/>
                <a:gd name="f296" fmla="val 219435"/>
                <a:gd name="f297" fmla="val 2222754"/>
                <a:gd name="f298" fmla="val 193623"/>
                <a:gd name="f299" fmla="val 2354199"/>
                <a:gd name="f300" fmla="val 168382"/>
                <a:gd name="f301" fmla="val 2486882"/>
                <a:gd name="f302" fmla="val 149332"/>
                <a:gd name="f303" fmla="val 2620137"/>
                <a:gd name="f304" fmla="val 138378"/>
                <a:gd name="f305" fmla="val 2753392"/>
                <a:gd name="f306" fmla="val 127424"/>
                <a:gd name="f307" fmla="val 2887123"/>
                <a:gd name="f308" fmla="val 122947"/>
                <a:gd name="f309" fmla="val 127234"/>
                <a:gd name="f310" fmla="val 3087148"/>
                <a:gd name="f311" fmla="val 129043"/>
                <a:gd name="f312" fmla="val 3153632"/>
                <a:gd name="f313" fmla="val 133711"/>
                <a:gd name="f314" fmla="val 3219736"/>
                <a:gd name="f315" fmla="val 139807"/>
                <a:gd name="f316" fmla="val 3252788"/>
                <a:gd name="f317" fmla="val 143426"/>
                <a:gd name="f318" fmla="val 3285839"/>
                <a:gd name="f319" fmla="val 146760"/>
                <a:gd name="f320" fmla="val 3318605"/>
                <a:gd name="f321" fmla="val 151713"/>
                <a:gd name="f322" fmla="val 3367754"/>
                <a:gd name="f323" fmla="val 158666"/>
                <a:gd name="f324" fmla="val 3384042"/>
                <a:gd name="f325" fmla="val 161238"/>
                <a:gd name="f326" fmla="val 3400330"/>
                <a:gd name="f327" fmla="val 164000"/>
                <a:gd name="f328" fmla="val 3416618"/>
                <a:gd name="f329" fmla="val 166858"/>
                <a:gd name="f330" fmla="val 3432905"/>
                <a:gd name="f331" fmla="val 3449003"/>
                <a:gd name="f332" fmla="val 172954"/>
                <a:gd name="f333" fmla="val 3465195"/>
                <a:gd name="f334" fmla="val 176097"/>
                <a:gd name="f335" fmla="val 3481483"/>
                <a:gd name="f336" fmla="val 179431"/>
                <a:gd name="f337" fmla="val 3497199"/>
                <a:gd name="f338" fmla="val 182288"/>
                <a:gd name="f339" fmla="val 3513868"/>
                <a:gd name="f340" fmla="val 185908"/>
                <a:gd name="f341" fmla="val 3612737"/>
                <a:gd name="f342" fmla="val 207625"/>
                <a:gd name="f343" fmla="val 3810381"/>
                <a:gd name="f344" fmla="val 252106"/>
                <a:gd name="f345" fmla="val 3942112"/>
                <a:gd name="f346" fmla="val 282015"/>
                <a:gd name="f347" fmla="val 4073843"/>
                <a:gd name="f348" fmla="val 312590"/>
                <a:gd name="f349" fmla="val 4206621"/>
                <a:gd name="f350" fmla="val 339736"/>
                <a:gd name="f351" fmla="val 4239768"/>
                <a:gd name="f352" fmla="val 346785"/>
                <a:gd name="f353" fmla="val 4272915"/>
                <a:gd name="f354" fmla="val 353452"/>
                <a:gd name="f355" fmla="val 4306062"/>
                <a:gd name="f356" fmla="val 359834"/>
                <a:gd name="f357" fmla="val 4339209"/>
                <a:gd name="f358" fmla="val 366216"/>
                <a:gd name="f359" fmla="val 4372356"/>
                <a:gd name="f360" fmla="val 372979"/>
                <a:gd name="f361" fmla="val 4405503"/>
                <a:gd name="f362" fmla="val 378979"/>
                <a:gd name="f363" fmla="val 4473416"/>
                <a:gd name="f364" fmla="val 389266"/>
                <a:gd name="f365" fmla="val 4542378"/>
                <a:gd name="f366" fmla="val 398410"/>
                <a:gd name="f367" fmla="val 4611529"/>
                <a:gd name="f368" fmla="val 405745"/>
                <a:gd name="f369" fmla="val 4749832"/>
                <a:gd name="f370" fmla="val 420794"/>
                <a:gd name="f371" fmla="val 4890326"/>
                <a:gd name="f372" fmla="val 428795"/>
                <a:gd name="f373" fmla="val 5031677"/>
                <a:gd name="f374" fmla="val 427462"/>
                <a:gd name="f375" fmla="val 5102352"/>
                <a:gd name="f376" fmla="val 426985"/>
                <a:gd name="f377" fmla="val 5173028"/>
                <a:gd name="f378" fmla="val 423747"/>
                <a:gd name="f379" fmla="val 5243227"/>
                <a:gd name="f380" fmla="val 418699"/>
                <a:gd name="f381" fmla="val 5313427"/>
                <a:gd name="f382" fmla="val 413650"/>
                <a:gd name="f383" fmla="val 5382959"/>
                <a:gd name="f384" fmla="val 406030"/>
                <a:gd name="f385" fmla="val 5451062"/>
                <a:gd name="f386" fmla="val 398029"/>
                <a:gd name="f387" fmla="val 5587651"/>
                <a:gd name="f388" fmla="val 381551"/>
                <a:gd name="f389" fmla="val 5717381"/>
                <a:gd name="f390" fmla="val 362501"/>
                <a:gd name="f391" fmla="val 5844635"/>
                <a:gd name="f392" fmla="val 353071"/>
                <a:gd name="f393" fmla="val 5876544"/>
                <a:gd name="f394" fmla="val 350690"/>
                <a:gd name="f395" fmla="val 5908262"/>
                <a:gd name="f396" fmla="val 348404"/>
                <a:gd name="f397" fmla="val 5939981"/>
                <a:gd name="f398" fmla="val 346975"/>
                <a:gd name="f399" fmla="val 5971794"/>
                <a:gd name="f400" fmla="val 345356"/>
                <a:gd name="f401" fmla="val 6003036"/>
                <a:gd name="f402" fmla="val 344308"/>
                <a:gd name="f403" fmla="val 6035898"/>
                <a:gd name="f404" fmla="val 344118"/>
                <a:gd name="f405" fmla="val 6100477"/>
                <a:gd name="f406" fmla="val 343070"/>
                <a:gd name="f407" fmla="val 6166390"/>
                <a:gd name="f408" fmla="val 343356"/>
                <a:gd name="f409" fmla="val 6232303"/>
                <a:gd name="f410" fmla="val 343642"/>
                <a:gd name="f411" fmla="val 6364415"/>
                <a:gd name="f412" fmla="val 344880"/>
                <a:gd name="f413" fmla="val 6497669"/>
                <a:gd name="f414" fmla="val 347833"/>
                <a:gd name="f415" fmla="val 6630924"/>
                <a:gd name="f416" fmla="val 351071"/>
                <a:gd name="f417" fmla="val 6831140"/>
                <a:gd name="f418" fmla="val 356596"/>
                <a:gd name="f419" fmla="val 7031545"/>
                <a:gd name="f420" fmla="val 7165086"/>
                <a:gd name="f421" fmla="val 367454"/>
                <a:gd name="f422" fmla="val 7298818"/>
                <a:gd name="f423" fmla="val 371835"/>
                <a:gd name="f424" fmla="val 7432262"/>
                <a:gd name="f425" fmla="val 378408"/>
                <a:gd name="f426" fmla="val 7565518"/>
                <a:gd name="f427" fmla="val 384790"/>
                <a:gd name="f428" fmla="val 7699153"/>
                <a:gd name="f429" fmla="val 392124"/>
                <a:gd name="f430" fmla="val 7830312"/>
                <a:gd name="f431" fmla="val 402506"/>
                <a:gd name="f432" fmla="val 7879270"/>
                <a:gd name="f433" fmla="val 406792"/>
                <a:gd name="f434" fmla="val 7926895"/>
                <a:gd name="f435" fmla="val 411745"/>
                <a:gd name="f436" fmla="val 7977569"/>
                <a:gd name="f437" fmla="val 417175"/>
                <a:gd name="f438" fmla="val 7995380"/>
                <a:gd name="f439" fmla="val 418984"/>
                <a:gd name="f440" fmla="val 8013097"/>
                <a:gd name="f441" fmla="val 420699"/>
                <a:gd name="f442" fmla="val 8030623"/>
                <a:gd name="f443" fmla="val 422127"/>
                <a:gd name="f444" fmla="val 8100632"/>
                <a:gd name="f445" fmla="val 427843"/>
                <a:gd name="f446" fmla="val 8169402"/>
                <a:gd name="f447" fmla="val 431748"/>
                <a:gd name="f448" fmla="val 8237982"/>
                <a:gd name="f449" fmla="val 435177"/>
                <a:gd name="f450" fmla="val 8375047"/>
                <a:gd name="f451" fmla="val 442035"/>
                <a:gd name="f452" fmla="val 8511254"/>
                <a:gd name="f453" fmla="val 444511"/>
                <a:gd name="f454" fmla="val 8647748"/>
                <a:gd name="f455" fmla="val 449464"/>
                <a:gd name="f456" fmla="val 8715946"/>
                <a:gd name="f457" fmla="val 451750"/>
                <a:gd name="f458" fmla="val 8784336"/>
                <a:gd name="f459" fmla="val 454513"/>
                <a:gd name="f460" fmla="val 8852821"/>
                <a:gd name="f461" fmla="val 456132"/>
                <a:gd name="f462" fmla="val 8887111"/>
                <a:gd name="f463" fmla="val 456989"/>
                <a:gd name="f464" fmla="val 8921401"/>
                <a:gd name="f465" fmla="val 8955786"/>
                <a:gd name="f466" fmla="val 458132"/>
                <a:gd name="f467" fmla="val 8990171"/>
                <a:gd name="f468" fmla="val 458323"/>
                <a:gd name="f469" fmla="val 9024651"/>
                <a:gd name="f470" fmla="val 458227"/>
                <a:gd name="f471" fmla="val 9059227"/>
                <a:gd name="f472" fmla="val 9099995"/>
                <a:gd name="f473" fmla="val 9140857"/>
                <a:gd name="f474" fmla="val 455275"/>
                <a:gd name="f475" fmla="val 9182005"/>
                <a:gd name="f476" fmla="val 452512"/>
                <a:gd name="f477" fmla="+- 0 0 -90"/>
                <a:gd name="f478" fmla="*/ f3 1 9182100"/>
                <a:gd name="f479" fmla="*/ f4 1 544245"/>
                <a:gd name="f480" fmla="+- f7 0 f5"/>
                <a:gd name="f481" fmla="+- f6 0 f5"/>
                <a:gd name="f482" fmla="*/ f477 f0 1"/>
                <a:gd name="f483" fmla="*/ f481 1 9182100"/>
                <a:gd name="f484" fmla="*/ f480 1 544245"/>
                <a:gd name="f485" fmla="*/ 9182100 f481 1"/>
                <a:gd name="f486" fmla="*/ 154189 f480 1"/>
                <a:gd name="f487" fmla="*/ 9047702 f481 1"/>
                <a:gd name="f488" fmla="*/ 162762 f480 1"/>
                <a:gd name="f489" fmla="*/ 8652224 f481 1"/>
                <a:gd name="f490" fmla="*/ 178287 f480 1"/>
                <a:gd name="f491" fmla="*/ 8255603 f481 1"/>
                <a:gd name="f492" fmla="*/ 161047 f480 1"/>
                <a:gd name="f493" fmla="*/ 8060722 f481 1"/>
                <a:gd name="f494" fmla="*/ 140854 f480 1"/>
                <a:gd name="f495" fmla="*/ 8013478 f481 1"/>
                <a:gd name="f496" fmla="*/ 134187 f480 1"/>
                <a:gd name="f497" fmla="*/ 7990428 f481 1"/>
                <a:gd name="f498" fmla="*/ 130567 f480 1"/>
                <a:gd name="f499" fmla="*/ 7964139 f481 1"/>
                <a:gd name="f500" fmla="*/ 126853 f480 1"/>
                <a:gd name="f501" fmla="*/ 7911656 f481 1"/>
                <a:gd name="f502" fmla="*/ 119518 f480 1"/>
                <a:gd name="f503" fmla="*/ 7860220 f481 1"/>
                <a:gd name="f504" fmla="*/ 113232 f480 1"/>
                <a:gd name="f505" fmla="*/ 7453884 f481 1"/>
                <a:gd name="f506" fmla="*/ 70369 f480 1"/>
                <a:gd name="f507" fmla="*/ 7048976 f481 1"/>
                <a:gd name="f508" fmla="*/ 36556 f480 1"/>
                <a:gd name="f509" fmla="*/ 6846285 f481 1"/>
                <a:gd name="f510" fmla="*/ 22649 f480 1"/>
                <a:gd name="f511" fmla="*/ 6643212 f481 1"/>
                <a:gd name="f512" fmla="*/ 11600 f480 1"/>
                <a:gd name="f513" fmla="*/ 6541485 f481 1"/>
                <a:gd name="f514" fmla="*/ 7314 f480 1"/>
                <a:gd name="f515" fmla="*/ 6439567 f481 1"/>
                <a:gd name="f516" fmla="*/ 3885 f480 1"/>
                <a:gd name="f517" fmla="*/ 6337459 f481 1"/>
                <a:gd name="f518" fmla="*/ 1313 f480 1"/>
                <a:gd name="f519" fmla="*/ 6234970 f481 1"/>
                <a:gd name="f520" fmla="*/ 75 f480 1"/>
                <a:gd name="f521" fmla="*/ 6027802 f481 1"/>
                <a:gd name="f522" fmla="*/ 2265 f480 1"/>
                <a:gd name="f523" fmla="*/ 5921978 f481 1"/>
                <a:gd name="f524" fmla="*/ 6552 f480 1"/>
                <a:gd name="f525" fmla="*/ 5815965 f481 1"/>
                <a:gd name="f526" fmla="*/ 14362 f480 1"/>
                <a:gd name="f527" fmla="*/ 5408390 f481 1"/>
                <a:gd name="f528" fmla="*/ 67036 f480 1"/>
                <a:gd name="f529" fmla="*/ 5023866 f481 1"/>
                <a:gd name="f530" fmla="*/ 103992 f480 1"/>
                <a:gd name="f531" fmla="*/ 4831556 f481 1"/>
                <a:gd name="f532" fmla="*/ 106374 f480 1"/>
                <a:gd name="f533" fmla="*/ 4637723 f481 1"/>
                <a:gd name="f534" fmla="*/ 98754 f480 1"/>
                <a:gd name="f535" fmla="*/ 4442460 f481 1"/>
                <a:gd name="f536" fmla="*/ 83038 f480 1"/>
                <a:gd name="f537" fmla="*/ 4341686 f481 1"/>
                <a:gd name="f538" fmla="*/ 77227 f480 1"/>
                <a:gd name="f539" fmla="*/ 4241006 f481 1"/>
                <a:gd name="f540" fmla="*/ 71989 f480 1"/>
                <a:gd name="f541" fmla="*/ 3836956 f481 1"/>
                <a:gd name="f542" fmla="*/ 54177 f480 1"/>
                <a:gd name="f543" fmla="*/ 3634549 f481 1"/>
                <a:gd name="f544" fmla="*/ 45414 f480 1"/>
                <a:gd name="f545" fmla="*/ 3533394 f481 1"/>
                <a:gd name="f546" fmla="*/ 40461 f480 1"/>
                <a:gd name="f547" fmla="*/ 3481959 f481 1"/>
                <a:gd name="f548" fmla="*/ 37889 f480 1"/>
                <a:gd name="f549" fmla="*/ 3430238 f481 1"/>
                <a:gd name="f550" fmla="*/ 35889 f480 1"/>
                <a:gd name="f551" fmla="*/ 3020473 f481 1"/>
                <a:gd name="f552" fmla="*/ 37603 f480 1"/>
                <a:gd name="f553" fmla="*/ 2614422 f481 1"/>
                <a:gd name="f554" fmla="*/ 56844 f480 1"/>
                <a:gd name="f555" fmla="*/ 2208657 f481 1"/>
                <a:gd name="f556" fmla="*/ 81609 f480 1"/>
                <a:gd name="f557" fmla="*/ 1800606 f481 1"/>
                <a:gd name="f558" fmla="*/ 107612 f480 1"/>
                <a:gd name="f559" fmla="*/ 1594676 f481 1"/>
                <a:gd name="f560" fmla="*/ 124948 f480 1"/>
                <a:gd name="f561" fmla="*/ 1491996 f481 1"/>
                <a:gd name="f562" fmla="*/ 136568 f480 1"/>
                <a:gd name="f563" fmla="*/ 1442942 f481 1"/>
                <a:gd name="f564" fmla="*/ 141902 f480 1"/>
                <a:gd name="f565" fmla="*/ 1418463 f481 1"/>
                <a:gd name="f566" fmla="*/ 144664 f480 1"/>
                <a:gd name="f567" fmla="*/ 1393984 f481 1"/>
                <a:gd name="f568" fmla="*/ 146855 f480 1"/>
                <a:gd name="f569" fmla="*/ 1006697 f481 1"/>
                <a:gd name="f570" fmla="*/ 169810 f480 1"/>
                <a:gd name="f571" fmla="*/ 816864 f481 1"/>
                <a:gd name="f572" fmla="*/ 170953 f480 1"/>
                <a:gd name="f573" fmla="*/ 769906 f481 1"/>
                <a:gd name="f574" fmla="*/ 169715 f480 1"/>
                <a:gd name="f575" fmla="*/ 723043 f481 1"/>
                <a:gd name="f576" fmla="*/ 168096 f480 1"/>
                <a:gd name="f577" fmla="*/ 676370 f481 1"/>
                <a:gd name="f578" fmla="*/ 166286 f480 1"/>
                <a:gd name="f579" fmla="*/ 629888 f481 1"/>
                <a:gd name="f580" fmla="*/ 163333 f480 1"/>
                <a:gd name="f581" fmla="*/ 445484 f481 1"/>
                <a:gd name="f582" fmla="*/ 146093 f480 1"/>
                <a:gd name="f583" fmla="*/ 263366 f481 1"/>
                <a:gd name="f584" fmla="*/ 115232 f480 1"/>
                <a:gd name="f585" fmla="*/ 81439 f481 1"/>
                <a:gd name="f586" fmla="*/ 35338 f481 1"/>
                <a:gd name="f587" fmla="*/ 57034 f480 1"/>
                <a:gd name="f588" fmla="*/ 0 f481 1"/>
                <a:gd name="f589" fmla="*/ 46652 f480 1"/>
                <a:gd name="f590" fmla="*/ 426795 f480 1"/>
                <a:gd name="f591" fmla="*/ 178594 f481 1"/>
                <a:gd name="f592" fmla="*/ 479658 f480 1"/>
                <a:gd name="f593" fmla="*/ 610457 f481 1"/>
                <a:gd name="f594" fmla="*/ 542619 f480 1"/>
                <a:gd name="f595" fmla="*/ 826865 f481 1"/>
                <a:gd name="f596" fmla="*/ 539666 f480 1"/>
                <a:gd name="f597" fmla="*/ 1039654 f481 1"/>
                <a:gd name="f598" fmla="*/ 515187 f480 1"/>
                <a:gd name="f599" fmla="*/ 1449705 f481 1"/>
                <a:gd name="f600" fmla="*/ 415270 f480 1"/>
                <a:gd name="f601" fmla="*/ 1548765 f481 1"/>
                <a:gd name="f602" fmla="*/ 382123 f480 1"/>
                <a:gd name="f603" fmla="*/ 1642872 f481 1"/>
                <a:gd name="f604" fmla="*/ 349261 f480 1"/>
                <a:gd name="f605" fmla="*/ 1832991 f481 1"/>
                <a:gd name="f606" fmla="*/ 289158 f480 1"/>
                <a:gd name="f607" fmla="*/ 2222754 f481 1"/>
                <a:gd name="f608" fmla="*/ 193623 f480 1"/>
                <a:gd name="f609" fmla="*/ 2620137 f481 1"/>
                <a:gd name="f610" fmla="*/ 138378 f480 1"/>
                <a:gd name="f611" fmla="*/ 127234 f480 1"/>
                <a:gd name="f612" fmla="*/ 3219736 f481 1"/>
                <a:gd name="f613" fmla="*/ 139807 f480 1"/>
                <a:gd name="f614" fmla="*/ 3318605 f481 1"/>
                <a:gd name="f615" fmla="*/ 151713 f480 1"/>
                <a:gd name="f616" fmla="*/ 3367754 f481 1"/>
                <a:gd name="f617" fmla="*/ 158666 f480 1"/>
                <a:gd name="f618" fmla="*/ 3416618 f481 1"/>
                <a:gd name="f619" fmla="*/ 166858 f480 1"/>
                <a:gd name="f620" fmla="*/ 3465195 f481 1"/>
                <a:gd name="f621" fmla="*/ 176097 f480 1"/>
                <a:gd name="f622" fmla="*/ 3513868 f481 1"/>
                <a:gd name="f623" fmla="*/ 185908 f480 1"/>
                <a:gd name="f624" fmla="*/ 3612737 f481 1"/>
                <a:gd name="f625" fmla="*/ 207625 f480 1"/>
                <a:gd name="f626" fmla="*/ 3810381 f481 1"/>
                <a:gd name="f627" fmla="*/ 252106 f480 1"/>
                <a:gd name="f628" fmla="*/ 4206621 f481 1"/>
                <a:gd name="f629" fmla="*/ 339736 f480 1"/>
                <a:gd name="f630" fmla="*/ 4306062 f481 1"/>
                <a:gd name="f631" fmla="*/ 359834 f480 1"/>
                <a:gd name="f632" fmla="*/ 4405503 f481 1"/>
                <a:gd name="f633" fmla="*/ 378979 f480 1"/>
                <a:gd name="f634" fmla="*/ 4611529 f481 1"/>
                <a:gd name="f635" fmla="*/ 405745 f480 1"/>
                <a:gd name="f636" fmla="*/ 5031677 f481 1"/>
                <a:gd name="f637" fmla="*/ 427462 f480 1"/>
                <a:gd name="f638" fmla="*/ 5243227 f481 1"/>
                <a:gd name="f639" fmla="*/ 418699 f480 1"/>
                <a:gd name="f640" fmla="*/ 5451062 f481 1"/>
                <a:gd name="f641" fmla="*/ 398029 f480 1"/>
                <a:gd name="f642" fmla="*/ 5844635 f481 1"/>
                <a:gd name="f643" fmla="*/ 353071 f480 1"/>
                <a:gd name="f644" fmla="*/ 5939981 f481 1"/>
                <a:gd name="f645" fmla="*/ 346975 f480 1"/>
                <a:gd name="f646" fmla="*/ 6035898 f481 1"/>
                <a:gd name="f647" fmla="*/ 344118 f480 1"/>
                <a:gd name="f648" fmla="*/ 6232303 f481 1"/>
                <a:gd name="f649" fmla="*/ 343642 f480 1"/>
                <a:gd name="f650" fmla="*/ 6630924 f481 1"/>
                <a:gd name="f651" fmla="*/ 351071 f480 1"/>
                <a:gd name="f652" fmla="*/ 6831140 f481 1"/>
                <a:gd name="f653" fmla="*/ 356596 f480 1"/>
                <a:gd name="f654" fmla="*/ 7031545 f481 1"/>
                <a:gd name="f655" fmla="*/ 362501 f480 1"/>
                <a:gd name="f656" fmla="*/ 7432262 f481 1"/>
                <a:gd name="f657" fmla="*/ 378408 f480 1"/>
                <a:gd name="f658" fmla="*/ 7830312 f481 1"/>
                <a:gd name="f659" fmla="*/ 402506 f480 1"/>
                <a:gd name="f660" fmla="*/ 7879270 f481 1"/>
                <a:gd name="f661" fmla="*/ 406792 f480 1"/>
                <a:gd name="f662" fmla="*/ 7926895 f481 1"/>
                <a:gd name="f663" fmla="*/ 411745 f480 1"/>
                <a:gd name="f664" fmla="*/ 7977569 f481 1"/>
                <a:gd name="f665" fmla="*/ 417175 f480 1"/>
                <a:gd name="f666" fmla="*/ 8030623 f481 1"/>
                <a:gd name="f667" fmla="*/ 422127 f480 1"/>
                <a:gd name="f668" fmla="*/ 8237982 f481 1"/>
                <a:gd name="f669" fmla="*/ 435177 f480 1"/>
                <a:gd name="f670" fmla="*/ 8647748 f481 1"/>
                <a:gd name="f671" fmla="*/ 449464 f480 1"/>
                <a:gd name="f672" fmla="*/ 8852821 f481 1"/>
                <a:gd name="f673" fmla="*/ 456132 f480 1"/>
                <a:gd name="f674" fmla="*/ 8955786 f481 1"/>
                <a:gd name="f675" fmla="*/ 458132 f480 1"/>
                <a:gd name="f676" fmla="*/ 9059227 f481 1"/>
                <a:gd name="f677" fmla="*/ 457751 f480 1"/>
                <a:gd name="f678" fmla="*/ 9182005 f481 1"/>
                <a:gd name="f679" fmla="*/ 452512 f480 1"/>
                <a:gd name="f680" fmla="*/ f482 1 f2"/>
                <a:gd name="f681" fmla="*/ f485 1 9182100"/>
                <a:gd name="f682" fmla="*/ f486 1 544245"/>
                <a:gd name="f683" fmla="*/ f487 1 9182100"/>
                <a:gd name="f684" fmla="*/ f488 1 544245"/>
                <a:gd name="f685" fmla="*/ f489 1 9182100"/>
                <a:gd name="f686" fmla="*/ f490 1 544245"/>
                <a:gd name="f687" fmla="*/ f491 1 9182100"/>
                <a:gd name="f688" fmla="*/ f492 1 544245"/>
                <a:gd name="f689" fmla="*/ f493 1 9182100"/>
                <a:gd name="f690" fmla="*/ f494 1 544245"/>
                <a:gd name="f691" fmla="*/ f495 1 9182100"/>
                <a:gd name="f692" fmla="*/ f496 1 544245"/>
                <a:gd name="f693" fmla="*/ f497 1 9182100"/>
                <a:gd name="f694" fmla="*/ f498 1 544245"/>
                <a:gd name="f695" fmla="*/ f499 1 9182100"/>
                <a:gd name="f696" fmla="*/ f500 1 544245"/>
                <a:gd name="f697" fmla="*/ f501 1 9182100"/>
                <a:gd name="f698" fmla="*/ f502 1 544245"/>
                <a:gd name="f699" fmla="*/ f503 1 9182100"/>
                <a:gd name="f700" fmla="*/ f504 1 544245"/>
                <a:gd name="f701" fmla="*/ f505 1 9182100"/>
                <a:gd name="f702" fmla="*/ f506 1 544245"/>
                <a:gd name="f703" fmla="*/ f507 1 9182100"/>
                <a:gd name="f704" fmla="*/ f508 1 544245"/>
                <a:gd name="f705" fmla="*/ f509 1 9182100"/>
                <a:gd name="f706" fmla="*/ f510 1 544245"/>
                <a:gd name="f707" fmla="*/ f511 1 9182100"/>
                <a:gd name="f708" fmla="*/ f512 1 544245"/>
                <a:gd name="f709" fmla="*/ f513 1 9182100"/>
                <a:gd name="f710" fmla="*/ f514 1 544245"/>
                <a:gd name="f711" fmla="*/ f515 1 9182100"/>
                <a:gd name="f712" fmla="*/ f516 1 544245"/>
                <a:gd name="f713" fmla="*/ f517 1 9182100"/>
                <a:gd name="f714" fmla="*/ f518 1 544245"/>
                <a:gd name="f715" fmla="*/ f519 1 9182100"/>
                <a:gd name="f716" fmla="*/ f520 1 544245"/>
                <a:gd name="f717" fmla="*/ f521 1 9182100"/>
                <a:gd name="f718" fmla="*/ f522 1 544245"/>
                <a:gd name="f719" fmla="*/ f523 1 9182100"/>
                <a:gd name="f720" fmla="*/ f524 1 544245"/>
                <a:gd name="f721" fmla="*/ f525 1 9182100"/>
                <a:gd name="f722" fmla="*/ f526 1 544245"/>
                <a:gd name="f723" fmla="*/ f527 1 9182100"/>
                <a:gd name="f724" fmla="*/ f528 1 544245"/>
                <a:gd name="f725" fmla="*/ f529 1 9182100"/>
                <a:gd name="f726" fmla="*/ f530 1 544245"/>
                <a:gd name="f727" fmla="*/ f531 1 9182100"/>
                <a:gd name="f728" fmla="*/ f532 1 544245"/>
                <a:gd name="f729" fmla="*/ f533 1 9182100"/>
                <a:gd name="f730" fmla="*/ f534 1 544245"/>
                <a:gd name="f731" fmla="*/ f535 1 9182100"/>
                <a:gd name="f732" fmla="*/ f536 1 544245"/>
                <a:gd name="f733" fmla="*/ f537 1 9182100"/>
                <a:gd name="f734" fmla="*/ f538 1 544245"/>
                <a:gd name="f735" fmla="*/ f539 1 9182100"/>
                <a:gd name="f736" fmla="*/ f540 1 544245"/>
                <a:gd name="f737" fmla="*/ f541 1 9182100"/>
                <a:gd name="f738" fmla="*/ f542 1 544245"/>
                <a:gd name="f739" fmla="*/ f543 1 9182100"/>
                <a:gd name="f740" fmla="*/ f544 1 544245"/>
                <a:gd name="f741" fmla="*/ f545 1 9182100"/>
                <a:gd name="f742" fmla="*/ f546 1 544245"/>
                <a:gd name="f743" fmla="*/ f547 1 9182100"/>
                <a:gd name="f744" fmla="*/ f548 1 544245"/>
                <a:gd name="f745" fmla="*/ f549 1 9182100"/>
                <a:gd name="f746" fmla="*/ f550 1 544245"/>
                <a:gd name="f747" fmla="*/ f551 1 9182100"/>
                <a:gd name="f748" fmla="*/ f552 1 544245"/>
                <a:gd name="f749" fmla="*/ f553 1 9182100"/>
                <a:gd name="f750" fmla="*/ f554 1 544245"/>
                <a:gd name="f751" fmla="*/ f555 1 9182100"/>
                <a:gd name="f752" fmla="*/ f556 1 544245"/>
                <a:gd name="f753" fmla="*/ f557 1 9182100"/>
                <a:gd name="f754" fmla="*/ f558 1 544245"/>
                <a:gd name="f755" fmla="*/ f559 1 9182100"/>
                <a:gd name="f756" fmla="*/ f560 1 544245"/>
                <a:gd name="f757" fmla="*/ f561 1 9182100"/>
                <a:gd name="f758" fmla="*/ f562 1 544245"/>
                <a:gd name="f759" fmla="*/ f563 1 9182100"/>
                <a:gd name="f760" fmla="*/ f564 1 544245"/>
                <a:gd name="f761" fmla="*/ f565 1 9182100"/>
                <a:gd name="f762" fmla="*/ f566 1 544245"/>
                <a:gd name="f763" fmla="*/ f567 1 9182100"/>
                <a:gd name="f764" fmla="*/ f568 1 544245"/>
                <a:gd name="f765" fmla="*/ f569 1 9182100"/>
                <a:gd name="f766" fmla="*/ f570 1 544245"/>
                <a:gd name="f767" fmla="*/ f571 1 9182100"/>
                <a:gd name="f768" fmla="*/ f572 1 544245"/>
                <a:gd name="f769" fmla="*/ f573 1 9182100"/>
                <a:gd name="f770" fmla="*/ f574 1 544245"/>
                <a:gd name="f771" fmla="*/ f575 1 9182100"/>
                <a:gd name="f772" fmla="*/ f576 1 544245"/>
                <a:gd name="f773" fmla="*/ f577 1 9182100"/>
                <a:gd name="f774" fmla="*/ f578 1 544245"/>
                <a:gd name="f775" fmla="*/ f579 1 9182100"/>
                <a:gd name="f776" fmla="*/ f580 1 544245"/>
                <a:gd name="f777" fmla="*/ f581 1 9182100"/>
                <a:gd name="f778" fmla="*/ f582 1 544245"/>
                <a:gd name="f779" fmla="*/ f583 1 9182100"/>
                <a:gd name="f780" fmla="*/ f584 1 544245"/>
                <a:gd name="f781" fmla="*/ f585 1 9182100"/>
                <a:gd name="f782" fmla="*/ f586 1 9182100"/>
                <a:gd name="f783" fmla="*/ f587 1 544245"/>
                <a:gd name="f784" fmla="*/ f588 1 9182100"/>
                <a:gd name="f785" fmla="*/ f589 1 544245"/>
                <a:gd name="f786" fmla="*/ f590 1 544245"/>
                <a:gd name="f787" fmla="*/ f591 1 9182100"/>
                <a:gd name="f788" fmla="*/ f592 1 544245"/>
                <a:gd name="f789" fmla="*/ f593 1 9182100"/>
                <a:gd name="f790" fmla="*/ f594 1 544245"/>
                <a:gd name="f791" fmla="*/ f595 1 9182100"/>
                <a:gd name="f792" fmla="*/ f596 1 544245"/>
                <a:gd name="f793" fmla="*/ f597 1 9182100"/>
                <a:gd name="f794" fmla="*/ f598 1 544245"/>
                <a:gd name="f795" fmla="*/ f599 1 9182100"/>
                <a:gd name="f796" fmla="*/ f600 1 544245"/>
                <a:gd name="f797" fmla="*/ f601 1 9182100"/>
                <a:gd name="f798" fmla="*/ f602 1 544245"/>
                <a:gd name="f799" fmla="*/ f603 1 9182100"/>
                <a:gd name="f800" fmla="*/ f604 1 544245"/>
                <a:gd name="f801" fmla="*/ f605 1 9182100"/>
                <a:gd name="f802" fmla="*/ f606 1 544245"/>
                <a:gd name="f803" fmla="*/ f607 1 9182100"/>
                <a:gd name="f804" fmla="*/ f608 1 544245"/>
                <a:gd name="f805" fmla="*/ f609 1 9182100"/>
                <a:gd name="f806" fmla="*/ f610 1 544245"/>
                <a:gd name="f807" fmla="*/ f611 1 544245"/>
                <a:gd name="f808" fmla="*/ f612 1 9182100"/>
                <a:gd name="f809" fmla="*/ f613 1 544245"/>
                <a:gd name="f810" fmla="*/ f614 1 9182100"/>
                <a:gd name="f811" fmla="*/ f615 1 544245"/>
                <a:gd name="f812" fmla="*/ f616 1 9182100"/>
                <a:gd name="f813" fmla="*/ f617 1 544245"/>
                <a:gd name="f814" fmla="*/ f618 1 9182100"/>
                <a:gd name="f815" fmla="*/ f619 1 544245"/>
                <a:gd name="f816" fmla="*/ f620 1 9182100"/>
                <a:gd name="f817" fmla="*/ f621 1 544245"/>
                <a:gd name="f818" fmla="*/ f622 1 9182100"/>
                <a:gd name="f819" fmla="*/ f623 1 544245"/>
                <a:gd name="f820" fmla="*/ f624 1 9182100"/>
                <a:gd name="f821" fmla="*/ f625 1 544245"/>
                <a:gd name="f822" fmla="*/ f626 1 9182100"/>
                <a:gd name="f823" fmla="*/ f627 1 544245"/>
                <a:gd name="f824" fmla="*/ f628 1 9182100"/>
                <a:gd name="f825" fmla="*/ f629 1 544245"/>
                <a:gd name="f826" fmla="*/ f630 1 9182100"/>
                <a:gd name="f827" fmla="*/ f631 1 544245"/>
                <a:gd name="f828" fmla="*/ f632 1 9182100"/>
                <a:gd name="f829" fmla="*/ f633 1 544245"/>
                <a:gd name="f830" fmla="*/ f634 1 9182100"/>
                <a:gd name="f831" fmla="*/ f635 1 544245"/>
                <a:gd name="f832" fmla="*/ f636 1 9182100"/>
                <a:gd name="f833" fmla="*/ f637 1 544245"/>
                <a:gd name="f834" fmla="*/ f638 1 9182100"/>
                <a:gd name="f835" fmla="*/ f639 1 544245"/>
                <a:gd name="f836" fmla="*/ f640 1 9182100"/>
                <a:gd name="f837" fmla="*/ f641 1 544245"/>
                <a:gd name="f838" fmla="*/ f642 1 9182100"/>
                <a:gd name="f839" fmla="*/ f643 1 544245"/>
                <a:gd name="f840" fmla="*/ f644 1 9182100"/>
                <a:gd name="f841" fmla="*/ f645 1 544245"/>
                <a:gd name="f842" fmla="*/ f646 1 9182100"/>
                <a:gd name="f843" fmla="*/ f647 1 544245"/>
                <a:gd name="f844" fmla="*/ f648 1 9182100"/>
                <a:gd name="f845" fmla="*/ f649 1 544245"/>
                <a:gd name="f846" fmla="*/ f650 1 9182100"/>
                <a:gd name="f847" fmla="*/ f651 1 544245"/>
                <a:gd name="f848" fmla="*/ f652 1 9182100"/>
                <a:gd name="f849" fmla="*/ f653 1 544245"/>
                <a:gd name="f850" fmla="*/ f654 1 9182100"/>
                <a:gd name="f851" fmla="*/ f655 1 544245"/>
                <a:gd name="f852" fmla="*/ f656 1 9182100"/>
                <a:gd name="f853" fmla="*/ f657 1 544245"/>
                <a:gd name="f854" fmla="*/ f658 1 9182100"/>
                <a:gd name="f855" fmla="*/ f659 1 544245"/>
                <a:gd name="f856" fmla="*/ f660 1 9182100"/>
                <a:gd name="f857" fmla="*/ f661 1 544245"/>
                <a:gd name="f858" fmla="*/ f662 1 9182100"/>
                <a:gd name="f859" fmla="*/ f663 1 544245"/>
                <a:gd name="f860" fmla="*/ f664 1 9182100"/>
                <a:gd name="f861" fmla="*/ f665 1 544245"/>
                <a:gd name="f862" fmla="*/ f666 1 9182100"/>
                <a:gd name="f863" fmla="*/ f667 1 544245"/>
                <a:gd name="f864" fmla="*/ f668 1 9182100"/>
                <a:gd name="f865" fmla="*/ f669 1 544245"/>
                <a:gd name="f866" fmla="*/ f670 1 9182100"/>
                <a:gd name="f867" fmla="*/ f671 1 544245"/>
                <a:gd name="f868" fmla="*/ f672 1 9182100"/>
                <a:gd name="f869" fmla="*/ f673 1 544245"/>
                <a:gd name="f870" fmla="*/ f674 1 9182100"/>
                <a:gd name="f871" fmla="*/ f675 1 544245"/>
                <a:gd name="f872" fmla="*/ f676 1 9182100"/>
                <a:gd name="f873" fmla="*/ f677 1 544245"/>
                <a:gd name="f874" fmla="*/ f678 1 9182100"/>
                <a:gd name="f875" fmla="*/ f679 1 544245"/>
                <a:gd name="f876" fmla="*/ f5 1 f483"/>
                <a:gd name="f877" fmla="*/ f6 1 f483"/>
                <a:gd name="f878" fmla="*/ f5 1 f484"/>
                <a:gd name="f879" fmla="*/ f7 1 f484"/>
                <a:gd name="f880" fmla="+- f680 0 f1"/>
                <a:gd name="f881" fmla="*/ f681 1 f483"/>
                <a:gd name="f882" fmla="*/ f682 1 f484"/>
                <a:gd name="f883" fmla="*/ f683 1 f483"/>
                <a:gd name="f884" fmla="*/ f684 1 f484"/>
                <a:gd name="f885" fmla="*/ f685 1 f483"/>
                <a:gd name="f886" fmla="*/ f686 1 f484"/>
                <a:gd name="f887" fmla="*/ f687 1 f483"/>
                <a:gd name="f888" fmla="*/ f688 1 f484"/>
                <a:gd name="f889" fmla="*/ f689 1 f483"/>
                <a:gd name="f890" fmla="*/ f690 1 f484"/>
                <a:gd name="f891" fmla="*/ f691 1 f483"/>
                <a:gd name="f892" fmla="*/ f692 1 f484"/>
                <a:gd name="f893" fmla="*/ f693 1 f483"/>
                <a:gd name="f894" fmla="*/ f694 1 f484"/>
                <a:gd name="f895" fmla="*/ f695 1 f483"/>
                <a:gd name="f896" fmla="*/ f696 1 f484"/>
                <a:gd name="f897" fmla="*/ f697 1 f483"/>
                <a:gd name="f898" fmla="*/ f698 1 f484"/>
                <a:gd name="f899" fmla="*/ f699 1 f483"/>
                <a:gd name="f900" fmla="*/ f700 1 f484"/>
                <a:gd name="f901" fmla="*/ f701 1 f483"/>
                <a:gd name="f902" fmla="*/ f702 1 f484"/>
                <a:gd name="f903" fmla="*/ f703 1 f483"/>
                <a:gd name="f904" fmla="*/ f704 1 f484"/>
                <a:gd name="f905" fmla="*/ f705 1 f483"/>
                <a:gd name="f906" fmla="*/ f706 1 f484"/>
                <a:gd name="f907" fmla="*/ f707 1 f483"/>
                <a:gd name="f908" fmla="*/ f708 1 f484"/>
                <a:gd name="f909" fmla="*/ f709 1 f483"/>
                <a:gd name="f910" fmla="*/ f710 1 f484"/>
                <a:gd name="f911" fmla="*/ f711 1 f483"/>
                <a:gd name="f912" fmla="*/ f712 1 f484"/>
                <a:gd name="f913" fmla="*/ f713 1 f483"/>
                <a:gd name="f914" fmla="*/ f714 1 f484"/>
                <a:gd name="f915" fmla="*/ f715 1 f483"/>
                <a:gd name="f916" fmla="*/ f716 1 f484"/>
                <a:gd name="f917" fmla="*/ f717 1 f483"/>
                <a:gd name="f918" fmla="*/ f718 1 f484"/>
                <a:gd name="f919" fmla="*/ f719 1 f483"/>
                <a:gd name="f920" fmla="*/ f720 1 f484"/>
                <a:gd name="f921" fmla="*/ f721 1 f483"/>
                <a:gd name="f922" fmla="*/ f722 1 f484"/>
                <a:gd name="f923" fmla="*/ f723 1 f483"/>
                <a:gd name="f924" fmla="*/ f724 1 f484"/>
                <a:gd name="f925" fmla="*/ f725 1 f483"/>
                <a:gd name="f926" fmla="*/ f726 1 f484"/>
                <a:gd name="f927" fmla="*/ f727 1 f483"/>
                <a:gd name="f928" fmla="*/ f728 1 f484"/>
                <a:gd name="f929" fmla="*/ f729 1 f483"/>
                <a:gd name="f930" fmla="*/ f730 1 f484"/>
                <a:gd name="f931" fmla="*/ f731 1 f483"/>
                <a:gd name="f932" fmla="*/ f732 1 f484"/>
                <a:gd name="f933" fmla="*/ f733 1 f483"/>
                <a:gd name="f934" fmla="*/ f734 1 f484"/>
                <a:gd name="f935" fmla="*/ f735 1 f483"/>
                <a:gd name="f936" fmla="*/ f736 1 f484"/>
                <a:gd name="f937" fmla="*/ f737 1 f483"/>
                <a:gd name="f938" fmla="*/ f738 1 f484"/>
                <a:gd name="f939" fmla="*/ f739 1 f483"/>
                <a:gd name="f940" fmla="*/ f740 1 f484"/>
                <a:gd name="f941" fmla="*/ f741 1 f483"/>
                <a:gd name="f942" fmla="*/ f742 1 f484"/>
                <a:gd name="f943" fmla="*/ f743 1 f483"/>
                <a:gd name="f944" fmla="*/ f744 1 f484"/>
                <a:gd name="f945" fmla="*/ f745 1 f483"/>
                <a:gd name="f946" fmla="*/ f746 1 f484"/>
                <a:gd name="f947" fmla="*/ f747 1 f483"/>
                <a:gd name="f948" fmla="*/ f748 1 f484"/>
                <a:gd name="f949" fmla="*/ f749 1 f483"/>
                <a:gd name="f950" fmla="*/ f750 1 f484"/>
                <a:gd name="f951" fmla="*/ f751 1 f483"/>
                <a:gd name="f952" fmla="*/ f752 1 f484"/>
                <a:gd name="f953" fmla="*/ f753 1 f483"/>
                <a:gd name="f954" fmla="*/ f754 1 f484"/>
                <a:gd name="f955" fmla="*/ f755 1 f483"/>
                <a:gd name="f956" fmla="*/ f756 1 f484"/>
                <a:gd name="f957" fmla="*/ f757 1 f483"/>
                <a:gd name="f958" fmla="*/ f758 1 f484"/>
                <a:gd name="f959" fmla="*/ f759 1 f483"/>
                <a:gd name="f960" fmla="*/ f760 1 f484"/>
                <a:gd name="f961" fmla="*/ f761 1 f483"/>
                <a:gd name="f962" fmla="*/ f762 1 f484"/>
                <a:gd name="f963" fmla="*/ f763 1 f483"/>
                <a:gd name="f964" fmla="*/ f764 1 f484"/>
                <a:gd name="f965" fmla="*/ f765 1 f483"/>
                <a:gd name="f966" fmla="*/ f766 1 f484"/>
                <a:gd name="f967" fmla="*/ f767 1 f483"/>
                <a:gd name="f968" fmla="*/ f768 1 f484"/>
                <a:gd name="f969" fmla="*/ f769 1 f483"/>
                <a:gd name="f970" fmla="*/ f770 1 f484"/>
                <a:gd name="f971" fmla="*/ f771 1 f483"/>
                <a:gd name="f972" fmla="*/ f772 1 f484"/>
                <a:gd name="f973" fmla="*/ f773 1 f483"/>
                <a:gd name="f974" fmla="*/ f774 1 f484"/>
                <a:gd name="f975" fmla="*/ f775 1 f483"/>
                <a:gd name="f976" fmla="*/ f776 1 f484"/>
                <a:gd name="f977" fmla="*/ f777 1 f483"/>
                <a:gd name="f978" fmla="*/ f778 1 f484"/>
                <a:gd name="f979" fmla="*/ f779 1 f483"/>
                <a:gd name="f980" fmla="*/ f780 1 f484"/>
                <a:gd name="f981" fmla="*/ f781 1 f483"/>
                <a:gd name="f982" fmla="*/ f782 1 f483"/>
                <a:gd name="f983" fmla="*/ f783 1 f484"/>
                <a:gd name="f984" fmla="*/ f784 1 f483"/>
                <a:gd name="f985" fmla="*/ f785 1 f484"/>
                <a:gd name="f986" fmla="*/ f786 1 f484"/>
                <a:gd name="f987" fmla="*/ f787 1 f483"/>
                <a:gd name="f988" fmla="*/ f788 1 f484"/>
                <a:gd name="f989" fmla="*/ f789 1 f483"/>
                <a:gd name="f990" fmla="*/ f790 1 f484"/>
                <a:gd name="f991" fmla="*/ f791 1 f483"/>
                <a:gd name="f992" fmla="*/ f792 1 f484"/>
                <a:gd name="f993" fmla="*/ f793 1 f483"/>
                <a:gd name="f994" fmla="*/ f794 1 f484"/>
                <a:gd name="f995" fmla="*/ f795 1 f483"/>
                <a:gd name="f996" fmla="*/ f796 1 f484"/>
                <a:gd name="f997" fmla="*/ f797 1 f483"/>
                <a:gd name="f998" fmla="*/ f798 1 f484"/>
                <a:gd name="f999" fmla="*/ f799 1 f483"/>
                <a:gd name="f1000" fmla="*/ f800 1 f484"/>
                <a:gd name="f1001" fmla="*/ f801 1 f483"/>
                <a:gd name="f1002" fmla="*/ f802 1 f484"/>
                <a:gd name="f1003" fmla="*/ f803 1 f483"/>
                <a:gd name="f1004" fmla="*/ f804 1 f484"/>
                <a:gd name="f1005" fmla="*/ f805 1 f483"/>
                <a:gd name="f1006" fmla="*/ f806 1 f484"/>
                <a:gd name="f1007" fmla="*/ f807 1 f484"/>
                <a:gd name="f1008" fmla="*/ f808 1 f483"/>
                <a:gd name="f1009" fmla="*/ f809 1 f484"/>
                <a:gd name="f1010" fmla="*/ f810 1 f483"/>
                <a:gd name="f1011" fmla="*/ f811 1 f484"/>
                <a:gd name="f1012" fmla="*/ f812 1 f483"/>
                <a:gd name="f1013" fmla="*/ f813 1 f484"/>
                <a:gd name="f1014" fmla="*/ f814 1 f483"/>
                <a:gd name="f1015" fmla="*/ f815 1 f484"/>
                <a:gd name="f1016" fmla="*/ f816 1 f483"/>
                <a:gd name="f1017" fmla="*/ f817 1 f484"/>
                <a:gd name="f1018" fmla="*/ f818 1 f483"/>
                <a:gd name="f1019" fmla="*/ f819 1 f484"/>
                <a:gd name="f1020" fmla="*/ f820 1 f483"/>
                <a:gd name="f1021" fmla="*/ f821 1 f484"/>
                <a:gd name="f1022" fmla="*/ f822 1 f483"/>
                <a:gd name="f1023" fmla="*/ f823 1 f484"/>
                <a:gd name="f1024" fmla="*/ f824 1 f483"/>
                <a:gd name="f1025" fmla="*/ f825 1 f484"/>
                <a:gd name="f1026" fmla="*/ f826 1 f483"/>
                <a:gd name="f1027" fmla="*/ f827 1 f484"/>
                <a:gd name="f1028" fmla="*/ f828 1 f483"/>
                <a:gd name="f1029" fmla="*/ f829 1 f484"/>
                <a:gd name="f1030" fmla="*/ f830 1 f483"/>
                <a:gd name="f1031" fmla="*/ f831 1 f484"/>
                <a:gd name="f1032" fmla="*/ f832 1 f483"/>
                <a:gd name="f1033" fmla="*/ f833 1 f484"/>
                <a:gd name="f1034" fmla="*/ f834 1 f483"/>
                <a:gd name="f1035" fmla="*/ f835 1 f484"/>
                <a:gd name="f1036" fmla="*/ f836 1 f483"/>
                <a:gd name="f1037" fmla="*/ f837 1 f484"/>
                <a:gd name="f1038" fmla="*/ f838 1 f483"/>
                <a:gd name="f1039" fmla="*/ f839 1 f484"/>
                <a:gd name="f1040" fmla="*/ f840 1 f483"/>
                <a:gd name="f1041" fmla="*/ f841 1 f484"/>
                <a:gd name="f1042" fmla="*/ f842 1 f483"/>
                <a:gd name="f1043" fmla="*/ f843 1 f484"/>
                <a:gd name="f1044" fmla="*/ f844 1 f483"/>
                <a:gd name="f1045" fmla="*/ f845 1 f484"/>
                <a:gd name="f1046" fmla="*/ f846 1 f483"/>
                <a:gd name="f1047" fmla="*/ f847 1 f484"/>
                <a:gd name="f1048" fmla="*/ f848 1 f483"/>
                <a:gd name="f1049" fmla="*/ f849 1 f484"/>
                <a:gd name="f1050" fmla="*/ f850 1 f483"/>
                <a:gd name="f1051" fmla="*/ f851 1 f484"/>
                <a:gd name="f1052" fmla="*/ f852 1 f483"/>
                <a:gd name="f1053" fmla="*/ f853 1 f484"/>
                <a:gd name="f1054" fmla="*/ f854 1 f483"/>
                <a:gd name="f1055" fmla="*/ f855 1 f484"/>
                <a:gd name="f1056" fmla="*/ f856 1 f483"/>
                <a:gd name="f1057" fmla="*/ f857 1 f484"/>
                <a:gd name="f1058" fmla="*/ f858 1 f483"/>
                <a:gd name="f1059" fmla="*/ f859 1 f484"/>
                <a:gd name="f1060" fmla="*/ f860 1 f483"/>
                <a:gd name="f1061" fmla="*/ f861 1 f484"/>
                <a:gd name="f1062" fmla="*/ f862 1 f483"/>
                <a:gd name="f1063" fmla="*/ f863 1 f484"/>
                <a:gd name="f1064" fmla="*/ f864 1 f483"/>
                <a:gd name="f1065" fmla="*/ f865 1 f484"/>
                <a:gd name="f1066" fmla="*/ f866 1 f483"/>
                <a:gd name="f1067" fmla="*/ f867 1 f484"/>
                <a:gd name="f1068" fmla="*/ f868 1 f483"/>
                <a:gd name="f1069" fmla="*/ f869 1 f484"/>
                <a:gd name="f1070" fmla="*/ f870 1 f483"/>
                <a:gd name="f1071" fmla="*/ f871 1 f484"/>
                <a:gd name="f1072" fmla="*/ f872 1 f483"/>
                <a:gd name="f1073" fmla="*/ f873 1 f484"/>
                <a:gd name="f1074" fmla="*/ f874 1 f483"/>
                <a:gd name="f1075" fmla="*/ f875 1 f484"/>
                <a:gd name="f1076" fmla="*/ f876 f478 1"/>
                <a:gd name="f1077" fmla="*/ f877 f478 1"/>
                <a:gd name="f1078" fmla="*/ f879 f479 1"/>
                <a:gd name="f1079" fmla="*/ f878 f479 1"/>
                <a:gd name="f1080" fmla="*/ f881 f478 1"/>
                <a:gd name="f1081" fmla="*/ f882 f479 1"/>
                <a:gd name="f1082" fmla="*/ f883 f478 1"/>
                <a:gd name="f1083" fmla="*/ f884 f479 1"/>
                <a:gd name="f1084" fmla="*/ f885 f478 1"/>
                <a:gd name="f1085" fmla="*/ f886 f479 1"/>
                <a:gd name="f1086" fmla="*/ f887 f478 1"/>
                <a:gd name="f1087" fmla="*/ f888 f479 1"/>
                <a:gd name="f1088" fmla="*/ f889 f478 1"/>
                <a:gd name="f1089" fmla="*/ f890 f479 1"/>
                <a:gd name="f1090" fmla="*/ f891 f478 1"/>
                <a:gd name="f1091" fmla="*/ f892 f479 1"/>
                <a:gd name="f1092" fmla="*/ f893 f478 1"/>
                <a:gd name="f1093" fmla="*/ f894 f479 1"/>
                <a:gd name="f1094" fmla="*/ f895 f478 1"/>
                <a:gd name="f1095" fmla="*/ f896 f479 1"/>
                <a:gd name="f1096" fmla="*/ f897 f478 1"/>
                <a:gd name="f1097" fmla="*/ f898 f479 1"/>
                <a:gd name="f1098" fmla="*/ f899 f478 1"/>
                <a:gd name="f1099" fmla="*/ f900 f479 1"/>
                <a:gd name="f1100" fmla="*/ f901 f478 1"/>
                <a:gd name="f1101" fmla="*/ f902 f479 1"/>
                <a:gd name="f1102" fmla="*/ f903 f478 1"/>
                <a:gd name="f1103" fmla="*/ f904 f479 1"/>
                <a:gd name="f1104" fmla="*/ f905 f478 1"/>
                <a:gd name="f1105" fmla="*/ f906 f479 1"/>
                <a:gd name="f1106" fmla="*/ f907 f478 1"/>
                <a:gd name="f1107" fmla="*/ f908 f479 1"/>
                <a:gd name="f1108" fmla="*/ f909 f478 1"/>
                <a:gd name="f1109" fmla="*/ f910 f479 1"/>
                <a:gd name="f1110" fmla="*/ f911 f478 1"/>
                <a:gd name="f1111" fmla="*/ f912 f479 1"/>
                <a:gd name="f1112" fmla="*/ f913 f478 1"/>
                <a:gd name="f1113" fmla="*/ f914 f479 1"/>
                <a:gd name="f1114" fmla="*/ f915 f478 1"/>
                <a:gd name="f1115" fmla="*/ f916 f479 1"/>
                <a:gd name="f1116" fmla="*/ f917 f478 1"/>
                <a:gd name="f1117" fmla="*/ f918 f479 1"/>
                <a:gd name="f1118" fmla="*/ f919 f478 1"/>
                <a:gd name="f1119" fmla="*/ f920 f479 1"/>
                <a:gd name="f1120" fmla="*/ f921 f478 1"/>
                <a:gd name="f1121" fmla="*/ f922 f479 1"/>
                <a:gd name="f1122" fmla="*/ f923 f478 1"/>
                <a:gd name="f1123" fmla="*/ f924 f479 1"/>
                <a:gd name="f1124" fmla="*/ f925 f478 1"/>
                <a:gd name="f1125" fmla="*/ f926 f479 1"/>
                <a:gd name="f1126" fmla="*/ f927 f478 1"/>
                <a:gd name="f1127" fmla="*/ f928 f479 1"/>
                <a:gd name="f1128" fmla="*/ f929 f478 1"/>
                <a:gd name="f1129" fmla="*/ f930 f479 1"/>
                <a:gd name="f1130" fmla="*/ f931 f478 1"/>
                <a:gd name="f1131" fmla="*/ f932 f479 1"/>
                <a:gd name="f1132" fmla="*/ f933 f478 1"/>
                <a:gd name="f1133" fmla="*/ f934 f479 1"/>
                <a:gd name="f1134" fmla="*/ f935 f478 1"/>
                <a:gd name="f1135" fmla="*/ f936 f479 1"/>
                <a:gd name="f1136" fmla="*/ f937 f478 1"/>
                <a:gd name="f1137" fmla="*/ f938 f479 1"/>
                <a:gd name="f1138" fmla="*/ f939 f478 1"/>
                <a:gd name="f1139" fmla="*/ f940 f479 1"/>
                <a:gd name="f1140" fmla="*/ f941 f478 1"/>
                <a:gd name="f1141" fmla="*/ f942 f479 1"/>
                <a:gd name="f1142" fmla="*/ f943 f478 1"/>
                <a:gd name="f1143" fmla="*/ f944 f479 1"/>
                <a:gd name="f1144" fmla="*/ f945 f478 1"/>
                <a:gd name="f1145" fmla="*/ f946 f479 1"/>
                <a:gd name="f1146" fmla="*/ f947 f478 1"/>
                <a:gd name="f1147" fmla="*/ f948 f479 1"/>
                <a:gd name="f1148" fmla="*/ f949 f478 1"/>
                <a:gd name="f1149" fmla="*/ f950 f479 1"/>
                <a:gd name="f1150" fmla="*/ f951 f478 1"/>
                <a:gd name="f1151" fmla="*/ f952 f479 1"/>
                <a:gd name="f1152" fmla="*/ f953 f478 1"/>
                <a:gd name="f1153" fmla="*/ f954 f479 1"/>
                <a:gd name="f1154" fmla="*/ f955 f478 1"/>
                <a:gd name="f1155" fmla="*/ f956 f479 1"/>
                <a:gd name="f1156" fmla="*/ f957 f478 1"/>
                <a:gd name="f1157" fmla="*/ f958 f479 1"/>
                <a:gd name="f1158" fmla="*/ f959 f478 1"/>
                <a:gd name="f1159" fmla="*/ f960 f479 1"/>
                <a:gd name="f1160" fmla="*/ f961 f478 1"/>
                <a:gd name="f1161" fmla="*/ f962 f479 1"/>
                <a:gd name="f1162" fmla="*/ f963 f478 1"/>
                <a:gd name="f1163" fmla="*/ f964 f479 1"/>
                <a:gd name="f1164" fmla="*/ f965 f478 1"/>
                <a:gd name="f1165" fmla="*/ f966 f479 1"/>
                <a:gd name="f1166" fmla="*/ f967 f478 1"/>
                <a:gd name="f1167" fmla="*/ f968 f479 1"/>
                <a:gd name="f1168" fmla="*/ f969 f478 1"/>
                <a:gd name="f1169" fmla="*/ f970 f479 1"/>
                <a:gd name="f1170" fmla="*/ f971 f478 1"/>
                <a:gd name="f1171" fmla="*/ f972 f479 1"/>
                <a:gd name="f1172" fmla="*/ f973 f478 1"/>
                <a:gd name="f1173" fmla="*/ f974 f479 1"/>
                <a:gd name="f1174" fmla="*/ f975 f478 1"/>
                <a:gd name="f1175" fmla="*/ f976 f479 1"/>
                <a:gd name="f1176" fmla="*/ f977 f478 1"/>
                <a:gd name="f1177" fmla="*/ f978 f479 1"/>
                <a:gd name="f1178" fmla="*/ f979 f478 1"/>
                <a:gd name="f1179" fmla="*/ f980 f479 1"/>
                <a:gd name="f1180" fmla="*/ f981 f478 1"/>
                <a:gd name="f1181" fmla="*/ f982 f478 1"/>
                <a:gd name="f1182" fmla="*/ f983 f479 1"/>
                <a:gd name="f1183" fmla="*/ f984 f478 1"/>
                <a:gd name="f1184" fmla="*/ f985 f479 1"/>
                <a:gd name="f1185" fmla="*/ f986 f479 1"/>
                <a:gd name="f1186" fmla="*/ f987 f478 1"/>
                <a:gd name="f1187" fmla="*/ f988 f479 1"/>
                <a:gd name="f1188" fmla="*/ f989 f478 1"/>
                <a:gd name="f1189" fmla="*/ f990 f479 1"/>
                <a:gd name="f1190" fmla="*/ f991 f478 1"/>
                <a:gd name="f1191" fmla="*/ f992 f479 1"/>
                <a:gd name="f1192" fmla="*/ f993 f478 1"/>
                <a:gd name="f1193" fmla="*/ f994 f479 1"/>
                <a:gd name="f1194" fmla="*/ f995 f478 1"/>
                <a:gd name="f1195" fmla="*/ f996 f479 1"/>
                <a:gd name="f1196" fmla="*/ f997 f478 1"/>
                <a:gd name="f1197" fmla="*/ f998 f479 1"/>
                <a:gd name="f1198" fmla="*/ f999 f478 1"/>
                <a:gd name="f1199" fmla="*/ f1000 f479 1"/>
                <a:gd name="f1200" fmla="*/ f1001 f478 1"/>
                <a:gd name="f1201" fmla="*/ f1002 f479 1"/>
                <a:gd name="f1202" fmla="*/ f1003 f478 1"/>
                <a:gd name="f1203" fmla="*/ f1004 f479 1"/>
                <a:gd name="f1204" fmla="*/ f1005 f478 1"/>
                <a:gd name="f1205" fmla="*/ f1006 f479 1"/>
                <a:gd name="f1206" fmla="*/ f1007 f479 1"/>
                <a:gd name="f1207" fmla="*/ f1008 f478 1"/>
                <a:gd name="f1208" fmla="*/ f1009 f479 1"/>
                <a:gd name="f1209" fmla="*/ f1010 f478 1"/>
                <a:gd name="f1210" fmla="*/ f1011 f479 1"/>
                <a:gd name="f1211" fmla="*/ f1012 f478 1"/>
                <a:gd name="f1212" fmla="*/ f1013 f479 1"/>
                <a:gd name="f1213" fmla="*/ f1014 f478 1"/>
                <a:gd name="f1214" fmla="*/ f1015 f479 1"/>
                <a:gd name="f1215" fmla="*/ f1016 f478 1"/>
                <a:gd name="f1216" fmla="*/ f1017 f479 1"/>
                <a:gd name="f1217" fmla="*/ f1018 f478 1"/>
                <a:gd name="f1218" fmla="*/ f1019 f479 1"/>
                <a:gd name="f1219" fmla="*/ f1020 f478 1"/>
                <a:gd name="f1220" fmla="*/ f1021 f479 1"/>
                <a:gd name="f1221" fmla="*/ f1022 f478 1"/>
                <a:gd name="f1222" fmla="*/ f1023 f479 1"/>
                <a:gd name="f1223" fmla="*/ f1024 f478 1"/>
                <a:gd name="f1224" fmla="*/ f1025 f479 1"/>
                <a:gd name="f1225" fmla="*/ f1026 f478 1"/>
                <a:gd name="f1226" fmla="*/ f1027 f479 1"/>
                <a:gd name="f1227" fmla="*/ f1028 f478 1"/>
                <a:gd name="f1228" fmla="*/ f1029 f479 1"/>
                <a:gd name="f1229" fmla="*/ f1030 f478 1"/>
                <a:gd name="f1230" fmla="*/ f1031 f479 1"/>
                <a:gd name="f1231" fmla="*/ f1032 f478 1"/>
                <a:gd name="f1232" fmla="*/ f1033 f479 1"/>
                <a:gd name="f1233" fmla="*/ f1034 f478 1"/>
                <a:gd name="f1234" fmla="*/ f1035 f479 1"/>
                <a:gd name="f1235" fmla="*/ f1036 f478 1"/>
                <a:gd name="f1236" fmla="*/ f1037 f479 1"/>
                <a:gd name="f1237" fmla="*/ f1038 f478 1"/>
                <a:gd name="f1238" fmla="*/ f1039 f479 1"/>
                <a:gd name="f1239" fmla="*/ f1040 f478 1"/>
                <a:gd name="f1240" fmla="*/ f1041 f479 1"/>
                <a:gd name="f1241" fmla="*/ f1042 f478 1"/>
                <a:gd name="f1242" fmla="*/ f1043 f479 1"/>
                <a:gd name="f1243" fmla="*/ f1044 f478 1"/>
                <a:gd name="f1244" fmla="*/ f1045 f479 1"/>
                <a:gd name="f1245" fmla="*/ f1046 f478 1"/>
                <a:gd name="f1246" fmla="*/ f1047 f479 1"/>
                <a:gd name="f1247" fmla="*/ f1048 f478 1"/>
                <a:gd name="f1248" fmla="*/ f1049 f479 1"/>
                <a:gd name="f1249" fmla="*/ f1050 f478 1"/>
                <a:gd name="f1250" fmla="*/ f1051 f479 1"/>
                <a:gd name="f1251" fmla="*/ f1052 f478 1"/>
                <a:gd name="f1252" fmla="*/ f1053 f479 1"/>
                <a:gd name="f1253" fmla="*/ f1054 f478 1"/>
                <a:gd name="f1254" fmla="*/ f1055 f479 1"/>
                <a:gd name="f1255" fmla="*/ f1056 f478 1"/>
                <a:gd name="f1256" fmla="*/ f1057 f479 1"/>
                <a:gd name="f1257" fmla="*/ f1058 f478 1"/>
                <a:gd name="f1258" fmla="*/ f1059 f479 1"/>
                <a:gd name="f1259" fmla="*/ f1060 f478 1"/>
                <a:gd name="f1260" fmla="*/ f1061 f479 1"/>
                <a:gd name="f1261" fmla="*/ f1062 f478 1"/>
                <a:gd name="f1262" fmla="*/ f1063 f479 1"/>
                <a:gd name="f1263" fmla="*/ f1064 f478 1"/>
                <a:gd name="f1264" fmla="*/ f1065 f479 1"/>
                <a:gd name="f1265" fmla="*/ f1066 f478 1"/>
                <a:gd name="f1266" fmla="*/ f1067 f479 1"/>
                <a:gd name="f1267" fmla="*/ f1068 f478 1"/>
                <a:gd name="f1268" fmla="*/ f1069 f479 1"/>
                <a:gd name="f1269" fmla="*/ f1070 f478 1"/>
                <a:gd name="f1270" fmla="*/ f1071 f479 1"/>
                <a:gd name="f1271" fmla="*/ f1072 f478 1"/>
                <a:gd name="f1272" fmla="*/ f1073 f479 1"/>
                <a:gd name="f1273" fmla="*/ f1074 f478 1"/>
                <a:gd name="f1274" fmla="*/ f1075 f47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80">
                  <a:pos x="f1080" y="f1081"/>
                </a:cxn>
                <a:cxn ang="f880">
                  <a:pos x="f1082" y="f1083"/>
                </a:cxn>
                <a:cxn ang="f880">
                  <a:pos x="f1084" y="f1085"/>
                </a:cxn>
                <a:cxn ang="f880">
                  <a:pos x="f1086" y="f1087"/>
                </a:cxn>
                <a:cxn ang="f880">
                  <a:pos x="f1088" y="f1089"/>
                </a:cxn>
                <a:cxn ang="f880">
                  <a:pos x="f1090" y="f1091"/>
                </a:cxn>
                <a:cxn ang="f880">
                  <a:pos x="f1092" y="f1093"/>
                </a:cxn>
                <a:cxn ang="f880">
                  <a:pos x="f1094" y="f1095"/>
                </a:cxn>
                <a:cxn ang="f880">
                  <a:pos x="f1096" y="f1097"/>
                </a:cxn>
                <a:cxn ang="f880">
                  <a:pos x="f1098" y="f1099"/>
                </a:cxn>
                <a:cxn ang="f880">
                  <a:pos x="f1100" y="f1101"/>
                </a:cxn>
                <a:cxn ang="f880">
                  <a:pos x="f1102" y="f1103"/>
                </a:cxn>
                <a:cxn ang="f880">
                  <a:pos x="f1104" y="f1105"/>
                </a:cxn>
                <a:cxn ang="f880">
                  <a:pos x="f1106" y="f1107"/>
                </a:cxn>
                <a:cxn ang="f880">
                  <a:pos x="f1108" y="f1109"/>
                </a:cxn>
                <a:cxn ang="f880">
                  <a:pos x="f1110" y="f1111"/>
                </a:cxn>
                <a:cxn ang="f880">
                  <a:pos x="f1112" y="f1113"/>
                </a:cxn>
                <a:cxn ang="f880">
                  <a:pos x="f1114" y="f1115"/>
                </a:cxn>
                <a:cxn ang="f880">
                  <a:pos x="f1116" y="f1117"/>
                </a:cxn>
                <a:cxn ang="f880">
                  <a:pos x="f1118" y="f1119"/>
                </a:cxn>
                <a:cxn ang="f880">
                  <a:pos x="f1120" y="f1121"/>
                </a:cxn>
                <a:cxn ang="f880">
                  <a:pos x="f1122" y="f1123"/>
                </a:cxn>
                <a:cxn ang="f880">
                  <a:pos x="f1124" y="f1125"/>
                </a:cxn>
                <a:cxn ang="f880">
                  <a:pos x="f1126" y="f1127"/>
                </a:cxn>
                <a:cxn ang="f880">
                  <a:pos x="f1128" y="f1129"/>
                </a:cxn>
                <a:cxn ang="f880">
                  <a:pos x="f1130" y="f1131"/>
                </a:cxn>
                <a:cxn ang="f880">
                  <a:pos x="f1132" y="f1133"/>
                </a:cxn>
                <a:cxn ang="f880">
                  <a:pos x="f1134" y="f1135"/>
                </a:cxn>
                <a:cxn ang="f880">
                  <a:pos x="f1136" y="f1137"/>
                </a:cxn>
                <a:cxn ang="f880">
                  <a:pos x="f1138" y="f1139"/>
                </a:cxn>
                <a:cxn ang="f880">
                  <a:pos x="f1140" y="f1141"/>
                </a:cxn>
                <a:cxn ang="f880">
                  <a:pos x="f1142" y="f1143"/>
                </a:cxn>
                <a:cxn ang="f880">
                  <a:pos x="f1144" y="f1145"/>
                </a:cxn>
                <a:cxn ang="f880">
                  <a:pos x="f1146" y="f1147"/>
                </a:cxn>
                <a:cxn ang="f880">
                  <a:pos x="f1148" y="f1149"/>
                </a:cxn>
                <a:cxn ang="f880">
                  <a:pos x="f1150" y="f1151"/>
                </a:cxn>
                <a:cxn ang="f880">
                  <a:pos x="f1152" y="f1153"/>
                </a:cxn>
                <a:cxn ang="f880">
                  <a:pos x="f1154" y="f1155"/>
                </a:cxn>
                <a:cxn ang="f880">
                  <a:pos x="f1156" y="f1157"/>
                </a:cxn>
                <a:cxn ang="f880">
                  <a:pos x="f1158" y="f1159"/>
                </a:cxn>
                <a:cxn ang="f880">
                  <a:pos x="f1160" y="f1161"/>
                </a:cxn>
                <a:cxn ang="f880">
                  <a:pos x="f1162" y="f1163"/>
                </a:cxn>
                <a:cxn ang="f880">
                  <a:pos x="f1164" y="f1165"/>
                </a:cxn>
                <a:cxn ang="f880">
                  <a:pos x="f1166" y="f1167"/>
                </a:cxn>
                <a:cxn ang="f880">
                  <a:pos x="f1168" y="f1169"/>
                </a:cxn>
                <a:cxn ang="f880">
                  <a:pos x="f1170" y="f1171"/>
                </a:cxn>
                <a:cxn ang="f880">
                  <a:pos x="f1172" y="f1173"/>
                </a:cxn>
                <a:cxn ang="f880">
                  <a:pos x="f1174" y="f1175"/>
                </a:cxn>
                <a:cxn ang="f880">
                  <a:pos x="f1176" y="f1177"/>
                </a:cxn>
                <a:cxn ang="f880">
                  <a:pos x="f1178" y="f1179"/>
                </a:cxn>
                <a:cxn ang="f880">
                  <a:pos x="f1180" y="f1101"/>
                </a:cxn>
                <a:cxn ang="f880">
                  <a:pos x="f1181" y="f1182"/>
                </a:cxn>
                <a:cxn ang="f880">
                  <a:pos x="f1183" y="f1184"/>
                </a:cxn>
                <a:cxn ang="f880">
                  <a:pos x="f1183" y="f1185"/>
                </a:cxn>
                <a:cxn ang="f880">
                  <a:pos x="f1186" y="f1187"/>
                </a:cxn>
                <a:cxn ang="f880">
                  <a:pos x="f1188" y="f1189"/>
                </a:cxn>
                <a:cxn ang="f880">
                  <a:pos x="f1190" y="f1191"/>
                </a:cxn>
                <a:cxn ang="f880">
                  <a:pos x="f1192" y="f1193"/>
                </a:cxn>
                <a:cxn ang="f880">
                  <a:pos x="f1194" y="f1195"/>
                </a:cxn>
                <a:cxn ang="f880">
                  <a:pos x="f1196" y="f1197"/>
                </a:cxn>
                <a:cxn ang="f880">
                  <a:pos x="f1198" y="f1199"/>
                </a:cxn>
                <a:cxn ang="f880">
                  <a:pos x="f1200" y="f1201"/>
                </a:cxn>
                <a:cxn ang="f880">
                  <a:pos x="f1202" y="f1203"/>
                </a:cxn>
                <a:cxn ang="f880">
                  <a:pos x="f1204" y="f1205"/>
                </a:cxn>
                <a:cxn ang="f880">
                  <a:pos x="f1146" y="f1206"/>
                </a:cxn>
                <a:cxn ang="f880">
                  <a:pos x="f1207" y="f1208"/>
                </a:cxn>
                <a:cxn ang="f880">
                  <a:pos x="f1209" y="f1210"/>
                </a:cxn>
                <a:cxn ang="f880">
                  <a:pos x="f1211" y="f1212"/>
                </a:cxn>
                <a:cxn ang="f880">
                  <a:pos x="f1213" y="f1214"/>
                </a:cxn>
                <a:cxn ang="f880">
                  <a:pos x="f1215" y="f1216"/>
                </a:cxn>
                <a:cxn ang="f880">
                  <a:pos x="f1217" y="f1218"/>
                </a:cxn>
                <a:cxn ang="f880">
                  <a:pos x="f1219" y="f1220"/>
                </a:cxn>
                <a:cxn ang="f880">
                  <a:pos x="f1221" y="f1222"/>
                </a:cxn>
                <a:cxn ang="f880">
                  <a:pos x="f1223" y="f1224"/>
                </a:cxn>
                <a:cxn ang="f880">
                  <a:pos x="f1225" y="f1226"/>
                </a:cxn>
                <a:cxn ang="f880">
                  <a:pos x="f1227" y="f1228"/>
                </a:cxn>
                <a:cxn ang="f880">
                  <a:pos x="f1229" y="f1230"/>
                </a:cxn>
                <a:cxn ang="f880">
                  <a:pos x="f1231" y="f1232"/>
                </a:cxn>
                <a:cxn ang="f880">
                  <a:pos x="f1233" y="f1234"/>
                </a:cxn>
                <a:cxn ang="f880">
                  <a:pos x="f1235" y="f1236"/>
                </a:cxn>
                <a:cxn ang="f880">
                  <a:pos x="f1237" y="f1238"/>
                </a:cxn>
                <a:cxn ang="f880">
                  <a:pos x="f1239" y="f1240"/>
                </a:cxn>
                <a:cxn ang="f880">
                  <a:pos x="f1241" y="f1242"/>
                </a:cxn>
                <a:cxn ang="f880">
                  <a:pos x="f1243" y="f1244"/>
                </a:cxn>
                <a:cxn ang="f880">
                  <a:pos x="f1245" y="f1246"/>
                </a:cxn>
                <a:cxn ang="f880">
                  <a:pos x="f1247" y="f1248"/>
                </a:cxn>
                <a:cxn ang="f880">
                  <a:pos x="f1249" y="f1250"/>
                </a:cxn>
                <a:cxn ang="f880">
                  <a:pos x="f1251" y="f1252"/>
                </a:cxn>
                <a:cxn ang="f880">
                  <a:pos x="f1253" y="f1254"/>
                </a:cxn>
                <a:cxn ang="f880">
                  <a:pos x="f1255" y="f1256"/>
                </a:cxn>
                <a:cxn ang="f880">
                  <a:pos x="f1257" y="f1258"/>
                </a:cxn>
                <a:cxn ang="f880">
                  <a:pos x="f1259" y="f1260"/>
                </a:cxn>
                <a:cxn ang="f880">
                  <a:pos x="f1261" y="f1262"/>
                </a:cxn>
                <a:cxn ang="f880">
                  <a:pos x="f1263" y="f1264"/>
                </a:cxn>
                <a:cxn ang="f880">
                  <a:pos x="f1265" y="f1266"/>
                </a:cxn>
                <a:cxn ang="f880">
                  <a:pos x="f1267" y="f1268"/>
                </a:cxn>
                <a:cxn ang="f880">
                  <a:pos x="f1269" y="f1270"/>
                </a:cxn>
                <a:cxn ang="f880">
                  <a:pos x="f1271" y="f1272"/>
                </a:cxn>
                <a:cxn ang="f880">
                  <a:pos x="f1273" y="f1274"/>
                </a:cxn>
                <a:cxn ang="f880">
                  <a:pos x="f1273" y="f1081"/>
                </a:cxn>
              </a:cxnLst>
              <a:rect l="f1076" t="f1079" r="f1077" b="f1078"/>
              <a:pathLst>
                <a:path w="9182100" h="544245">
                  <a:moveTo>
                    <a:pt x="f6" y="f8"/>
                  </a:moveTo>
                  <a:cubicBezTo>
                    <a:pt x="f9" y="f10"/>
                    <a:pt x="f11" y="f12"/>
                    <a:pt x="f13" y="f14"/>
                  </a:cubicBezTo>
                  <a:cubicBezTo>
                    <a:pt x="f15" y="f16"/>
                    <a:pt x="f17" y="f18"/>
                    <a:pt x="f19" y="f20"/>
                  </a:cubicBezTo>
                  <a:cubicBezTo>
                    <a:pt x="f21" y="f22"/>
                    <a:pt x="f23" y="f24"/>
                    <a:pt x="f25" y="f26"/>
                  </a:cubicBezTo>
                  <a:cubicBezTo>
                    <a:pt x="f27" y="f28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lnTo>
                    <a:pt x="f39" y="f40"/>
                  </a:lnTo>
                  <a:lnTo>
                    <a:pt x="f41" y="f42"/>
                  </a:lnTo>
                  <a:cubicBezTo>
                    <a:pt x="f43" y="f44"/>
                    <a:pt x="f45" y="f46"/>
                    <a:pt x="f47" y="f48"/>
                  </a:cubicBezTo>
                  <a:lnTo>
                    <a:pt x="f49" y="f50"/>
                  </a:lnTo>
                  <a:cubicBezTo>
                    <a:pt x="f51" y="f52"/>
                    <a:pt x="f53" y="f54"/>
                    <a:pt x="f55" y="f56"/>
                  </a:cubicBezTo>
                  <a:cubicBezTo>
                    <a:pt x="f57" y="f58"/>
                    <a:pt x="f59" y="f60"/>
                    <a:pt x="f61" y="f62"/>
                  </a:cubicBezTo>
                  <a:cubicBezTo>
                    <a:pt x="f63" y="f64"/>
                    <a:pt x="f65" y="f66"/>
                    <a:pt x="f67" y="f68"/>
                  </a:cubicBezTo>
                  <a:cubicBezTo>
                    <a:pt x="f69" y="f70"/>
                    <a:pt x="f71" y="f72"/>
                    <a:pt x="f73" y="f74"/>
                  </a:cubicBezTo>
                  <a:lnTo>
                    <a:pt x="f75" y="f76"/>
                  </a:lnTo>
                  <a:cubicBezTo>
                    <a:pt x="f77" y="f78"/>
                    <a:pt x="f79" y="f80"/>
                    <a:pt x="f81" y="f82"/>
                  </a:cubicBezTo>
                  <a:lnTo>
                    <a:pt x="f83" y="f84"/>
                  </a:lnTo>
                  <a:lnTo>
                    <a:pt x="f85" y="f86"/>
                  </a:lnTo>
                  <a:cubicBezTo>
                    <a:pt x="f87" y="f88"/>
                    <a:pt x="f89" y="f88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54"/>
                  </a:cubicBezTo>
                  <a:cubicBezTo>
                    <a:pt x="f133" y="f134"/>
                    <a:pt x="f135" y="f136"/>
                    <a:pt x="f137" y="f138"/>
                  </a:cubicBezTo>
                  <a:cubicBezTo>
                    <a:pt x="f139" y="f140"/>
                    <a:pt x="f141" y="f142"/>
                    <a:pt x="f143" y="f144"/>
                  </a:cubicBezTo>
                  <a:cubicBezTo>
                    <a:pt x="f145" y="f146"/>
                    <a:pt x="f147" y="f148"/>
                    <a:pt x="f149" y="f150"/>
                  </a:cubicBezTo>
                  <a:lnTo>
                    <a:pt x="f151" y="f152"/>
                  </a:lnTo>
                  <a:lnTo>
                    <a:pt x="f153" y="f154"/>
                  </a:lnTo>
                  <a:lnTo>
                    <a:pt x="f155" y="f156"/>
                  </a:lnTo>
                  <a:cubicBezTo>
                    <a:pt x="f157" y="f158"/>
                    <a:pt x="f159" y="f160"/>
                    <a:pt x="f161" y="f162"/>
                  </a:cubicBezTo>
                  <a:cubicBezTo>
                    <a:pt x="f163" y="f164"/>
                    <a:pt x="f165" y="f166"/>
                    <a:pt x="f167" y="f168"/>
                  </a:cubicBezTo>
                  <a:cubicBezTo>
                    <a:pt x="f169" y="f170"/>
                    <a:pt x="f171" y="f172"/>
                    <a:pt x="f173" y="f174"/>
                  </a:cubicBezTo>
                  <a:lnTo>
                    <a:pt x="f175" y="f176"/>
                  </a:lnTo>
                  <a:cubicBezTo>
                    <a:pt x="f177" y="f178"/>
                    <a:pt x="f179" y="f180"/>
                    <a:pt x="f181" y="f182"/>
                  </a:cubicBezTo>
                  <a:cubicBezTo>
                    <a:pt x="f183" y="f184"/>
                    <a:pt x="f185" y="f186"/>
                    <a:pt x="f187" y="f188"/>
                  </a:cubicBezTo>
                  <a:lnTo>
                    <a:pt x="f189" y="f190"/>
                  </a:lnTo>
                  <a:lnTo>
                    <a:pt x="f191" y="f192"/>
                  </a:lnTo>
                  <a:lnTo>
                    <a:pt x="f193" y="f194"/>
                  </a:lnTo>
                  <a:lnTo>
                    <a:pt x="f195" y="f196"/>
                  </a:lnTo>
                  <a:cubicBezTo>
                    <a:pt x="f197" y="f198"/>
                    <a:pt x="f199" y="f200"/>
                    <a:pt x="f201" y="f202"/>
                  </a:cubicBezTo>
                  <a:cubicBezTo>
                    <a:pt x="f203" y="f204"/>
                    <a:pt x="f205" y="f24"/>
                    <a:pt x="f206" y="f207"/>
                  </a:cubicBezTo>
                  <a:lnTo>
                    <a:pt x="f208" y="f209"/>
                  </a:lnTo>
                  <a:cubicBezTo>
                    <a:pt x="f210" y="f211"/>
                    <a:pt x="f212" y="f213"/>
                    <a:pt x="f214" y="f215"/>
                  </a:cubicBezTo>
                  <a:lnTo>
                    <a:pt x="f216" y="f217"/>
                  </a:lnTo>
                  <a:cubicBezTo>
                    <a:pt x="f218" y="f219"/>
                    <a:pt x="f220" y="f221"/>
                    <a:pt x="f222" y="f223"/>
                  </a:cubicBezTo>
                  <a:cubicBezTo>
                    <a:pt x="f224" y="f225"/>
                    <a:pt x="f226" y="f227"/>
                    <a:pt x="f228" y="f229"/>
                  </a:cubicBezTo>
                  <a:cubicBezTo>
                    <a:pt x="f230" y="f231"/>
                    <a:pt x="f232" y="f233"/>
                    <a:pt x="f234" y="f235"/>
                  </a:cubicBezTo>
                  <a:cubicBezTo>
                    <a:pt x="f236" y="f237"/>
                    <a:pt x="f238" y="f239"/>
                    <a:pt x="f240" y="f56"/>
                  </a:cubicBezTo>
                  <a:cubicBezTo>
                    <a:pt x="f241" y="f242"/>
                    <a:pt x="f243" y="f244"/>
                    <a:pt x="f245" y="f246"/>
                  </a:cubicBezTo>
                  <a:lnTo>
                    <a:pt x="f5" y="f247"/>
                  </a:lnTo>
                  <a:lnTo>
                    <a:pt x="f5" y="f248"/>
                  </a:lnTo>
                  <a:cubicBezTo>
                    <a:pt x="f249" y="f250"/>
                    <a:pt x="f251" y="f252"/>
                    <a:pt x="f253" y="f254"/>
                  </a:cubicBezTo>
                  <a:cubicBezTo>
                    <a:pt x="f255" y="f256"/>
                    <a:pt x="f257" y="f258"/>
                    <a:pt x="f259" y="f260"/>
                  </a:cubicBezTo>
                  <a:cubicBezTo>
                    <a:pt x="f261" y="f262"/>
                    <a:pt x="f263" y="f264"/>
                    <a:pt x="f265" y="f266"/>
                  </a:cubicBezTo>
                  <a:cubicBezTo>
                    <a:pt x="f267" y="f268"/>
                    <a:pt x="f269" y="f270"/>
                    <a:pt x="f271" y="f272"/>
                  </a:cubicBezTo>
                  <a:cubicBezTo>
                    <a:pt x="f273" y="f274"/>
                    <a:pt x="f275" y="f276"/>
                    <a:pt x="f277" y="f278"/>
                  </a:cubicBezTo>
                  <a:cubicBezTo>
                    <a:pt x="f279" y="f280"/>
                    <a:pt x="f281" y="f282"/>
                    <a:pt x="f283" y="f284"/>
                  </a:cubicBezTo>
                  <a:lnTo>
                    <a:pt x="f285" y="f286"/>
                  </a:lnTo>
                  <a:cubicBezTo>
                    <a:pt x="f287" y="f288"/>
                    <a:pt x="f289" y="f290"/>
                    <a:pt x="f291" y="f292"/>
                  </a:cubicBezTo>
                  <a:cubicBezTo>
                    <a:pt x="f293" y="f294"/>
                    <a:pt x="f295" y="f296"/>
                    <a:pt x="f297" y="f298"/>
                  </a:cubicBezTo>
                  <a:cubicBezTo>
                    <a:pt x="f299" y="f300"/>
                    <a:pt x="f301" y="f302"/>
                    <a:pt x="f303" y="f304"/>
                  </a:cubicBezTo>
                  <a:cubicBezTo>
                    <a:pt x="f305" y="f306"/>
                    <a:pt x="f307" y="f308"/>
                    <a:pt x="f167" y="f309"/>
                  </a:cubicBezTo>
                  <a:cubicBezTo>
                    <a:pt x="f310" y="f311"/>
                    <a:pt x="f312" y="f313"/>
                    <a:pt x="f314" y="f315"/>
                  </a:cubicBezTo>
                  <a:cubicBezTo>
                    <a:pt x="f316" y="f317"/>
                    <a:pt x="f318" y="f319"/>
                    <a:pt x="f320" y="f321"/>
                  </a:cubicBezTo>
                  <a:lnTo>
                    <a:pt x="f322" y="f323"/>
                  </a:lnTo>
                  <a:cubicBezTo>
                    <a:pt x="f324" y="f325"/>
                    <a:pt x="f326" y="f327"/>
                    <a:pt x="f328" y="f329"/>
                  </a:cubicBezTo>
                  <a:cubicBezTo>
                    <a:pt x="f330" y="f211"/>
                    <a:pt x="f331" y="f332"/>
                    <a:pt x="f333" y="f334"/>
                  </a:cubicBezTo>
                  <a:cubicBezTo>
                    <a:pt x="f335" y="f336"/>
                    <a:pt x="f337" y="f338"/>
                    <a:pt x="f339" y="f340"/>
                  </a:cubicBezTo>
                  <a:lnTo>
                    <a:pt x="f341" y="f342"/>
                  </a:lnTo>
                  <a:lnTo>
                    <a:pt x="f343" y="f344"/>
                  </a:lnTo>
                  <a:cubicBezTo>
                    <a:pt x="f345" y="f346"/>
                    <a:pt x="f347" y="f348"/>
                    <a:pt x="f349" y="f350"/>
                  </a:cubicBezTo>
                  <a:cubicBezTo>
                    <a:pt x="f351" y="f352"/>
                    <a:pt x="f353" y="f354"/>
                    <a:pt x="f355" y="f356"/>
                  </a:cubicBezTo>
                  <a:cubicBezTo>
                    <a:pt x="f357" y="f358"/>
                    <a:pt x="f359" y="f360"/>
                    <a:pt x="f361" y="f362"/>
                  </a:cubicBezTo>
                  <a:cubicBezTo>
                    <a:pt x="f363" y="f364"/>
                    <a:pt x="f365" y="f366"/>
                    <a:pt x="f367" y="f368"/>
                  </a:cubicBezTo>
                  <a:cubicBezTo>
                    <a:pt x="f369" y="f370"/>
                    <a:pt x="f371" y="f372"/>
                    <a:pt x="f373" y="f374"/>
                  </a:cubicBezTo>
                  <a:cubicBezTo>
                    <a:pt x="f375" y="f376"/>
                    <a:pt x="f377" y="f378"/>
                    <a:pt x="f379" y="f380"/>
                  </a:cubicBezTo>
                  <a:cubicBezTo>
                    <a:pt x="f381" y="f382"/>
                    <a:pt x="f383" y="f384"/>
                    <a:pt x="f385" y="f386"/>
                  </a:cubicBezTo>
                  <a:cubicBezTo>
                    <a:pt x="f387" y="f388"/>
                    <a:pt x="f389" y="f390"/>
                    <a:pt x="f391" y="f392"/>
                  </a:cubicBezTo>
                  <a:cubicBezTo>
                    <a:pt x="f393" y="f394"/>
                    <a:pt x="f395" y="f396"/>
                    <a:pt x="f397" y="f398"/>
                  </a:cubicBezTo>
                  <a:cubicBezTo>
                    <a:pt x="f399" y="f400"/>
                    <a:pt x="f401" y="f402"/>
                    <a:pt x="f403" y="f404"/>
                  </a:cubicBezTo>
                  <a:cubicBezTo>
                    <a:pt x="f405" y="f406"/>
                    <a:pt x="f407" y="f408"/>
                    <a:pt x="f409" y="f410"/>
                  </a:cubicBezTo>
                  <a:cubicBezTo>
                    <a:pt x="f411" y="f412"/>
                    <a:pt x="f413" y="f414"/>
                    <a:pt x="f415" y="f416"/>
                  </a:cubicBezTo>
                  <a:lnTo>
                    <a:pt x="f417" y="f418"/>
                  </a:lnTo>
                  <a:lnTo>
                    <a:pt x="f419" y="f390"/>
                  </a:lnTo>
                  <a:cubicBezTo>
                    <a:pt x="f420" y="f421"/>
                    <a:pt x="f422" y="f423"/>
                    <a:pt x="f424" y="f425"/>
                  </a:cubicBezTo>
                  <a:cubicBezTo>
                    <a:pt x="f426" y="f427"/>
                    <a:pt x="f428" y="f429"/>
                    <a:pt x="f430" y="f431"/>
                  </a:cubicBezTo>
                  <a:lnTo>
                    <a:pt x="f432" y="f433"/>
                  </a:lnTo>
                  <a:lnTo>
                    <a:pt x="f434" y="f435"/>
                  </a:lnTo>
                  <a:lnTo>
                    <a:pt x="f436" y="f437"/>
                  </a:lnTo>
                  <a:cubicBezTo>
                    <a:pt x="f438" y="f439"/>
                    <a:pt x="f440" y="f441"/>
                    <a:pt x="f442" y="f443"/>
                  </a:cubicBezTo>
                  <a:cubicBezTo>
                    <a:pt x="f444" y="f445"/>
                    <a:pt x="f446" y="f447"/>
                    <a:pt x="f448" y="f449"/>
                  </a:cubicBezTo>
                  <a:cubicBezTo>
                    <a:pt x="f450" y="f451"/>
                    <a:pt x="f452" y="f453"/>
                    <a:pt x="f454" y="f455"/>
                  </a:cubicBezTo>
                  <a:cubicBezTo>
                    <a:pt x="f456" y="f457"/>
                    <a:pt x="f458" y="f459"/>
                    <a:pt x="f460" y="f461"/>
                  </a:cubicBezTo>
                  <a:cubicBezTo>
                    <a:pt x="f462" y="f463"/>
                    <a:pt x="f464" y="f276"/>
                    <a:pt x="f465" y="f466"/>
                  </a:cubicBezTo>
                  <a:cubicBezTo>
                    <a:pt x="f467" y="f468"/>
                    <a:pt x="f469" y="f470"/>
                    <a:pt x="f471" y="f276"/>
                  </a:cubicBezTo>
                  <a:cubicBezTo>
                    <a:pt x="f472" y="f463"/>
                    <a:pt x="f473" y="f474"/>
                    <a:pt x="f475" y="f476"/>
                  </a:cubicBezTo>
                  <a:lnTo>
                    <a:pt x="f475" y="f8"/>
                  </a:ln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16">
              <a:extLst>
                <a:ext uri="{FF2B5EF4-FFF2-40B4-BE49-F238E27FC236}">
                  <a16:creationId xmlns:a16="http://schemas.microsoft.com/office/drawing/2014/main" id="{C441FBDF-3525-C97C-2A07-0307E646972F}"/>
                </a:ext>
              </a:extLst>
            </p:cNvPr>
            <p:cNvSpPr/>
            <p:nvPr/>
          </p:nvSpPr>
          <p:spPr>
            <a:xfrm>
              <a:off x="0" y="3153719"/>
              <a:ext cx="12188952" cy="90269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9182100"/>
                <a:gd name="f7" fmla="val 765639"/>
                <a:gd name="f8" fmla="val 351088"/>
                <a:gd name="f9" fmla="val 9180862"/>
                <a:gd name="f10" fmla="val 9179719"/>
                <a:gd name="f11" fmla="val 350993"/>
                <a:gd name="f12" fmla="val 9178480"/>
                <a:gd name="f13" fmla="val 9047607"/>
                <a:gd name="f14" fmla="val 346421"/>
                <a:gd name="f15" fmla="val 8915591"/>
                <a:gd name="f16" fmla="val 337944"/>
                <a:gd name="f17" fmla="val 8783955"/>
                <a:gd name="f18" fmla="val 327561"/>
                <a:gd name="f19" fmla="val 8652320"/>
                <a:gd name="f20" fmla="val 316894"/>
                <a:gd name="f21" fmla="val 8520589"/>
                <a:gd name="f22" fmla="val 304416"/>
                <a:gd name="f23" fmla="val 8390763"/>
                <a:gd name="f24" fmla="val 288795"/>
                <a:gd name="f25" fmla="val 8325898"/>
                <a:gd name="f26" fmla="val 281175"/>
                <a:gd name="f27" fmla="val 8261509"/>
                <a:gd name="f28" fmla="val 272602"/>
                <a:gd name="f29" fmla="val 8199502"/>
                <a:gd name="f30" fmla="val 262601"/>
                <a:gd name="f31" fmla="val 8184070"/>
                <a:gd name="f32" fmla="val 260029"/>
                <a:gd name="f33" fmla="val 8168831"/>
                <a:gd name="f34" fmla="val 257553"/>
                <a:gd name="f35" fmla="val 8153972"/>
                <a:gd name="f36" fmla="val 254886"/>
                <a:gd name="f37" fmla="val 8131588"/>
                <a:gd name="f38" fmla="val 250790"/>
                <a:gd name="f39" fmla="val 8104632"/>
                <a:gd name="f40" fmla="val 246504"/>
                <a:gd name="f41" fmla="val 8086725"/>
                <a:gd name="f42" fmla="val 243741"/>
                <a:gd name="f43" fmla="val 8068247"/>
                <a:gd name="f44" fmla="val 240598"/>
                <a:gd name="f45" fmla="val 8050911"/>
                <a:gd name="f46" fmla="val 238217"/>
                <a:gd name="f47" fmla="val 7998810"/>
                <a:gd name="f48" fmla="val 230978"/>
                <a:gd name="f49" fmla="val 7860697"/>
                <a:gd name="f50" fmla="val 212023"/>
                <a:gd name="f51" fmla="val 7725633"/>
                <a:gd name="f52" fmla="val 198021"/>
                <a:gd name="f53" fmla="val 7589902"/>
                <a:gd name="f54" fmla="val 183925"/>
                <a:gd name="f55" fmla="val 7454360"/>
                <a:gd name="f56" fmla="val 170304"/>
                <a:gd name="f57" fmla="val 7319010"/>
                <a:gd name="f58" fmla="val 158779"/>
                <a:gd name="f59" fmla="val 7183469"/>
                <a:gd name="f60" fmla="val 147634"/>
                <a:gd name="f61" fmla="val 7047929"/>
                <a:gd name="f62" fmla="val 137252"/>
                <a:gd name="f63" fmla="val 6912198"/>
                <a:gd name="f64" fmla="val 127632"/>
                <a:gd name="f65" fmla="val 6775990"/>
                <a:gd name="f66" fmla="val 119821"/>
                <a:gd name="f67" fmla="val 6639592"/>
                <a:gd name="f68" fmla="val 112582"/>
                <a:gd name="f69" fmla="val 6503194"/>
                <a:gd name="f70" fmla="val 105439"/>
                <a:gd name="f71" fmla="val 6364795"/>
                <a:gd name="f72" fmla="val 102391"/>
                <a:gd name="f73" fmla="val 6295263"/>
                <a:gd name="f74" fmla="val 101057"/>
                <a:gd name="f75" fmla="val 6225826"/>
                <a:gd name="f76" fmla="val 99819"/>
                <a:gd name="f77" fmla="val 6154293"/>
                <a:gd name="f78" fmla="val 100581"/>
                <a:gd name="f79" fmla="val 6136577"/>
                <a:gd name="f80" fmla="val 6118860"/>
                <a:gd name="f81" fmla="val 6100287"/>
                <a:gd name="f82" fmla="val 101343"/>
                <a:gd name="f83" fmla="val 6081903"/>
                <a:gd name="f84" fmla="val 101819"/>
                <a:gd name="f85" fmla="val 6063615"/>
                <a:gd name="f86" fmla="val 102486"/>
                <a:gd name="f87" fmla="val 6045327"/>
                <a:gd name="f88" fmla="val 103438"/>
                <a:gd name="f89" fmla="val 6008656"/>
                <a:gd name="f90" fmla="val 104962"/>
                <a:gd name="f91" fmla="val 5972175"/>
                <a:gd name="f92" fmla="val 107439"/>
                <a:gd name="f93" fmla="val 5935980"/>
                <a:gd name="f94" fmla="val 110296"/>
                <a:gd name="f95" fmla="val 5790724"/>
                <a:gd name="f96" fmla="val 121631"/>
                <a:gd name="f97" fmla="val 5651659"/>
                <a:gd name="f98" fmla="val 142110"/>
                <a:gd name="f99" fmla="val 5523357"/>
                <a:gd name="f100" fmla="val 157635"/>
                <a:gd name="f101" fmla="val 5394484"/>
                <a:gd name="f102" fmla="val 173542"/>
                <a:gd name="f103" fmla="val 5273040"/>
                <a:gd name="f104" fmla="val 183543"/>
                <a:gd name="f105" fmla="val 5149882"/>
                <a:gd name="f106" fmla="val 185639"/>
                <a:gd name="f107" fmla="val 5027010"/>
                <a:gd name="f108" fmla="val 187925"/>
                <a:gd name="f109" fmla="val 4902803"/>
                <a:gd name="f110" fmla="val 182210"/>
                <a:gd name="f111" fmla="val 4777073"/>
                <a:gd name="f112" fmla="val 170685"/>
                <a:gd name="f113" fmla="val 4729925"/>
                <a:gd name="f114" fmla="val 166208"/>
                <a:gd name="f115" fmla="val 4682585"/>
                <a:gd name="f116" fmla="val 161064"/>
                <a:gd name="f117" fmla="val 4666869"/>
                <a:gd name="f118" fmla="val 159445"/>
                <a:gd name="f119" fmla="val 4650963"/>
                <a:gd name="f120" fmla="val 157350"/>
                <a:gd name="f121" fmla="val 4635151"/>
                <a:gd name="f122" fmla="val 155445"/>
                <a:gd name="f123" fmla="val 4611434"/>
                <a:gd name="f124" fmla="val 152492"/>
                <a:gd name="f125" fmla="val 4603623"/>
                <a:gd name="f126" fmla="val 151539"/>
                <a:gd name="f127" fmla="val 4595622"/>
                <a:gd name="f128" fmla="val 150587"/>
                <a:gd name="f129" fmla="val 4587145"/>
                <a:gd name="f130" fmla="val 149349"/>
                <a:gd name="f131" fmla="val 4387977"/>
                <a:gd name="f132" fmla="val 122774"/>
                <a:gd name="f133" fmla="val 3989356"/>
                <a:gd name="f134" fmla="val 68577"/>
                <a:gd name="f135" fmla="val 3789140"/>
                <a:gd name="f136" fmla="val 42192"/>
                <a:gd name="f137" fmla="val 3689033"/>
                <a:gd name="f138" fmla="val 29143"/>
                <a:gd name="f139" fmla="val 3634835"/>
                <a:gd name="f140" fmla="val 22571"/>
                <a:gd name="f141" fmla="val 3616452"/>
                <a:gd name="f142" fmla="val 20285"/>
                <a:gd name="f143" fmla="val 3598069"/>
                <a:gd name="f144" fmla="val 18380"/>
                <a:gd name="f145" fmla="val 3579876"/>
                <a:gd name="f146" fmla="val 16856"/>
                <a:gd name="f147" fmla="val 3433667"/>
                <a:gd name="f148" fmla="val 3140"/>
                <a:gd name="f149" fmla="val 3289840"/>
                <a:gd name="f150" fmla="+- 0 0 1622"/>
                <a:gd name="f151" fmla="val 3147441"/>
                <a:gd name="f152" fmla="val 473"/>
                <a:gd name="f153" fmla="val 3005138"/>
                <a:gd name="f154" fmla="val 2283"/>
                <a:gd name="f155" fmla="val 2864263"/>
                <a:gd name="f156" fmla="val 10188"/>
                <a:gd name="f157" fmla="val 2724722"/>
                <a:gd name="f158" fmla="val 22857"/>
                <a:gd name="f159" fmla="val 2445353"/>
                <a:gd name="f160" fmla="val 48098"/>
                <a:gd name="f161" fmla="val 2171129"/>
                <a:gd name="f162" fmla="val 90198"/>
                <a:gd name="f163" fmla="val 1898428"/>
                <a:gd name="f164" fmla="val 147730"/>
                <a:gd name="f165" fmla="val 1830134"/>
                <a:gd name="f166" fmla="val 162208"/>
                <a:gd name="f167" fmla="val 1762030"/>
                <a:gd name="f168" fmla="val 177448"/>
                <a:gd name="f169" fmla="val 1692878"/>
                <a:gd name="f170" fmla="val 195069"/>
                <a:gd name="f171" fmla="val 1640205"/>
                <a:gd name="f172" fmla="val 208785"/>
                <a:gd name="f173" fmla="val 1592294"/>
                <a:gd name="f174" fmla="val 221643"/>
                <a:gd name="f175" fmla="val 1561624"/>
                <a:gd name="f176" fmla="val 229740"/>
                <a:gd name="f177" fmla="val 1530858"/>
                <a:gd name="f178" fmla="val 238503"/>
                <a:gd name="f179" fmla="val 1500092"/>
                <a:gd name="f180" fmla="val 245551"/>
                <a:gd name="f181" fmla="val 1377125"/>
                <a:gd name="f182" fmla="val 276412"/>
                <a:gd name="f183" fmla="val 1253490"/>
                <a:gd name="f184" fmla="val 300987"/>
                <a:gd name="f185" fmla="val 1130046"/>
                <a:gd name="f186" fmla="val 318227"/>
                <a:gd name="f187" fmla="val 1068229"/>
                <a:gd name="f188" fmla="val 326895"/>
                <a:gd name="f189" fmla="val 1006602"/>
                <a:gd name="f190" fmla="val 333086"/>
                <a:gd name="f191" fmla="val 944880"/>
                <a:gd name="f192" fmla="val 337658"/>
                <a:gd name="f193" fmla="val 914114"/>
                <a:gd name="f194" fmla="val 339277"/>
                <a:gd name="f195" fmla="val 883253"/>
                <a:gd name="f196" fmla="val 341563"/>
                <a:gd name="f197" fmla="val 852583"/>
                <a:gd name="f198" fmla="val 341944"/>
                <a:gd name="f199" fmla="val 821817"/>
                <a:gd name="f200" fmla="val 343278"/>
                <a:gd name="f201" fmla="val 791147"/>
                <a:gd name="f202" fmla="val 342992"/>
                <a:gd name="f203" fmla="val 760476"/>
                <a:gd name="f204" fmla="val 343087"/>
                <a:gd name="f205" fmla="val 699230"/>
                <a:gd name="f206" fmla="val 342135"/>
                <a:gd name="f207" fmla="val 638175"/>
                <a:gd name="f208" fmla="val 338706"/>
                <a:gd name="f209" fmla="val 577215"/>
                <a:gd name="f210" fmla="val 332800"/>
                <a:gd name="f211" fmla="val 516255"/>
                <a:gd name="f212" fmla="val 455771"/>
                <a:gd name="f213" fmla="val 317179"/>
                <a:gd name="f214" fmla="val 394907"/>
                <a:gd name="f215" fmla="val 305463"/>
                <a:gd name="f216" fmla="val 334137"/>
                <a:gd name="f217" fmla="val 293557"/>
                <a:gd name="f218" fmla="val 273368"/>
                <a:gd name="f219" fmla="val 278412"/>
                <a:gd name="f220" fmla="val 211265"/>
                <a:gd name="f221" fmla="val 261363"/>
                <a:gd name="f222" fmla="val 149066"/>
                <a:gd name="f223" fmla="val 244123"/>
                <a:gd name="f224" fmla="val 85820"/>
                <a:gd name="f225" fmla="val 224310"/>
                <a:gd name="f226" fmla="val 17526"/>
                <a:gd name="f227" fmla="val 204880"/>
                <a:gd name="f228" fmla="val 11716"/>
                <a:gd name="f229" fmla="val 203165"/>
                <a:gd name="f230" fmla="val 5906"/>
                <a:gd name="f231" fmla="val 201546"/>
                <a:gd name="f232" fmla="val 199927"/>
                <a:gd name="f233" fmla="val 526920"/>
                <a:gd name="f234" fmla="val 32576"/>
                <a:gd name="f235" fmla="val 541874"/>
                <a:gd name="f236" fmla="val 66104"/>
                <a:gd name="f237" fmla="val 557114"/>
                <a:gd name="f238" fmla="val 100298"/>
                <a:gd name="f239" fmla="val 571973"/>
                <a:gd name="f240" fmla="val 164973"/>
                <a:gd name="f241" fmla="val 600167"/>
                <a:gd name="f242" fmla="val 232410"/>
                <a:gd name="f243" fmla="val 626456"/>
                <a:gd name="f244" fmla="val 301562"/>
                <a:gd name="f245" fmla="val 649697"/>
                <a:gd name="f246" fmla="val 439865"/>
                <a:gd name="f247" fmla="val 696655"/>
                <a:gd name="f248" fmla="val 585216"/>
                <a:gd name="f249" fmla="val 728754"/>
                <a:gd name="f250" fmla="val 731044"/>
                <a:gd name="f251" fmla="val 746947"/>
                <a:gd name="f252" fmla="val 876967"/>
                <a:gd name="f253" fmla="val 764664"/>
                <a:gd name="f254" fmla="val 1023652"/>
                <a:gd name="f255" fmla="val 769426"/>
                <a:gd name="f256" fmla="val 1168241"/>
                <a:gd name="f257" fmla="val 762759"/>
                <a:gd name="f258" fmla="val 1313021"/>
                <a:gd name="f259" fmla="val 756663"/>
                <a:gd name="f260" fmla="val 1455896"/>
                <a:gd name="f261" fmla="val 740185"/>
                <a:gd name="f262" fmla="val 1596581"/>
                <a:gd name="f263" fmla="val 716944"/>
                <a:gd name="f264" fmla="val 1632014"/>
                <a:gd name="f265" fmla="val 711610"/>
                <a:gd name="f266" fmla="val 1666685"/>
                <a:gd name="f267" fmla="val 704371"/>
                <a:gd name="f268" fmla="val 1701641"/>
                <a:gd name="f269" fmla="val 697894"/>
                <a:gd name="f270" fmla="val 1752124"/>
                <a:gd name="f271" fmla="val 688273"/>
                <a:gd name="f272" fmla="val 1797939"/>
                <a:gd name="f273" fmla="val 679891"/>
                <a:gd name="f274" fmla="val 1860328"/>
                <a:gd name="f275" fmla="val 669128"/>
                <a:gd name="f276" fmla="val 1924431"/>
                <a:gd name="f277" fmla="val 658746"/>
                <a:gd name="f278" fmla="val 1988630"/>
                <a:gd name="f279" fmla="val 649316"/>
                <a:gd name="f280" fmla="val 2117217"/>
                <a:gd name="f281" fmla="val 630838"/>
                <a:gd name="f282" fmla="val 2246852"/>
                <a:gd name="f283" fmla="val 614645"/>
                <a:gd name="f284" fmla="val 2376297"/>
                <a:gd name="f285" fmla="val 601691"/>
                <a:gd name="f286" fmla="val 2441067"/>
                <a:gd name="f287" fmla="val 595214"/>
                <a:gd name="f288" fmla="val 2505742"/>
                <a:gd name="f289" fmla="val 589118"/>
                <a:gd name="f290" fmla="val 2570416"/>
                <a:gd name="f291" fmla="val 584165"/>
                <a:gd name="f292" fmla="val 2635091"/>
                <a:gd name="f293" fmla="val 579402"/>
                <a:gd name="f294" fmla="val 2699671"/>
                <a:gd name="f295" fmla="val 574831"/>
                <a:gd name="f296" fmla="val 2764155"/>
                <a:gd name="f297" fmla="val 571497"/>
                <a:gd name="f298" fmla="val 2828639"/>
                <a:gd name="f299" fmla="val 568068"/>
                <a:gd name="f300" fmla="val 2892933"/>
                <a:gd name="f301" fmla="val 565401"/>
                <a:gd name="f302" fmla="val 2956941"/>
                <a:gd name="f303" fmla="val 564163"/>
                <a:gd name="f304" fmla="val 3021045"/>
                <a:gd name="f305" fmla="val 562353"/>
                <a:gd name="f306" fmla="val 3084766"/>
                <a:gd name="f307" fmla="val 561972"/>
                <a:gd name="f308" fmla="val 3148298"/>
                <a:gd name="f309" fmla="val 562639"/>
                <a:gd name="f310" fmla="val 3211735"/>
                <a:gd name="f311" fmla="val 563305"/>
                <a:gd name="f312" fmla="val 3274695"/>
                <a:gd name="f313" fmla="val 565591"/>
                <a:gd name="f314" fmla="val 3337274"/>
                <a:gd name="f315" fmla="val 568544"/>
                <a:gd name="f316" fmla="val 3399568"/>
                <a:gd name="f317" fmla="val 572259"/>
                <a:gd name="f318" fmla="val 3461671"/>
                <a:gd name="f319" fmla="val 576259"/>
                <a:gd name="f320" fmla="val 3522345"/>
                <a:gd name="f321" fmla="val 583308"/>
                <a:gd name="f322" fmla="val 3537680"/>
                <a:gd name="f323" fmla="val 584737"/>
                <a:gd name="f324" fmla="val 3552730"/>
                <a:gd name="f325" fmla="val 586737"/>
                <a:gd name="f326" fmla="val 3567779"/>
                <a:gd name="f327" fmla="val 588642"/>
                <a:gd name="f328" fmla="val 3613785"/>
                <a:gd name="f329" fmla="val 594357"/>
                <a:gd name="f330" fmla="val 3713798"/>
                <a:gd name="f331" fmla="val 607882"/>
                <a:gd name="f332" fmla="val 3913823"/>
                <a:gd name="f333" fmla="val 634838"/>
                <a:gd name="f334" fmla="val 4047268"/>
                <a:gd name="f335" fmla="val 652078"/>
                <a:gd name="f336" fmla="val 4180904"/>
                <a:gd name="f337" fmla="val 670366"/>
                <a:gd name="f338" fmla="val 4315873"/>
                <a:gd name="f339" fmla="val 686273"/>
                <a:gd name="f340" fmla="val 4517422"/>
                <a:gd name="f341" fmla="val 710086"/>
                <a:gd name="f342" fmla="val 4586573"/>
                <a:gd name="f343" fmla="val 717896"/>
                <a:gd name="f344" fmla="val 4657916"/>
                <a:gd name="f345" fmla="val 725992"/>
                <a:gd name="f346" fmla="val 4728972"/>
                <a:gd name="f347" fmla="val 731422"/>
                <a:gd name="f348" fmla="val 4871371"/>
                <a:gd name="f349" fmla="val 743042"/>
                <a:gd name="f350" fmla="val 5016627"/>
                <a:gd name="f351" fmla="val 748376"/>
                <a:gd name="f352" fmla="val 5162931"/>
                <a:gd name="f353" fmla="val 744185"/>
                <a:gd name="f354" fmla="val 5308949"/>
                <a:gd name="f355" fmla="val 740566"/>
                <a:gd name="f356" fmla="val 5456111"/>
                <a:gd name="f357" fmla="val 725611"/>
                <a:gd name="f358" fmla="val 5594033"/>
                <a:gd name="f359" fmla="val 706466"/>
                <a:gd name="f360" fmla="val 5732621"/>
                <a:gd name="f361" fmla="val 687511"/>
                <a:gd name="f362" fmla="val 5859876"/>
                <a:gd name="f363" fmla="val 667033"/>
                <a:gd name="f364" fmla="val 5982939"/>
                <a:gd name="f365" fmla="val 655793"/>
                <a:gd name="f366" fmla="val 6013799"/>
                <a:gd name="f367" fmla="val 652936"/>
                <a:gd name="f368" fmla="val 6044375"/>
                <a:gd name="f369" fmla="val 650364"/>
                <a:gd name="f370" fmla="val 6075045"/>
                <a:gd name="f371" fmla="val 648459"/>
                <a:gd name="f372" fmla="val 6105906"/>
                <a:gd name="f373" fmla="val 646363"/>
                <a:gd name="f374" fmla="val 6135529"/>
                <a:gd name="f375" fmla="val 645125"/>
                <a:gd name="f376" fmla="val 6167819"/>
                <a:gd name="f377" fmla="val 643887"/>
                <a:gd name="f378" fmla="val 6230779"/>
                <a:gd name="f379" fmla="val 641125"/>
                <a:gd name="f380" fmla="val 6295930"/>
                <a:gd name="f381" fmla="val 640077"/>
                <a:gd name="f382" fmla="val 6361081"/>
                <a:gd name="f383" fmla="val 639124"/>
                <a:gd name="f384" fmla="val 6491955"/>
                <a:gd name="f385" fmla="val 637981"/>
                <a:gd name="f386" fmla="val 6624638"/>
                <a:gd name="f387" fmla="val 638553"/>
                <a:gd name="f388" fmla="val 6757321"/>
                <a:gd name="f389" fmla="val 640458"/>
                <a:gd name="f390" fmla="val 6890195"/>
                <a:gd name="f391" fmla="val 642553"/>
                <a:gd name="f392" fmla="val 7023449"/>
                <a:gd name="f393" fmla="val 645030"/>
                <a:gd name="f394" fmla="val 7156704"/>
                <a:gd name="f395" fmla="val 649030"/>
                <a:gd name="f396" fmla="val 7289959"/>
                <a:gd name="f397" fmla="val 652650"/>
                <a:gd name="f398" fmla="val 7423404"/>
                <a:gd name="f399" fmla="val 656841"/>
                <a:gd name="f400" fmla="val 7556373"/>
                <a:gd name="f401" fmla="val 662365"/>
                <a:gd name="f402" fmla="val 7689152"/>
                <a:gd name="f403" fmla="val 667509"/>
                <a:gd name="f404" fmla="val 7822502"/>
                <a:gd name="f405" fmla="val 673986"/>
                <a:gd name="f406" fmla="val 7952328"/>
                <a:gd name="f407" fmla="val 682177"/>
                <a:gd name="f408" fmla="val 8000714"/>
                <a:gd name="f409" fmla="val 685511"/>
                <a:gd name="f410" fmla="val 8016811"/>
                <a:gd name="f411" fmla="val 686654"/>
                <a:gd name="f412" fmla="val 8031670"/>
                <a:gd name="f413" fmla="val 688178"/>
                <a:gd name="f414" fmla="val 8047196"/>
                <a:gd name="f415" fmla="val 689416"/>
                <a:gd name="f416" fmla="val 8097965"/>
                <a:gd name="f417" fmla="val 693893"/>
                <a:gd name="f418" fmla="val 8116539"/>
                <a:gd name="f419" fmla="val 695417"/>
                <a:gd name="f420" fmla="val 8134731"/>
                <a:gd name="f421" fmla="val 696846"/>
                <a:gd name="f422" fmla="val 8152733"/>
                <a:gd name="f423" fmla="val 8224647"/>
                <a:gd name="f424" fmla="val 701989"/>
                <a:gd name="f425" fmla="val 8294465"/>
                <a:gd name="f426" fmla="val 704085"/>
                <a:gd name="f427" fmla="val 8363903"/>
                <a:gd name="f428" fmla="val 705133"/>
                <a:gd name="f429" fmla="val 8502777"/>
                <a:gd name="f430" fmla="val 706657"/>
                <a:gd name="f431" fmla="val 8640223"/>
                <a:gd name="f432" fmla="val 704180"/>
                <a:gd name="f433" fmla="val 8777764"/>
                <a:gd name="f434" fmla="val 698084"/>
                <a:gd name="f435" fmla="val 8912352"/>
                <a:gd name="f436" fmla="val 692083"/>
                <a:gd name="f437" fmla="val 9046845"/>
                <a:gd name="f438" fmla="val 682749"/>
                <a:gd name="f439" fmla="val 9182005"/>
                <a:gd name="f440" fmla="val 668366"/>
                <a:gd name="f441" fmla="+- 0 0 -90"/>
                <a:gd name="f442" fmla="*/ f3 1 9182100"/>
                <a:gd name="f443" fmla="*/ f4 1 765639"/>
                <a:gd name="f444" fmla="+- f7 0 f5"/>
                <a:gd name="f445" fmla="+- f6 0 f5"/>
                <a:gd name="f446" fmla="*/ f441 f0 1"/>
                <a:gd name="f447" fmla="*/ f445 1 9182100"/>
                <a:gd name="f448" fmla="*/ f444 1 765639"/>
                <a:gd name="f449" fmla="*/ 9182100 f445 1"/>
                <a:gd name="f450" fmla="*/ 351088 f444 1"/>
                <a:gd name="f451" fmla="*/ 9178480 f445 1"/>
                <a:gd name="f452" fmla="*/ 350993 f444 1"/>
                <a:gd name="f453" fmla="*/ 8783955 f445 1"/>
                <a:gd name="f454" fmla="*/ 327561 f444 1"/>
                <a:gd name="f455" fmla="*/ 8390763 f445 1"/>
                <a:gd name="f456" fmla="*/ 288795 f444 1"/>
                <a:gd name="f457" fmla="*/ 8199502 f445 1"/>
                <a:gd name="f458" fmla="*/ 262601 f444 1"/>
                <a:gd name="f459" fmla="*/ 8153972 f445 1"/>
                <a:gd name="f460" fmla="*/ 254886 f444 1"/>
                <a:gd name="f461" fmla="*/ 8131588 f445 1"/>
                <a:gd name="f462" fmla="*/ 250790 f444 1"/>
                <a:gd name="f463" fmla="*/ 8104632 f445 1"/>
                <a:gd name="f464" fmla="*/ 246504 f444 1"/>
                <a:gd name="f465" fmla="*/ 8050911 f445 1"/>
                <a:gd name="f466" fmla="*/ 238217 f444 1"/>
                <a:gd name="f467" fmla="*/ 7998810 f445 1"/>
                <a:gd name="f468" fmla="*/ 230978 f444 1"/>
                <a:gd name="f469" fmla="*/ 7589902 f445 1"/>
                <a:gd name="f470" fmla="*/ 183925 f444 1"/>
                <a:gd name="f471" fmla="*/ 7183469 f445 1"/>
                <a:gd name="f472" fmla="*/ 147634 f444 1"/>
                <a:gd name="f473" fmla="*/ 6775990 f445 1"/>
                <a:gd name="f474" fmla="*/ 119821 f444 1"/>
                <a:gd name="f475" fmla="*/ 6364795 f445 1"/>
                <a:gd name="f476" fmla="*/ 102391 f444 1"/>
                <a:gd name="f477" fmla="*/ 6154293 f445 1"/>
                <a:gd name="f478" fmla="*/ 100581 f444 1"/>
                <a:gd name="f479" fmla="*/ 6100287 f445 1"/>
                <a:gd name="f480" fmla="*/ 101343 f444 1"/>
                <a:gd name="f481" fmla="*/ 6045327 f445 1"/>
                <a:gd name="f482" fmla="*/ 103438 f444 1"/>
                <a:gd name="f483" fmla="*/ 5935980 f445 1"/>
                <a:gd name="f484" fmla="*/ 110296 f444 1"/>
                <a:gd name="f485" fmla="*/ 5523357 f445 1"/>
                <a:gd name="f486" fmla="*/ 157635 f444 1"/>
                <a:gd name="f487" fmla="*/ 5149882 f445 1"/>
                <a:gd name="f488" fmla="*/ 185639 f444 1"/>
                <a:gd name="f489" fmla="*/ 4777073 f445 1"/>
                <a:gd name="f490" fmla="*/ 170685 f444 1"/>
                <a:gd name="f491" fmla="*/ 4729925 f445 1"/>
                <a:gd name="f492" fmla="*/ 166208 f444 1"/>
                <a:gd name="f493" fmla="*/ 4682585 f445 1"/>
                <a:gd name="f494" fmla="*/ 161064 f444 1"/>
                <a:gd name="f495" fmla="*/ 4635151 f445 1"/>
                <a:gd name="f496" fmla="*/ 155445 f444 1"/>
                <a:gd name="f497" fmla="*/ 4611434 f445 1"/>
                <a:gd name="f498" fmla="*/ 152492 f444 1"/>
                <a:gd name="f499" fmla="*/ 4587145 f445 1"/>
                <a:gd name="f500" fmla="*/ 149349 f444 1"/>
                <a:gd name="f501" fmla="*/ 4387977 f445 1"/>
                <a:gd name="f502" fmla="*/ 122774 f444 1"/>
                <a:gd name="f503" fmla="*/ 3989356 f445 1"/>
                <a:gd name="f504" fmla="*/ 68577 f444 1"/>
                <a:gd name="f505" fmla="*/ 3789140 f445 1"/>
                <a:gd name="f506" fmla="*/ 42192 f444 1"/>
                <a:gd name="f507" fmla="*/ 3689033 f445 1"/>
                <a:gd name="f508" fmla="*/ 29143 f444 1"/>
                <a:gd name="f509" fmla="*/ 3634835 f445 1"/>
                <a:gd name="f510" fmla="*/ 22571 f444 1"/>
                <a:gd name="f511" fmla="*/ 3579876 f445 1"/>
                <a:gd name="f512" fmla="*/ 16856 f444 1"/>
                <a:gd name="f513" fmla="*/ 3147441 f445 1"/>
                <a:gd name="f514" fmla="*/ 473 f444 1"/>
                <a:gd name="f515" fmla="*/ 2724722 f445 1"/>
                <a:gd name="f516" fmla="*/ 22857 f444 1"/>
                <a:gd name="f517" fmla="*/ 1898428 f445 1"/>
                <a:gd name="f518" fmla="*/ 147730 f444 1"/>
                <a:gd name="f519" fmla="*/ 1692878 f445 1"/>
                <a:gd name="f520" fmla="*/ 195069 f444 1"/>
                <a:gd name="f521" fmla="*/ 1640205 f445 1"/>
                <a:gd name="f522" fmla="*/ 208785 f444 1"/>
                <a:gd name="f523" fmla="*/ 1592294 f445 1"/>
                <a:gd name="f524" fmla="*/ 221643 f444 1"/>
                <a:gd name="f525" fmla="*/ 1500092 f445 1"/>
                <a:gd name="f526" fmla="*/ 245551 f444 1"/>
                <a:gd name="f527" fmla="*/ 1130046 f445 1"/>
                <a:gd name="f528" fmla="*/ 318227 f444 1"/>
                <a:gd name="f529" fmla="*/ 944880 f445 1"/>
                <a:gd name="f530" fmla="*/ 337658 f444 1"/>
                <a:gd name="f531" fmla="*/ 852583 f445 1"/>
                <a:gd name="f532" fmla="*/ 341944 f444 1"/>
                <a:gd name="f533" fmla="*/ 760476 f445 1"/>
                <a:gd name="f534" fmla="*/ 343087 f444 1"/>
                <a:gd name="f535" fmla="*/ 577215 f445 1"/>
                <a:gd name="f536" fmla="*/ 332800 f444 1"/>
                <a:gd name="f537" fmla="*/ 394907 f445 1"/>
                <a:gd name="f538" fmla="*/ 305463 f444 1"/>
                <a:gd name="f539" fmla="*/ 211265 f445 1"/>
                <a:gd name="f540" fmla="*/ 261363 f444 1"/>
                <a:gd name="f541" fmla="*/ 17526 f445 1"/>
                <a:gd name="f542" fmla="*/ 204880 f444 1"/>
                <a:gd name="f543" fmla="*/ 0 f445 1"/>
                <a:gd name="f544" fmla="*/ 199927 f444 1"/>
                <a:gd name="f545" fmla="*/ 526920 f444 1"/>
                <a:gd name="f546" fmla="*/ 100298 f445 1"/>
                <a:gd name="f547" fmla="*/ 571973 f444 1"/>
                <a:gd name="f548" fmla="*/ 301562 f445 1"/>
                <a:gd name="f549" fmla="*/ 649697 f444 1"/>
                <a:gd name="f550" fmla="*/ 731044 f445 1"/>
                <a:gd name="f551" fmla="*/ 746947 f444 1"/>
                <a:gd name="f552" fmla="*/ 1168241 f445 1"/>
                <a:gd name="f553" fmla="*/ 762759 f444 1"/>
                <a:gd name="f554" fmla="*/ 1596581 f445 1"/>
                <a:gd name="f555" fmla="*/ 716944 f444 1"/>
                <a:gd name="f556" fmla="*/ 1701641 f445 1"/>
                <a:gd name="f557" fmla="*/ 697894 f444 1"/>
                <a:gd name="f558" fmla="*/ 1752124 f445 1"/>
                <a:gd name="f559" fmla="*/ 688273 f444 1"/>
                <a:gd name="f560" fmla="*/ 1797939 f445 1"/>
                <a:gd name="f561" fmla="*/ 679891 f444 1"/>
                <a:gd name="f562" fmla="*/ 1988630 f445 1"/>
                <a:gd name="f563" fmla="*/ 649316 f444 1"/>
                <a:gd name="f564" fmla="*/ 2376297 f445 1"/>
                <a:gd name="f565" fmla="*/ 601691 f444 1"/>
                <a:gd name="f566" fmla="*/ 2570416 f445 1"/>
                <a:gd name="f567" fmla="*/ 584165 f444 1"/>
                <a:gd name="f568" fmla="*/ 2764155 f445 1"/>
                <a:gd name="f569" fmla="*/ 571497 f444 1"/>
                <a:gd name="f570" fmla="*/ 2956941 f445 1"/>
                <a:gd name="f571" fmla="*/ 564163 f444 1"/>
                <a:gd name="f572" fmla="*/ 3148298 f445 1"/>
                <a:gd name="f573" fmla="*/ 562639 f444 1"/>
                <a:gd name="f574" fmla="*/ 3337274 f445 1"/>
                <a:gd name="f575" fmla="*/ 568544 f444 1"/>
                <a:gd name="f576" fmla="*/ 3522345 f445 1"/>
                <a:gd name="f577" fmla="*/ 583308 f444 1"/>
                <a:gd name="f578" fmla="*/ 3567779 f445 1"/>
                <a:gd name="f579" fmla="*/ 588642 f444 1"/>
                <a:gd name="f580" fmla="*/ 3613785 f445 1"/>
                <a:gd name="f581" fmla="*/ 594357 f444 1"/>
                <a:gd name="f582" fmla="*/ 3713798 f445 1"/>
                <a:gd name="f583" fmla="*/ 607882 f444 1"/>
                <a:gd name="f584" fmla="*/ 3913823 f445 1"/>
                <a:gd name="f585" fmla="*/ 634838 f444 1"/>
                <a:gd name="f586" fmla="*/ 4315873 f445 1"/>
                <a:gd name="f587" fmla="*/ 686273 f444 1"/>
                <a:gd name="f588" fmla="*/ 4517422 f445 1"/>
                <a:gd name="f589" fmla="*/ 710086 f444 1"/>
                <a:gd name="f590" fmla="*/ 4728972 f445 1"/>
                <a:gd name="f591" fmla="*/ 731422 f444 1"/>
                <a:gd name="f592" fmla="*/ 5162931 f445 1"/>
                <a:gd name="f593" fmla="*/ 744185 f444 1"/>
                <a:gd name="f594" fmla="*/ 5594033 f445 1"/>
                <a:gd name="f595" fmla="*/ 706466 f444 1"/>
                <a:gd name="f596" fmla="*/ 5982939 f445 1"/>
                <a:gd name="f597" fmla="*/ 655793 f444 1"/>
                <a:gd name="f598" fmla="*/ 6075045 f445 1"/>
                <a:gd name="f599" fmla="*/ 648459 f444 1"/>
                <a:gd name="f600" fmla="*/ 6167819 f445 1"/>
                <a:gd name="f601" fmla="*/ 643887 f444 1"/>
                <a:gd name="f602" fmla="*/ 6361081 f445 1"/>
                <a:gd name="f603" fmla="*/ 639124 f444 1"/>
                <a:gd name="f604" fmla="*/ 6757321 f445 1"/>
                <a:gd name="f605" fmla="*/ 640458 f444 1"/>
                <a:gd name="f606" fmla="*/ 7156704 f445 1"/>
                <a:gd name="f607" fmla="*/ 649030 f444 1"/>
                <a:gd name="f608" fmla="*/ 7556373 f445 1"/>
                <a:gd name="f609" fmla="*/ 662365 f444 1"/>
                <a:gd name="f610" fmla="*/ 7952328 f445 1"/>
                <a:gd name="f611" fmla="*/ 682177 f444 1"/>
                <a:gd name="f612" fmla="*/ 8000714 f445 1"/>
                <a:gd name="f613" fmla="*/ 685511 f444 1"/>
                <a:gd name="f614" fmla="*/ 8047196 f445 1"/>
                <a:gd name="f615" fmla="*/ 689416 f444 1"/>
                <a:gd name="f616" fmla="*/ 8097965 f445 1"/>
                <a:gd name="f617" fmla="*/ 693893 f444 1"/>
                <a:gd name="f618" fmla="*/ 8152733 f445 1"/>
                <a:gd name="f619" fmla="*/ 8363903 f445 1"/>
                <a:gd name="f620" fmla="*/ 705133 f444 1"/>
                <a:gd name="f621" fmla="*/ 8777764 f445 1"/>
                <a:gd name="f622" fmla="*/ 698084 f444 1"/>
                <a:gd name="f623" fmla="*/ 9182005 f445 1"/>
                <a:gd name="f624" fmla="*/ 668366 f444 1"/>
                <a:gd name="f625" fmla="*/ f446 1 f2"/>
                <a:gd name="f626" fmla="*/ f449 1 9182100"/>
                <a:gd name="f627" fmla="*/ f450 1 765639"/>
                <a:gd name="f628" fmla="*/ f451 1 9182100"/>
                <a:gd name="f629" fmla="*/ f452 1 765639"/>
                <a:gd name="f630" fmla="*/ f453 1 9182100"/>
                <a:gd name="f631" fmla="*/ f454 1 765639"/>
                <a:gd name="f632" fmla="*/ f455 1 9182100"/>
                <a:gd name="f633" fmla="*/ f456 1 765639"/>
                <a:gd name="f634" fmla="*/ f457 1 9182100"/>
                <a:gd name="f635" fmla="*/ f458 1 765639"/>
                <a:gd name="f636" fmla="*/ f459 1 9182100"/>
                <a:gd name="f637" fmla="*/ f460 1 765639"/>
                <a:gd name="f638" fmla="*/ f461 1 9182100"/>
                <a:gd name="f639" fmla="*/ f462 1 765639"/>
                <a:gd name="f640" fmla="*/ f463 1 9182100"/>
                <a:gd name="f641" fmla="*/ f464 1 765639"/>
                <a:gd name="f642" fmla="*/ f465 1 9182100"/>
                <a:gd name="f643" fmla="*/ f466 1 765639"/>
                <a:gd name="f644" fmla="*/ f467 1 9182100"/>
                <a:gd name="f645" fmla="*/ f468 1 765639"/>
                <a:gd name="f646" fmla="*/ f469 1 9182100"/>
                <a:gd name="f647" fmla="*/ f470 1 765639"/>
                <a:gd name="f648" fmla="*/ f471 1 9182100"/>
                <a:gd name="f649" fmla="*/ f472 1 765639"/>
                <a:gd name="f650" fmla="*/ f473 1 9182100"/>
                <a:gd name="f651" fmla="*/ f474 1 765639"/>
                <a:gd name="f652" fmla="*/ f475 1 9182100"/>
                <a:gd name="f653" fmla="*/ f476 1 765639"/>
                <a:gd name="f654" fmla="*/ f477 1 9182100"/>
                <a:gd name="f655" fmla="*/ f478 1 765639"/>
                <a:gd name="f656" fmla="*/ f479 1 9182100"/>
                <a:gd name="f657" fmla="*/ f480 1 765639"/>
                <a:gd name="f658" fmla="*/ f481 1 9182100"/>
                <a:gd name="f659" fmla="*/ f482 1 765639"/>
                <a:gd name="f660" fmla="*/ f483 1 9182100"/>
                <a:gd name="f661" fmla="*/ f484 1 765639"/>
                <a:gd name="f662" fmla="*/ f485 1 9182100"/>
                <a:gd name="f663" fmla="*/ f486 1 765639"/>
                <a:gd name="f664" fmla="*/ f487 1 9182100"/>
                <a:gd name="f665" fmla="*/ f488 1 765639"/>
                <a:gd name="f666" fmla="*/ f489 1 9182100"/>
                <a:gd name="f667" fmla="*/ f490 1 765639"/>
                <a:gd name="f668" fmla="*/ f491 1 9182100"/>
                <a:gd name="f669" fmla="*/ f492 1 765639"/>
                <a:gd name="f670" fmla="*/ f493 1 9182100"/>
                <a:gd name="f671" fmla="*/ f494 1 765639"/>
                <a:gd name="f672" fmla="*/ f495 1 9182100"/>
                <a:gd name="f673" fmla="*/ f496 1 765639"/>
                <a:gd name="f674" fmla="*/ f497 1 9182100"/>
                <a:gd name="f675" fmla="*/ f498 1 765639"/>
                <a:gd name="f676" fmla="*/ f499 1 9182100"/>
                <a:gd name="f677" fmla="*/ f500 1 765639"/>
                <a:gd name="f678" fmla="*/ f501 1 9182100"/>
                <a:gd name="f679" fmla="*/ f502 1 765639"/>
                <a:gd name="f680" fmla="*/ f503 1 9182100"/>
                <a:gd name="f681" fmla="*/ f504 1 765639"/>
                <a:gd name="f682" fmla="*/ f505 1 9182100"/>
                <a:gd name="f683" fmla="*/ f506 1 765639"/>
                <a:gd name="f684" fmla="*/ f507 1 9182100"/>
                <a:gd name="f685" fmla="*/ f508 1 765639"/>
                <a:gd name="f686" fmla="*/ f509 1 9182100"/>
                <a:gd name="f687" fmla="*/ f510 1 765639"/>
                <a:gd name="f688" fmla="*/ f511 1 9182100"/>
                <a:gd name="f689" fmla="*/ f512 1 765639"/>
                <a:gd name="f690" fmla="*/ f513 1 9182100"/>
                <a:gd name="f691" fmla="*/ f514 1 765639"/>
                <a:gd name="f692" fmla="*/ f515 1 9182100"/>
                <a:gd name="f693" fmla="*/ f516 1 765639"/>
                <a:gd name="f694" fmla="*/ f517 1 9182100"/>
                <a:gd name="f695" fmla="*/ f518 1 765639"/>
                <a:gd name="f696" fmla="*/ f519 1 9182100"/>
                <a:gd name="f697" fmla="*/ f520 1 765639"/>
                <a:gd name="f698" fmla="*/ f521 1 9182100"/>
                <a:gd name="f699" fmla="*/ f522 1 765639"/>
                <a:gd name="f700" fmla="*/ f523 1 9182100"/>
                <a:gd name="f701" fmla="*/ f524 1 765639"/>
                <a:gd name="f702" fmla="*/ f525 1 9182100"/>
                <a:gd name="f703" fmla="*/ f526 1 765639"/>
                <a:gd name="f704" fmla="*/ f527 1 9182100"/>
                <a:gd name="f705" fmla="*/ f528 1 765639"/>
                <a:gd name="f706" fmla="*/ f529 1 9182100"/>
                <a:gd name="f707" fmla="*/ f530 1 765639"/>
                <a:gd name="f708" fmla="*/ f531 1 9182100"/>
                <a:gd name="f709" fmla="*/ f532 1 765639"/>
                <a:gd name="f710" fmla="*/ f533 1 9182100"/>
                <a:gd name="f711" fmla="*/ f534 1 765639"/>
                <a:gd name="f712" fmla="*/ f535 1 9182100"/>
                <a:gd name="f713" fmla="*/ f536 1 765639"/>
                <a:gd name="f714" fmla="*/ f537 1 9182100"/>
                <a:gd name="f715" fmla="*/ f538 1 765639"/>
                <a:gd name="f716" fmla="*/ f539 1 9182100"/>
                <a:gd name="f717" fmla="*/ f540 1 765639"/>
                <a:gd name="f718" fmla="*/ f541 1 9182100"/>
                <a:gd name="f719" fmla="*/ f542 1 765639"/>
                <a:gd name="f720" fmla="*/ f543 1 9182100"/>
                <a:gd name="f721" fmla="*/ f544 1 765639"/>
                <a:gd name="f722" fmla="*/ f545 1 765639"/>
                <a:gd name="f723" fmla="*/ f546 1 9182100"/>
                <a:gd name="f724" fmla="*/ f547 1 765639"/>
                <a:gd name="f725" fmla="*/ f548 1 9182100"/>
                <a:gd name="f726" fmla="*/ f549 1 765639"/>
                <a:gd name="f727" fmla="*/ f550 1 9182100"/>
                <a:gd name="f728" fmla="*/ f551 1 765639"/>
                <a:gd name="f729" fmla="*/ f552 1 9182100"/>
                <a:gd name="f730" fmla="*/ f553 1 765639"/>
                <a:gd name="f731" fmla="*/ f554 1 9182100"/>
                <a:gd name="f732" fmla="*/ f555 1 765639"/>
                <a:gd name="f733" fmla="*/ f556 1 9182100"/>
                <a:gd name="f734" fmla="*/ f557 1 765639"/>
                <a:gd name="f735" fmla="*/ f558 1 9182100"/>
                <a:gd name="f736" fmla="*/ f559 1 765639"/>
                <a:gd name="f737" fmla="*/ f560 1 9182100"/>
                <a:gd name="f738" fmla="*/ f561 1 765639"/>
                <a:gd name="f739" fmla="*/ f562 1 9182100"/>
                <a:gd name="f740" fmla="*/ f563 1 765639"/>
                <a:gd name="f741" fmla="*/ f564 1 9182100"/>
                <a:gd name="f742" fmla="*/ f565 1 765639"/>
                <a:gd name="f743" fmla="*/ f566 1 9182100"/>
                <a:gd name="f744" fmla="*/ f567 1 765639"/>
                <a:gd name="f745" fmla="*/ f568 1 9182100"/>
                <a:gd name="f746" fmla="*/ f569 1 765639"/>
                <a:gd name="f747" fmla="*/ f570 1 9182100"/>
                <a:gd name="f748" fmla="*/ f571 1 765639"/>
                <a:gd name="f749" fmla="*/ f572 1 9182100"/>
                <a:gd name="f750" fmla="*/ f573 1 765639"/>
                <a:gd name="f751" fmla="*/ f574 1 9182100"/>
                <a:gd name="f752" fmla="*/ f575 1 765639"/>
                <a:gd name="f753" fmla="*/ f576 1 9182100"/>
                <a:gd name="f754" fmla="*/ f577 1 765639"/>
                <a:gd name="f755" fmla="*/ f578 1 9182100"/>
                <a:gd name="f756" fmla="*/ f579 1 765639"/>
                <a:gd name="f757" fmla="*/ f580 1 9182100"/>
                <a:gd name="f758" fmla="*/ f581 1 765639"/>
                <a:gd name="f759" fmla="*/ f582 1 9182100"/>
                <a:gd name="f760" fmla="*/ f583 1 765639"/>
                <a:gd name="f761" fmla="*/ f584 1 9182100"/>
                <a:gd name="f762" fmla="*/ f585 1 765639"/>
                <a:gd name="f763" fmla="*/ f586 1 9182100"/>
                <a:gd name="f764" fmla="*/ f587 1 765639"/>
                <a:gd name="f765" fmla="*/ f588 1 9182100"/>
                <a:gd name="f766" fmla="*/ f589 1 765639"/>
                <a:gd name="f767" fmla="*/ f590 1 9182100"/>
                <a:gd name="f768" fmla="*/ f591 1 765639"/>
                <a:gd name="f769" fmla="*/ f592 1 9182100"/>
                <a:gd name="f770" fmla="*/ f593 1 765639"/>
                <a:gd name="f771" fmla="*/ f594 1 9182100"/>
                <a:gd name="f772" fmla="*/ f595 1 765639"/>
                <a:gd name="f773" fmla="*/ f596 1 9182100"/>
                <a:gd name="f774" fmla="*/ f597 1 765639"/>
                <a:gd name="f775" fmla="*/ f598 1 9182100"/>
                <a:gd name="f776" fmla="*/ f599 1 765639"/>
                <a:gd name="f777" fmla="*/ f600 1 9182100"/>
                <a:gd name="f778" fmla="*/ f601 1 765639"/>
                <a:gd name="f779" fmla="*/ f602 1 9182100"/>
                <a:gd name="f780" fmla="*/ f603 1 765639"/>
                <a:gd name="f781" fmla="*/ f604 1 9182100"/>
                <a:gd name="f782" fmla="*/ f605 1 765639"/>
                <a:gd name="f783" fmla="*/ f606 1 9182100"/>
                <a:gd name="f784" fmla="*/ f607 1 765639"/>
                <a:gd name="f785" fmla="*/ f608 1 9182100"/>
                <a:gd name="f786" fmla="*/ f609 1 765639"/>
                <a:gd name="f787" fmla="*/ f610 1 9182100"/>
                <a:gd name="f788" fmla="*/ f611 1 765639"/>
                <a:gd name="f789" fmla="*/ f612 1 9182100"/>
                <a:gd name="f790" fmla="*/ f613 1 765639"/>
                <a:gd name="f791" fmla="*/ f614 1 9182100"/>
                <a:gd name="f792" fmla="*/ f615 1 765639"/>
                <a:gd name="f793" fmla="*/ f616 1 9182100"/>
                <a:gd name="f794" fmla="*/ f617 1 765639"/>
                <a:gd name="f795" fmla="*/ f618 1 9182100"/>
                <a:gd name="f796" fmla="*/ f619 1 9182100"/>
                <a:gd name="f797" fmla="*/ f620 1 765639"/>
                <a:gd name="f798" fmla="*/ f621 1 9182100"/>
                <a:gd name="f799" fmla="*/ f622 1 765639"/>
                <a:gd name="f800" fmla="*/ f623 1 9182100"/>
                <a:gd name="f801" fmla="*/ f624 1 765639"/>
                <a:gd name="f802" fmla="*/ f5 1 f447"/>
                <a:gd name="f803" fmla="*/ f6 1 f447"/>
                <a:gd name="f804" fmla="*/ f5 1 f448"/>
                <a:gd name="f805" fmla="*/ f7 1 f448"/>
                <a:gd name="f806" fmla="+- f625 0 f1"/>
                <a:gd name="f807" fmla="*/ f626 1 f447"/>
                <a:gd name="f808" fmla="*/ f627 1 f448"/>
                <a:gd name="f809" fmla="*/ f628 1 f447"/>
                <a:gd name="f810" fmla="*/ f629 1 f448"/>
                <a:gd name="f811" fmla="*/ f630 1 f447"/>
                <a:gd name="f812" fmla="*/ f631 1 f448"/>
                <a:gd name="f813" fmla="*/ f632 1 f447"/>
                <a:gd name="f814" fmla="*/ f633 1 f448"/>
                <a:gd name="f815" fmla="*/ f634 1 f447"/>
                <a:gd name="f816" fmla="*/ f635 1 f448"/>
                <a:gd name="f817" fmla="*/ f636 1 f447"/>
                <a:gd name="f818" fmla="*/ f637 1 f448"/>
                <a:gd name="f819" fmla="*/ f638 1 f447"/>
                <a:gd name="f820" fmla="*/ f639 1 f448"/>
                <a:gd name="f821" fmla="*/ f640 1 f447"/>
                <a:gd name="f822" fmla="*/ f641 1 f448"/>
                <a:gd name="f823" fmla="*/ f642 1 f447"/>
                <a:gd name="f824" fmla="*/ f643 1 f448"/>
                <a:gd name="f825" fmla="*/ f644 1 f447"/>
                <a:gd name="f826" fmla="*/ f645 1 f448"/>
                <a:gd name="f827" fmla="*/ f646 1 f447"/>
                <a:gd name="f828" fmla="*/ f647 1 f448"/>
                <a:gd name="f829" fmla="*/ f648 1 f447"/>
                <a:gd name="f830" fmla="*/ f649 1 f448"/>
                <a:gd name="f831" fmla="*/ f650 1 f447"/>
                <a:gd name="f832" fmla="*/ f651 1 f448"/>
                <a:gd name="f833" fmla="*/ f652 1 f447"/>
                <a:gd name="f834" fmla="*/ f653 1 f448"/>
                <a:gd name="f835" fmla="*/ f654 1 f447"/>
                <a:gd name="f836" fmla="*/ f655 1 f448"/>
                <a:gd name="f837" fmla="*/ f656 1 f447"/>
                <a:gd name="f838" fmla="*/ f657 1 f448"/>
                <a:gd name="f839" fmla="*/ f658 1 f447"/>
                <a:gd name="f840" fmla="*/ f659 1 f448"/>
                <a:gd name="f841" fmla="*/ f660 1 f447"/>
                <a:gd name="f842" fmla="*/ f661 1 f448"/>
                <a:gd name="f843" fmla="*/ f662 1 f447"/>
                <a:gd name="f844" fmla="*/ f663 1 f448"/>
                <a:gd name="f845" fmla="*/ f664 1 f447"/>
                <a:gd name="f846" fmla="*/ f665 1 f448"/>
                <a:gd name="f847" fmla="*/ f666 1 f447"/>
                <a:gd name="f848" fmla="*/ f667 1 f448"/>
                <a:gd name="f849" fmla="*/ f668 1 f447"/>
                <a:gd name="f850" fmla="*/ f669 1 f448"/>
                <a:gd name="f851" fmla="*/ f670 1 f447"/>
                <a:gd name="f852" fmla="*/ f671 1 f448"/>
                <a:gd name="f853" fmla="*/ f672 1 f447"/>
                <a:gd name="f854" fmla="*/ f673 1 f448"/>
                <a:gd name="f855" fmla="*/ f674 1 f447"/>
                <a:gd name="f856" fmla="*/ f675 1 f448"/>
                <a:gd name="f857" fmla="*/ f676 1 f447"/>
                <a:gd name="f858" fmla="*/ f677 1 f448"/>
                <a:gd name="f859" fmla="*/ f678 1 f447"/>
                <a:gd name="f860" fmla="*/ f679 1 f448"/>
                <a:gd name="f861" fmla="*/ f680 1 f447"/>
                <a:gd name="f862" fmla="*/ f681 1 f448"/>
                <a:gd name="f863" fmla="*/ f682 1 f447"/>
                <a:gd name="f864" fmla="*/ f683 1 f448"/>
                <a:gd name="f865" fmla="*/ f684 1 f447"/>
                <a:gd name="f866" fmla="*/ f685 1 f448"/>
                <a:gd name="f867" fmla="*/ f686 1 f447"/>
                <a:gd name="f868" fmla="*/ f687 1 f448"/>
                <a:gd name="f869" fmla="*/ f688 1 f447"/>
                <a:gd name="f870" fmla="*/ f689 1 f448"/>
                <a:gd name="f871" fmla="*/ f690 1 f447"/>
                <a:gd name="f872" fmla="*/ f691 1 f448"/>
                <a:gd name="f873" fmla="*/ f692 1 f447"/>
                <a:gd name="f874" fmla="*/ f693 1 f448"/>
                <a:gd name="f875" fmla="*/ f694 1 f447"/>
                <a:gd name="f876" fmla="*/ f695 1 f448"/>
                <a:gd name="f877" fmla="*/ f696 1 f447"/>
                <a:gd name="f878" fmla="*/ f697 1 f448"/>
                <a:gd name="f879" fmla="*/ f698 1 f447"/>
                <a:gd name="f880" fmla="*/ f699 1 f448"/>
                <a:gd name="f881" fmla="*/ f700 1 f447"/>
                <a:gd name="f882" fmla="*/ f701 1 f448"/>
                <a:gd name="f883" fmla="*/ f702 1 f447"/>
                <a:gd name="f884" fmla="*/ f703 1 f448"/>
                <a:gd name="f885" fmla="*/ f704 1 f447"/>
                <a:gd name="f886" fmla="*/ f705 1 f448"/>
                <a:gd name="f887" fmla="*/ f706 1 f447"/>
                <a:gd name="f888" fmla="*/ f707 1 f448"/>
                <a:gd name="f889" fmla="*/ f708 1 f447"/>
                <a:gd name="f890" fmla="*/ f709 1 f448"/>
                <a:gd name="f891" fmla="*/ f710 1 f447"/>
                <a:gd name="f892" fmla="*/ f711 1 f448"/>
                <a:gd name="f893" fmla="*/ f712 1 f447"/>
                <a:gd name="f894" fmla="*/ f713 1 f448"/>
                <a:gd name="f895" fmla="*/ f714 1 f447"/>
                <a:gd name="f896" fmla="*/ f715 1 f448"/>
                <a:gd name="f897" fmla="*/ f716 1 f447"/>
                <a:gd name="f898" fmla="*/ f717 1 f448"/>
                <a:gd name="f899" fmla="*/ f718 1 f447"/>
                <a:gd name="f900" fmla="*/ f719 1 f448"/>
                <a:gd name="f901" fmla="*/ f720 1 f447"/>
                <a:gd name="f902" fmla="*/ f721 1 f448"/>
                <a:gd name="f903" fmla="*/ f722 1 f448"/>
                <a:gd name="f904" fmla="*/ f723 1 f447"/>
                <a:gd name="f905" fmla="*/ f724 1 f448"/>
                <a:gd name="f906" fmla="*/ f725 1 f447"/>
                <a:gd name="f907" fmla="*/ f726 1 f448"/>
                <a:gd name="f908" fmla="*/ f727 1 f447"/>
                <a:gd name="f909" fmla="*/ f728 1 f448"/>
                <a:gd name="f910" fmla="*/ f729 1 f447"/>
                <a:gd name="f911" fmla="*/ f730 1 f448"/>
                <a:gd name="f912" fmla="*/ f731 1 f447"/>
                <a:gd name="f913" fmla="*/ f732 1 f448"/>
                <a:gd name="f914" fmla="*/ f733 1 f447"/>
                <a:gd name="f915" fmla="*/ f734 1 f448"/>
                <a:gd name="f916" fmla="*/ f735 1 f447"/>
                <a:gd name="f917" fmla="*/ f736 1 f448"/>
                <a:gd name="f918" fmla="*/ f737 1 f447"/>
                <a:gd name="f919" fmla="*/ f738 1 f448"/>
                <a:gd name="f920" fmla="*/ f739 1 f447"/>
                <a:gd name="f921" fmla="*/ f740 1 f448"/>
                <a:gd name="f922" fmla="*/ f741 1 f447"/>
                <a:gd name="f923" fmla="*/ f742 1 f448"/>
                <a:gd name="f924" fmla="*/ f743 1 f447"/>
                <a:gd name="f925" fmla="*/ f744 1 f448"/>
                <a:gd name="f926" fmla="*/ f745 1 f447"/>
                <a:gd name="f927" fmla="*/ f746 1 f448"/>
                <a:gd name="f928" fmla="*/ f747 1 f447"/>
                <a:gd name="f929" fmla="*/ f748 1 f448"/>
                <a:gd name="f930" fmla="*/ f749 1 f447"/>
                <a:gd name="f931" fmla="*/ f750 1 f448"/>
                <a:gd name="f932" fmla="*/ f751 1 f447"/>
                <a:gd name="f933" fmla="*/ f752 1 f448"/>
                <a:gd name="f934" fmla="*/ f753 1 f447"/>
                <a:gd name="f935" fmla="*/ f754 1 f448"/>
                <a:gd name="f936" fmla="*/ f755 1 f447"/>
                <a:gd name="f937" fmla="*/ f756 1 f448"/>
                <a:gd name="f938" fmla="*/ f757 1 f447"/>
                <a:gd name="f939" fmla="*/ f758 1 f448"/>
                <a:gd name="f940" fmla="*/ f759 1 f447"/>
                <a:gd name="f941" fmla="*/ f760 1 f448"/>
                <a:gd name="f942" fmla="*/ f761 1 f447"/>
                <a:gd name="f943" fmla="*/ f762 1 f448"/>
                <a:gd name="f944" fmla="*/ f763 1 f447"/>
                <a:gd name="f945" fmla="*/ f764 1 f448"/>
                <a:gd name="f946" fmla="*/ f765 1 f447"/>
                <a:gd name="f947" fmla="*/ f766 1 f448"/>
                <a:gd name="f948" fmla="*/ f767 1 f447"/>
                <a:gd name="f949" fmla="*/ f768 1 f448"/>
                <a:gd name="f950" fmla="*/ f769 1 f447"/>
                <a:gd name="f951" fmla="*/ f770 1 f448"/>
                <a:gd name="f952" fmla="*/ f771 1 f447"/>
                <a:gd name="f953" fmla="*/ f772 1 f448"/>
                <a:gd name="f954" fmla="*/ f773 1 f447"/>
                <a:gd name="f955" fmla="*/ f774 1 f448"/>
                <a:gd name="f956" fmla="*/ f775 1 f447"/>
                <a:gd name="f957" fmla="*/ f776 1 f448"/>
                <a:gd name="f958" fmla="*/ f777 1 f447"/>
                <a:gd name="f959" fmla="*/ f778 1 f448"/>
                <a:gd name="f960" fmla="*/ f779 1 f447"/>
                <a:gd name="f961" fmla="*/ f780 1 f448"/>
                <a:gd name="f962" fmla="*/ f781 1 f447"/>
                <a:gd name="f963" fmla="*/ f782 1 f448"/>
                <a:gd name="f964" fmla="*/ f783 1 f447"/>
                <a:gd name="f965" fmla="*/ f784 1 f448"/>
                <a:gd name="f966" fmla="*/ f785 1 f447"/>
                <a:gd name="f967" fmla="*/ f786 1 f448"/>
                <a:gd name="f968" fmla="*/ f787 1 f447"/>
                <a:gd name="f969" fmla="*/ f788 1 f448"/>
                <a:gd name="f970" fmla="*/ f789 1 f447"/>
                <a:gd name="f971" fmla="*/ f790 1 f448"/>
                <a:gd name="f972" fmla="*/ f791 1 f447"/>
                <a:gd name="f973" fmla="*/ f792 1 f448"/>
                <a:gd name="f974" fmla="*/ f793 1 f447"/>
                <a:gd name="f975" fmla="*/ f794 1 f448"/>
                <a:gd name="f976" fmla="*/ f795 1 f447"/>
                <a:gd name="f977" fmla="*/ f796 1 f447"/>
                <a:gd name="f978" fmla="*/ f797 1 f448"/>
                <a:gd name="f979" fmla="*/ f798 1 f447"/>
                <a:gd name="f980" fmla="*/ f799 1 f448"/>
                <a:gd name="f981" fmla="*/ f800 1 f447"/>
                <a:gd name="f982" fmla="*/ f801 1 f448"/>
                <a:gd name="f983" fmla="*/ f802 f442 1"/>
                <a:gd name="f984" fmla="*/ f803 f442 1"/>
                <a:gd name="f985" fmla="*/ f805 f443 1"/>
                <a:gd name="f986" fmla="*/ f804 f443 1"/>
                <a:gd name="f987" fmla="*/ f807 f442 1"/>
                <a:gd name="f988" fmla="*/ f808 f443 1"/>
                <a:gd name="f989" fmla="*/ f809 f442 1"/>
                <a:gd name="f990" fmla="*/ f810 f443 1"/>
                <a:gd name="f991" fmla="*/ f811 f442 1"/>
                <a:gd name="f992" fmla="*/ f812 f443 1"/>
                <a:gd name="f993" fmla="*/ f813 f442 1"/>
                <a:gd name="f994" fmla="*/ f814 f443 1"/>
                <a:gd name="f995" fmla="*/ f815 f442 1"/>
                <a:gd name="f996" fmla="*/ f816 f443 1"/>
                <a:gd name="f997" fmla="*/ f817 f442 1"/>
                <a:gd name="f998" fmla="*/ f818 f443 1"/>
                <a:gd name="f999" fmla="*/ f819 f442 1"/>
                <a:gd name="f1000" fmla="*/ f820 f443 1"/>
                <a:gd name="f1001" fmla="*/ f821 f442 1"/>
                <a:gd name="f1002" fmla="*/ f822 f443 1"/>
                <a:gd name="f1003" fmla="*/ f823 f442 1"/>
                <a:gd name="f1004" fmla="*/ f824 f443 1"/>
                <a:gd name="f1005" fmla="*/ f825 f442 1"/>
                <a:gd name="f1006" fmla="*/ f826 f443 1"/>
                <a:gd name="f1007" fmla="*/ f827 f442 1"/>
                <a:gd name="f1008" fmla="*/ f828 f443 1"/>
                <a:gd name="f1009" fmla="*/ f829 f442 1"/>
                <a:gd name="f1010" fmla="*/ f830 f443 1"/>
                <a:gd name="f1011" fmla="*/ f831 f442 1"/>
                <a:gd name="f1012" fmla="*/ f832 f443 1"/>
                <a:gd name="f1013" fmla="*/ f833 f442 1"/>
                <a:gd name="f1014" fmla="*/ f834 f443 1"/>
                <a:gd name="f1015" fmla="*/ f835 f442 1"/>
                <a:gd name="f1016" fmla="*/ f836 f443 1"/>
                <a:gd name="f1017" fmla="*/ f837 f442 1"/>
                <a:gd name="f1018" fmla="*/ f838 f443 1"/>
                <a:gd name="f1019" fmla="*/ f839 f442 1"/>
                <a:gd name="f1020" fmla="*/ f840 f443 1"/>
                <a:gd name="f1021" fmla="*/ f841 f442 1"/>
                <a:gd name="f1022" fmla="*/ f842 f443 1"/>
                <a:gd name="f1023" fmla="*/ f843 f442 1"/>
                <a:gd name="f1024" fmla="*/ f844 f443 1"/>
                <a:gd name="f1025" fmla="*/ f845 f442 1"/>
                <a:gd name="f1026" fmla="*/ f846 f443 1"/>
                <a:gd name="f1027" fmla="*/ f847 f442 1"/>
                <a:gd name="f1028" fmla="*/ f848 f443 1"/>
                <a:gd name="f1029" fmla="*/ f849 f442 1"/>
                <a:gd name="f1030" fmla="*/ f850 f443 1"/>
                <a:gd name="f1031" fmla="*/ f851 f442 1"/>
                <a:gd name="f1032" fmla="*/ f852 f443 1"/>
                <a:gd name="f1033" fmla="*/ f853 f442 1"/>
                <a:gd name="f1034" fmla="*/ f854 f443 1"/>
                <a:gd name="f1035" fmla="*/ f855 f442 1"/>
                <a:gd name="f1036" fmla="*/ f856 f443 1"/>
                <a:gd name="f1037" fmla="*/ f857 f442 1"/>
                <a:gd name="f1038" fmla="*/ f858 f443 1"/>
                <a:gd name="f1039" fmla="*/ f859 f442 1"/>
                <a:gd name="f1040" fmla="*/ f860 f443 1"/>
                <a:gd name="f1041" fmla="*/ f861 f442 1"/>
                <a:gd name="f1042" fmla="*/ f862 f443 1"/>
                <a:gd name="f1043" fmla="*/ f863 f442 1"/>
                <a:gd name="f1044" fmla="*/ f864 f443 1"/>
                <a:gd name="f1045" fmla="*/ f865 f442 1"/>
                <a:gd name="f1046" fmla="*/ f866 f443 1"/>
                <a:gd name="f1047" fmla="*/ f867 f442 1"/>
                <a:gd name="f1048" fmla="*/ f868 f443 1"/>
                <a:gd name="f1049" fmla="*/ f869 f442 1"/>
                <a:gd name="f1050" fmla="*/ f870 f443 1"/>
                <a:gd name="f1051" fmla="*/ f871 f442 1"/>
                <a:gd name="f1052" fmla="*/ f872 f443 1"/>
                <a:gd name="f1053" fmla="*/ f873 f442 1"/>
                <a:gd name="f1054" fmla="*/ f874 f443 1"/>
                <a:gd name="f1055" fmla="*/ f875 f442 1"/>
                <a:gd name="f1056" fmla="*/ f876 f443 1"/>
                <a:gd name="f1057" fmla="*/ f877 f442 1"/>
                <a:gd name="f1058" fmla="*/ f878 f443 1"/>
                <a:gd name="f1059" fmla="*/ f879 f442 1"/>
                <a:gd name="f1060" fmla="*/ f880 f443 1"/>
                <a:gd name="f1061" fmla="*/ f881 f442 1"/>
                <a:gd name="f1062" fmla="*/ f882 f443 1"/>
                <a:gd name="f1063" fmla="*/ f883 f442 1"/>
                <a:gd name="f1064" fmla="*/ f884 f443 1"/>
                <a:gd name="f1065" fmla="*/ f885 f442 1"/>
                <a:gd name="f1066" fmla="*/ f886 f443 1"/>
                <a:gd name="f1067" fmla="*/ f887 f442 1"/>
                <a:gd name="f1068" fmla="*/ f888 f443 1"/>
                <a:gd name="f1069" fmla="*/ f889 f442 1"/>
                <a:gd name="f1070" fmla="*/ f890 f443 1"/>
                <a:gd name="f1071" fmla="*/ f891 f442 1"/>
                <a:gd name="f1072" fmla="*/ f892 f443 1"/>
                <a:gd name="f1073" fmla="*/ f893 f442 1"/>
                <a:gd name="f1074" fmla="*/ f894 f443 1"/>
                <a:gd name="f1075" fmla="*/ f895 f442 1"/>
                <a:gd name="f1076" fmla="*/ f896 f443 1"/>
                <a:gd name="f1077" fmla="*/ f897 f442 1"/>
                <a:gd name="f1078" fmla="*/ f898 f443 1"/>
                <a:gd name="f1079" fmla="*/ f899 f442 1"/>
                <a:gd name="f1080" fmla="*/ f900 f443 1"/>
                <a:gd name="f1081" fmla="*/ f901 f442 1"/>
                <a:gd name="f1082" fmla="*/ f902 f443 1"/>
                <a:gd name="f1083" fmla="*/ f903 f443 1"/>
                <a:gd name="f1084" fmla="*/ f904 f442 1"/>
                <a:gd name="f1085" fmla="*/ f905 f443 1"/>
                <a:gd name="f1086" fmla="*/ f906 f442 1"/>
                <a:gd name="f1087" fmla="*/ f907 f443 1"/>
                <a:gd name="f1088" fmla="*/ f908 f442 1"/>
                <a:gd name="f1089" fmla="*/ f909 f443 1"/>
                <a:gd name="f1090" fmla="*/ f910 f442 1"/>
                <a:gd name="f1091" fmla="*/ f911 f443 1"/>
                <a:gd name="f1092" fmla="*/ f912 f442 1"/>
                <a:gd name="f1093" fmla="*/ f913 f443 1"/>
                <a:gd name="f1094" fmla="*/ f914 f442 1"/>
                <a:gd name="f1095" fmla="*/ f915 f443 1"/>
                <a:gd name="f1096" fmla="*/ f916 f442 1"/>
                <a:gd name="f1097" fmla="*/ f917 f443 1"/>
                <a:gd name="f1098" fmla="*/ f918 f442 1"/>
                <a:gd name="f1099" fmla="*/ f919 f443 1"/>
                <a:gd name="f1100" fmla="*/ f920 f442 1"/>
                <a:gd name="f1101" fmla="*/ f921 f443 1"/>
                <a:gd name="f1102" fmla="*/ f922 f442 1"/>
                <a:gd name="f1103" fmla="*/ f923 f443 1"/>
                <a:gd name="f1104" fmla="*/ f924 f442 1"/>
                <a:gd name="f1105" fmla="*/ f925 f443 1"/>
                <a:gd name="f1106" fmla="*/ f926 f442 1"/>
                <a:gd name="f1107" fmla="*/ f927 f443 1"/>
                <a:gd name="f1108" fmla="*/ f928 f442 1"/>
                <a:gd name="f1109" fmla="*/ f929 f443 1"/>
                <a:gd name="f1110" fmla="*/ f930 f442 1"/>
                <a:gd name="f1111" fmla="*/ f931 f443 1"/>
                <a:gd name="f1112" fmla="*/ f932 f442 1"/>
                <a:gd name="f1113" fmla="*/ f933 f443 1"/>
                <a:gd name="f1114" fmla="*/ f934 f442 1"/>
                <a:gd name="f1115" fmla="*/ f935 f443 1"/>
                <a:gd name="f1116" fmla="*/ f936 f442 1"/>
                <a:gd name="f1117" fmla="*/ f937 f443 1"/>
                <a:gd name="f1118" fmla="*/ f938 f442 1"/>
                <a:gd name="f1119" fmla="*/ f939 f443 1"/>
                <a:gd name="f1120" fmla="*/ f940 f442 1"/>
                <a:gd name="f1121" fmla="*/ f941 f443 1"/>
                <a:gd name="f1122" fmla="*/ f942 f442 1"/>
                <a:gd name="f1123" fmla="*/ f943 f443 1"/>
                <a:gd name="f1124" fmla="*/ f944 f442 1"/>
                <a:gd name="f1125" fmla="*/ f945 f443 1"/>
                <a:gd name="f1126" fmla="*/ f946 f442 1"/>
                <a:gd name="f1127" fmla="*/ f947 f443 1"/>
                <a:gd name="f1128" fmla="*/ f948 f442 1"/>
                <a:gd name="f1129" fmla="*/ f949 f443 1"/>
                <a:gd name="f1130" fmla="*/ f950 f442 1"/>
                <a:gd name="f1131" fmla="*/ f951 f443 1"/>
                <a:gd name="f1132" fmla="*/ f952 f442 1"/>
                <a:gd name="f1133" fmla="*/ f953 f443 1"/>
                <a:gd name="f1134" fmla="*/ f954 f442 1"/>
                <a:gd name="f1135" fmla="*/ f955 f443 1"/>
                <a:gd name="f1136" fmla="*/ f956 f442 1"/>
                <a:gd name="f1137" fmla="*/ f957 f443 1"/>
                <a:gd name="f1138" fmla="*/ f958 f442 1"/>
                <a:gd name="f1139" fmla="*/ f959 f443 1"/>
                <a:gd name="f1140" fmla="*/ f960 f442 1"/>
                <a:gd name="f1141" fmla="*/ f961 f443 1"/>
                <a:gd name="f1142" fmla="*/ f962 f442 1"/>
                <a:gd name="f1143" fmla="*/ f963 f443 1"/>
                <a:gd name="f1144" fmla="*/ f964 f442 1"/>
                <a:gd name="f1145" fmla="*/ f965 f443 1"/>
                <a:gd name="f1146" fmla="*/ f966 f442 1"/>
                <a:gd name="f1147" fmla="*/ f967 f443 1"/>
                <a:gd name="f1148" fmla="*/ f968 f442 1"/>
                <a:gd name="f1149" fmla="*/ f969 f443 1"/>
                <a:gd name="f1150" fmla="*/ f970 f442 1"/>
                <a:gd name="f1151" fmla="*/ f971 f443 1"/>
                <a:gd name="f1152" fmla="*/ f972 f442 1"/>
                <a:gd name="f1153" fmla="*/ f973 f443 1"/>
                <a:gd name="f1154" fmla="*/ f974 f442 1"/>
                <a:gd name="f1155" fmla="*/ f975 f443 1"/>
                <a:gd name="f1156" fmla="*/ f976 f442 1"/>
                <a:gd name="f1157" fmla="*/ f977 f442 1"/>
                <a:gd name="f1158" fmla="*/ f978 f443 1"/>
                <a:gd name="f1159" fmla="*/ f979 f442 1"/>
                <a:gd name="f1160" fmla="*/ f980 f443 1"/>
                <a:gd name="f1161" fmla="*/ f981 f442 1"/>
                <a:gd name="f1162" fmla="*/ f982 f44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806">
                  <a:pos x="f987" y="f988"/>
                </a:cxn>
                <a:cxn ang="f806">
                  <a:pos x="f989" y="f990"/>
                </a:cxn>
                <a:cxn ang="f806">
                  <a:pos x="f991" y="f992"/>
                </a:cxn>
                <a:cxn ang="f806">
                  <a:pos x="f993" y="f994"/>
                </a:cxn>
                <a:cxn ang="f806">
                  <a:pos x="f995" y="f996"/>
                </a:cxn>
                <a:cxn ang="f806">
                  <a:pos x="f997" y="f998"/>
                </a:cxn>
                <a:cxn ang="f806">
                  <a:pos x="f999" y="f1000"/>
                </a:cxn>
                <a:cxn ang="f806">
                  <a:pos x="f1001" y="f1002"/>
                </a:cxn>
                <a:cxn ang="f806">
                  <a:pos x="f1003" y="f1004"/>
                </a:cxn>
                <a:cxn ang="f806">
                  <a:pos x="f1005" y="f1006"/>
                </a:cxn>
                <a:cxn ang="f806">
                  <a:pos x="f1007" y="f1008"/>
                </a:cxn>
                <a:cxn ang="f806">
                  <a:pos x="f1009" y="f1010"/>
                </a:cxn>
                <a:cxn ang="f806">
                  <a:pos x="f1011" y="f1012"/>
                </a:cxn>
                <a:cxn ang="f806">
                  <a:pos x="f1013" y="f1014"/>
                </a:cxn>
                <a:cxn ang="f806">
                  <a:pos x="f1015" y="f1016"/>
                </a:cxn>
                <a:cxn ang="f806">
                  <a:pos x="f1017" y="f1018"/>
                </a:cxn>
                <a:cxn ang="f806">
                  <a:pos x="f1019" y="f1020"/>
                </a:cxn>
                <a:cxn ang="f806">
                  <a:pos x="f1021" y="f1022"/>
                </a:cxn>
                <a:cxn ang="f806">
                  <a:pos x="f1023" y="f1024"/>
                </a:cxn>
                <a:cxn ang="f806">
                  <a:pos x="f1025" y="f1026"/>
                </a:cxn>
                <a:cxn ang="f806">
                  <a:pos x="f1027" y="f1028"/>
                </a:cxn>
                <a:cxn ang="f806">
                  <a:pos x="f1029" y="f1030"/>
                </a:cxn>
                <a:cxn ang="f806">
                  <a:pos x="f1031" y="f1032"/>
                </a:cxn>
                <a:cxn ang="f806">
                  <a:pos x="f1033" y="f1034"/>
                </a:cxn>
                <a:cxn ang="f806">
                  <a:pos x="f1035" y="f1036"/>
                </a:cxn>
                <a:cxn ang="f806">
                  <a:pos x="f1037" y="f1038"/>
                </a:cxn>
                <a:cxn ang="f806">
                  <a:pos x="f1039" y="f1040"/>
                </a:cxn>
                <a:cxn ang="f806">
                  <a:pos x="f1041" y="f1042"/>
                </a:cxn>
                <a:cxn ang="f806">
                  <a:pos x="f1043" y="f1044"/>
                </a:cxn>
                <a:cxn ang="f806">
                  <a:pos x="f1045" y="f1046"/>
                </a:cxn>
                <a:cxn ang="f806">
                  <a:pos x="f1047" y="f1048"/>
                </a:cxn>
                <a:cxn ang="f806">
                  <a:pos x="f1049" y="f1050"/>
                </a:cxn>
                <a:cxn ang="f806">
                  <a:pos x="f1051" y="f1052"/>
                </a:cxn>
                <a:cxn ang="f806">
                  <a:pos x="f1053" y="f1054"/>
                </a:cxn>
                <a:cxn ang="f806">
                  <a:pos x="f1055" y="f1056"/>
                </a:cxn>
                <a:cxn ang="f806">
                  <a:pos x="f1057" y="f1058"/>
                </a:cxn>
                <a:cxn ang="f806">
                  <a:pos x="f1059" y="f1060"/>
                </a:cxn>
                <a:cxn ang="f806">
                  <a:pos x="f1061" y="f1062"/>
                </a:cxn>
                <a:cxn ang="f806">
                  <a:pos x="f1063" y="f1064"/>
                </a:cxn>
                <a:cxn ang="f806">
                  <a:pos x="f1065" y="f1066"/>
                </a:cxn>
                <a:cxn ang="f806">
                  <a:pos x="f1067" y="f1068"/>
                </a:cxn>
                <a:cxn ang="f806">
                  <a:pos x="f1069" y="f1070"/>
                </a:cxn>
                <a:cxn ang="f806">
                  <a:pos x="f1071" y="f1072"/>
                </a:cxn>
                <a:cxn ang="f806">
                  <a:pos x="f1073" y="f1074"/>
                </a:cxn>
                <a:cxn ang="f806">
                  <a:pos x="f1075" y="f1076"/>
                </a:cxn>
                <a:cxn ang="f806">
                  <a:pos x="f1077" y="f1078"/>
                </a:cxn>
                <a:cxn ang="f806">
                  <a:pos x="f1079" y="f1080"/>
                </a:cxn>
                <a:cxn ang="f806">
                  <a:pos x="f1081" y="f1082"/>
                </a:cxn>
                <a:cxn ang="f806">
                  <a:pos x="f1081" y="f1083"/>
                </a:cxn>
                <a:cxn ang="f806">
                  <a:pos x="f1084" y="f1085"/>
                </a:cxn>
                <a:cxn ang="f806">
                  <a:pos x="f1086" y="f1087"/>
                </a:cxn>
                <a:cxn ang="f806">
                  <a:pos x="f1088" y="f1089"/>
                </a:cxn>
                <a:cxn ang="f806">
                  <a:pos x="f1090" y="f1091"/>
                </a:cxn>
                <a:cxn ang="f806">
                  <a:pos x="f1092" y="f1093"/>
                </a:cxn>
                <a:cxn ang="f806">
                  <a:pos x="f1094" y="f1095"/>
                </a:cxn>
                <a:cxn ang="f806">
                  <a:pos x="f1096" y="f1097"/>
                </a:cxn>
                <a:cxn ang="f806">
                  <a:pos x="f1098" y="f1099"/>
                </a:cxn>
                <a:cxn ang="f806">
                  <a:pos x="f1100" y="f1101"/>
                </a:cxn>
                <a:cxn ang="f806">
                  <a:pos x="f1102" y="f1103"/>
                </a:cxn>
                <a:cxn ang="f806">
                  <a:pos x="f1104" y="f1105"/>
                </a:cxn>
                <a:cxn ang="f806">
                  <a:pos x="f1106" y="f1107"/>
                </a:cxn>
                <a:cxn ang="f806">
                  <a:pos x="f1108" y="f1109"/>
                </a:cxn>
                <a:cxn ang="f806">
                  <a:pos x="f1110" y="f1111"/>
                </a:cxn>
                <a:cxn ang="f806">
                  <a:pos x="f1112" y="f1113"/>
                </a:cxn>
                <a:cxn ang="f806">
                  <a:pos x="f1114" y="f1115"/>
                </a:cxn>
                <a:cxn ang="f806">
                  <a:pos x="f1116" y="f1117"/>
                </a:cxn>
                <a:cxn ang="f806">
                  <a:pos x="f1118" y="f1119"/>
                </a:cxn>
                <a:cxn ang="f806">
                  <a:pos x="f1120" y="f1121"/>
                </a:cxn>
                <a:cxn ang="f806">
                  <a:pos x="f1122" y="f1123"/>
                </a:cxn>
                <a:cxn ang="f806">
                  <a:pos x="f1124" y="f1125"/>
                </a:cxn>
                <a:cxn ang="f806">
                  <a:pos x="f1126" y="f1127"/>
                </a:cxn>
                <a:cxn ang="f806">
                  <a:pos x="f1128" y="f1129"/>
                </a:cxn>
                <a:cxn ang="f806">
                  <a:pos x="f1130" y="f1131"/>
                </a:cxn>
                <a:cxn ang="f806">
                  <a:pos x="f1132" y="f1133"/>
                </a:cxn>
                <a:cxn ang="f806">
                  <a:pos x="f1134" y="f1135"/>
                </a:cxn>
                <a:cxn ang="f806">
                  <a:pos x="f1136" y="f1137"/>
                </a:cxn>
                <a:cxn ang="f806">
                  <a:pos x="f1138" y="f1139"/>
                </a:cxn>
                <a:cxn ang="f806">
                  <a:pos x="f1140" y="f1141"/>
                </a:cxn>
                <a:cxn ang="f806">
                  <a:pos x="f1142" y="f1143"/>
                </a:cxn>
                <a:cxn ang="f806">
                  <a:pos x="f1144" y="f1145"/>
                </a:cxn>
                <a:cxn ang="f806">
                  <a:pos x="f1146" y="f1147"/>
                </a:cxn>
                <a:cxn ang="f806">
                  <a:pos x="f1148" y="f1149"/>
                </a:cxn>
                <a:cxn ang="f806">
                  <a:pos x="f1150" y="f1151"/>
                </a:cxn>
                <a:cxn ang="f806">
                  <a:pos x="f1152" y="f1153"/>
                </a:cxn>
                <a:cxn ang="f806">
                  <a:pos x="f1154" y="f1155"/>
                </a:cxn>
                <a:cxn ang="f806">
                  <a:pos x="f1156" y="f1095"/>
                </a:cxn>
                <a:cxn ang="f806">
                  <a:pos x="f1157" y="f1158"/>
                </a:cxn>
                <a:cxn ang="f806">
                  <a:pos x="f1159" y="f1160"/>
                </a:cxn>
                <a:cxn ang="f806">
                  <a:pos x="f1161" y="f1162"/>
                </a:cxn>
                <a:cxn ang="f806">
                  <a:pos x="f1161" y="f988"/>
                </a:cxn>
              </a:cxnLst>
              <a:rect l="f983" t="f986" r="f984" b="f985"/>
              <a:pathLst>
                <a:path w="9182100" h="765639">
                  <a:moveTo>
                    <a:pt x="f6" y="f8"/>
                  </a:moveTo>
                  <a:cubicBezTo>
                    <a:pt x="f9" y="f8"/>
                    <a:pt x="f10" y="f11"/>
                    <a:pt x="f12" y="f11"/>
                  </a:cubicBezTo>
                  <a:cubicBezTo>
                    <a:pt x="f13" y="f14"/>
                    <a:pt x="f15" y="f16"/>
                    <a:pt x="f17" y="f18"/>
                  </a:cubicBezTo>
                  <a:cubicBezTo>
                    <a:pt x="f19" y="f20"/>
                    <a:pt x="f21" y="f22"/>
                    <a:pt x="f23" y="f24"/>
                  </a:cubicBezTo>
                  <a:cubicBezTo>
                    <a:pt x="f25" y="f26"/>
                    <a:pt x="f27" y="f28"/>
                    <a:pt x="f29" y="f30"/>
                  </a:cubicBezTo>
                  <a:cubicBezTo>
                    <a:pt x="f31" y="f32"/>
                    <a:pt x="f33" y="f34"/>
                    <a:pt x="f35" y="f36"/>
                  </a:cubicBezTo>
                  <a:lnTo>
                    <a:pt x="f37" y="f38"/>
                  </a:lnTo>
                  <a:lnTo>
                    <a:pt x="f39" y="f40"/>
                  </a:lnTo>
                  <a:cubicBezTo>
                    <a:pt x="f41" y="f42"/>
                    <a:pt x="f43" y="f44"/>
                    <a:pt x="f45" y="f46"/>
                  </a:cubicBezTo>
                  <a:lnTo>
                    <a:pt x="f47" y="f48"/>
                  </a:lnTo>
                  <a:cubicBezTo>
                    <a:pt x="f49" y="f50"/>
                    <a:pt x="f51" y="f52"/>
                    <a:pt x="f53" y="f54"/>
                  </a:cubicBezTo>
                  <a:cubicBezTo>
                    <a:pt x="f55" y="f56"/>
                    <a:pt x="f57" y="f58"/>
                    <a:pt x="f59" y="f60"/>
                  </a:cubicBezTo>
                  <a:cubicBezTo>
                    <a:pt x="f61" y="f62"/>
                    <a:pt x="f63" y="f64"/>
                    <a:pt x="f65" y="f66"/>
                  </a:cubicBezTo>
                  <a:cubicBezTo>
                    <a:pt x="f67" y="f68"/>
                    <a:pt x="f69" y="f70"/>
                    <a:pt x="f71" y="f72"/>
                  </a:cubicBezTo>
                  <a:cubicBezTo>
                    <a:pt x="f73" y="f74"/>
                    <a:pt x="f75" y="f76"/>
                    <a:pt x="f77" y="f78"/>
                  </a:cubicBezTo>
                  <a:cubicBezTo>
                    <a:pt x="f79" y="f78"/>
                    <a:pt x="f80" y="f78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cubicBezTo>
                    <a:pt x="f89" y="f90"/>
                    <a:pt x="f91" y="f92"/>
                    <a:pt x="f93" y="f94"/>
                  </a:cubicBezTo>
                  <a:cubicBezTo>
                    <a:pt x="f95" y="f96"/>
                    <a:pt x="f97" y="f98"/>
                    <a:pt x="f99" y="f100"/>
                  </a:cubicBezTo>
                  <a:cubicBezTo>
                    <a:pt x="f101" y="f102"/>
                    <a:pt x="f103" y="f104"/>
                    <a:pt x="f105" y="f106"/>
                  </a:cubicBezTo>
                  <a:cubicBezTo>
                    <a:pt x="f107" y="f108"/>
                    <a:pt x="f109" y="f110"/>
                    <a:pt x="f111" y="f112"/>
                  </a:cubicBezTo>
                  <a:lnTo>
                    <a:pt x="f113" y="f114"/>
                  </a:lnTo>
                  <a:lnTo>
                    <a:pt x="f115" y="f116"/>
                  </a:lnTo>
                  <a:cubicBezTo>
                    <a:pt x="f117" y="f118"/>
                    <a:pt x="f119" y="f120"/>
                    <a:pt x="f121" y="f122"/>
                  </a:cubicBezTo>
                  <a:lnTo>
                    <a:pt x="f123" y="f124"/>
                  </a:lnTo>
                  <a:cubicBezTo>
                    <a:pt x="f125" y="f126"/>
                    <a:pt x="f127" y="f128"/>
                    <a:pt x="f129" y="f130"/>
                  </a:cubicBezTo>
                  <a:lnTo>
                    <a:pt x="f131" y="f132"/>
                  </a:lnTo>
                  <a:lnTo>
                    <a:pt x="f133" y="f134"/>
                  </a:lnTo>
                  <a:lnTo>
                    <a:pt x="f135" y="f136"/>
                  </a:lnTo>
                  <a:lnTo>
                    <a:pt x="f137" y="f138"/>
                  </a:lnTo>
                  <a:lnTo>
                    <a:pt x="f139" y="f140"/>
                  </a:lnTo>
                  <a:cubicBezTo>
                    <a:pt x="f141" y="f142"/>
                    <a:pt x="f143" y="f144"/>
                    <a:pt x="f145" y="f146"/>
                  </a:cubicBezTo>
                  <a:cubicBezTo>
                    <a:pt x="f147" y="f148"/>
                    <a:pt x="f149" y="f150"/>
                    <a:pt x="f151" y="f152"/>
                  </a:cubicBezTo>
                  <a:cubicBezTo>
                    <a:pt x="f153" y="f154"/>
                    <a:pt x="f155" y="f156"/>
                    <a:pt x="f157" y="f158"/>
                  </a:cubicBezTo>
                  <a:cubicBezTo>
                    <a:pt x="f159" y="f160"/>
                    <a:pt x="f161" y="f162"/>
                    <a:pt x="f163" y="f164"/>
                  </a:cubicBezTo>
                  <a:cubicBezTo>
                    <a:pt x="f165" y="f166"/>
                    <a:pt x="f167" y="f168"/>
                    <a:pt x="f169" y="f170"/>
                  </a:cubicBezTo>
                  <a:lnTo>
                    <a:pt x="f171" y="f172"/>
                  </a:lnTo>
                  <a:lnTo>
                    <a:pt x="f173" y="f174"/>
                  </a:lnTo>
                  <a:cubicBezTo>
                    <a:pt x="f175" y="f176"/>
                    <a:pt x="f177" y="f178"/>
                    <a:pt x="f179" y="f180"/>
                  </a:cubicBezTo>
                  <a:cubicBezTo>
                    <a:pt x="f181" y="f182"/>
                    <a:pt x="f183" y="f184"/>
                    <a:pt x="f185" y="f186"/>
                  </a:cubicBezTo>
                  <a:cubicBezTo>
                    <a:pt x="f187" y="f188"/>
                    <a:pt x="f189" y="f190"/>
                    <a:pt x="f191" y="f192"/>
                  </a:cubicBezTo>
                  <a:cubicBezTo>
                    <a:pt x="f193" y="f194"/>
                    <a:pt x="f195" y="f196"/>
                    <a:pt x="f197" y="f198"/>
                  </a:cubicBezTo>
                  <a:cubicBezTo>
                    <a:pt x="f199" y="f200"/>
                    <a:pt x="f201" y="f202"/>
                    <a:pt x="f203" y="f204"/>
                  </a:cubicBezTo>
                  <a:cubicBezTo>
                    <a:pt x="f205" y="f206"/>
                    <a:pt x="f207" y="f208"/>
                    <a:pt x="f209" y="f210"/>
                  </a:cubicBezTo>
                  <a:cubicBezTo>
                    <a:pt x="f211" y="f188"/>
                    <a:pt x="f212" y="f213"/>
                    <a:pt x="f214" y="f215"/>
                  </a:cubicBezTo>
                  <a:cubicBezTo>
                    <a:pt x="f216" y="f217"/>
                    <a:pt x="f218" y="f219"/>
                    <a:pt x="f220" y="f221"/>
                  </a:cubicBezTo>
                  <a:cubicBezTo>
                    <a:pt x="f222" y="f223"/>
                    <a:pt x="f224" y="f225"/>
                    <a:pt x="f226" y="f227"/>
                  </a:cubicBezTo>
                  <a:cubicBezTo>
                    <a:pt x="f228" y="f229"/>
                    <a:pt x="f230" y="f231"/>
                    <a:pt x="f5" y="f232"/>
                  </a:cubicBezTo>
                  <a:lnTo>
                    <a:pt x="f5" y="f233"/>
                  </a:lnTo>
                  <a:cubicBezTo>
                    <a:pt x="f234" y="f235"/>
                    <a:pt x="f236" y="f237"/>
                    <a:pt x="f238" y="f239"/>
                  </a:cubicBezTo>
                  <a:cubicBezTo>
                    <a:pt x="f240" y="f241"/>
                    <a:pt x="f242" y="f243"/>
                    <a:pt x="f244" y="f245"/>
                  </a:cubicBezTo>
                  <a:cubicBezTo>
                    <a:pt x="f246" y="f247"/>
                    <a:pt x="f248" y="f249"/>
                    <a:pt x="f250" y="f251"/>
                  </a:cubicBezTo>
                  <a:cubicBezTo>
                    <a:pt x="f252" y="f253"/>
                    <a:pt x="f254" y="f255"/>
                    <a:pt x="f256" y="f257"/>
                  </a:cubicBezTo>
                  <a:cubicBezTo>
                    <a:pt x="f258" y="f259"/>
                    <a:pt x="f260" y="f261"/>
                    <a:pt x="f262" y="f263"/>
                  </a:cubicBezTo>
                  <a:cubicBezTo>
                    <a:pt x="f264" y="f265"/>
                    <a:pt x="f266" y="f267"/>
                    <a:pt x="f268" y="f269"/>
                  </a:cubicBezTo>
                  <a:lnTo>
                    <a:pt x="f270" y="f271"/>
                  </a:lnTo>
                  <a:lnTo>
                    <a:pt x="f272" y="f273"/>
                  </a:lnTo>
                  <a:cubicBezTo>
                    <a:pt x="f274" y="f275"/>
                    <a:pt x="f276" y="f277"/>
                    <a:pt x="f278" y="f279"/>
                  </a:cubicBezTo>
                  <a:cubicBezTo>
                    <a:pt x="f280" y="f281"/>
                    <a:pt x="f282" y="f283"/>
                    <a:pt x="f284" y="f285"/>
                  </a:cubicBezTo>
                  <a:cubicBezTo>
                    <a:pt x="f286" y="f287"/>
                    <a:pt x="f288" y="f289"/>
                    <a:pt x="f290" y="f291"/>
                  </a:cubicBezTo>
                  <a:cubicBezTo>
                    <a:pt x="f292" y="f293"/>
                    <a:pt x="f294" y="f295"/>
                    <a:pt x="f296" y="f297"/>
                  </a:cubicBezTo>
                  <a:cubicBezTo>
                    <a:pt x="f298" y="f299"/>
                    <a:pt x="f300" y="f301"/>
                    <a:pt x="f302" y="f303"/>
                  </a:cubicBezTo>
                  <a:cubicBezTo>
                    <a:pt x="f304" y="f305"/>
                    <a:pt x="f306" y="f307"/>
                    <a:pt x="f308" y="f309"/>
                  </a:cubicBezTo>
                  <a:cubicBezTo>
                    <a:pt x="f310" y="f311"/>
                    <a:pt x="f312" y="f313"/>
                    <a:pt x="f314" y="f315"/>
                  </a:cubicBezTo>
                  <a:cubicBezTo>
                    <a:pt x="f316" y="f317"/>
                    <a:pt x="f318" y="f319"/>
                    <a:pt x="f320" y="f321"/>
                  </a:cubicBezTo>
                  <a:cubicBezTo>
                    <a:pt x="f322" y="f323"/>
                    <a:pt x="f324" y="f325"/>
                    <a:pt x="f326" y="f327"/>
                  </a:cubicBezTo>
                  <a:lnTo>
                    <a:pt x="f328" y="f329"/>
                  </a:lnTo>
                  <a:lnTo>
                    <a:pt x="f330" y="f331"/>
                  </a:lnTo>
                  <a:lnTo>
                    <a:pt x="f332" y="f333"/>
                  </a:lnTo>
                  <a:cubicBezTo>
                    <a:pt x="f334" y="f335"/>
                    <a:pt x="f336" y="f337"/>
                    <a:pt x="f338" y="f339"/>
                  </a:cubicBezTo>
                  <a:lnTo>
                    <a:pt x="f340" y="f341"/>
                  </a:lnTo>
                  <a:cubicBezTo>
                    <a:pt x="f342" y="f343"/>
                    <a:pt x="f344" y="f345"/>
                    <a:pt x="f346" y="f347"/>
                  </a:cubicBezTo>
                  <a:cubicBezTo>
                    <a:pt x="f348" y="f349"/>
                    <a:pt x="f350" y="f351"/>
                    <a:pt x="f352" y="f353"/>
                  </a:cubicBezTo>
                  <a:cubicBezTo>
                    <a:pt x="f354" y="f355"/>
                    <a:pt x="f356" y="f357"/>
                    <a:pt x="f358" y="f359"/>
                  </a:cubicBezTo>
                  <a:cubicBezTo>
                    <a:pt x="f360" y="f361"/>
                    <a:pt x="f362" y="f363"/>
                    <a:pt x="f364" y="f365"/>
                  </a:cubicBezTo>
                  <a:cubicBezTo>
                    <a:pt x="f366" y="f367"/>
                    <a:pt x="f368" y="f369"/>
                    <a:pt x="f370" y="f371"/>
                  </a:cubicBezTo>
                  <a:cubicBezTo>
                    <a:pt x="f372" y="f373"/>
                    <a:pt x="f374" y="f375"/>
                    <a:pt x="f376" y="f377"/>
                  </a:cubicBezTo>
                  <a:cubicBezTo>
                    <a:pt x="f378" y="f379"/>
                    <a:pt x="f380" y="f381"/>
                    <a:pt x="f382" y="f383"/>
                  </a:cubicBezTo>
                  <a:cubicBezTo>
                    <a:pt x="f384" y="f385"/>
                    <a:pt x="f386" y="f387"/>
                    <a:pt x="f388" y="f389"/>
                  </a:cubicBezTo>
                  <a:cubicBezTo>
                    <a:pt x="f390" y="f391"/>
                    <a:pt x="f392" y="f393"/>
                    <a:pt x="f394" y="f395"/>
                  </a:cubicBezTo>
                  <a:cubicBezTo>
                    <a:pt x="f396" y="f397"/>
                    <a:pt x="f398" y="f399"/>
                    <a:pt x="f400" y="f401"/>
                  </a:cubicBezTo>
                  <a:cubicBezTo>
                    <a:pt x="f402" y="f403"/>
                    <a:pt x="f404" y="f405"/>
                    <a:pt x="f406" y="f407"/>
                  </a:cubicBezTo>
                  <a:lnTo>
                    <a:pt x="f408" y="f409"/>
                  </a:lnTo>
                  <a:cubicBezTo>
                    <a:pt x="f410" y="f411"/>
                    <a:pt x="f412" y="f413"/>
                    <a:pt x="f414" y="f415"/>
                  </a:cubicBezTo>
                  <a:lnTo>
                    <a:pt x="f416" y="f417"/>
                  </a:lnTo>
                  <a:cubicBezTo>
                    <a:pt x="f418" y="f419"/>
                    <a:pt x="f420" y="f421"/>
                    <a:pt x="f422" y="f269"/>
                  </a:cubicBezTo>
                  <a:cubicBezTo>
                    <a:pt x="f423" y="f424"/>
                    <a:pt x="f425" y="f426"/>
                    <a:pt x="f427" y="f428"/>
                  </a:cubicBezTo>
                  <a:cubicBezTo>
                    <a:pt x="f429" y="f430"/>
                    <a:pt x="f431" y="f432"/>
                    <a:pt x="f433" y="f434"/>
                  </a:cubicBezTo>
                  <a:cubicBezTo>
                    <a:pt x="f435" y="f436"/>
                    <a:pt x="f437" y="f438"/>
                    <a:pt x="f439" y="f440"/>
                  </a:cubicBezTo>
                  <a:lnTo>
                    <a:pt x="f439" y="f8"/>
                  </a:lnTo>
                  <a:close/>
                </a:path>
              </a:pathLst>
            </a:custGeom>
            <a:solidFill>
              <a:srgbClr val="FFFFFF">
                <a:alpha val="30000"/>
              </a:srgbClr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endParaRPr>
            </a:p>
          </p:txBody>
        </p:sp>
      </p:grpSp>
      <p:sp>
        <p:nvSpPr>
          <p:cNvPr id="10" name="Subtitle 2">
            <a:extLst>
              <a:ext uri="{FF2B5EF4-FFF2-40B4-BE49-F238E27FC236}">
                <a16:creationId xmlns:a16="http://schemas.microsoft.com/office/drawing/2014/main" id="{8BA3DA90-3777-2447-1999-FE0B37E25CA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04672" y="4580787"/>
            <a:ext cx="9416893" cy="484375"/>
          </a:xfrm>
        </p:spPr>
        <p:txBody>
          <a:bodyPr anchor="b" anchorCtr="0">
            <a:noAutofit/>
          </a:bodyPr>
          <a:lstStyle/>
          <a:p>
            <a:pPr lvl="0" algn="l"/>
            <a:r>
              <a:rPr lang="en-GB" sz="3600">
                <a:solidFill>
                  <a:srgbClr val="0E2841"/>
                </a:solidFill>
                <a:highlight>
                  <a:srgbClr val="FFFF00"/>
                </a:highlight>
                <a:latin typeface="Arial Black" pitchFamily="34"/>
              </a:rPr>
              <a:t>TikTok for Nike's Marketing Success</a:t>
            </a:r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id="{4354CBEF-57AA-2005-CE37-BE0F9C81A6F9}"/>
              </a:ext>
            </a:extLst>
          </p:cNvPr>
          <p:cNvSpPr txBox="1"/>
          <p:nvPr/>
        </p:nvSpPr>
        <p:spPr>
          <a:xfrm>
            <a:off x="9602827" y="4001405"/>
            <a:ext cx="2589169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3" tooltip="https://ipezone.blogspot.com/2020/07/is-chinas-tiktok-turning-american-to.html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  <a:hlinkClick r:id="rId4" tooltip="https://creativecommons.org/licenses/by-nc-sa/3.0/"/>
              </a:rPr>
              <a:t>CC BY-SA-NC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78959EE3-8CC6-78A0-F8A9-85D9BD0C456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51B0F8D0-8ABC-ADCD-FBE8-7E11EB2DBBA3}"/>
              </a:ext>
            </a:extLst>
          </p:cNvPr>
          <p:cNvSpPr>
            <a:spLocks noMove="1" noResize="1"/>
          </p:cNvSpPr>
          <p:nvPr/>
        </p:nvSpPr>
        <p:spPr>
          <a:xfrm>
            <a:off x="301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0905151-C12C-2738-E57E-C1E01EE6602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672" y="457200"/>
            <a:ext cx="10579397" cy="1299408"/>
          </a:xfrm>
        </p:spPr>
        <p:txBody>
          <a:bodyPr/>
          <a:lstStyle/>
          <a:p>
            <a:pPr lvl="0"/>
            <a:r>
              <a:rPr lang="en-GB" sz="3600">
                <a:solidFill>
                  <a:srgbClr val="0E2841"/>
                </a:solidFill>
                <a:highlight>
                  <a:srgbClr val="FFFF00"/>
                </a:highlight>
                <a:latin typeface="Arial Black" pitchFamily="34"/>
              </a:rPr>
              <a:t>Introduction </a:t>
            </a:r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2AB89A85-AFAD-4B82-3522-8EC48A83B6B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951765" y="2827416"/>
            <a:ext cx="5829300" cy="3227621"/>
          </a:xfrm>
        </p:spPr>
        <p:txBody>
          <a:bodyPr anchor="ctr"/>
          <a:lstStyle/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Purpose of Presentation: This presentation outlines Nike's marketing strategy on TikTok.</a:t>
            </a:r>
          </a:p>
          <a:p>
            <a:pPr lvl="0"/>
            <a:endParaRPr lang="en-GB" sz="1600">
              <a:solidFill>
                <a:srgbClr val="00B050"/>
              </a:solidFill>
              <a:latin typeface="Arial Black" pitchFamily="34"/>
            </a:endParaRP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Significance of TikTok: TikTok, a rapidly growing platform, offers a unique opportunity to engage with a younger demographic and strengthen brand presence.</a:t>
            </a:r>
            <a:endParaRPr lang="en-US" sz="1600">
              <a:solidFill>
                <a:srgbClr val="00B050"/>
              </a:solidFill>
              <a:latin typeface="Arial Black" pitchFamily="34"/>
            </a:endParaRPr>
          </a:p>
        </p:txBody>
      </p:sp>
      <p:grpSp>
        <p:nvGrpSpPr>
          <p:cNvPr id="6" name="Group 15">
            <a:extLst>
              <a:ext uri="{FF2B5EF4-FFF2-40B4-BE49-F238E27FC236}">
                <a16:creationId xmlns:a16="http://schemas.microsoft.com/office/drawing/2014/main" id="{CE9A1C60-37F5-057D-10C1-0B992C1D6EFE}"/>
              </a:ext>
            </a:extLst>
          </p:cNvPr>
          <p:cNvGrpSpPr/>
          <p:nvPr/>
        </p:nvGrpSpPr>
        <p:grpSpPr>
          <a:xfrm>
            <a:off x="301" y="3796553"/>
            <a:ext cx="2297265" cy="3061446"/>
            <a:chOff x="301" y="3796553"/>
            <a:chExt cx="2297265" cy="3061446"/>
          </a:xfrm>
        </p:grpSpPr>
        <p:sp>
          <p:nvSpPr>
            <p:cNvPr id="7" name="Freeform: Shape 16">
              <a:extLst>
                <a:ext uri="{FF2B5EF4-FFF2-40B4-BE49-F238E27FC236}">
                  <a16:creationId xmlns:a16="http://schemas.microsoft.com/office/drawing/2014/main" id="{86B820AA-E126-1DA2-F2DA-91100F9DE490}"/>
                </a:ext>
              </a:extLst>
            </p:cNvPr>
            <p:cNvSpPr/>
            <p:nvPr/>
          </p:nvSpPr>
          <p:spPr>
            <a:xfrm rot="16200004">
              <a:off x="-463656" y="4273970"/>
              <a:ext cx="3047503" cy="21195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59"/>
                <a:gd name="f8" fmla="val 3203055"/>
                <a:gd name="f9" fmla="val 3801025"/>
                <a:gd name="f10" fmla="val 214243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3"/>
                <a:gd name="f18" fmla="val 53389"/>
                <a:gd name="f19" fmla="val 2605041"/>
                <a:gd name="f20" fmla="val 2593136"/>
                <a:gd name="f21" fmla="val 1994836"/>
                <a:gd name="f22" fmla="val 159710"/>
                <a:gd name="f23" fmla="val 2035054"/>
                <a:gd name="f24" fmla="val 295467"/>
                <a:gd name="f25" fmla="val 2061726"/>
                <a:gd name="f26" fmla="val 438268"/>
                <a:gd name="f27" fmla="val 2075152"/>
                <a:gd name="f28" fmla="val 901731"/>
                <a:gd name="f29" fmla="val 1234490"/>
                <a:gd name="f30" fmla="val 2014697"/>
                <a:gd name="f31" fmla="val 1549283"/>
                <a:gd name="f32" fmla="val 1900153"/>
                <a:gd name="f33" fmla="val 1860709"/>
                <a:gd name="f34" fmla="val 1786959"/>
                <a:gd name="f35" fmla="val 2157231"/>
                <a:gd name="f36" fmla="val 1620350"/>
                <a:gd name="f37" fmla="val 2406698"/>
                <a:gd name="f38" fmla="val 1418450"/>
                <a:gd name="f39" fmla="val 2655859"/>
                <a:gd name="f40" fmla="val 1216840"/>
                <a:gd name="f41" fmla="val 2859596"/>
                <a:gd name="f42" fmla="val 978302"/>
                <a:gd name="f43" fmla="val 2996069"/>
                <a:gd name="f44" fmla="val 728678"/>
                <a:gd name="f45" fmla="val 3101178"/>
                <a:gd name="f46" fmla="val 536396"/>
                <a:gd name="f47" fmla="val 3167417"/>
                <a:gd name="f48" fmla="val 338366"/>
                <a:gd name="f49" fmla="val 3193967"/>
                <a:gd name="f50" fmla="val 137719"/>
                <a:gd name="f51" fmla="+- 0 0 -90"/>
                <a:gd name="f52" fmla="*/ f3 1 3815424"/>
                <a:gd name="f53" fmla="*/ f4 1 2653659"/>
                <a:gd name="f54" fmla="+- f7 0 f5"/>
                <a:gd name="f55" fmla="+- f6 0 f5"/>
                <a:gd name="f56" fmla="*/ f51 f0 1"/>
                <a:gd name="f57" fmla="*/ f55 1 3815424"/>
                <a:gd name="f58" fmla="*/ f54 1 2653659"/>
                <a:gd name="f59" fmla="*/ 3203055 f55 1"/>
                <a:gd name="f60" fmla="*/ 0 f54 1"/>
                <a:gd name="f61" fmla="*/ 3815424 f55 1"/>
                <a:gd name="f62" fmla="*/ 3801025 f55 1"/>
                <a:gd name="f63" fmla="*/ 214243 f54 1"/>
                <a:gd name="f64" fmla="*/ 587142 f55 1"/>
                <a:gd name="f65" fmla="*/ 2653659 f54 1"/>
                <a:gd name="f66" fmla="*/ 53389 f55 1"/>
                <a:gd name="f67" fmla="*/ 2605041 f54 1"/>
                <a:gd name="f68" fmla="*/ 0 f55 1"/>
                <a:gd name="f69" fmla="*/ 2593136 f54 1"/>
                <a:gd name="f70" fmla="*/ 1994836 f54 1"/>
                <a:gd name="f71" fmla="*/ 159710 f55 1"/>
                <a:gd name="f72" fmla="*/ 2035054 f54 1"/>
                <a:gd name="f73" fmla="*/ 2075152 f54 1"/>
                <a:gd name="f74" fmla="*/ 1549283 f55 1"/>
                <a:gd name="f75" fmla="*/ 1900153 f54 1"/>
                <a:gd name="f76" fmla="*/ 2406698 f55 1"/>
                <a:gd name="f77" fmla="*/ 1418450 f54 1"/>
                <a:gd name="f78" fmla="*/ 2996069 f55 1"/>
                <a:gd name="f79" fmla="*/ 728678 f54 1"/>
                <a:gd name="f80" fmla="*/ 3193967 f55 1"/>
                <a:gd name="f81" fmla="*/ 137719 f54 1"/>
                <a:gd name="f82" fmla="*/ f56 1 f2"/>
                <a:gd name="f83" fmla="*/ f59 1 3815424"/>
                <a:gd name="f84" fmla="*/ f60 1 2653659"/>
                <a:gd name="f85" fmla="*/ f61 1 3815424"/>
                <a:gd name="f86" fmla="*/ f62 1 3815424"/>
                <a:gd name="f87" fmla="*/ f63 1 2653659"/>
                <a:gd name="f88" fmla="*/ f64 1 3815424"/>
                <a:gd name="f89" fmla="*/ f65 1 2653659"/>
                <a:gd name="f90" fmla="*/ f66 1 3815424"/>
                <a:gd name="f91" fmla="*/ f67 1 2653659"/>
                <a:gd name="f92" fmla="*/ f68 1 3815424"/>
                <a:gd name="f93" fmla="*/ f69 1 2653659"/>
                <a:gd name="f94" fmla="*/ f70 1 2653659"/>
                <a:gd name="f95" fmla="*/ f71 1 3815424"/>
                <a:gd name="f96" fmla="*/ f72 1 2653659"/>
                <a:gd name="f97" fmla="*/ f73 1 2653659"/>
                <a:gd name="f98" fmla="*/ f74 1 3815424"/>
                <a:gd name="f99" fmla="*/ f75 1 2653659"/>
                <a:gd name="f100" fmla="*/ f76 1 3815424"/>
                <a:gd name="f101" fmla="*/ f77 1 2653659"/>
                <a:gd name="f102" fmla="*/ f78 1 3815424"/>
                <a:gd name="f103" fmla="*/ f79 1 2653659"/>
                <a:gd name="f104" fmla="*/ f80 1 3815424"/>
                <a:gd name="f105" fmla="*/ f81 1 2653659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59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17">
              <a:extLst>
                <a:ext uri="{FF2B5EF4-FFF2-40B4-BE49-F238E27FC236}">
                  <a16:creationId xmlns:a16="http://schemas.microsoft.com/office/drawing/2014/main" id="{B2DC440B-32DE-FAA1-E402-637F3160FC6E}"/>
                </a:ext>
              </a:extLst>
            </p:cNvPr>
            <p:cNvSpPr/>
            <p:nvPr/>
          </p:nvSpPr>
          <p:spPr>
            <a:xfrm rot="16200004">
              <a:off x="-463656" y="4273970"/>
              <a:ext cx="3047503" cy="21195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60"/>
                <a:gd name="f8" fmla="val 3305038"/>
                <a:gd name="f9" fmla="val 3801025"/>
                <a:gd name="f10" fmla="val 214244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4"/>
                <a:gd name="f18" fmla="val 53389"/>
                <a:gd name="f19" fmla="val 2605042"/>
                <a:gd name="f20" fmla="val 2593137"/>
                <a:gd name="f21" fmla="val 2094444"/>
                <a:gd name="f22" fmla="val 137675"/>
                <a:gd name="f23" fmla="val 2129195"/>
                <a:gd name="f24" fmla="val 280616"/>
                <a:gd name="f25" fmla="val 2157374"/>
                <a:gd name="f26" fmla="val 430766"/>
                <a:gd name="f27" fmla="val 2171571"/>
                <a:gd name="f28" fmla="val 918879"/>
                <a:gd name="f29" fmla="val 1254904"/>
                <a:gd name="f30" fmla="val 2110634"/>
                <a:gd name="f31" fmla="val 1585826"/>
                <a:gd name="f32" fmla="val 1990112"/>
                <a:gd name="f33" fmla="val 1908071"/>
                <a:gd name="f34" fmla="val 1873061"/>
                <a:gd name="f35" fmla="val 2214800"/>
                <a:gd name="f36" fmla="val 1700666"/>
                <a:gd name="f37" fmla="val 2473046"/>
                <a:gd name="f38" fmla="val 1491633"/>
                <a:gd name="f39" fmla="val 2735782"/>
                <a:gd name="f40" fmla="val 1279031"/>
                <a:gd name="f41" fmla="val 2942276"/>
                <a:gd name="f42" fmla="val 1037118"/>
                <a:gd name="f43" fmla="val 3086710"/>
                <a:gd name="f44" fmla="val 772838"/>
                <a:gd name="f45" fmla="val 3197408"/>
                <a:gd name="f46" fmla="val 570216"/>
                <a:gd name="f47" fmla="val 3267226"/>
                <a:gd name="f48" fmla="val 361248"/>
                <a:gd name="f49" fmla="val 3295217"/>
                <a:gd name="f50" fmla="val 149229"/>
                <a:gd name="f51" fmla="+- 0 0 -90"/>
                <a:gd name="f52" fmla="*/ f3 1 3815424"/>
                <a:gd name="f53" fmla="*/ f4 1 2653660"/>
                <a:gd name="f54" fmla="+- f7 0 f5"/>
                <a:gd name="f55" fmla="+- f6 0 f5"/>
                <a:gd name="f56" fmla="*/ f51 f0 1"/>
                <a:gd name="f57" fmla="*/ f55 1 3815424"/>
                <a:gd name="f58" fmla="*/ f54 1 2653660"/>
                <a:gd name="f59" fmla="*/ 3305038 f55 1"/>
                <a:gd name="f60" fmla="*/ 0 f54 1"/>
                <a:gd name="f61" fmla="*/ 3815424 f55 1"/>
                <a:gd name="f62" fmla="*/ 3801025 f55 1"/>
                <a:gd name="f63" fmla="*/ 214244 f54 1"/>
                <a:gd name="f64" fmla="*/ 587142 f55 1"/>
                <a:gd name="f65" fmla="*/ 2653660 f54 1"/>
                <a:gd name="f66" fmla="*/ 53389 f55 1"/>
                <a:gd name="f67" fmla="*/ 2605042 f54 1"/>
                <a:gd name="f68" fmla="*/ 0 f55 1"/>
                <a:gd name="f69" fmla="*/ 2593137 f54 1"/>
                <a:gd name="f70" fmla="*/ 2094444 f54 1"/>
                <a:gd name="f71" fmla="*/ 137675 f55 1"/>
                <a:gd name="f72" fmla="*/ 2129195 f54 1"/>
                <a:gd name="f73" fmla="*/ 2171571 f54 1"/>
                <a:gd name="f74" fmla="*/ 1585826 f55 1"/>
                <a:gd name="f75" fmla="*/ 1990112 f54 1"/>
                <a:gd name="f76" fmla="*/ 2473046 f55 1"/>
                <a:gd name="f77" fmla="*/ 1491633 f54 1"/>
                <a:gd name="f78" fmla="*/ 3086710 f55 1"/>
                <a:gd name="f79" fmla="*/ 772838 f54 1"/>
                <a:gd name="f80" fmla="*/ 3295217 f55 1"/>
                <a:gd name="f81" fmla="*/ 149229 f54 1"/>
                <a:gd name="f82" fmla="*/ f56 1 f2"/>
                <a:gd name="f83" fmla="*/ f59 1 3815424"/>
                <a:gd name="f84" fmla="*/ f60 1 2653660"/>
                <a:gd name="f85" fmla="*/ f61 1 3815424"/>
                <a:gd name="f86" fmla="*/ f62 1 3815424"/>
                <a:gd name="f87" fmla="*/ f63 1 2653660"/>
                <a:gd name="f88" fmla="*/ f64 1 3815424"/>
                <a:gd name="f89" fmla="*/ f65 1 2653660"/>
                <a:gd name="f90" fmla="*/ f66 1 3815424"/>
                <a:gd name="f91" fmla="*/ f67 1 2653660"/>
                <a:gd name="f92" fmla="*/ f68 1 3815424"/>
                <a:gd name="f93" fmla="*/ f69 1 2653660"/>
                <a:gd name="f94" fmla="*/ f70 1 2653660"/>
                <a:gd name="f95" fmla="*/ f71 1 3815424"/>
                <a:gd name="f96" fmla="*/ f72 1 2653660"/>
                <a:gd name="f97" fmla="*/ f73 1 2653660"/>
                <a:gd name="f98" fmla="*/ f74 1 3815424"/>
                <a:gd name="f99" fmla="*/ f75 1 2653660"/>
                <a:gd name="f100" fmla="*/ f76 1 3815424"/>
                <a:gd name="f101" fmla="*/ f77 1 2653660"/>
                <a:gd name="f102" fmla="*/ f78 1 3815424"/>
                <a:gd name="f103" fmla="*/ f79 1 2653660"/>
                <a:gd name="f104" fmla="*/ f80 1 3815424"/>
                <a:gd name="f105" fmla="*/ f81 1 2653660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60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18">
              <a:extLst>
                <a:ext uri="{FF2B5EF4-FFF2-40B4-BE49-F238E27FC236}">
                  <a16:creationId xmlns:a16="http://schemas.microsoft.com/office/drawing/2014/main" id="{2B3353AC-EBC5-F468-F773-C2339B14FBEE}"/>
                </a:ext>
              </a:extLst>
            </p:cNvPr>
            <p:cNvSpPr/>
            <p:nvPr/>
          </p:nvSpPr>
          <p:spPr>
            <a:xfrm rot="16200004">
              <a:off x="-454983" y="4265342"/>
              <a:ext cx="3047951" cy="2137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986"/>
                <a:gd name="f7" fmla="val 2675935"/>
                <a:gd name="f8" fmla="val 3648768"/>
                <a:gd name="f9" fmla="val 3804695"/>
                <a:gd name="f10" fmla="val 200084"/>
                <a:gd name="f11" fmla="val 3795228"/>
                <a:gd name="f12" fmla="val 285751"/>
                <a:gd name="f13" fmla="val 3781167"/>
                <a:gd name="f14" fmla="val 371032"/>
                <a:gd name="f15" fmla="val 3762590"/>
                <a:gd name="f16" fmla="val 455543"/>
                <a:gd name="f17" fmla="val 3725537"/>
                <a:gd name="f18" fmla="val 624467"/>
                <a:gd name="f19" fmla="val 3668784"/>
                <a:gd name="f20" fmla="val 790112"/>
                <a:gd name="f21" fmla="val 3592332"/>
                <a:gd name="f22" fmla="val 947274"/>
                <a:gd name="f23" fmla="val 3438712"/>
                <a:gd name="f24" fmla="val 1261596"/>
                <a:gd name="f25" fmla="val 3216091"/>
                <a:gd name="f26" fmla="val 1542847"/>
                <a:gd name="f27" fmla="val 2953967"/>
                <a:gd name="f28" fmla="val 1782349"/>
                <a:gd name="f29" fmla="val 2822599"/>
                <a:gd name="f30" fmla="val 1902099"/>
                <a:gd name="f31" fmla="val 2680615"/>
                <a:gd name="f32" fmla="val 2011341"/>
                <a:gd name="f33" fmla="val 2530669"/>
                <a:gd name="f34" fmla="val 2109494"/>
                <a:gd name="f35" fmla="val 2380520"/>
                <a:gd name="f36" fmla="val 2207551"/>
                <a:gd name="f37" fmla="val 2222510"/>
                <a:gd name="f38" fmla="val 2294906"/>
                <a:gd name="f39" fmla="val 2057561"/>
                <a:gd name="f40" fmla="val 2369245"/>
                <a:gd name="f41" fmla="val 1727252"/>
                <a:gd name="f42" fmla="val 2516859"/>
                <a:gd name="f43" fmla="val 1371629"/>
                <a:gd name="f44" fmla="val 2614434"/>
                <a:gd name="f45" fmla="val 1007330"/>
                <a:gd name="f46" fmla="val 2655701"/>
                <a:gd name="f47" fmla="val 916281"/>
                <a:gd name="f48" fmla="val 2665873"/>
                <a:gd name="f49" fmla="val 824568"/>
                <a:gd name="f50" fmla="val 2672188"/>
                <a:gd name="f51" fmla="val 732765"/>
                <a:gd name="f52" fmla="val 2674696"/>
                <a:gd name="f53" fmla="val 640963"/>
                <a:gd name="f54" fmla="val 2677203"/>
                <a:gd name="f55" fmla="val 549072"/>
                <a:gd name="f56" fmla="val 2675901"/>
                <a:gd name="f57" fmla="val 457666"/>
                <a:gd name="f58" fmla="val 2670839"/>
                <a:gd name="f59" fmla="val 366106"/>
                <a:gd name="f60" fmla="val 2665584"/>
                <a:gd name="f61" fmla="val 274572"/>
                <a:gd name="f62" fmla="val 2656521"/>
                <a:gd name="f63" fmla="val 183574"/>
                <a:gd name="f64" fmla="val 2643312"/>
                <a:gd name="f65" fmla="val 2607798"/>
                <a:gd name="f66" fmla="val 2356652"/>
                <a:gd name="f67" fmla="val 222195"/>
                <a:gd name="f68" fmla="val 2396940"/>
                <a:gd name="f69" fmla="val 304990"/>
                <a:gd name="f70" fmla="val 2407980"/>
                <a:gd name="f71" fmla="val 388511"/>
                <a:gd name="f72" fmla="val 2415283"/>
                <a:gd name="f73" fmla="val 472364"/>
                <a:gd name="f74" fmla="val 2419092"/>
                <a:gd name="f75" fmla="val 640376"/>
                <a:gd name="f76" fmla="val 2427095"/>
                <a:gd name="f77" fmla="val 808184"/>
                <a:gd name="f78" fmla="val 2421791"/>
                <a:gd name="f79" fmla="val 974972"/>
                <a:gd name="f80" fmla="val 2402122"/>
                <a:gd name="f81" fmla="val 1141658"/>
                <a:gd name="f82" fmla="val 2382358"/>
                <a:gd name="f83" fmla="val 1306812"/>
                <a:gd name="f84" fmla="val 2349286"/>
                <a:gd name="f85" fmla="val 1468292"/>
                <a:gd name="f86" fmla="val 2304162"/>
                <a:gd name="f87" fmla="val 1629874"/>
                <a:gd name="f88" fmla="val 2259231"/>
                <a:gd name="f89" fmla="val 1787475"/>
                <a:gd name="f90" fmla="val 2201091"/>
                <a:gd name="f91" fmla="val 1940176"/>
                <a:gd name="f92" fmla="val 2133695"/>
                <a:gd name="f93" fmla="val 2246498"/>
                <a:gd name="f94" fmla="val 2000349"/>
                <a:gd name="f95" fmla="val 2532507"/>
                <a:gd name="f96" fmla="val 1823520"/>
                <a:gd name="f97" fmla="val 2783403"/>
                <a:gd name="f98" fmla="val 1609954"/>
                <a:gd name="f99" fmla="val 2908442"/>
                <a:gd name="f100" fmla="val 1502833"/>
                <a:gd name="f101" fmla="val 3024295"/>
                <a:gd name="f102" fmla="val 1385975"/>
                <a:gd name="f103" fmla="val 3128104"/>
                <a:gd name="f104" fmla="val 1260439"/>
                <a:gd name="f105" fmla="val 3232116"/>
                <a:gd name="f106" fmla="val 1135096"/>
                <a:gd name="f107" fmla="val 3323881"/>
                <a:gd name="f108" fmla="val 1000689"/>
                <a:gd name="f109" fmla="val 3400639"/>
                <a:gd name="f110" fmla="val 859052"/>
                <a:gd name="f111" fmla="val 3477399"/>
                <a:gd name="f112" fmla="val 717510"/>
                <a:gd name="f113" fmla="val 3541296"/>
                <a:gd name="f114" fmla="val 569316"/>
                <a:gd name="f115" fmla="val 3585595"/>
                <a:gd name="f116" fmla="val 415336"/>
                <a:gd name="f117" fmla="val 3607796"/>
                <a:gd name="f118" fmla="val 338540"/>
                <a:gd name="f119" fmla="val 3624638"/>
                <a:gd name="f120" fmla="val 260224"/>
                <a:gd name="f121" fmla="val 3635918"/>
                <a:gd name="f122" fmla="val 181137"/>
                <a:gd name="f123" fmla="+- 0 0 -90"/>
                <a:gd name="f124" fmla="*/ f3 1 3815986"/>
                <a:gd name="f125" fmla="*/ f4 1 2675935"/>
                <a:gd name="f126" fmla="+- f7 0 f5"/>
                <a:gd name="f127" fmla="+- f6 0 f5"/>
                <a:gd name="f128" fmla="*/ f123 f0 1"/>
                <a:gd name="f129" fmla="*/ f127 1 3815986"/>
                <a:gd name="f130" fmla="*/ f126 1 2675935"/>
                <a:gd name="f131" fmla="*/ 3648768 f127 1"/>
                <a:gd name="f132" fmla="*/ 0 f126 1"/>
                <a:gd name="f133" fmla="*/ 3815986 f127 1"/>
                <a:gd name="f134" fmla="*/ 3804695 f127 1"/>
                <a:gd name="f135" fmla="*/ 200084 f126 1"/>
                <a:gd name="f136" fmla="*/ 3762590 f127 1"/>
                <a:gd name="f137" fmla="*/ 455543 f126 1"/>
                <a:gd name="f138" fmla="*/ 3592332 f127 1"/>
                <a:gd name="f139" fmla="*/ 947274 f126 1"/>
                <a:gd name="f140" fmla="*/ 2953967 f127 1"/>
                <a:gd name="f141" fmla="*/ 1782349 f126 1"/>
                <a:gd name="f142" fmla="*/ 2530669 f127 1"/>
                <a:gd name="f143" fmla="*/ 2109494 f126 1"/>
                <a:gd name="f144" fmla="*/ 2057561 f127 1"/>
                <a:gd name="f145" fmla="*/ 2369245 f126 1"/>
                <a:gd name="f146" fmla="*/ 1007330 f127 1"/>
                <a:gd name="f147" fmla="*/ 2655701 f126 1"/>
                <a:gd name="f148" fmla="*/ 732765 f127 1"/>
                <a:gd name="f149" fmla="*/ 2674696 f126 1"/>
                <a:gd name="f150" fmla="*/ 457666 f127 1"/>
                <a:gd name="f151" fmla="*/ 2670839 f126 1"/>
                <a:gd name="f152" fmla="*/ 183574 f127 1"/>
                <a:gd name="f153" fmla="*/ 2643312 f126 1"/>
                <a:gd name="f154" fmla="*/ 0 f127 1"/>
                <a:gd name="f155" fmla="*/ 2607798 f126 1"/>
                <a:gd name="f156" fmla="*/ 2356652 f126 1"/>
                <a:gd name="f157" fmla="*/ 222195 f127 1"/>
                <a:gd name="f158" fmla="*/ 2396940 f126 1"/>
                <a:gd name="f159" fmla="*/ 472364 f127 1"/>
                <a:gd name="f160" fmla="*/ 2419092 f126 1"/>
                <a:gd name="f161" fmla="*/ 974972 f127 1"/>
                <a:gd name="f162" fmla="*/ 2402122 f126 1"/>
                <a:gd name="f163" fmla="*/ 1468292 f127 1"/>
                <a:gd name="f164" fmla="*/ 2304162 f126 1"/>
                <a:gd name="f165" fmla="*/ 1940176 f127 1"/>
                <a:gd name="f166" fmla="*/ 2133695 f126 1"/>
                <a:gd name="f167" fmla="*/ 2783403 f127 1"/>
                <a:gd name="f168" fmla="*/ 1609954 f126 1"/>
                <a:gd name="f169" fmla="*/ 3128104 f127 1"/>
                <a:gd name="f170" fmla="*/ 1260439 f126 1"/>
                <a:gd name="f171" fmla="*/ 3400639 f127 1"/>
                <a:gd name="f172" fmla="*/ 859052 f126 1"/>
                <a:gd name="f173" fmla="*/ 3585595 f127 1"/>
                <a:gd name="f174" fmla="*/ 415336 f126 1"/>
                <a:gd name="f175" fmla="*/ 3635918 f127 1"/>
                <a:gd name="f176" fmla="*/ 181137 f126 1"/>
                <a:gd name="f177" fmla="*/ f128 1 f2"/>
                <a:gd name="f178" fmla="*/ f131 1 3815986"/>
                <a:gd name="f179" fmla="*/ f132 1 2675935"/>
                <a:gd name="f180" fmla="*/ f133 1 3815986"/>
                <a:gd name="f181" fmla="*/ f134 1 3815986"/>
                <a:gd name="f182" fmla="*/ f135 1 2675935"/>
                <a:gd name="f183" fmla="*/ f136 1 3815986"/>
                <a:gd name="f184" fmla="*/ f137 1 2675935"/>
                <a:gd name="f185" fmla="*/ f138 1 3815986"/>
                <a:gd name="f186" fmla="*/ f139 1 2675935"/>
                <a:gd name="f187" fmla="*/ f140 1 3815986"/>
                <a:gd name="f188" fmla="*/ f141 1 2675935"/>
                <a:gd name="f189" fmla="*/ f142 1 3815986"/>
                <a:gd name="f190" fmla="*/ f143 1 2675935"/>
                <a:gd name="f191" fmla="*/ f144 1 3815986"/>
                <a:gd name="f192" fmla="*/ f145 1 2675935"/>
                <a:gd name="f193" fmla="*/ f146 1 3815986"/>
                <a:gd name="f194" fmla="*/ f147 1 2675935"/>
                <a:gd name="f195" fmla="*/ f148 1 3815986"/>
                <a:gd name="f196" fmla="*/ f149 1 2675935"/>
                <a:gd name="f197" fmla="*/ f150 1 3815986"/>
                <a:gd name="f198" fmla="*/ f151 1 2675935"/>
                <a:gd name="f199" fmla="*/ f152 1 3815986"/>
                <a:gd name="f200" fmla="*/ f153 1 2675935"/>
                <a:gd name="f201" fmla="*/ f154 1 3815986"/>
                <a:gd name="f202" fmla="*/ f155 1 2675935"/>
                <a:gd name="f203" fmla="*/ f156 1 2675935"/>
                <a:gd name="f204" fmla="*/ f157 1 3815986"/>
                <a:gd name="f205" fmla="*/ f158 1 2675935"/>
                <a:gd name="f206" fmla="*/ f159 1 3815986"/>
                <a:gd name="f207" fmla="*/ f160 1 2675935"/>
                <a:gd name="f208" fmla="*/ f161 1 3815986"/>
                <a:gd name="f209" fmla="*/ f162 1 2675935"/>
                <a:gd name="f210" fmla="*/ f163 1 3815986"/>
                <a:gd name="f211" fmla="*/ f164 1 2675935"/>
                <a:gd name="f212" fmla="*/ f165 1 3815986"/>
                <a:gd name="f213" fmla="*/ f166 1 2675935"/>
                <a:gd name="f214" fmla="*/ f167 1 3815986"/>
                <a:gd name="f215" fmla="*/ f168 1 2675935"/>
                <a:gd name="f216" fmla="*/ f169 1 3815986"/>
                <a:gd name="f217" fmla="*/ f170 1 2675935"/>
                <a:gd name="f218" fmla="*/ f171 1 3815986"/>
                <a:gd name="f219" fmla="*/ f172 1 2675935"/>
                <a:gd name="f220" fmla="*/ f173 1 3815986"/>
                <a:gd name="f221" fmla="*/ f174 1 2675935"/>
                <a:gd name="f222" fmla="*/ f175 1 3815986"/>
                <a:gd name="f223" fmla="*/ f176 1 2675935"/>
                <a:gd name="f224" fmla="*/ f5 1 f129"/>
                <a:gd name="f225" fmla="*/ f6 1 f129"/>
                <a:gd name="f226" fmla="*/ f5 1 f130"/>
                <a:gd name="f227" fmla="*/ f7 1 f130"/>
                <a:gd name="f228" fmla="+- f177 0 f1"/>
                <a:gd name="f229" fmla="*/ f178 1 f129"/>
                <a:gd name="f230" fmla="*/ f179 1 f130"/>
                <a:gd name="f231" fmla="*/ f180 1 f129"/>
                <a:gd name="f232" fmla="*/ f181 1 f129"/>
                <a:gd name="f233" fmla="*/ f182 1 f130"/>
                <a:gd name="f234" fmla="*/ f183 1 f129"/>
                <a:gd name="f235" fmla="*/ f184 1 f130"/>
                <a:gd name="f236" fmla="*/ f185 1 f129"/>
                <a:gd name="f237" fmla="*/ f186 1 f130"/>
                <a:gd name="f238" fmla="*/ f187 1 f129"/>
                <a:gd name="f239" fmla="*/ f188 1 f130"/>
                <a:gd name="f240" fmla="*/ f189 1 f129"/>
                <a:gd name="f241" fmla="*/ f190 1 f130"/>
                <a:gd name="f242" fmla="*/ f191 1 f129"/>
                <a:gd name="f243" fmla="*/ f192 1 f130"/>
                <a:gd name="f244" fmla="*/ f193 1 f129"/>
                <a:gd name="f245" fmla="*/ f194 1 f130"/>
                <a:gd name="f246" fmla="*/ f195 1 f129"/>
                <a:gd name="f247" fmla="*/ f196 1 f130"/>
                <a:gd name="f248" fmla="*/ f197 1 f129"/>
                <a:gd name="f249" fmla="*/ f198 1 f130"/>
                <a:gd name="f250" fmla="*/ f199 1 f129"/>
                <a:gd name="f251" fmla="*/ f200 1 f130"/>
                <a:gd name="f252" fmla="*/ f201 1 f129"/>
                <a:gd name="f253" fmla="*/ f202 1 f130"/>
                <a:gd name="f254" fmla="*/ f203 1 f130"/>
                <a:gd name="f255" fmla="*/ f204 1 f129"/>
                <a:gd name="f256" fmla="*/ f205 1 f130"/>
                <a:gd name="f257" fmla="*/ f206 1 f129"/>
                <a:gd name="f258" fmla="*/ f207 1 f130"/>
                <a:gd name="f259" fmla="*/ f208 1 f129"/>
                <a:gd name="f260" fmla="*/ f209 1 f130"/>
                <a:gd name="f261" fmla="*/ f210 1 f129"/>
                <a:gd name="f262" fmla="*/ f211 1 f130"/>
                <a:gd name="f263" fmla="*/ f212 1 f129"/>
                <a:gd name="f264" fmla="*/ f213 1 f130"/>
                <a:gd name="f265" fmla="*/ f214 1 f129"/>
                <a:gd name="f266" fmla="*/ f215 1 f130"/>
                <a:gd name="f267" fmla="*/ f216 1 f129"/>
                <a:gd name="f268" fmla="*/ f217 1 f130"/>
                <a:gd name="f269" fmla="*/ f218 1 f129"/>
                <a:gd name="f270" fmla="*/ f219 1 f130"/>
                <a:gd name="f271" fmla="*/ f220 1 f129"/>
                <a:gd name="f272" fmla="*/ f221 1 f130"/>
                <a:gd name="f273" fmla="*/ f222 1 f129"/>
                <a:gd name="f274" fmla="*/ f223 1 f130"/>
                <a:gd name="f275" fmla="*/ f224 f124 1"/>
                <a:gd name="f276" fmla="*/ f225 f124 1"/>
                <a:gd name="f277" fmla="*/ f227 f125 1"/>
                <a:gd name="f278" fmla="*/ f226 f125 1"/>
                <a:gd name="f279" fmla="*/ f229 f124 1"/>
                <a:gd name="f280" fmla="*/ f230 f125 1"/>
                <a:gd name="f281" fmla="*/ f231 f124 1"/>
                <a:gd name="f282" fmla="*/ f232 f124 1"/>
                <a:gd name="f283" fmla="*/ f233 f125 1"/>
                <a:gd name="f284" fmla="*/ f234 f124 1"/>
                <a:gd name="f285" fmla="*/ f235 f125 1"/>
                <a:gd name="f286" fmla="*/ f236 f124 1"/>
                <a:gd name="f287" fmla="*/ f237 f125 1"/>
                <a:gd name="f288" fmla="*/ f238 f124 1"/>
                <a:gd name="f289" fmla="*/ f239 f125 1"/>
                <a:gd name="f290" fmla="*/ f240 f124 1"/>
                <a:gd name="f291" fmla="*/ f241 f125 1"/>
                <a:gd name="f292" fmla="*/ f242 f124 1"/>
                <a:gd name="f293" fmla="*/ f243 f125 1"/>
                <a:gd name="f294" fmla="*/ f244 f124 1"/>
                <a:gd name="f295" fmla="*/ f245 f125 1"/>
                <a:gd name="f296" fmla="*/ f246 f124 1"/>
                <a:gd name="f297" fmla="*/ f247 f125 1"/>
                <a:gd name="f298" fmla="*/ f248 f124 1"/>
                <a:gd name="f299" fmla="*/ f249 f125 1"/>
                <a:gd name="f300" fmla="*/ f250 f124 1"/>
                <a:gd name="f301" fmla="*/ f251 f125 1"/>
                <a:gd name="f302" fmla="*/ f252 f124 1"/>
                <a:gd name="f303" fmla="*/ f253 f125 1"/>
                <a:gd name="f304" fmla="*/ f254 f125 1"/>
                <a:gd name="f305" fmla="*/ f255 f124 1"/>
                <a:gd name="f306" fmla="*/ f256 f125 1"/>
                <a:gd name="f307" fmla="*/ f257 f124 1"/>
                <a:gd name="f308" fmla="*/ f258 f125 1"/>
                <a:gd name="f309" fmla="*/ f259 f124 1"/>
                <a:gd name="f310" fmla="*/ f260 f125 1"/>
                <a:gd name="f311" fmla="*/ f261 f124 1"/>
                <a:gd name="f312" fmla="*/ f262 f125 1"/>
                <a:gd name="f313" fmla="*/ f263 f124 1"/>
                <a:gd name="f314" fmla="*/ f264 f125 1"/>
                <a:gd name="f315" fmla="*/ f265 f124 1"/>
                <a:gd name="f316" fmla="*/ f266 f125 1"/>
                <a:gd name="f317" fmla="*/ f267 f124 1"/>
                <a:gd name="f318" fmla="*/ f268 f125 1"/>
                <a:gd name="f319" fmla="*/ f269 f124 1"/>
                <a:gd name="f320" fmla="*/ f270 f125 1"/>
                <a:gd name="f321" fmla="*/ f271 f124 1"/>
                <a:gd name="f322" fmla="*/ f272 f125 1"/>
                <a:gd name="f323" fmla="*/ f273 f124 1"/>
                <a:gd name="f324" fmla="*/ f274 f1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8">
                  <a:pos x="f279" y="f280"/>
                </a:cxn>
                <a:cxn ang="f228">
                  <a:pos x="f281" y="f280"/>
                </a:cxn>
                <a:cxn ang="f228">
                  <a:pos x="f282" y="f283"/>
                </a:cxn>
                <a:cxn ang="f228">
                  <a:pos x="f284" y="f285"/>
                </a:cxn>
                <a:cxn ang="f228">
                  <a:pos x="f286" y="f287"/>
                </a:cxn>
                <a:cxn ang="f228">
                  <a:pos x="f288" y="f289"/>
                </a:cxn>
                <a:cxn ang="f228">
                  <a:pos x="f290" y="f291"/>
                </a:cxn>
                <a:cxn ang="f228">
                  <a:pos x="f292" y="f293"/>
                </a:cxn>
                <a:cxn ang="f228">
                  <a:pos x="f294" y="f295"/>
                </a:cxn>
                <a:cxn ang="f228">
                  <a:pos x="f296" y="f297"/>
                </a:cxn>
                <a:cxn ang="f228">
                  <a:pos x="f298" y="f299"/>
                </a:cxn>
                <a:cxn ang="f228">
                  <a:pos x="f300" y="f301"/>
                </a:cxn>
                <a:cxn ang="f228">
                  <a:pos x="f302" y="f303"/>
                </a:cxn>
                <a:cxn ang="f228">
                  <a:pos x="f302" y="f304"/>
                </a:cxn>
                <a:cxn ang="f228">
                  <a:pos x="f305" y="f306"/>
                </a:cxn>
                <a:cxn ang="f228">
                  <a:pos x="f307" y="f308"/>
                </a:cxn>
                <a:cxn ang="f228">
                  <a:pos x="f309" y="f310"/>
                </a:cxn>
                <a:cxn ang="f228">
                  <a:pos x="f311" y="f312"/>
                </a:cxn>
                <a:cxn ang="f228">
                  <a:pos x="f313" y="f314"/>
                </a:cxn>
                <a:cxn ang="f228">
                  <a:pos x="f315" y="f316"/>
                </a:cxn>
                <a:cxn ang="f228">
                  <a:pos x="f317" y="f318"/>
                </a:cxn>
                <a:cxn ang="f228">
                  <a:pos x="f319" y="f320"/>
                </a:cxn>
                <a:cxn ang="f228">
                  <a:pos x="f321" y="f322"/>
                </a:cxn>
                <a:cxn ang="f228">
                  <a:pos x="f323" y="f324"/>
                </a:cxn>
              </a:cxnLst>
              <a:rect l="f275" t="f278" r="f276" b="f277"/>
              <a:pathLst>
                <a:path w="3815986" h="2675935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lnTo>
                    <a:pt x="f5" y="f65"/>
                  </a:lnTo>
                  <a:lnTo>
                    <a:pt x="f5" y="f66"/>
                  </a:lnTo>
                  <a:lnTo>
                    <a:pt x="f67" y="f68"/>
                  </a:ln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19">
              <a:extLst>
                <a:ext uri="{FF2B5EF4-FFF2-40B4-BE49-F238E27FC236}">
                  <a16:creationId xmlns:a16="http://schemas.microsoft.com/office/drawing/2014/main" id="{C9A0200E-ED2D-4788-66DB-5126E25D3E6C}"/>
                </a:ext>
              </a:extLst>
            </p:cNvPr>
            <p:cNvSpPr/>
            <p:nvPr/>
          </p:nvSpPr>
          <p:spPr>
            <a:xfrm rot="16200004">
              <a:off x="-381543" y="4178397"/>
              <a:ext cx="3060954" cy="229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32270"/>
                <a:gd name="f7" fmla="val 2876136"/>
                <a:gd name="f8" fmla="val 3800718"/>
                <a:gd name="f9" fmla="val 3824562"/>
                <a:gd name="f10" fmla="val 143769"/>
                <a:gd name="f11" fmla="val 3797131"/>
                <a:gd name="f12" fmla="val 409191"/>
                <a:gd name="f13" fmla="val 3730585"/>
                <a:gd name="f14" fmla="val 671345"/>
                <a:gd name="f15" fmla="val 3628155"/>
                <a:gd name="f16" fmla="val 922055"/>
                <a:gd name="f17" fmla="val 3593858"/>
                <a:gd name="f18" fmla="val 1005553"/>
                <a:gd name="f19" fmla="val 3556704"/>
                <a:gd name="f20" fmla="val 1088280"/>
                <a:gd name="f21" fmla="val 3514853"/>
                <a:gd name="f22" fmla="val 1169078"/>
                <a:gd name="f23" fmla="val 3473616"/>
                <a:gd name="f24" fmla="val 1250166"/>
                <a:gd name="f25" fmla="val 3428194"/>
                <a:gd name="f26" fmla="val 1329517"/>
                <a:gd name="f27" fmla="val 3379198"/>
                <a:gd name="f28" fmla="val 1407037"/>
                <a:gd name="f29" fmla="val 3281106"/>
                <a:gd name="f30" fmla="val 1561980"/>
                <a:gd name="f31" fmla="val 3169132"/>
                <a:gd name="f32" fmla="val 1710174"/>
                <a:gd name="f33" fmla="val 3043787"/>
                <a:gd name="f34" fmla="val 1848342"/>
                <a:gd name="f35" fmla="val 2980806"/>
                <a:gd name="f36" fmla="val 1917184"/>
                <a:gd name="f37" fmla="val 2915071"/>
                <a:gd name="f38" fmla="val 1984001"/>
                <a:gd name="f39" fmla="val 2845661"/>
                <a:gd name="f40" fmla="val 2047444"/>
                <a:gd name="f41" fmla="val 2828411"/>
                <a:gd name="f42" fmla="val 2063450"/>
                <a:gd name="f43" fmla="val 2811060"/>
                <a:gd name="f44" fmla="val 2079263"/>
                <a:gd name="f45" fmla="val 2793197"/>
                <a:gd name="f46" fmla="val 2094689"/>
                <a:gd name="f47" fmla="val 2775436"/>
                <a:gd name="f48" fmla="val 2110213"/>
                <a:gd name="f49" fmla="val 2757982"/>
                <a:gd name="f50" fmla="val 2126025"/>
                <a:gd name="f51" fmla="val 2739710"/>
                <a:gd name="f52" fmla="val 2140969"/>
                <a:gd name="f53" fmla="val 2703576"/>
                <a:gd name="f54" fmla="val 2171341"/>
                <a:gd name="f55" fmla="val 2666524"/>
                <a:gd name="f56" fmla="val 2200749"/>
                <a:gd name="f57" fmla="val 2629166"/>
                <a:gd name="f58" fmla="val 2229867"/>
                <a:gd name="f59" fmla="val 2479015"/>
                <a:gd name="f60" fmla="val 2345569"/>
                <a:gd name="f61" fmla="val 2316821"/>
                <a:gd name="f62" fmla="val 2448061"/>
                <a:gd name="f63" fmla="val 2145952"/>
                <a:gd name="f64" fmla="val 2535994"/>
                <a:gd name="f65" fmla="val 1804312"/>
                <a:gd name="f66" fmla="val 2711957"/>
                <a:gd name="f67" fmla="val 1424600"/>
                <a:gd name="f68" fmla="val 2826982"/>
                <a:gd name="f69" fmla="val 1034987"/>
                <a:gd name="f70" fmla="val 2863910"/>
                <a:gd name="f71" fmla="val 937762"/>
                <a:gd name="f72" fmla="val 2873167"/>
                <a:gd name="f73" fmla="val 839720"/>
                <a:gd name="f74" fmla="val 2877096"/>
                <a:gd name="f75" fmla="val 741909"/>
                <a:gd name="f76" fmla="val 2875939"/>
                <a:gd name="f77" fmla="val 644097"/>
                <a:gd name="f78" fmla="val 2874782"/>
                <a:gd name="f79" fmla="val 546515"/>
                <a:gd name="f80" fmla="val 2868539"/>
                <a:gd name="f81" fmla="val 450208"/>
                <a:gd name="f82" fmla="val 2857451"/>
                <a:gd name="f83" fmla="val 305520"/>
                <a:gd name="f84" fmla="val 2840674"/>
                <a:gd name="f85" fmla="val 162095"/>
                <a:gd name="f86" fmla="val 2813810"/>
                <a:gd name="f87" fmla="val 22215"/>
                <a:gd name="f88" fmla="val 2775923"/>
                <a:gd name="f89" fmla="val 2769256"/>
                <a:gd name="f90" fmla="val 2590612"/>
                <a:gd name="f91" fmla="val 199046"/>
                <a:gd name="f92" fmla="val 2627410"/>
                <a:gd name="f93" fmla="val 288321"/>
                <a:gd name="f94" fmla="val 2639209"/>
                <a:gd name="f95" fmla="val 378197"/>
                <a:gd name="f96" fmla="val 2646537"/>
                <a:gd name="f97" fmla="val 468174"/>
                <a:gd name="f98" fmla="val 2649670"/>
                <a:gd name="f99" fmla="val 648333"/>
                <a:gd name="f100" fmla="val 2656805"/>
                <a:gd name="f101" fmla="val 826655"/>
                <a:gd name="f102" fmla="val 2647163"/>
                <a:gd name="f103" fmla="val 1003650"/>
                <a:gd name="f104" fmla="val 2622480"/>
                <a:gd name="f105" fmla="val 1091943"/>
                <a:gd name="f106" fmla="val 2609658"/>
                <a:gd name="f107" fmla="val 1179725"/>
                <a:gd name="f108" fmla="val 2593747"/>
                <a:gd name="f109" fmla="val 1266489"/>
                <a:gd name="f110" fmla="val 2573982"/>
                <a:gd name="f111" fmla="val 1353250"/>
                <a:gd name="f112" fmla="val 2553927"/>
                <a:gd name="f113" fmla="val 1439298"/>
                <a:gd name="f114" fmla="val 2531076"/>
                <a:gd name="f115" fmla="val 1524223"/>
                <a:gd name="f116" fmla="val 2504657"/>
                <a:gd name="f117" fmla="val 1609149"/>
                <a:gd name="f118" fmla="val 2478336"/>
                <a:gd name="f119" fmla="val 1693052"/>
                <a:gd name="f120" fmla="val 2448833"/>
                <a:gd name="f121" fmla="val 1775731"/>
                <a:gd name="f122" fmla="val 2416243"/>
                <a:gd name="f123" fmla="val 1858309"/>
                <a:gd name="f124" fmla="val 2383557"/>
                <a:gd name="f125" fmla="val 1939764"/>
                <a:gd name="f126" fmla="val 2347882"/>
                <a:gd name="f127" fmla="val 2019789"/>
                <a:gd name="f128" fmla="val 2309412"/>
                <a:gd name="f129" fmla="val 2179839"/>
                <a:gd name="f130" fmla="val 2232567"/>
                <a:gd name="f131" fmla="val 2334583"/>
                <a:gd name="f132" fmla="val 2144923"/>
                <a:gd name="f133" fmla="val 2482486"/>
                <a:gd name="f134" fmla="val 2046962"/>
                <a:gd name="f135" fmla="val 2519334"/>
                <a:gd name="f136" fmla="val 2022376"/>
                <a:gd name="f137" fmla="val 2556081"/>
                <a:gd name="f138" fmla="val 1997403"/>
                <a:gd name="f139" fmla="val 2591908"/>
                <a:gd name="f140" fmla="val 1971371"/>
                <a:gd name="f141" fmla="val 2610077"/>
                <a:gd name="f142" fmla="val 1958644"/>
                <a:gd name="f143" fmla="val 2627838"/>
                <a:gd name="f144" fmla="val 1945434"/>
                <a:gd name="f145" fmla="val 2645702"/>
                <a:gd name="f146" fmla="val 1932321"/>
                <a:gd name="f147" fmla="val 2663666"/>
                <a:gd name="f148" fmla="val 1919305"/>
                <a:gd name="f149" fmla="val 2681325"/>
                <a:gd name="f150" fmla="val 1905903"/>
                <a:gd name="f151" fmla="val 2698779"/>
                <a:gd name="f152" fmla="val 1892309"/>
                <a:gd name="f153" fmla="val 2768903"/>
                <a:gd name="f154" fmla="val 1838025"/>
                <a:gd name="f155" fmla="val 2837496"/>
                <a:gd name="f156" fmla="val 1781717"/>
                <a:gd name="f157" fmla="val 2903537"/>
                <a:gd name="f158" fmla="val 1722516"/>
                <a:gd name="f159" fmla="val 3035926"/>
                <a:gd name="f160" fmla="val 1604501"/>
                <a:gd name="f161" fmla="val 3158720"/>
                <a:gd name="f162" fmla="val 1475784"/>
                <a:gd name="f163" fmla="val 3269061"/>
                <a:gd name="f164" fmla="val 1337327"/>
                <a:gd name="f165" fmla="val 3324182"/>
                <a:gd name="f166" fmla="val 1268099"/>
                <a:gd name="f167" fmla="val 3376341"/>
                <a:gd name="f168" fmla="val 1196461"/>
                <a:gd name="f169" fmla="val 3424928"/>
                <a:gd name="f170" fmla="val 1122508"/>
                <a:gd name="f171" fmla="val 3472697"/>
                <a:gd name="f172" fmla="val 1048170"/>
                <a:gd name="f173" fmla="val 3517814"/>
                <a:gd name="f174" fmla="val 972000"/>
                <a:gd name="f175" fmla="val 3557622"/>
                <a:gd name="f176" fmla="val 893226"/>
                <a:gd name="f177" fmla="val 3567931"/>
                <a:gd name="f178" fmla="val 873654"/>
                <a:gd name="f179" fmla="val 3577526"/>
                <a:gd name="f180" fmla="val 853791"/>
                <a:gd name="f181" fmla="val 3587019"/>
                <a:gd name="f182" fmla="val 833929"/>
                <a:gd name="f183" fmla="val 3601310"/>
                <a:gd name="f184" fmla="val 804040"/>
                <a:gd name="f185" fmla="val 3614885"/>
                <a:gd name="f186" fmla="val 773861"/>
                <a:gd name="f187" fmla="val 3623766"/>
                <a:gd name="f188" fmla="val 753709"/>
                <a:gd name="f189" fmla="val 3632748"/>
                <a:gd name="f190" fmla="val 733559"/>
                <a:gd name="f191" fmla="val 3640812"/>
                <a:gd name="f192" fmla="val 713022"/>
                <a:gd name="f193" fmla="val 3648876"/>
                <a:gd name="f194" fmla="val 692485"/>
                <a:gd name="f195" fmla="val 3657756"/>
                <a:gd name="f196" fmla="val 672236"/>
                <a:gd name="f197" fmla="val 3665105"/>
                <a:gd name="f198" fmla="val 651506"/>
                <a:gd name="f199" fmla="val 3696544"/>
                <a:gd name="f200" fmla="val 569166"/>
                <a:gd name="f201" fmla="val 3723185"/>
                <a:gd name="f202" fmla="val 485089"/>
                <a:gd name="f203" fmla="val 3744110"/>
                <a:gd name="f204" fmla="val 399567"/>
                <a:gd name="f205" fmla="val 3765341"/>
                <a:gd name="f206" fmla="val 314238"/>
                <a:gd name="f207" fmla="val 3781392"/>
                <a:gd name="f208" fmla="val 227654"/>
                <a:gd name="f209" fmla="val 3792123"/>
                <a:gd name="f210" fmla="val 140444"/>
                <a:gd name="f211" fmla="+- 0 0 -90"/>
                <a:gd name="f212" fmla="*/ f3 1 3832270"/>
                <a:gd name="f213" fmla="*/ f4 1 2876136"/>
                <a:gd name="f214" fmla="+- f7 0 f5"/>
                <a:gd name="f215" fmla="+- f6 0 f5"/>
                <a:gd name="f216" fmla="*/ f211 f0 1"/>
                <a:gd name="f217" fmla="*/ f215 1 3832270"/>
                <a:gd name="f218" fmla="*/ f214 1 2876136"/>
                <a:gd name="f219" fmla="*/ 3800718 f215 1"/>
                <a:gd name="f220" fmla="*/ 0 f214 1"/>
                <a:gd name="f221" fmla="*/ 3832270 f215 1"/>
                <a:gd name="f222" fmla="*/ 3824562 f215 1"/>
                <a:gd name="f223" fmla="*/ 143769 f214 1"/>
                <a:gd name="f224" fmla="*/ 3628155 f215 1"/>
                <a:gd name="f225" fmla="*/ 922055 f214 1"/>
                <a:gd name="f226" fmla="*/ 3514853 f215 1"/>
                <a:gd name="f227" fmla="*/ 1169078 f214 1"/>
                <a:gd name="f228" fmla="*/ 3379198 f215 1"/>
                <a:gd name="f229" fmla="*/ 1407037 f214 1"/>
                <a:gd name="f230" fmla="*/ 3043787 f215 1"/>
                <a:gd name="f231" fmla="*/ 1848342 f214 1"/>
                <a:gd name="f232" fmla="*/ 2845661 f215 1"/>
                <a:gd name="f233" fmla="*/ 2047444 f214 1"/>
                <a:gd name="f234" fmla="*/ 2793197 f215 1"/>
                <a:gd name="f235" fmla="*/ 2094689 f214 1"/>
                <a:gd name="f236" fmla="*/ 2739710 f215 1"/>
                <a:gd name="f237" fmla="*/ 2140969 f214 1"/>
                <a:gd name="f238" fmla="*/ 2629166 f215 1"/>
                <a:gd name="f239" fmla="*/ 2229867 f214 1"/>
                <a:gd name="f240" fmla="*/ 2145952 f215 1"/>
                <a:gd name="f241" fmla="*/ 2535994 f214 1"/>
                <a:gd name="f242" fmla="*/ 1034987 f215 1"/>
                <a:gd name="f243" fmla="*/ 2863910 f214 1"/>
                <a:gd name="f244" fmla="*/ 741909 f215 1"/>
                <a:gd name="f245" fmla="*/ 2875939 f214 1"/>
                <a:gd name="f246" fmla="*/ 450208 f215 1"/>
                <a:gd name="f247" fmla="*/ 2857451 f214 1"/>
                <a:gd name="f248" fmla="*/ 22215 f215 1"/>
                <a:gd name="f249" fmla="*/ 2775923 f214 1"/>
                <a:gd name="f250" fmla="*/ 0 f215 1"/>
                <a:gd name="f251" fmla="*/ 2769256 f214 1"/>
                <a:gd name="f252" fmla="*/ 2590612 f214 1"/>
                <a:gd name="f253" fmla="*/ 199046 f215 1"/>
                <a:gd name="f254" fmla="*/ 2627410 f214 1"/>
                <a:gd name="f255" fmla="*/ 468174 f215 1"/>
                <a:gd name="f256" fmla="*/ 2649670 f214 1"/>
                <a:gd name="f257" fmla="*/ 1003650 f215 1"/>
                <a:gd name="f258" fmla="*/ 2622480 f214 1"/>
                <a:gd name="f259" fmla="*/ 1266489 f215 1"/>
                <a:gd name="f260" fmla="*/ 2573982 f214 1"/>
                <a:gd name="f261" fmla="*/ 1524223 f215 1"/>
                <a:gd name="f262" fmla="*/ 2504657 f214 1"/>
                <a:gd name="f263" fmla="*/ 1775731 f215 1"/>
                <a:gd name="f264" fmla="*/ 2416243 f214 1"/>
                <a:gd name="f265" fmla="*/ 2019789 f215 1"/>
                <a:gd name="f266" fmla="*/ 2309412 f214 1"/>
                <a:gd name="f267" fmla="*/ 2482486 f215 1"/>
                <a:gd name="f268" fmla="*/ 2046962 f214 1"/>
                <a:gd name="f269" fmla="*/ 2591908 f215 1"/>
                <a:gd name="f270" fmla="*/ 1971371 f214 1"/>
                <a:gd name="f271" fmla="*/ 2645702 f215 1"/>
                <a:gd name="f272" fmla="*/ 1932321 f214 1"/>
                <a:gd name="f273" fmla="*/ 2698779 f215 1"/>
                <a:gd name="f274" fmla="*/ 1892309 f214 1"/>
                <a:gd name="f275" fmla="*/ 2903537 f215 1"/>
                <a:gd name="f276" fmla="*/ 1722516 f214 1"/>
                <a:gd name="f277" fmla="*/ 3269061 f215 1"/>
                <a:gd name="f278" fmla="*/ 1337327 f214 1"/>
                <a:gd name="f279" fmla="*/ 3424928 f215 1"/>
                <a:gd name="f280" fmla="*/ 1122508 f214 1"/>
                <a:gd name="f281" fmla="*/ 3557622 f215 1"/>
                <a:gd name="f282" fmla="*/ 893226 f214 1"/>
                <a:gd name="f283" fmla="*/ 3587019 f215 1"/>
                <a:gd name="f284" fmla="*/ 833929 f214 1"/>
                <a:gd name="f285" fmla="*/ 3601310 f215 1"/>
                <a:gd name="f286" fmla="*/ 804040 f214 1"/>
                <a:gd name="f287" fmla="*/ 3614885 f215 1"/>
                <a:gd name="f288" fmla="*/ 773861 f214 1"/>
                <a:gd name="f289" fmla="*/ 3640812 f215 1"/>
                <a:gd name="f290" fmla="*/ 713022 f214 1"/>
                <a:gd name="f291" fmla="*/ 3665105 f215 1"/>
                <a:gd name="f292" fmla="*/ 651506 f214 1"/>
                <a:gd name="f293" fmla="*/ 3744110 f215 1"/>
                <a:gd name="f294" fmla="*/ 399567 f214 1"/>
                <a:gd name="f295" fmla="*/ 3792123 f215 1"/>
                <a:gd name="f296" fmla="*/ 140444 f214 1"/>
                <a:gd name="f297" fmla="*/ f216 1 f2"/>
                <a:gd name="f298" fmla="*/ f219 1 3832270"/>
                <a:gd name="f299" fmla="*/ f220 1 2876136"/>
                <a:gd name="f300" fmla="*/ f221 1 3832270"/>
                <a:gd name="f301" fmla="*/ f222 1 3832270"/>
                <a:gd name="f302" fmla="*/ f223 1 2876136"/>
                <a:gd name="f303" fmla="*/ f224 1 3832270"/>
                <a:gd name="f304" fmla="*/ f225 1 2876136"/>
                <a:gd name="f305" fmla="*/ f226 1 3832270"/>
                <a:gd name="f306" fmla="*/ f227 1 2876136"/>
                <a:gd name="f307" fmla="*/ f228 1 3832270"/>
                <a:gd name="f308" fmla="*/ f229 1 2876136"/>
                <a:gd name="f309" fmla="*/ f230 1 3832270"/>
                <a:gd name="f310" fmla="*/ f231 1 2876136"/>
                <a:gd name="f311" fmla="*/ f232 1 3832270"/>
                <a:gd name="f312" fmla="*/ f233 1 2876136"/>
                <a:gd name="f313" fmla="*/ f234 1 3832270"/>
                <a:gd name="f314" fmla="*/ f235 1 2876136"/>
                <a:gd name="f315" fmla="*/ f236 1 3832270"/>
                <a:gd name="f316" fmla="*/ f237 1 2876136"/>
                <a:gd name="f317" fmla="*/ f238 1 3832270"/>
                <a:gd name="f318" fmla="*/ f239 1 2876136"/>
                <a:gd name="f319" fmla="*/ f240 1 3832270"/>
                <a:gd name="f320" fmla="*/ f241 1 2876136"/>
                <a:gd name="f321" fmla="*/ f242 1 3832270"/>
                <a:gd name="f322" fmla="*/ f243 1 2876136"/>
                <a:gd name="f323" fmla="*/ f244 1 3832270"/>
                <a:gd name="f324" fmla="*/ f245 1 2876136"/>
                <a:gd name="f325" fmla="*/ f246 1 3832270"/>
                <a:gd name="f326" fmla="*/ f247 1 2876136"/>
                <a:gd name="f327" fmla="*/ f248 1 3832270"/>
                <a:gd name="f328" fmla="*/ f249 1 2876136"/>
                <a:gd name="f329" fmla="*/ f250 1 3832270"/>
                <a:gd name="f330" fmla="*/ f251 1 2876136"/>
                <a:gd name="f331" fmla="*/ f252 1 2876136"/>
                <a:gd name="f332" fmla="*/ f253 1 3832270"/>
                <a:gd name="f333" fmla="*/ f254 1 2876136"/>
                <a:gd name="f334" fmla="*/ f255 1 3832270"/>
                <a:gd name="f335" fmla="*/ f256 1 2876136"/>
                <a:gd name="f336" fmla="*/ f257 1 3832270"/>
                <a:gd name="f337" fmla="*/ f258 1 2876136"/>
                <a:gd name="f338" fmla="*/ f259 1 3832270"/>
                <a:gd name="f339" fmla="*/ f260 1 2876136"/>
                <a:gd name="f340" fmla="*/ f261 1 3832270"/>
                <a:gd name="f341" fmla="*/ f262 1 2876136"/>
                <a:gd name="f342" fmla="*/ f263 1 3832270"/>
                <a:gd name="f343" fmla="*/ f264 1 2876136"/>
                <a:gd name="f344" fmla="*/ f265 1 3832270"/>
                <a:gd name="f345" fmla="*/ f266 1 2876136"/>
                <a:gd name="f346" fmla="*/ f267 1 3832270"/>
                <a:gd name="f347" fmla="*/ f268 1 2876136"/>
                <a:gd name="f348" fmla="*/ f269 1 3832270"/>
                <a:gd name="f349" fmla="*/ f270 1 2876136"/>
                <a:gd name="f350" fmla="*/ f271 1 3832270"/>
                <a:gd name="f351" fmla="*/ f272 1 2876136"/>
                <a:gd name="f352" fmla="*/ f273 1 3832270"/>
                <a:gd name="f353" fmla="*/ f274 1 2876136"/>
                <a:gd name="f354" fmla="*/ f275 1 3832270"/>
                <a:gd name="f355" fmla="*/ f276 1 2876136"/>
                <a:gd name="f356" fmla="*/ f277 1 3832270"/>
                <a:gd name="f357" fmla="*/ f278 1 2876136"/>
                <a:gd name="f358" fmla="*/ f279 1 3832270"/>
                <a:gd name="f359" fmla="*/ f280 1 2876136"/>
                <a:gd name="f360" fmla="*/ f281 1 3832270"/>
                <a:gd name="f361" fmla="*/ f282 1 2876136"/>
                <a:gd name="f362" fmla="*/ f283 1 3832270"/>
                <a:gd name="f363" fmla="*/ f284 1 2876136"/>
                <a:gd name="f364" fmla="*/ f285 1 3832270"/>
                <a:gd name="f365" fmla="*/ f286 1 2876136"/>
                <a:gd name="f366" fmla="*/ f287 1 3832270"/>
                <a:gd name="f367" fmla="*/ f288 1 2876136"/>
                <a:gd name="f368" fmla="*/ f289 1 3832270"/>
                <a:gd name="f369" fmla="*/ f290 1 2876136"/>
                <a:gd name="f370" fmla="*/ f291 1 3832270"/>
                <a:gd name="f371" fmla="*/ f292 1 2876136"/>
                <a:gd name="f372" fmla="*/ f293 1 3832270"/>
                <a:gd name="f373" fmla="*/ f294 1 2876136"/>
                <a:gd name="f374" fmla="*/ f295 1 3832270"/>
                <a:gd name="f375" fmla="*/ f296 1 2876136"/>
                <a:gd name="f376" fmla="*/ f5 1 f217"/>
                <a:gd name="f377" fmla="*/ f6 1 f217"/>
                <a:gd name="f378" fmla="*/ f5 1 f218"/>
                <a:gd name="f379" fmla="*/ f7 1 f218"/>
                <a:gd name="f380" fmla="+- f297 0 f1"/>
                <a:gd name="f381" fmla="*/ f298 1 f217"/>
                <a:gd name="f382" fmla="*/ f299 1 f218"/>
                <a:gd name="f383" fmla="*/ f300 1 f217"/>
                <a:gd name="f384" fmla="*/ f301 1 f217"/>
                <a:gd name="f385" fmla="*/ f302 1 f218"/>
                <a:gd name="f386" fmla="*/ f303 1 f217"/>
                <a:gd name="f387" fmla="*/ f304 1 f218"/>
                <a:gd name="f388" fmla="*/ f305 1 f217"/>
                <a:gd name="f389" fmla="*/ f306 1 f218"/>
                <a:gd name="f390" fmla="*/ f307 1 f217"/>
                <a:gd name="f391" fmla="*/ f308 1 f218"/>
                <a:gd name="f392" fmla="*/ f309 1 f217"/>
                <a:gd name="f393" fmla="*/ f310 1 f218"/>
                <a:gd name="f394" fmla="*/ f311 1 f217"/>
                <a:gd name="f395" fmla="*/ f312 1 f218"/>
                <a:gd name="f396" fmla="*/ f313 1 f217"/>
                <a:gd name="f397" fmla="*/ f314 1 f218"/>
                <a:gd name="f398" fmla="*/ f315 1 f217"/>
                <a:gd name="f399" fmla="*/ f316 1 f218"/>
                <a:gd name="f400" fmla="*/ f317 1 f217"/>
                <a:gd name="f401" fmla="*/ f318 1 f218"/>
                <a:gd name="f402" fmla="*/ f319 1 f217"/>
                <a:gd name="f403" fmla="*/ f320 1 f218"/>
                <a:gd name="f404" fmla="*/ f321 1 f217"/>
                <a:gd name="f405" fmla="*/ f322 1 f218"/>
                <a:gd name="f406" fmla="*/ f323 1 f217"/>
                <a:gd name="f407" fmla="*/ f324 1 f218"/>
                <a:gd name="f408" fmla="*/ f325 1 f217"/>
                <a:gd name="f409" fmla="*/ f326 1 f218"/>
                <a:gd name="f410" fmla="*/ f327 1 f217"/>
                <a:gd name="f411" fmla="*/ f328 1 f218"/>
                <a:gd name="f412" fmla="*/ f329 1 f217"/>
                <a:gd name="f413" fmla="*/ f330 1 f218"/>
                <a:gd name="f414" fmla="*/ f331 1 f218"/>
                <a:gd name="f415" fmla="*/ f332 1 f217"/>
                <a:gd name="f416" fmla="*/ f333 1 f218"/>
                <a:gd name="f417" fmla="*/ f334 1 f217"/>
                <a:gd name="f418" fmla="*/ f335 1 f218"/>
                <a:gd name="f419" fmla="*/ f336 1 f217"/>
                <a:gd name="f420" fmla="*/ f337 1 f218"/>
                <a:gd name="f421" fmla="*/ f338 1 f217"/>
                <a:gd name="f422" fmla="*/ f339 1 f218"/>
                <a:gd name="f423" fmla="*/ f340 1 f217"/>
                <a:gd name="f424" fmla="*/ f341 1 f218"/>
                <a:gd name="f425" fmla="*/ f342 1 f217"/>
                <a:gd name="f426" fmla="*/ f343 1 f218"/>
                <a:gd name="f427" fmla="*/ f344 1 f217"/>
                <a:gd name="f428" fmla="*/ f345 1 f218"/>
                <a:gd name="f429" fmla="*/ f346 1 f217"/>
                <a:gd name="f430" fmla="*/ f347 1 f218"/>
                <a:gd name="f431" fmla="*/ f348 1 f217"/>
                <a:gd name="f432" fmla="*/ f349 1 f218"/>
                <a:gd name="f433" fmla="*/ f350 1 f217"/>
                <a:gd name="f434" fmla="*/ f351 1 f218"/>
                <a:gd name="f435" fmla="*/ f352 1 f217"/>
                <a:gd name="f436" fmla="*/ f353 1 f218"/>
                <a:gd name="f437" fmla="*/ f354 1 f217"/>
                <a:gd name="f438" fmla="*/ f355 1 f218"/>
                <a:gd name="f439" fmla="*/ f356 1 f217"/>
                <a:gd name="f440" fmla="*/ f357 1 f218"/>
                <a:gd name="f441" fmla="*/ f358 1 f217"/>
                <a:gd name="f442" fmla="*/ f359 1 f218"/>
                <a:gd name="f443" fmla="*/ f360 1 f217"/>
                <a:gd name="f444" fmla="*/ f361 1 f218"/>
                <a:gd name="f445" fmla="*/ f362 1 f217"/>
                <a:gd name="f446" fmla="*/ f363 1 f218"/>
                <a:gd name="f447" fmla="*/ f364 1 f217"/>
                <a:gd name="f448" fmla="*/ f365 1 f218"/>
                <a:gd name="f449" fmla="*/ f366 1 f217"/>
                <a:gd name="f450" fmla="*/ f367 1 f218"/>
                <a:gd name="f451" fmla="*/ f368 1 f217"/>
                <a:gd name="f452" fmla="*/ f369 1 f218"/>
                <a:gd name="f453" fmla="*/ f370 1 f217"/>
                <a:gd name="f454" fmla="*/ f371 1 f218"/>
                <a:gd name="f455" fmla="*/ f372 1 f217"/>
                <a:gd name="f456" fmla="*/ f373 1 f218"/>
                <a:gd name="f457" fmla="*/ f374 1 f217"/>
                <a:gd name="f458" fmla="*/ f375 1 f218"/>
                <a:gd name="f459" fmla="*/ f376 f212 1"/>
                <a:gd name="f460" fmla="*/ f377 f212 1"/>
                <a:gd name="f461" fmla="*/ f379 f213 1"/>
                <a:gd name="f462" fmla="*/ f378 f213 1"/>
                <a:gd name="f463" fmla="*/ f381 f212 1"/>
                <a:gd name="f464" fmla="*/ f382 f213 1"/>
                <a:gd name="f465" fmla="*/ f383 f212 1"/>
                <a:gd name="f466" fmla="*/ f384 f212 1"/>
                <a:gd name="f467" fmla="*/ f385 f213 1"/>
                <a:gd name="f468" fmla="*/ f386 f212 1"/>
                <a:gd name="f469" fmla="*/ f387 f213 1"/>
                <a:gd name="f470" fmla="*/ f388 f212 1"/>
                <a:gd name="f471" fmla="*/ f389 f213 1"/>
                <a:gd name="f472" fmla="*/ f390 f212 1"/>
                <a:gd name="f473" fmla="*/ f391 f213 1"/>
                <a:gd name="f474" fmla="*/ f392 f212 1"/>
                <a:gd name="f475" fmla="*/ f393 f213 1"/>
                <a:gd name="f476" fmla="*/ f394 f212 1"/>
                <a:gd name="f477" fmla="*/ f395 f213 1"/>
                <a:gd name="f478" fmla="*/ f396 f212 1"/>
                <a:gd name="f479" fmla="*/ f397 f213 1"/>
                <a:gd name="f480" fmla="*/ f398 f212 1"/>
                <a:gd name="f481" fmla="*/ f399 f213 1"/>
                <a:gd name="f482" fmla="*/ f400 f212 1"/>
                <a:gd name="f483" fmla="*/ f401 f213 1"/>
                <a:gd name="f484" fmla="*/ f402 f212 1"/>
                <a:gd name="f485" fmla="*/ f403 f213 1"/>
                <a:gd name="f486" fmla="*/ f404 f212 1"/>
                <a:gd name="f487" fmla="*/ f405 f213 1"/>
                <a:gd name="f488" fmla="*/ f406 f212 1"/>
                <a:gd name="f489" fmla="*/ f407 f213 1"/>
                <a:gd name="f490" fmla="*/ f408 f212 1"/>
                <a:gd name="f491" fmla="*/ f409 f213 1"/>
                <a:gd name="f492" fmla="*/ f410 f212 1"/>
                <a:gd name="f493" fmla="*/ f411 f213 1"/>
                <a:gd name="f494" fmla="*/ f412 f212 1"/>
                <a:gd name="f495" fmla="*/ f413 f213 1"/>
                <a:gd name="f496" fmla="*/ f414 f213 1"/>
                <a:gd name="f497" fmla="*/ f415 f212 1"/>
                <a:gd name="f498" fmla="*/ f416 f213 1"/>
                <a:gd name="f499" fmla="*/ f417 f212 1"/>
                <a:gd name="f500" fmla="*/ f418 f213 1"/>
                <a:gd name="f501" fmla="*/ f419 f212 1"/>
                <a:gd name="f502" fmla="*/ f420 f213 1"/>
                <a:gd name="f503" fmla="*/ f421 f212 1"/>
                <a:gd name="f504" fmla="*/ f422 f213 1"/>
                <a:gd name="f505" fmla="*/ f423 f212 1"/>
                <a:gd name="f506" fmla="*/ f424 f213 1"/>
                <a:gd name="f507" fmla="*/ f425 f212 1"/>
                <a:gd name="f508" fmla="*/ f426 f213 1"/>
                <a:gd name="f509" fmla="*/ f427 f212 1"/>
                <a:gd name="f510" fmla="*/ f428 f213 1"/>
                <a:gd name="f511" fmla="*/ f429 f212 1"/>
                <a:gd name="f512" fmla="*/ f430 f213 1"/>
                <a:gd name="f513" fmla="*/ f431 f212 1"/>
                <a:gd name="f514" fmla="*/ f432 f213 1"/>
                <a:gd name="f515" fmla="*/ f433 f212 1"/>
                <a:gd name="f516" fmla="*/ f434 f213 1"/>
                <a:gd name="f517" fmla="*/ f435 f212 1"/>
                <a:gd name="f518" fmla="*/ f436 f213 1"/>
                <a:gd name="f519" fmla="*/ f437 f212 1"/>
                <a:gd name="f520" fmla="*/ f438 f213 1"/>
                <a:gd name="f521" fmla="*/ f439 f212 1"/>
                <a:gd name="f522" fmla="*/ f440 f213 1"/>
                <a:gd name="f523" fmla="*/ f441 f212 1"/>
                <a:gd name="f524" fmla="*/ f442 f213 1"/>
                <a:gd name="f525" fmla="*/ f443 f212 1"/>
                <a:gd name="f526" fmla="*/ f444 f213 1"/>
                <a:gd name="f527" fmla="*/ f445 f212 1"/>
                <a:gd name="f528" fmla="*/ f446 f213 1"/>
                <a:gd name="f529" fmla="*/ f447 f212 1"/>
                <a:gd name="f530" fmla="*/ f448 f213 1"/>
                <a:gd name="f531" fmla="*/ f449 f212 1"/>
                <a:gd name="f532" fmla="*/ f450 f213 1"/>
                <a:gd name="f533" fmla="*/ f451 f212 1"/>
                <a:gd name="f534" fmla="*/ f452 f213 1"/>
                <a:gd name="f535" fmla="*/ f453 f212 1"/>
                <a:gd name="f536" fmla="*/ f454 f213 1"/>
                <a:gd name="f537" fmla="*/ f455 f212 1"/>
                <a:gd name="f538" fmla="*/ f456 f213 1"/>
                <a:gd name="f539" fmla="*/ f457 f212 1"/>
                <a:gd name="f540" fmla="*/ f458 f2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0">
                  <a:pos x="f463" y="f464"/>
                </a:cxn>
                <a:cxn ang="f380">
                  <a:pos x="f465" y="f464"/>
                </a:cxn>
                <a:cxn ang="f380">
                  <a:pos x="f466" y="f467"/>
                </a:cxn>
                <a:cxn ang="f380">
                  <a:pos x="f468" y="f469"/>
                </a:cxn>
                <a:cxn ang="f380">
                  <a:pos x="f470" y="f471"/>
                </a:cxn>
                <a:cxn ang="f380">
                  <a:pos x="f472" y="f473"/>
                </a:cxn>
                <a:cxn ang="f380">
                  <a:pos x="f474" y="f475"/>
                </a:cxn>
                <a:cxn ang="f380">
                  <a:pos x="f476" y="f477"/>
                </a:cxn>
                <a:cxn ang="f380">
                  <a:pos x="f478" y="f479"/>
                </a:cxn>
                <a:cxn ang="f380">
                  <a:pos x="f480" y="f481"/>
                </a:cxn>
                <a:cxn ang="f380">
                  <a:pos x="f482" y="f483"/>
                </a:cxn>
                <a:cxn ang="f380">
                  <a:pos x="f484" y="f485"/>
                </a:cxn>
                <a:cxn ang="f380">
                  <a:pos x="f486" y="f487"/>
                </a:cxn>
                <a:cxn ang="f380">
                  <a:pos x="f488" y="f489"/>
                </a:cxn>
                <a:cxn ang="f380">
                  <a:pos x="f490" y="f491"/>
                </a:cxn>
                <a:cxn ang="f380">
                  <a:pos x="f492" y="f493"/>
                </a:cxn>
                <a:cxn ang="f380">
                  <a:pos x="f494" y="f495"/>
                </a:cxn>
                <a:cxn ang="f380">
                  <a:pos x="f494" y="f496"/>
                </a:cxn>
                <a:cxn ang="f380">
                  <a:pos x="f497" y="f498"/>
                </a:cxn>
                <a:cxn ang="f380">
                  <a:pos x="f499" y="f500"/>
                </a:cxn>
                <a:cxn ang="f380">
                  <a:pos x="f501" y="f502"/>
                </a:cxn>
                <a:cxn ang="f380">
                  <a:pos x="f503" y="f504"/>
                </a:cxn>
                <a:cxn ang="f380">
                  <a:pos x="f505" y="f506"/>
                </a:cxn>
                <a:cxn ang="f380">
                  <a:pos x="f507" y="f508"/>
                </a:cxn>
                <a:cxn ang="f380">
                  <a:pos x="f509" y="f510"/>
                </a:cxn>
                <a:cxn ang="f380">
                  <a:pos x="f511" y="f512"/>
                </a:cxn>
                <a:cxn ang="f380">
                  <a:pos x="f513" y="f514"/>
                </a:cxn>
                <a:cxn ang="f380">
                  <a:pos x="f515" y="f516"/>
                </a:cxn>
                <a:cxn ang="f380">
                  <a:pos x="f517" y="f518"/>
                </a:cxn>
                <a:cxn ang="f380">
                  <a:pos x="f519" y="f520"/>
                </a:cxn>
                <a:cxn ang="f380">
                  <a:pos x="f521" y="f522"/>
                </a:cxn>
                <a:cxn ang="f380">
                  <a:pos x="f523" y="f524"/>
                </a:cxn>
                <a:cxn ang="f380">
                  <a:pos x="f525" y="f526"/>
                </a:cxn>
                <a:cxn ang="f380">
                  <a:pos x="f527" y="f528"/>
                </a:cxn>
                <a:cxn ang="f380">
                  <a:pos x="f529" y="f530"/>
                </a:cxn>
                <a:cxn ang="f380">
                  <a:pos x="f531" y="f532"/>
                </a:cxn>
                <a:cxn ang="f380">
                  <a:pos x="f533" y="f534"/>
                </a:cxn>
                <a:cxn ang="f380">
                  <a:pos x="f535" y="f536"/>
                </a:cxn>
                <a:cxn ang="f380">
                  <a:pos x="f537" y="f538"/>
                </a:cxn>
                <a:cxn ang="f380">
                  <a:pos x="f539" y="f540"/>
                </a:cxn>
              </a:cxnLst>
              <a:rect l="f459" t="f462" r="f460" b="f461"/>
              <a:pathLst>
                <a:path w="3832270" h="287613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lnTo>
                    <a:pt x="f5" y="f89"/>
                  </a:lnTo>
                  <a:lnTo>
                    <a:pt x="f5" y="f90"/>
                  </a:lnTo>
                  <a:lnTo>
                    <a:pt x="f91" y="f92"/>
                  </a:ln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132"/>
                    <a:pt x="f133" y="f134"/>
                  </a:cubicBezTo>
                  <a:cubicBezTo>
                    <a:pt x="f135" y="f136"/>
                    <a:pt x="f137" y="f138"/>
                    <a:pt x="f139" y="f140"/>
                  </a:cubicBezTo>
                  <a:cubicBezTo>
                    <a:pt x="f141" y="f142"/>
                    <a:pt x="f143" y="f144"/>
                    <a:pt x="f145" y="f146"/>
                  </a:cubicBezTo>
                  <a:cubicBezTo>
                    <a:pt x="f147" y="f148"/>
                    <a:pt x="f149" y="f150"/>
                    <a:pt x="f151" y="f152"/>
                  </a:cubicBezTo>
                  <a:cubicBezTo>
                    <a:pt x="f153" y="f154"/>
                    <a:pt x="f155" y="f156"/>
                    <a:pt x="f157" y="f158"/>
                  </a:cubicBezTo>
                  <a:cubicBezTo>
                    <a:pt x="f159" y="f160"/>
                    <a:pt x="f161" y="f162"/>
                    <a:pt x="f163" y="f164"/>
                  </a:cubicBezTo>
                  <a:cubicBezTo>
                    <a:pt x="f165" y="f166"/>
                    <a:pt x="f167" y="f168"/>
                    <a:pt x="f169" y="f170"/>
                  </a:cubicBezTo>
                  <a:cubicBezTo>
                    <a:pt x="f171" y="f172"/>
                    <a:pt x="f173" y="f174"/>
                    <a:pt x="f175" y="f176"/>
                  </a:cubicBezTo>
                  <a:cubicBezTo>
                    <a:pt x="f177" y="f178"/>
                    <a:pt x="f179" y="f180"/>
                    <a:pt x="f181" y="f182"/>
                  </a:cubicBezTo>
                  <a:lnTo>
                    <a:pt x="f183" y="f184"/>
                  </a:lnTo>
                  <a:lnTo>
                    <a:pt x="f185" y="f186"/>
                  </a:lnTo>
                  <a:cubicBezTo>
                    <a:pt x="f187" y="f188"/>
                    <a:pt x="f189" y="f190"/>
                    <a:pt x="f191" y="f192"/>
                  </a:cubicBezTo>
                  <a:cubicBezTo>
                    <a:pt x="f193" y="f194"/>
                    <a:pt x="f195" y="f196"/>
                    <a:pt x="f197" y="f198"/>
                  </a:cubicBezTo>
                  <a:cubicBezTo>
                    <a:pt x="f199" y="f200"/>
                    <a:pt x="f201" y="f202"/>
                    <a:pt x="f203" y="f204"/>
                  </a:cubicBezTo>
                  <a:cubicBezTo>
                    <a:pt x="f205" y="f206"/>
                    <a:pt x="f207" y="f208"/>
                    <a:pt x="f209" y="f21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pic>
        <p:nvPicPr>
          <p:cNvPr id="11" name="Content Placeholder 4" descr="A black swoosh logo on a green background&#10;&#10;Description automatically generated">
            <a:extLst>
              <a:ext uri="{FF2B5EF4-FFF2-40B4-BE49-F238E27FC236}">
                <a16:creationId xmlns:a16="http://schemas.microsoft.com/office/drawing/2014/main" id="{D7115504-B48E-8E41-0FD8-5168BD53D3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974" y="2837712"/>
            <a:ext cx="4838090" cy="3217334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12" name="Group 21">
            <a:extLst>
              <a:ext uri="{FF2B5EF4-FFF2-40B4-BE49-F238E27FC236}">
                <a16:creationId xmlns:a16="http://schemas.microsoft.com/office/drawing/2014/main" id="{7CCD4E53-DB39-E527-D085-DE36E29F428B}"/>
              </a:ext>
            </a:extLst>
          </p:cNvPr>
          <p:cNvGrpSpPr/>
          <p:nvPr/>
        </p:nvGrpSpPr>
        <p:grpSpPr>
          <a:xfrm>
            <a:off x="8906191" y="0"/>
            <a:ext cx="3282248" cy="2837711"/>
            <a:chOff x="8906191" y="0"/>
            <a:chExt cx="3282248" cy="2837711"/>
          </a:xfrm>
        </p:grpSpPr>
        <p:sp>
          <p:nvSpPr>
            <p:cNvPr id="13" name="Freeform: Shape 22">
              <a:extLst>
                <a:ext uri="{FF2B5EF4-FFF2-40B4-BE49-F238E27FC236}">
                  <a16:creationId xmlns:a16="http://schemas.microsoft.com/office/drawing/2014/main" id="{20B9FE3F-FD29-4298-32A4-23B200C3499C}"/>
                </a:ext>
              </a:extLst>
            </p:cNvPr>
            <p:cNvSpPr/>
            <p:nvPr/>
          </p:nvSpPr>
          <p:spPr>
            <a:xfrm flipH="1">
              <a:off x="8906191" y="5422"/>
              <a:ext cx="3282247" cy="28322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14948"/>
                <a:gd name="f7" fmla="val 2170178"/>
                <a:gd name="f8" fmla="val 2466091"/>
                <a:gd name="f9" fmla="val 2512286"/>
                <a:gd name="f10" fmla="val 12375"/>
                <a:gd name="f11" fmla="val 2481760"/>
                <a:gd name="f12" fmla="val 133161"/>
                <a:gd name="f13" fmla="val 2442526"/>
                <a:gd name="f14" fmla="val 252239"/>
                <a:gd name="f15" fmla="val 2394961"/>
                <a:gd name="f16" fmla="val 368660"/>
                <a:gd name="f17" fmla="val 2363109"/>
                <a:gd name="f18" fmla="val 446208"/>
                <a:gd name="f19" fmla="val 2328603"/>
                <a:gd name="f20" fmla="val 523039"/>
                <a:gd name="f21" fmla="val 2289734"/>
                <a:gd name="f22" fmla="val 598078"/>
                <a:gd name="f23" fmla="val 2251436"/>
                <a:gd name="f24" fmla="val 673387"/>
                <a:gd name="f25" fmla="val 2209251"/>
                <a:gd name="f26" fmla="val 747083"/>
                <a:gd name="f27" fmla="val 2163747"/>
                <a:gd name="f28" fmla="val 819078"/>
                <a:gd name="f29" fmla="val 2072646"/>
                <a:gd name="f30" fmla="val 962979"/>
                <a:gd name="f31" fmla="val 1968652"/>
                <a:gd name="f32" fmla="val 1100611"/>
                <a:gd name="f33" fmla="val 1852241"/>
                <a:gd name="f34" fmla="val 1228932"/>
                <a:gd name="f35" fmla="val 1793748"/>
                <a:gd name="f36" fmla="val 1292868"/>
                <a:gd name="f37" fmla="val 1732698"/>
                <a:gd name="f38" fmla="val 1354923"/>
                <a:gd name="f39" fmla="val 1668235"/>
                <a:gd name="f40" fmla="val 1413844"/>
                <a:gd name="f41" fmla="val 1652214"/>
                <a:gd name="f42" fmla="val 1428709"/>
                <a:gd name="f43" fmla="val 1636100"/>
                <a:gd name="f44" fmla="val 1443395"/>
                <a:gd name="f45" fmla="val 1619510"/>
                <a:gd name="f46" fmla="val 1457722"/>
                <a:gd name="f47" fmla="val 1603015"/>
                <a:gd name="f48" fmla="val 1472140"/>
                <a:gd name="f49" fmla="val 1586805"/>
                <a:gd name="f50" fmla="val 1486825"/>
                <a:gd name="f51" fmla="val 1569835"/>
                <a:gd name="f52" fmla="val 1500704"/>
                <a:gd name="f53" fmla="val 1536276"/>
                <a:gd name="f54" fmla="val 1528911"/>
                <a:gd name="f55" fmla="val 1501865"/>
                <a:gd name="f56" fmla="val 1556223"/>
                <a:gd name="f57" fmla="val 1467169"/>
                <a:gd name="f58" fmla="val 1583266"/>
                <a:gd name="f59" fmla="val 1327719"/>
                <a:gd name="f60" fmla="val 1690722"/>
                <a:gd name="f61" fmla="val 1177085"/>
                <a:gd name="f62" fmla="val 1785910"/>
                <a:gd name="f63" fmla="val 1018393"/>
                <a:gd name="f64" fmla="val 1867576"/>
                <a:gd name="f65" fmla="val 780425"/>
                <a:gd name="f66" fmla="val 1990142"/>
                <a:gd name="f67" fmla="val 522567"/>
                <a:gd name="f68" fmla="val 2080875"/>
                <a:gd name="f69" fmla="val 255857"/>
                <a:gd name="f70" fmla="val 2133049"/>
                <a:gd name="f71" fmla="val 1940056"/>
                <a:gd name="f72" fmla="val 201609"/>
                <a:gd name="f73" fmla="val 1902856"/>
                <a:gd name="f74" fmla="val 282186"/>
                <a:gd name="f75" fmla="val 1884231"/>
                <a:gd name="f76" fmla="val 362102"/>
                <a:gd name="f77" fmla="val 1863008"/>
                <a:gd name="f78" fmla="val 440974"/>
                <a:gd name="f79" fmla="val 1838472"/>
                <a:gd name="f80" fmla="val 519848"/>
                <a:gd name="f81" fmla="val 1814027"/>
                <a:gd name="f82" fmla="val 597771"/>
                <a:gd name="f83" fmla="val 1786627"/>
                <a:gd name="f84" fmla="val 674558"/>
                <a:gd name="f85" fmla="val 1756359"/>
                <a:gd name="f86" fmla="val 751250"/>
                <a:gd name="f87" fmla="val 1726003"/>
                <a:gd name="f88" fmla="val 826900"/>
                <a:gd name="f89" fmla="val 1692870"/>
                <a:gd name="f90" fmla="val 901222"/>
                <a:gd name="f91" fmla="val 1657142"/>
                <a:gd name="f92" fmla="val 1049865"/>
                <a:gd name="f93" fmla="val 1585774"/>
                <a:gd name="f94" fmla="val 1193581"/>
                <a:gd name="f95" fmla="val 1504376"/>
                <a:gd name="f96" fmla="val 1330943"/>
                <a:gd name="f97" fmla="val 1413396"/>
                <a:gd name="f98" fmla="val 1365165"/>
                <a:gd name="f99" fmla="val 1390563"/>
                <a:gd name="f100" fmla="val 1399293"/>
                <a:gd name="f101" fmla="val 1367370"/>
                <a:gd name="f102" fmla="val 1432566"/>
                <a:gd name="f103" fmla="val 1343193"/>
                <a:gd name="f104" fmla="val 1449441"/>
                <a:gd name="f105" fmla="val 1331373"/>
                <a:gd name="f106" fmla="val 1465936"/>
                <a:gd name="f107" fmla="val 1319104"/>
                <a:gd name="f108" fmla="val 1482527"/>
                <a:gd name="f109" fmla="val 1306926"/>
                <a:gd name="f110" fmla="val 1499210"/>
                <a:gd name="f111" fmla="val 1294837"/>
                <a:gd name="f112" fmla="val 1515611"/>
                <a:gd name="f113" fmla="val 1282391"/>
                <a:gd name="f114" fmla="val 1531821"/>
                <a:gd name="f115" fmla="val 1269765"/>
                <a:gd name="f116" fmla="val 1596947"/>
                <a:gd name="f117" fmla="val 1219350"/>
                <a:gd name="f118" fmla="val 1660652"/>
                <a:gd name="f119" fmla="val 1167055"/>
                <a:gd name="f120" fmla="val 1721986"/>
                <a:gd name="f121" fmla="val 1112073"/>
                <a:gd name="f122" fmla="val 1844940"/>
                <a:gd name="f123" fmla="val 1002469"/>
                <a:gd name="f124" fmla="val 1958983"/>
                <a:gd name="f125" fmla="val 882926"/>
                <a:gd name="f126" fmla="val 2061460"/>
                <a:gd name="f127" fmla="val 754336"/>
                <a:gd name="f128" fmla="val 2112652"/>
                <a:gd name="f129" fmla="val 690042"/>
                <a:gd name="f130" fmla="val 2161094"/>
                <a:gd name="f131" fmla="val 623510"/>
                <a:gd name="f132" fmla="val 2206218"/>
                <a:gd name="f133" fmla="val 554827"/>
                <a:gd name="f134" fmla="val 2250583"/>
                <a:gd name="f135" fmla="val 485787"/>
                <a:gd name="f136" fmla="val 2292484"/>
                <a:gd name="f137" fmla="val 415046"/>
                <a:gd name="f138" fmla="val 2329455"/>
                <a:gd name="f139" fmla="val 341886"/>
                <a:gd name="f140" fmla="val 2339030"/>
                <a:gd name="f141" fmla="val 323709"/>
                <a:gd name="f142" fmla="val 2347941"/>
                <a:gd name="f143" fmla="val 305261"/>
                <a:gd name="f144" fmla="val 2356757"/>
                <a:gd name="f145" fmla="val 286815"/>
                <a:gd name="f146" fmla="val 2370030"/>
                <a:gd name="f147" fmla="val 259056"/>
                <a:gd name="f148" fmla="val 2382637"/>
                <a:gd name="f149" fmla="val 231028"/>
                <a:gd name="f150" fmla="val 2390885"/>
                <a:gd name="f151" fmla="val 212312"/>
                <a:gd name="f152" fmla="val 2399227"/>
                <a:gd name="f153" fmla="val 193598"/>
                <a:gd name="f154" fmla="val 2406716"/>
                <a:gd name="f155" fmla="val 174525"/>
                <a:gd name="f156" fmla="val 2414206"/>
                <a:gd name="f157" fmla="val 155452"/>
                <a:gd name="f158" fmla="val 2422453"/>
                <a:gd name="f159" fmla="val 136646"/>
                <a:gd name="f160" fmla="val 2429278"/>
                <a:gd name="f161" fmla="val 117393"/>
                <a:gd name="f162" fmla="+- 0 0 -90"/>
                <a:gd name="f163" fmla="*/ f3 1 2514948"/>
                <a:gd name="f164" fmla="*/ f4 1 2170178"/>
                <a:gd name="f165" fmla="+- f7 0 f5"/>
                <a:gd name="f166" fmla="+- f6 0 f5"/>
                <a:gd name="f167" fmla="*/ f162 f0 1"/>
                <a:gd name="f168" fmla="*/ f166 1 2514948"/>
                <a:gd name="f169" fmla="*/ f165 1 2170178"/>
                <a:gd name="f170" fmla="*/ 2466091 f166 1"/>
                <a:gd name="f171" fmla="*/ 0 f165 1"/>
                <a:gd name="f172" fmla="*/ 2514948 f166 1"/>
                <a:gd name="f173" fmla="*/ 2512286 f166 1"/>
                <a:gd name="f174" fmla="*/ 12375 f165 1"/>
                <a:gd name="f175" fmla="*/ 2394961 f166 1"/>
                <a:gd name="f176" fmla="*/ 368660 f165 1"/>
                <a:gd name="f177" fmla="*/ 2289734 f166 1"/>
                <a:gd name="f178" fmla="*/ 598078 f165 1"/>
                <a:gd name="f179" fmla="*/ 2163747 f166 1"/>
                <a:gd name="f180" fmla="*/ 819078 f165 1"/>
                <a:gd name="f181" fmla="*/ 1852241 f166 1"/>
                <a:gd name="f182" fmla="*/ 1228932 f165 1"/>
                <a:gd name="f183" fmla="*/ 1668235 f166 1"/>
                <a:gd name="f184" fmla="*/ 1413844 f165 1"/>
                <a:gd name="f185" fmla="*/ 1619510 f166 1"/>
                <a:gd name="f186" fmla="*/ 1457722 f165 1"/>
                <a:gd name="f187" fmla="*/ 1569835 f166 1"/>
                <a:gd name="f188" fmla="*/ 1500704 f165 1"/>
                <a:gd name="f189" fmla="*/ 1467169 f166 1"/>
                <a:gd name="f190" fmla="*/ 1583266 f165 1"/>
                <a:gd name="f191" fmla="*/ 1018393 f166 1"/>
                <a:gd name="f192" fmla="*/ 1867576 f165 1"/>
                <a:gd name="f193" fmla="*/ 255857 f166 1"/>
                <a:gd name="f194" fmla="*/ 2133049 f165 1"/>
                <a:gd name="f195" fmla="*/ 0 f166 1"/>
                <a:gd name="f196" fmla="*/ 2170178 f165 1"/>
                <a:gd name="f197" fmla="*/ 1940056 f165 1"/>
                <a:gd name="f198" fmla="*/ 201609 f166 1"/>
                <a:gd name="f199" fmla="*/ 1902856 f165 1"/>
                <a:gd name="f200" fmla="*/ 440974 f166 1"/>
                <a:gd name="f201" fmla="*/ 1838472 f165 1"/>
                <a:gd name="f202" fmla="*/ 674558 f166 1"/>
                <a:gd name="f203" fmla="*/ 1756359 f165 1"/>
                <a:gd name="f204" fmla="*/ 901222 f166 1"/>
                <a:gd name="f205" fmla="*/ 1657142 f165 1"/>
                <a:gd name="f206" fmla="*/ 1330943 f166 1"/>
                <a:gd name="f207" fmla="*/ 1413396 f165 1"/>
                <a:gd name="f208" fmla="*/ 1432566 f166 1"/>
                <a:gd name="f209" fmla="*/ 1343193 f165 1"/>
                <a:gd name="f210" fmla="*/ 1482527 f166 1"/>
                <a:gd name="f211" fmla="*/ 1306926 f165 1"/>
                <a:gd name="f212" fmla="*/ 1531821 f166 1"/>
                <a:gd name="f213" fmla="*/ 1269765 f165 1"/>
                <a:gd name="f214" fmla="*/ 1721986 f166 1"/>
                <a:gd name="f215" fmla="*/ 1112073 f165 1"/>
                <a:gd name="f216" fmla="*/ 2061460 f166 1"/>
                <a:gd name="f217" fmla="*/ 754336 f165 1"/>
                <a:gd name="f218" fmla="*/ 2206218 f166 1"/>
                <a:gd name="f219" fmla="*/ 554827 f165 1"/>
                <a:gd name="f220" fmla="*/ 2329455 f166 1"/>
                <a:gd name="f221" fmla="*/ 341886 f165 1"/>
                <a:gd name="f222" fmla="*/ 2356757 f166 1"/>
                <a:gd name="f223" fmla="*/ 286815 f165 1"/>
                <a:gd name="f224" fmla="*/ 2370030 f166 1"/>
                <a:gd name="f225" fmla="*/ 259056 f165 1"/>
                <a:gd name="f226" fmla="*/ 2382637 f166 1"/>
                <a:gd name="f227" fmla="*/ 231028 f165 1"/>
                <a:gd name="f228" fmla="*/ 2406716 f166 1"/>
                <a:gd name="f229" fmla="*/ 174525 f165 1"/>
                <a:gd name="f230" fmla="*/ 2429278 f166 1"/>
                <a:gd name="f231" fmla="*/ 117393 f165 1"/>
                <a:gd name="f232" fmla="*/ f167 1 f2"/>
                <a:gd name="f233" fmla="*/ f170 1 2514948"/>
                <a:gd name="f234" fmla="*/ f171 1 2170178"/>
                <a:gd name="f235" fmla="*/ f172 1 2514948"/>
                <a:gd name="f236" fmla="*/ f173 1 2514948"/>
                <a:gd name="f237" fmla="*/ f174 1 2170178"/>
                <a:gd name="f238" fmla="*/ f175 1 2514948"/>
                <a:gd name="f239" fmla="*/ f176 1 2170178"/>
                <a:gd name="f240" fmla="*/ f177 1 2514948"/>
                <a:gd name="f241" fmla="*/ f178 1 2170178"/>
                <a:gd name="f242" fmla="*/ f179 1 2514948"/>
                <a:gd name="f243" fmla="*/ f180 1 2170178"/>
                <a:gd name="f244" fmla="*/ f181 1 2514948"/>
                <a:gd name="f245" fmla="*/ f182 1 2170178"/>
                <a:gd name="f246" fmla="*/ f183 1 2514948"/>
                <a:gd name="f247" fmla="*/ f184 1 2170178"/>
                <a:gd name="f248" fmla="*/ f185 1 2514948"/>
                <a:gd name="f249" fmla="*/ f186 1 2170178"/>
                <a:gd name="f250" fmla="*/ f187 1 2514948"/>
                <a:gd name="f251" fmla="*/ f188 1 2170178"/>
                <a:gd name="f252" fmla="*/ f189 1 2514948"/>
                <a:gd name="f253" fmla="*/ f190 1 2170178"/>
                <a:gd name="f254" fmla="*/ f191 1 2514948"/>
                <a:gd name="f255" fmla="*/ f192 1 2170178"/>
                <a:gd name="f256" fmla="*/ f193 1 2514948"/>
                <a:gd name="f257" fmla="*/ f194 1 2170178"/>
                <a:gd name="f258" fmla="*/ f195 1 2514948"/>
                <a:gd name="f259" fmla="*/ f196 1 2170178"/>
                <a:gd name="f260" fmla="*/ f197 1 2170178"/>
                <a:gd name="f261" fmla="*/ f198 1 2514948"/>
                <a:gd name="f262" fmla="*/ f199 1 2170178"/>
                <a:gd name="f263" fmla="*/ f200 1 2514948"/>
                <a:gd name="f264" fmla="*/ f201 1 2170178"/>
                <a:gd name="f265" fmla="*/ f202 1 2514948"/>
                <a:gd name="f266" fmla="*/ f203 1 2170178"/>
                <a:gd name="f267" fmla="*/ f204 1 2514948"/>
                <a:gd name="f268" fmla="*/ f205 1 2170178"/>
                <a:gd name="f269" fmla="*/ f206 1 2514948"/>
                <a:gd name="f270" fmla="*/ f207 1 2170178"/>
                <a:gd name="f271" fmla="*/ f208 1 2514948"/>
                <a:gd name="f272" fmla="*/ f209 1 2170178"/>
                <a:gd name="f273" fmla="*/ f210 1 2514948"/>
                <a:gd name="f274" fmla="*/ f211 1 2170178"/>
                <a:gd name="f275" fmla="*/ f212 1 2514948"/>
                <a:gd name="f276" fmla="*/ f213 1 2170178"/>
                <a:gd name="f277" fmla="*/ f214 1 2514948"/>
                <a:gd name="f278" fmla="*/ f215 1 2170178"/>
                <a:gd name="f279" fmla="*/ f216 1 2514948"/>
                <a:gd name="f280" fmla="*/ f217 1 2170178"/>
                <a:gd name="f281" fmla="*/ f218 1 2514948"/>
                <a:gd name="f282" fmla="*/ f219 1 2170178"/>
                <a:gd name="f283" fmla="*/ f220 1 2514948"/>
                <a:gd name="f284" fmla="*/ f221 1 2170178"/>
                <a:gd name="f285" fmla="*/ f222 1 2514948"/>
                <a:gd name="f286" fmla="*/ f223 1 2170178"/>
                <a:gd name="f287" fmla="*/ f224 1 2514948"/>
                <a:gd name="f288" fmla="*/ f225 1 2170178"/>
                <a:gd name="f289" fmla="*/ f226 1 2514948"/>
                <a:gd name="f290" fmla="*/ f227 1 2170178"/>
                <a:gd name="f291" fmla="*/ f228 1 2514948"/>
                <a:gd name="f292" fmla="*/ f229 1 2170178"/>
                <a:gd name="f293" fmla="*/ f230 1 2514948"/>
                <a:gd name="f294" fmla="*/ f231 1 2170178"/>
                <a:gd name="f295" fmla="*/ f5 1 f168"/>
                <a:gd name="f296" fmla="*/ f6 1 f168"/>
                <a:gd name="f297" fmla="*/ f5 1 f169"/>
                <a:gd name="f298" fmla="*/ f7 1 f169"/>
                <a:gd name="f299" fmla="+- f232 0 f1"/>
                <a:gd name="f300" fmla="*/ f233 1 f168"/>
                <a:gd name="f301" fmla="*/ f234 1 f169"/>
                <a:gd name="f302" fmla="*/ f235 1 f168"/>
                <a:gd name="f303" fmla="*/ f236 1 f168"/>
                <a:gd name="f304" fmla="*/ f237 1 f169"/>
                <a:gd name="f305" fmla="*/ f238 1 f168"/>
                <a:gd name="f306" fmla="*/ f239 1 f169"/>
                <a:gd name="f307" fmla="*/ f240 1 f168"/>
                <a:gd name="f308" fmla="*/ f241 1 f169"/>
                <a:gd name="f309" fmla="*/ f242 1 f168"/>
                <a:gd name="f310" fmla="*/ f243 1 f169"/>
                <a:gd name="f311" fmla="*/ f244 1 f168"/>
                <a:gd name="f312" fmla="*/ f245 1 f169"/>
                <a:gd name="f313" fmla="*/ f246 1 f168"/>
                <a:gd name="f314" fmla="*/ f247 1 f169"/>
                <a:gd name="f315" fmla="*/ f248 1 f168"/>
                <a:gd name="f316" fmla="*/ f249 1 f169"/>
                <a:gd name="f317" fmla="*/ f250 1 f168"/>
                <a:gd name="f318" fmla="*/ f251 1 f169"/>
                <a:gd name="f319" fmla="*/ f252 1 f168"/>
                <a:gd name="f320" fmla="*/ f253 1 f169"/>
                <a:gd name="f321" fmla="*/ f254 1 f168"/>
                <a:gd name="f322" fmla="*/ f255 1 f169"/>
                <a:gd name="f323" fmla="*/ f256 1 f168"/>
                <a:gd name="f324" fmla="*/ f257 1 f169"/>
                <a:gd name="f325" fmla="*/ f258 1 f168"/>
                <a:gd name="f326" fmla="*/ f259 1 f169"/>
                <a:gd name="f327" fmla="*/ f260 1 f169"/>
                <a:gd name="f328" fmla="*/ f261 1 f168"/>
                <a:gd name="f329" fmla="*/ f262 1 f169"/>
                <a:gd name="f330" fmla="*/ f263 1 f168"/>
                <a:gd name="f331" fmla="*/ f264 1 f169"/>
                <a:gd name="f332" fmla="*/ f265 1 f168"/>
                <a:gd name="f333" fmla="*/ f266 1 f169"/>
                <a:gd name="f334" fmla="*/ f267 1 f168"/>
                <a:gd name="f335" fmla="*/ f268 1 f169"/>
                <a:gd name="f336" fmla="*/ f269 1 f168"/>
                <a:gd name="f337" fmla="*/ f270 1 f169"/>
                <a:gd name="f338" fmla="*/ f271 1 f168"/>
                <a:gd name="f339" fmla="*/ f272 1 f169"/>
                <a:gd name="f340" fmla="*/ f273 1 f168"/>
                <a:gd name="f341" fmla="*/ f274 1 f169"/>
                <a:gd name="f342" fmla="*/ f275 1 f168"/>
                <a:gd name="f343" fmla="*/ f276 1 f169"/>
                <a:gd name="f344" fmla="*/ f277 1 f168"/>
                <a:gd name="f345" fmla="*/ f278 1 f169"/>
                <a:gd name="f346" fmla="*/ f279 1 f168"/>
                <a:gd name="f347" fmla="*/ f280 1 f169"/>
                <a:gd name="f348" fmla="*/ f281 1 f168"/>
                <a:gd name="f349" fmla="*/ f282 1 f169"/>
                <a:gd name="f350" fmla="*/ f283 1 f168"/>
                <a:gd name="f351" fmla="*/ f284 1 f169"/>
                <a:gd name="f352" fmla="*/ f285 1 f168"/>
                <a:gd name="f353" fmla="*/ f286 1 f169"/>
                <a:gd name="f354" fmla="*/ f287 1 f168"/>
                <a:gd name="f355" fmla="*/ f288 1 f169"/>
                <a:gd name="f356" fmla="*/ f289 1 f168"/>
                <a:gd name="f357" fmla="*/ f290 1 f169"/>
                <a:gd name="f358" fmla="*/ f291 1 f168"/>
                <a:gd name="f359" fmla="*/ f292 1 f169"/>
                <a:gd name="f360" fmla="*/ f293 1 f168"/>
                <a:gd name="f361" fmla="*/ f294 1 f169"/>
                <a:gd name="f362" fmla="*/ f295 f163 1"/>
                <a:gd name="f363" fmla="*/ f296 f163 1"/>
                <a:gd name="f364" fmla="*/ f298 f164 1"/>
                <a:gd name="f365" fmla="*/ f297 f164 1"/>
                <a:gd name="f366" fmla="*/ f300 f163 1"/>
                <a:gd name="f367" fmla="*/ f301 f164 1"/>
                <a:gd name="f368" fmla="*/ f302 f163 1"/>
                <a:gd name="f369" fmla="*/ f303 f163 1"/>
                <a:gd name="f370" fmla="*/ f304 f164 1"/>
                <a:gd name="f371" fmla="*/ f305 f163 1"/>
                <a:gd name="f372" fmla="*/ f306 f164 1"/>
                <a:gd name="f373" fmla="*/ f307 f163 1"/>
                <a:gd name="f374" fmla="*/ f308 f164 1"/>
                <a:gd name="f375" fmla="*/ f309 f163 1"/>
                <a:gd name="f376" fmla="*/ f310 f164 1"/>
                <a:gd name="f377" fmla="*/ f311 f163 1"/>
                <a:gd name="f378" fmla="*/ f312 f164 1"/>
                <a:gd name="f379" fmla="*/ f313 f163 1"/>
                <a:gd name="f380" fmla="*/ f314 f164 1"/>
                <a:gd name="f381" fmla="*/ f315 f163 1"/>
                <a:gd name="f382" fmla="*/ f316 f164 1"/>
                <a:gd name="f383" fmla="*/ f317 f163 1"/>
                <a:gd name="f384" fmla="*/ f318 f164 1"/>
                <a:gd name="f385" fmla="*/ f319 f163 1"/>
                <a:gd name="f386" fmla="*/ f320 f164 1"/>
                <a:gd name="f387" fmla="*/ f321 f163 1"/>
                <a:gd name="f388" fmla="*/ f322 f164 1"/>
                <a:gd name="f389" fmla="*/ f323 f163 1"/>
                <a:gd name="f390" fmla="*/ f324 f164 1"/>
                <a:gd name="f391" fmla="*/ f325 f163 1"/>
                <a:gd name="f392" fmla="*/ f326 f164 1"/>
                <a:gd name="f393" fmla="*/ f327 f164 1"/>
                <a:gd name="f394" fmla="*/ f328 f163 1"/>
                <a:gd name="f395" fmla="*/ f329 f164 1"/>
                <a:gd name="f396" fmla="*/ f330 f163 1"/>
                <a:gd name="f397" fmla="*/ f331 f164 1"/>
                <a:gd name="f398" fmla="*/ f332 f163 1"/>
                <a:gd name="f399" fmla="*/ f333 f164 1"/>
                <a:gd name="f400" fmla="*/ f334 f163 1"/>
                <a:gd name="f401" fmla="*/ f335 f164 1"/>
                <a:gd name="f402" fmla="*/ f336 f163 1"/>
                <a:gd name="f403" fmla="*/ f337 f164 1"/>
                <a:gd name="f404" fmla="*/ f338 f163 1"/>
                <a:gd name="f405" fmla="*/ f339 f164 1"/>
                <a:gd name="f406" fmla="*/ f340 f163 1"/>
                <a:gd name="f407" fmla="*/ f341 f164 1"/>
                <a:gd name="f408" fmla="*/ f342 f163 1"/>
                <a:gd name="f409" fmla="*/ f343 f164 1"/>
                <a:gd name="f410" fmla="*/ f344 f163 1"/>
                <a:gd name="f411" fmla="*/ f345 f164 1"/>
                <a:gd name="f412" fmla="*/ f346 f163 1"/>
                <a:gd name="f413" fmla="*/ f347 f164 1"/>
                <a:gd name="f414" fmla="*/ f348 f163 1"/>
                <a:gd name="f415" fmla="*/ f349 f164 1"/>
                <a:gd name="f416" fmla="*/ f350 f163 1"/>
                <a:gd name="f417" fmla="*/ f351 f164 1"/>
                <a:gd name="f418" fmla="*/ f352 f163 1"/>
                <a:gd name="f419" fmla="*/ f353 f164 1"/>
                <a:gd name="f420" fmla="*/ f354 f163 1"/>
                <a:gd name="f421" fmla="*/ f355 f164 1"/>
                <a:gd name="f422" fmla="*/ f356 f163 1"/>
                <a:gd name="f423" fmla="*/ f357 f164 1"/>
                <a:gd name="f424" fmla="*/ f358 f163 1"/>
                <a:gd name="f425" fmla="*/ f359 f164 1"/>
                <a:gd name="f426" fmla="*/ f360 f163 1"/>
                <a:gd name="f427" fmla="*/ f361 f1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9">
                  <a:pos x="f366" y="f367"/>
                </a:cxn>
                <a:cxn ang="f299">
                  <a:pos x="f368" y="f367"/>
                </a:cxn>
                <a:cxn ang="f299">
                  <a:pos x="f369" y="f370"/>
                </a:cxn>
                <a:cxn ang="f299">
                  <a:pos x="f371" y="f372"/>
                </a:cxn>
                <a:cxn ang="f299">
                  <a:pos x="f373" y="f374"/>
                </a:cxn>
                <a:cxn ang="f299">
                  <a:pos x="f375" y="f376"/>
                </a:cxn>
                <a:cxn ang="f299">
                  <a:pos x="f377" y="f378"/>
                </a:cxn>
                <a:cxn ang="f299">
                  <a:pos x="f379" y="f380"/>
                </a:cxn>
                <a:cxn ang="f299">
                  <a:pos x="f381" y="f382"/>
                </a:cxn>
                <a:cxn ang="f299">
                  <a:pos x="f383" y="f384"/>
                </a:cxn>
                <a:cxn ang="f299">
                  <a:pos x="f385" y="f386"/>
                </a:cxn>
                <a:cxn ang="f299">
                  <a:pos x="f387" y="f388"/>
                </a:cxn>
                <a:cxn ang="f299">
                  <a:pos x="f389" y="f390"/>
                </a:cxn>
                <a:cxn ang="f299">
                  <a:pos x="f391" y="f392"/>
                </a:cxn>
                <a:cxn ang="f299">
                  <a:pos x="f391" y="f393"/>
                </a:cxn>
                <a:cxn ang="f299">
                  <a:pos x="f394" y="f395"/>
                </a:cxn>
                <a:cxn ang="f299">
                  <a:pos x="f396" y="f397"/>
                </a:cxn>
                <a:cxn ang="f299">
                  <a:pos x="f398" y="f399"/>
                </a:cxn>
                <a:cxn ang="f299">
                  <a:pos x="f400" y="f401"/>
                </a:cxn>
                <a:cxn ang="f299">
                  <a:pos x="f402" y="f403"/>
                </a:cxn>
                <a:cxn ang="f299">
                  <a:pos x="f404" y="f405"/>
                </a:cxn>
                <a:cxn ang="f299">
                  <a:pos x="f406" y="f407"/>
                </a:cxn>
                <a:cxn ang="f299">
                  <a:pos x="f408" y="f409"/>
                </a:cxn>
                <a:cxn ang="f299">
                  <a:pos x="f410" y="f411"/>
                </a:cxn>
                <a:cxn ang="f299">
                  <a:pos x="f412" y="f413"/>
                </a:cxn>
                <a:cxn ang="f299">
                  <a:pos x="f414" y="f415"/>
                </a:cxn>
                <a:cxn ang="f299">
                  <a:pos x="f416" y="f417"/>
                </a:cxn>
                <a:cxn ang="f299">
                  <a:pos x="f418" y="f419"/>
                </a:cxn>
                <a:cxn ang="f299">
                  <a:pos x="f420" y="f421"/>
                </a:cxn>
                <a:cxn ang="f299">
                  <a:pos x="f422" y="f423"/>
                </a:cxn>
                <a:cxn ang="f299">
                  <a:pos x="f424" y="f425"/>
                </a:cxn>
                <a:cxn ang="f299">
                  <a:pos x="f426" y="f427"/>
                </a:cxn>
              </a:cxnLst>
              <a:rect l="f362" t="f365" r="f363" b="f364"/>
              <a:pathLst>
                <a:path w="2514948" h="2170178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lnTo>
                    <a:pt x="f5" y="f7"/>
                  </a:lnTo>
                  <a:lnTo>
                    <a:pt x="f5" y="f71"/>
                  </a:lnTo>
                  <a:lnTo>
                    <a:pt x="f72" y="f73"/>
                  </a:ln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138" y="f139"/>
                  </a:cubicBezTo>
                  <a:cubicBezTo>
                    <a:pt x="f140" y="f141"/>
                    <a:pt x="f142" y="f143"/>
                    <a:pt x="f144" y="f145"/>
                  </a:cubicBezTo>
                  <a:lnTo>
                    <a:pt x="f146" y="f147"/>
                  </a:lnTo>
                  <a:lnTo>
                    <a:pt x="f148" y="f149"/>
                  </a:lnTo>
                  <a:cubicBezTo>
                    <a:pt x="f150" y="f151"/>
                    <a:pt x="f152" y="f153"/>
                    <a:pt x="f154" y="f155"/>
                  </a:cubicBezTo>
                  <a:cubicBezTo>
                    <a:pt x="f156" y="f157"/>
                    <a:pt x="f158" y="f159"/>
                    <a:pt x="f160" y="f161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23">
              <a:extLst>
                <a:ext uri="{FF2B5EF4-FFF2-40B4-BE49-F238E27FC236}">
                  <a16:creationId xmlns:a16="http://schemas.microsoft.com/office/drawing/2014/main" id="{9FC0E89E-7B65-D674-A554-126F25743692}"/>
                </a:ext>
              </a:extLst>
            </p:cNvPr>
            <p:cNvSpPr/>
            <p:nvPr/>
          </p:nvSpPr>
          <p:spPr>
            <a:xfrm flipH="1">
              <a:off x="8934748" y="0"/>
              <a:ext cx="3253682" cy="25421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3062"/>
                <a:gd name="f7" fmla="val 1947896"/>
                <a:gd name="f8" fmla="val 1896911"/>
                <a:gd name="f9" fmla="val 2435315"/>
                <a:gd name="f10" fmla="val 178165"/>
                <a:gd name="f11" fmla="val 2088122"/>
                <a:gd name="f12" fmla="val 1071812"/>
                <a:gd name="f13" fmla="val 1129732"/>
                <a:gd name="f14" fmla="val 1758033"/>
                <a:gd name="f15" fmla="val 93066"/>
                <a:gd name="f16" fmla="val 1935859"/>
                <a:gd name="f17" fmla="val 1404756"/>
                <a:gd name="f18" fmla="val 17392"/>
                <a:gd name="f19" fmla="val 1402364"/>
                <a:gd name="f20" fmla="val 167719"/>
                <a:gd name="f21" fmla="val 1375030"/>
                <a:gd name="f22" fmla="val 318070"/>
                <a:gd name="f23" fmla="val 1334398"/>
                <a:gd name="f24" fmla="val 464249"/>
                <a:gd name="f25" fmla="val 1281208"/>
                <a:gd name="f26" fmla="val 753480"/>
                <a:gd name="f27" fmla="val 1176081"/>
                <a:gd name="f28" fmla="val 1028869"/>
                <a:gd name="f29" fmla="val 1021346"/>
                <a:gd name="f30" fmla="val 1260556"/>
                <a:gd name="f31" fmla="val 833835"/>
                <a:gd name="f32" fmla="val 1491960"/>
                <a:gd name="f33" fmla="val 646594"/>
                <a:gd name="f34" fmla="val 1681177"/>
                <a:gd name="f35" fmla="val 425056"/>
                <a:gd name="f36" fmla="val 1807924"/>
                <a:gd name="f37" fmla="val 193222"/>
                <a:gd name="f38" fmla="val 1832328"/>
                <a:gd name="f39" fmla="val 148578"/>
                <a:gd name="f40" fmla="val 1854477"/>
                <a:gd name="f41" fmla="val 103599"/>
                <a:gd name="f42" fmla="val 1874357"/>
                <a:gd name="f43" fmla="val 58333"/>
                <a:gd name="f44" fmla="+- 0 0 -90"/>
                <a:gd name="f45" fmla="*/ f3 1 2493062"/>
                <a:gd name="f46" fmla="*/ f4 1 1947896"/>
                <a:gd name="f47" fmla="+- f7 0 f5"/>
                <a:gd name="f48" fmla="+- f6 0 f5"/>
                <a:gd name="f49" fmla="*/ f44 f0 1"/>
                <a:gd name="f50" fmla="*/ f48 1 2493062"/>
                <a:gd name="f51" fmla="*/ f47 1 1947896"/>
                <a:gd name="f52" fmla="*/ 1896911 f48 1"/>
                <a:gd name="f53" fmla="*/ 0 f47 1"/>
                <a:gd name="f54" fmla="*/ 2493062 f48 1"/>
                <a:gd name="f55" fmla="*/ 2435315 f48 1"/>
                <a:gd name="f56" fmla="*/ 178165 f47 1"/>
                <a:gd name="f57" fmla="*/ 93066 f48 1"/>
                <a:gd name="f58" fmla="*/ 1935859 f47 1"/>
                <a:gd name="f59" fmla="*/ 0 f48 1"/>
                <a:gd name="f60" fmla="*/ 1947896 f47 1"/>
                <a:gd name="f61" fmla="*/ 1404756 f47 1"/>
                <a:gd name="f62" fmla="*/ 17392 f48 1"/>
                <a:gd name="f63" fmla="*/ 1402364 f47 1"/>
                <a:gd name="f64" fmla="*/ 464249 f48 1"/>
                <a:gd name="f65" fmla="*/ 1281208 f47 1"/>
                <a:gd name="f66" fmla="*/ 1260556 f48 1"/>
                <a:gd name="f67" fmla="*/ 833835 f47 1"/>
                <a:gd name="f68" fmla="*/ 1807924 f48 1"/>
                <a:gd name="f69" fmla="*/ 193222 f47 1"/>
                <a:gd name="f70" fmla="*/ 1874357 f48 1"/>
                <a:gd name="f71" fmla="*/ 58333 f47 1"/>
                <a:gd name="f72" fmla="*/ f49 1 f2"/>
                <a:gd name="f73" fmla="*/ f52 1 2493062"/>
                <a:gd name="f74" fmla="*/ f53 1 1947896"/>
                <a:gd name="f75" fmla="*/ f54 1 2493062"/>
                <a:gd name="f76" fmla="*/ f55 1 2493062"/>
                <a:gd name="f77" fmla="*/ f56 1 1947896"/>
                <a:gd name="f78" fmla="*/ f57 1 2493062"/>
                <a:gd name="f79" fmla="*/ f58 1 1947896"/>
                <a:gd name="f80" fmla="*/ f59 1 2493062"/>
                <a:gd name="f81" fmla="*/ f60 1 1947896"/>
                <a:gd name="f82" fmla="*/ f61 1 1947896"/>
                <a:gd name="f83" fmla="*/ f62 1 2493062"/>
                <a:gd name="f84" fmla="*/ f63 1 1947896"/>
                <a:gd name="f85" fmla="*/ f64 1 2493062"/>
                <a:gd name="f86" fmla="*/ f65 1 1947896"/>
                <a:gd name="f87" fmla="*/ f66 1 2493062"/>
                <a:gd name="f88" fmla="*/ f67 1 1947896"/>
                <a:gd name="f89" fmla="*/ f68 1 2493062"/>
                <a:gd name="f90" fmla="*/ f69 1 1947896"/>
                <a:gd name="f91" fmla="*/ f70 1 2493062"/>
                <a:gd name="f92" fmla="*/ f71 1 1947896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3062" h="194789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5" name="Freeform: Shape 24">
              <a:extLst>
                <a:ext uri="{FF2B5EF4-FFF2-40B4-BE49-F238E27FC236}">
                  <a16:creationId xmlns:a16="http://schemas.microsoft.com/office/drawing/2014/main" id="{85E9A2F7-7B29-67DE-7A85-E80B1A1F6741}"/>
                </a:ext>
              </a:extLst>
            </p:cNvPr>
            <p:cNvSpPr/>
            <p:nvPr/>
          </p:nvSpPr>
          <p:spPr>
            <a:xfrm flipH="1">
              <a:off x="8924278" y="5422"/>
              <a:ext cx="3264161" cy="257456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01089"/>
                <a:gd name="f7" fmla="val 1972702"/>
                <a:gd name="f8" fmla="val 2318728"/>
                <a:gd name="f9" fmla="val 2453909"/>
                <a:gd name="f10" fmla="val 167837"/>
                <a:gd name="f11" fmla="val 2427555"/>
                <a:gd name="f12" fmla="val 244153"/>
                <a:gd name="f13" fmla="val 2396627"/>
                <a:gd name="f14" fmla="val 319103"/>
                <a:gd name="f15" fmla="val 2361125"/>
                <a:gd name="f16" fmla="val 392084"/>
                <a:gd name="f17" fmla="val 2218453"/>
                <a:gd name="f18" fmla="val 684005"/>
                <a:gd name="f19" fmla="val 2011698"/>
                <a:gd name="f20" fmla="val 945211"/>
                <a:gd name="f21" fmla="val 1768255"/>
                <a:gd name="f22" fmla="val 1167644"/>
                <a:gd name="f23" fmla="val 1646250"/>
                <a:gd name="f24" fmla="val 1278860"/>
                <a:gd name="f25" fmla="val 1514385"/>
                <a:gd name="f26" fmla="val 1380316"/>
                <a:gd name="f27" fmla="val 1375125"/>
                <a:gd name="f28" fmla="val 1471474"/>
                <a:gd name="f29" fmla="val 1235677"/>
                <a:gd name="f30" fmla="val 1562542"/>
                <a:gd name="f31" fmla="val 1088928"/>
                <a:gd name="f32" fmla="val 1643672"/>
                <a:gd name="f33" fmla="val 935735"/>
                <a:gd name="f34" fmla="val 1712713"/>
                <a:gd name="f35" fmla="val 705659"/>
                <a:gd name="f36" fmla="val 1815533"/>
                <a:gd name="f37" fmla="val 462359"/>
                <a:gd name="f38" fmla="val 1892212"/>
                <a:gd name="f39" fmla="val 212353"/>
                <a:gd name="f40" fmla="val 1940294"/>
                <a:gd name="f41" fmla="val 1732181"/>
                <a:gd name="f42" fmla="val 161195"/>
                <a:gd name="f43" fmla="val 1706590"/>
                <a:gd name="f44" fmla="val 237638"/>
                <a:gd name="f45" fmla="val 1691378"/>
                <a:gd name="f46" fmla="val 313477"/>
                <a:gd name="f47" fmla="val 1673222"/>
                <a:gd name="f48" fmla="val 388463"/>
                <a:gd name="f49" fmla="val 1652268"/>
                <a:gd name="f50" fmla="val 538529"/>
                <a:gd name="f51" fmla="val 1610539"/>
                <a:gd name="f52" fmla="val 684898"/>
                <a:gd name="f53" fmla="val 1556543"/>
                <a:gd name="f54" fmla="val 826716"/>
                <a:gd name="f55" fmla="val 1493950"/>
                <a:gd name="f56" fmla="val 1111207"/>
                <a:gd name="f57" fmla="val 1370107"/>
                <a:gd name="f58" fmla="val 1376832"/>
                <a:gd name="f59" fmla="val 1205881"/>
                <a:gd name="f60" fmla="val 1609847"/>
                <a:gd name="f61" fmla="val 1007535"/>
                <a:gd name="f62" fmla="val 1725975"/>
                <a:gd name="f63" fmla="val 908049"/>
                <a:gd name="f64" fmla="val 1833571"/>
                <a:gd name="f65" fmla="val 799519"/>
                <a:gd name="f66" fmla="val 1929982"/>
                <a:gd name="f67" fmla="val 682930"/>
                <a:gd name="f68" fmla="val 2026581"/>
                <a:gd name="f69" fmla="val 566520"/>
                <a:gd name="f70" fmla="val 2111806"/>
                <a:gd name="f71" fmla="val 441692"/>
                <a:gd name="f72" fmla="val 2183093"/>
                <a:gd name="f73" fmla="val 310149"/>
                <a:gd name="f74" fmla="val 2218738"/>
                <a:gd name="f75" fmla="val 244422"/>
                <a:gd name="f76" fmla="val 2251396"/>
                <a:gd name="f77" fmla="val 177150"/>
                <a:gd name="f78" fmla="val 2280286"/>
                <a:gd name="f79" fmla="val 108435"/>
                <a:gd name="f80" fmla="+- 0 0 -90"/>
                <a:gd name="f81" fmla="*/ f3 1 2501089"/>
                <a:gd name="f82" fmla="*/ f4 1 1972702"/>
                <a:gd name="f83" fmla="+- f7 0 f5"/>
                <a:gd name="f84" fmla="+- f6 0 f5"/>
                <a:gd name="f85" fmla="*/ f80 f0 1"/>
                <a:gd name="f86" fmla="*/ f84 1 2501089"/>
                <a:gd name="f87" fmla="*/ f83 1 1972702"/>
                <a:gd name="f88" fmla="*/ 2318728 f84 1"/>
                <a:gd name="f89" fmla="*/ 0 f83 1"/>
                <a:gd name="f90" fmla="*/ 2501089 f84 1"/>
                <a:gd name="f91" fmla="*/ 2453909 f84 1"/>
                <a:gd name="f92" fmla="*/ 167837 f83 1"/>
                <a:gd name="f93" fmla="*/ 2361125 f84 1"/>
                <a:gd name="f94" fmla="*/ 392084 f83 1"/>
                <a:gd name="f95" fmla="*/ 1768255 f84 1"/>
                <a:gd name="f96" fmla="*/ 1167644 f83 1"/>
                <a:gd name="f97" fmla="*/ 1375125 f84 1"/>
                <a:gd name="f98" fmla="*/ 1471474 f83 1"/>
                <a:gd name="f99" fmla="*/ 935735 f84 1"/>
                <a:gd name="f100" fmla="*/ 1712713 f83 1"/>
                <a:gd name="f101" fmla="*/ 212353 f84 1"/>
                <a:gd name="f102" fmla="*/ 1940294 f83 1"/>
                <a:gd name="f103" fmla="*/ 0 f84 1"/>
                <a:gd name="f104" fmla="*/ 1972702 f83 1"/>
                <a:gd name="f105" fmla="*/ 1732181 f83 1"/>
                <a:gd name="f106" fmla="*/ 161195 f84 1"/>
                <a:gd name="f107" fmla="*/ 1706590 f83 1"/>
                <a:gd name="f108" fmla="*/ 388463 f84 1"/>
                <a:gd name="f109" fmla="*/ 1652268 f83 1"/>
                <a:gd name="f110" fmla="*/ 826716 f84 1"/>
                <a:gd name="f111" fmla="*/ 1493950 f83 1"/>
                <a:gd name="f112" fmla="*/ 1609847 f84 1"/>
                <a:gd name="f113" fmla="*/ 1007535 f83 1"/>
                <a:gd name="f114" fmla="*/ 1929982 f84 1"/>
                <a:gd name="f115" fmla="*/ 682930 f83 1"/>
                <a:gd name="f116" fmla="*/ 2183093 f84 1"/>
                <a:gd name="f117" fmla="*/ 310149 f83 1"/>
                <a:gd name="f118" fmla="*/ 2280286 f84 1"/>
                <a:gd name="f119" fmla="*/ 108435 f83 1"/>
                <a:gd name="f120" fmla="*/ f85 1 f2"/>
                <a:gd name="f121" fmla="*/ f88 1 2501089"/>
                <a:gd name="f122" fmla="*/ f89 1 1972702"/>
                <a:gd name="f123" fmla="*/ f90 1 2501089"/>
                <a:gd name="f124" fmla="*/ f91 1 2501089"/>
                <a:gd name="f125" fmla="*/ f92 1 1972702"/>
                <a:gd name="f126" fmla="*/ f93 1 2501089"/>
                <a:gd name="f127" fmla="*/ f94 1 1972702"/>
                <a:gd name="f128" fmla="*/ f95 1 2501089"/>
                <a:gd name="f129" fmla="*/ f96 1 1972702"/>
                <a:gd name="f130" fmla="*/ f97 1 2501089"/>
                <a:gd name="f131" fmla="*/ f98 1 1972702"/>
                <a:gd name="f132" fmla="*/ f99 1 2501089"/>
                <a:gd name="f133" fmla="*/ f100 1 1972702"/>
                <a:gd name="f134" fmla="*/ f101 1 2501089"/>
                <a:gd name="f135" fmla="*/ f102 1 1972702"/>
                <a:gd name="f136" fmla="*/ f103 1 2501089"/>
                <a:gd name="f137" fmla="*/ f104 1 1972702"/>
                <a:gd name="f138" fmla="*/ f105 1 1972702"/>
                <a:gd name="f139" fmla="*/ f106 1 2501089"/>
                <a:gd name="f140" fmla="*/ f107 1 1972702"/>
                <a:gd name="f141" fmla="*/ f108 1 2501089"/>
                <a:gd name="f142" fmla="*/ f109 1 1972702"/>
                <a:gd name="f143" fmla="*/ f110 1 2501089"/>
                <a:gd name="f144" fmla="*/ f111 1 1972702"/>
                <a:gd name="f145" fmla="*/ f112 1 2501089"/>
                <a:gd name="f146" fmla="*/ f113 1 1972702"/>
                <a:gd name="f147" fmla="*/ f114 1 2501089"/>
                <a:gd name="f148" fmla="*/ f115 1 1972702"/>
                <a:gd name="f149" fmla="*/ f116 1 2501089"/>
                <a:gd name="f150" fmla="*/ f117 1 1972702"/>
                <a:gd name="f151" fmla="*/ f118 1 2501089"/>
                <a:gd name="f152" fmla="*/ f119 1 1972702"/>
                <a:gd name="f153" fmla="*/ f5 1 f86"/>
                <a:gd name="f154" fmla="*/ f6 1 f86"/>
                <a:gd name="f155" fmla="*/ f5 1 f87"/>
                <a:gd name="f156" fmla="*/ f7 1 f87"/>
                <a:gd name="f157" fmla="+- f120 0 f1"/>
                <a:gd name="f158" fmla="*/ f121 1 f86"/>
                <a:gd name="f159" fmla="*/ f122 1 f87"/>
                <a:gd name="f160" fmla="*/ f123 1 f86"/>
                <a:gd name="f161" fmla="*/ f124 1 f86"/>
                <a:gd name="f162" fmla="*/ f125 1 f87"/>
                <a:gd name="f163" fmla="*/ f126 1 f86"/>
                <a:gd name="f164" fmla="*/ f127 1 f87"/>
                <a:gd name="f165" fmla="*/ f128 1 f86"/>
                <a:gd name="f166" fmla="*/ f129 1 f87"/>
                <a:gd name="f167" fmla="*/ f130 1 f86"/>
                <a:gd name="f168" fmla="*/ f131 1 f87"/>
                <a:gd name="f169" fmla="*/ f132 1 f86"/>
                <a:gd name="f170" fmla="*/ f133 1 f87"/>
                <a:gd name="f171" fmla="*/ f134 1 f86"/>
                <a:gd name="f172" fmla="*/ f135 1 f87"/>
                <a:gd name="f173" fmla="*/ f136 1 f86"/>
                <a:gd name="f174" fmla="*/ f137 1 f87"/>
                <a:gd name="f175" fmla="*/ f138 1 f87"/>
                <a:gd name="f176" fmla="*/ f139 1 f86"/>
                <a:gd name="f177" fmla="*/ f140 1 f87"/>
                <a:gd name="f178" fmla="*/ f141 1 f86"/>
                <a:gd name="f179" fmla="*/ f142 1 f87"/>
                <a:gd name="f180" fmla="*/ f143 1 f86"/>
                <a:gd name="f181" fmla="*/ f144 1 f87"/>
                <a:gd name="f182" fmla="*/ f145 1 f86"/>
                <a:gd name="f183" fmla="*/ f146 1 f87"/>
                <a:gd name="f184" fmla="*/ f147 1 f86"/>
                <a:gd name="f185" fmla="*/ f148 1 f87"/>
                <a:gd name="f186" fmla="*/ f149 1 f86"/>
                <a:gd name="f187" fmla="*/ f150 1 f87"/>
                <a:gd name="f188" fmla="*/ f151 1 f86"/>
                <a:gd name="f189" fmla="*/ f152 1 f87"/>
                <a:gd name="f190" fmla="*/ f153 f81 1"/>
                <a:gd name="f191" fmla="*/ f154 f81 1"/>
                <a:gd name="f192" fmla="*/ f156 f82 1"/>
                <a:gd name="f193" fmla="*/ f155 f82 1"/>
                <a:gd name="f194" fmla="*/ f158 f81 1"/>
                <a:gd name="f195" fmla="*/ f159 f82 1"/>
                <a:gd name="f196" fmla="*/ f160 f81 1"/>
                <a:gd name="f197" fmla="*/ f161 f81 1"/>
                <a:gd name="f198" fmla="*/ f162 f82 1"/>
                <a:gd name="f199" fmla="*/ f163 f81 1"/>
                <a:gd name="f200" fmla="*/ f164 f82 1"/>
                <a:gd name="f201" fmla="*/ f165 f81 1"/>
                <a:gd name="f202" fmla="*/ f166 f82 1"/>
                <a:gd name="f203" fmla="*/ f167 f81 1"/>
                <a:gd name="f204" fmla="*/ f168 f82 1"/>
                <a:gd name="f205" fmla="*/ f169 f81 1"/>
                <a:gd name="f206" fmla="*/ f170 f82 1"/>
                <a:gd name="f207" fmla="*/ f171 f81 1"/>
                <a:gd name="f208" fmla="*/ f172 f82 1"/>
                <a:gd name="f209" fmla="*/ f173 f81 1"/>
                <a:gd name="f210" fmla="*/ f174 f82 1"/>
                <a:gd name="f211" fmla="*/ f175 f82 1"/>
                <a:gd name="f212" fmla="*/ f176 f81 1"/>
                <a:gd name="f213" fmla="*/ f177 f82 1"/>
                <a:gd name="f214" fmla="*/ f178 f81 1"/>
                <a:gd name="f215" fmla="*/ f179 f82 1"/>
                <a:gd name="f216" fmla="*/ f180 f81 1"/>
                <a:gd name="f217" fmla="*/ f181 f82 1"/>
                <a:gd name="f218" fmla="*/ f182 f81 1"/>
                <a:gd name="f219" fmla="*/ f183 f82 1"/>
                <a:gd name="f220" fmla="*/ f184 f81 1"/>
                <a:gd name="f221" fmla="*/ f185 f82 1"/>
                <a:gd name="f222" fmla="*/ f186 f81 1"/>
                <a:gd name="f223" fmla="*/ f187 f82 1"/>
                <a:gd name="f224" fmla="*/ f188 f81 1"/>
                <a:gd name="f225" fmla="*/ f189 f8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7">
                  <a:pos x="f194" y="f195"/>
                </a:cxn>
                <a:cxn ang="f157">
                  <a:pos x="f196" y="f195"/>
                </a:cxn>
                <a:cxn ang="f157">
                  <a:pos x="f197" y="f198"/>
                </a:cxn>
                <a:cxn ang="f157">
                  <a:pos x="f199" y="f200"/>
                </a:cxn>
                <a:cxn ang="f157">
                  <a:pos x="f201" y="f202"/>
                </a:cxn>
                <a:cxn ang="f157">
                  <a:pos x="f203" y="f204"/>
                </a:cxn>
                <a:cxn ang="f157">
                  <a:pos x="f205" y="f206"/>
                </a:cxn>
                <a:cxn ang="f157">
                  <a:pos x="f207" y="f208"/>
                </a:cxn>
                <a:cxn ang="f157">
                  <a:pos x="f209" y="f210"/>
                </a:cxn>
                <a:cxn ang="f157">
                  <a:pos x="f209" y="f211"/>
                </a:cxn>
                <a:cxn ang="f157">
                  <a:pos x="f212" y="f213"/>
                </a:cxn>
                <a:cxn ang="f157">
                  <a:pos x="f214" y="f215"/>
                </a:cxn>
                <a:cxn ang="f157">
                  <a:pos x="f216" y="f217"/>
                </a:cxn>
                <a:cxn ang="f157">
                  <a:pos x="f218" y="f219"/>
                </a:cxn>
                <a:cxn ang="f157">
                  <a:pos x="f220" y="f221"/>
                </a:cxn>
                <a:cxn ang="f157">
                  <a:pos x="f222" y="f223"/>
                </a:cxn>
                <a:cxn ang="f157">
                  <a:pos x="f224" y="f225"/>
                </a:cxn>
              </a:cxnLst>
              <a:rect l="f190" t="f193" r="f191" b="f192"/>
              <a:pathLst>
                <a:path w="2501089" h="1972702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lnTo>
                    <a:pt x="f5" y="f7"/>
                  </a:lnTo>
                  <a:lnTo>
                    <a:pt x="f5" y="f41"/>
                  </a:lnTo>
                  <a:lnTo>
                    <a:pt x="f42" y="f43"/>
                  </a:ln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6" name="Freeform: Shape 25">
              <a:extLst>
                <a:ext uri="{FF2B5EF4-FFF2-40B4-BE49-F238E27FC236}">
                  <a16:creationId xmlns:a16="http://schemas.microsoft.com/office/drawing/2014/main" id="{F496F787-41F9-C0E1-FC39-C308939A2F3C}"/>
                </a:ext>
              </a:extLst>
            </p:cNvPr>
            <p:cNvSpPr/>
            <p:nvPr/>
          </p:nvSpPr>
          <p:spPr>
            <a:xfrm flipH="1">
              <a:off x="8936513" y="5422"/>
              <a:ext cx="3251130" cy="25366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1105"/>
                <a:gd name="f7" fmla="val 1943661"/>
                <a:gd name="f8" fmla="val 1995408"/>
                <a:gd name="f9" fmla="val 2434705"/>
                <a:gd name="f10" fmla="val 174009"/>
                <a:gd name="f11" fmla="val 2087512"/>
                <a:gd name="f12" fmla="val 1067655"/>
                <a:gd name="f13" fmla="val 1129122"/>
                <a:gd name="f14" fmla="val 1753877"/>
                <a:gd name="f15" fmla="val 92457"/>
                <a:gd name="f16" fmla="val 1931703"/>
                <a:gd name="f17" fmla="val 1491489"/>
                <a:gd name="f18" fmla="val 34107"/>
                <a:gd name="f19" fmla="val 1486836"/>
                <a:gd name="f20" fmla="val 189055"/>
                <a:gd name="f21" fmla="val 1458696"/>
                <a:gd name="f22" fmla="val 343908"/>
                <a:gd name="f23" fmla="val 1416565"/>
                <a:gd name="f24" fmla="val 497577"/>
                <a:gd name="f25" fmla="val 1360598"/>
                <a:gd name="f26" fmla="val 796856"/>
                <a:gd name="f27" fmla="val 1251889"/>
                <a:gd name="f28" fmla="val 1081725"/>
                <a:gd name="f29" fmla="val 1091781"/>
                <a:gd name="f30" fmla="val 1321566"/>
                <a:gd name="f31" fmla="val 897645"/>
                <a:gd name="f32" fmla="val 1565577"/>
                <a:gd name="f33" fmla="val 700195"/>
                <a:gd name="f34" fmla="val 1757355"/>
                <a:gd name="f35" fmla="val 475523"/>
                <a:gd name="f36" fmla="val 1891495"/>
                <a:gd name="f37" fmla="val 230078"/>
                <a:gd name="f38" fmla="val 1917197"/>
                <a:gd name="f39" fmla="val 183033"/>
                <a:gd name="f40" fmla="val 1940526"/>
                <a:gd name="f41" fmla="val 135619"/>
                <a:gd name="f42" fmla="val 1961469"/>
                <a:gd name="f43" fmla="val 87885"/>
                <a:gd name="f44" fmla="+- 0 0 -90"/>
                <a:gd name="f45" fmla="*/ f3 1 2491105"/>
                <a:gd name="f46" fmla="*/ f4 1 1943661"/>
                <a:gd name="f47" fmla="+- f7 0 f5"/>
                <a:gd name="f48" fmla="+- f6 0 f5"/>
                <a:gd name="f49" fmla="*/ f44 f0 1"/>
                <a:gd name="f50" fmla="*/ f48 1 2491105"/>
                <a:gd name="f51" fmla="*/ f47 1 1943661"/>
                <a:gd name="f52" fmla="*/ 1995408 f48 1"/>
                <a:gd name="f53" fmla="*/ 0 f47 1"/>
                <a:gd name="f54" fmla="*/ 2491105 f48 1"/>
                <a:gd name="f55" fmla="*/ 2434705 f48 1"/>
                <a:gd name="f56" fmla="*/ 174009 f47 1"/>
                <a:gd name="f57" fmla="*/ 92457 f48 1"/>
                <a:gd name="f58" fmla="*/ 1931703 f47 1"/>
                <a:gd name="f59" fmla="*/ 0 f48 1"/>
                <a:gd name="f60" fmla="*/ 1943661 f47 1"/>
                <a:gd name="f61" fmla="*/ 1491489 f47 1"/>
                <a:gd name="f62" fmla="*/ 34107 f48 1"/>
                <a:gd name="f63" fmla="*/ 1486836 f47 1"/>
                <a:gd name="f64" fmla="*/ 497577 f48 1"/>
                <a:gd name="f65" fmla="*/ 1360598 f47 1"/>
                <a:gd name="f66" fmla="*/ 1321566 f48 1"/>
                <a:gd name="f67" fmla="*/ 897645 f47 1"/>
                <a:gd name="f68" fmla="*/ 1891495 f48 1"/>
                <a:gd name="f69" fmla="*/ 230078 f47 1"/>
                <a:gd name="f70" fmla="*/ 1961469 f48 1"/>
                <a:gd name="f71" fmla="*/ 87885 f47 1"/>
                <a:gd name="f72" fmla="*/ f49 1 f2"/>
                <a:gd name="f73" fmla="*/ f52 1 2491105"/>
                <a:gd name="f74" fmla="*/ f53 1 1943661"/>
                <a:gd name="f75" fmla="*/ f54 1 2491105"/>
                <a:gd name="f76" fmla="*/ f55 1 2491105"/>
                <a:gd name="f77" fmla="*/ f56 1 1943661"/>
                <a:gd name="f78" fmla="*/ f57 1 2491105"/>
                <a:gd name="f79" fmla="*/ f58 1 1943661"/>
                <a:gd name="f80" fmla="*/ f59 1 2491105"/>
                <a:gd name="f81" fmla="*/ f60 1 1943661"/>
                <a:gd name="f82" fmla="*/ f61 1 1943661"/>
                <a:gd name="f83" fmla="*/ f62 1 2491105"/>
                <a:gd name="f84" fmla="*/ f63 1 1943661"/>
                <a:gd name="f85" fmla="*/ f64 1 2491105"/>
                <a:gd name="f86" fmla="*/ f65 1 1943661"/>
                <a:gd name="f87" fmla="*/ f66 1 2491105"/>
                <a:gd name="f88" fmla="*/ f67 1 1943661"/>
                <a:gd name="f89" fmla="*/ f68 1 2491105"/>
                <a:gd name="f90" fmla="*/ f69 1 1943661"/>
                <a:gd name="f91" fmla="*/ f70 1 2491105"/>
                <a:gd name="f92" fmla="*/ f71 1 1943661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1105" h="1943661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F0074A87-FA79-19CF-E427-9CF4E0AEBDE1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43C1053B-0BD0-3F9B-8703-93EFD5D963C6}"/>
              </a:ext>
            </a:extLst>
          </p:cNvPr>
          <p:cNvSpPr>
            <a:spLocks noMove="1" noResize="1"/>
          </p:cNvSpPr>
          <p:nvPr/>
        </p:nvSpPr>
        <p:spPr>
          <a:xfrm>
            <a:off x="301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F08098B-C7B9-3D21-CC82-E823EFF97B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672" y="457200"/>
            <a:ext cx="10579397" cy="1299408"/>
          </a:xfrm>
        </p:spPr>
        <p:txBody>
          <a:bodyPr/>
          <a:lstStyle/>
          <a:p>
            <a:pPr lvl="0"/>
            <a:r>
              <a:rPr lang="en-GB" sz="3600">
                <a:solidFill>
                  <a:srgbClr val="0E2841"/>
                </a:solidFill>
                <a:highlight>
                  <a:srgbClr val="FFFF00"/>
                </a:highlight>
                <a:latin typeface="Arial Black" pitchFamily="34"/>
              </a:rPr>
              <a:t>Why TikTok?</a:t>
            </a:r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A95ACE80-EE69-EE1B-4B64-2753A92BED2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858579" y="1756608"/>
            <a:ext cx="6329056" cy="4882246"/>
          </a:xfrm>
        </p:spPr>
        <p:txBody>
          <a:bodyPr anchor="ctr">
            <a:noAutofit/>
          </a:bodyPr>
          <a:lstStyle/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Platform Selection: TikTok was selected for Nike's marketing strategy because of its enormous appeal to our target demographic, which includes young Millennials and members of Gen Z.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Popularity Among Target Audience: Nike's target demographic is well-represented by TikTok, which has over 1 billion monthly active users, many of whom are in the 16–24 age range.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Engagement Rates: TikTok has an average engagement rate of 10%, which is significantly higher than other social media platforms thanks to its interactive and engaging nature.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User Demographics: There is a rare chance to engage with our key audience because 60% of TikTok users in the US are between the ages of 16 and 24.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Supporting Data: According to these figures, TikTok is the best channel for Nike to connect and interact with its target audience.</a:t>
            </a:r>
            <a:endParaRPr lang="en-US" sz="1600">
              <a:solidFill>
                <a:srgbClr val="00B050"/>
              </a:solidFill>
              <a:latin typeface="Arial Black" pitchFamily="34"/>
            </a:endParaRPr>
          </a:p>
        </p:txBody>
      </p:sp>
      <p:grpSp>
        <p:nvGrpSpPr>
          <p:cNvPr id="6" name="Group 15">
            <a:extLst>
              <a:ext uri="{FF2B5EF4-FFF2-40B4-BE49-F238E27FC236}">
                <a16:creationId xmlns:a16="http://schemas.microsoft.com/office/drawing/2014/main" id="{78A04F54-7082-532D-87CF-87499158DE71}"/>
              </a:ext>
            </a:extLst>
          </p:cNvPr>
          <p:cNvGrpSpPr/>
          <p:nvPr/>
        </p:nvGrpSpPr>
        <p:grpSpPr>
          <a:xfrm>
            <a:off x="301" y="3796553"/>
            <a:ext cx="2297265" cy="3061446"/>
            <a:chOff x="301" y="3796553"/>
            <a:chExt cx="2297265" cy="3061446"/>
          </a:xfrm>
        </p:grpSpPr>
        <p:sp>
          <p:nvSpPr>
            <p:cNvPr id="7" name="Freeform: Shape 16">
              <a:extLst>
                <a:ext uri="{FF2B5EF4-FFF2-40B4-BE49-F238E27FC236}">
                  <a16:creationId xmlns:a16="http://schemas.microsoft.com/office/drawing/2014/main" id="{6567CF10-DB1D-82AC-0C81-B2170283147E}"/>
                </a:ext>
              </a:extLst>
            </p:cNvPr>
            <p:cNvSpPr/>
            <p:nvPr/>
          </p:nvSpPr>
          <p:spPr>
            <a:xfrm rot="16200004">
              <a:off x="-463656" y="4273970"/>
              <a:ext cx="3047503" cy="21195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59"/>
                <a:gd name="f8" fmla="val 3203055"/>
                <a:gd name="f9" fmla="val 3801025"/>
                <a:gd name="f10" fmla="val 214243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3"/>
                <a:gd name="f18" fmla="val 53389"/>
                <a:gd name="f19" fmla="val 2605041"/>
                <a:gd name="f20" fmla="val 2593136"/>
                <a:gd name="f21" fmla="val 1994836"/>
                <a:gd name="f22" fmla="val 159710"/>
                <a:gd name="f23" fmla="val 2035054"/>
                <a:gd name="f24" fmla="val 295467"/>
                <a:gd name="f25" fmla="val 2061726"/>
                <a:gd name="f26" fmla="val 438268"/>
                <a:gd name="f27" fmla="val 2075152"/>
                <a:gd name="f28" fmla="val 901731"/>
                <a:gd name="f29" fmla="val 1234490"/>
                <a:gd name="f30" fmla="val 2014697"/>
                <a:gd name="f31" fmla="val 1549283"/>
                <a:gd name="f32" fmla="val 1900153"/>
                <a:gd name="f33" fmla="val 1860709"/>
                <a:gd name="f34" fmla="val 1786959"/>
                <a:gd name="f35" fmla="val 2157231"/>
                <a:gd name="f36" fmla="val 1620350"/>
                <a:gd name="f37" fmla="val 2406698"/>
                <a:gd name="f38" fmla="val 1418450"/>
                <a:gd name="f39" fmla="val 2655859"/>
                <a:gd name="f40" fmla="val 1216840"/>
                <a:gd name="f41" fmla="val 2859596"/>
                <a:gd name="f42" fmla="val 978302"/>
                <a:gd name="f43" fmla="val 2996069"/>
                <a:gd name="f44" fmla="val 728678"/>
                <a:gd name="f45" fmla="val 3101178"/>
                <a:gd name="f46" fmla="val 536396"/>
                <a:gd name="f47" fmla="val 3167417"/>
                <a:gd name="f48" fmla="val 338366"/>
                <a:gd name="f49" fmla="val 3193967"/>
                <a:gd name="f50" fmla="val 137719"/>
                <a:gd name="f51" fmla="+- 0 0 -90"/>
                <a:gd name="f52" fmla="*/ f3 1 3815424"/>
                <a:gd name="f53" fmla="*/ f4 1 2653659"/>
                <a:gd name="f54" fmla="+- f7 0 f5"/>
                <a:gd name="f55" fmla="+- f6 0 f5"/>
                <a:gd name="f56" fmla="*/ f51 f0 1"/>
                <a:gd name="f57" fmla="*/ f55 1 3815424"/>
                <a:gd name="f58" fmla="*/ f54 1 2653659"/>
                <a:gd name="f59" fmla="*/ 3203055 f55 1"/>
                <a:gd name="f60" fmla="*/ 0 f54 1"/>
                <a:gd name="f61" fmla="*/ 3815424 f55 1"/>
                <a:gd name="f62" fmla="*/ 3801025 f55 1"/>
                <a:gd name="f63" fmla="*/ 214243 f54 1"/>
                <a:gd name="f64" fmla="*/ 587142 f55 1"/>
                <a:gd name="f65" fmla="*/ 2653659 f54 1"/>
                <a:gd name="f66" fmla="*/ 53389 f55 1"/>
                <a:gd name="f67" fmla="*/ 2605041 f54 1"/>
                <a:gd name="f68" fmla="*/ 0 f55 1"/>
                <a:gd name="f69" fmla="*/ 2593136 f54 1"/>
                <a:gd name="f70" fmla="*/ 1994836 f54 1"/>
                <a:gd name="f71" fmla="*/ 159710 f55 1"/>
                <a:gd name="f72" fmla="*/ 2035054 f54 1"/>
                <a:gd name="f73" fmla="*/ 2075152 f54 1"/>
                <a:gd name="f74" fmla="*/ 1549283 f55 1"/>
                <a:gd name="f75" fmla="*/ 1900153 f54 1"/>
                <a:gd name="f76" fmla="*/ 2406698 f55 1"/>
                <a:gd name="f77" fmla="*/ 1418450 f54 1"/>
                <a:gd name="f78" fmla="*/ 2996069 f55 1"/>
                <a:gd name="f79" fmla="*/ 728678 f54 1"/>
                <a:gd name="f80" fmla="*/ 3193967 f55 1"/>
                <a:gd name="f81" fmla="*/ 137719 f54 1"/>
                <a:gd name="f82" fmla="*/ f56 1 f2"/>
                <a:gd name="f83" fmla="*/ f59 1 3815424"/>
                <a:gd name="f84" fmla="*/ f60 1 2653659"/>
                <a:gd name="f85" fmla="*/ f61 1 3815424"/>
                <a:gd name="f86" fmla="*/ f62 1 3815424"/>
                <a:gd name="f87" fmla="*/ f63 1 2653659"/>
                <a:gd name="f88" fmla="*/ f64 1 3815424"/>
                <a:gd name="f89" fmla="*/ f65 1 2653659"/>
                <a:gd name="f90" fmla="*/ f66 1 3815424"/>
                <a:gd name="f91" fmla="*/ f67 1 2653659"/>
                <a:gd name="f92" fmla="*/ f68 1 3815424"/>
                <a:gd name="f93" fmla="*/ f69 1 2653659"/>
                <a:gd name="f94" fmla="*/ f70 1 2653659"/>
                <a:gd name="f95" fmla="*/ f71 1 3815424"/>
                <a:gd name="f96" fmla="*/ f72 1 2653659"/>
                <a:gd name="f97" fmla="*/ f73 1 2653659"/>
                <a:gd name="f98" fmla="*/ f74 1 3815424"/>
                <a:gd name="f99" fmla="*/ f75 1 2653659"/>
                <a:gd name="f100" fmla="*/ f76 1 3815424"/>
                <a:gd name="f101" fmla="*/ f77 1 2653659"/>
                <a:gd name="f102" fmla="*/ f78 1 3815424"/>
                <a:gd name="f103" fmla="*/ f79 1 2653659"/>
                <a:gd name="f104" fmla="*/ f80 1 3815424"/>
                <a:gd name="f105" fmla="*/ f81 1 2653659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59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17">
              <a:extLst>
                <a:ext uri="{FF2B5EF4-FFF2-40B4-BE49-F238E27FC236}">
                  <a16:creationId xmlns:a16="http://schemas.microsoft.com/office/drawing/2014/main" id="{CE62800D-D0BD-B624-F5B3-C7634968B8BC}"/>
                </a:ext>
              </a:extLst>
            </p:cNvPr>
            <p:cNvSpPr/>
            <p:nvPr/>
          </p:nvSpPr>
          <p:spPr>
            <a:xfrm rot="16200004">
              <a:off x="-463656" y="4273970"/>
              <a:ext cx="3047503" cy="21195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60"/>
                <a:gd name="f8" fmla="val 3305038"/>
                <a:gd name="f9" fmla="val 3801025"/>
                <a:gd name="f10" fmla="val 214244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4"/>
                <a:gd name="f18" fmla="val 53389"/>
                <a:gd name="f19" fmla="val 2605042"/>
                <a:gd name="f20" fmla="val 2593137"/>
                <a:gd name="f21" fmla="val 2094444"/>
                <a:gd name="f22" fmla="val 137675"/>
                <a:gd name="f23" fmla="val 2129195"/>
                <a:gd name="f24" fmla="val 280616"/>
                <a:gd name="f25" fmla="val 2157374"/>
                <a:gd name="f26" fmla="val 430766"/>
                <a:gd name="f27" fmla="val 2171571"/>
                <a:gd name="f28" fmla="val 918879"/>
                <a:gd name="f29" fmla="val 1254904"/>
                <a:gd name="f30" fmla="val 2110634"/>
                <a:gd name="f31" fmla="val 1585826"/>
                <a:gd name="f32" fmla="val 1990112"/>
                <a:gd name="f33" fmla="val 1908071"/>
                <a:gd name="f34" fmla="val 1873061"/>
                <a:gd name="f35" fmla="val 2214800"/>
                <a:gd name="f36" fmla="val 1700666"/>
                <a:gd name="f37" fmla="val 2473046"/>
                <a:gd name="f38" fmla="val 1491633"/>
                <a:gd name="f39" fmla="val 2735782"/>
                <a:gd name="f40" fmla="val 1279031"/>
                <a:gd name="f41" fmla="val 2942276"/>
                <a:gd name="f42" fmla="val 1037118"/>
                <a:gd name="f43" fmla="val 3086710"/>
                <a:gd name="f44" fmla="val 772838"/>
                <a:gd name="f45" fmla="val 3197408"/>
                <a:gd name="f46" fmla="val 570216"/>
                <a:gd name="f47" fmla="val 3267226"/>
                <a:gd name="f48" fmla="val 361248"/>
                <a:gd name="f49" fmla="val 3295217"/>
                <a:gd name="f50" fmla="val 149229"/>
                <a:gd name="f51" fmla="+- 0 0 -90"/>
                <a:gd name="f52" fmla="*/ f3 1 3815424"/>
                <a:gd name="f53" fmla="*/ f4 1 2653660"/>
                <a:gd name="f54" fmla="+- f7 0 f5"/>
                <a:gd name="f55" fmla="+- f6 0 f5"/>
                <a:gd name="f56" fmla="*/ f51 f0 1"/>
                <a:gd name="f57" fmla="*/ f55 1 3815424"/>
                <a:gd name="f58" fmla="*/ f54 1 2653660"/>
                <a:gd name="f59" fmla="*/ 3305038 f55 1"/>
                <a:gd name="f60" fmla="*/ 0 f54 1"/>
                <a:gd name="f61" fmla="*/ 3815424 f55 1"/>
                <a:gd name="f62" fmla="*/ 3801025 f55 1"/>
                <a:gd name="f63" fmla="*/ 214244 f54 1"/>
                <a:gd name="f64" fmla="*/ 587142 f55 1"/>
                <a:gd name="f65" fmla="*/ 2653660 f54 1"/>
                <a:gd name="f66" fmla="*/ 53389 f55 1"/>
                <a:gd name="f67" fmla="*/ 2605042 f54 1"/>
                <a:gd name="f68" fmla="*/ 0 f55 1"/>
                <a:gd name="f69" fmla="*/ 2593137 f54 1"/>
                <a:gd name="f70" fmla="*/ 2094444 f54 1"/>
                <a:gd name="f71" fmla="*/ 137675 f55 1"/>
                <a:gd name="f72" fmla="*/ 2129195 f54 1"/>
                <a:gd name="f73" fmla="*/ 2171571 f54 1"/>
                <a:gd name="f74" fmla="*/ 1585826 f55 1"/>
                <a:gd name="f75" fmla="*/ 1990112 f54 1"/>
                <a:gd name="f76" fmla="*/ 2473046 f55 1"/>
                <a:gd name="f77" fmla="*/ 1491633 f54 1"/>
                <a:gd name="f78" fmla="*/ 3086710 f55 1"/>
                <a:gd name="f79" fmla="*/ 772838 f54 1"/>
                <a:gd name="f80" fmla="*/ 3295217 f55 1"/>
                <a:gd name="f81" fmla="*/ 149229 f54 1"/>
                <a:gd name="f82" fmla="*/ f56 1 f2"/>
                <a:gd name="f83" fmla="*/ f59 1 3815424"/>
                <a:gd name="f84" fmla="*/ f60 1 2653660"/>
                <a:gd name="f85" fmla="*/ f61 1 3815424"/>
                <a:gd name="f86" fmla="*/ f62 1 3815424"/>
                <a:gd name="f87" fmla="*/ f63 1 2653660"/>
                <a:gd name="f88" fmla="*/ f64 1 3815424"/>
                <a:gd name="f89" fmla="*/ f65 1 2653660"/>
                <a:gd name="f90" fmla="*/ f66 1 3815424"/>
                <a:gd name="f91" fmla="*/ f67 1 2653660"/>
                <a:gd name="f92" fmla="*/ f68 1 3815424"/>
                <a:gd name="f93" fmla="*/ f69 1 2653660"/>
                <a:gd name="f94" fmla="*/ f70 1 2653660"/>
                <a:gd name="f95" fmla="*/ f71 1 3815424"/>
                <a:gd name="f96" fmla="*/ f72 1 2653660"/>
                <a:gd name="f97" fmla="*/ f73 1 2653660"/>
                <a:gd name="f98" fmla="*/ f74 1 3815424"/>
                <a:gd name="f99" fmla="*/ f75 1 2653660"/>
                <a:gd name="f100" fmla="*/ f76 1 3815424"/>
                <a:gd name="f101" fmla="*/ f77 1 2653660"/>
                <a:gd name="f102" fmla="*/ f78 1 3815424"/>
                <a:gd name="f103" fmla="*/ f79 1 2653660"/>
                <a:gd name="f104" fmla="*/ f80 1 3815424"/>
                <a:gd name="f105" fmla="*/ f81 1 2653660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60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18">
              <a:extLst>
                <a:ext uri="{FF2B5EF4-FFF2-40B4-BE49-F238E27FC236}">
                  <a16:creationId xmlns:a16="http://schemas.microsoft.com/office/drawing/2014/main" id="{014D71C3-E49C-DCC8-8EBE-DE279EB4E68A}"/>
                </a:ext>
              </a:extLst>
            </p:cNvPr>
            <p:cNvSpPr/>
            <p:nvPr/>
          </p:nvSpPr>
          <p:spPr>
            <a:xfrm rot="16200004">
              <a:off x="-454983" y="4265342"/>
              <a:ext cx="3047951" cy="2137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986"/>
                <a:gd name="f7" fmla="val 2675935"/>
                <a:gd name="f8" fmla="val 3648768"/>
                <a:gd name="f9" fmla="val 3804695"/>
                <a:gd name="f10" fmla="val 200084"/>
                <a:gd name="f11" fmla="val 3795228"/>
                <a:gd name="f12" fmla="val 285751"/>
                <a:gd name="f13" fmla="val 3781167"/>
                <a:gd name="f14" fmla="val 371032"/>
                <a:gd name="f15" fmla="val 3762590"/>
                <a:gd name="f16" fmla="val 455543"/>
                <a:gd name="f17" fmla="val 3725537"/>
                <a:gd name="f18" fmla="val 624467"/>
                <a:gd name="f19" fmla="val 3668784"/>
                <a:gd name="f20" fmla="val 790112"/>
                <a:gd name="f21" fmla="val 3592332"/>
                <a:gd name="f22" fmla="val 947274"/>
                <a:gd name="f23" fmla="val 3438712"/>
                <a:gd name="f24" fmla="val 1261596"/>
                <a:gd name="f25" fmla="val 3216091"/>
                <a:gd name="f26" fmla="val 1542847"/>
                <a:gd name="f27" fmla="val 2953967"/>
                <a:gd name="f28" fmla="val 1782349"/>
                <a:gd name="f29" fmla="val 2822599"/>
                <a:gd name="f30" fmla="val 1902099"/>
                <a:gd name="f31" fmla="val 2680615"/>
                <a:gd name="f32" fmla="val 2011341"/>
                <a:gd name="f33" fmla="val 2530669"/>
                <a:gd name="f34" fmla="val 2109494"/>
                <a:gd name="f35" fmla="val 2380520"/>
                <a:gd name="f36" fmla="val 2207551"/>
                <a:gd name="f37" fmla="val 2222510"/>
                <a:gd name="f38" fmla="val 2294906"/>
                <a:gd name="f39" fmla="val 2057561"/>
                <a:gd name="f40" fmla="val 2369245"/>
                <a:gd name="f41" fmla="val 1727252"/>
                <a:gd name="f42" fmla="val 2516859"/>
                <a:gd name="f43" fmla="val 1371629"/>
                <a:gd name="f44" fmla="val 2614434"/>
                <a:gd name="f45" fmla="val 1007330"/>
                <a:gd name="f46" fmla="val 2655701"/>
                <a:gd name="f47" fmla="val 916281"/>
                <a:gd name="f48" fmla="val 2665873"/>
                <a:gd name="f49" fmla="val 824568"/>
                <a:gd name="f50" fmla="val 2672188"/>
                <a:gd name="f51" fmla="val 732765"/>
                <a:gd name="f52" fmla="val 2674696"/>
                <a:gd name="f53" fmla="val 640963"/>
                <a:gd name="f54" fmla="val 2677203"/>
                <a:gd name="f55" fmla="val 549072"/>
                <a:gd name="f56" fmla="val 2675901"/>
                <a:gd name="f57" fmla="val 457666"/>
                <a:gd name="f58" fmla="val 2670839"/>
                <a:gd name="f59" fmla="val 366106"/>
                <a:gd name="f60" fmla="val 2665584"/>
                <a:gd name="f61" fmla="val 274572"/>
                <a:gd name="f62" fmla="val 2656521"/>
                <a:gd name="f63" fmla="val 183574"/>
                <a:gd name="f64" fmla="val 2643312"/>
                <a:gd name="f65" fmla="val 2607798"/>
                <a:gd name="f66" fmla="val 2356652"/>
                <a:gd name="f67" fmla="val 222195"/>
                <a:gd name="f68" fmla="val 2396940"/>
                <a:gd name="f69" fmla="val 304990"/>
                <a:gd name="f70" fmla="val 2407980"/>
                <a:gd name="f71" fmla="val 388511"/>
                <a:gd name="f72" fmla="val 2415283"/>
                <a:gd name="f73" fmla="val 472364"/>
                <a:gd name="f74" fmla="val 2419092"/>
                <a:gd name="f75" fmla="val 640376"/>
                <a:gd name="f76" fmla="val 2427095"/>
                <a:gd name="f77" fmla="val 808184"/>
                <a:gd name="f78" fmla="val 2421791"/>
                <a:gd name="f79" fmla="val 974972"/>
                <a:gd name="f80" fmla="val 2402122"/>
                <a:gd name="f81" fmla="val 1141658"/>
                <a:gd name="f82" fmla="val 2382358"/>
                <a:gd name="f83" fmla="val 1306812"/>
                <a:gd name="f84" fmla="val 2349286"/>
                <a:gd name="f85" fmla="val 1468292"/>
                <a:gd name="f86" fmla="val 2304162"/>
                <a:gd name="f87" fmla="val 1629874"/>
                <a:gd name="f88" fmla="val 2259231"/>
                <a:gd name="f89" fmla="val 1787475"/>
                <a:gd name="f90" fmla="val 2201091"/>
                <a:gd name="f91" fmla="val 1940176"/>
                <a:gd name="f92" fmla="val 2133695"/>
                <a:gd name="f93" fmla="val 2246498"/>
                <a:gd name="f94" fmla="val 2000349"/>
                <a:gd name="f95" fmla="val 2532507"/>
                <a:gd name="f96" fmla="val 1823520"/>
                <a:gd name="f97" fmla="val 2783403"/>
                <a:gd name="f98" fmla="val 1609954"/>
                <a:gd name="f99" fmla="val 2908442"/>
                <a:gd name="f100" fmla="val 1502833"/>
                <a:gd name="f101" fmla="val 3024295"/>
                <a:gd name="f102" fmla="val 1385975"/>
                <a:gd name="f103" fmla="val 3128104"/>
                <a:gd name="f104" fmla="val 1260439"/>
                <a:gd name="f105" fmla="val 3232116"/>
                <a:gd name="f106" fmla="val 1135096"/>
                <a:gd name="f107" fmla="val 3323881"/>
                <a:gd name="f108" fmla="val 1000689"/>
                <a:gd name="f109" fmla="val 3400639"/>
                <a:gd name="f110" fmla="val 859052"/>
                <a:gd name="f111" fmla="val 3477399"/>
                <a:gd name="f112" fmla="val 717510"/>
                <a:gd name="f113" fmla="val 3541296"/>
                <a:gd name="f114" fmla="val 569316"/>
                <a:gd name="f115" fmla="val 3585595"/>
                <a:gd name="f116" fmla="val 415336"/>
                <a:gd name="f117" fmla="val 3607796"/>
                <a:gd name="f118" fmla="val 338540"/>
                <a:gd name="f119" fmla="val 3624638"/>
                <a:gd name="f120" fmla="val 260224"/>
                <a:gd name="f121" fmla="val 3635918"/>
                <a:gd name="f122" fmla="val 181137"/>
                <a:gd name="f123" fmla="+- 0 0 -90"/>
                <a:gd name="f124" fmla="*/ f3 1 3815986"/>
                <a:gd name="f125" fmla="*/ f4 1 2675935"/>
                <a:gd name="f126" fmla="+- f7 0 f5"/>
                <a:gd name="f127" fmla="+- f6 0 f5"/>
                <a:gd name="f128" fmla="*/ f123 f0 1"/>
                <a:gd name="f129" fmla="*/ f127 1 3815986"/>
                <a:gd name="f130" fmla="*/ f126 1 2675935"/>
                <a:gd name="f131" fmla="*/ 3648768 f127 1"/>
                <a:gd name="f132" fmla="*/ 0 f126 1"/>
                <a:gd name="f133" fmla="*/ 3815986 f127 1"/>
                <a:gd name="f134" fmla="*/ 3804695 f127 1"/>
                <a:gd name="f135" fmla="*/ 200084 f126 1"/>
                <a:gd name="f136" fmla="*/ 3762590 f127 1"/>
                <a:gd name="f137" fmla="*/ 455543 f126 1"/>
                <a:gd name="f138" fmla="*/ 3592332 f127 1"/>
                <a:gd name="f139" fmla="*/ 947274 f126 1"/>
                <a:gd name="f140" fmla="*/ 2953967 f127 1"/>
                <a:gd name="f141" fmla="*/ 1782349 f126 1"/>
                <a:gd name="f142" fmla="*/ 2530669 f127 1"/>
                <a:gd name="f143" fmla="*/ 2109494 f126 1"/>
                <a:gd name="f144" fmla="*/ 2057561 f127 1"/>
                <a:gd name="f145" fmla="*/ 2369245 f126 1"/>
                <a:gd name="f146" fmla="*/ 1007330 f127 1"/>
                <a:gd name="f147" fmla="*/ 2655701 f126 1"/>
                <a:gd name="f148" fmla="*/ 732765 f127 1"/>
                <a:gd name="f149" fmla="*/ 2674696 f126 1"/>
                <a:gd name="f150" fmla="*/ 457666 f127 1"/>
                <a:gd name="f151" fmla="*/ 2670839 f126 1"/>
                <a:gd name="f152" fmla="*/ 183574 f127 1"/>
                <a:gd name="f153" fmla="*/ 2643312 f126 1"/>
                <a:gd name="f154" fmla="*/ 0 f127 1"/>
                <a:gd name="f155" fmla="*/ 2607798 f126 1"/>
                <a:gd name="f156" fmla="*/ 2356652 f126 1"/>
                <a:gd name="f157" fmla="*/ 222195 f127 1"/>
                <a:gd name="f158" fmla="*/ 2396940 f126 1"/>
                <a:gd name="f159" fmla="*/ 472364 f127 1"/>
                <a:gd name="f160" fmla="*/ 2419092 f126 1"/>
                <a:gd name="f161" fmla="*/ 974972 f127 1"/>
                <a:gd name="f162" fmla="*/ 2402122 f126 1"/>
                <a:gd name="f163" fmla="*/ 1468292 f127 1"/>
                <a:gd name="f164" fmla="*/ 2304162 f126 1"/>
                <a:gd name="f165" fmla="*/ 1940176 f127 1"/>
                <a:gd name="f166" fmla="*/ 2133695 f126 1"/>
                <a:gd name="f167" fmla="*/ 2783403 f127 1"/>
                <a:gd name="f168" fmla="*/ 1609954 f126 1"/>
                <a:gd name="f169" fmla="*/ 3128104 f127 1"/>
                <a:gd name="f170" fmla="*/ 1260439 f126 1"/>
                <a:gd name="f171" fmla="*/ 3400639 f127 1"/>
                <a:gd name="f172" fmla="*/ 859052 f126 1"/>
                <a:gd name="f173" fmla="*/ 3585595 f127 1"/>
                <a:gd name="f174" fmla="*/ 415336 f126 1"/>
                <a:gd name="f175" fmla="*/ 3635918 f127 1"/>
                <a:gd name="f176" fmla="*/ 181137 f126 1"/>
                <a:gd name="f177" fmla="*/ f128 1 f2"/>
                <a:gd name="f178" fmla="*/ f131 1 3815986"/>
                <a:gd name="f179" fmla="*/ f132 1 2675935"/>
                <a:gd name="f180" fmla="*/ f133 1 3815986"/>
                <a:gd name="f181" fmla="*/ f134 1 3815986"/>
                <a:gd name="f182" fmla="*/ f135 1 2675935"/>
                <a:gd name="f183" fmla="*/ f136 1 3815986"/>
                <a:gd name="f184" fmla="*/ f137 1 2675935"/>
                <a:gd name="f185" fmla="*/ f138 1 3815986"/>
                <a:gd name="f186" fmla="*/ f139 1 2675935"/>
                <a:gd name="f187" fmla="*/ f140 1 3815986"/>
                <a:gd name="f188" fmla="*/ f141 1 2675935"/>
                <a:gd name="f189" fmla="*/ f142 1 3815986"/>
                <a:gd name="f190" fmla="*/ f143 1 2675935"/>
                <a:gd name="f191" fmla="*/ f144 1 3815986"/>
                <a:gd name="f192" fmla="*/ f145 1 2675935"/>
                <a:gd name="f193" fmla="*/ f146 1 3815986"/>
                <a:gd name="f194" fmla="*/ f147 1 2675935"/>
                <a:gd name="f195" fmla="*/ f148 1 3815986"/>
                <a:gd name="f196" fmla="*/ f149 1 2675935"/>
                <a:gd name="f197" fmla="*/ f150 1 3815986"/>
                <a:gd name="f198" fmla="*/ f151 1 2675935"/>
                <a:gd name="f199" fmla="*/ f152 1 3815986"/>
                <a:gd name="f200" fmla="*/ f153 1 2675935"/>
                <a:gd name="f201" fmla="*/ f154 1 3815986"/>
                <a:gd name="f202" fmla="*/ f155 1 2675935"/>
                <a:gd name="f203" fmla="*/ f156 1 2675935"/>
                <a:gd name="f204" fmla="*/ f157 1 3815986"/>
                <a:gd name="f205" fmla="*/ f158 1 2675935"/>
                <a:gd name="f206" fmla="*/ f159 1 3815986"/>
                <a:gd name="f207" fmla="*/ f160 1 2675935"/>
                <a:gd name="f208" fmla="*/ f161 1 3815986"/>
                <a:gd name="f209" fmla="*/ f162 1 2675935"/>
                <a:gd name="f210" fmla="*/ f163 1 3815986"/>
                <a:gd name="f211" fmla="*/ f164 1 2675935"/>
                <a:gd name="f212" fmla="*/ f165 1 3815986"/>
                <a:gd name="f213" fmla="*/ f166 1 2675935"/>
                <a:gd name="f214" fmla="*/ f167 1 3815986"/>
                <a:gd name="f215" fmla="*/ f168 1 2675935"/>
                <a:gd name="f216" fmla="*/ f169 1 3815986"/>
                <a:gd name="f217" fmla="*/ f170 1 2675935"/>
                <a:gd name="f218" fmla="*/ f171 1 3815986"/>
                <a:gd name="f219" fmla="*/ f172 1 2675935"/>
                <a:gd name="f220" fmla="*/ f173 1 3815986"/>
                <a:gd name="f221" fmla="*/ f174 1 2675935"/>
                <a:gd name="f222" fmla="*/ f175 1 3815986"/>
                <a:gd name="f223" fmla="*/ f176 1 2675935"/>
                <a:gd name="f224" fmla="*/ f5 1 f129"/>
                <a:gd name="f225" fmla="*/ f6 1 f129"/>
                <a:gd name="f226" fmla="*/ f5 1 f130"/>
                <a:gd name="f227" fmla="*/ f7 1 f130"/>
                <a:gd name="f228" fmla="+- f177 0 f1"/>
                <a:gd name="f229" fmla="*/ f178 1 f129"/>
                <a:gd name="f230" fmla="*/ f179 1 f130"/>
                <a:gd name="f231" fmla="*/ f180 1 f129"/>
                <a:gd name="f232" fmla="*/ f181 1 f129"/>
                <a:gd name="f233" fmla="*/ f182 1 f130"/>
                <a:gd name="f234" fmla="*/ f183 1 f129"/>
                <a:gd name="f235" fmla="*/ f184 1 f130"/>
                <a:gd name="f236" fmla="*/ f185 1 f129"/>
                <a:gd name="f237" fmla="*/ f186 1 f130"/>
                <a:gd name="f238" fmla="*/ f187 1 f129"/>
                <a:gd name="f239" fmla="*/ f188 1 f130"/>
                <a:gd name="f240" fmla="*/ f189 1 f129"/>
                <a:gd name="f241" fmla="*/ f190 1 f130"/>
                <a:gd name="f242" fmla="*/ f191 1 f129"/>
                <a:gd name="f243" fmla="*/ f192 1 f130"/>
                <a:gd name="f244" fmla="*/ f193 1 f129"/>
                <a:gd name="f245" fmla="*/ f194 1 f130"/>
                <a:gd name="f246" fmla="*/ f195 1 f129"/>
                <a:gd name="f247" fmla="*/ f196 1 f130"/>
                <a:gd name="f248" fmla="*/ f197 1 f129"/>
                <a:gd name="f249" fmla="*/ f198 1 f130"/>
                <a:gd name="f250" fmla="*/ f199 1 f129"/>
                <a:gd name="f251" fmla="*/ f200 1 f130"/>
                <a:gd name="f252" fmla="*/ f201 1 f129"/>
                <a:gd name="f253" fmla="*/ f202 1 f130"/>
                <a:gd name="f254" fmla="*/ f203 1 f130"/>
                <a:gd name="f255" fmla="*/ f204 1 f129"/>
                <a:gd name="f256" fmla="*/ f205 1 f130"/>
                <a:gd name="f257" fmla="*/ f206 1 f129"/>
                <a:gd name="f258" fmla="*/ f207 1 f130"/>
                <a:gd name="f259" fmla="*/ f208 1 f129"/>
                <a:gd name="f260" fmla="*/ f209 1 f130"/>
                <a:gd name="f261" fmla="*/ f210 1 f129"/>
                <a:gd name="f262" fmla="*/ f211 1 f130"/>
                <a:gd name="f263" fmla="*/ f212 1 f129"/>
                <a:gd name="f264" fmla="*/ f213 1 f130"/>
                <a:gd name="f265" fmla="*/ f214 1 f129"/>
                <a:gd name="f266" fmla="*/ f215 1 f130"/>
                <a:gd name="f267" fmla="*/ f216 1 f129"/>
                <a:gd name="f268" fmla="*/ f217 1 f130"/>
                <a:gd name="f269" fmla="*/ f218 1 f129"/>
                <a:gd name="f270" fmla="*/ f219 1 f130"/>
                <a:gd name="f271" fmla="*/ f220 1 f129"/>
                <a:gd name="f272" fmla="*/ f221 1 f130"/>
                <a:gd name="f273" fmla="*/ f222 1 f129"/>
                <a:gd name="f274" fmla="*/ f223 1 f130"/>
                <a:gd name="f275" fmla="*/ f224 f124 1"/>
                <a:gd name="f276" fmla="*/ f225 f124 1"/>
                <a:gd name="f277" fmla="*/ f227 f125 1"/>
                <a:gd name="f278" fmla="*/ f226 f125 1"/>
                <a:gd name="f279" fmla="*/ f229 f124 1"/>
                <a:gd name="f280" fmla="*/ f230 f125 1"/>
                <a:gd name="f281" fmla="*/ f231 f124 1"/>
                <a:gd name="f282" fmla="*/ f232 f124 1"/>
                <a:gd name="f283" fmla="*/ f233 f125 1"/>
                <a:gd name="f284" fmla="*/ f234 f124 1"/>
                <a:gd name="f285" fmla="*/ f235 f125 1"/>
                <a:gd name="f286" fmla="*/ f236 f124 1"/>
                <a:gd name="f287" fmla="*/ f237 f125 1"/>
                <a:gd name="f288" fmla="*/ f238 f124 1"/>
                <a:gd name="f289" fmla="*/ f239 f125 1"/>
                <a:gd name="f290" fmla="*/ f240 f124 1"/>
                <a:gd name="f291" fmla="*/ f241 f125 1"/>
                <a:gd name="f292" fmla="*/ f242 f124 1"/>
                <a:gd name="f293" fmla="*/ f243 f125 1"/>
                <a:gd name="f294" fmla="*/ f244 f124 1"/>
                <a:gd name="f295" fmla="*/ f245 f125 1"/>
                <a:gd name="f296" fmla="*/ f246 f124 1"/>
                <a:gd name="f297" fmla="*/ f247 f125 1"/>
                <a:gd name="f298" fmla="*/ f248 f124 1"/>
                <a:gd name="f299" fmla="*/ f249 f125 1"/>
                <a:gd name="f300" fmla="*/ f250 f124 1"/>
                <a:gd name="f301" fmla="*/ f251 f125 1"/>
                <a:gd name="f302" fmla="*/ f252 f124 1"/>
                <a:gd name="f303" fmla="*/ f253 f125 1"/>
                <a:gd name="f304" fmla="*/ f254 f125 1"/>
                <a:gd name="f305" fmla="*/ f255 f124 1"/>
                <a:gd name="f306" fmla="*/ f256 f125 1"/>
                <a:gd name="f307" fmla="*/ f257 f124 1"/>
                <a:gd name="f308" fmla="*/ f258 f125 1"/>
                <a:gd name="f309" fmla="*/ f259 f124 1"/>
                <a:gd name="f310" fmla="*/ f260 f125 1"/>
                <a:gd name="f311" fmla="*/ f261 f124 1"/>
                <a:gd name="f312" fmla="*/ f262 f125 1"/>
                <a:gd name="f313" fmla="*/ f263 f124 1"/>
                <a:gd name="f314" fmla="*/ f264 f125 1"/>
                <a:gd name="f315" fmla="*/ f265 f124 1"/>
                <a:gd name="f316" fmla="*/ f266 f125 1"/>
                <a:gd name="f317" fmla="*/ f267 f124 1"/>
                <a:gd name="f318" fmla="*/ f268 f125 1"/>
                <a:gd name="f319" fmla="*/ f269 f124 1"/>
                <a:gd name="f320" fmla="*/ f270 f125 1"/>
                <a:gd name="f321" fmla="*/ f271 f124 1"/>
                <a:gd name="f322" fmla="*/ f272 f125 1"/>
                <a:gd name="f323" fmla="*/ f273 f124 1"/>
                <a:gd name="f324" fmla="*/ f274 f1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8">
                  <a:pos x="f279" y="f280"/>
                </a:cxn>
                <a:cxn ang="f228">
                  <a:pos x="f281" y="f280"/>
                </a:cxn>
                <a:cxn ang="f228">
                  <a:pos x="f282" y="f283"/>
                </a:cxn>
                <a:cxn ang="f228">
                  <a:pos x="f284" y="f285"/>
                </a:cxn>
                <a:cxn ang="f228">
                  <a:pos x="f286" y="f287"/>
                </a:cxn>
                <a:cxn ang="f228">
                  <a:pos x="f288" y="f289"/>
                </a:cxn>
                <a:cxn ang="f228">
                  <a:pos x="f290" y="f291"/>
                </a:cxn>
                <a:cxn ang="f228">
                  <a:pos x="f292" y="f293"/>
                </a:cxn>
                <a:cxn ang="f228">
                  <a:pos x="f294" y="f295"/>
                </a:cxn>
                <a:cxn ang="f228">
                  <a:pos x="f296" y="f297"/>
                </a:cxn>
                <a:cxn ang="f228">
                  <a:pos x="f298" y="f299"/>
                </a:cxn>
                <a:cxn ang="f228">
                  <a:pos x="f300" y="f301"/>
                </a:cxn>
                <a:cxn ang="f228">
                  <a:pos x="f302" y="f303"/>
                </a:cxn>
                <a:cxn ang="f228">
                  <a:pos x="f302" y="f304"/>
                </a:cxn>
                <a:cxn ang="f228">
                  <a:pos x="f305" y="f306"/>
                </a:cxn>
                <a:cxn ang="f228">
                  <a:pos x="f307" y="f308"/>
                </a:cxn>
                <a:cxn ang="f228">
                  <a:pos x="f309" y="f310"/>
                </a:cxn>
                <a:cxn ang="f228">
                  <a:pos x="f311" y="f312"/>
                </a:cxn>
                <a:cxn ang="f228">
                  <a:pos x="f313" y="f314"/>
                </a:cxn>
                <a:cxn ang="f228">
                  <a:pos x="f315" y="f316"/>
                </a:cxn>
                <a:cxn ang="f228">
                  <a:pos x="f317" y="f318"/>
                </a:cxn>
                <a:cxn ang="f228">
                  <a:pos x="f319" y="f320"/>
                </a:cxn>
                <a:cxn ang="f228">
                  <a:pos x="f321" y="f322"/>
                </a:cxn>
                <a:cxn ang="f228">
                  <a:pos x="f323" y="f324"/>
                </a:cxn>
              </a:cxnLst>
              <a:rect l="f275" t="f278" r="f276" b="f277"/>
              <a:pathLst>
                <a:path w="3815986" h="2675935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lnTo>
                    <a:pt x="f5" y="f65"/>
                  </a:lnTo>
                  <a:lnTo>
                    <a:pt x="f5" y="f66"/>
                  </a:lnTo>
                  <a:lnTo>
                    <a:pt x="f67" y="f68"/>
                  </a:ln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19">
              <a:extLst>
                <a:ext uri="{FF2B5EF4-FFF2-40B4-BE49-F238E27FC236}">
                  <a16:creationId xmlns:a16="http://schemas.microsoft.com/office/drawing/2014/main" id="{BFBEDEC8-EAC5-CAFC-F96E-109709DCC9C6}"/>
                </a:ext>
              </a:extLst>
            </p:cNvPr>
            <p:cNvSpPr/>
            <p:nvPr/>
          </p:nvSpPr>
          <p:spPr>
            <a:xfrm rot="16200004">
              <a:off x="-381543" y="4178397"/>
              <a:ext cx="3060954" cy="229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32270"/>
                <a:gd name="f7" fmla="val 2876136"/>
                <a:gd name="f8" fmla="val 3800718"/>
                <a:gd name="f9" fmla="val 3824562"/>
                <a:gd name="f10" fmla="val 143769"/>
                <a:gd name="f11" fmla="val 3797131"/>
                <a:gd name="f12" fmla="val 409191"/>
                <a:gd name="f13" fmla="val 3730585"/>
                <a:gd name="f14" fmla="val 671345"/>
                <a:gd name="f15" fmla="val 3628155"/>
                <a:gd name="f16" fmla="val 922055"/>
                <a:gd name="f17" fmla="val 3593858"/>
                <a:gd name="f18" fmla="val 1005553"/>
                <a:gd name="f19" fmla="val 3556704"/>
                <a:gd name="f20" fmla="val 1088280"/>
                <a:gd name="f21" fmla="val 3514853"/>
                <a:gd name="f22" fmla="val 1169078"/>
                <a:gd name="f23" fmla="val 3473616"/>
                <a:gd name="f24" fmla="val 1250166"/>
                <a:gd name="f25" fmla="val 3428194"/>
                <a:gd name="f26" fmla="val 1329517"/>
                <a:gd name="f27" fmla="val 3379198"/>
                <a:gd name="f28" fmla="val 1407037"/>
                <a:gd name="f29" fmla="val 3281106"/>
                <a:gd name="f30" fmla="val 1561980"/>
                <a:gd name="f31" fmla="val 3169132"/>
                <a:gd name="f32" fmla="val 1710174"/>
                <a:gd name="f33" fmla="val 3043787"/>
                <a:gd name="f34" fmla="val 1848342"/>
                <a:gd name="f35" fmla="val 2980806"/>
                <a:gd name="f36" fmla="val 1917184"/>
                <a:gd name="f37" fmla="val 2915071"/>
                <a:gd name="f38" fmla="val 1984001"/>
                <a:gd name="f39" fmla="val 2845661"/>
                <a:gd name="f40" fmla="val 2047444"/>
                <a:gd name="f41" fmla="val 2828411"/>
                <a:gd name="f42" fmla="val 2063450"/>
                <a:gd name="f43" fmla="val 2811060"/>
                <a:gd name="f44" fmla="val 2079263"/>
                <a:gd name="f45" fmla="val 2793197"/>
                <a:gd name="f46" fmla="val 2094689"/>
                <a:gd name="f47" fmla="val 2775436"/>
                <a:gd name="f48" fmla="val 2110213"/>
                <a:gd name="f49" fmla="val 2757982"/>
                <a:gd name="f50" fmla="val 2126025"/>
                <a:gd name="f51" fmla="val 2739710"/>
                <a:gd name="f52" fmla="val 2140969"/>
                <a:gd name="f53" fmla="val 2703576"/>
                <a:gd name="f54" fmla="val 2171341"/>
                <a:gd name="f55" fmla="val 2666524"/>
                <a:gd name="f56" fmla="val 2200749"/>
                <a:gd name="f57" fmla="val 2629166"/>
                <a:gd name="f58" fmla="val 2229867"/>
                <a:gd name="f59" fmla="val 2479015"/>
                <a:gd name="f60" fmla="val 2345569"/>
                <a:gd name="f61" fmla="val 2316821"/>
                <a:gd name="f62" fmla="val 2448061"/>
                <a:gd name="f63" fmla="val 2145952"/>
                <a:gd name="f64" fmla="val 2535994"/>
                <a:gd name="f65" fmla="val 1804312"/>
                <a:gd name="f66" fmla="val 2711957"/>
                <a:gd name="f67" fmla="val 1424600"/>
                <a:gd name="f68" fmla="val 2826982"/>
                <a:gd name="f69" fmla="val 1034987"/>
                <a:gd name="f70" fmla="val 2863910"/>
                <a:gd name="f71" fmla="val 937762"/>
                <a:gd name="f72" fmla="val 2873167"/>
                <a:gd name="f73" fmla="val 839720"/>
                <a:gd name="f74" fmla="val 2877096"/>
                <a:gd name="f75" fmla="val 741909"/>
                <a:gd name="f76" fmla="val 2875939"/>
                <a:gd name="f77" fmla="val 644097"/>
                <a:gd name="f78" fmla="val 2874782"/>
                <a:gd name="f79" fmla="val 546515"/>
                <a:gd name="f80" fmla="val 2868539"/>
                <a:gd name="f81" fmla="val 450208"/>
                <a:gd name="f82" fmla="val 2857451"/>
                <a:gd name="f83" fmla="val 305520"/>
                <a:gd name="f84" fmla="val 2840674"/>
                <a:gd name="f85" fmla="val 162095"/>
                <a:gd name="f86" fmla="val 2813810"/>
                <a:gd name="f87" fmla="val 22215"/>
                <a:gd name="f88" fmla="val 2775923"/>
                <a:gd name="f89" fmla="val 2769256"/>
                <a:gd name="f90" fmla="val 2590612"/>
                <a:gd name="f91" fmla="val 199046"/>
                <a:gd name="f92" fmla="val 2627410"/>
                <a:gd name="f93" fmla="val 288321"/>
                <a:gd name="f94" fmla="val 2639209"/>
                <a:gd name="f95" fmla="val 378197"/>
                <a:gd name="f96" fmla="val 2646537"/>
                <a:gd name="f97" fmla="val 468174"/>
                <a:gd name="f98" fmla="val 2649670"/>
                <a:gd name="f99" fmla="val 648333"/>
                <a:gd name="f100" fmla="val 2656805"/>
                <a:gd name="f101" fmla="val 826655"/>
                <a:gd name="f102" fmla="val 2647163"/>
                <a:gd name="f103" fmla="val 1003650"/>
                <a:gd name="f104" fmla="val 2622480"/>
                <a:gd name="f105" fmla="val 1091943"/>
                <a:gd name="f106" fmla="val 2609658"/>
                <a:gd name="f107" fmla="val 1179725"/>
                <a:gd name="f108" fmla="val 2593747"/>
                <a:gd name="f109" fmla="val 1266489"/>
                <a:gd name="f110" fmla="val 2573982"/>
                <a:gd name="f111" fmla="val 1353250"/>
                <a:gd name="f112" fmla="val 2553927"/>
                <a:gd name="f113" fmla="val 1439298"/>
                <a:gd name="f114" fmla="val 2531076"/>
                <a:gd name="f115" fmla="val 1524223"/>
                <a:gd name="f116" fmla="val 2504657"/>
                <a:gd name="f117" fmla="val 1609149"/>
                <a:gd name="f118" fmla="val 2478336"/>
                <a:gd name="f119" fmla="val 1693052"/>
                <a:gd name="f120" fmla="val 2448833"/>
                <a:gd name="f121" fmla="val 1775731"/>
                <a:gd name="f122" fmla="val 2416243"/>
                <a:gd name="f123" fmla="val 1858309"/>
                <a:gd name="f124" fmla="val 2383557"/>
                <a:gd name="f125" fmla="val 1939764"/>
                <a:gd name="f126" fmla="val 2347882"/>
                <a:gd name="f127" fmla="val 2019789"/>
                <a:gd name="f128" fmla="val 2309412"/>
                <a:gd name="f129" fmla="val 2179839"/>
                <a:gd name="f130" fmla="val 2232567"/>
                <a:gd name="f131" fmla="val 2334583"/>
                <a:gd name="f132" fmla="val 2144923"/>
                <a:gd name="f133" fmla="val 2482486"/>
                <a:gd name="f134" fmla="val 2046962"/>
                <a:gd name="f135" fmla="val 2519334"/>
                <a:gd name="f136" fmla="val 2022376"/>
                <a:gd name="f137" fmla="val 2556081"/>
                <a:gd name="f138" fmla="val 1997403"/>
                <a:gd name="f139" fmla="val 2591908"/>
                <a:gd name="f140" fmla="val 1971371"/>
                <a:gd name="f141" fmla="val 2610077"/>
                <a:gd name="f142" fmla="val 1958644"/>
                <a:gd name="f143" fmla="val 2627838"/>
                <a:gd name="f144" fmla="val 1945434"/>
                <a:gd name="f145" fmla="val 2645702"/>
                <a:gd name="f146" fmla="val 1932321"/>
                <a:gd name="f147" fmla="val 2663666"/>
                <a:gd name="f148" fmla="val 1919305"/>
                <a:gd name="f149" fmla="val 2681325"/>
                <a:gd name="f150" fmla="val 1905903"/>
                <a:gd name="f151" fmla="val 2698779"/>
                <a:gd name="f152" fmla="val 1892309"/>
                <a:gd name="f153" fmla="val 2768903"/>
                <a:gd name="f154" fmla="val 1838025"/>
                <a:gd name="f155" fmla="val 2837496"/>
                <a:gd name="f156" fmla="val 1781717"/>
                <a:gd name="f157" fmla="val 2903537"/>
                <a:gd name="f158" fmla="val 1722516"/>
                <a:gd name="f159" fmla="val 3035926"/>
                <a:gd name="f160" fmla="val 1604501"/>
                <a:gd name="f161" fmla="val 3158720"/>
                <a:gd name="f162" fmla="val 1475784"/>
                <a:gd name="f163" fmla="val 3269061"/>
                <a:gd name="f164" fmla="val 1337327"/>
                <a:gd name="f165" fmla="val 3324182"/>
                <a:gd name="f166" fmla="val 1268099"/>
                <a:gd name="f167" fmla="val 3376341"/>
                <a:gd name="f168" fmla="val 1196461"/>
                <a:gd name="f169" fmla="val 3424928"/>
                <a:gd name="f170" fmla="val 1122508"/>
                <a:gd name="f171" fmla="val 3472697"/>
                <a:gd name="f172" fmla="val 1048170"/>
                <a:gd name="f173" fmla="val 3517814"/>
                <a:gd name="f174" fmla="val 972000"/>
                <a:gd name="f175" fmla="val 3557622"/>
                <a:gd name="f176" fmla="val 893226"/>
                <a:gd name="f177" fmla="val 3567931"/>
                <a:gd name="f178" fmla="val 873654"/>
                <a:gd name="f179" fmla="val 3577526"/>
                <a:gd name="f180" fmla="val 853791"/>
                <a:gd name="f181" fmla="val 3587019"/>
                <a:gd name="f182" fmla="val 833929"/>
                <a:gd name="f183" fmla="val 3601310"/>
                <a:gd name="f184" fmla="val 804040"/>
                <a:gd name="f185" fmla="val 3614885"/>
                <a:gd name="f186" fmla="val 773861"/>
                <a:gd name="f187" fmla="val 3623766"/>
                <a:gd name="f188" fmla="val 753709"/>
                <a:gd name="f189" fmla="val 3632748"/>
                <a:gd name="f190" fmla="val 733559"/>
                <a:gd name="f191" fmla="val 3640812"/>
                <a:gd name="f192" fmla="val 713022"/>
                <a:gd name="f193" fmla="val 3648876"/>
                <a:gd name="f194" fmla="val 692485"/>
                <a:gd name="f195" fmla="val 3657756"/>
                <a:gd name="f196" fmla="val 672236"/>
                <a:gd name="f197" fmla="val 3665105"/>
                <a:gd name="f198" fmla="val 651506"/>
                <a:gd name="f199" fmla="val 3696544"/>
                <a:gd name="f200" fmla="val 569166"/>
                <a:gd name="f201" fmla="val 3723185"/>
                <a:gd name="f202" fmla="val 485089"/>
                <a:gd name="f203" fmla="val 3744110"/>
                <a:gd name="f204" fmla="val 399567"/>
                <a:gd name="f205" fmla="val 3765341"/>
                <a:gd name="f206" fmla="val 314238"/>
                <a:gd name="f207" fmla="val 3781392"/>
                <a:gd name="f208" fmla="val 227654"/>
                <a:gd name="f209" fmla="val 3792123"/>
                <a:gd name="f210" fmla="val 140444"/>
                <a:gd name="f211" fmla="+- 0 0 -90"/>
                <a:gd name="f212" fmla="*/ f3 1 3832270"/>
                <a:gd name="f213" fmla="*/ f4 1 2876136"/>
                <a:gd name="f214" fmla="+- f7 0 f5"/>
                <a:gd name="f215" fmla="+- f6 0 f5"/>
                <a:gd name="f216" fmla="*/ f211 f0 1"/>
                <a:gd name="f217" fmla="*/ f215 1 3832270"/>
                <a:gd name="f218" fmla="*/ f214 1 2876136"/>
                <a:gd name="f219" fmla="*/ 3800718 f215 1"/>
                <a:gd name="f220" fmla="*/ 0 f214 1"/>
                <a:gd name="f221" fmla="*/ 3832270 f215 1"/>
                <a:gd name="f222" fmla="*/ 3824562 f215 1"/>
                <a:gd name="f223" fmla="*/ 143769 f214 1"/>
                <a:gd name="f224" fmla="*/ 3628155 f215 1"/>
                <a:gd name="f225" fmla="*/ 922055 f214 1"/>
                <a:gd name="f226" fmla="*/ 3514853 f215 1"/>
                <a:gd name="f227" fmla="*/ 1169078 f214 1"/>
                <a:gd name="f228" fmla="*/ 3379198 f215 1"/>
                <a:gd name="f229" fmla="*/ 1407037 f214 1"/>
                <a:gd name="f230" fmla="*/ 3043787 f215 1"/>
                <a:gd name="f231" fmla="*/ 1848342 f214 1"/>
                <a:gd name="f232" fmla="*/ 2845661 f215 1"/>
                <a:gd name="f233" fmla="*/ 2047444 f214 1"/>
                <a:gd name="f234" fmla="*/ 2793197 f215 1"/>
                <a:gd name="f235" fmla="*/ 2094689 f214 1"/>
                <a:gd name="f236" fmla="*/ 2739710 f215 1"/>
                <a:gd name="f237" fmla="*/ 2140969 f214 1"/>
                <a:gd name="f238" fmla="*/ 2629166 f215 1"/>
                <a:gd name="f239" fmla="*/ 2229867 f214 1"/>
                <a:gd name="f240" fmla="*/ 2145952 f215 1"/>
                <a:gd name="f241" fmla="*/ 2535994 f214 1"/>
                <a:gd name="f242" fmla="*/ 1034987 f215 1"/>
                <a:gd name="f243" fmla="*/ 2863910 f214 1"/>
                <a:gd name="f244" fmla="*/ 741909 f215 1"/>
                <a:gd name="f245" fmla="*/ 2875939 f214 1"/>
                <a:gd name="f246" fmla="*/ 450208 f215 1"/>
                <a:gd name="f247" fmla="*/ 2857451 f214 1"/>
                <a:gd name="f248" fmla="*/ 22215 f215 1"/>
                <a:gd name="f249" fmla="*/ 2775923 f214 1"/>
                <a:gd name="f250" fmla="*/ 0 f215 1"/>
                <a:gd name="f251" fmla="*/ 2769256 f214 1"/>
                <a:gd name="f252" fmla="*/ 2590612 f214 1"/>
                <a:gd name="f253" fmla="*/ 199046 f215 1"/>
                <a:gd name="f254" fmla="*/ 2627410 f214 1"/>
                <a:gd name="f255" fmla="*/ 468174 f215 1"/>
                <a:gd name="f256" fmla="*/ 2649670 f214 1"/>
                <a:gd name="f257" fmla="*/ 1003650 f215 1"/>
                <a:gd name="f258" fmla="*/ 2622480 f214 1"/>
                <a:gd name="f259" fmla="*/ 1266489 f215 1"/>
                <a:gd name="f260" fmla="*/ 2573982 f214 1"/>
                <a:gd name="f261" fmla="*/ 1524223 f215 1"/>
                <a:gd name="f262" fmla="*/ 2504657 f214 1"/>
                <a:gd name="f263" fmla="*/ 1775731 f215 1"/>
                <a:gd name="f264" fmla="*/ 2416243 f214 1"/>
                <a:gd name="f265" fmla="*/ 2019789 f215 1"/>
                <a:gd name="f266" fmla="*/ 2309412 f214 1"/>
                <a:gd name="f267" fmla="*/ 2482486 f215 1"/>
                <a:gd name="f268" fmla="*/ 2046962 f214 1"/>
                <a:gd name="f269" fmla="*/ 2591908 f215 1"/>
                <a:gd name="f270" fmla="*/ 1971371 f214 1"/>
                <a:gd name="f271" fmla="*/ 2645702 f215 1"/>
                <a:gd name="f272" fmla="*/ 1932321 f214 1"/>
                <a:gd name="f273" fmla="*/ 2698779 f215 1"/>
                <a:gd name="f274" fmla="*/ 1892309 f214 1"/>
                <a:gd name="f275" fmla="*/ 2903537 f215 1"/>
                <a:gd name="f276" fmla="*/ 1722516 f214 1"/>
                <a:gd name="f277" fmla="*/ 3269061 f215 1"/>
                <a:gd name="f278" fmla="*/ 1337327 f214 1"/>
                <a:gd name="f279" fmla="*/ 3424928 f215 1"/>
                <a:gd name="f280" fmla="*/ 1122508 f214 1"/>
                <a:gd name="f281" fmla="*/ 3557622 f215 1"/>
                <a:gd name="f282" fmla="*/ 893226 f214 1"/>
                <a:gd name="f283" fmla="*/ 3587019 f215 1"/>
                <a:gd name="f284" fmla="*/ 833929 f214 1"/>
                <a:gd name="f285" fmla="*/ 3601310 f215 1"/>
                <a:gd name="f286" fmla="*/ 804040 f214 1"/>
                <a:gd name="f287" fmla="*/ 3614885 f215 1"/>
                <a:gd name="f288" fmla="*/ 773861 f214 1"/>
                <a:gd name="f289" fmla="*/ 3640812 f215 1"/>
                <a:gd name="f290" fmla="*/ 713022 f214 1"/>
                <a:gd name="f291" fmla="*/ 3665105 f215 1"/>
                <a:gd name="f292" fmla="*/ 651506 f214 1"/>
                <a:gd name="f293" fmla="*/ 3744110 f215 1"/>
                <a:gd name="f294" fmla="*/ 399567 f214 1"/>
                <a:gd name="f295" fmla="*/ 3792123 f215 1"/>
                <a:gd name="f296" fmla="*/ 140444 f214 1"/>
                <a:gd name="f297" fmla="*/ f216 1 f2"/>
                <a:gd name="f298" fmla="*/ f219 1 3832270"/>
                <a:gd name="f299" fmla="*/ f220 1 2876136"/>
                <a:gd name="f300" fmla="*/ f221 1 3832270"/>
                <a:gd name="f301" fmla="*/ f222 1 3832270"/>
                <a:gd name="f302" fmla="*/ f223 1 2876136"/>
                <a:gd name="f303" fmla="*/ f224 1 3832270"/>
                <a:gd name="f304" fmla="*/ f225 1 2876136"/>
                <a:gd name="f305" fmla="*/ f226 1 3832270"/>
                <a:gd name="f306" fmla="*/ f227 1 2876136"/>
                <a:gd name="f307" fmla="*/ f228 1 3832270"/>
                <a:gd name="f308" fmla="*/ f229 1 2876136"/>
                <a:gd name="f309" fmla="*/ f230 1 3832270"/>
                <a:gd name="f310" fmla="*/ f231 1 2876136"/>
                <a:gd name="f311" fmla="*/ f232 1 3832270"/>
                <a:gd name="f312" fmla="*/ f233 1 2876136"/>
                <a:gd name="f313" fmla="*/ f234 1 3832270"/>
                <a:gd name="f314" fmla="*/ f235 1 2876136"/>
                <a:gd name="f315" fmla="*/ f236 1 3832270"/>
                <a:gd name="f316" fmla="*/ f237 1 2876136"/>
                <a:gd name="f317" fmla="*/ f238 1 3832270"/>
                <a:gd name="f318" fmla="*/ f239 1 2876136"/>
                <a:gd name="f319" fmla="*/ f240 1 3832270"/>
                <a:gd name="f320" fmla="*/ f241 1 2876136"/>
                <a:gd name="f321" fmla="*/ f242 1 3832270"/>
                <a:gd name="f322" fmla="*/ f243 1 2876136"/>
                <a:gd name="f323" fmla="*/ f244 1 3832270"/>
                <a:gd name="f324" fmla="*/ f245 1 2876136"/>
                <a:gd name="f325" fmla="*/ f246 1 3832270"/>
                <a:gd name="f326" fmla="*/ f247 1 2876136"/>
                <a:gd name="f327" fmla="*/ f248 1 3832270"/>
                <a:gd name="f328" fmla="*/ f249 1 2876136"/>
                <a:gd name="f329" fmla="*/ f250 1 3832270"/>
                <a:gd name="f330" fmla="*/ f251 1 2876136"/>
                <a:gd name="f331" fmla="*/ f252 1 2876136"/>
                <a:gd name="f332" fmla="*/ f253 1 3832270"/>
                <a:gd name="f333" fmla="*/ f254 1 2876136"/>
                <a:gd name="f334" fmla="*/ f255 1 3832270"/>
                <a:gd name="f335" fmla="*/ f256 1 2876136"/>
                <a:gd name="f336" fmla="*/ f257 1 3832270"/>
                <a:gd name="f337" fmla="*/ f258 1 2876136"/>
                <a:gd name="f338" fmla="*/ f259 1 3832270"/>
                <a:gd name="f339" fmla="*/ f260 1 2876136"/>
                <a:gd name="f340" fmla="*/ f261 1 3832270"/>
                <a:gd name="f341" fmla="*/ f262 1 2876136"/>
                <a:gd name="f342" fmla="*/ f263 1 3832270"/>
                <a:gd name="f343" fmla="*/ f264 1 2876136"/>
                <a:gd name="f344" fmla="*/ f265 1 3832270"/>
                <a:gd name="f345" fmla="*/ f266 1 2876136"/>
                <a:gd name="f346" fmla="*/ f267 1 3832270"/>
                <a:gd name="f347" fmla="*/ f268 1 2876136"/>
                <a:gd name="f348" fmla="*/ f269 1 3832270"/>
                <a:gd name="f349" fmla="*/ f270 1 2876136"/>
                <a:gd name="f350" fmla="*/ f271 1 3832270"/>
                <a:gd name="f351" fmla="*/ f272 1 2876136"/>
                <a:gd name="f352" fmla="*/ f273 1 3832270"/>
                <a:gd name="f353" fmla="*/ f274 1 2876136"/>
                <a:gd name="f354" fmla="*/ f275 1 3832270"/>
                <a:gd name="f355" fmla="*/ f276 1 2876136"/>
                <a:gd name="f356" fmla="*/ f277 1 3832270"/>
                <a:gd name="f357" fmla="*/ f278 1 2876136"/>
                <a:gd name="f358" fmla="*/ f279 1 3832270"/>
                <a:gd name="f359" fmla="*/ f280 1 2876136"/>
                <a:gd name="f360" fmla="*/ f281 1 3832270"/>
                <a:gd name="f361" fmla="*/ f282 1 2876136"/>
                <a:gd name="f362" fmla="*/ f283 1 3832270"/>
                <a:gd name="f363" fmla="*/ f284 1 2876136"/>
                <a:gd name="f364" fmla="*/ f285 1 3832270"/>
                <a:gd name="f365" fmla="*/ f286 1 2876136"/>
                <a:gd name="f366" fmla="*/ f287 1 3832270"/>
                <a:gd name="f367" fmla="*/ f288 1 2876136"/>
                <a:gd name="f368" fmla="*/ f289 1 3832270"/>
                <a:gd name="f369" fmla="*/ f290 1 2876136"/>
                <a:gd name="f370" fmla="*/ f291 1 3832270"/>
                <a:gd name="f371" fmla="*/ f292 1 2876136"/>
                <a:gd name="f372" fmla="*/ f293 1 3832270"/>
                <a:gd name="f373" fmla="*/ f294 1 2876136"/>
                <a:gd name="f374" fmla="*/ f295 1 3832270"/>
                <a:gd name="f375" fmla="*/ f296 1 2876136"/>
                <a:gd name="f376" fmla="*/ f5 1 f217"/>
                <a:gd name="f377" fmla="*/ f6 1 f217"/>
                <a:gd name="f378" fmla="*/ f5 1 f218"/>
                <a:gd name="f379" fmla="*/ f7 1 f218"/>
                <a:gd name="f380" fmla="+- f297 0 f1"/>
                <a:gd name="f381" fmla="*/ f298 1 f217"/>
                <a:gd name="f382" fmla="*/ f299 1 f218"/>
                <a:gd name="f383" fmla="*/ f300 1 f217"/>
                <a:gd name="f384" fmla="*/ f301 1 f217"/>
                <a:gd name="f385" fmla="*/ f302 1 f218"/>
                <a:gd name="f386" fmla="*/ f303 1 f217"/>
                <a:gd name="f387" fmla="*/ f304 1 f218"/>
                <a:gd name="f388" fmla="*/ f305 1 f217"/>
                <a:gd name="f389" fmla="*/ f306 1 f218"/>
                <a:gd name="f390" fmla="*/ f307 1 f217"/>
                <a:gd name="f391" fmla="*/ f308 1 f218"/>
                <a:gd name="f392" fmla="*/ f309 1 f217"/>
                <a:gd name="f393" fmla="*/ f310 1 f218"/>
                <a:gd name="f394" fmla="*/ f311 1 f217"/>
                <a:gd name="f395" fmla="*/ f312 1 f218"/>
                <a:gd name="f396" fmla="*/ f313 1 f217"/>
                <a:gd name="f397" fmla="*/ f314 1 f218"/>
                <a:gd name="f398" fmla="*/ f315 1 f217"/>
                <a:gd name="f399" fmla="*/ f316 1 f218"/>
                <a:gd name="f400" fmla="*/ f317 1 f217"/>
                <a:gd name="f401" fmla="*/ f318 1 f218"/>
                <a:gd name="f402" fmla="*/ f319 1 f217"/>
                <a:gd name="f403" fmla="*/ f320 1 f218"/>
                <a:gd name="f404" fmla="*/ f321 1 f217"/>
                <a:gd name="f405" fmla="*/ f322 1 f218"/>
                <a:gd name="f406" fmla="*/ f323 1 f217"/>
                <a:gd name="f407" fmla="*/ f324 1 f218"/>
                <a:gd name="f408" fmla="*/ f325 1 f217"/>
                <a:gd name="f409" fmla="*/ f326 1 f218"/>
                <a:gd name="f410" fmla="*/ f327 1 f217"/>
                <a:gd name="f411" fmla="*/ f328 1 f218"/>
                <a:gd name="f412" fmla="*/ f329 1 f217"/>
                <a:gd name="f413" fmla="*/ f330 1 f218"/>
                <a:gd name="f414" fmla="*/ f331 1 f218"/>
                <a:gd name="f415" fmla="*/ f332 1 f217"/>
                <a:gd name="f416" fmla="*/ f333 1 f218"/>
                <a:gd name="f417" fmla="*/ f334 1 f217"/>
                <a:gd name="f418" fmla="*/ f335 1 f218"/>
                <a:gd name="f419" fmla="*/ f336 1 f217"/>
                <a:gd name="f420" fmla="*/ f337 1 f218"/>
                <a:gd name="f421" fmla="*/ f338 1 f217"/>
                <a:gd name="f422" fmla="*/ f339 1 f218"/>
                <a:gd name="f423" fmla="*/ f340 1 f217"/>
                <a:gd name="f424" fmla="*/ f341 1 f218"/>
                <a:gd name="f425" fmla="*/ f342 1 f217"/>
                <a:gd name="f426" fmla="*/ f343 1 f218"/>
                <a:gd name="f427" fmla="*/ f344 1 f217"/>
                <a:gd name="f428" fmla="*/ f345 1 f218"/>
                <a:gd name="f429" fmla="*/ f346 1 f217"/>
                <a:gd name="f430" fmla="*/ f347 1 f218"/>
                <a:gd name="f431" fmla="*/ f348 1 f217"/>
                <a:gd name="f432" fmla="*/ f349 1 f218"/>
                <a:gd name="f433" fmla="*/ f350 1 f217"/>
                <a:gd name="f434" fmla="*/ f351 1 f218"/>
                <a:gd name="f435" fmla="*/ f352 1 f217"/>
                <a:gd name="f436" fmla="*/ f353 1 f218"/>
                <a:gd name="f437" fmla="*/ f354 1 f217"/>
                <a:gd name="f438" fmla="*/ f355 1 f218"/>
                <a:gd name="f439" fmla="*/ f356 1 f217"/>
                <a:gd name="f440" fmla="*/ f357 1 f218"/>
                <a:gd name="f441" fmla="*/ f358 1 f217"/>
                <a:gd name="f442" fmla="*/ f359 1 f218"/>
                <a:gd name="f443" fmla="*/ f360 1 f217"/>
                <a:gd name="f444" fmla="*/ f361 1 f218"/>
                <a:gd name="f445" fmla="*/ f362 1 f217"/>
                <a:gd name="f446" fmla="*/ f363 1 f218"/>
                <a:gd name="f447" fmla="*/ f364 1 f217"/>
                <a:gd name="f448" fmla="*/ f365 1 f218"/>
                <a:gd name="f449" fmla="*/ f366 1 f217"/>
                <a:gd name="f450" fmla="*/ f367 1 f218"/>
                <a:gd name="f451" fmla="*/ f368 1 f217"/>
                <a:gd name="f452" fmla="*/ f369 1 f218"/>
                <a:gd name="f453" fmla="*/ f370 1 f217"/>
                <a:gd name="f454" fmla="*/ f371 1 f218"/>
                <a:gd name="f455" fmla="*/ f372 1 f217"/>
                <a:gd name="f456" fmla="*/ f373 1 f218"/>
                <a:gd name="f457" fmla="*/ f374 1 f217"/>
                <a:gd name="f458" fmla="*/ f375 1 f218"/>
                <a:gd name="f459" fmla="*/ f376 f212 1"/>
                <a:gd name="f460" fmla="*/ f377 f212 1"/>
                <a:gd name="f461" fmla="*/ f379 f213 1"/>
                <a:gd name="f462" fmla="*/ f378 f213 1"/>
                <a:gd name="f463" fmla="*/ f381 f212 1"/>
                <a:gd name="f464" fmla="*/ f382 f213 1"/>
                <a:gd name="f465" fmla="*/ f383 f212 1"/>
                <a:gd name="f466" fmla="*/ f384 f212 1"/>
                <a:gd name="f467" fmla="*/ f385 f213 1"/>
                <a:gd name="f468" fmla="*/ f386 f212 1"/>
                <a:gd name="f469" fmla="*/ f387 f213 1"/>
                <a:gd name="f470" fmla="*/ f388 f212 1"/>
                <a:gd name="f471" fmla="*/ f389 f213 1"/>
                <a:gd name="f472" fmla="*/ f390 f212 1"/>
                <a:gd name="f473" fmla="*/ f391 f213 1"/>
                <a:gd name="f474" fmla="*/ f392 f212 1"/>
                <a:gd name="f475" fmla="*/ f393 f213 1"/>
                <a:gd name="f476" fmla="*/ f394 f212 1"/>
                <a:gd name="f477" fmla="*/ f395 f213 1"/>
                <a:gd name="f478" fmla="*/ f396 f212 1"/>
                <a:gd name="f479" fmla="*/ f397 f213 1"/>
                <a:gd name="f480" fmla="*/ f398 f212 1"/>
                <a:gd name="f481" fmla="*/ f399 f213 1"/>
                <a:gd name="f482" fmla="*/ f400 f212 1"/>
                <a:gd name="f483" fmla="*/ f401 f213 1"/>
                <a:gd name="f484" fmla="*/ f402 f212 1"/>
                <a:gd name="f485" fmla="*/ f403 f213 1"/>
                <a:gd name="f486" fmla="*/ f404 f212 1"/>
                <a:gd name="f487" fmla="*/ f405 f213 1"/>
                <a:gd name="f488" fmla="*/ f406 f212 1"/>
                <a:gd name="f489" fmla="*/ f407 f213 1"/>
                <a:gd name="f490" fmla="*/ f408 f212 1"/>
                <a:gd name="f491" fmla="*/ f409 f213 1"/>
                <a:gd name="f492" fmla="*/ f410 f212 1"/>
                <a:gd name="f493" fmla="*/ f411 f213 1"/>
                <a:gd name="f494" fmla="*/ f412 f212 1"/>
                <a:gd name="f495" fmla="*/ f413 f213 1"/>
                <a:gd name="f496" fmla="*/ f414 f213 1"/>
                <a:gd name="f497" fmla="*/ f415 f212 1"/>
                <a:gd name="f498" fmla="*/ f416 f213 1"/>
                <a:gd name="f499" fmla="*/ f417 f212 1"/>
                <a:gd name="f500" fmla="*/ f418 f213 1"/>
                <a:gd name="f501" fmla="*/ f419 f212 1"/>
                <a:gd name="f502" fmla="*/ f420 f213 1"/>
                <a:gd name="f503" fmla="*/ f421 f212 1"/>
                <a:gd name="f504" fmla="*/ f422 f213 1"/>
                <a:gd name="f505" fmla="*/ f423 f212 1"/>
                <a:gd name="f506" fmla="*/ f424 f213 1"/>
                <a:gd name="f507" fmla="*/ f425 f212 1"/>
                <a:gd name="f508" fmla="*/ f426 f213 1"/>
                <a:gd name="f509" fmla="*/ f427 f212 1"/>
                <a:gd name="f510" fmla="*/ f428 f213 1"/>
                <a:gd name="f511" fmla="*/ f429 f212 1"/>
                <a:gd name="f512" fmla="*/ f430 f213 1"/>
                <a:gd name="f513" fmla="*/ f431 f212 1"/>
                <a:gd name="f514" fmla="*/ f432 f213 1"/>
                <a:gd name="f515" fmla="*/ f433 f212 1"/>
                <a:gd name="f516" fmla="*/ f434 f213 1"/>
                <a:gd name="f517" fmla="*/ f435 f212 1"/>
                <a:gd name="f518" fmla="*/ f436 f213 1"/>
                <a:gd name="f519" fmla="*/ f437 f212 1"/>
                <a:gd name="f520" fmla="*/ f438 f213 1"/>
                <a:gd name="f521" fmla="*/ f439 f212 1"/>
                <a:gd name="f522" fmla="*/ f440 f213 1"/>
                <a:gd name="f523" fmla="*/ f441 f212 1"/>
                <a:gd name="f524" fmla="*/ f442 f213 1"/>
                <a:gd name="f525" fmla="*/ f443 f212 1"/>
                <a:gd name="f526" fmla="*/ f444 f213 1"/>
                <a:gd name="f527" fmla="*/ f445 f212 1"/>
                <a:gd name="f528" fmla="*/ f446 f213 1"/>
                <a:gd name="f529" fmla="*/ f447 f212 1"/>
                <a:gd name="f530" fmla="*/ f448 f213 1"/>
                <a:gd name="f531" fmla="*/ f449 f212 1"/>
                <a:gd name="f532" fmla="*/ f450 f213 1"/>
                <a:gd name="f533" fmla="*/ f451 f212 1"/>
                <a:gd name="f534" fmla="*/ f452 f213 1"/>
                <a:gd name="f535" fmla="*/ f453 f212 1"/>
                <a:gd name="f536" fmla="*/ f454 f213 1"/>
                <a:gd name="f537" fmla="*/ f455 f212 1"/>
                <a:gd name="f538" fmla="*/ f456 f213 1"/>
                <a:gd name="f539" fmla="*/ f457 f212 1"/>
                <a:gd name="f540" fmla="*/ f458 f2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0">
                  <a:pos x="f463" y="f464"/>
                </a:cxn>
                <a:cxn ang="f380">
                  <a:pos x="f465" y="f464"/>
                </a:cxn>
                <a:cxn ang="f380">
                  <a:pos x="f466" y="f467"/>
                </a:cxn>
                <a:cxn ang="f380">
                  <a:pos x="f468" y="f469"/>
                </a:cxn>
                <a:cxn ang="f380">
                  <a:pos x="f470" y="f471"/>
                </a:cxn>
                <a:cxn ang="f380">
                  <a:pos x="f472" y="f473"/>
                </a:cxn>
                <a:cxn ang="f380">
                  <a:pos x="f474" y="f475"/>
                </a:cxn>
                <a:cxn ang="f380">
                  <a:pos x="f476" y="f477"/>
                </a:cxn>
                <a:cxn ang="f380">
                  <a:pos x="f478" y="f479"/>
                </a:cxn>
                <a:cxn ang="f380">
                  <a:pos x="f480" y="f481"/>
                </a:cxn>
                <a:cxn ang="f380">
                  <a:pos x="f482" y="f483"/>
                </a:cxn>
                <a:cxn ang="f380">
                  <a:pos x="f484" y="f485"/>
                </a:cxn>
                <a:cxn ang="f380">
                  <a:pos x="f486" y="f487"/>
                </a:cxn>
                <a:cxn ang="f380">
                  <a:pos x="f488" y="f489"/>
                </a:cxn>
                <a:cxn ang="f380">
                  <a:pos x="f490" y="f491"/>
                </a:cxn>
                <a:cxn ang="f380">
                  <a:pos x="f492" y="f493"/>
                </a:cxn>
                <a:cxn ang="f380">
                  <a:pos x="f494" y="f495"/>
                </a:cxn>
                <a:cxn ang="f380">
                  <a:pos x="f494" y="f496"/>
                </a:cxn>
                <a:cxn ang="f380">
                  <a:pos x="f497" y="f498"/>
                </a:cxn>
                <a:cxn ang="f380">
                  <a:pos x="f499" y="f500"/>
                </a:cxn>
                <a:cxn ang="f380">
                  <a:pos x="f501" y="f502"/>
                </a:cxn>
                <a:cxn ang="f380">
                  <a:pos x="f503" y="f504"/>
                </a:cxn>
                <a:cxn ang="f380">
                  <a:pos x="f505" y="f506"/>
                </a:cxn>
                <a:cxn ang="f380">
                  <a:pos x="f507" y="f508"/>
                </a:cxn>
                <a:cxn ang="f380">
                  <a:pos x="f509" y="f510"/>
                </a:cxn>
                <a:cxn ang="f380">
                  <a:pos x="f511" y="f512"/>
                </a:cxn>
                <a:cxn ang="f380">
                  <a:pos x="f513" y="f514"/>
                </a:cxn>
                <a:cxn ang="f380">
                  <a:pos x="f515" y="f516"/>
                </a:cxn>
                <a:cxn ang="f380">
                  <a:pos x="f517" y="f518"/>
                </a:cxn>
                <a:cxn ang="f380">
                  <a:pos x="f519" y="f520"/>
                </a:cxn>
                <a:cxn ang="f380">
                  <a:pos x="f521" y="f522"/>
                </a:cxn>
                <a:cxn ang="f380">
                  <a:pos x="f523" y="f524"/>
                </a:cxn>
                <a:cxn ang="f380">
                  <a:pos x="f525" y="f526"/>
                </a:cxn>
                <a:cxn ang="f380">
                  <a:pos x="f527" y="f528"/>
                </a:cxn>
                <a:cxn ang="f380">
                  <a:pos x="f529" y="f530"/>
                </a:cxn>
                <a:cxn ang="f380">
                  <a:pos x="f531" y="f532"/>
                </a:cxn>
                <a:cxn ang="f380">
                  <a:pos x="f533" y="f534"/>
                </a:cxn>
                <a:cxn ang="f380">
                  <a:pos x="f535" y="f536"/>
                </a:cxn>
                <a:cxn ang="f380">
                  <a:pos x="f537" y="f538"/>
                </a:cxn>
                <a:cxn ang="f380">
                  <a:pos x="f539" y="f540"/>
                </a:cxn>
              </a:cxnLst>
              <a:rect l="f459" t="f462" r="f460" b="f461"/>
              <a:pathLst>
                <a:path w="3832270" h="287613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lnTo>
                    <a:pt x="f5" y="f89"/>
                  </a:lnTo>
                  <a:lnTo>
                    <a:pt x="f5" y="f90"/>
                  </a:lnTo>
                  <a:lnTo>
                    <a:pt x="f91" y="f92"/>
                  </a:ln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132"/>
                    <a:pt x="f133" y="f134"/>
                  </a:cubicBezTo>
                  <a:cubicBezTo>
                    <a:pt x="f135" y="f136"/>
                    <a:pt x="f137" y="f138"/>
                    <a:pt x="f139" y="f140"/>
                  </a:cubicBezTo>
                  <a:cubicBezTo>
                    <a:pt x="f141" y="f142"/>
                    <a:pt x="f143" y="f144"/>
                    <a:pt x="f145" y="f146"/>
                  </a:cubicBezTo>
                  <a:cubicBezTo>
                    <a:pt x="f147" y="f148"/>
                    <a:pt x="f149" y="f150"/>
                    <a:pt x="f151" y="f152"/>
                  </a:cubicBezTo>
                  <a:cubicBezTo>
                    <a:pt x="f153" y="f154"/>
                    <a:pt x="f155" y="f156"/>
                    <a:pt x="f157" y="f158"/>
                  </a:cubicBezTo>
                  <a:cubicBezTo>
                    <a:pt x="f159" y="f160"/>
                    <a:pt x="f161" y="f162"/>
                    <a:pt x="f163" y="f164"/>
                  </a:cubicBezTo>
                  <a:cubicBezTo>
                    <a:pt x="f165" y="f166"/>
                    <a:pt x="f167" y="f168"/>
                    <a:pt x="f169" y="f170"/>
                  </a:cubicBezTo>
                  <a:cubicBezTo>
                    <a:pt x="f171" y="f172"/>
                    <a:pt x="f173" y="f174"/>
                    <a:pt x="f175" y="f176"/>
                  </a:cubicBezTo>
                  <a:cubicBezTo>
                    <a:pt x="f177" y="f178"/>
                    <a:pt x="f179" y="f180"/>
                    <a:pt x="f181" y="f182"/>
                  </a:cubicBezTo>
                  <a:lnTo>
                    <a:pt x="f183" y="f184"/>
                  </a:lnTo>
                  <a:lnTo>
                    <a:pt x="f185" y="f186"/>
                  </a:lnTo>
                  <a:cubicBezTo>
                    <a:pt x="f187" y="f188"/>
                    <a:pt x="f189" y="f190"/>
                    <a:pt x="f191" y="f192"/>
                  </a:cubicBezTo>
                  <a:cubicBezTo>
                    <a:pt x="f193" y="f194"/>
                    <a:pt x="f195" y="f196"/>
                    <a:pt x="f197" y="f198"/>
                  </a:cubicBezTo>
                  <a:cubicBezTo>
                    <a:pt x="f199" y="f200"/>
                    <a:pt x="f201" y="f202"/>
                    <a:pt x="f203" y="f204"/>
                  </a:cubicBezTo>
                  <a:cubicBezTo>
                    <a:pt x="f205" y="f206"/>
                    <a:pt x="f207" y="f208"/>
                    <a:pt x="f209" y="f21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pic>
        <p:nvPicPr>
          <p:cNvPr id="11" name="Content Placeholder 4" descr="A black swoosh logo on a green background&#10;&#10;Description automatically generated">
            <a:extLst>
              <a:ext uri="{FF2B5EF4-FFF2-40B4-BE49-F238E27FC236}">
                <a16:creationId xmlns:a16="http://schemas.microsoft.com/office/drawing/2014/main" id="{595E697B-29B3-5F96-C48F-D3C4A24627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974" y="2837712"/>
            <a:ext cx="4838090" cy="3217334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12" name="Group 21">
            <a:extLst>
              <a:ext uri="{FF2B5EF4-FFF2-40B4-BE49-F238E27FC236}">
                <a16:creationId xmlns:a16="http://schemas.microsoft.com/office/drawing/2014/main" id="{742A36FC-2D09-5A59-8748-AABEE09CDAED}"/>
              </a:ext>
            </a:extLst>
          </p:cNvPr>
          <p:cNvGrpSpPr/>
          <p:nvPr/>
        </p:nvGrpSpPr>
        <p:grpSpPr>
          <a:xfrm>
            <a:off x="8906191" y="0"/>
            <a:ext cx="3282248" cy="2837711"/>
            <a:chOff x="8906191" y="0"/>
            <a:chExt cx="3282248" cy="2837711"/>
          </a:xfrm>
        </p:grpSpPr>
        <p:sp>
          <p:nvSpPr>
            <p:cNvPr id="13" name="Freeform: Shape 22">
              <a:extLst>
                <a:ext uri="{FF2B5EF4-FFF2-40B4-BE49-F238E27FC236}">
                  <a16:creationId xmlns:a16="http://schemas.microsoft.com/office/drawing/2014/main" id="{CED35FAC-2605-D314-BC4E-FA01957E8414}"/>
                </a:ext>
              </a:extLst>
            </p:cNvPr>
            <p:cNvSpPr/>
            <p:nvPr/>
          </p:nvSpPr>
          <p:spPr>
            <a:xfrm flipH="1">
              <a:off x="8906191" y="5422"/>
              <a:ext cx="3282247" cy="28322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14948"/>
                <a:gd name="f7" fmla="val 2170178"/>
                <a:gd name="f8" fmla="val 2466091"/>
                <a:gd name="f9" fmla="val 2512286"/>
                <a:gd name="f10" fmla="val 12375"/>
                <a:gd name="f11" fmla="val 2481760"/>
                <a:gd name="f12" fmla="val 133161"/>
                <a:gd name="f13" fmla="val 2442526"/>
                <a:gd name="f14" fmla="val 252239"/>
                <a:gd name="f15" fmla="val 2394961"/>
                <a:gd name="f16" fmla="val 368660"/>
                <a:gd name="f17" fmla="val 2363109"/>
                <a:gd name="f18" fmla="val 446208"/>
                <a:gd name="f19" fmla="val 2328603"/>
                <a:gd name="f20" fmla="val 523039"/>
                <a:gd name="f21" fmla="val 2289734"/>
                <a:gd name="f22" fmla="val 598078"/>
                <a:gd name="f23" fmla="val 2251436"/>
                <a:gd name="f24" fmla="val 673387"/>
                <a:gd name="f25" fmla="val 2209251"/>
                <a:gd name="f26" fmla="val 747083"/>
                <a:gd name="f27" fmla="val 2163747"/>
                <a:gd name="f28" fmla="val 819078"/>
                <a:gd name="f29" fmla="val 2072646"/>
                <a:gd name="f30" fmla="val 962979"/>
                <a:gd name="f31" fmla="val 1968652"/>
                <a:gd name="f32" fmla="val 1100611"/>
                <a:gd name="f33" fmla="val 1852241"/>
                <a:gd name="f34" fmla="val 1228932"/>
                <a:gd name="f35" fmla="val 1793748"/>
                <a:gd name="f36" fmla="val 1292868"/>
                <a:gd name="f37" fmla="val 1732698"/>
                <a:gd name="f38" fmla="val 1354923"/>
                <a:gd name="f39" fmla="val 1668235"/>
                <a:gd name="f40" fmla="val 1413844"/>
                <a:gd name="f41" fmla="val 1652214"/>
                <a:gd name="f42" fmla="val 1428709"/>
                <a:gd name="f43" fmla="val 1636100"/>
                <a:gd name="f44" fmla="val 1443395"/>
                <a:gd name="f45" fmla="val 1619510"/>
                <a:gd name="f46" fmla="val 1457722"/>
                <a:gd name="f47" fmla="val 1603015"/>
                <a:gd name="f48" fmla="val 1472140"/>
                <a:gd name="f49" fmla="val 1586805"/>
                <a:gd name="f50" fmla="val 1486825"/>
                <a:gd name="f51" fmla="val 1569835"/>
                <a:gd name="f52" fmla="val 1500704"/>
                <a:gd name="f53" fmla="val 1536276"/>
                <a:gd name="f54" fmla="val 1528911"/>
                <a:gd name="f55" fmla="val 1501865"/>
                <a:gd name="f56" fmla="val 1556223"/>
                <a:gd name="f57" fmla="val 1467169"/>
                <a:gd name="f58" fmla="val 1583266"/>
                <a:gd name="f59" fmla="val 1327719"/>
                <a:gd name="f60" fmla="val 1690722"/>
                <a:gd name="f61" fmla="val 1177085"/>
                <a:gd name="f62" fmla="val 1785910"/>
                <a:gd name="f63" fmla="val 1018393"/>
                <a:gd name="f64" fmla="val 1867576"/>
                <a:gd name="f65" fmla="val 780425"/>
                <a:gd name="f66" fmla="val 1990142"/>
                <a:gd name="f67" fmla="val 522567"/>
                <a:gd name="f68" fmla="val 2080875"/>
                <a:gd name="f69" fmla="val 255857"/>
                <a:gd name="f70" fmla="val 2133049"/>
                <a:gd name="f71" fmla="val 1940056"/>
                <a:gd name="f72" fmla="val 201609"/>
                <a:gd name="f73" fmla="val 1902856"/>
                <a:gd name="f74" fmla="val 282186"/>
                <a:gd name="f75" fmla="val 1884231"/>
                <a:gd name="f76" fmla="val 362102"/>
                <a:gd name="f77" fmla="val 1863008"/>
                <a:gd name="f78" fmla="val 440974"/>
                <a:gd name="f79" fmla="val 1838472"/>
                <a:gd name="f80" fmla="val 519848"/>
                <a:gd name="f81" fmla="val 1814027"/>
                <a:gd name="f82" fmla="val 597771"/>
                <a:gd name="f83" fmla="val 1786627"/>
                <a:gd name="f84" fmla="val 674558"/>
                <a:gd name="f85" fmla="val 1756359"/>
                <a:gd name="f86" fmla="val 751250"/>
                <a:gd name="f87" fmla="val 1726003"/>
                <a:gd name="f88" fmla="val 826900"/>
                <a:gd name="f89" fmla="val 1692870"/>
                <a:gd name="f90" fmla="val 901222"/>
                <a:gd name="f91" fmla="val 1657142"/>
                <a:gd name="f92" fmla="val 1049865"/>
                <a:gd name="f93" fmla="val 1585774"/>
                <a:gd name="f94" fmla="val 1193581"/>
                <a:gd name="f95" fmla="val 1504376"/>
                <a:gd name="f96" fmla="val 1330943"/>
                <a:gd name="f97" fmla="val 1413396"/>
                <a:gd name="f98" fmla="val 1365165"/>
                <a:gd name="f99" fmla="val 1390563"/>
                <a:gd name="f100" fmla="val 1399293"/>
                <a:gd name="f101" fmla="val 1367370"/>
                <a:gd name="f102" fmla="val 1432566"/>
                <a:gd name="f103" fmla="val 1343193"/>
                <a:gd name="f104" fmla="val 1449441"/>
                <a:gd name="f105" fmla="val 1331373"/>
                <a:gd name="f106" fmla="val 1465936"/>
                <a:gd name="f107" fmla="val 1319104"/>
                <a:gd name="f108" fmla="val 1482527"/>
                <a:gd name="f109" fmla="val 1306926"/>
                <a:gd name="f110" fmla="val 1499210"/>
                <a:gd name="f111" fmla="val 1294837"/>
                <a:gd name="f112" fmla="val 1515611"/>
                <a:gd name="f113" fmla="val 1282391"/>
                <a:gd name="f114" fmla="val 1531821"/>
                <a:gd name="f115" fmla="val 1269765"/>
                <a:gd name="f116" fmla="val 1596947"/>
                <a:gd name="f117" fmla="val 1219350"/>
                <a:gd name="f118" fmla="val 1660652"/>
                <a:gd name="f119" fmla="val 1167055"/>
                <a:gd name="f120" fmla="val 1721986"/>
                <a:gd name="f121" fmla="val 1112073"/>
                <a:gd name="f122" fmla="val 1844940"/>
                <a:gd name="f123" fmla="val 1002469"/>
                <a:gd name="f124" fmla="val 1958983"/>
                <a:gd name="f125" fmla="val 882926"/>
                <a:gd name="f126" fmla="val 2061460"/>
                <a:gd name="f127" fmla="val 754336"/>
                <a:gd name="f128" fmla="val 2112652"/>
                <a:gd name="f129" fmla="val 690042"/>
                <a:gd name="f130" fmla="val 2161094"/>
                <a:gd name="f131" fmla="val 623510"/>
                <a:gd name="f132" fmla="val 2206218"/>
                <a:gd name="f133" fmla="val 554827"/>
                <a:gd name="f134" fmla="val 2250583"/>
                <a:gd name="f135" fmla="val 485787"/>
                <a:gd name="f136" fmla="val 2292484"/>
                <a:gd name="f137" fmla="val 415046"/>
                <a:gd name="f138" fmla="val 2329455"/>
                <a:gd name="f139" fmla="val 341886"/>
                <a:gd name="f140" fmla="val 2339030"/>
                <a:gd name="f141" fmla="val 323709"/>
                <a:gd name="f142" fmla="val 2347941"/>
                <a:gd name="f143" fmla="val 305261"/>
                <a:gd name="f144" fmla="val 2356757"/>
                <a:gd name="f145" fmla="val 286815"/>
                <a:gd name="f146" fmla="val 2370030"/>
                <a:gd name="f147" fmla="val 259056"/>
                <a:gd name="f148" fmla="val 2382637"/>
                <a:gd name="f149" fmla="val 231028"/>
                <a:gd name="f150" fmla="val 2390885"/>
                <a:gd name="f151" fmla="val 212312"/>
                <a:gd name="f152" fmla="val 2399227"/>
                <a:gd name="f153" fmla="val 193598"/>
                <a:gd name="f154" fmla="val 2406716"/>
                <a:gd name="f155" fmla="val 174525"/>
                <a:gd name="f156" fmla="val 2414206"/>
                <a:gd name="f157" fmla="val 155452"/>
                <a:gd name="f158" fmla="val 2422453"/>
                <a:gd name="f159" fmla="val 136646"/>
                <a:gd name="f160" fmla="val 2429278"/>
                <a:gd name="f161" fmla="val 117393"/>
                <a:gd name="f162" fmla="+- 0 0 -90"/>
                <a:gd name="f163" fmla="*/ f3 1 2514948"/>
                <a:gd name="f164" fmla="*/ f4 1 2170178"/>
                <a:gd name="f165" fmla="+- f7 0 f5"/>
                <a:gd name="f166" fmla="+- f6 0 f5"/>
                <a:gd name="f167" fmla="*/ f162 f0 1"/>
                <a:gd name="f168" fmla="*/ f166 1 2514948"/>
                <a:gd name="f169" fmla="*/ f165 1 2170178"/>
                <a:gd name="f170" fmla="*/ 2466091 f166 1"/>
                <a:gd name="f171" fmla="*/ 0 f165 1"/>
                <a:gd name="f172" fmla="*/ 2514948 f166 1"/>
                <a:gd name="f173" fmla="*/ 2512286 f166 1"/>
                <a:gd name="f174" fmla="*/ 12375 f165 1"/>
                <a:gd name="f175" fmla="*/ 2394961 f166 1"/>
                <a:gd name="f176" fmla="*/ 368660 f165 1"/>
                <a:gd name="f177" fmla="*/ 2289734 f166 1"/>
                <a:gd name="f178" fmla="*/ 598078 f165 1"/>
                <a:gd name="f179" fmla="*/ 2163747 f166 1"/>
                <a:gd name="f180" fmla="*/ 819078 f165 1"/>
                <a:gd name="f181" fmla="*/ 1852241 f166 1"/>
                <a:gd name="f182" fmla="*/ 1228932 f165 1"/>
                <a:gd name="f183" fmla="*/ 1668235 f166 1"/>
                <a:gd name="f184" fmla="*/ 1413844 f165 1"/>
                <a:gd name="f185" fmla="*/ 1619510 f166 1"/>
                <a:gd name="f186" fmla="*/ 1457722 f165 1"/>
                <a:gd name="f187" fmla="*/ 1569835 f166 1"/>
                <a:gd name="f188" fmla="*/ 1500704 f165 1"/>
                <a:gd name="f189" fmla="*/ 1467169 f166 1"/>
                <a:gd name="f190" fmla="*/ 1583266 f165 1"/>
                <a:gd name="f191" fmla="*/ 1018393 f166 1"/>
                <a:gd name="f192" fmla="*/ 1867576 f165 1"/>
                <a:gd name="f193" fmla="*/ 255857 f166 1"/>
                <a:gd name="f194" fmla="*/ 2133049 f165 1"/>
                <a:gd name="f195" fmla="*/ 0 f166 1"/>
                <a:gd name="f196" fmla="*/ 2170178 f165 1"/>
                <a:gd name="f197" fmla="*/ 1940056 f165 1"/>
                <a:gd name="f198" fmla="*/ 201609 f166 1"/>
                <a:gd name="f199" fmla="*/ 1902856 f165 1"/>
                <a:gd name="f200" fmla="*/ 440974 f166 1"/>
                <a:gd name="f201" fmla="*/ 1838472 f165 1"/>
                <a:gd name="f202" fmla="*/ 674558 f166 1"/>
                <a:gd name="f203" fmla="*/ 1756359 f165 1"/>
                <a:gd name="f204" fmla="*/ 901222 f166 1"/>
                <a:gd name="f205" fmla="*/ 1657142 f165 1"/>
                <a:gd name="f206" fmla="*/ 1330943 f166 1"/>
                <a:gd name="f207" fmla="*/ 1413396 f165 1"/>
                <a:gd name="f208" fmla="*/ 1432566 f166 1"/>
                <a:gd name="f209" fmla="*/ 1343193 f165 1"/>
                <a:gd name="f210" fmla="*/ 1482527 f166 1"/>
                <a:gd name="f211" fmla="*/ 1306926 f165 1"/>
                <a:gd name="f212" fmla="*/ 1531821 f166 1"/>
                <a:gd name="f213" fmla="*/ 1269765 f165 1"/>
                <a:gd name="f214" fmla="*/ 1721986 f166 1"/>
                <a:gd name="f215" fmla="*/ 1112073 f165 1"/>
                <a:gd name="f216" fmla="*/ 2061460 f166 1"/>
                <a:gd name="f217" fmla="*/ 754336 f165 1"/>
                <a:gd name="f218" fmla="*/ 2206218 f166 1"/>
                <a:gd name="f219" fmla="*/ 554827 f165 1"/>
                <a:gd name="f220" fmla="*/ 2329455 f166 1"/>
                <a:gd name="f221" fmla="*/ 341886 f165 1"/>
                <a:gd name="f222" fmla="*/ 2356757 f166 1"/>
                <a:gd name="f223" fmla="*/ 286815 f165 1"/>
                <a:gd name="f224" fmla="*/ 2370030 f166 1"/>
                <a:gd name="f225" fmla="*/ 259056 f165 1"/>
                <a:gd name="f226" fmla="*/ 2382637 f166 1"/>
                <a:gd name="f227" fmla="*/ 231028 f165 1"/>
                <a:gd name="f228" fmla="*/ 2406716 f166 1"/>
                <a:gd name="f229" fmla="*/ 174525 f165 1"/>
                <a:gd name="f230" fmla="*/ 2429278 f166 1"/>
                <a:gd name="f231" fmla="*/ 117393 f165 1"/>
                <a:gd name="f232" fmla="*/ f167 1 f2"/>
                <a:gd name="f233" fmla="*/ f170 1 2514948"/>
                <a:gd name="f234" fmla="*/ f171 1 2170178"/>
                <a:gd name="f235" fmla="*/ f172 1 2514948"/>
                <a:gd name="f236" fmla="*/ f173 1 2514948"/>
                <a:gd name="f237" fmla="*/ f174 1 2170178"/>
                <a:gd name="f238" fmla="*/ f175 1 2514948"/>
                <a:gd name="f239" fmla="*/ f176 1 2170178"/>
                <a:gd name="f240" fmla="*/ f177 1 2514948"/>
                <a:gd name="f241" fmla="*/ f178 1 2170178"/>
                <a:gd name="f242" fmla="*/ f179 1 2514948"/>
                <a:gd name="f243" fmla="*/ f180 1 2170178"/>
                <a:gd name="f244" fmla="*/ f181 1 2514948"/>
                <a:gd name="f245" fmla="*/ f182 1 2170178"/>
                <a:gd name="f246" fmla="*/ f183 1 2514948"/>
                <a:gd name="f247" fmla="*/ f184 1 2170178"/>
                <a:gd name="f248" fmla="*/ f185 1 2514948"/>
                <a:gd name="f249" fmla="*/ f186 1 2170178"/>
                <a:gd name="f250" fmla="*/ f187 1 2514948"/>
                <a:gd name="f251" fmla="*/ f188 1 2170178"/>
                <a:gd name="f252" fmla="*/ f189 1 2514948"/>
                <a:gd name="f253" fmla="*/ f190 1 2170178"/>
                <a:gd name="f254" fmla="*/ f191 1 2514948"/>
                <a:gd name="f255" fmla="*/ f192 1 2170178"/>
                <a:gd name="f256" fmla="*/ f193 1 2514948"/>
                <a:gd name="f257" fmla="*/ f194 1 2170178"/>
                <a:gd name="f258" fmla="*/ f195 1 2514948"/>
                <a:gd name="f259" fmla="*/ f196 1 2170178"/>
                <a:gd name="f260" fmla="*/ f197 1 2170178"/>
                <a:gd name="f261" fmla="*/ f198 1 2514948"/>
                <a:gd name="f262" fmla="*/ f199 1 2170178"/>
                <a:gd name="f263" fmla="*/ f200 1 2514948"/>
                <a:gd name="f264" fmla="*/ f201 1 2170178"/>
                <a:gd name="f265" fmla="*/ f202 1 2514948"/>
                <a:gd name="f266" fmla="*/ f203 1 2170178"/>
                <a:gd name="f267" fmla="*/ f204 1 2514948"/>
                <a:gd name="f268" fmla="*/ f205 1 2170178"/>
                <a:gd name="f269" fmla="*/ f206 1 2514948"/>
                <a:gd name="f270" fmla="*/ f207 1 2170178"/>
                <a:gd name="f271" fmla="*/ f208 1 2514948"/>
                <a:gd name="f272" fmla="*/ f209 1 2170178"/>
                <a:gd name="f273" fmla="*/ f210 1 2514948"/>
                <a:gd name="f274" fmla="*/ f211 1 2170178"/>
                <a:gd name="f275" fmla="*/ f212 1 2514948"/>
                <a:gd name="f276" fmla="*/ f213 1 2170178"/>
                <a:gd name="f277" fmla="*/ f214 1 2514948"/>
                <a:gd name="f278" fmla="*/ f215 1 2170178"/>
                <a:gd name="f279" fmla="*/ f216 1 2514948"/>
                <a:gd name="f280" fmla="*/ f217 1 2170178"/>
                <a:gd name="f281" fmla="*/ f218 1 2514948"/>
                <a:gd name="f282" fmla="*/ f219 1 2170178"/>
                <a:gd name="f283" fmla="*/ f220 1 2514948"/>
                <a:gd name="f284" fmla="*/ f221 1 2170178"/>
                <a:gd name="f285" fmla="*/ f222 1 2514948"/>
                <a:gd name="f286" fmla="*/ f223 1 2170178"/>
                <a:gd name="f287" fmla="*/ f224 1 2514948"/>
                <a:gd name="f288" fmla="*/ f225 1 2170178"/>
                <a:gd name="f289" fmla="*/ f226 1 2514948"/>
                <a:gd name="f290" fmla="*/ f227 1 2170178"/>
                <a:gd name="f291" fmla="*/ f228 1 2514948"/>
                <a:gd name="f292" fmla="*/ f229 1 2170178"/>
                <a:gd name="f293" fmla="*/ f230 1 2514948"/>
                <a:gd name="f294" fmla="*/ f231 1 2170178"/>
                <a:gd name="f295" fmla="*/ f5 1 f168"/>
                <a:gd name="f296" fmla="*/ f6 1 f168"/>
                <a:gd name="f297" fmla="*/ f5 1 f169"/>
                <a:gd name="f298" fmla="*/ f7 1 f169"/>
                <a:gd name="f299" fmla="+- f232 0 f1"/>
                <a:gd name="f300" fmla="*/ f233 1 f168"/>
                <a:gd name="f301" fmla="*/ f234 1 f169"/>
                <a:gd name="f302" fmla="*/ f235 1 f168"/>
                <a:gd name="f303" fmla="*/ f236 1 f168"/>
                <a:gd name="f304" fmla="*/ f237 1 f169"/>
                <a:gd name="f305" fmla="*/ f238 1 f168"/>
                <a:gd name="f306" fmla="*/ f239 1 f169"/>
                <a:gd name="f307" fmla="*/ f240 1 f168"/>
                <a:gd name="f308" fmla="*/ f241 1 f169"/>
                <a:gd name="f309" fmla="*/ f242 1 f168"/>
                <a:gd name="f310" fmla="*/ f243 1 f169"/>
                <a:gd name="f311" fmla="*/ f244 1 f168"/>
                <a:gd name="f312" fmla="*/ f245 1 f169"/>
                <a:gd name="f313" fmla="*/ f246 1 f168"/>
                <a:gd name="f314" fmla="*/ f247 1 f169"/>
                <a:gd name="f315" fmla="*/ f248 1 f168"/>
                <a:gd name="f316" fmla="*/ f249 1 f169"/>
                <a:gd name="f317" fmla="*/ f250 1 f168"/>
                <a:gd name="f318" fmla="*/ f251 1 f169"/>
                <a:gd name="f319" fmla="*/ f252 1 f168"/>
                <a:gd name="f320" fmla="*/ f253 1 f169"/>
                <a:gd name="f321" fmla="*/ f254 1 f168"/>
                <a:gd name="f322" fmla="*/ f255 1 f169"/>
                <a:gd name="f323" fmla="*/ f256 1 f168"/>
                <a:gd name="f324" fmla="*/ f257 1 f169"/>
                <a:gd name="f325" fmla="*/ f258 1 f168"/>
                <a:gd name="f326" fmla="*/ f259 1 f169"/>
                <a:gd name="f327" fmla="*/ f260 1 f169"/>
                <a:gd name="f328" fmla="*/ f261 1 f168"/>
                <a:gd name="f329" fmla="*/ f262 1 f169"/>
                <a:gd name="f330" fmla="*/ f263 1 f168"/>
                <a:gd name="f331" fmla="*/ f264 1 f169"/>
                <a:gd name="f332" fmla="*/ f265 1 f168"/>
                <a:gd name="f333" fmla="*/ f266 1 f169"/>
                <a:gd name="f334" fmla="*/ f267 1 f168"/>
                <a:gd name="f335" fmla="*/ f268 1 f169"/>
                <a:gd name="f336" fmla="*/ f269 1 f168"/>
                <a:gd name="f337" fmla="*/ f270 1 f169"/>
                <a:gd name="f338" fmla="*/ f271 1 f168"/>
                <a:gd name="f339" fmla="*/ f272 1 f169"/>
                <a:gd name="f340" fmla="*/ f273 1 f168"/>
                <a:gd name="f341" fmla="*/ f274 1 f169"/>
                <a:gd name="f342" fmla="*/ f275 1 f168"/>
                <a:gd name="f343" fmla="*/ f276 1 f169"/>
                <a:gd name="f344" fmla="*/ f277 1 f168"/>
                <a:gd name="f345" fmla="*/ f278 1 f169"/>
                <a:gd name="f346" fmla="*/ f279 1 f168"/>
                <a:gd name="f347" fmla="*/ f280 1 f169"/>
                <a:gd name="f348" fmla="*/ f281 1 f168"/>
                <a:gd name="f349" fmla="*/ f282 1 f169"/>
                <a:gd name="f350" fmla="*/ f283 1 f168"/>
                <a:gd name="f351" fmla="*/ f284 1 f169"/>
                <a:gd name="f352" fmla="*/ f285 1 f168"/>
                <a:gd name="f353" fmla="*/ f286 1 f169"/>
                <a:gd name="f354" fmla="*/ f287 1 f168"/>
                <a:gd name="f355" fmla="*/ f288 1 f169"/>
                <a:gd name="f356" fmla="*/ f289 1 f168"/>
                <a:gd name="f357" fmla="*/ f290 1 f169"/>
                <a:gd name="f358" fmla="*/ f291 1 f168"/>
                <a:gd name="f359" fmla="*/ f292 1 f169"/>
                <a:gd name="f360" fmla="*/ f293 1 f168"/>
                <a:gd name="f361" fmla="*/ f294 1 f169"/>
                <a:gd name="f362" fmla="*/ f295 f163 1"/>
                <a:gd name="f363" fmla="*/ f296 f163 1"/>
                <a:gd name="f364" fmla="*/ f298 f164 1"/>
                <a:gd name="f365" fmla="*/ f297 f164 1"/>
                <a:gd name="f366" fmla="*/ f300 f163 1"/>
                <a:gd name="f367" fmla="*/ f301 f164 1"/>
                <a:gd name="f368" fmla="*/ f302 f163 1"/>
                <a:gd name="f369" fmla="*/ f303 f163 1"/>
                <a:gd name="f370" fmla="*/ f304 f164 1"/>
                <a:gd name="f371" fmla="*/ f305 f163 1"/>
                <a:gd name="f372" fmla="*/ f306 f164 1"/>
                <a:gd name="f373" fmla="*/ f307 f163 1"/>
                <a:gd name="f374" fmla="*/ f308 f164 1"/>
                <a:gd name="f375" fmla="*/ f309 f163 1"/>
                <a:gd name="f376" fmla="*/ f310 f164 1"/>
                <a:gd name="f377" fmla="*/ f311 f163 1"/>
                <a:gd name="f378" fmla="*/ f312 f164 1"/>
                <a:gd name="f379" fmla="*/ f313 f163 1"/>
                <a:gd name="f380" fmla="*/ f314 f164 1"/>
                <a:gd name="f381" fmla="*/ f315 f163 1"/>
                <a:gd name="f382" fmla="*/ f316 f164 1"/>
                <a:gd name="f383" fmla="*/ f317 f163 1"/>
                <a:gd name="f384" fmla="*/ f318 f164 1"/>
                <a:gd name="f385" fmla="*/ f319 f163 1"/>
                <a:gd name="f386" fmla="*/ f320 f164 1"/>
                <a:gd name="f387" fmla="*/ f321 f163 1"/>
                <a:gd name="f388" fmla="*/ f322 f164 1"/>
                <a:gd name="f389" fmla="*/ f323 f163 1"/>
                <a:gd name="f390" fmla="*/ f324 f164 1"/>
                <a:gd name="f391" fmla="*/ f325 f163 1"/>
                <a:gd name="f392" fmla="*/ f326 f164 1"/>
                <a:gd name="f393" fmla="*/ f327 f164 1"/>
                <a:gd name="f394" fmla="*/ f328 f163 1"/>
                <a:gd name="f395" fmla="*/ f329 f164 1"/>
                <a:gd name="f396" fmla="*/ f330 f163 1"/>
                <a:gd name="f397" fmla="*/ f331 f164 1"/>
                <a:gd name="f398" fmla="*/ f332 f163 1"/>
                <a:gd name="f399" fmla="*/ f333 f164 1"/>
                <a:gd name="f400" fmla="*/ f334 f163 1"/>
                <a:gd name="f401" fmla="*/ f335 f164 1"/>
                <a:gd name="f402" fmla="*/ f336 f163 1"/>
                <a:gd name="f403" fmla="*/ f337 f164 1"/>
                <a:gd name="f404" fmla="*/ f338 f163 1"/>
                <a:gd name="f405" fmla="*/ f339 f164 1"/>
                <a:gd name="f406" fmla="*/ f340 f163 1"/>
                <a:gd name="f407" fmla="*/ f341 f164 1"/>
                <a:gd name="f408" fmla="*/ f342 f163 1"/>
                <a:gd name="f409" fmla="*/ f343 f164 1"/>
                <a:gd name="f410" fmla="*/ f344 f163 1"/>
                <a:gd name="f411" fmla="*/ f345 f164 1"/>
                <a:gd name="f412" fmla="*/ f346 f163 1"/>
                <a:gd name="f413" fmla="*/ f347 f164 1"/>
                <a:gd name="f414" fmla="*/ f348 f163 1"/>
                <a:gd name="f415" fmla="*/ f349 f164 1"/>
                <a:gd name="f416" fmla="*/ f350 f163 1"/>
                <a:gd name="f417" fmla="*/ f351 f164 1"/>
                <a:gd name="f418" fmla="*/ f352 f163 1"/>
                <a:gd name="f419" fmla="*/ f353 f164 1"/>
                <a:gd name="f420" fmla="*/ f354 f163 1"/>
                <a:gd name="f421" fmla="*/ f355 f164 1"/>
                <a:gd name="f422" fmla="*/ f356 f163 1"/>
                <a:gd name="f423" fmla="*/ f357 f164 1"/>
                <a:gd name="f424" fmla="*/ f358 f163 1"/>
                <a:gd name="f425" fmla="*/ f359 f164 1"/>
                <a:gd name="f426" fmla="*/ f360 f163 1"/>
                <a:gd name="f427" fmla="*/ f361 f1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9">
                  <a:pos x="f366" y="f367"/>
                </a:cxn>
                <a:cxn ang="f299">
                  <a:pos x="f368" y="f367"/>
                </a:cxn>
                <a:cxn ang="f299">
                  <a:pos x="f369" y="f370"/>
                </a:cxn>
                <a:cxn ang="f299">
                  <a:pos x="f371" y="f372"/>
                </a:cxn>
                <a:cxn ang="f299">
                  <a:pos x="f373" y="f374"/>
                </a:cxn>
                <a:cxn ang="f299">
                  <a:pos x="f375" y="f376"/>
                </a:cxn>
                <a:cxn ang="f299">
                  <a:pos x="f377" y="f378"/>
                </a:cxn>
                <a:cxn ang="f299">
                  <a:pos x="f379" y="f380"/>
                </a:cxn>
                <a:cxn ang="f299">
                  <a:pos x="f381" y="f382"/>
                </a:cxn>
                <a:cxn ang="f299">
                  <a:pos x="f383" y="f384"/>
                </a:cxn>
                <a:cxn ang="f299">
                  <a:pos x="f385" y="f386"/>
                </a:cxn>
                <a:cxn ang="f299">
                  <a:pos x="f387" y="f388"/>
                </a:cxn>
                <a:cxn ang="f299">
                  <a:pos x="f389" y="f390"/>
                </a:cxn>
                <a:cxn ang="f299">
                  <a:pos x="f391" y="f392"/>
                </a:cxn>
                <a:cxn ang="f299">
                  <a:pos x="f391" y="f393"/>
                </a:cxn>
                <a:cxn ang="f299">
                  <a:pos x="f394" y="f395"/>
                </a:cxn>
                <a:cxn ang="f299">
                  <a:pos x="f396" y="f397"/>
                </a:cxn>
                <a:cxn ang="f299">
                  <a:pos x="f398" y="f399"/>
                </a:cxn>
                <a:cxn ang="f299">
                  <a:pos x="f400" y="f401"/>
                </a:cxn>
                <a:cxn ang="f299">
                  <a:pos x="f402" y="f403"/>
                </a:cxn>
                <a:cxn ang="f299">
                  <a:pos x="f404" y="f405"/>
                </a:cxn>
                <a:cxn ang="f299">
                  <a:pos x="f406" y="f407"/>
                </a:cxn>
                <a:cxn ang="f299">
                  <a:pos x="f408" y="f409"/>
                </a:cxn>
                <a:cxn ang="f299">
                  <a:pos x="f410" y="f411"/>
                </a:cxn>
                <a:cxn ang="f299">
                  <a:pos x="f412" y="f413"/>
                </a:cxn>
                <a:cxn ang="f299">
                  <a:pos x="f414" y="f415"/>
                </a:cxn>
                <a:cxn ang="f299">
                  <a:pos x="f416" y="f417"/>
                </a:cxn>
                <a:cxn ang="f299">
                  <a:pos x="f418" y="f419"/>
                </a:cxn>
                <a:cxn ang="f299">
                  <a:pos x="f420" y="f421"/>
                </a:cxn>
                <a:cxn ang="f299">
                  <a:pos x="f422" y="f423"/>
                </a:cxn>
                <a:cxn ang="f299">
                  <a:pos x="f424" y="f425"/>
                </a:cxn>
                <a:cxn ang="f299">
                  <a:pos x="f426" y="f427"/>
                </a:cxn>
              </a:cxnLst>
              <a:rect l="f362" t="f365" r="f363" b="f364"/>
              <a:pathLst>
                <a:path w="2514948" h="2170178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lnTo>
                    <a:pt x="f5" y="f7"/>
                  </a:lnTo>
                  <a:lnTo>
                    <a:pt x="f5" y="f71"/>
                  </a:lnTo>
                  <a:lnTo>
                    <a:pt x="f72" y="f73"/>
                  </a:ln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138" y="f139"/>
                  </a:cubicBezTo>
                  <a:cubicBezTo>
                    <a:pt x="f140" y="f141"/>
                    <a:pt x="f142" y="f143"/>
                    <a:pt x="f144" y="f145"/>
                  </a:cubicBezTo>
                  <a:lnTo>
                    <a:pt x="f146" y="f147"/>
                  </a:lnTo>
                  <a:lnTo>
                    <a:pt x="f148" y="f149"/>
                  </a:lnTo>
                  <a:cubicBezTo>
                    <a:pt x="f150" y="f151"/>
                    <a:pt x="f152" y="f153"/>
                    <a:pt x="f154" y="f155"/>
                  </a:cubicBezTo>
                  <a:cubicBezTo>
                    <a:pt x="f156" y="f157"/>
                    <a:pt x="f158" y="f159"/>
                    <a:pt x="f160" y="f161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23">
              <a:extLst>
                <a:ext uri="{FF2B5EF4-FFF2-40B4-BE49-F238E27FC236}">
                  <a16:creationId xmlns:a16="http://schemas.microsoft.com/office/drawing/2014/main" id="{207BE3E7-1676-F6C7-EEAE-DF2ADC70D0DE}"/>
                </a:ext>
              </a:extLst>
            </p:cNvPr>
            <p:cNvSpPr/>
            <p:nvPr/>
          </p:nvSpPr>
          <p:spPr>
            <a:xfrm flipH="1">
              <a:off x="8934748" y="0"/>
              <a:ext cx="3253682" cy="25421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3062"/>
                <a:gd name="f7" fmla="val 1947896"/>
                <a:gd name="f8" fmla="val 1896911"/>
                <a:gd name="f9" fmla="val 2435315"/>
                <a:gd name="f10" fmla="val 178165"/>
                <a:gd name="f11" fmla="val 2088122"/>
                <a:gd name="f12" fmla="val 1071812"/>
                <a:gd name="f13" fmla="val 1129732"/>
                <a:gd name="f14" fmla="val 1758033"/>
                <a:gd name="f15" fmla="val 93066"/>
                <a:gd name="f16" fmla="val 1935859"/>
                <a:gd name="f17" fmla="val 1404756"/>
                <a:gd name="f18" fmla="val 17392"/>
                <a:gd name="f19" fmla="val 1402364"/>
                <a:gd name="f20" fmla="val 167719"/>
                <a:gd name="f21" fmla="val 1375030"/>
                <a:gd name="f22" fmla="val 318070"/>
                <a:gd name="f23" fmla="val 1334398"/>
                <a:gd name="f24" fmla="val 464249"/>
                <a:gd name="f25" fmla="val 1281208"/>
                <a:gd name="f26" fmla="val 753480"/>
                <a:gd name="f27" fmla="val 1176081"/>
                <a:gd name="f28" fmla="val 1028869"/>
                <a:gd name="f29" fmla="val 1021346"/>
                <a:gd name="f30" fmla="val 1260556"/>
                <a:gd name="f31" fmla="val 833835"/>
                <a:gd name="f32" fmla="val 1491960"/>
                <a:gd name="f33" fmla="val 646594"/>
                <a:gd name="f34" fmla="val 1681177"/>
                <a:gd name="f35" fmla="val 425056"/>
                <a:gd name="f36" fmla="val 1807924"/>
                <a:gd name="f37" fmla="val 193222"/>
                <a:gd name="f38" fmla="val 1832328"/>
                <a:gd name="f39" fmla="val 148578"/>
                <a:gd name="f40" fmla="val 1854477"/>
                <a:gd name="f41" fmla="val 103599"/>
                <a:gd name="f42" fmla="val 1874357"/>
                <a:gd name="f43" fmla="val 58333"/>
                <a:gd name="f44" fmla="+- 0 0 -90"/>
                <a:gd name="f45" fmla="*/ f3 1 2493062"/>
                <a:gd name="f46" fmla="*/ f4 1 1947896"/>
                <a:gd name="f47" fmla="+- f7 0 f5"/>
                <a:gd name="f48" fmla="+- f6 0 f5"/>
                <a:gd name="f49" fmla="*/ f44 f0 1"/>
                <a:gd name="f50" fmla="*/ f48 1 2493062"/>
                <a:gd name="f51" fmla="*/ f47 1 1947896"/>
                <a:gd name="f52" fmla="*/ 1896911 f48 1"/>
                <a:gd name="f53" fmla="*/ 0 f47 1"/>
                <a:gd name="f54" fmla="*/ 2493062 f48 1"/>
                <a:gd name="f55" fmla="*/ 2435315 f48 1"/>
                <a:gd name="f56" fmla="*/ 178165 f47 1"/>
                <a:gd name="f57" fmla="*/ 93066 f48 1"/>
                <a:gd name="f58" fmla="*/ 1935859 f47 1"/>
                <a:gd name="f59" fmla="*/ 0 f48 1"/>
                <a:gd name="f60" fmla="*/ 1947896 f47 1"/>
                <a:gd name="f61" fmla="*/ 1404756 f47 1"/>
                <a:gd name="f62" fmla="*/ 17392 f48 1"/>
                <a:gd name="f63" fmla="*/ 1402364 f47 1"/>
                <a:gd name="f64" fmla="*/ 464249 f48 1"/>
                <a:gd name="f65" fmla="*/ 1281208 f47 1"/>
                <a:gd name="f66" fmla="*/ 1260556 f48 1"/>
                <a:gd name="f67" fmla="*/ 833835 f47 1"/>
                <a:gd name="f68" fmla="*/ 1807924 f48 1"/>
                <a:gd name="f69" fmla="*/ 193222 f47 1"/>
                <a:gd name="f70" fmla="*/ 1874357 f48 1"/>
                <a:gd name="f71" fmla="*/ 58333 f47 1"/>
                <a:gd name="f72" fmla="*/ f49 1 f2"/>
                <a:gd name="f73" fmla="*/ f52 1 2493062"/>
                <a:gd name="f74" fmla="*/ f53 1 1947896"/>
                <a:gd name="f75" fmla="*/ f54 1 2493062"/>
                <a:gd name="f76" fmla="*/ f55 1 2493062"/>
                <a:gd name="f77" fmla="*/ f56 1 1947896"/>
                <a:gd name="f78" fmla="*/ f57 1 2493062"/>
                <a:gd name="f79" fmla="*/ f58 1 1947896"/>
                <a:gd name="f80" fmla="*/ f59 1 2493062"/>
                <a:gd name="f81" fmla="*/ f60 1 1947896"/>
                <a:gd name="f82" fmla="*/ f61 1 1947896"/>
                <a:gd name="f83" fmla="*/ f62 1 2493062"/>
                <a:gd name="f84" fmla="*/ f63 1 1947896"/>
                <a:gd name="f85" fmla="*/ f64 1 2493062"/>
                <a:gd name="f86" fmla="*/ f65 1 1947896"/>
                <a:gd name="f87" fmla="*/ f66 1 2493062"/>
                <a:gd name="f88" fmla="*/ f67 1 1947896"/>
                <a:gd name="f89" fmla="*/ f68 1 2493062"/>
                <a:gd name="f90" fmla="*/ f69 1 1947896"/>
                <a:gd name="f91" fmla="*/ f70 1 2493062"/>
                <a:gd name="f92" fmla="*/ f71 1 1947896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3062" h="194789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5" name="Freeform: Shape 24">
              <a:extLst>
                <a:ext uri="{FF2B5EF4-FFF2-40B4-BE49-F238E27FC236}">
                  <a16:creationId xmlns:a16="http://schemas.microsoft.com/office/drawing/2014/main" id="{F29488EE-4A63-08A8-A79A-0455A60C9FF1}"/>
                </a:ext>
              </a:extLst>
            </p:cNvPr>
            <p:cNvSpPr/>
            <p:nvPr/>
          </p:nvSpPr>
          <p:spPr>
            <a:xfrm flipH="1">
              <a:off x="8924278" y="5422"/>
              <a:ext cx="3264161" cy="257456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01089"/>
                <a:gd name="f7" fmla="val 1972702"/>
                <a:gd name="f8" fmla="val 2318728"/>
                <a:gd name="f9" fmla="val 2453909"/>
                <a:gd name="f10" fmla="val 167837"/>
                <a:gd name="f11" fmla="val 2427555"/>
                <a:gd name="f12" fmla="val 244153"/>
                <a:gd name="f13" fmla="val 2396627"/>
                <a:gd name="f14" fmla="val 319103"/>
                <a:gd name="f15" fmla="val 2361125"/>
                <a:gd name="f16" fmla="val 392084"/>
                <a:gd name="f17" fmla="val 2218453"/>
                <a:gd name="f18" fmla="val 684005"/>
                <a:gd name="f19" fmla="val 2011698"/>
                <a:gd name="f20" fmla="val 945211"/>
                <a:gd name="f21" fmla="val 1768255"/>
                <a:gd name="f22" fmla="val 1167644"/>
                <a:gd name="f23" fmla="val 1646250"/>
                <a:gd name="f24" fmla="val 1278860"/>
                <a:gd name="f25" fmla="val 1514385"/>
                <a:gd name="f26" fmla="val 1380316"/>
                <a:gd name="f27" fmla="val 1375125"/>
                <a:gd name="f28" fmla="val 1471474"/>
                <a:gd name="f29" fmla="val 1235677"/>
                <a:gd name="f30" fmla="val 1562542"/>
                <a:gd name="f31" fmla="val 1088928"/>
                <a:gd name="f32" fmla="val 1643672"/>
                <a:gd name="f33" fmla="val 935735"/>
                <a:gd name="f34" fmla="val 1712713"/>
                <a:gd name="f35" fmla="val 705659"/>
                <a:gd name="f36" fmla="val 1815533"/>
                <a:gd name="f37" fmla="val 462359"/>
                <a:gd name="f38" fmla="val 1892212"/>
                <a:gd name="f39" fmla="val 212353"/>
                <a:gd name="f40" fmla="val 1940294"/>
                <a:gd name="f41" fmla="val 1732181"/>
                <a:gd name="f42" fmla="val 161195"/>
                <a:gd name="f43" fmla="val 1706590"/>
                <a:gd name="f44" fmla="val 237638"/>
                <a:gd name="f45" fmla="val 1691378"/>
                <a:gd name="f46" fmla="val 313477"/>
                <a:gd name="f47" fmla="val 1673222"/>
                <a:gd name="f48" fmla="val 388463"/>
                <a:gd name="f49" fmla="val 1652268"/>
                <a:gd name="f50" fmla="val 538529"/>
                <a:gd name="f51" fmla="val 1610539"/>
                <a:gd name="f52" fmla="val 684898"/>
                <a:gd name="f53" fmla="val 1556543"/>
                <a:gd name="f54" fmla="val 826716"/>
                <a:gd name="f55" fmla="val 1493950"/>
                <a:gd name="f56" fmla="val 1111207"/>
                <a:gd name="f57" fmla="val 1370107"/>
                <a:gd name="f58" fmla="val 1376832"/>
                <a:gd name="f59" fmla="val 1205881"/>
                <a:gd name="f60" fmla="val 1609847"/>
                <a:gd name="f61" fmla="val 1007535"/>
                <a:gd name="f62" fmla="val 1725975"/>
                <a:gd name="f63" fmla="val 908049"/>
                <a:gd name="f64" fmla="val 1833571"/>
                <a:gd name="f65" fmla="val 799519"/>
                <a:gd name="f66" fmla="val 1929982"/>
                <a:gd name="f67" fmla="val 682930"/>
                <a:gd name="f68" fmla="val 2026581"/>
                <a:gd name="f69" fmla="val 566520"/>
                <a:gd name="f70" fmla="val 2111806"/>
                <a:gd name="f71" fmla="val 441692"/>
                <a:gd name="f72" fmla="val 2183093"/>
                <a:gd name="f73" fmla="val 310149"/>
                <a:gd name="f74" fmla="val 2218738"/>
                <a:gd name="f75" fmla="val 244422"/>
                <a:gd name="f76" fmla="val 2251396"/>
                <a:gd name="f77" fmla="val 177150"/>
                <a:gd name="f78" fmla="val 2280286"/>
                <a:gd name="f79" fmla="val 108435"/>
                <a:gd name="f80" fmla="+- 0 0 -90"/>
                <a:gd name="f81" fmla="*/ f3 1 2501089"/>
                <a:gd name="f82" fmla="*/ f4 1 1972702"/>
                <a:gd name="f83" fmla="+- f7 0 f5"/>
                <a:gd name="f84" fmla="+- f6 0 f5"/>
                <a:gd name="f85" fmla="*/ f80 f0 1"/>
                <a:gd name="f86" fmla="*/ f84 1 2501089"/>
                <a:gd name="f87" fmla="*/ f83 1 1972702"/>
                <a:gd name="f88" fmla="*/ 2318728 f84 1"/>
                <a:gd name="f89" fmla="*/ 0 f83 1"/>
                <a:gd name="f90" fmla="*/ 2501089 f84 1"/>
                <a:gd name="f91" fmla="*/ 2453909 f84 1"/>
                <a:gd name="f92" fmla="*/ 167837 f83 1"/>
                <a:gd name="f93" fmla="*/ 2361125 f84 1"/>
                <a:gd name="f94" fmla="*/ 392084 f83 1"/>
                <a:gd name="f95" fmla="*/ 1768255 f84 1"/>
                <a:gd name="f96" fmla="*/ 1167644 f83 1"/>
                <a:gd name="f97" fmla="*/ 1375125 f84 1"/>
                <a:gd name="f98" fmla="*/ 1471474 f83 1"/>
                <a:gd name="f99" fmla="*/ 935735 f84 1"/>
                <a:gd name="f100" fmla="*/ 1712713 f83 1"/>
                <a:gd name="f101" fmla="*/ 212353 f84 1"/>
                <a:gd name="f102" fmla="*/ 1940294 f83 1"/>
                <a:gd name="f103" fmla="*/ 0 f84 1"/>
                <a:gd name="f104" fmla="*/ 1972702 f83 1"/>
                <a:gd name="f105" fmla="*/ 1732181 f83 1"/>
                <a:gd name="f106" fmla="*/ 161195 f84 1"/>
                <a:gd name="f107" fmla="*/ 1706590 f83 1"/>
                <a:gd name="f108" fmla="*/ 388463 f84 1"/>
                <a:gd name="f109" fmla="*/ 1652268 f83 1"/>
                <a:gd name="f110" fmla="*/ 826716 f84 1"/>
                <a:gd name="f111" fmla="*/ 1493950 f83 1"/>
                <a:gd name="f112" fmla="*/ 1609847 f84 1"/>
                <a:gd name="f113" fmla="*/ 1007535 f83 1"/>
                <a:gd name="f114" fmla="*/ 1929982 f84 1"/>
                <a:gd name="f115" fmla="*/ 682930 f83 1"/>
                <a:gd name="f116" fmla="*/ 2183093 f84 1"/>
                <a:gd name="f117" fmla="*/ 310149 f83 1"/>
                <a:gd name="f118" fmla="*/ 2280286 f84 1"/>
                <a:gd name="f119" fmla="*/ 108435 f83 1"/>
                <a:gd name="f120" fmla="*/ f85 1 f2"/>
                <a:gd name="f121" fmla="*/ f88 1 2501089"/>
                <a:gd name="f122" fmla="*/ f89 1 1972702"/>
                <a:gd name="f123" fmla="*/ f90 1 2501089"/>
                <a:gd name="f124" fmla="*/ f91 1 2501089"/>
                <a:gd name="f125" fmla="*/ f92 1 1972702"/>
                <a:gd name="f126" fmla="*/ f93 1 2501089"/>
                <a:gd name="f127" fmla="*/ f94 1 1972702"/>
                <a:gd name="f128" fmla="*/ f95 1 2501089"/>
                <a:gd name="f129" fmla="*/ f96 1 1972702"/>
                <a:gd name="f130" fmla="*/ f97 1 2501089"/>
                <a:gd name="f131" fmla="*/ f98 1 1972702"/>
                <a:gd name="f132" fmla="*/ f99 1 2501089"/>
                <a:gd name="f133" fmla="*/ f100 1 1972702"/>
                <a:gd name="f134" fmla="*/ f101 1 2501089"/>
                <a:gd name="f135" fmla="*/ f102 1 1972702"/>
                <a:gd name="f136" fmla="*/ f103 1 2501089"/>
                <a:gd name="f137" fmla="*/ f104 1 1972702"/>
                <a:gd name="f138" fmla="*/ f105 1 1972702"/>
                <a:gd name="f139" fmla="*/ f106 1 2501089"/>
                <a:gd name="f140" fmla="*/ f107 1 1972702"/>
                <a:gd name="f141" fmla="*/ f108 1 2501089"/>
                <a:gd name="f142" fmla="*/ f109 1 1972702"/>
                <a:gd name="f143" fmla="*/ f110 1 2501089"/>
                <a:gd name="f144" fmla="*/ f111 1 1972702"/>
                <a:gd name="f145" fmla="*/ f112 1 2501089"/>
                <a:gd name="f146" fmla="*/ f113 1 1972702"/>
                <a:gd name="f147" fmla="*/ f114 1 2501089"/>
                <a:gd name="f148" fmla="*/ f115 1 1972702"/>
                <a:gd name="f149" fmla="*/ f116 1 2501089"/>
                <a:gd name="f150" fmla="*/ f117 1 1972702"/>
                <a:gd name="f151" fmla="*/ f118 1 2501089"/>
                <a:gd name="f152" fmla="*/ f119 1 1972702"/>
                <a:gd name="f153" fmla="*/ f5 1 f86"/>
                <a:gd name="f154" fmla="*/ f6 1 f86"/>
                <a:gd name="f155" fmla="*/ f5 1 f87"/>
                <a:gd name="f156" fmla="*/ f7 1 f87"/>
                <a:gd name="f157" fmla="+- f120 0 f1"/>
                <a:gd name="f158" fmla="*/ f121 1 f86"/>
                <a:gd name="f159" fmla="*/ f122 1 f87"/>
                <a:gd name="f160" fmla="*/ f123 1 f86"/>
                <a:gd name="f161" fmla="*/ f124 1 f86"/>
                <a:gd name="f162" fmla="*/ f125 1 f87"/>
                <a:gd name="f163" fmla="*/ f126 1 f86"/>
                <a:gd name="f164" fmla="*/ f127 1 f87"/>
                <a:gd name="f165" fmla="*/ f128 1 f86"/>
                <a:gd name="f166" fmla="*/ f129 1 f87"/>
                <a:gd name="f167" fmla="*/ f130 1 f86"/>
                <a:gd name="f168" fmla="*/ f131 1 f87"/>
                <a:gd name="f169" fmla="*/ f132 1 f86"/>
                <a:gd name="f170" fmla="*/ f133 1 f87"/>
                <a:gd name="f171" fmla="*/ f134 1 f86"/>
                <a:gd name="f172" fmla="*/ f135 1 f87"/>
                <a:gd name="f173" fmla="*/ f136 1 f86"/>
                <a:gd name="f174" fmla="*/ f137 1 f87"/>
                <a:gd name="f175" fmla="*/ f138 1 f87"/>
                <a:gd name="f176" fmla="*/ f139 1 f86"/>
                <a:gd name="f177" fmla="*/ f140 1 f87"/>
                <a:gd name="f178" fmla="*/ f141 1 f86"/>
                <a:gd name="f179" fmla="*/ f142 1 f87"/>
                <a:gd name="f180" fmla="*/ f143 1 f86"/>
                <a:gd name="f181" fmla="*/ f144 1 f87"/>
                <a:gd name="f182" fmla="*/ f145 1 f86"/>
                <a:gd name="f183" fmla="*/ f146 1 f87"/>
                <a:gd name="f184" fmla="*/ f147 1 f86"/>
                <a:gd name="f185" fmla="*/ f148 1 f87"/>
                <a:gd name="f186" fmla="*/ f149 1 f86"/>
                <a:gd name="f187" fmla="*/ f150 1 f87"/>
                <a:gd name="f188" fmla="*/ f151 1 f86"/>
                <a:gd name="f189" fmla="*/ f152 1 f87"/>
                <a:gd name="f190" fmla="*/ f153 f81 1"/>
                <a:gd name="f191" fmla="*/ f154 f81 1"/>
                <a:gd name="f192" fmla="*/ f156 f82 1"/>
                <a:gd name="f193" fmla="*/ f155 f82 1"/>
                <a:gd name="f194" fmla="*/ f158 f81 1"/>
                <a:gd name="f195" fmla="*/ f159 f82 1"/>
                <a:gd name="f196" fmla="*/ f160 f81 1"/>
                <a:gd name="f197" fmla="*/ f161 f81 1"/>
                <a:gd name="f198" fmla="*/ f162 f82 1"/>
                <a:gd name="f199" fmla="*/ f163 f81 1"/>
                <a:gd name="f200" fmla="*/ f164 f82 1"/>
                <a:gd name="f201" fmla="*/ f165 f81 1"/>
                <a:gd name="f202" fmla="*/ f166 f82 1"/>
                <a:gd name="f203" fmla="*/ f167 f81 1"/>
                <a:gd name="f204" fmla="*/ f168 f82 1"/>
                <a:gd name="f205" fmla="*/ f169 f81 1"/>
                <a:gd name="f206" fmla="*/ f170 f82 1"/>
                <a:gd name="f207" fmla="*/ f171 f81 1"/>
                <a:gd name="f208" fmla="*/ f172 f82 1"/>
                <a:gd name="f209" fmla="*/ f173 f81 1"/>
                <a:gd name="f210" fmla="*/ f174 f82 1"/>
                <a:gd name="f211" fmla="*/ f175 f82 1"/>
                <a:gd name="f212" fmla="*/ f176 f81 1"/>
                <a:gd name="f213" fmla="*/ f177 f82 1"/>
                <a:gd name="f214" fmla="*/ f178 f81 1"/>
                <a:gd name="f215" fmla="*/ f179 f82 1"/>
                <a:gd name="f216" fmla="*/ f180 f81 1"/>
                <a:gd name="f217" fmla="*/ f181 f82 1"/>
                <a:gd name="f218" fmla="*/ f182 f81 1"/>
                <a:gd name="f219" fmla="*/ f183 f82 1"/>
                <a:gd name="f220" fmla="*/ f184 f81 1"/>
                <a:gd name="f221" fmla="*/ f185 f82 1"/>
                <a:gd name="f222" fmla="*/ f186 f81 1"/>
                <a:gd name="f223" fmla="*/ f187 f82 1"/>
                <a:gd name="f224" fmla="*/ f188 f81 1"/>
                <a:gd name="f225" fmla="*/ f189 f8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7">
                  <a:pos x="f194" y="f195"/>
                </a:cxn>
                <a:cxn ang="f157">
                  <a:pos x="f196" y="f195"/>
                </a:cxn>
                <a:cxn ang="f157">
                  <a:pos x="f197" y="f198"/>
                </a:cxn>
                <a:cxn ang="f157">
                  <a:pos x="f199" y="f200"/>
                </a:cxn>
                <a:cxn ang="f157">
                  <a:pos x="f201" y="f202"/>
                </a:cxn>
                <a:cxn ang="f157">
                  <a:pos x="f203" y="f204"/>
                </a:cxn>
                <a:cxn ang="f157">
                  <a:pos x="f205" y="f206"/>
                </a:cxn>
                <a:cxn ang="f157">
                  <a:pos x="f207" y="f208"/>
                </a:cxn>
                <a:cxn ang="f157">
                  <a:pos x="f209" y="f210"/>
                </a:cxn>
                <a:cxn ang="f157">
                  <a:pos x="f209" y="f211"/>
                </a:cxn>
                <a:cxn ang="f157">
                  <a:pos x="f212" y="f213"/>
                </a:cxn>
                <a:cxn ang="f157">
                  <a:pos x="f214" y="f215"/>
                </a:cxn>
                <a:cxn ang="f157">
                  <a:pos x="f216" y="f217"/>
                </a:cxn>
                <a:cxn ang="f157">
                  <a:pos x="f218" y="f219"/>
                </a:cxn>
                <a:cxn ang="f157">
                  <a:pos x="f220" y="f221"/>
                </a:cxn>
                <a:cxn ang="f157">
                  <a:pos x="f222" y="f223"/>
                </a:cxn>
                <a:cxn ang="f157">
                  <a:pos x="f224" y="f225"/>
                </a:cxn>
              </a:cxnLst>
              <a:rect l="f190" t="f193" r="f191" b="f192"/>
              <a:pathLst>
                <a:path w="2501089" h="1972702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lnTo>
                    <a:pt x="f5" y="f7"/>
                  </a:lnTo>
                  <a:lnTo>
                    <a:pt x="f5" y="f41"/>
                  </a:lnTo>
                  <a:lnTo>
                    <a:pt x="f42" y="f43"/>
                  </a:ln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6" name="Freeform: Shape 25">
              <a:extLst>
                <a:ext uri="{FF2B5EF4-FFF2-40B4-BE49-F238E27FC236}">
                  <a16:creationId xmlns:a16="http://schemas.microsoft.com/office/drawing/2014/main" id="{586264D4-79E8-310C-6666-07E067385B61}"/>
                </a:ext>
              </a:extLst>
            </p:cNvPr>
            <p:cNvSpPr/>
            <p:nvPr/>
          </p:nvSpPr>
          <p:spPr>
            <a:xfrm flipH="1">
              <a:off x="8936513" y="5422"/>
              <a:ext cx="3251130" cy="25366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1105"/>
                <a:gd name="f7" fmla="val 1943661"/>
                <a:gd name="f8" fmla="val 1995408"/>
                <a:gd name="f9" fmla="val 2434705"/>
                <a:gd name="f10" fmla="val 174009"/>
                <a:gd name="f11" fmla="val 2087512"/>
                <a:gd name="f12" fmla="val 1067655"/>
                <a:gd name="f13" fmla="val 1129122"/>
                <a:gd name="f14" fmla="val 1753877"/>
                <a:gd name="f15" fmla="val 92457"/>
                <a:gd name="f16" fmla="val 1931703"/>
                <a:gd name="f17" fmla="val 1491489"/>
                <a:gd name="f18" fmla="val 34107"/>
                <a:gd name="f19" fmla="val 1486836"/>
                <a:gd name="f20" fmla="val 189055"/>
                <a:gd name="f21" fmla="val 1458696"/>
                <a:gd name="f22" fmla="val 343908"/>
                <a:gd name="f23" fmla="val 1416565"/>
                <a:gd name="f24" fmla="val 497577"/>
                <a:gd name="f25" fmla="val 1360598"/>
                <a:gd name="f26" fmla="val 796856"/>
                <a:gd name="f27" fmla="val 1251889"/>
                <a:gd name="f28" fmla="val 1081725"/>
                <a:gd name="f29" fmla="val 1091781"/>
                <a:gd name="f30" fmla="val 1321566"/>
                <a:gd name="f31" fmla="val 897645"/>
                <a:gd name="f32" fmla="val 1565577"/>
                <a:gd name="f33" fmla="val 700195"/>
                <a:gd name="f34" fmla="val 1757355"/>
                <a:gd name="f35" fmla="val 475523"/>
                <a:gd name="f36" fmla="val 1891495"/>
                <a:gd name="f37" fmla="val 230078"/>
                <a:gd name="f38" fmla="val 1917197"/>
                <a:gd name="f39" fmla="val 183033"/>
                <a:gd name="f40" fmla="val 1940526"/>
                <a:gd name="f41" fmla="val 135619"/>
                <a:gd name="f42" fmla="val 1961469"/>
                <a:gd name="f43" fmla="val 87885"/>
                <a:gd name="f44" fmla="+- 0 0 -90"/>
                <a:gd name="f45" fmla="*/ f3 1 2491105"/>
                <a:gd name="f46" fmla="*/ f4 1 1943661"/>
                <a:gd name="f47" fmla="+- f7 0 f5"/>
                <a:gd name="f48" fmla="+- f6 0 f5"/>
                <a:gd name="f49" fmla="*/ f44 f0 1"/>
                <a:gd name="f50" fmla="*/ f48 1 2491105"/>
                <a:gd name="f51" fmla="*/ f47 1 1943661"/>
                <a:gd name="f52" fmla="*/ 1995408 f48 1"/>
                <a:gd name="f53" fmla="*/ 0 f47 1"/>
                <a:gd name="f54" fmla="*/ 2491105 f48 1"/>
                <a:gd name="f55" fmla="*/ 2434705 f48 1"/>
                <a:gd name="f56" fmla="*/ 174009 f47 1"/>
                <a:gd name="f57" fmla="*/ 92457 f48 1"/>
                <a:gd name="f58" fmla="*/ 1931703 f47 1"/>
                <a:gd name="f59" fmla="*/ 0 f48 1"/>
                <a:gd name="f60" fmla="*/ 1943661 f47 1"/>
                <a:gd name="f61" fmla="*/ 1491489 f47 1"/>
                <a:gd name="f62" fmla="*/ 34107 f48 1"/>
                <a:gd name="f63" fmla="*/ 1486836 f47 1"/>
                <a:gd name="f64" fmla="*/ 497577 f48 1"/>
                <a:gd name="f65" fmla="*/ 1360598 f47 1"/>
                <a:gd name="f66" fmla="*/ 1321566 f48 1"/>
                <a:gd name="f67" fmla="*/ 897645 f47 1"/>
                <a:gd name="f68" fmla="*/ 1891495 f48 1"/>
                <a:gd name="f69" fmla="*/ 230078 f47 1"/>
                <a:gd name="f70" fmla="*/ 1961469 f48 1"/>
                <a:gd name="f71" fmla="*/ 87885 f47 1"/>
                <a:gd name="f72" fmla="*/ f49 1 f2"/>
                <a:gd name="f73" fmla="*/ f52 1 2491105"/>
                <a:gd name="f74" fmla="*/ f53 1 1943661"/>
                <a:gd name="f75" fmla="*/ f54 1 2491105"/>
                <a:gd name="f76" fmla="*/ f55 1 2491105"/>
                <a:gd name="f77" fmla="*/ f56 1 1943661"/>
                <a:gd name="f78" fmla="*/ f57 1 2491105"/>
                <a:gd name="f79" fmla="*/ f58 1 1943661"/>
                <a:gd name="f80" fmla="*/ f59 1 2491105"/>
                <a:gd name="f81" fmla="*/ f60 1 1943661"/>
                <a:gd name="f82" fmla="*/ f61 1 1943661"/>
                <a:gd name="f83" fmla="*/ f62 1 2491105"/>
                <a:gd name="f84" fmla="*/ f63 1 1943661"/>
                <a:gd name="f85" fmla="*/ f64 1 2491105"/>
                <a:gd name="f86" fmla="*/ f65 1 1943661"/>
                <a:gd name="f87" fmla="*/ f66 1 2491105"/>
                <a:gd name="f88" fmla="*/ f67 1 1943661"/>
                <a:gd name="f89" fmla="*/ f68 1 2491105"/>
                <a:gd name="f90" fmla="*/ f69 1 1943661"/>
                <a:gd name="f91" fmla="*/ f70 1 2491105"/>
                <a:gd name="f92" fmla="*/ f71 1 1943661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1105" h="1943661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ADFB4470-5772-C757-B36E-A65C664D3C1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E38C9929-5C7A-AD9F-E457-741B17532A86}"/>
              </a:ext>
            </a:extLst>
          </p:cNvPr>
          <p:cNvSpPr>
            <a:spLocks noMove="1" noResize="1"/>
          </p:cNvSpPr>
          <p:nvPr/>
        </p:nvSpPr>
        <p:spPr>
          <a:xfrm>
            <a:off x="301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5D96ED2-651B-31A8-D12E-D6606D8138E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672" y="457200"/>
            <a:ext cx="10579397" cy="1299408"/>
          </a:xfrm>
        </p:spPr>
        <p:txBody>
          <a:bodyPr/>
          <a:lstStyle/>
          <a:p>
            <a:pPr lvl="0"/>
            <a:r>
              <a:rPr lang="en-GB" sz="3600">
                <a:solidFill>
                  <a:srgbClr val="0E2841"/>
                </a:solidFill>
                <a:highlight>
                  <a:srgbClr val="FFFF00"/>
                </a:highlight>
                <a:latin typeface="Arial Black" pitchFamily="34"/>
              </a:rPr>
              <a:t>Key Facilities</a:t>
            </a:r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B904FEE9-65A2-AA5A-9AE2-0A4F9157B95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951765" y="1371600"/>
            <a:ext cx="5910946" cy="5233303"/>
          </a:xfrm>
        </p:spPr>
        <p:txBody>
          <a:bodyPr anchor="ctr"/>
          <a:lstStyle/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Short Video Format: TikTok's brief video format makes it possible to create interesting and succinct material that is ideal for drawing in younger viewers who have shorter attention spans.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User-Generated Content: TikTok is a platform that relies on user-generated content, which gives Nike access to its audience's creativity, builds a feeling of community, and boosts brand legitimacy.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Collaborations with Influencers: TikTok provides easy avenues for influencers who share Nike's values to work together, expanding the brand's audience and leveraging influencer trust.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Alignment with Marketing Objectives: By encouraging the production of engaging and genuine content, raising brand recognition, and building relationships with the target audience, these facilities support Nike's marketing objectives.</a:t>
            </a:r>
            <a:endParaRPr lang="en-US" sz="1600">
              <a:solidFill>
                <a:srgbClr val="00B050"/>
              </a:solidFill>
              <a:latin typeface="Arial Black" pitchFamily="34"/>
            </a:endParaRPr>
          </a:p>
        </p:txBody>
      </p:sp>
      <p:grpSp>
        <p:nvGrpSpPr>
          <p:cNvPr id="6" name="Group 15">
            <a:extLst>
              <a:ext uri="{FF2B5EF4-FFF2-40B4-BE49-F238E27FC236}">
                <a16:creationId xmlns:a16="http://schemas.microsoft.com/office/drawing/2014/main" id="{0AF67B42-8E58-FAB6-7177-C2F3D7759277}"/>
              </a:ext>
            </a:extLst>
          </p:cNvPr>
          <p:cNvGrpSpPr/>
          <p:nvPr/>
        </p:nvGrpSpPr>
        <p:grpSpPr>
          <a:xfrm>
            <a:off x="301" y="3796553"/>
            <a:ext cx="2297265" cy="3061446"/>
            <a:chOff x="301" y="3796553"/>
            <a:chExt cx="2297265" cy="3061446"/>
          </a:xfrm>
        </p:grpSpPr>
        <p:sp>
          <p:nvSpPr>
            <p:cNvPr id="7" name="Freeform: Shape 16">
              <a:extLst>
                <a:ext uri="{FF2B5EF4-FFF2-40B4-BE49-F238E27FC236}">
                  <a16:creationId xmlns:a16="http://schemas.microsoft.com/office/drawing/2014/main" id="{646BCC5F-EF1C-CF6D-BF2F-D3D82D1EEB24}"/>
                </a:ext>
              </a:extLst>
            </p:cNvPr>
            <p:cNvSpPr/>
            <p:nvPr/>
          </p:nvSpPr>
          <p:spPr>
            <a:xfrm rot="16200004">
              <a:off x="-463656" y="4273970"/>
              <a:ext cx="3047503" cy="21195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59"/>
                <a:gd name="f8" fmla="val 3203055"/>
                <a:gd name="f9" fmla="val 3801025"/>
                <a:gd name="f10" fmla="val 214243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3"/>
                <a:gd name="f18" fmla="val 53389"/>
                <a:gd name="f19" fmla="val 2605041"/>
                <a:gd name="f20" fmla="val 2593136"/>
                <a:gd name="f21" fmla="val 1994836"/>
                <a:gd name="f22" fmla="val 159710"/>
                <a:gd name="f23" fmla="val 2035054"/>
                <a:gd name="f24" fmla="val 295467"/>
                <a:gd name="f25" fmla="val 2061726"/>
                <a:gd name="f26" fmla="val 438268"/>
                <a:gd name="f27" fmla="val 2075152"/>
                <a:gd name="f28" fmla="val 901731"/>
                <a:gd name="f29" fmla="val 1234490"/>
                <a:gd name="f30" fmla="val 2014697"/>
                <a:gd name="f31" fmla="val 1549283"/>
                <a:gd name="f32" fmla="val 1900153"/>
                <a:gd name="f33" fmla="val 1860709"/>
                <a:gd name="f34" fmla="val 1786959"/>
                <a:gd name="f35" fmla="val 2157231"/>
                <a:gd name="f36" fmla="val 1620350"/>
                <a:gd name="f37" fmla="val 2406698"/>
                <a:gd name="f38" fmla="val 1418450"/>
                <a:gd name="f39" fmla="val 2655859"/>
                <a:gd name="f40" fmla="val 1216840"/>
                <a:gd name="f41" fmla="val 2859596"/>
                <a:gd name="f42" fmla="val 978302"/>
                <a:gd name="f43" fmla="val 2996069"/>
                <a:gd name="f44" fmla="val 728678"/>
                <a:gd name="f45" fmla="val 3101178"/>
                <a:gd name="f46" fmla="val 536396"/>
                <a:gd name="f47" fmla="val 3167417"/>
                <a:gd name="f48" fmla="val 338366"/>
                <a:gd name="f49" fmla="val 3193967"/>
                <a:gd name="f50" fmla="val 137719"/>
                <a:gd name="f51" fmla="+- 0 0 -90"/>
                <a:gd name="f52" fmla="*/ f3 1 3815424"/>
                <a:gd name="f53" fmla="*/ f4 1 2653659"/>
                <a:gd name="f54" fmla="+- f7 0 f5"/>
                <a:gd name="f55" fmla="+- f6 0 f5"/>
                <a:gd name="f56" fmla="*/ f51 f0 1"/>
                <a:gd name="f57" fmla="*/ f55 1 3815424"/>
                <a:gd name="f58" fmla="*/ f54 1 2653659"/>
                <a:gd name="f59" fmla="*/ 3203055 f55 1"/>
                <a:gd name="f60" fmla="*/ 0 f54 1"/>
                <a:gd name="f61" fmla="*/ 3815424 f55 1"/>
                <a:gd name="f62" fmla="*/ 3801025 f55 1"/>
                <a:gd name="f63" fmla="*/ 214243 f54 1"/>
                <a:gd name="f64" fmla="*/ 587142 f55 1"/>
                <a:gd name="f65" fmla="*/ 2653659 f54 1"/>
                <a:gd name="f66" fmla="*/ 53389 f55 1"/>
                <a:gd name="f67" fmla="*/ 2605041 f54 1"/>
                <a:gd name="f68" fmla="*/ 0 f55 1"/>
                <a:gd name="f69" fmla="*/ 2593136 f54 1"/>
                <a:gd name="f70" fmla="*/ 1994836 f54 1"/>
                <a:gd name="f71" fmla="*/ 159710 f55 1"/>
                <a:gd name="f72" fmla="*/ 2035054 f54 1"/>
                <a:gd name="f73" fmla="*/ 2075152 f54 1"/>
                <a:gd name="f74" fmla="*/ 1549283 f55 1"/>
                <a:gd name="f75" fmla="*/ 1900153 f54 1"/>
                <a:gd name="f76" fmla="*/ 2406698 f55 1"/>
                <a:gd name="f77" fmla="*/ 1418450 f54 1"/>
                <a:gd name="f78" fmla="*/ 2996069 f55 1"/>
                <a:gd name="f79" fmla="*/ 728678 f54 1"/>
                <a:gd name="f80" fmla="*/ 3193967 f55 1"/>
                <a:gd name="f81" fmla="*/ 137719 f54 1"/>
                <a:gd name="f82" fmla="*/ f56 1 f2"/>
                <a:gd name="f83" fmla="*/ f59 1 3815424"/>
                <a:gd name="f84" fmla="*/ f60 1 2653659"/>
                <a:gd name="f85" fmla="*/ f61 1 3815424"/>
                <a:gd name="f86" fmla="*/ f62 1 3815424"/>
                <a:gd name="f87" fmla="*/ f63 1 2653659"/>
                <a:gd name="f88" fmla="*/ f64 1 3815424"/>
                <a:gd name="f89" fmla="*/ f65 1 2653659"/>
                <a:gd name="f90" fmla="*/ f66 1 3815424"/>
                <a:gd name="f91" fmla="*/ f67 1 2653659"/>
                <a:gd name="f92" fmla="*/ f68 1 3815424"/>
                <a:gd name="f93" fmla="*/ f69 1 2653659"/>
                <a:gd name="f94" fmla="*/ f70 1 2653659"/>
                <a:gd name="f95" fmla="*/ f71 1 3815424"/>
                <a:gd name="f96" fmla="*/ f72 1 2653659"/>
                <a:gd name="f97" fmla="*/ f73 1 2653659"/>
                <a:gd name="f98" fmla="*/ f74 1 3815424"/>
                <a:gd name="f99" fmla="*/ f75 1 2653659"/>
                <a:gd name="f100" fmla="*/ f76 1 3815424"/>
                <a:gd name="f101" fmla="*/ f77 1 2653659"/>
                <a:gd name="f102" fmla="*/ f78 1 3815424"/>
                <a:gd name="f103" fmla="*/ f79 1 2653659"/>
                <a:gd name="f104" fmla="*/ f80 1 3815424"/>
                <a:gd name="f105" fmla="*/ f81 1 2653659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59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17">
              <a:extLst>
                <a:ext uri="{FF2B5EF4-FFF2-40B4-BE49-F238E27FC236}">
                  <a16:creationId xmlns:a16="http://schemas.microsoft.com/office/drawing/2014/main" id="{216577B2-8A62-737E-41C2-652913FB4F77}"/>
                </a:ext>
              </a:extLst>
            </p:cNvPr>
            <p:cNvSpPr/>
            <p:nvPr/>
          </p:nvSpPr>
          <p:spPr>
            <a:xfrm rot="16200004">
              <a:off x="-463656" y="4273970"/>
              <a:ext cx="3047503" cy="21195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60"/>
                <a:gd name="f8" fmla="val 3305038"/>
                <a:gd name="f9" fmla="val 3801025"/>
                <a:gd name="f10" fmla="val 214244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4"/>
                <a:gd name="f18" fmla="val 53389"/>
                <a:gd name="f19" fmla="val 2605042"/>
                <a:gd name="f20" fmla="val 2593137"/>
                <a:gd name="f21" fmla="val 2094444"/>
                <a:gd name="f22" fmla="val 137675"/>
                <a:gd name="f23" fmla="val 2129195"/>
                <a:gd name="f24" fmla="val 280616"/>
                <a:gd name="f25" fmla="val 2157374"/>
                <a:gd name="f26" fmla="val 430766"/>
                <a:gd name="f27" fmla="val 2171571"/>
                <a:gd name="f28" fmla="val 918879"/>
                <a:gd name="f29" fmla="val 1254904"/>
                <a:gd name="f30" fmla="val 2110634"/>
                <a:gd name="f31" fmla="val 1585826"/>
                <a:gd name="f32" fmla="val 1990112"/>
                <a:gd name="f33" fmla="val 1908071"/>
                <a:gd name="f34" fmla="val 1873061"/>
                <a:gd name="f35" fmla="val 2214800"/>
                <a:gd name="f36" fmla="val 1700666"/>
                <a:gd name="f37" fmla="val 2473046"/>
                <a:gd name="f38" fmla="val 1491633"/>
                <a:gd name="f39" fmla="val 2735782"/>
                <a:gd name="f40" fmla="val 1279031"/>
                <a:gd name="f41" fmla="val 2942276"/>
                <a:gd name="f42" fmla="val 1037118"/>
                <a:gd name="f43" fmla="val 3086710"/>
                <a:gd name="f44" fmla="val 772838"/>
                <a:gd name="f45" fmla="val 3197408"/>
                <a:gd name="f46" fmla="val 570216"/>
                <a:gd name="f47" fmla="val 3267226"/>
                <a:gd name="f48" fmla="val 361248"/>
                <a:gd name="f49" fmla="val 3295217"/>
                <a:gd name="f50" fmla="val 149229"/>
                <a:gd name="f51" fmla="+- 0 0 -90"/>
                <a:gd name="f52" fmla="*/ f3 1 3815424"/>
                <a:gd name="f53" fmla="*/ f4 1 2653660"/>
                <a:gd name="f54" fmla="+- f7 0 f5"/>
                <a:gd name="f55" fmla="+- f6 0 f5"/>
                <a:gd name="f56" fmla="*/ f51 f0 1"/>
                <a:gd name="f57" fmla="*/ f55 1 3815424"/>
                <a:gd name="f58" fmla="*/ f54 1 2653660"/>
                <a:gd name="f59" fmla="*/ 3305038 f55 1"/>
                <a:gd name="f60" fmla="*/ 0 f54 1"/>
                <a:gd name="f61" fmla="*/ 3815424 f55 1"/>
                <a:gd name="f62" fmla="*/ 3801025 f55 1"/>
                <a:gd name="f63" fmla="*/ 214244 f54 1"/>
                <a:gd name="f64" fmla="*/ 587142 f55 1"/>
                <a:gd name="f65" fmla="*/ 2653660 f54 1"/>
                <a:gd name="f66" fmla="*/ 53389 f55 1"/>
                <a:gd name="f67" fmla="*/ 2605042 f54 1"/>
                <a:gd name="f68" fmla="*/ 0 f55 1"/>
                <a:gd name="f69" fmla="*/ 2593137 f54 1"/>
                <a:gd name="f70" fmla="*/ 2094444 f54 1"/>
                <a:gd name="f71" fmla="*/ 137675 f55 1"/>
                <a:gd name="f72" fmla="*/ 2129195 f54 1"/>
                <a:gd name="f73" fmla="*/ 2171571 f54 1"/>
                <a:gd name="f74" fmla="*/ 1585826 f55 1"/>
                <a:gd name="f75" fmla="*/ 1990112 f54 1"/>
                <a:gd name="f76" fmla="*/ 2473046 f55 1"/>
                <a:gd name="f77" fmla="*/ 1491633 f54 1"/>
                <a:gd name="f78" fmla="*/ 3086710 f55 1"/>
                <a:gd name="f79" fmla="*/ 772838 f54 1"/>
                <a:gd name="f80" fmla="*/ 3295217 f55 1"/>
                <a:gd name="f81" fmla="*/ 149229 f54 1"/>
                <a:gd name="f82" fmla="*/ f56 1 f2"/>
                <a:gd name="f83" fmla="*/ f59 1 3815424"/>
                <a:gd name="f84" fmla="*/ f60 1 2653660"/>
                <a:gd name="f85" fmla="*/ f61 1 3815424"/>
                <a:gd name="f86" fmla="*/ f62 1 3815424"/>
                <a:gd name="f87" fmla="*/ f63 1 2653660"/>
                <a:gd name="f88" fmla="*/ f64 1 3815424"/>
                <a:gd name="f89" fmla="*/ f65 1 2653660"/>
                <a:gd name="f90" fmla="*/ f66 1 3815424"/>
                <a:gd name="f91" fmla="*/ f67 1 2653660"/>
                <a:gd name="f92" fmla="*/ f68 1 3815424"/>
                <a:gd name="f93" fmla="*/ f69 1 2653660"/>
                <a:gd name="f94" fmla="*/ f70 1 2653660"/>
                <a:gd name="f95" fmla="*/ f71 1 3815424"/>
                <a:gd name="f96" fmla="*/ f72 1 2653660"/>
                <a:gd name="f97" fmla="*/ f73 1 2653660"/>
                <a:gd name="f98" fmla="*/ f74 1 3815424"/>
                <a:gd name="f99" fmla="*/ f75 1 2653660"/>
                <a:gd name="f100" fmla="*/ f76 1 3815424"/>
                <a:gd name="f101" fmla="*/ f77 1 2653660"/>
                <a:gd name="f102" fmla="*/ f78 1 3815424"/>
                <a:gd name="f103" fmla="*/ f79 1 2653660"/>
                <a:gd name="f104" fmla="*/ f80 1 3815424"/>
                <a:gd name="f105" fmla="*/ f81 1 2653660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60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18">
              <a:extLst>
                <a:ext uri="{FF2B5EF4-FFF2-40B4-BE49-F238E27FC236}">
                  <a16:creationId xmlns:a16="http://schemas.microsoft.com/office/drawing/2014/main" id="{C5C85DC1-F185-0EFC-74F4-7B5DCD564634}"/>
                </a:ext>
              </a:extLst>
            </p:cNvPr>
            <p:cNvSpPr/>
            <p:nvPr/>
          </p:nvSpPr>
          <p:spPr>
            <a:xfrm rot="16200004">
              <a:off x="-454983" y="4265342"/>
              <a:ext cx="3047951" cy="2137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986"/>
                <a:gd name="f7" fmla="val 2675935"/>
                <a:gd name="f8" fmla="val 3648768"/>
                <a:gd name="f9" fmla="val 3804695"/>
                <a:gd name="f10" fmla="val 200084"/>
                <a:gd name="f11" fmla="val 3795228"/>
                <a:gd name="f12" fmla="val 285751"/>
                <a:gd name="f13" fmla="val 3781167"/>
                <a:gd name="f14" fmla="val 371032"/>
                <a:gd name="f15" fmla="val 3762590"/>
                <a:gd name="f16" fmla="val 455543"/>
                <a:gd name="f17" fmla="val 3725537"/>
                <a:gd name="f18" fmla="val 624467"/>
                <a:gd name="f19" fmla="val 3668784"/>
                <a:gd name="f20" fmla="val 790112"/>
                <a:gd name="f21" fmla="val 3592332"/>
                <a:gd name="f22" fmla="val 947274"/>
                <a:gd name="f23" fmla="val 3438712"/>
                <a:gd name="f24" fmla="val 1261596"/>
                <a:gd name="f25" fmla="val 3216091"/>
                <a:gd name="f26" fmla="val 1542847"/>
                <a:gd name="f27" fmla="val 2953967"/>
                <a:gd name="f28" fmla="val 1782349"/>
                <a:gd name="f29" fmla="val 2822599"/>
                <a:gd name="f30" fmla="val 1902099"/>
                <a:gd name="f31" fmla="val 2680615"/>
                <a:gd name="f32" fmla="val 2011341"/>
                <a:gd name="f33" fmla="val 2530669"/>
                <a:gd name="f34" fmla="val 2109494"/>
                <a:gd name="f35" fmla="val 2380520"/>
                <a:gd name="f36" fmla="val 2207551"/>
                <a:gd name="f37" fmla="val 2222510"/>
                <a:gd name="f38" fmla="val 2294906"/>
                <a:gd name="f39" fmla="val 2057561"/>
                <a:gd name="f40" fmla="val 2369245"/>
                <a:gd name="f41" fmla="val 1727252"/>
                <a:gd name="f42" fmla="val 2516859"/>
                <a:gd name="f43" fmla="val 1371629"/>
                <a:gd name="f44" fmla="val 2614434"/>
                <a:gd name="f45" fmla="val 1007330"/>
                <a:gd name="f46" fmla="val 2655701"/>
                <a:gd name="f47" fmla="val 916281"/>
                <a:gd name="f48" fmla="val 2665873"/>
                <a:gd name="f49" fmla="val 824568"/>
                <a:gd name="f50" fmla="val 2672188"/>
                <a:gd name="f51" fmla="val 732765"/>
                <a:gd name="f52" fmla="val 2674696"/>
                <a:gd name="f53" fmla="val 640963"/>
                <a:gd name="f54" fmla="val 2677203"/>
                <a:gd name="f55" fmla="val 549072"/>
                <a:gd name="f56" fmla="val 2675901"/>
                <a:gd name="f57" fmla="val 457666"/>
                <a:gd name="f58" fmla="val 2670839"/>
                <a:gd name="f59" fmla="val 366106"/>
                <a:gd name="f60" fmla="val 2665584"/>
                <a:gd name="f61" fmla="val 274572"/>
                <a:gd name="f62" fmla="val 2656521"/>
                <a:gd name="f63" fmla="val 183574"/>
                <a:gd name="f64" fmla="val 2643312"/>
                <a:gd name="f65" fmla="val 2607798"/>
                <a:gd name="f66" fmla="val 2356652"/>
                <a:gd name="f67" fmla="val 222195"/>
                <a:gd name="f68" fmla="val 2396940"/>
                <a:gd name="f69" fmla="val 304990"/>
                <a:gd name="f70" fmla="val 2407980"/>
                <a:gd name="f71" fmla="val 388511"/>
                <a:gd name="f72" fmla="val 2415283"/>
                <a:gd name="f73" fmla="val 472364"/>
                <a:gd name="f74" fmla="val 2419092"/>
                <a:gd name="f75" fmla="val 640376"/>
                <a:gd name="f76" fmla="val 2427095"/>
                <a:gd name="f77" fmla="val 808184"/>
                <a:gd name="f78" fmla="val 2421791"/>
                <a:gd name="f79" fmla="val 974972"/>
                <a:gd name="f80" fmla="val 2402122"/>
                <a:gd name="f81" fmla="val 1141658"/>
                <a:gd name="f82" fmla="val 2382358"/>
                <a:gd name="f83" fmla="val 1306812"/>
                <a:gd name="f84" fmla="val 2349286"/>
                <a:gd name="f85" fmla="val 1468292"/>
                <a:gd name="f86" fmla="val 2304162"/>
                <a:gd name="f87" fmla="val 1629874"/>
                <a:gd name="f88" fmla="val 2259231"/>
                <a:gd name="f89" fmla="val 1787475"/>
                <a:gd name="f90" fmla="val 2201091"/>
                <a:gd name="f91" fmla="val 1940176"/>
                <a:gd name="f92" fmla="val 2133695"/>
                <a:gd name="f93" fmla="val 2246498"/>
                <a:gd name="f94" fmla="val 2000349"/>
                <a:gd name="f95" fmla="val 2532507"/>
                <a:gd name="f96" fmla="val 1823520"/>
                <a:gd name="f97" fmla="val 2783403"/>
                <a:gd name="f98" fmla="val 1609954"/>
                <a:gd name="f99" fmla="val 2908442"/>
                <a:gd name="f100" fmla="val 1502833"/>
                <a:gd name="f101" fmla="val 3024295"/>
                <a:gd name="f102" fmla="val 1385975"/>
                <a:gd name="f103" fmla="val 3128104"/>
                <a:gd name="f104" fmla="val 1260439"/>
                <a:gd name="f105" fmla="val 3232116"/>
                <a:gd name="f106" fmla="val 1135096"/>
                <a:gd name="f107" fmla="val 3323881"/>
                <a:gd name="f108" fmla="val 1000689"/>
                <a:gd name="f109" fmla="val 3400639"/>
                <a:gd name="f110" fmla="val 859052"/>
                <a:gd name="f111" fmla="val 3477399"/>
                <a:gd name="f112" fmla="val 717510"/>
                <a:gd name="f113" fmla="val 3541296"/>
                <a:gd name="f114" fmla="val 569316"/>
                <a:gd name="f115" fmla="val 3585595"/>
                <a:gd name="f116" fmla="val 415336"/>
                <a:gd name="f117" fmla="val 3607796"/>
                <a:gd name="f118" fmla="val 338540"/>
                <a:gd name="f119" fmla="val 3624638"/>
                <a:gd name="f120" fmla="val 260224"/>
                <a:gd name="f121" fmla="val 3635918"/>
                <a:gd name="f122" fmla="val 181137"/>
                <a:gd name="f123" fmla="+- 0 0 -90"/>
                <a:gd name="f124" fmla="*/ f3 1 3815986"/>
                <a:gd name="f125" fmla="*/ f4 1 2675935"/>
                <a:gd name="f126" fmla="+- f7 0 f5"/>
                <a:gd name="f127" fmla="+- f6 0 f5"/>
                <a:gd name="f128" fmla="*/ f123 f0 1"/>
                <a:gd name="f129" fmla="*/ f127 1 3815986"/>
                <a:gd name="f130" fmla="*/ f126 1 2675935"/>
                <a:gd name="f131" fmla="*/ 3648768 f127 1"/>
                <a:gd name="f132" fmla="*/ 0 f126 1"/>
                <a:gd name="f133" fmla="*/ 3815986 f127 1"/>
                <a:gd name="f134" fmla="*/ 3804695 f127 1"/>
                <a:gd name="f135" fmla="*/ 200084 f126 1"/>
                <a:gd name="f136" fmla="*/ 3762590 f127 1"/>
                <a:gd name="f137" fmla="*/ 455543 f126 1"/>
                <a:gd name="f138" fmla="*/ 3592332 f127 1"/>
                <a:gd name="f139" fmla="*/ 947274 f126 1"/>
                <a:gd name="f140" fmla="*/ 2953967 f127 1"/>
                <a:gd name="f141" fmla="*/ 1782349 f126 1"/>
                <a:gd name="f142" fmla="*/ 2530669 f127 1"/>
                <a:gd name="f143" fmla="*/ 2109494 f126 1"/>
                <a:gd name="f144" fmla="*/ 2057561 f127 1"/>
                <a:gd name="f145" fmla="*/ 2369245 f126 1"/>
                <a:gd name="f146" fmla="*/ 1007330 f127 1"/>
                <a:gd name="f147" fmla="*/ 2655701 f126 1"/>
                <a:gd name="f148" fmla="*/ 732765 f127 1"/>
                <a:gd name="f149" fmla="*/ 2674696 f126 1"/>
                <a:gd name="f150" fmla="*/ 457666 f127 1"/>
                <a:gd name="f151" fmla="*/ 2670839 f126 1"/>
                <a:gd name="f152" fmla="*/ 183574 f127 1"/>
                <a:gd name="f153" fmla="*/ 2643312 f126 1"/>
                <a:gd name="f154" fmla="*/ 0 f127 1"/>
                <a:gd name="f155" fmla="*/ 2607798 f126 1"/>
                <a:gd name="f156" fmla="*/ 2356652 f126 1"/>
                <a:gd name="f157" fmla="*/ 222195 f127 1"/>
                <a:gd name="f158" fmla="*/ 2396940 f126 1"/>
                <a:gd name="f159" fmla="*/ 472364 f127 1"/>
                <a:gd name="f160" fmla="*/ 2419092 f126 1"/>
                <a:gd name="f161" fmla="*/ 974972 f127 1"/>
                <a:gd name="f162" fmla="*/ 2402122 f126 1"/>
                <a:gd name="f163" fmla="*/ 1468292 f127 1"/>
                <a:gd name="f164" fmla="*/ 2304162 f126 1"/>
                <a:gd name="f165" fmla="*/ 1940176 f127 1"/>
                <a:gd name="f166" fmla="*/ 2133695 f126 1"/>
                <a:gd name="f167" fmla="*/ 2783403 f127 1"/>
                <a:gd name="f168" fmla="*/ 1609954 f126 1"/>
                <a:gd name="f169" fmla="*/ 3128104 f127 1"/>
                <a:gd name="f170" fmla="*/ 1260439 f126 1"/>
                <a:gd name="f171" fmla="*/ 3400639 f127 1"/>
                <a:gd name="f172" fmla="*/ 859052 f126 1"/>
                <a:gd name="f173" fmla="*/ 3585595 f127 1"/>
                <a:gd name="f174" fmla="*/ 415336 f126 1"/>
                <a:gd name="f175" fmla="*/ 3635918 f127 1"/>
                <a:gd name="f176" fmla="*/ 181137 f126 1"/>
                <a:gd name="f177" fmla="*/ f128 1 f2"/>
                <a:gd name="f178" fmla="*/ f131 1 3815986"/>
                <a:gd name="f179" fmla="*/ f132 1 2675935"/>
                <a:gd name="f180" fmla="*/ f133 1 3815986"/>
                <a:gd name="f181" fmla="*/ f134 1 3815986"/>
                <a:gd name="f182" fmla="*/ f135 1 2675935"/>
                <a:gd name="f183" fmla="*/ f136 1 3815986"/>
                <a:gd name="f184" fmla="*/ f137 1 2675935"/>
                <a:gd name="f185" fmla="*/ f138 1 3815986"/>
                <a:gd name="f186" fmla="*/ f139 1 2675935"/>
                <a:gd name="f187" fmla="*/ f140 1 3815986"/>
                <a:gd name="f188" fmla="*/ f141 1 2675935"/>
                <a:gd name="f189" fmla="*/ f142 1 3815986"/>
                <a:gd name="f190" fmla="*/ f143 1 2675935"/>
                <a:gd name="f191" fmla="*/ f144 1 3815986"/>
                <a:gd name="f192" fmla="*/ f145 1 2675935"/>
                <a:gd name="f193" fmla="*/ f146 1 3815986"/>
                <a:gd name="f194" fmla="*/ f147 1 2675935"/>
                <a:gd name="f195" fmla="*/ f148 1 3815986"/>
                <a:gd name="f196" fmla="*/ f149 1 2675935"/>
                <a:gd name="f197" fmla="*/ f150 1 3815986"/>
                <a:gd name="f198" fmla="*/ f151 1 2675935"/>
                <a:gd name="f199" fmla="*/ f152 1 3815986"/>
                <a:gd name="f200" fmla="*/ f153 1 2675935"/>
                <a:gd name="f201" fmla="*/ f154 1 3815986"/>
                <a:gd name="f202" fmla="*/ f155 1 2675935"/>
                <a:gd name="f203" fmla="*/ f156 1 2675935"/>
                <a:gd name="f204" fmla="*/ f157 1 3815986"/>
                <a:gd name="f205" fmla="*/ f158 1 2675935"/>
                <a:gd name="f206" fmla="*/ f159 1 3815986"/>
                <a:gd name="f207" fmla="*/ f160 1 2675935"/>
                <a:gd name="f208" fmla="*/ f161 1 3815986"/>
                <a:gd name="f209" fmla="*/ f162 1 2675935"/>
                <a:gd name="f210" fmla="*/ f163 1 3815986"/>
                <a:gd name="f211" fmla="*/ f164 1 2675935"/>
                <a:gd name="f212" fmla="*/ f165 1 3815986"/>
                <a:gd name="f213" fmla="*/ f166 1 2675935"/>
                <a:gd name="f214" fmla="*/ f167 1 3815986"/>
                <a:gd name="f215" fmla="*/ f168 1 2675935"/>
                <a:gd name="f216" fmla="*/ f169 1 3815986"/>
                <a:gd name="f217" fmla="*/ f170 1 2675935"/>
                <a:gd name="f218" fmla="*/ f171 1 3815986"/>
                <a:gd name="f219" fmla="*/ f172 1 2675935"/>
                <a:gd name="f220" fmla="*/ f173 1 3815986"/>
                <a:gd name="f221" fmla="*/ f174 1 2675935"/>
                <a:gd name="f222" fmla="*/ f175 1 3815986"/>
                <a:gd name="f223" fmla="*/ f176 1 2675935"/>
                <a:gd name="f224" fmla="*/ f5 1 f129"/>
                <a:gd name="f225" fmla="*/ f6 1 f129"/>
                <a:gd name="f226" fmla="*/ f5 1 f130"/>
                <a:gd name="f227" fmla="*/ f7 1 f130"/>
                <a:gd name="f228" fmla="+- f177 0 f1"/>
                <a:gd name="f229" fmla="*/ f178 1 f129"/>
                <a:gd name="f230" fmla="*/ f179 1 f130"/>
                <a:gd name="f231" fmla="*/ f180 1 f129"/>
                <a:gd name="f232" fmla="*/ f181 1 f129"/>
                <a:gd name="f233" fmla="*/ f182 1 f130"/>
                <a:gd name="f234" fmla="*/ f183 1 f129"/>
                <a:gd name="f235" fmla="*/ f184 1 f130"/>
                <a:gd name="f236" fmla="*/ f185 1 f129"/>
                <a:gd name="f237" fmla="*/ f186 1 f130"/>
                <a:gd name="f238" fmla="*/ f187 1 f129"/>
                <a:gd name="f239" fmla="*/ f188 1 f130"/>
                <a:gd name="f240" fmla="*/ f189 1 f129"/>
                <a:gd name="f241" fmla="*/ f190 1 f130"/>
                <a:gd name="f242" fmla="*/ f191 1 f129"/>
                <a:gd name="f243" fmla="*/ f192 1 f130"/>
                <a:gd name="f244" fmla="*/ f193 1 f129"/>
                <a:gd name="f245" fmla="*/ f194 1 f130"/>
                <a:gd name="f246" fmla="*/ f195 1 f129"/>
                <a:gd name="f247" fmla="*/ f196 1 f130"/>
                <a:gd name="f248" fmla="*/ f197 1 f129"/>
                <a:gd name="f249" fmla="*/ f198 1 f130"/>
                <a:gd name="f250" fmla="*/ f199 1 f129"/>
                <a:gd name="f251" fmla="*/ f200 1 f130"/>
                <a:gd name="f252" fmla="*/ f201 1 f129"/>
                <a:gd name="f253" fmla="*/ f202 1 f130"/>
                <a:gd name="f254" fmla="*/ f203 1 f130"/>
                <a:gd name="f255" fmla="*/ f204 1 f129"/>
                <a:gd name="f256" fmla="*/ f205 1 f130"/>
                <a:gd name="f257" fmla="*/ f206 1 f129"/>
                <a:gd name="f258" fmla="*/ f207 1 f130"/>
                <a:gd name="f259" fmla="*/ f208 1 f129"/>
                <a:gd name="f260" fmla="*/ f209 1 f130"/>
                <a:gd name="f261" fmla="*/ f210 1 f129"/>
                <a:gd name="f262" fmla="*/ f211 1 f130"/>
                <a:gd name="f263" fmla="*/ f212 1 f129"/>
                <a:gd name="f264" fmla="*/ f213 1 f130"/>
                <a:gd name="f265" fmla="*/ f214 1 f129"/>
                <a:gd name="f266" fmla="*/ f215 1 f130"/>
                <a:gd name="f267" fmla="*/ f216 1 f129"/>
                <a:gd name="f268" fmla="*/ f217 1 f130"/>
                <a:gd name="f269" fmla="*/ f218 1 f129"/>
                <a:gd name="f270" fmla="*/ f219 1 f130"/>
                <a:gd name="f271" fmla="*/ f220 1 f129"/>
                <a:gd name="f272" fmla="*/ f221 1 f130"/>
                <a:gd name="f273" fmla="*/ f222 1 f129"/>
                <a:gd name="f274" fmla="*/ f223 1 f130"/>
                <a:gd name="f275" fmla="*/ f224 f124 1"/>
                <a:gd name="f276" fmla="*/ f225 f124 1"/>
                <a:gd name="f277" fmla="*/ f227 f125 1"/>
                <a:gd name="f278" fmla="*/ f226 f125 1"/>
                <a:gd name="f279" fmla="*/ f229 f124 1"/>
                <a:gd name="f280" fmla="*/ f230 f125 1"/>
                <a:gd name="f281" fmla="*/ f231 f124 1"/>
                <a:gd name="f282" fmla="*/ f232 f124 1"/>
                <a:gd name="f283" fmla="*/ f233 f125 1"/>
                <a:gd name="f284" fmla="*/ f234 f124 1"/>
                <a:gd name="f285" fmla="*/ f235 f125 1"/>
                <a:gd name="f286" fmla="*/ f236 f124 1"/>
                <a:gd name="f287" fmla="*/ f237 f125 1"/>
                <a:gd name="f288" fmla="*/ f238 f124 1"/>
                <a:gd name="f289" fmla="*/ f239 f125 1"/>
                <a:gd name="f290" fmla="*/ f240 f124 1"/>
                <a:gd name="f291" fmla="*/ f241 f125 1"/>
                <a:gd name="f292" fmla="*/ f242 f124 1"/>
                <a:gd name="f293" fmla="*/ f243 f125 1"/>
                <a:gd name="f294" fmla="*/ f244 f124 1"/>
                <a:gd name="f295" fmla="*/ f245 f125 1"/>
                <a:gd name="f296" fmla="*/ f246 f124 1"/>
                <a:gd name="f297" fmla="*/ f247 f125 1"/>
                <a:gd name="f298" fmla="*/ f248 f124 1"/>
                <a:gd name="f299" fmla="*/ f249 f125 1"/>
                <a:gd name="f300" fmla="*/ f250 f124 1"/>
                <a:gd name="f301" fmla="*/ f251 f125 1"/>
                <a:gd name="f302" fmla="*/ f252 f124 1"/>
                <a:gd name="f303" fmla="*/ f253 f125 1"/>
                <a:gd name="f304" fmla="*/ f254 f125 1"/>
                <a:gd name="f305" fmla="*/ f255 f124 1"/>
                <a:gd name="f306" fmla="*/ f256 f125 1"/>
                <a:gd name="f307" fmla="*/ f257 f124 1"/>
                <a:gd name="f308" fmla="*/ f258 f125 1"/>
                <a:gd name="f309" fmla="*/ f259 f124 1"/>
                <a:gd name="f310" fmla="*/ f260 f125 1"/>
                <a:gd name="f311" fmla="*/ f261 f124 1"/>
                <a:gd name="f312" fmla="*/ f262 f125 1"/>
                <a:gd name="f313" fmla="*/ f263 f124 1"/>
                <a:gd name="f314" fmla="*/ f264 f125 1"/>
                <a:gd name="f315" fmla="*/ f265 f124 1"/>
                <a:gd name="f316" fmla="*/ f266 f125 1"/>
                <a:gd name="f317" fmla="*/ f267 f124 1"/>
                <a:gd name="f318" fmla="*/ f268 f125 1"/>
                <a:gd name="f319" fmla="*/ f269 f124 1"/>
                <a:gd name="f320" fmla="*/ f270 f125 1"/>
                <a:gd name="f321" fmla="*/ f271 f124 1"/>
                <a:gd name="f322" fmla="*/ f272 f125 1"/>
                <a:gd name="f323" fmla="*/ f273 f124 1"/>
                <a:gd name="f324" fmla="*/ f274 f1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8">
                  <a:pos x="f279" y="f280"/>
                </a:cxn>
                <a:cxn ang="f228">
                  <a:pos x="f281" y="f280"/>
                </a:cxn>
                <a:cxn ang="f228">
                  <a:pos x="f282" y="f283"/>
                </a:cxn>
                <a:cxn ang="f228">
                  <a:pos x="f284" y="f285"/>
                </a:cxn>
                <a:cxn ang="f228">
                  <a:pos x="f286" y="f287"/>
                </a:cxn>
                <a:cxn ang="f228">
                  <a:pos x="f288" y="f289"/>
                </a:cxn>
                <a:cxn ang="f228">
                  <a:pos x="f290" y="f291"/>
                </a:cxn>
                <a:cxn ang="f228">
                  <a:pos x="f292" y="f293"/>
                </a:cxn>
                <a:cxn ang="f228">
                  <a:pos x="f294" y="f295"/>
                </a:cxn>
                <a:cxn ang="f228">
                  <a:pos x="f296" y="f297"/>
                </a:cxn>
                <a:cxn ang="f228">
                  <a:pos x="f298" y="f299"/>
                </a:cxn>
                <a:cxn ang="f228">
                  <a:pos x="f300" y="f301"/>
                </a:cxn>
                <a:cxn ang="f228">
                  <a:pos x="f302" y="f303"/>
                </a:cxn>
                <a:cxn ang="f228">
                  <a:pos x="f302" y="f304"/>
                </a:cxn>
                <a:cxn ang="f228">
                  <a:pos x="f305" y="f306"/>
                </a:cxn>
                <a:cxn ang="f228">
                  <a:pos x="f307" y="f308"/>
                </a:cxn>
                <a:cxn ang="f228">
                  <a:pos x="f309" y="f310"/>
                </a:cxn>
                <a:cxn ang="f228">
                  <a:pos x="f311" y="f312"/>
                </a:cxn>
                <a:cxn ang="f228">
                  <a:pos x="f313" y="f314"/>
                </a:cxn>
                <a:cxn ang="f228">
                  <a:pos x="f315" y="f316"/>
                </a:cxn>
                <a:cxn ang="f228">
                  <a:pos x="f317" y="f318"/>
                </a:cxn>
                <a:cxn ang="f228">
                  <a:pos x="f319" y="f320"/>
                </a:cxn>
                <a:cxn ang="f228">
                  <a:pos x="f321" y="f322"/>
                </a:cxn>
                <a:cxn ang="f228">
                  <a:pos x="f323" y="f324"/>
                </a:cxn>
              </a:cxnLst>
              <a:rect l="f275" t="f278" r="f276" b="f277"/>
              <a:pathLst>
                <a:path w="3815986" h="2675935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lnTo>
                    <a:pt x="f5" y="f65"/>
                  </a:lnTo>
                  <a:lnTo>
                    <a:pt x="f5" y="f66"/>
                  </a:lnTo>
                  <a:lnTo>
                    <a:pt x="f67" y="f68"/>
                  </a:ln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19">
              <a:extLst>
                <a:ext uri="{FF2B5EF4-FFF2-40B4-BE49-F238E27FC236}">
                  <a16:creationId xmlns:a16="http://schemas.microsoft.com/office/drawing/2014/main" id="{88479FF7-7DF7-2CB8-9402-1F2D2A77776E}"/>
                </a:ext>
              </a:extLst>
            </p:cNvPr>
            <p:cNvSpPr/>
            <p:nvPr/>
          </p:nvSpPr>
          <p:spPr>
            <a:xfrm rot="16200004">
              <a:off x="-381543" y="4178397"/>
              <a:ext cx="3060954" cy="229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32270"/>
                <a:gd name="f7" fmla="val 2876136"/>
                <a:gd name="f8" fmla="val 3800718"/>
                <a:gd name="f9" fmla="val 3824562"/>
                <a:gd name="f10" fmla="val 143769"/>
                <a:gd name="f11" fmla="val 3797131"/>
                <a:gd name="f12" fmla="val 409191"/>
                <a:gd name="f13" fmla="val 3730585"/>
                <a:gd name="f14" fmla="val 671345"/>
                <a:gd name="f15" fmla="val 3628155"/>
                <a:gd name="f16" fmla="val 922055"/>
                <a:gd name="f17" fmla="val 3593858"/>
                <a:gd name="f18" fmla="val 1005553"/>
                <a:gd name="f19" fmla="val 3556704"/>
                <a:gd name="f20" fmla="val 1088280"/>
                <a:gd name="f21" fmla="val 3514853"/>
                <a:gd name="f22" fmla="val 1169078"/>
                <a:gd name="f23" fmla="val 3473616"/>
                <a:gd name="f24" fmla="val 1250166"/>
                <a:gd name="f25" fmla="val 3428194"/>
                <a:gd name="f26" fmla="val 1329517"/>
                <a:gd name="f27" fmla="val 3379198"/>
                <a:gd name="f28" fmla="val 1407037"/>
                <a:gd name="f29" fmla="val 3281106"/>
                <a:gd name="f30" fmla="val 1561980"/>
                <a:gd name="f31" fmla="val 3169132"/>
                <a:gd name="f32" fmla="val 1710174"/>
                <a:gd name="f33" fmla="val 3043787"/>
                <a:gd name="f34" fmla="val 1848342"/>
                <a:gd name="f35" fmla="val 2980806"/>
                <a:gd name="f36" fmla="val 1917184"/>
                <a:gd name="f37" fmla="val 2915071"/>
                <a:gd name="f38" fmla="val 1984001"/>
                <a:gd name="f39" fmla="val 2845661"/>
                <a:gd name="f40" fmla="val 2047444"/>
                <a:gd name="f41" fmla="val 2828411"/>
                <a:gd name="f42" fmla="val 2063450"/>
                <a:gd name="f43" fmla="val 2811060"/>
                <a:gd name="f44" fmla="val 2079263"/>
                <a:gd name="f45" fmla="val 2793197"/>
                <a:gd name="f46" fmla="val 2094689"/>
                <a:gd name="f47" fmla="val 2775436"/>
                <a:gd name="f48" fmla="val 2110213"/>
                <a:gd name="f49" fmla="val 2757982"/>
                <a:gd name="f50" fmla="val 2126025"/>
                <a:gd name="f51" fmla="val 2739710"/>
                <a:gd name="f52" fmla="val 2140969"/>
                <a:gd name="f53" fmla="val 2703576"/>
                <a:gd name="f54" fmla="val 2171341"/>
                <a:gd name="f55" fmla="val 2666524"/>
                <a:gd name="f56" fmla="val 2200749"/>
                <a:gd name="f57" fmla="val 2629166"/>
                <a:gd name="f58" fmla="val 2229867"/>
                <a:gd name="f59" fmla="val 2479015"/>
                <a:gd name="f60" fmla="val 2345569"/>
                <a:gd name="f61" fmla="val 2316821"/>
                <a:gd name="f62" fmla="val 2448061"/>
                <a:gd name="f63" fmla="val 2145952"/>
                <a:gd name="f64" fmla="val 2535994"/>
                <a:gd name="f65" fmla="val 1804312"/>
                <a:gd name="f66" fmla="val 2711957"/>
                <a:gd name="f67" fmla="val 1424600"/>
                <a:gd name="f68" fmla="val 2826982"/>
                <a:gd name="f69" fmla="val 1034987"/>
                <a:gd name="f70" fmla="val 2863910"/>
                <a:gd name="f71" fmla="val 937762"/>
                <a:gd name="f72" fmla="val 2873167"/>
                <a:gd name="f73" fmla="val 839720"/>
                <a:gd name="f74" fmla="val 2877096"/>
                <a:gd name="f75" fmla="val 741909"/>
                <a:gd name="f76" fmla="val 2875939"/>
                <a:gd name="f77" fmla="val 644097"/>
                <a:gd name="f78" fmla="val 2874782"/>
                <a:gd name="f79" fmla="val 546515"/>
                <a:gd name="f80" fmla="val 2868539"/>
                <a:gd name="f81" fmla="val 450208"/>
                <a:gd name="f82" fmla="val 2857451"/>
                <a:gd name="f83" fmla="val 305520"/>
                <a:gd name="f84" fmla="val 2840674"/>
                <a:gd name="f85" fmla="val 162095"/>
                <a:gd name="f86" fmla="val 2813810"/>
                <a:gd name="f87" fmla="val 22215"/>
                <a:gd name="f88" fmla="val 2775923"/>
                <a:gd name="f89" fmla="val 2769256"/>
                <a:gd name="f90" fmla="val 2590612"/>
                <a:gd name="f91" fmla="val 199046"/>
                <a:gd name="f92" fmla="val 2627410"/>
                <a:gd name="f93" fmla="val 288321"/>
                <a:gd name="f94" fmla="val 2639209"/>
                <a:gd name="f95" fmla="val 378197"/>
                <a:gd name="f96" fmla="val 2646537"/>
                <a:gd name="f97" fmla="val 468174"/>
                <a:gd name="f98" fmla="val 2649670"/>
                <a:gd name="f99" fmla="val 648333"/>
                <a:gd name="f100" fmla="val 2656805"/>
                <a:gd name="f101" fmla="val 826655"/>
                <a:gd name="f102" fmla="val 2647163"/>
                <a:gd name="f103" fmla="val 1003650"/>
                <a:gd name="f104" fmla="val 2622480"/>
                <a:gd name="f105" fmla="val 1091943"/>
                <a:gd name="f106" fmla="val 2609658"/>
                <a:gd name="f107" fmla="val 1179725"/>
                <a:gd name="f108" fmla="val 2593747"/>
                <a:gd name="f109" fmla="val 1266489"/>
                <a:gd name="f110" fmla="val 2573982"/>
                <a:gd name="f111" fmla="val 1353250"/>
                <a:gd name="f112" fmla="val 2553927"/>
                <a:gd name="f113" fmla="val 1439298"/>
                <a:gd name="f114" fmla="val 2531076"/>
                <a:gd name="f115" fmla="val 1524223"/>
                <a:gd name="f116" fmla="val 2504657"/>
                <a:gd name="f117" fmla="val 1609149"/>
                <a:gd name="f118" fmla="val 2478336"/>
                <a:gd name="f119" fmla="val 1693052"/>
                <a:gd name="f120" fmla="val 2448833"/>
                <a:gd name="f121" fmla="val 1775731"/>
                <a:gd name="f122" fmla="val 2416243"/>
                <a:gd name="f123" fmla="val 1858309"/>
                <a:gd name="f124" fmla="val 2383557"/>
                <a:gd name="f125" fmla="val 1939764"/>
                <a:gd name="f126" fmla="val 2347882"/>
                <a:gd name="f127" fmla="val 2019789"/>
                <a:gd name="f128" fmla="val 2309412"/>
                <a:gd name="f129" fmla="val 2179839"/>
                <a:gd name="f130" fmla="val 2232567"/>
                <a:gd name="f131" fmla="val 2334583"/>
                <a:gd name="f132" fmla="val 2144923"/>
                <a:gd name="f133" fmla="val 2482486"/>
                <a:gd name="f134" fmla="val 2046962"/>
                <a:gd name="f135" fmla="val 2519334"/>
                <a:gd name="f136" fmla="val 2022376"/>
                <a:gd name="f137" fmla="val 2556081"/>
                <a:gd name="f138" fmla="val 1997403"/>
                <a:gd name="f139" fmla="val 2591908"/>
                <a:gd name="f140" fmla="val 1971371"/>
                <a:gd name="f141" fmla="val 2610077"/>
                <a:gd name="f142" fmla="val 1958644"/>
                <a:gd name="f143" fmla="val 2627838"/>
                <a:gd name="f144" fmla="val 1945434"/>
                <a:gd name="f145" fmla="val 2645702"/>
                <a:gd name="f146" fmla="val 1932321"/>
                <a:gd name="f147" fmla="val 2663666"/>
                <a:gd name="f148" fmla="val 1919305"/>
                <a:gd name="f149" fmla="val 2681325"/>
                <a:gd name="f150" fmla="val 1905903"/>
                <a:gd name="f151" fmla="val 2698779"/>
                <a:gd name="f152" fmla="val 1892309"/>
                <a:gd name="f153" fmla="val 2768903"/>
                <a:gd name="f154" fmla="val 1838025"/>
                <a:gd name="f155" fmla="val 2837496"/>
                <a:gd name="f156" fmla="val 1781717"/>
                <a:gd name="f157" fmla="val 2903537"/>
                <a:gd name="f158" fmla="val 1722516"/>
                <a:gd name="f159" fmla="val 3035926"/>
                <a:gd name="f160" fmla="val 1604501"/>
                <a:gd name="f161" fmla="val 3158720"/>
                <a:gd name="f162" fmla="val 1475784"/>
                <a:gd name="f163" fmla="val 3269061"/>
                <a:gd name="f164" fmla="val 1337327"/>
                <a:gd name="f165" fmla="val 3324182"/>
                <a:gd name="f166" fmla="val 1268099"/>
                <a:gd name="f167" fmla="val 3376341"/>
                <a:gd name="f168" fmla="val 1196461"/>
                <a:gd name="f169" fmla="val 3424928"/>
                <a:gd name="f170" fmla="val 1122508"/>
                <a:gd name="f171" fmla="val 3472697"/>
                <a:gd name="f172" fmla="val 1048170"/>
                <a:gd name="f173" fmla="val 3517814"/>
                <a:gd name="f174" fmla="val 972000"/>
                <a:gd name="f175" fmla="val 3557622"/>
                <a:gd name="f176" fmla="val 893226"/>
                <a:gd name="f177" fmla="val 3567931"/>
                <a:gd name="f178" fmla="val 873654"/>
                <a:gd name="f179" fmla="val 3577526"/>
                <a:gd name="f180" fmla="val 853791"/>
                <a:gd name="f181" fmla="val 3587019"/>
                <a:gd name="f182" fmla="val 833929"/>
                <a:gd name="f183" fmla="val 3601310"/>
                <a:gd name="f184" fmla="val 804040"/>
                <a:gd name="f185" fmla="val 3614885"/>
                <a:gd name="f186" fmla="val 773861"/>
                <a:gd name="f187" fmla="val 3623766"/>
                <a:gd name="f188" fmla="val 753709"/>
                <a:gd name="f189" fmla="val 3632748"/>
                <a:gd name="f190" fmla="val 733559"/>
                <a:gd name="f191" fmla="val 3640812"/>
                <a:gd name="f192" fmla="val 713022"/>
                <a:gd name="f193" fmla="val 3648876"/>
                <a:gd name="f194" fmla="val 692485"/>
                <a:gd name="f195" fmla="val 3657756"/>
                <a:gd name="f196" fmla="val 672236"/>
                <a:gd name="f197" fmla="val 3665105"/>
                <a:gd name="f198" fmla="val 651506"/>
                <a:gd name="f199" fmla="val 3696544"/>
                <a:gd name="f200" fmla="val 569166"/>
                <a:gd name="f201" fmla="val 3723185"/>
                <a:gd name="f202" fmla="val 485089"/>
                <a:gd name="f203" fmla="val 3744110"/>
                <a:gd name="f204" fmla="val 399567"/>
                <a:gd name="f205" fmla="val 3765341"/>
                <a:gd name="f206" fmla="val 314238"/>
                <a:gd name="f207" fmla="val 3781392"/>
                <a:gd name="f208" fmla="val 227654"/>
                <a:gd name="f209" fmla="val 3792123"/>
                <a:gd name="f210" fmla="val 140444"/>
                <a:gd name="f211" fmla="+- 0 0 -90"/>
                <a:gd name="f212" fmla="*/ f3 1 3832270"/>
                <a:gd name="f213" fmla="*/ f4 1 2876136"/>
                <a:gd name="f214" fmla="+- f7 0 f5"/>
                <a:gd name="f215" fmla="+- f6 0 f5"/>
                <a:gd name="f216" fmla="*/ f211 f0 1"/>
                <a:gd name="f217" fmla="*/ f215 1 3832270"/>
                <a:gd name="f218" fmla="*/ f214 1 2876136"/>
                <a:gd name="f219" fmla="*/ 3800718 f215 1"/>
                <a:gd name="f220" fmla="*/ 0 f214 1"/>
                <a:gd name="f221" fmla="*/ 3832270 f215 1"/>
                <a:gd name="f222" fmla="*/ 3824562 f215 1"/>
                <a:gd name="f223" fmla="*/ 143769 f214 1"/>
                <a:gd name="f224" fmla="*/ 3628155 f215 1"/>
                <a:gd name="f225" fmla="*/ 922055 f214 1"/>
                <a:gd name="f226" fmla="*/ 3514853 f215 1"/>
                <a:gd name="f227" fmla="*/ 1169078 f214 1"/>
                <a:gd name="f228" fmla="*/ 3379198 f215 1"/>
                <a:gd name="f229" fmla="*/ 1407037 f214 1"/>
                <a:gd name="f230" fmla="*/ 3043787 f215 1"/>
                <a:gd name="f231" fmla="*/ 1848342 f214 1"/>
                <a:gd name="f232" fmla="*/ 2845661 f215 1"/>
                <a:gd name="f233" fmla="*/ 2047444 f214 1"/>
                <a:gd name="f234" fmla="*/ 2793197 f215 1"/>
                <a:gd name="f235" fmla="*/ 2094689 f214 1"/>
                <a:gd name="f236" fmla="*/ 2739710 f215 1"/>
                <a:gd name="f237" fmla="*/ 2140969 f214 1"/>
                <a:gd name="f238" fmla="*/ 2629166 f215 1"/>
                <a:gd name="f239" fmla="*/ 2229867 f214 1"/>
                <a:gd name="f240" fmla="*/ 2145952 f215 1"/>
                <a:gd name="f241" fmla="*/ 2535994 f214 1"/>
                <a:gd name="f242" fmla="*/ 1034987 f215 1"/>
                <a:gd name="f243" fmla="*/ 2863910 f214 1"/>
                <a:gd name="f244" fmla="*/ 741909 f215 1"/>
                <a:gd name="f245" fmla="*/ 2875939 f214 1"/>
                <a:gd name="f246" fmla="*/ 450208 f215 1"/>
                <a:gd name="f247" fmla="*/ 2857451 f214 1"/>
                <a:gd name="f248" fmla="*/ 22215 f215 1"/>
                <a:gd name="f249" fmla="*/ 2775923 f214 1"/>
                <a:gd name="f250" fmla="*/ 0 f215 1"/>
                <a:gd name="f251" fmla="*/ 2769256 f214 1"/>
                <a:gd name="f252" fmla="*/ 2590612 f214 1"/>
                <a:gd name="f253" fmla="*/ 199046 f215 1"/>
                <a:gd name="f254" fmla="*/ 2627410 f214 1"/>
                <a:gd name="f255" fmla="*/ 468174 f215 1"/>
                <a:gd name="f256" fmla="*/ 2649670 f214 1"/>
                <a:gd name="f257" fmla="*/ 1003650 f215 1"/>
                <a:gd name="f258" fmla="*/ 2622480 f214 1"/>
                <a:gd name="f259" fmla="*/ 1266489 f215 1"/>
                <a:gd name="f260" fmla="*/ 2573982 f214 1"/>
                <a:gd name="f261" fmla="*/ 1524223 f215 1"/>
                <a:gd name="f262" fmla="*/ 2504657 f214 1"/>
                <a:gd name="f263" fmla="*/ 1775731 f215 1"/>
                <a:gd name="f264" fmla="*/ 2416243 f214 1"/>
                <a:gd name="f265" fmla="*/ 2019789 f215 1"/>
                <a:gd name="f266" fmla="*/ 2309412 f214 1"/>
                <a:gd name="f267" fmla="*/ 2482486 f215 1"/>
                <a:gd name="f268" fmla="*/ 2046962 f214 1"/>
                <a:gd name="f269" fmla="*/ 2591908 f215 1"/>
                <a:gd name="f270" fmla="*/ 1971371 f214 1"/>
                <a:gd name="f271" fmla="*/ 2645702 f215 1"/>
                <a:gd name="f272" fmla="*/ 1932321 f214 1"/>
                <a:gd name="f273" fmla="*/ 2698779 f215 1"/>
                <a:gd name="f274" fmla="*/ 1892309 f214 1"/>
                <a:gd name="f275" fmla="*/ 2903537 f215 1"/>
                <a:gd name="f276" fmla="*/ 1722516 f214 1"/>
                <a:gd name="f277" fmla="*/ 3269061 f215 1"/>
                <a:gd name="f278" fmla="*/ 1337327 f214 1"/>
                <a:gd name="f279" fmla="*/ 3424928 f215 1"/>
                <a:gd name="f280" fmla="*/ 1122508 f214 1"/>
                <a:gd name="f281" fmla="*/ 3557622 f215 1"/>
                <a:gd name="f282" fmla="*/ 893226 f214 1"/>
                <a:gd name="f283" fmla="*/ 3587019 f215 1"/>
                <a:gd name="f284" fmla="*/ 833929 f214 1"/>
                <a:gd name="f285" fmla="*/ 3601310 f215 1"/>
                <a:gd name="f286" fmla="*/ 804040 f214 1"/>
                <a:gd name="f287" fmla="*/ 3614885 f215 1"/>
                <a:gd name="f288" fmla="*/ 773861 f214 1"/>
                <a:gd name="f289" fmla="*/ 3640812 f215 1"/>
                <a:gd name="f290" fmla="*/ 713022 f214 1"/>
                <a:gd name="f291" fmla="*/ 3665105 f215 1"/>
                <a:gd name="f292" fmla="*/ 651506 f214 1"/>
                <a:gd name="f293" fmla="*/ 3744110 f215 1"/>
                <a:gd name="f294" fmla="*/ 399567 f214 1"/>
                <a:gd name="f295" fmla="*/ 3792123 f215 1"/>
                <a:gd name="f296" fmla="*/ 140444 f214 1"/>
                <a:gd name="f297" fmla="*/ f216 1 f2"/>
                <a:gd name="f298" fmla="*/ f219 1 3832270"/>
                <a:gd name="f299" fmla="*/ f220 1 2876136"/>
                <a:gd name="f300" fmla="*/ f221 1 3832270"/>
                <a:gd name="f301" fmla="*/ f222 1 3832270"/>
                <a:gd name="f302" fmla="*/ f223 1 2876136"/>
                <a:gd name="f303" fmla="*/ f224 1 3832270"/>
                <a:gd name="f304" fmla="*/ f225 1 2876136"/>
                <a:gd name="f305" fmla="*/ f226 1 3832270"/>
                <a:gd name="f306" fmla="*/ f227 1 2876136"/>
                <a:gd name="f307" fmla="*/ f228 1 3832270"/>
                <a:gd name="f308" fmla="*/ f229 1 2876136"/>
                <a:gd name="f309" fmla="*/ f230 1 3832270"/>
                <a:gd name="f310" fmla="*/ f231 1 2876136"/>
                <a:gd name="f311" fmla="*/ f232 1 3832270"/>
                <a:gd name="f312" fmla="*/ f233 1 2876136"/>
                <a:gd name="f313" fmla="*/ f234 1 3832270"/>
                <a:gd name="f314" fmla="*/ f235 1 2876136"/>
                <a:gd name="f315" fmla="*/ f236 1 3832270"/>
                <a:gd name="f316" fmla="*/ f237 1 2876136"/>
                <a:gd name="f317" fmla="*/ f238 1 3832270"/>
                <a:gd name="f318" fmla="*/ f239 1 2876136"/>
                <a:gd name="f319" fmla="*/ f240 1 3832270"/>
                <a:gd name="f320" fmla="*/ f241 1 2876136"/>
                <a:gd name="f321" fmla="*/ f242 1 3832270"/>
                <a:gd name="f322" fmla="*/ f243 1 2876136"/>
                <a:gd name="f323" fmla="*/ f244 1 3832270"/>
                <a:gd name="f324" fmla="*/ f245 1 2876136"/>
                <a:gd name="f325" fmla="*/ f246 1 3832270"/>
                <a:gd name="f326" fmla="*/ f247 1 2876136"/>
                <a:gd name="f327" fmla="*/ f248 1 3832270"/>
                <a:gd name="f328" fmla="*/ f249 1 2876136"/>
                <a:gd name="f329" fmla="*/ f250 1 3832270"/>
                <a:gd name="f330" fmla="*/ f251 1 2876136"/>
                <a:gd name="f331" fmla="*/ f252 1 2876136"/>
                <a:gd name="f332" fmla="*/ f253 1 3832270"/>
                <a:gd name="f333" fmla="*/ f254 1 2876136"/>
                <a:gd name="f334" fmla="*/ f255 1 3832270"/>
                <a:gd name="f335" fmla="*/ f256 1 2876136"/>
                <a:gd name="f336" fmla="*/ f257 1 3832270"/>
                <a:gd name="f337" fmla="*/ f258 1 2876136"/>
                <a:gd name="f338" fmla="*/ f259 1 3832270"/>
                <a:gd name="f339" fmla="*/ f260 1 2876136"/>
                <a:gd name="f340" fmla="*/ f261 1 3832270"/>
                <a:gd name="f341" fmla="*/ f262 1 2876136"/>
                <a:gd name="f342" fmla="*/ f263 1 3832270"/>
                <a:gd name="f343" fmla="*/ f264 1 2876136"/>
                <a:gd name="f344" fmla="*/ f265 1 3832270"/>
                <a:gd name="f345" fmla="*/ f266 1 2876136"/>
                <a:gd name="f346" fmla="*/ f267 1 3832270"/>
                <a:gd name="f347" fmla="*/ f268 1 2876136"/>
                <a:gd name="f348" fmla="*/ f269 1 3832270"/>
                <a:gd name="f349" fmla="*/ f270 1 2876136"/>
                <a:gd name="f350" fmla="*/ f271 1 3832270"/>
                <a:gd name="f351" fmla="*/ f272 1 2876136"/>
                <a:gd name="f352" fmla="*/ f273 1 3832270"/>
                <a:gd name="f353" fmla="*/ f274 1 2876136"/>
                <a:gd name="f354" fmla="*/ f275 1 3832270"/>
                <a:gd name="f355" fmla="*/ f276 1 2876136"/>
                <a:gd name="f356" fmla="*/ f277 1 3832270"/>
                <a:gd name="f357" fmla="*/ f278 1 2876136"/>
                <a:gd name="f358" fmla="*/ f279 1 3832270"/>
                <a:gd name="f359" fmla="*/ f280 1 2876136"/>
                <a:gd name="f360" fmla="*/ f281 1 3832270"/>
                <a:gd name="f361" fmla="*/ f282 1 2876136"/>
                <a:gd name="f362" fmla="*/ f283 1 3832270"/>
                <a:gd name="f363" fmla="*/ f284 1 2876136"/>
                <a:gd name="f364" fmla="*/ f285 1 3832270"/>
                <a:gd name="f365" fmla="*/ f286 1 2876136"/>
                <a:gd name="f366" fmla="*/ f287 1 3832270"/>
                <a:gd name="f367" fmla="*/ f288 1 2876136"/>
                <a:gd name="f368" fmla="*/ f289 1 3832270"/>
                <a:gd name="f369" fmla="*/ f290 1 2876136"/>
                <a:gd name="f370" fmla="*/ f291 1 3832270"/>
                <a:gd name="f371" fmla="*/ f292 1 2876136"/>
                <a:gd name="f372" fmla="*/ f293 1 3832270"/>
                <a:gd name="f373" fmla="*/ f294 1 2876136"/>
                <a:gd name="f374" fmla="*/ f295 1 3832270"/>
                <a:gd name="f375" fmla="*/ f296 1 2876136"/>
                <a:gd name="f376" fmla="*/ f5 1 f217"/>
                <a:gd name="f377" fmla="*/ f6 1 f217"/>
                <a:gd name="f378" fmla="*/ f5 1 f218"/>
                <a:gd name="f379" fmla="*/ f7 1 f218"/>
                <a:gd name="f380" fmla="+- f297 0 f1"/>
                <a:gd name="f381" fmla="*/ f298 1 f217"/>
                <a:gd name="f382" fmla="*/ f299 1 f218"/>
                <a:gd name="f383" fmla="*/ f300 1 f217"/>
                <a:gd name="f384" fmla="*/ f301 1 f217"/>
                <a:gd name="f385" fmla="*/ f302 1 f218"/>
                <a:gd name="f386" fmla="*/ f303 1 f217"/>
                <a:gd name="f387" fmla="*/ f304 1 f218"/>
                <a:gd name="f388" fmla="*/ f305 1 f217"/>
                <a:gd name="f389" fmla="*/ f306 1 f218"/>
                <a:gd name="f390" fmla="*/ f307 1 f217"/>
                <a:gd name="f391" fmla="*/ f308 1 f218"/>
                <a:gd name="f392" fmla="*/ f309 1 f217"/>
                <a:gd name="f393" fmla="*/ f310 1 f218"/>
                <a:gd name="f394" fmla="*/ f311 1 f217"/>
                <a:gd name="f395" fmla="*/ f312 1 f218"/>
                <a:gd name="f396" fmla="*/ f313 1 f217"/>
                <a:gd name="f397" fmla="*/ f314 1 f218"/>
                <a:gd name="f398" fmla="*/ f315 1 f217"/>
                <a:gd name="f399" fmla="*/ f316 1 f218"/>
                <a:gd name="f400" fmla="*/ f317 1 f217"/>
                <a:gd name="f401" fmla="*/ f318 1 f218"/>
                <a:gd name="f402" fmla="*/ f319 1 f217"/>
                <a:gd name="f403" fmla="*/ f320 1 f218"/>
                <a:gd name="f404" fmla="*/ f321 1 f217"/>
                <a:gd name="f405" fmla="*/ f322 1 f218"/>
                <a:gd name="f406" fmla="*/ f323 1 f217"/>
                <a:gd name="f407" fmla="*/ f324 1 f218"/>
                <a:gd name="f408" fmla="*/ f325 1 f217"/>
                <a:gd name="f409" fmla="*/ f326 1 f218"/>
                <a:gd name="f410" fmla="*/ f327 1 f217"/>
                <a:gd name="f411" fmla="*/ f328 1 f218"/>
                <a:gd name="f412" fmla="*/ f329 1 f217"/>
                <a:gd name="f413" fmla="*/ f330 1 f218"/>
                <a:gd name="f414" fmla="*/ f331 1 f218"/>
                <a:gd name="f415" fmla="*/ f332 1 f217"/>
                <a:gd name="f416" fmla="*/ f333 1 f218"/>
                <a:gd name="f417" fmla="*/ f334 1 f217"/>
                <a:gd name="f418" fmla="*/ f335 1 f218"/>
                <a:gd name="f419" fmla="*/ f336 1 f217"/>
                <a:gd name="f420" fmla="*/ f337 1 f218"/>
                <a:gd name="f421" fmla="*/ f338 1 f217"/>
                <a:gd name="f422" fmla="*/ f339 1 f218"/>
                <a:gd name="f423" fmla="*/ f340 1 f217"/>
                <a:gd name="f424" fmla="*/ f341 1 f218"/>
                <a:gd name="f425" fmla="*/ f342 1 f217"/>
                <a:gd name="f426" fmla="*/ f343 1 f218"/>
                <a:gd name="f427" fmla="*/ f344 1 f217"/>
                <a:gd name="f428" fmla="*/ f345 1 f218"/>
                <a:gd name="f429" fmla="*/ f346 1 f217"/>
                <a:gd name="f430" fmla="*/ f347 1 f218"/>
                <a:gd name="f431" fmla="*/ f348 1 f217"/>
                <a:gd name="f432" fmla="*/ f349 1 f218"/>
                <a:gd name="f433" fmla="*/ f350 1 f217"/>
                <a:gd name="f434" fmla="*/ f351 1 f218"/>
                <a:gd name="f435" fmla="*/ f352 1 f217"/>
                <a:gd name="f436" fmla="*/ f353 1 f218"/>
                <a:gd name="f437" fmla="*/ f354 1 f217"/>
                <a:gd name="f438" fmla="*/ f355 1 f218"/>
                <a:gd name="f439" fmla="*/ f356 1 f217"/>
                <a:gd name="f440" fmla="*/ f357 1 f218"/>
                <a:gd name="f441" fmla="*/ f358 1 f217"/>
                <a:gd name="f442" fmla="*/ f359 1 f218"/>
                <a:gd name="f443" fmla="*/ f360 1 f217"/>
                <a:gd name="f444" fmla="*/ f361 1 f218"/>
                <a:gd name="f445" fmla="*/ f362 1 f217"/>
                <a:gd name="f446" fmla="*/ f363 1 f218"/>
                <a:gd name="f447" fmla="*/ f364 1 f217"/>
                <a:gd name="f448" fmla="*/ f365 1 f218"/>
                <a:gd name="f449" fmla="*/ f366 1 f217"/>
                <a:gd name="f450" fmla="*/ f367 1 f218"/>
                <a:gd name="f451" fmla="*/ f368 1 f217"/>
                <a:gd name="f452" fmla="*/ f369 1 f218"/>
                <a:gd name="f453" fmla="*/ f370 1 f217"/>
                <a:gd name="f454" fmla="*/ f371 1 f218"/>
                <a:gd name="f455" fmla="*/ f372 1 f217"/>
                <a:gd name="f456" fmla="*/ f373 1 f218"/>
                <a:gd name="f457" fmla="*/ f374 1 f217"/>
                <a:gd name="f458" fmla="*/ f375 1 f218"/>
                <a:gd name="f459" fmla="*/ f376 f212 1"/>
                <a:gd name="f460" fmla="*/ f377 f212 1"/>
                <a:gd name="f461" fmla="*/ f379 f213 1"/>
                <a:gd name="f462" fmla="*/ f378 f213 1"/>
                <a:gd name="f463" fmla="*/ f381 f212 1"/>
                <a:gd name="f464" fmla="*/ f382 f213 1"/>
                <a:gd name="f465" fmla="*/ f383 f212 1"/>
                <a:gd name="f466" fmla="*/ f384 f212 1"/>
                <a:gd name="f467" fmla="*/ f385 f213 1"/>
                <a:gd name="f468" fmla="*/ f386 f212 1"/>
                <a:gd name="f469" fmla="*/ f387 f213 1"/>
                <a:gd name="f470" fmla="*/ f388 f212 1"/>
                <a:gd name="f471" fmla="*/ f389 f213 1"/>
                <a:gd name="f472" fmla="*/ f390 f212 1"/>
                <a:gd name="f473" fmla="*/ f391 f213 1"/>
                <a:gd name="f474" fmla="*/ f392 f212 1"/>
                <a:gd name="f475" fmla="*/ f393 f213 1"/>
                <a:gd name="f476" fmla="*/ f394 f212 1"/>
                <a:gd name="f477" fmla="*/ f395 f213 1"/>
                <a:gd name="f478" fmla="*/ f396 f212 1"/>
                <a:gd name="f479" fmla="*/ f397 f213 1"/>
                <a:gd name="f480" fmla="*/ f398 f212 1"/>
                <a:gd name="f481" fmla="*/ f399 f213 1"/>
                <a:gd name="f482" fmla="*/ f400 f212 1"/>
                <a:gd name="f483" fmla="*/ f401 f213 1"/>
                <a:gd name="f484" fmla="*/ f402 f212 1"/>
                <a:gd name="f485" fmla="*/ f403 f213 1"/>
                <a:gd name="f486" fmla="*/ f404 f212 1"/>
                <a:gd name="f487" fmla="*/ f405 f213 1"/>
                <a:gd name="f488" fmla="*/ f406 f212 1"/>
                <a:gd name="f489" fmla="*/ f407 f213 1"/>
                <a:gd name="f490" fmla="*/ f408 f212 1"/>
                <a:gd name="f491" fmla="*/ f409 f213 1"/>
                <a:gd name="f492" fmla="*/ f410 f212 1"/>
                <a:gd name="f493" fmla="*/ f411 f213 1"/>
                <a:gd name="f494" fmla="*/ f412 f212 1"/>
                <a:gd name="f495" fmla="*/ f413 f213 1"/>
                <a:gd name="f496" fmla="*/ f414 f213 1"/>
                <a:gd name="f497" fmla="*/ f415 f212 1"/>
                <a:gd name="f498" fmla="*/ f416 f213 1"/>
                <a:gd name="f499" fmla="*/ f417 f212 1"/>
                <a:gd name="f500" fmla="*/ f418 f213 1"/>
                <a:gd name="f501" fmla="*/ f419 f212 1"/>
                <a:gd name="f502" fmla="*/ f420 f213 1"/>
                <a:gd name="f503" fmla="*/ f421 f212 1"/>
                <a:gd name="f504" fmla="*/ f422 f213 1"/>
                <a:gd name="f505" fmla="*/ f423 f212 1"/>
                <a:gd name="f506" fmla="*/ f424 f213 1"/>
                <a:gd name="f507" fmla="*/ f425 f212 1"/>
                <a:gd name="f508" fmla="*/ f426 f213 1"/>
                <a:gd name="f509" fmla="*/ f427 f212 1"/>
                <a:gd name="f510" fmla="*/ f428 f213 1"/>
                <a:gd name="f511" fmla="*/ f429 f212 1"/>
                <a:gd name="f512" fmla="*/ f430 f213 1"/>
                <a:gd name="f513" fmla="*/ f431 f212 1"/>
                <a:gd name="f514" fmla="*/ f432 f213 1"/>
                <a:gd name="f515" fmla="*/ f433 f212 1"/>
                <a:gd name="f516" fmla="*/ f434 f213 1"/>
                <a:gd name="f517" fmla="*/ f435 f212 1"/>
                <a:gd name="f518" fmla="*/ f436 f213 1"/>
                <a:gd name="f519" fmla="*/ f437 f212 1"/>
                <a:gd name="f520" fmla="*/ f438 f213 1"/>
                <a:gd name="f521" fmla="*/ f439 f212 1"/>
                <a:gd name="f522" fmla="*/ f440 f213 1"/>
                <a:gd name="f523" fmla="*/ f441 f212 1"/>
                <a:gd name="f524" fmla="*/ f442 f213 1"/>
                <a:gd name="f525" fmla="*/ f443 f212 1"/>
                <a:gd name="f526" fmla="*/ f444 f213 1"/>
                <a:gd name="f527" fmla="*/ f445 f212 1"/>
                <a:gd name="f528" fmla="*/ f446 f213 1"/>
                <a:gd name="f529" fmla="*/ f447 f212 1"/>
                <a:gd name="f530" fmla="*/ f448 f213 1"/>
                <a:gd name="f531" fmla="*/ f449 f212 1"/>
                <a:gd name="f532" fmla="*/ f450 f213 1"/>
                <a:gd name="f533" fmla="*/ f451 f212 1"/>
                <a:gd name="f534" fmla="*/ f452 f213 1"/>
                <a:gd name="f535" fmla="*/ f453 f212 1"/>
                <a:gd name="f536" fmla="*/ f454 f213 1"/>
                <a:gd name="f537" fmla="*/ f455 f212 1"/>
                <a:gd name="f538" fmla="*/ f456 f213 1"/>
                <a:gd name="f539" fmla="*/ f457 f212 1"/>
                <a:gd name="f540" fmla="*/ f458 f2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0">
                  <a:pos x="f463" y="f464"/>
                </a:cxn>
                <a:cxn ang="f380">
                  <a:pos x="f465" y="f464"/>
                </a:cxn>
                <a:cxn ang="f380">
                  <a:pos x="f466" y="f467"/>
                </a:cxn>
                <a:cxn ang="f380">
                  <a:pos x="f468" y="f469"/>
                </a:cxn>
                <a:cxn ang="f380">
                  <a:pos x="f470" y="f471"/>
                </a:cxn>
                <a:cxn ang="f380">
                  <a:pos x="f472" y="f473"/>
                </a:cxn>
                <a:cxn ang="f380">
                  <a:pos x="f474" y="f475"/>
                </a:cxn>
                <a:cxn ang="f380">
                  <a:pos x="f476" y="f477"/>
                </a:cxn>
                <a:cxn ang="f380">
                  <a:pos x="f478" y="f479"/>
                </a:cxn>
                <a:cxn ang="f380">
                  <a:pos x="f480" y="f481"/>
                </a:cxn>
                <a:cxn ang="f380">
                  <a:pos x="f482" y="f483"/>
                </a:cxn>
                <a:cxn ang="f380">
                  <a:pos x="f484" y="f485"/>
                </a:cxn>
                <a:cxn ang="f380">
                  <a:pos x="f486" y="f487"/>
                </a:cxn>
                <a:cxn ang="f380">
                  <a:pos x="f488" y="f489"/>
                </a:cxn>
                <a:cxn ang="f380">
                  <a:pos x="f490" y="f491"/>
                </a:cxn>
                <a:cxn ang="f380">
                  <a:pos x="f492" y="f493"/>
                </a:cxn>
                <a:cxn ang="f380">
                  <a:pos x="f494" y="f495"/>
                </a:cxn>
                <a:cxn ang="f380">
                  <a:pos x="f494" y="f496"/>
                </a:cxn>
                <a:cxn ang="f380">
                  <a:pos x="f497" y="f498"/>
                </a:cxn>
                <a:cxn ang="f380">
                  <a:pos x="f499" y="f500"/>
                </a:cxn>
                <a:cxn ang="f380">
                  <a:pos x="f501" y="f502"/>
                </a:cxn>
                <a:cxn ang="f380">
                  <a:pos x="f503" y="f504"/>
                </a:cxn>
                <a:cxn ang="f380">
                  <a:pos x="f505" y="f506"/>
                </a:cxn>
                <a:cxn ang="f380">
                  <a:pos x="f507" y="f508"/>
                </a:cxn>
                <a:cxn ang="f380">
                  <a:pos x="f509" y="f510"/>
                </a:cxn>
                <a:cxn ang="f380">
                  <a:pos x="f511" y="f512"/>
                </a:cxn>
                <a:cxn ang="f380">
                  <a:pos x="f513" y="f514"/>
                </a:cxn>
                <a:cxn ang="f380">
                  <a:pos x="f515" y="f516"/>
                </a:cxn>
                <a:cxn ang="f380">
                  <a:pos x="f517" y="f518"/>
                </a:cxn>
                <a:cxn ang="f380">
                  <a:pos x="f519" y="f520"/>
                </a:cxn>
                <a:cxn ang="f380">
                  <a:pos x="f521" y="f522"/>
                </a:cxn>
                <a:cxn ang="f380">
                  <a:pos x="f523" y="f524"/>
                </a:cxn>
                <a:cxn ang="f380">
                  <a:pos x="f525" y="f526"/>
                </a:cxn>
                <a:cxn ang="f380">
                  <a:pos x="f527" y="f528"/>
                </a:cxn>
                <a:cxn ang="f380">
                  <a:pos x="f529" y="f530"/>
                </a:cxn>
                <a:cxn ang="f380">
                  <a:pos x="f531" y="f532"/>
                </a:cxn>
                <a:cxn ang="f380">
                  <a:pos x="f533" y="f534"/>
                </a:cxn>
                <a:cxn ang="f380">
                  <a:pos x="f535" y="f536"/>
                </a:cxn>
                <a:cxn ang="f380">
                  <a:pos x="f537" y="f538"/>
                </a:cxn>
                <a:cxn ang="f380">
                  <a:pos x="f539" y="f540"/>
                </a:cxn>
              </a:cxnLst>
              <a:rect l="f459" t="f462" r="f460" b="f461"/>
              <a:pathLst>
                <a:path w="3832270" h="287613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lnTo>
                    <a:pt x="f5" y="f89"/>
                  </a:lnTo>
                  <a:lnTo>
                    <a:pt x="f5" y="f90"/>
                  </a:lnTo>
                  <a:lnTo>
                    <a:pt x="f91" y="f92"/>
                  </a:ln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132"/>
                    <a:pt x="f133" y="f134"/>
                  </a:cubicBezTo>
                  <a:cubicBezTo>
                    <a:pt x="f135" y="f136"/>
                    <a:pt x="f137" y="f138"/>
                    <a:pt x="f139" y="f140"/>
                  </a:cubicBezTo>
                  <a:cubicBezTo>
                    <a:pt x="f141" y="f142"/>
                    <a:pt x="f143" y="f144"/>
                    <a:pt x="f145" y="f146"/>
                  </a:cubicBezTo>
                  <a:cubicBezTo>
                    <a:pt x="f147" y="f148"/>
                    <a:pt x="f149" y="f150"/>
                    <a:pt x="f151" y="f152"/>
                  </a:cubicBezTo>
                  <a:cubicBezTo>
                    <a:pt x="f153" y="f154"/>
                    <a:pt x="f155" y="f156"/>
                    <a:pt x="f157" y="f158"/>
                  </a:cubicBezTo>
                  <a:cubicBezTo>
                    <a:pt x="f159" y="f160"/>
                    <a:pt x="f161" y="f162"/>
                    <a:pt x="f163" y="f164"/>
                  </a:cubicBezTo>
                  <a:cubicBezTo>
                    <a:pt x="f165" y="f166"/>
                    <a:pt x="f167" y="f168"/>
                    <a:pt x="f169" y="f170"/>
                  </a:cubicBezTo>
                  <a:cubicBezTo>
                    <a:pt x="f171" y="f172"/>
                    <a:pt x="f173" y="f174"/>
                    <a:pt x="f175" y="f176"/>
                  </a:cubicBezTo>
                  <a:cubicBezTo>
                    <a:pt x="f177" y="f178"/>
                    <a:pt x="f179" y="f180"/>
                    <a:pt x="f181" y="f182"/>
                  </a:cubicBezTo>
                  <a:lnTo>
                    <a:pt x="f183" y="f184"/>
                  </a:lnTo>
                  <a:lnTo>
                    <a:pt x="f185" y="f186"/>
                  </a:lnTo>
                  <a:cubicBezTo>
                    <a:pt x="f187" y="f188"/>
                    <a:pt x="f189" y="f190"/>
                    <a:pt x="f191" y="f192"/>
                  </a:cubicBezTo>
                  <a:cubicBezTo>
                    <a:pt x="f193" y="f194"/>
                    <a:pt x="f195" y="f196"/>
                    <a:pt x="f197" y="f198"/>
                  </a:cubicBezTo>
                  <a:cubicBezTo>
                    <a:pt x="f199" y="f200"/>
                    <a:pt x="f201" y="f202"/>
                    <a:pt x="f203" y="f204"/>
                  </a:cubicBezTo>
                  <a:cubicBezTo>
                    <a:pt x="f205" y="f206"/>
                    <a:pt x="f207" y="f208"/>
                    <a:pt x="f209" y="f21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pic>
        <p:nvPicPr>
          <p:cNvPr id="11" name="Content Placeholder 4" descr="A black swoosh logo on a green background&#10;&#10;Description automatically generated">
            <a:extLst>
              <a:ext uri="{FF2B5EF4-FFF2-40B4-BE49-F238E27FC236}">
                <a16:creationId xmlns:a16="http://schemas.microsoft.com/office/drawing/2014/main" id="{130F9F07-AA4A-1C74-41DB-367FDACC43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974" y="2837712"/>
            <a:ext cx="4838090" cy="3217334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12" name="Group 21">
            <a:extLst>
              <a:ext uri="{FF2B5EF4-FFF2-40B4-BE49-F238E27FC236}">
                <a16:creationId xmlns:a16="http://schemas.microsoft.com/office/drawing/2014/main" id="{DE71253E-A40F-9DC9-D298-DDC6F083B704}"/>
              </a:ext>
            </a:extLst>
          </p:cNvPr>
          <p:cNvGrpSpPr/>
          <p:nvPr/>
        </p:nvGrpSpPr>
        <p:grpSpPr>
          <a:xfrm>
            <a:off x="8906191" y="0"/>
            <a:ext cx="3282248" cy="2837711"/>
            <a:chOff x="8906191" y="0"/>
            <a:chExt cx="3282248" cy="2837711"/>
          </a:xfrm>
        </p:grpSpPr>
        <p:sp>
          <p:nvSpPr>
            <p:cNvPr id="13" name="Freeform: Shape 22">
              <a:extLst>
                <a:ext uri="{FF2B5EF4-FFF2-40B4-BE49-F238E27FC236}">
                  <a16:creationId xmlns:a16="http://schemas.microsoft.com/office/drawing/2014/main" id="{4CC5DF82-22A0-132F-A0C9-046678F42E35}"/>
                </a:ext>
              </a:extLst>
            </p:cNvPr>
            <p:cNvSpPr/>
            <p:nvPr/>
          </p:nvSpPr>
          <p:spPr>
            <a:xfrm flipH="1">
              <a:off x="8906191" y="5422"/>
              <a:ext cx="3282247" cy="28322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14948"/>
                <a:gd name="f7" fmla="val 2170178"/>
                <a:gd name="f8" fmla="val 2466091"/>
                <a:gd name="f9" fmla="val 2512286"/>
                <a:gd name="f10" fmla="val 12375"/>
                <a:gd name="f11" fmla="val 2481760"/>
                <a:gd name="f12" fmla="val 133161"/>
                <a:gd name="f13" fmla="val 2442526"/>
                <a:gd name="f14" fmla="val 252239"/>
                <a:gd name="f15" fmla="val 2394961"/>
                <a:gd name="f16" fmla="val 368660"/>
                <a:gd name="f17" fmla="val 2363109"/>
                <a:gd name="f18" fmla="val 446208"/>
                <a:gd name="f19" fmla="val 2328603"/>
                <a:gd name="f20" fmla="val 523039"/>
                <a:gd name="f21" fmla="val 2289734"/>
                <a:gd name="f22" fmla="val 598078"/>
                <a:gd name="f23" fmla="val 2251436"/>
                <a:gd name="f24" fmla="val 673387"/>
                <a:gd name="f25" fmla="val 2209251"/>
                <a:gd name="f26" fmla="val 747083"/>
                <a:gd name="f27" fmla="val 2163747"/>
                <a:gd name="f28" fmla="val 819078"/>
                <a:gd name="f29" fmla="val 2072646"/>
                <a:gd name="f30" fmla="val 962979"/>
                <a:gd name="f31" fmla="val 1968652"/>
                <a:gd name="f32" fmla="val 1100611"/>
                <a:gd name="f33" fmla="val 1852241"/>
                <a:gd name="f34" fmla="val 1228932"/>
                <a:gd name="f35" fmla="val 1793748"/>
                <a:gd name="f36" fmla="val 1292868"/>
                <a:gd name="f37" fmla="val 1732698"/>
                <a:gd name="f38" fmla="val 1354923"/>
                <a:gd name="f39" fmla="val 1668235"/>
                <a:gd name="f40" fmla="val 1413844"/>
                <a:gd name="f41" fmla="val 1652214"/>
                <a:gd name="f42" fmla="val 1428709"/>
                <a:gd name="f43" fmla="val 1636100"/>
                <a:gd name="f44" fmla="val 1443395"/>
                <a:gd name="f45" fmla="val 1619510"/>
                <a:gd name="f46" fmla="val 1457722"/>
                <a:gd name="f47" fmla="val 1603015"/>
                <a:gd name="f48" fmla="val 1472140"/>
                <a:gd name="f49" fmla="val 1586805"/>
                <a:gd name="f50" fmla="val 1486825"/>
                <a:gd name="f51" fmla="val 1569835"/>
                <a:gd name="f52" fmla="val 1500704"/>
                <a:gd name="f53" fmla="val 1536276"/>
                <a:gd name="f54" fmla="val 1528911"/>
                <a:gd name="f55" fmla="val 1501865"/>
                <a:gd name="f56" fmla="val 1556223"/>
                <a:gd name="f57" fmla="val 1467169"/>
                <a:gd name="f58" fmla="val 1583266"/>
                <a:gd name="f59" fmla="val 1327719"/>
                <a:gd name="f60" fmla="val 1690722"/>
                <a:gd name="f61" fmla="val 1177085"/>
                <a:gd name="f62" fmla="val 1785910"/>
                <a:gd name="f63" fmla="val 1018393"/>
                <a:gd name="f64" fmla="val 1867576"/>
                <a:gd name="f65" fmla="val 780425"/>
                <a:gd name="f66" fmla="val 1990142"/>
                <a:gd name="f67" fmla="val 522567"/>
                <a:gd name="f68" fmla="val 2080875"/>
                <a:gd name="f69" fmla="val 255857"/>
                <a:gd name="f70" fmla="val 2133049"/>
                <a:gd name="f71" fmla="val 1940056"/>
                <a:gd name="f72" fmla="val 201609"/>
                <a:gd name="f73" fmla="val 1902856"/>
                <a:gd name="f74" fmla="val 282186"/>
                <a:gd name="f75" fmla="val 1884231"/>
                <a:gd name="f76" fmla="val 362102"/>
                <a:gd name="f77" fmla="val 1863008"/>
                <a:gd name="f78" fmla="val 440974"/>
                <a:gd name="f79" fmla="val 1838472"/>
                <a:gd name="f80" fmla="val 519848"/>
                <a:gd name="f81" fmla="val 1814027"/>
                <a:gd name="f82" fmla="val 597771"/>
                <a:gd name="f83" fmla="val 1786627"/>
                <a:gd name="f84" fmla="val 674558"/>
                <a:gd name="f85" fmla="val 1756359"/>
                <a:gd name="f86" fmla="val 751250"/>
                <a:gd name="f87" fmla="val 1726003"/>
                <a:gd name="f88" fmla="val 826900"/>
                <a:gd name="f89" fmla="val 1692870"/>
                <a:gd name="f90" fmla="val 901222"/>
                <a:gd name="f91" fmla="val 1657142"/>
                <a:gd name="f92" fmla="val 1049865"/>
                <a:gd name="f93" fmla="val 1585774"/>
                <a:gd name="f94" fmla="val 1193581"/>
                <a:gd name="f95" fmla="val 1504376"/>
                <a:gd name="f96" fmla="val 1330943"/>
                <a:gd name="f97" fmla="val 1413396"/>
                <a:gd name="f98" fmla="val 1365165"/>
                <a:gd name="f99" fmla="val 1390563"/>
                <a:gd name="f100" fmla="val 1399293"/>
                <a:gd name="f101" fmla="val 1367370"/>
                <a:gd name="f102" fmla="val 1432566"/>
                <a:gd name="f103" fmla="val 1343193"/>
                <a:gd name="f104" fmla="val 1449441"/>
                <a:gd name="f105" fmla="val 1331373"/>
                <a:gd name="f106" fmla="val 1465936"/>
                <a:gd name="f107" fmla="val 1319104"/>
                <a:gd name="f108" fmla="val 1482527"/>
                <a:gd name="f109" fmla="val 1306926"/>
                <a:gd name="f110" fmla="val 1499210"/>
                <a:gd name="f111" fmla="val 1294837"/>
                <a:gd name="f112" fmla="val 1515611"/>
                <a:gd name="f113" fmla="val 1282391"/>
                <a:gd name="f114" fmla="val 1531821"/>
                <a:gd name="f115" fmla="val 1269765"/>
                <a:gd name="f116" fmla="val 1596947"/>
                <a:gd name="f117" fmla="val 1219350"/>
                <a:gd name="f118" fmla="val 1660652"/>
                <a:gd name="f119" fmla="val 1167055"/>
                <a:gd name="f120" fmla="val 1721986"/>
                <a:gd name="f121" fmla="val 1112073"/>
                <a:gd name="f122" fmla="val 1844940"/>
                <a:gd name="f123" fmla="val 1002469"/>
                <a:gd name="f124" fmla="val 1958983"/>
                <a:gd name="f125" fmla="val 882926"/>
                <a:gd name="f126" fmla="val 2061460"/>
                <a:gd name="f127" fmla="val 754336"/>
                <a:gd name="f128" fmla="val 2112652"/>
                <a:gd name="f129" fmla="val 690042"/>
                <a:gd name="f130" fmla="val 2161094"/>
                <a:gd name="f131" fmla="val 623510"/>
                <a:gd name="f132" fmla="val 2206218"/>
                <a:gd name="f133" fmla="val 554827"/>
                <a:gd name="f134" fmla="val 2250583"/>
                <a:gd name="f135" fmla="val 485787"/>
                <a:gd name="f136" fmla="val 2292484"/>
                <a:gd name="f137" fmla="val 415046"/>
                <a:gd name="f138" fmla="val 2329455"/>
                <a:gd name="f139" fmla="val 341886"/>
                <a:gd name="f140" fmla="val 2339030"/>
                <a:gd name="f141" fmla="val 323709"/>
                <a:gd name="f142" fmla="val 2347941"/>
                <a:gd name="f143" fmla="val 305261"/>
                <a:gd name="f144" fmla="val 2356757"/>
                <a:gd name="f145" fmla="val 286815"/>
                <a:gd name="f146" fmla="val 2370030"/>
                <a:gd name="f147" fmla="val 259056"/>
                <a:gd name="f148" fmla="val 2382637"/>
                <a:gd name="f149" fmla="val 231028"/>
                <a:gd name="f150" fmla="val 2390885"/>
                <a:gd name="f151" fmla="val 212312"/>
                <a:gd name="f152" fmla="val 2399227"/>
                <a:gd name="f153" fmla="val 193598"/>
                <a:gd name="f154" fmla="val 2406716"/>
                <a:gd name="f155" fmla="val 174525"/>
                <a:gd name="f156" fmla="val 2414206"/>
                <a:gd name="f157" fmla="val 155452"/>
                <a:gd name="f158" fmla="val 2422453"/>
                <a:gd name="f159" fmla="val 136646"/>
                <a:gd name="f160" fmla="val 2429278"/>
                <a:gd name="f161" fmla="val 117393"/>
                <a:gd name="f162" fmla="+- 0 0 -90"/>
                <a:gd name="f163" fmla="*/ f3 1 2514948"/>
                <a:gd name="f164" fmla="*/ f4 1 2170178"/>
                <a:gd name="f165" fmla="+- f7 0 f5"/>
                <a:gd name="f166" fmla="+- f6 0 f5"/>
                <a:gd name="f167" fmla="*/ f162 f0 1"/>
                <a:gd name="f168" fmla="*/ f166 1 2514948"/>
                <a:gd name="f169" fmla="*/ f165 1 2170178"/>
                <a:gd name="f170" fmla="*/ 2466091 f166 1"/>
                <a:gd name="f171" fmla="*/ 0 f165 1"/>
                <a:gd name="f172" fmla="*/ 2514948 f166 1"/>
                <a:gd name="f173" fmla="*/ 2512286 f166 1"/>
                <a:gd name="f174" fmla="*/ 12375 f165 1"/>
                <a:gd name="f175" fmla="*/ 2394961 f166 1"/>
                <a:gd name="f176" fmla="*/ 368660 f165 1"/>
                <a:gd name="f177" fmla="*/ 2289734 f166 1"/>
                <a:gd name="f178" fmla="*/ 598078 f165 1"/>
                <a:gd name="f179" fmla="*/ 2163747 f166 1"/>
                <a:gd name="f180" fmla="*/ 819078 f165 1"/>
                <a:gd name="f181" fmla="*/ 1852241 f166 1"/>
                <a:gd name="f182" fmla="*/ 1228932 f165 1"/>
                <a:gd name="f183" fmla="*/ 1668235 f166 1"/>
                <a:gd name="f184" fmla="*/ 1413844 f165 1"/>
                <a:gd name="f185" fmla="*/ 1619510 f166 1"/>
                <a:gd name="f186" fmla="*/ 1457722 f165 1"/>
                <a:gd name="f187" fmla="*/ 1569835 f166 1"/>
                <a:gd name="f188" fmla="*/ 1500704 f165 1"/>
                <a:gd name="f189" fmla="*/ 1467169 f166 1"/>
                <a:gd name="f190" fmla="*/ 1583266 f165 1"/>
                <a:gd name="f191" fmla="*/ 1018393 f166 1"/>
                <a:gd name="f192" fmla="*/ 1867576 f165 1"/>
                <a:gd name="f193" fmla="*/ 255857 f166 1"/>
                <a:gd name="f194" fmla="*/ 2133049 f165 1"/>
                <a:gd name="f195" fmla="*/ 0 f166 1"/>
                <a:gd name="f196" fmla="*/ 2170178 f165 1"/>
                <a:gd name="f197" fmla="*/ 1940056 f165 1"/>
                <a:gd name="f198" fmla="*/ 201609 f166 1"/>
                <a:gd name="f199" fmla="*/ 1902856 f165 1"/>
                <a:gd name="f200" fmla="*/ 440974 f166 1"/>
                <a:gd name="f201" fmla="*/ 1838472 f165 1"/>
                <a:gd name="f202" fmla="*/ 674558 f166 1"/>
                <a:gd name="f203" fmla="*/ 1756359 f165 1"/>
                <a:gd name="f204" fmla="*/ 901222 f166 1"/>
                <a:gd name="f205" fmla="*/ 1657142 f165 1"/>
                <a:gd name="f206" fmla="*/ 1330943 f166 1"/>
                <a:gd name="f207" fmla="*/ 1413396 f165 1"/>
                <a:gd name="f208" fmla="*/ 1432566 f166 1"/>
                <a:gd name="f209" fmla="*/ 1343193 f165 1"/>
                <a:gd name="f210" fmla="*/ 1482527 f166 1"/>
                <a:gd name="f211" fmla="*/ 1306926 f165 1"/>
                <a:gd name="f212" fmla="*/ 1531821 f166 1"/>
                <a:gd name="f213" fmla="*/ 1269765 f165 1"/>
                <a:gd name="f214" fmla="*/ 1721986 f166 1"/>
                <a:gd name="f215" fmla="*/ 1112073 f165 1"/>
                <a:gd name="f216" fmla="*/ 2061460 f166 1"/>
                <a:gd name="f217" fmla="*/ 754336 f165 1"/>
                <a:gd name="f218" fmla="*/ 2206218 f166 1"/>
                <a:gd name="f219" fmla="*/ 554827 f165 1"/>
                <a:gd name="f220" fmla="*/ 2329455 f166 1"/>
                <a:gd name="f221" fmla="*/ 341886 f165 1"/>
                <a:gd name="f222" fmla="*/ 2356757 f166 1"/>
                <a:gd name="f223" fmla="*/ 286815 f165 1"/>
                <a:gd name="f224" fmla="*/ 2370030 f166 1"/>
                <a:gd name="f225" fmla="*/ 259056 f165 1"/>
                <a:gd name="f226" fmla="*/ 2382637 f166 1"/>
                <a:gd name="f227" fmla="*/ 231028 f165 1"/>
                <a:gd name="f228" fmla="*/ 2406716 f166 1"/>
                <a:gd name="f229" fmla="*/ 174525 f165 1"/>
                <a:gd name="f230" fmla="*/ 2429278 f166 1"/>
                <a:gd name="f231" fmla="*/ 117393 f165 1"/>
                <a:gd name="f232" fmla="*/ f167 1 f2"/>
                <a:gd name="f233" fmla="*/ f170 1 2514948"/>
                <a:gd name="f234" fmla="*/ f171 1 2170178"/>
                <a:gd name="f235" fmla="*/ f172 1 2514948"/>
                <a:gd name="f236" fmla="*/ f173 1 2514948"/>
                <a:gd name="f237" fmla="*/ f174 1 2170178"/>
                <a:gd name="f238" fmla="*/ f175 1 2514948"/>
                <a:gd name="f239" fmla="*/ f176 1 2170178"/>
                <a:gd name="f240" fmla="*/ f177 1 2514948"/>
                <a:gd name="f241" fmla="*/ f178 1 2170178"/>
                <a:gd name="f242" fmla="*/ f179 1 2514948"/>
                <a:gd name="f243" fmla="*/ f180 1 2170178"/>
                <a:gd name="f244" fmla="*/ f181 1 2514948"/>
                <a:gd name="f245" fmla="*/ f182 1 2170178"/>
                <a:gd name="f246" fmla="*/ f183 1 2514948"/>
                <a:gd name="f247" fmla="*/ f184 1 2170178"/>
                <a:gd name="f248" fmla="*/ f185 1 2514948"/>
                <a:gd name="f249" fmla="*/ f186 1 2170178"/>
                <a:gd name="f250" fmla="*/ f187 1 2514948"/>
                <a:gd name="f251" fmla="*/ f188 1 2170178"/>
                <a:gd name="f252" fmla="*/ f189 1 2514948"/>
                <a:gd name="f253" fmla="*/ f190 1 2170178"/>
                <a:gd name="f254" fmla="*/ f191 1 2514948"/>
                <a:gd name="f255" fmla="*/ f192 1 2170178"/>
                <a:gd name="f256" fmla="*/ f193 1 2514948"/>
                <a:gd name="f257" fmla="*/ f194 1 2170178"/>
                <a:gd name="f258" fmla="*/ f195 1 2514948"/>
                <a:gd name="f259" fmla="*/ f196 1 2170178"/>
                <a:gd name="f260" fmla="*/ f197 1 2170178"/>
                <a:gd name="f261" fmla="*/ f198 1 2514948"/>
                <a:gd name="f262" fmla="*/ f199 1 2170178"/>
                <a:gd name="f263" fmla="*/ f200 1 2514948"/>
                <a:gd name="f264" fmla="*/ f201 1 2170178"/>
                <a:gd name="f265" fmla="*/ f202 1 2514948"/>
                <a:gd name="f266" fmla="*/ f203 1 2170178"/>
                <a:gd name="f267" fmla="*/ f204 1 2514948"/>
                <a:gd name="f268" fmla="*/ f205 1 2170178"/>
                <a:gd name="f269" fmla="*/ f206 1 2514948"/>
                <a:gd name="f270" fmla="*/ f207 1 2170178"/>
                <a:gd name="f271" fmla="*/ f208 1 2514948"/>
                <a:gd name="f272" fmla="*/ f209 1 2170178"/>
                <a:gd name="f273" fmla="*/ f210 1 2514948"/>
                <a:gd name="f274" fmla="*/ f211 1 2170178"/>
                <a:gd name="f275" fmla="*/ f212 1 2514948"/>
                <a:gd name="f276" fmla="*/ f213 1 2170178"/>
                <a:gd name="f277" fmla="*/ f214 1 2514948"/>
                <a:gd name="f278" fmla="*/ f215 1 2170178"/>
                <a:gd name="f279" fmla="*/ f216 1 2514948"/>
                <a:gd name="f280" fmla="*/ f217 1 2170178"/>
                <a:gd name="f281" fmla="*/ f218 1 2514948"/>
                <a:gd name="f282" fmla="*/ f219 1 2170178"/>
                <a:gd name="f283" fmla="*/ f220 1 2514948"/>
                <a:gd name="f284" fmla="*/ f221 1 2170178"/>
                <a:gd name="f285" fmla="*/ f222 1 2514948"/>
                <a:gd name="f286" fmla="*/ f223 1 2170178"/>
                <a:gd name="f287" fmla="*/ f224 1 2514948"/>
                <a:gd name="f288" fmla="*/ f225 1 2170178"/>
                <a:gd name="f289" fmla="*/ f226 1 2514948"/>
                <a:gd name="f290" fmla="*/ f227 1 2170178"/>
                <a:gd name="f291" fmla="*/ f228 1 2514948"/>
                <a:gd name="f292" fmla="*/ f229 1 2170178"/>
                <a:gd name="f293" fmla="*/ f230 1 2514948"/>
                <a:gd name="f294" fmla="*/ f231 1 2170178"/>
                <a:gd name="f295" fmla="*/ f5 1 f168"/>
                <a:gd name="f296" fmla="*/ f6 1 f168"/>
                <a:gd name="f297" fmla="*/ f5 1 f169"/>
                <a:gd name="f298" fmla="*/ f7 1 f169"/>
                <a:gd name="f299" fmla="+- f232 0 f1"/>
                <a:gd name="f300" fmla="*/ f233 1 f168"/>
                <a:gd name="f301" fmla="*/ f234 1 f169"/>
                <a:gd name="f302" fmla="*/ f235 1 f168"/>
                <a:gd name="f303" fmla="*/ f236 1 f168"/>
                <a:gd name="f304" fmla="*/ f237 1 f169"/>
                <a:gd name="f305" fmla="*/ f238 1 f168"/>
                <a:gd name="f306" fmla="*/ f239 1 f169"/>
                <a:gd name="f307" fmla="*/ f240 1 f168"/>
                <a:gd name="f308" fmla="*/ f241 1 f169"/>
                <a:gd name="f309" fmla="*/ f242 1 f168"/>
                <a:gd name="f310" fmla="*/ f243 1 f169"/>
                <a:gd name="f311" fmla="*/ f244 1 f168"/>
                <a:gd name="f312" fmla="*/ f245 1 f169"/>
                <a:gd name="f313" fmla="*/ f246 1 f168"/>
                <a:gd name="f314" fmla="*/ f247 1 f169"/>
                <a:gd name="f315" fmla="*/ f248 1 f168"/>
                <a:gd name="f316" fmla="*/ f249 1 f169"/>
                <a:gd name="f317" fmla="*/ f250 1 f168"/>
                <a:gd name="f318" fmla="*/ f251 1 f169"/>
                <a:gd name="f319" fmla="*/ f252 1 f168"/>
                <a:gd name="f320" fmla="*/ f253 1 f169"/>
                <a:gd name="f321" fmla="*/ f254 1 f168"/>
                <a:gd name="f322" fmla="*/ f255 1 f169"/>
                <a:gd name="f323" fmla="*/ f256 1 f168"/>
                <a:gd name="f324" fmla="*/ f257 1 f169"/>
                <a:gd name="f325" fmla="*/ f258 1 f168"/>
                <a:gd name="f326" fmla="*/ f259 1 f169"/>
                <a:gd name="f327" fmla="*/ f260 1 f169"/>
                <a:gd name="f328" fmla="*/ f261 1 f168"/>
                <a:gd name="f329" fmla="*/ f262 1 f169"/>
                <a:gd name="f330" fmla="*/ f263 1 f168"/>
                <a:gd name="f331" fmla="*/ f264 1 f169"/>
                <a:gd name="f332" fmla="*/ f265 1 f168"/>
                <a:gd name="f333" fmla="*/ f266 1 f169"/>
                <a:gd name="f334" fmla="*/ f267 1 f168"/>
                <a:gd name="f335" fmla="*/ f268 1 f169"/>
                <a:gd name="f336" fmla="*/ f269 1 f168"/>
                <a:gd name="f337" fmla="*/ f270 1 f169"/>
                <a:gd name="f338" fmla="*/ f271 1 f168"/>
                <a:gd name="f339" fmla="*/ f272 1 f169"/>
                <a:gd name="f340" fmla="*/ f273 1 f168"/>
                <a:gd name="f341" fmla="*/ f274 1 f169"/>
                <a:gd name="f342" fmla="*/ f275 1 f168"/>
                <a:gd name="f343" fmla="*/ f276 1 f169"/>
                <a:gd name="f344" fmla="*/ f277 1 f168"/>
                <a:gd name="f345" fmla="*/ f278 1 f169"/>
                <a:gd name="f346" fmla="*/ f279 1 f168"/>
                <a:gd name="f347" fmla="*/ f280 1 f169"/>
                <a:gd name="f348" fmla="*/ f281 1 f168"/>
                <a:gd name="f349" fmla="*/ f282 1 f169"/>
                <a:gd name="f350" fmla="*/ f283 1 f168"/>
                <a:gd name="f351" fmla="*/ f284 1 f169"/>
                <a:gd name="f352" fmla="*/ f285 1 f168"/>
                <a:gd name="f353" fmla="*/ f286 1 f169"/>
                <a:gd name="f354" fmla="*/ f287 1 f168"/>
                <a:gd name="f355" fmla="*/ f288 1 f169"/>
                <a:gd name="f356" fmla="*/ f289 1 f168"/>
                <a:gd name="f357" fmla="*/ f290 1 f169"/>
                <a:gd name="f358" fmla="*/ f291 1 f168"/>
                <a:gd name="f359" fmla="*/ f292 1 f169"/>
                <a:gd name="f360" fmla="*/ f293 1 f168"/>
                <a:gd name="f361" fmla="*/ f294 1 f169"/>
                <a:gd name="f362" fmla="*/ f295 f163 1"/>
                <a:gd name="f363" fmla="*/ f296 f163 1"/>
                <a:gd name="f364" fmla="*/ f298 f164 1"/>
                <a:gd name="f365" fmla="*/ f297 f164 1"/>
                <a:gd name="f366" fmla="*/ f300 f163 1"/>
                <a:gd name="f367" fmla="*/ f301 f164 1"/>
                <a:gd name="f368" fmla="*/ f302 f163 1"/>
                <a:gd name="f369" fmla="*/ f303 f163 1"/>
                <a:gd name="f370" fmla="*/ f304 f164 1"/>
                <a:gd name="f371" fmla="*/ f305 f163 1"/>
                <a:gd name="f372" fmla="*/ f306 f164 1"/>
                <a:gd name="f373" fmla="*/ f307 f163 1"/>
                <a:gd name="f374" fmla="*/ f308 f164 1"/>
                <a:gd name="f375" fmla="*/ f309 f163 1"/>
                <a:gd name="f376" fmla="*/ f310 f164 1"/>
                <a:gd name="f377" fmla="*/ f311 f163 1"/>
                <a:gd name="f378" fmla="*/ f312 f164 1"/>
                <a:gd name="f379" fmla="*/ f313 f163 1"/>
                <a:gd name="f380" fmla="*/ f314 f164 1"/>
                <a:gd name="f381" fmla="*/ f315 f163 1"/>
                <a:gd name="f382" fmla="*/ f316 f164 1"/>
                <a:gd name="f383" fmla="*/ f317 f163 1"/>
                <a:gd name="f384" fmla="*/ f318 f164 1"/>
                <a:gd name="f385" fmla="*/ f319 f163 1"/>
                <a:gd name="f386" fmla="*/ f320 f164 1"/>
                <a:gd name="f387" fmla="*/ f321 f163 1"/>
                <a:gd name="f388" fmla="*/ f322 f164 1"/>
                <a:gd name="f389" fmla="*/ f323 f163 1"/>
                <a:gd name="f390" fmla="*/ f324 f164 1"/>
                <a:gd name="f391" fmla="*/ f325 f163 1"/>
                <a:gd name="f392" fmla="*/ f326 f164 1"/>
                <a:gd name="f393" fmla="*/ f327 f164 1"/>
                <a:gd name="f394" fmla="*/ f328 f163 1"/>
                <a:gd name="f395" fmla="*/ f329 f164 1"/>
                <a:gd name="f396" fmla="*/ f330 f163 1"/>
                <a:gd name="f397" fmla="*/ f331 f164 1"/>
                <a:gd name="f398" fmla="*/ f332 f163 1"/>
                <a:gd name="f399" fmla="*/ f333 f164 1"/>
                <a:gd name="f400" fmla="*/ f334 f163 1"/>
                <a:gd name="f401" fmla="*/ f335 f164 1"/>
                <a:gd name="f402" fmla="*/ f336 f163 1"/>
                <a:gd name="f403" fmla="*/ f337 f164 1"/>
                <a:gd name="f404" fmla="*/ f338 f163 1"/>
                <a:gd name="f405" fmla="*/ f339 f164 1"/>
                <a:gd name="f406" fmla="*/ f340 f163 1"/>
                <a:gd name="f407" fmla="*/ f341 f164 1"/>
                <a:gd name="f408" fmla="*/ f342 f163 1"/>
                <a:gd name="f409" fmla="*/ f343 f164 1"/>
                <a:gd name="f410" fmla="*/ f344 f163 1"/>
                <a:gd name="f411" fmla="*/ f345 f164 1"/>
                <a:gd name="f412" fmla="*/ f346 f163 1"/>
                <a:gd name="f413" fmla="*/ f347 f164 1"/>
                <a:gd name="f414" fmla="*/ f348 f163 1"/>
                <a:gd name="f415" fmla="*/ f349 f164 1"/>
                <a:gd name="f416" fmla="*/ f350 f163 1"/>
                <a:gd name="f417" fmla="*/ f351 f164 1"/>
                <a:gd name="f418" fmla="*/ f352 f163 1"/>
                <a:gd name="f419" fmla="*/ f353 f164 1"/>
                <a:gd name="f420" fmla="*/ f354 f163 1"/>
                <a:gd name="f421" fmla="*/ f355 f164 1"/>
                <a:gd name="f422" fmla="*/ f356 f163 1"/>
                <a:gd name="f423" fmla="*/ f357 f164 1"/>
                <a:gd name="f424" fmla="*/ f358 f163 1"/>
                <a:gd name="f425" fmla="*/ f359 f164 1"/>
                <a:gd name="f426" fmla="*/ f360 f163 1"/>
                <a:gd name="f427" fmla="*/ f361 f1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9">
                  <a:pos x="f366" y="f367"/>
                </a:cxn>
                <a:cxn ang="f299">
                  <a:pos x="f368" y="f367"/>
                </a:cxn>
                <a:cxn ang="f299">
                  <a:pos x="f369" y="f370"/>
                </a:cxn>
                <a:cxn ang="f299">
                  <a:pos x="f371" y="f372"/>
                </a:cxn>
                <a:cxn ang="f299">
                  <a:pos x="f373" y="f374"/>
                </a:cxn>
                <a:cxn ang="f299">
                  <a:pos x="f375" y="f376"/>
                </a:cxn>
                <a:cxn ang="f299">
                  <a:pos x="f377" y="f378"/>
                </a:cxn>
                <a:cxn ang="f299">
                  <a:pos x="f379" y="f380"/>
                </a:cxn>
                <a:cxn ang="f299">
                  <a:pos x="f381" y="f382"/>
                </a:cxn>
                <a:cxn ang="f299">
                  <a:pos x="f383" y="f384"/>
                </a:cxn>
                <a:cxn ang="f299">
                  <a:pos x="f385" y="f386"/>
                </a:cxn>
                <a:cxn ang="f299">
                  <a:pos x="f387" y="f388"/>
                </a:cxn>
                <a:cxn ang="f299">
                  <a:pos x="f389" y="f390"/>
                </a:cxn>
                <a:cxn ang="f299">
                  <a:pos x="f391" y="f392"/>
                </a:cxn>
                <a:cxn ang="f299">
                  <a:pos x="f391" y="f393"/>
                </a:cxn>
                <a:cxn ang="f299">
                  <a:pos x="f394" y="f395"/>
                </a:cxn>
                <a:cxn ang="f299">
                  <a:pos x="f396" y="f397"/>
                </a:cxn>
                <a:cxn ang="f299">
                  <a:pos x="f398" y="f399"/>
                </a:cxn>
                <a:cxn ang="f299">
                  <a:pos x="f400" y="f401"/>
                </a:cxn>
                <a:cxn ang="f299">
                  <a:pos x="f402" y="f403"/>
                </a:cxn>
                <a:cxn ang="f299">
                  <a:pos x="f404" y="f405"/>
                </a:cxn>
                <a:cxn ang="f299">
                  <a:pos x="f406" y="f407"/>
                </a:cxn>
                <a:cxn ang="f299">
                  <a:pos x="f408" y="f409"/>
                </a:cxn>
                <a:cxn ang="f299">
                  <a:pos x="f410" y="f411"/>
                </a:cxn>
                <a:cxn ang="f299">
                  <a:pos x="f412" y="f413"/>
                </a:cxn>
                <a:cxn ang="f299">
                  <a:pos x="f414" y="f415"/>
                </a:cxn>
                <a:cxn ang="f299">
                  <a:pos x="f416" y="f417"/>
                </a:cxn>
                <a:cxn ang="f299">
                  <a:pos x="f418" y="f419"/>
                </a:cxn>
                <a:cxn ang="f299">
                  <a:pos x="f420" y="f421"/>
                </a:cxn>
                <a:cxn ang="f299">
                  <a:pos x="f422" y="f423"/>
                </a:cxn>
                <a:cxn ang="f299">
                  <a:pos x="f424" y="f425"/>
                </a:cxn>
                <a:cxn ang="f299">
                  <a:pos x="f426" y="f427"/>
                </a:cxn>
              </a:cxnLst>
              <a:rect l="f362" t="f365" r="f363" b="f364"/>
              <a:pathLst>
                <a:path w="2514948" h="2170178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lnTo>
                    <a:pt x="f5" y="f7"/>
                  </a:lnTo>
                  <a:lnTo>
                    <a:pt x="f5" y="f71"/>
                  </a:lnTo>
                  <a:lnTo>
                    <a:pt x="f72" y="f73"/>
                  </a:ln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138" y="f139"/>
                  </a:cubicBezTo>
                  <a:cubicBezTo>
                    <a:pt x="f140" y="f141"/>
                    <a:pt x="f142" y="f143"/>
                    <a:pt x="f144" y="f145"/>
                  </a:cubicBezTo>
                  <a:lnTo>
                    <a:pt x="f146" y="f147"/>
                  </a:lnTo>
                  <a:lnTo>
                    <a:pt x="f148" y="f149"/>
                  </a:lnTo>
                  <a:cubicBezTo>
                    <a:pt x="f150" y="f151"/>
                    <a:pt x="f152" y="f153"/>
                    <a:pt x="f154" y="f155"/>
                  </a:cubicBezTo>
                  <a:cubicBezTo>
                    <a:pt x="f156" y="f157"/>
                    <a:pt x="f158" y="f159"/>
                    <a:pt x="f160" y="f161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23">
              <a:extLst>
                <a:ext uri="{FF2B5EF4-FFF2-40B4-BE49-F238E27FC236}">
                  <a16:creationId xmlns:a16="http://schemas.microsoft.com/office/drawing/2014/main" id="{98CF96DB-7F23-4EDA-B501-E6D12B10FD90}"/>
                </a:ext>
              </a:extLst>
            </p:cNvPr>
            <p:cNvSpPr/>
            <p:nvPr/>
          </p:nvSpPr>
          <p:spPr>
            <a:xfrm flipH="1">
              <a:off x="8934748" y="0"/>
              <a:ext cx="3253682" cy="25421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3062"/>
                <a:gd name="f7" fmla="val 1947896"/>
                <a:gd name="f8" fmla="val 1896911"/>
                <a:gd name="f9" fmla="val 2435315"/>
                <a:gd name="f10" fmla="val 178165"/>
                <a:gd name="f11" fmla="val 2088122"/>
                <a:gd name="f12" fmla="val 1071812"/>
                <a:gd name="f13" fmla="val 1129732"/>
                <a:gd name="f14" fmla="val 1758033"/>
                <a:gd name="f15" fmla="val 93066"/>
                <a:gd name="f16" fmla="val 1935859"/>
                <a:gd name="f17" fmla="val 1404756"/>
                <a:gd name="f18" fmla="val 17392"/>
                <a:gd name="f19" fmla="val 1402364"/>
                <a:gd name="f20" fmla="val 167719"/>
                <a:gd name="f21" fmla="val 1375030"/>
                <a:gd name="f22" fmla="val 318070"/>
                <a:gd name="f23" fmla="val 1334398"/>
                <a:gd name="f24" fmla="val 464249"/>
                <a:gd name="f25" fmla="val 1281208"/>
                <a:gd name="f26" fmla="val 753480"/>
                <a:gd name="f27" fmla="val 1176081"/>
                <a:gd name="f28" fmla="val 1028869"/>
                <a:gd name="f29" fmla="val 1021346"/>
                <a:gd name="f30" fmla="val 1260556"/>
                <a:gd name="f31" fmla="val 833835"/>
                <a:gd name="f32" fmla="val 1491960"/>
                <a:gd name="f33" fmla="val 646594"/>
                <a:gd name="f34" fmla="val 1681177"/>
                <a:gd name="f35" fmla="val 425056"/>
                <a:gd name="f36" fmla="val 1807924"/>
                <a:gd name="f37" fmla="val 193222"/>
                <a:gd name="f38" fmla="val 1832328"/>
                <a:gd name="f39" fmla="val 148578"/>
                <a:gd name="f40" fmla="val 1854477"/>
                <a:gd name="f41" fmla="val 103599"/>
                <a:gd name="f42" fmla="val 1874357"/>
                <a:gd name="f43" fmla="val 58333"/>
                <a:gd name="f44" fmla="+- 0 0 -90"/>
                <a:gd name="f45" fmla="*/ f3 1 2493062"/>
                <a:gd name="f46" fmla="*/ f4 1 1947896"/>
                <a:gd name="f47" fmla="+- f7 0 f5"/>
                <a:gd name="f48" fmla="+- f6 0 f5"/>
                <a:gd name="f49" fmla="*/ f44 f0 1"/>
                <a:gd name="f50" fmla="*/ f48 1 2493062"/>
                <a:gd name="f51" fmla="*/ f47 1 1947896"/>
                <a:gd name="f52" fmla="*/ 1896911 f48 1"/>
                <a:gd name="f53" fmla="*/ 0 f47 1"/>
                <a:gd name="f54" fmla="*/ 2493062 f48 1"/>
                <a:gd name="f55" fmla="*/ 2435315 f48 1"/>
                <a:gd name="f56" fmla="*/ 178165 f47 1"/>
                <a:gd name="f57" fmla="*/ 93066 f48 1"/>
                <a:gd name="f58" fmla="*/ 1935859 f47 1"/>
                <a:gd name="f59" fmla="*/ 0 f48 1"/>
                <a:gd name="f60" fmla="*/ 1947896 f47 1"/>
                <a:gd name="f61" fmla="*/ 1404756 f47 1"/>
                <a:gd name="f62" fmla="*/ 17392 f48 1"/>
                <a:gd name="f63" fmla="*/ 1402364 f47 1"/>
                <a:gd name="f64" fmla="*/ 464249 f48 1"/>
                <a:gd name="f65" fmla="*/ 1281208 f47 1"/>
                <a:gd name="f66" fmla="*/ 1260556 f48 1"/>
                <a:gd name="f67" fmla="*/ 833835 f47 1"/>
                <a:gd name="f68" fmla="*/ 1807924 f48 1"/>
                <a:gd name="f69" fmla="*/ 193222 f47 1"/>
                <a:gd name="f70" fmla="*/ 1874357 f48 1"/>
                <a:gd name="f71" fmla="*/ 58333 f47 1"/>
                <a:gd name="f72" fmla="*/ f49 1 f2"/>
                <a:gd name="f73" fmla="*/ f52 1 2493062"/>
                <a:gd name="f74" fmla="*/ f53 1 1947896"/>
                <a:gd name="f75" fmla="*/ f54 1 2493062"/>
                <a:gd name="f76" fmla="*/ f55 1 2493062"/>
                <a:gd name="f77" fmla="*/ f56 1 1947896"/>
                <a:gd name="f78" fmla="*/ f57 1 2493062"/>
                <a:gd name="f79" fmla="*/ f58 1 1947896"/>
                <a:gd name="f80" fmla="*/ f59 1 2493062"/>
                <a:gd name="f81" fmla="*/ f60 1 1947896"/>
                <a:gd name="f82" fmla="*/ f61 1 1947896"/>
                <a:gd name="f83" fmla="*/ f62 1 2493062"/>
                <a:gd name="f84" fmla="*/ f63 1 1947896"/>
                <a:gd name="f85" fmla="*/ f64 1 2493062"/>
                <a:gd name="f86" fmla="*/ f65 1 1947896"/>
                <a:gd name="f87" fmla="*/ f66 1 2493062"/>
                <a:gd name="f88" fmla="*/ f67 1 1947896"/>
                <a:gd name="f89" fmla="*/ f68 1 2493062"/>
                <a:gd name="f90" fmla="*/ f69 1 1947896"/>
                <a:gd name="f91" fmla="*/ f70 1 2493062"/>
                <a:gd name="f92" fmla="*/ f71 1 1947896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3062" h="194789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5" name="Freeform: Shape 24">
              <a:extLst>
                <a:ext uri="{FF2B5EF4-FFF2-40B4-BE49-F238E27FC236}">
                  <a16:creationId xmlns:a16="http://schemas.microsoft.com/office/drawing/2014/main" id="{63888DDB-046D-1403-298D-0FD1D8BB71ED}"/>
                </a:ext>
              </a:extLst>
            </p:cNvPr>
            <p:cNvSpPr/>
            <p:nvPr/>
          </p:nvSpPr>
          <p:spPr>
            <a:xfrm flipH="1">
              <a:off x="8924278" y="5422"/>
              <a:ext cx="3264161" cy="257456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01089"/>
                <a:gd name="f7" fmla="val 1972702"/>
                <a:gd name="f8" fmla="val 2318728"/>
                <a:gd name="f9" fmla="val 2453909"/>
                <a:gd name="f10" fmla="val 167837"/>
                <a:gd name="f11" fmla="val 2427555"/>
                <a:gd name="f12" fmla="val 244153"/>
                <a:gd name="f13" fmla="val 2396627"/>
                <a:gd name="f14" fmla="val 319103"/>
                <a:gd name="f15" fmla="val 2361125"/>
                <a:gd name="f16" fmla="val 392084"/>
                <a:gd name="f17" fmla="val 2218453"/>
                <a:gd name="f18" fmla="val 684005"/>
                <a:gd name="f19" fmla="val 2011698"/>
                <a:gd name="f20" fmla="val 945211"/>
                <a:gd name="f21" fmla="val 1768255"/>
                <a:gd name="f22" fmla="val 1167644"/>
                <a:gd name="f23" fmla="val 1646250"/>
                <a:gd name="f24" fmla="val 1278860"/>
                <a:gd name="f25" fmla="val 1514385"/>
                <a:gd name="f26" fmla="val 1380316"/>
                <a:gd name="f27" fmla="val 1375125"/>
                <a:gd name="f28" fmla="val 1471474"/>
                <a:gd name="f29" fmla="val 1235677"/>
                <a:gd name="f30" fmla="val 1562542"/>
                <a:gd name="f31" fmla="val 1088928"/>
                <a:gd name="f32" fmla="val 1643672"/>
                <a:gd name="f33" fmla="val 935735"/>
                <a:gd name="f34" fmla="val 1712713"/>
                <a:gd name="f35" fmla="val 705659"/>
                <a:gd name="f36" fmla="val 1815533"/>
                <a:gd name="f37" fmla="val 462359"/>
                <a:gd name="f38" fmla="val 1892212"/>
                <a:gd name="f39" fmla="val 212353"/>
                <a:gd name="f40" fmla="val 1940294"/>
                <a:gd name="f41" fmla="val 1732181"/>
                <a:gd name="f42" fmla="val 161195"/>
                <a:gd name="f43" fmla="val 1706590"/>
                <a:gd name="f44" fmla="val 237638"/>
                <a:gd name="f45" fmla="val 1691378"/>
                <a:gd name="f46" fmla="val 313477"/>
                <a:gd name="f47" fmla="val 1673222"/>
                <a:gd name="f48" fmla="val 388463"/>
                <a:gd name="f49" fmla="val 1652268"/>
                <a:gd name="f50" fmla="val 538529"/>
                <a:gd name="f51" fmla="val 1610539"/>
                <a:gd name="f52" fmla="val 684898"/>
                <a:gd name="f53" fmla="val 1556543"/>
                <a:gd name="f54" fmla="val 826716"/>
                <a:gd name="f55" fmla="val 1493950"/>
                <a:gd name="f56" fmla="val 1111207"/>
                <a:gd name="f57" fmla="val 1370107"/>
                <a:gd name="f58" fmla="val 1376832"/>
                <a:gd name="f59" fmla="val 1205881"/>
                <a:gd name="f60" fmla="val 1609847"/>
                <a:gd name="f61" fmla="val 1007535"/>
                <a:gd name="f62" fmla="val 1725975"/>
                <a:gd name="f63" fmla="val 908049"/>
                <a:gd name="f64" fmla="val 1833571"/>
                <a:gd name="f65" fmla="val 799519"/>
                <a:gd name="f66" fmla="val 1929982"/>
                <a:gd name="f67" fmla="val 682930"/>
                <a:gd name="f68" fmla="val 2026581"/>
                <a:gd name="f69" fmla="val 566520"/>
                <a:gd name="f70" fmla="val 2111806"/>
                <a:gd name="f71" fmla="val 441692"/>
                <a:gd name="f72" fmla="val 2183093"/>
                <a:gd name="f73" fmla="val 310149"/>
                <a:gd name="f74" fmla="val 2218738"/>
                <a:gd name="f75" fmla="val 244422"/>
                <a:gd name="f76" fmla="val 2251396"/>
                <a:gd name="f77" fmla="val 177150"/>
                <a:gd name="f78" fmla="val 2280286"/>
                <a:gd name="f79" fmla="val 108435"/>
                <a:gd name="f80" fmla="+- 0 0 -90"/>
                <a:gd name="f81" fmla="*/ f3 1 2501089"/>
                <a:gd name="f82" fmla="*/ f4 1 1972702"/>
                <a:gd name="f83" fmla="+- f7 0 f5"/>
                <a:gd name="f84" fmla="+- f6 0 f5"/>
                <a:gd name="f85" fmla="*/ f80 f0 1"/>
                <a:gd name="f86" fmla="*/ f84 1 2501089"/>
                <a:gd name="f87" fmla="*/ f83 1 1972702"/>
                <a:gd name="f88" fmla="*/ 2318728 f84 1"/>
                <a:gd name="f89" fmla="*/ 0 f83 1"/>
                <a:gd name="f90" fmla="*/ 2501089 f84 1"/>
                <a:gd name="f91" fmla="*/ 2453909 f84 1"/>
                <a:gd name="f92" fmla="*/ 167837 f83 1"/>
                <a:gd name="f93" fmla="*/ 2361125 f84 1"/>
                <a:gd name="f94" fmla="*/ 392084 f83 1"/>
                <a:gd name="f95" fmla="*/ 1768255 f84 1"/>
                <a:gd name="f96" fmla="*/ 1167644 f83 1"/>
                <a:gd name="f97" fmla="*/ 1375125 f84 1"/>
                <a:gd name="f98" fmla="*/ 1471474 f83 1"/>
                <a:gd name="f99" fmla="*/ 935735 f84 1"/>
                <a:gd name="f100" fmla="*/ 1712713 f83 1"/>
                <a:gd name="f101" fmla="*/ 212353 f84 1"/>
                <a:gd name="f102" fmla="*/ 1940294 f83 1"/>
                <a:gd name="f103" fmla="*/ 0 f84 1"/>
                <a:gd name="f104" fmla="*/ 1972702 f83 1"/>
                <a:gd name="f105" fmla="*/ 1732181 f83 1"/>
                <a:gd name="f106" fmla="*/ 161195 f84 1"/>
                <a:gd name="f107" fmla="*/ 1706590 f83 1"/>
                <a:gd name="f108" fmla="*/ 388463 f84 1"/>
                <a:gd name="f109" fmla="*/ 1652268 f83 1"/>
                <a:gd name="f110" fmla="*/ 826716 f84 1"/>
                <a:gd name="f111" fmla="*/ 1493950 f83 1"/>
                <a:gd name="f112" fmla="*/ 1609847 f84 1"/>
                <a:gd name="f113" fmla="*/ 1007535 f83 1"/>
                <a:gd name="f114" fmla="*/ 1929982 f84 1"/>
                <a:gd name="f115" fmla="*/ 682930 f83 1"/>
                <a:gd name="f116" fmla="*/ 2183093 f84 1"/>
                <a:gd name="f117" fmla="*/ 310149 f83 1"/>
                <a:gd name="f118" fmla="*/ 2280286 f84 1"/>
                <a:gd name="f119" fmla="*/ 108435 f83 1"/>
                <a:gd name="f120" fmla="*/ f85 1 f2"/>
                <a:gd name="f121" fmla="*/ f88 1 2501089"/>
                <a:gd name="f122" fmla="*/ f89 1 1972702"/>
                <a:gd name="f123" fmla="*/ f90 1 2501089"/>
                <a:gd name="f124" fmla="*/ f91 1 2501089"/>
                <a:gd name="f125" fmla="*/ f92 1 1972702"/>
                <a:gd name="f126" fmla="*/ f93 1 2501089"/>
                <a:gd name="f127" fmla="*/ f94 1 1972702"/>
                <a:gd name="f128" fmla="*/ f95 1 2501089"/>
                <a:gd name="f129" fmla="*/ f96 1 1972702"/>
                <a:gd name="f130" fmla="*/ f97 1 2501089"/>
                <a:gd name="f131" fmla="*/ f98 1 1972702"/>
                <a:gd name="f132" fmla="*/ f99 1 2501089"/>
                <a:gd name="f133" fmla="*/ f100 1 1972702"/>
                <a:gd name="f134" fmla="*/ f101 1 2501089"/>
                <a:gd name="f135" fmla="*/ f102 1 1972702"/>
                <a:gd name="f136" fmla="*/ f103 1 2501089"/>
                <a:gd name="f137" fmla="*/ f104 1 1972702"/>
                <a:gd name="f138" fmla="*/ f105 1 1972702"/>
                <a:gd name="f139" fmla="*/ f106 1 2501089"/>
                <a:gd name="f140" fmla="*/ f107 1 1972702"/>
                <a:gd name="f141" fmla="*/ f108 1 2501089"/>
                <a:gd name="f142" fmla="*/ f109 1 1972702"/>
                <a:gd name="f143" fmla="*/ f110 1 2501089"/>
                <a:gd name="f144" fmla="*/ f111 1 1972702"/>
                <a:gd name="f145" fmla="*/ f112 1 2501089"/>
                <a:gd name="f146" fmla="*/ f113 1 1972702"/>
                <a:gd name="f147" fmla="*/ f114 1 2501089"/>
                <a:gd name="f148" fmla="*/ f115 1 1972702"/>
                <a:gd name="f149" fmla="*/ f116 1 2501089"/>
                <a:gd name="f150" fmla="*/ f117 1 1972702"/>
                <a:gd name="f151" fmla="*/ f118 1 2501089"/>
                <a:gd name="f152" fmla="*/ f119 1 1972702"/>
                <a:gd name="f153" fmla="*/ f5 1 f86"/>
                <a:gd name="f154" fmla="*/ f6 1 f86"/>
                <a:gd name="f155" fmla="*/ f5 1 f87"/>
                <a:gd name="f156" fmla="*/ f7 1 f87"/>
                <a:gd name="f157" fmla="+- f120 0 f1"/>
                <a:gd name="f158" fmla="*/ f121 1 f86"/>
                <a:gd name="f159" fmla="*/ f122 1 f87"/>
                <a:gd name="f160" fmla="*/ f123 1 f86"/>
                <a:gd name="f161" fmla="*/ f124 1 f86"/>
                <a:gd name="f162" fmla="*/ f125 1 f87"/>
                <a:gd name="f163" fmla="*/ f126 1 f86"/>
                <a:gd name="f164" fmla="*/ f127 1 f87"/>
                <a:gd name="f165" fmla="*/ f128 1 f86"/>
                <a:gd name="f166" fmla="*/ f129 1 f87"/>
                <a:gd name="f167" fmla="*/ f130 1 f86"/>
                <a:gd name="f168" fmla="*/ f131 1 f87"/>
                <a:gd name="f169" fmla="*/ f132 1 f86"/>
                <a:gd name="f170" fmla="*/ f133 1 f87"/>
                <a:gd name="f171" fmla="*/ f134 1 f86"/>
                <a:gd name="f172" fmla="*/ f135 1 f87"/>
                <a:gd name="f173" fmla="*/ f136 1 f86"/>
                <a:gd name="f174" fmla="*/ f137 1 f87"/>
                <a:gd name="f175" fmla="*/ f138 1 f87"/>
                <a:gd name="f176" fmla="*/ f139 1 f86"/>
                <a:gd name="f177" fmla="*/ f140 1 f87"/>
                <a:gd name="f178" fmla="*/ f141 1 f86"/>
                <a:gd name="f179" fmla="*/ f142 1 f87"/>
                <a:gd name="f180" fmla="*/ f143 1 f86"/>
                <a:gd name="f181" fmla="*/ f144 1 f87"/>
                <a:gd name="f182" fmla="*/ f145 1 f86"/>
                <a:gd name="f183" fmla="*/ f146 1 f87"/>
                <a:gd name="f184" fmla="*/ f147 1 f86"/>
                <a:gd name="f185" fmla="*/ f148 1 f87"/>
                <a:gd name="f186" fmla="*/ f149 1 f86"/>
                <a:gd name="f187" fmla="*/ f150 1 f87"/>
                <a:gd name="f188" fmla="*/ f151 1 f86"/>
                <a:gd name="f189" fmla="*/ f152 1 f87"/>
                <a:gd name="f190" fmla="*/ f153 f81 1"/>
                <a:gd name="f191" fmla="*/ f154 f81 1"/>
                <a:gd name="f192" fmla="*/ f156 f82 1"/>
                <a:gd name="f193" fmla="*/ f155 f82 1"/>
                <a:gd name="f194" fmla="*/ f158 f81 1"/>
                <a:gd name="f195" fmla="*/ f159 f82 1"/>
                <a:gd name="f196" fmla="*/ f160 f81 1"/>
                <a:gd name="f197" fmla="*/ f161 f81 1"/>
                <a:gd name="f198" fmla="*/ f162 f82 1"/>
                <a:gd name="f199" fmla="*/ f163 f81 1"/>
                <a:gd name="f200" fmla="*/ f164 f82 1"/>
                <a:gd name="f201" fmla="*/ f165 f81 1"/>
                <a:gd name="f202" fmla="*/ f166 f82 1"/>
                <a:gd name="f203" fmla="*/ f167 f81 1"/>
                <a:gd name="f204" fmla="*/ f168 f82 1"/>
                <a:gd name="f205" fmla="*/ f169 f81 1"/>
                <a:gd name="f206" fmla="*/ f170 f82 1"/>
                <a:gd name="f207" fmla="*/ f171 f81 1"/>
                <a:gd name="f208" fmla="*/ f172 f82 1"/>
                <a:gd name="f209" fmla="*/ f173 f81 1"/>
                <a:gd name="f210" fmla="*/ f174 f82 1"/>
                <a:gd name="f211" fmla="*/ f175 f82 1"/>
                <a:gd name="f212" fmla="*/ f176 f81 1"/>
                <a:gd name="f213" fmla="*/ f177 f82 1"/>
                <a:gd name="f214" fmla="*/ f178 f81 1"/>
                <a:gd name="f215" fmla="*/ f179 f82 1"/>
                <a:gd name="f216" fmla="*/ f180 f81 1"/>
                <a:gd name="f217" fmla="*/ f181 f82 1"/>
                <a:gd name="f218" fmla="*/ f182 f81 1"/>
                <a:gd name="f219" fmla="*/ f183 f82 1"/>
                <a:gd name="f220" fmla="*/ f184 f81 1"/>
                <a:gd name="f221" fmla="*/ f185 f82 1"/>
                <a:gd name="f222" fmla="*/ f186 f81 1"/>
                <a:gd name="f223" fmla="*/ f187 f82 1"/>
                <a:gd name="f224" fmla="*/ f188 f81 1"/>
                <a:gd name="f225" fmla="*/ f189 f8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7">
                  <a:pos x="f194" y="f195"/>
                </a:cxn>
                <a:cxn ang="f157">
                  <a:pos x="f196" y="f195"/>
                </a:cxn>
                <a:cxn ang="f157">
                  <a:pos x="f197" y="f198"/>
                </a:cxn>
                <a:cxn ang="f157">
                  <a:pos x="f199" y="f200"/>
                </a:cxn>
                <a:cxn ang="f157">
                  <a:pos x="f201" y="f202"/>
                </a:cxn>
                <a:cxn ang="f157">
                  <a:pos x="f203" y="f204"/>
                </a:cxn>
                <a:cxn ang="f157">
                  <a:pos x="f205" y="f206"/>
                </a:cxn>
                <a:cxn ang="f157">
                  <a:pos x="f207" y="f208"/>
                </a:cxn>
                <a:cxn ang="f157">
                  <a:pos x="f209" y="f210"/>
                </a:cxn>
                <a:cxn ang="f157">
                  <a:pos x="f209" y="f211"/>
                </a:cxn>
                <a:cxn ang="f157">
                  <a:pos x="f212" y="f213"/>
                </a:cxn>
                <a:cxn ang="f157">
                  <a:pos x="f214" y="f215"/>
                </a:cxn>
                <a:cxn ang="f157">
                  <a:pos x="f216" y="f217"/>
                </a:cxn>
                <a:cxn ang="f157">
                  <a:pos x="f218" y="f219"/>
                </a:cxn>
                <a:cxn ang="f157">
                  <a:pos x="f220" y="f221"/>
                </a:cxn>
                <a:cxn ang="f157">
                  <a:pos x="f222" y="f223"/>
                </a:cxn>
                <a:cxn ang="f157">
                  <a:pos x="f224" y="f225"/>
                </a:cxn>
              </a:cxnLst>
              <a:rect l="f190" t="f193" r="f191" b="f192"/>
              <a:pathLst>
                <a:path w="2501089" h="1972702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lnTo>
                    <a:pt x="f5" y="f7"/>
                  </a:lnTo>
                  <a:lnTo>
                    <a:pt x="f5" y="f41"/>
                  </a:lnTo>
                  <a:lnTo>
                    <a:pt x="f42" y="f43"/>
                  </a:ln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6" name="Freeform: Shape 25">
              <a:extLst>
                <a:ext uri="{FF2B5EF4-FFF2-40B4-BE49-F238E27FC236}">
                  <a16:creationId xmlns:a16="http://schemas.microsoft.com/office/drawing/2014/main" id="{3A6BD346-5DEF-1DEB-835A-162B91599CBC}"/>
                </a:ext>
              </a:extLst>
            </p:cNvPr>
            <p:cNvSpPr/>
            <p:nvPr/>
          </p:nvSpPr>
          <p:spPr>
            <a:xfrm flipH="1">
              <a:off x="8936513" y="5422"/>
              <a:ext cx="3251130" cy="25366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1105"/>
                <a:gd name="f7" fmla="val 1943661"/>
                <a:gd name="f8" fmla="val 1995408"/>
                <a:gd name="f9" fmla="val 2434705"/>
                <a:gd name="f10" fmla="val 174009"/>
                <a:gd name="f11" fmla="val 2087512"/>
                <a:gd name="f12" fmla="val 1067655"/>
                <a:gd name="f13" fmla="val 1129122"/>
                <a:gd name="f14" fmla="val 1753877"/>
                <a:gd name="f15" fmla="val 92457"/>
                <a:gd name="f16" fmla="val 1931703"/>
                <a:gd name="f17" fmla="val 1491489"/>
                <a:gd name="f18" fmla="val 34107"/>
                <a:gd name="f19" fmla="val 1486836"/>
                <a:gd name="f20" fmla="val 189055"/>
                <a:gd name="f21" fmla="val 1458696"/>
                <a:gd name="f22" fmla="val 343908"/>
                <a:gd name="f23" fmla="val 1416565"/>
                <a:gd name="f24" fmla="val 497577"/>
                <a:gd name="f25" fmla="val 1360598"/>
                <a:gd name="f26" fmla="val 796856"/>
                <a:gd name="f27" fmla="val 1251889"/>
                <a:gd name="f28" fmla="val 1081725"/>
                <a:gd name="f29" fmla="val 1091781"/>
                <a:gd name="f30" fmla="val 1321566"/>
                <a:gd name="f31" fmla="val 897645"/>
                <a:gd name="f32" fmla="val 1565577"/>
                <a:gd name="f33" fmla="val 700195"/>
                <a:gd name="f34" fmla="val 1757355"/>
                <a:gd name="f35" fmla="val 475523"/>
                <a:gd name="f36" fmla="val 1891495"/>
                <a:gd name="f37" fmla="val 230078"/>
                <a:gd name="f38" fmla="val 1917197"/>
                <a:gd name="f39" fmla="val 183033"/>
                <a:gd name="f40" fmla="val 1940526"/>
                <a:gd name="f41" fmla="val 135619"/>
                <a:gd name="f42" fmla="val 1961469"/>
                <a:gd name="f43" fmla="val 87885"/>
                <a:gd name="f44" fmla="+- 0 0 -90"/>
                <a:gd name="f45" fmla="*/ f3 1 2491105"/>
                <a:gd name="f46" fmla="*/ f4 1 1943661"/>
                <a:gd name="f47" fmla="+- f7 0 f5"/>
                <a:gd name="f48" fmla="+- f6 0 f5"/>
                <a:gd name="f49" fmla="*/ f44 f0 1"/>
                <a:gd name="f50" fmla="*/ f48 1 2491105"/>
                <a:gd name="f51" fmla="*/ f47 1 1943661"/>
                <a:gd name="f52" fmla="*/ 1995408 f48 1"/>
                <a:gd name="f53" fmla="*/ 0 f47 1"/>
                <a:gd name="f54" fmla="*/ 2491105 f48 1"/>
                <a:gd name="f55" fmla="*/ 2434705 f48 1"/>
                <a:gd name="f56" fmla="*/ 174009 f47 1"/>
                <a:gd name="f57" fmla="*/ 92457 f48 1"/>
                <a:gd name="f58" fmla="*/ 1931703 f47 1"/>
                <a:gd name="f59" fmla="*/ 0 f48 1"/>
                <a:gd name="f60" fmla="*/ 1943661 f47 1"/>
                <a:gd name="f61" fmla="*/ 1491489 f47 1"/>
                <a:gd name="f62" fmla="*/ 34107 f48 1"/>
                <a:gd name="f63" fmla="*/ 1486836 f47 1"/>
                <a:gd name="f64" fmla="*/ 497577 f48 1"/>
                <a:gd name="f65" fmla="*/ 1360598 f47 1"/>
                <a:gd name="f66" fmla="*/ 1321566 f48 1"/>
                <a:gd name="f67" fmla="*/ 897645 f47 1"/>
                <a:gd name="f68" fmla="*/ 1891495 f48 1"/>
                <a:gd name="f69" fmla="*/ 230078 f47 1"/>
                <a:gd name="f70" fmla="*/ 1961469 f48 1"/>
                <a:gd name="f71" fmla="*/ 87885 f47 1"/>
                <a:gd name="f72" fmla="*/ f49 1 f2"/>
                <a:gd name="f73" fmla="*/ f52 1 2491105"/>
                <a:gd name="f74" fmla="*/ f53 1 1943661"/>
                <a:gd name="f75" fmla="*/ f54 1 2491105"/>
                <a:gd name="f76" fmla="*/ f55 1 2491105"/>
                <a:gd name="f77" fmla="*/ f56 1 1943661"/>
                <a:gd name="f78" fmla="*/ f57 1 2491105"/>
                <a:gd name="f79" fmla="*/ f58 1 1943661"/>
                <a:gd name="f80" fmla="*/ f59 1 2491105"/>
                <a:gd name="f81" fmla="*/ f60 1 1943661"/>
                <a:gd name="f82" fmla="*/ f61 1 1943661"/>
                <a:gd name="f83" fmla="*/ f62 1 2491105"/>
                <a:gd name="f84" fmla="*/ f63 1 1943661"/>
                <a:gd name="f85" fmla="*/ f64 1 2491105"/>
                <a:gd name="f86" fmla="*/ f65 1 1943661"/>
                <a:gd name="f87" fmla="*/ f66 1 2491105"/>
                <a:gd name="f88" fmla="*/ f67 1 1943661"/>
                <a:gd name="f89" fmla="*/ f68 1 2491105"/>
                <a:gd name="f90" fmla="*/ f69 1 1943661"/>
                <a:gd name="f91" fmla="*/ f70 1 2491105"/>
                <a:gd name="f92" fmla="*/ f71 1 1943661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1105" h="1943661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8E44A76B-69CC-2FCF-8369-2B15DB7CAC3F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C04B366C-2379-6CF9-955A-CC2C083075E0}"/>
              </a:ext>
            </a:extLst>
          </p:cNvPr>
          <p:cNvSpPr>
            <a:spLocks noMove="1" noResize="1"/>
          </p:cNvSpPr>
          <p:nvPr/>
        </p:nvSpPr>
        <p:spPr>
          <a:xfrm>
            <a:off x="301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358314A-8084-C4A8-D3B4-362B33A456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672" y="457200"/>
            <a:ext cx="10579397" cy="1299408"/>
          </a:xfrm>
        </p:spPr>
        <p:txBody>
          <a:bodyPr/>
          <a:lstStyle/>
          <a:p>
            <a:pPr lvl="0"/>
            <a:r>
              <a:rPr lang="en-GB" sz="3600">
                <a:solidFill>
                  <a:srgbClr val="0E2841"/>
                </a:solidFill>
              </a:rPr>
              <a:t> </a:t>
            </a:r>
            <a:r>
              <a:rPr lang="en-GB" sz="3600">
                <a:solidFill>
                  <a:srgbClr val="0E2841"/>
                </a:solidFill>
                <a:highlight>
                  <a:srgbClr val="FFFF00"/>
                </a:highlight>
                <a:latin typeface="Arial Black" pitchFamily="34"/>
              </a:rPr>
              <a:t>Example Campaign</a:t>
            </a:r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95E19960-EC33-2867-1F28-9189017289F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08915" y="1398830"/>
            <a:ext cx="6041568" cy="5453746"/>
          </a:xfrm>
        </p:spPr>
        <p:txBody>
          <a:bodyPr anchor="ctr"/>
          <a:lstStyle/>
          <a:p>
            <a:pPr marL="0" lvl="0" indent="0">
              <a:buNone/>
            </a:pPr>
            <a:r>
              <a:rPr lang="en-GB" sz="1600">
                <a:solidFill>
                  <a:srgbClr val="00B050"/>
                </a:solidFill>
                <a:latin typeface="Arial Black" pitchFamily="34"/>
              </a:rPr>
              <a:t>Campaign Title: "Nike x TikTok Challenge"</a:t>
            </a:r>
          </a:p>
          <a:p>
            <a:pPr marL="0" lvl="0" indent="0">
              <a:buNone/>
            </a:pPr>
            <a:r>
              <a:rPr lang="en-GB" sz="1600">
                <a:solidFill>
                  <a:srgbClr val="00B050"/>
                </a:solidFill>
                <a:latin typeface="Arial Black" pitchFamily="34"/>
              </a:rPr>
              <a:t>1. Objectives: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Increase brand engagement among Gen Z and young Millennials.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Promote Nike's new sneaker collection.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Encourage user-generated content.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Strengthen Nike's presence on TikTok.</a:t>
            </a:r>
          </a:p>
          <a:p>
            <a:pPr marL="0" lvl="0" indent="0">
              <a:buNone/>
            </a:pPr>
            <a:r>
              <a:rPr lang="en-GB" sz="1600">
                <a:solidFill>
                  <a:srgbClr val="00B050"/>
                </a:solidFill>
                <a:latin typeface="Arial Black" pitchFamily="34"/>
              </a:rPr>
              <a:t>2. Messaging: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Empower your inner athlete.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Join the Nike community on TikTok.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Showcase your style and creativity.</a:t>
            </a:r>
          </a:p>
          <a:p>
            <a:pPr marL="0" lvl="0" indent="0">
              <a:buNone/>
            </a:pPr>
            <a:r>
              <a:rPr lang="en-GB" sz="1600">
                <a:solidFill>
                  <a:srgbClr val="00B050"/>
                </a:solidFill>
                <a:latin typeface="Arial Black" pitchFamily="34"/>
              </a:rPr>
              <a:t>3. Target Audience: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Gen Z and young Millennials (age 16-24) passionate about sports, fitness, and fashion.</a:t>
            </a:r>
          </a:p>
          <a:p>
            <a:pPr lvl="0"/>
            <a:r>
              <a:rPr lang="en-GB" sz="1600">
                <a:solidFill>
                  <a:srgbClr val="00B050"/>
                </a:solidFill>
                <a:latin typeface="Arial Black" pitchFamily="34"/>
              </a:rPr>
              <a:t>Active TikTok users with an interest in user-generated challenges and trends.</a:t>
            </a:r>
            <a:endParaRPr lang="en-US" sz="1600">
              <a:solidFill>
                <a:srgbClr val="00B050"/>
              </a:solidFill>
              <a:latin typeface="Arial Black" pitchFamily="34"/>
            </a:endParaRPr>
          </a:p>
        </p:txBody>
      </p:sp>
      <p:grpSp>
        <p:nvGrpSpPr>
          <p:cNvPr id="6" name="Group 15">
            <a:extLst>
              <a:ext uri="{FF2B5EF4-FFF2-40B4-BE49-F238E27FC236}">
                <a16:creationId xmlns:a16="http://schemas.microsoft.com/office/drawing/2014/main" id="{5F6B5C5C-E430-DC37-A21B-B2A970F6B0D9}"/>
              </a:ext>
            </a:extLst>
          </p:cNvPr>
          <p:cNvGrpSpPr/>
          <p:nvPr/>
        </p:nvGrpSpPr>
        <p:grpSpPr>
          <a:xfrm>
            <a:off x="301" y="3796553"/>
            <a:ext cx="2297265" cy="3061446"/>
            <a:chOff x="301" y="3796553"/>
            <a:chExt cx="2297265" cy="3061446"/>
          </a:xfrm>
        </p:grpSpPr>
        <p:sp>
          <p:nvSpPr>
            <p:cNvPr id="7" name="Freeform: Shape 16">
              <a:extLst>
                <a:ext uri="{FF2B5EF4-FFF2-40B4-BE49-F238E27FC236}">
                  <a16:creationId xmlns:a16="http://schemas.microsoft.com/office/drawing/2014/main" id="{0E566651-A341-A003-9CE9-441BE424CE7A}"/>
                </a:ext>
              </a:extLst>
            </p:cNvPr>
            <p:cNvSpPr/>
            <p:nvPr/>
          </p:nvSpPr>
          <p:spPr>
            <a:xfrm rot="16200004">
              <a:off x="-463656" y="4273970"/>
              <a:ext cx="3047503" cy="21195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59"/>
                <a:gd name="f8" fmla="val 3203055"/>
                <a:gd name="f9" fmla="val 3801025"/>
                <a:gd name="f10" fmla="val 214243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3"/>
                <a:gd name="f18" fmla="val 53389"/>
                <a:gd name="f19" fmla="val 2605041"/>
                <a:gd name="f20" fmla="val 2593136"/>
                <a:gd name="f21" fmla="val 1994836"/>
                <a:gd name="f22" fmla="val 159710"/>
                <a:gd name="f23" fmla="val 2035054"/>
                <a:gd name="f24" fmla="val 295467"/>
                <a:gd name="f25" fmla="val 2061726"/>
                <a:gd name="f26" fmla="val 438268"/>
                <a:gd name="f27" fmla="val 2075152"/>
                <a:gd name="f28" fmla="val 901731"/>
                <a:gd name="f29" fmla="val 1234490"/>
                <a:gd name="f30" fmla="val 2014697"/>
                <a:gd name="f31" fmla="val 1549283"/>
                <a:gd name="f32" fmla="val 1900153"/>
                <a:gd name="f33" fmla="val 1860709"/>
                <a:gd name="f34" fmla="val 1786959"/>
                <a:gd name="f35" fmla="val 2157231"/>
                <a:gd name="f36" fmla="val 1620350"/>
                <a:gd name="f37" fmla="val 2406698"/>
                <a:gd name="f38" fmla="val 1418450"/>
                <a:gd name="f39" fmla="val 2655859"/>
                <a:gd name="f40" fmla="val 1216840"/>
                <a:gd name="f41" fmla="val 2859596"/>
                <a:gd name="f42" fmla="val 978302"/>
                <a:gd name="f43" fmla="val 2996069"/>
                <a:gd name="f44" fmla="val 728678"/>
                <a:gd name="f45" fmla="val 3101178"/>
                <a:gd name="f46" fmla="val 536396"/>
                <a:gd name="f47" fmla="val 3167417"/>
                <a:gd name="f48" fmla="val 338366"/>
                <a:gd name="f49" fmla="val 3193967"/>
                <a:gd name="f50" fmla="val 137719"/>
                <a:gd name="f51" fmla="+- 0 0 -90"/>
                <a:gd name="f52" fmla="*/ f3 1 3815424"/>
                <a:gd name="f53" fmla="*/ f4 1 2653659"/>
                <a:gd name="f54" fmla="+- f7 0 f5"/>
                <a:gd name="f55" fmla="+- f6 0 f5"/>
                <a:gd name="f56" fmla="*/ f51 f0 1"/>
                <a:gd name="f57" fmla="*/ f55 1 3815424"/>
                <a:gd name="f58" fmla="*/ f54 1 2653659"/>
                <a:gd name="f59" fmla="*/ 3203055 f55 1"/>
                <a:gd name="f60" fmla="*/ 0 f54 1"/>
                <a:gd name="f61" fmla="*/ 3815424 f55 1"/>
                <a:gd name="f62" fmla="*/ 3801025 f55 1"/>
                <a:gd name="f63" fmla="*/ 214243 f54 1"/>
                <a:gd name="f64" fmla="*/ 587142 f55 1"/>
                <a:gd name="f65" fmla="*/ 2653659 f54 1"/>
                <a:gd name="f66" fmla="*/ 53389 f55 1"/>
                <a:gd name="f67" fmla="*/ 2605041 f54 1"/>
                <a:gd name="f68" fmla="*/ 0 f55 1"/>
                <a:gd name="f69" fmla="*/ 2593136 f54 1"/>
                <a:gd name="f70" fmla="*/ 1994836 f54 1"/>
                <a:gd name="f71" fmla="*/ 159710 f55 1"/>
                <a:gd name="f72" fmla="*/ 2035054 f54 1"/>
                <a:gd name="f73" fmla="*/ 2075152 f54 1"/>
                <a:gd name="f74" fmla="*/ 1549283 f55 1"/>
                <a:gd name="f75" fmla="*/ 1900153 f54 1"/>
                <a:gd name="f76" fmla="*/ 2406698 f55 1"/>
                <a:gd name="f77" fmla="*/ 1418450 f54 1"/>
                <a:gd name="f78" fmla="*/ 2996069 f55 1"/>
                <a:gd name="f79" fmla="*/ 728678 f54 1"/>
                <a:gd name="f80" fmla="*/ 3193967 f55 1"/>
                <a:gd name="f81" fmla="*/ 137719 f54 1"/>
                <a:gd name="f82" fmla="*/ f56 1 f2"/>
                <a:gd name="f83" fmla="*/ f59 1 3815424"/>
                <a:gd name="f84" fmla="*/ f60 1 2653659"/>
                <a:gd name="f85" fmla="*/ f61 1 3815424"/>
                <a:gd name="f86" fmla="*/ f62 1 3815424"/>
                <a:gd name="f87" fmla="*/ f63 1 2653659"/>
                <a:gd name="f88" fmla="*/ f64 1 3815424"/>
                <a:gd name="f89" fmla="*/ f65 1 2653659"/>
                <a:gd name="f90" fmla="*/ f66 1 3815424"/>
                <a:gd name="f91" fmla="*/ f67 1 2653659"/>
                <a:gd name="f92" fmla="*/ f68 1 3815424"/>
                <a:gd name="f93" fmla="*/ f69 1 2653659"/>
                <a:gd name="f94" fmla="*/ f70 1 2653659"/>
                <a:gd name="f95" fmla="*/ f71 1 3815424"/>
                <a:gd name="f96" fmla="*/ f72 1 2653659"/>
                <a:gd name="f97" fmla="*/ f73 1 2653659"/>
                <a:gd name="f98" fmla="*/ f74 1 3815424"/>
                <a:gd name="f99" fmla="*/ f75 1 2653659"/>
                <a:gd name="f100" fmla="*/ f76 1 3815424"/>
                <a:gd name="f101" fmla="*/ f77 1 2653659"/>
                <a:gd name="f102" fmla="*/ f78 1 3815424"/>
                <a:gd name="f103" fmla="*/ f79 1 2653659"/>
                <a:gd name="f104" fmla="*/ f80 1 3815424"/>
                <a:gd name="f105" fmla="*/ f81 1 2653659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59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17">
              <a:extLst>
                <a:ext uri="{FF2B5EF4-FFF2-40B4-BE49-F238E27FC236}">
                  <a16:creationId xmlns:a16="http://schemas.microsoft.com/office/drawing/2014/main" id="{A39966D6-3C2C-2EEE-E510-F335674FF368}"/>
                </a:ext>
              </a:extLst>
            </p:cNvPr>
            <p:cNvSpPr/>
            <p:nvPr/>
          </p:nvSpPr>
          <p:spPr>
            <a:xfrm rot="16200004">
              <a:off x="-463656" y="4273970"/>
              <a:ext cx="3047503" cy="21195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60"/>
                <a:gd name="f8" fmla="val 3305038"/>
                <a:gd name="f9" fmla="val 3801025"/>
                <a:gd name="f10" fmla="val 214244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4"/>
                <a:gd name="f18" fmla="val 53389"/>
                <a:gd name="f19" fmla="val 2605042"/>
                <a:gd name="f20" fmla="val 2593137"/>
                <a:gd name="f21" fmla="val 2094444"/>
                <a:gd name="f22" fmla="val 137675"/>
                <a:gd name="f23" fmla="val 2129195"/>
                <a:gd name="f24" fmla="val 280616"/>
                <a:gd name="f25" fmla="val 2157374"/>
                <a:gd name="f26" fmla="val 430766"/>
                <a:gd name="f27" fmla="val 2171571"/>
                <a:gd name="f28" fmla="val 918879"/>
                <a:gd name="f29" fmla="val 1254904"/>
                <a:gd name="f30" fmla="val 2110634"/>
                <a:gd name="f31" fmla="val 1585826"/>
                <a:gd name="f32" fmla="val 1990112"/>
                <a:gd name="f33" fmla="val 1908071"/>
                <a:gd name="f34" fmla="val 1873061"/>
                <a:gd name="f35" fmla="val 2214800"/>
                <a:gd name="f36" fmla="val 1700666"/>
                <a:gd name="f37" fmla="val 2473046"/>
                <a:gd name="f38" fmla="val 1491633"/>
                <a:gd name="f39" fmla="val 2735782"/>
                <a:gd name="f40" fmla="val 1279031"/>
                <a:gd name="f41" fmla="val 2942276"/>
                <a:gd name="f42" fmla="val 1037118"/>
                <a:gd name="f43" fmla="val 3086710"/>
                <a:gd name="f44" fmla="val 772838"/>
                <a:gd name="f45" fmla="val 3197408"/>
                <a:gd name="f46" fmla="val 570216"/>
                <a:gd name="f47" fmla="val 3267226"/>
                <a:gd name="f48" fmla="val 361248"/>
                <a:gd name="f49" fmla="val 3295217"/>
                <a:gd name="f50" fmla="val 149229"/>
                <a:gd name="f51" fmla="+- 0 0 -90"/>
                <a:gd name="f52" fmla="*/ f3 1 3815424"/>
                <a:gd name="f53" fmla="*/ f4 1 2653660"/>
                <a:gd name="f54" fmla="+- f7 0 f5"/>
                <a:gd name="f55" fmla="+- f6 0 f5"/>
                <a:gd name="f56" fmla="*/ f51 f0 1"/>
                <a:gd name="f57" fmla="*/ f55 1 3815424"/>
                <a:gd name="f58" fmla="*/ f54 1 2653660"/>
                <a:gd name="f59" fmla="*/ 3305038 f55 1"/>
                <a:gd name="f60" fmla="*/ 0 f54 1"/>
                <a:gd name="f61" fmla="*/ 3815424 f55 1"/>
                <a:gd name="f62" fmla="*/ 3801025 f55 1"/>
                <a:gd name="f63" fmla="*/ 214244 f54 1"/>
                <a:gd name="f64" fmla="*/ 587142 f55 1"/>
                <a:gd name="f65" fmla="*/ 2653660 f54 1"/>
                <a:gd name="f66" fmla="*/ 53389 f55 1"/>
                <a:gd name="f67" fmla="*/ 2605042 f54 1"/>
                <a:gd name="f68" fmla="*/ 0 f55 1"/>
                <a:gd name="f69" fmla="*/ 2593137 f54 1"/>
                <a:gd name="f70" fmla="*/ 2094444 f54 1"/>
                <a:gd name="f71" fmla="*/ 137675 f55 1"/>
                <a:gd name="f72" fmla="*/ 2129195 f54 1"/>
                <a:gd name="f73" fmla="*/ 2171571 f54 1"/>
                <a:gd name="f74" fmla="*/ 1585826 f55 1"/>
                <a:gd name="f75" fmla="*/ 1990112 f54 1"/>
                <a:gd name="f76" fmla="*/ 2473046 f55 1"/>
                <a:gd name="f77" fmla="*/ 1491633 f54 1"/>
                <a:gd name="f78" fmla="*/ 3086710 f55 1"/>
                <a:gd name="f79" fmla="*/ 772838 f54 1"/>
                <a:gd name="f80" fmla="*/ 3295217 f55 1"/>
                <a:gd name="f81" fmla="*/ 149229 f54 1"/>
                <a:gd name="f82" fmla="*/ f56 1 f2"/>
                <a:gd name="f83" fmla="*/ f59 1 3815424"/>
                <a:gd name="f84" fmla="*/ f60 1 2653660"/>
                <a:gd name="f85" fmla="*/ f61 1 3815424"/>
                <a:gd name="f86" fmla="*/ f62 1 3815424"/>
                <a:gd name="f87" fmla="*/ f63 1 2653660"/>
                <a:gd name="f88" fmla="*/ f64 1 3815424"/>
                <a:gd name="f89" fmla="*/ f65 1 2653660"/>
                <a:gd name="f90" fmla="*/ f66 1 3815424"/>
                <a:gd name="f91" fmla="*/ f67 1 2653660"/>
                <a:gd name="f92" fmla="*/ f68 1 3815424"/>
                <a:gd name="f93" fmla="*/ f69 1 2653660"/>
                <a:gd name="f94" fmla="*/ f70 1 2653660"/>
                <a:gd name="f95" fmla="*/ f71 1 3815424"/>
                <a:gd name="f96" fmla="*/ f72 1 2653660"/>
                <a:gd name="f97" fmla="*/ f73 1 2653660"/>
                <a:gd name="f98" fmla="*/ f74 1 3815424"/>
                <a:gd name="f99" fmla="*/ f75 1 2653660"/>
                <a:gd name="f100" fmla="*/ f76 1 3815424"/>
                <a:gd name="f101" fmla="*/ f77 1 2653660"/>
                <a:gd name="f102" fmla="*/ f78 1 3815424"/>
                <a:gd name="f103" fmla="*/ f79 1 2653660"/>
                <a:gd name="f104" fmla="*/ f80 1 3815424"/>
                <a:gd name="f105" fmla="*/ f81 1 2653660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60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18">
              <a:extLst>
                <a:ext uri="{FF2B5EF4-FFF2-40B4-BE49-F238E27FC236}">
                  <a16:creationId xmlns:a16="http://schemas.microsoft.com/office/drawing/2014/main" id="{778D30C9-CB37-45B7-9D3D-9850B31F9D97}"/>
                </a:ext>
              </a:extLst>
            </p:cNvPr>
            <p:cNvSpPr/>
            <p:nvPr/>
          </p:nvSpPr>
          <p:spPr>
            <a:xfrm rot="16200004">
              <a:off x="-454983" y="4265342"/>
              <a:ext cx="3047951" cy="2137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986"/>
                <a:gd name="f7" fmla="val 2675935"/>
                <a:gd name="f8" fmla="val 3648768"/>
                <a:gd name="f9" fmla="val 3804695"/>
                <a:gd name="f10" fmla="val 200084"/>
                <a:gd name="f11" fmla="val 3795228"/>
                <a:gd name="f12" fmla="val 285751"/>
                <a:gd name="f13" fmla="val 3781167"/>
                <a:gd name="f14" fmla="val 371032"/>
                <a:gd name="f15" fmla="val 3762590"/>
                <a:gd name="f16" fmla="val 455543"/>
                <a:gd name="f17" fmla="val 3725537"/>
                <a:gd name="f18" fmla="val 624467"/>
                <a:gd name="f19" fmla="val 3668784"/>
                <a:gd name="f20" fmla="val 790112"/>
                <a:gd name="f21" fmla="val 3592332"/>
                <a:gd name="f22" fmla="val 947274"/>
                <a:gd name="f23" fmla="val 3438712"/>
                <a:gd name="f24" fmla="val 1261596"/>
                <a:gd name="f25" fmla="val 3216091"/>
                <a:gd name="f26" fmla="val 1542847"/>
                <a:gd name="f27" fmla="val 2953967"/>
                <a:gd name="f28" fmla="val 1782349"/>
                <a:gd name="f29" fmla="val 2822599"/>
                <a:gd name="f30" fmla="val 1902099"/>
                <a:gd name="f31" fmla="val 2680615"/>
                <a:gd name="f32" fmla="val 2011341"/>
                <a:gd name="f33" fmla="val 2530669"/>
                <a:gd name="f34" fmla="val 2109494"/>
                <a:gd name="f35" fmla="val 2380520"/>
                <a:gd name="f36" fmla="val 2207551"/>
                <a:gd name="f37" fmla="val 2222510"/>
                <a:gd name="f38" fmla="val 2294906"/>
                <a:gd name="f39" fmla="val 2057561"/>
                <a:gd name="f40" fmla="val 2369245"/>
                <a:gd name="f41" fmla="val 1727252"/>
                <a:gd name="f42" fmla="val 2516859"/>
                <a:gd name="f43" fmla="val 1371629"/>
                <a:gd name="f44" fmla="val 2614434"/>
                <a:gd name="f45" fmla="val 1007330"/>
                <a:gd name="f46" fmla="val 2655701"/>
                <a:gd name="f47" fmla="val 916281"/>
                <a:gd name="f48" fmla="val 2665873"/>
                <a:gd name="f49" fmla="val 824568"/>
                <a:gd name="f50" fmla="val 2672188"/>
                <a:gd name="f51" fmla="val 732765"/>
                <a:gd name="f52" fmla="val 2674696"/>
                <a:gd name="f53" fmla="val 640963"/>
                <a:gd name="f54" fmla="val 2677203"/>
                <a:gd name="f55" fmla="val 549072"/>
                <a:gd name="f56" fmla="val 2675901"/>
                <a:gd name="f57" fmla="val 457666"/>
                <a:gd name="f58" fmla="val 2670839"/>
                <a:gd name="f59" fmla="val 366106"/>
                <a:gd name="f60" fmla="val 2665584"/>
                <a:gd name="f61" fmla="val 274572"/>
                <a:gd name="f62" fmla="val 2656521"/>
                <a:gd name="f63" fmla="val 183574"/>
                <a:gd name="f64" fmla="val 2643312"/>
                <a:gd name="f65" fmla="val 2607798"/>
                <a:gd name="f66" fmla="val 2356652"/>
                <a:gd name="f67" fmla="val 222195"/>
                <a:gd name="f68" fmla="val 2396940"/>
                <a:gd name="f69" fmla="val 304990"/>
                <a:gd name="f70" fmla="val 2407980"/>
                <a:gd name="f71" fmla="val 388511"/>
                <a:gd name="f72" fmla="val 2415283"/>
                <a:gd name="f73" fmla="val 472364"/>
                <a:gd name="f74" fmla="val 2419092"/>
                <a:gd name="f75" fmla="val 640376"/>
                <a:gd name="f76" fmla="val 2427095"/>
                <a:gd name="f77" fmla="val 808184"/>
                <a:gd name="f78" fmla="val 2421791"/>
                <a:gd name="f79" fmla="val 974972"/>
                <a:gd name="f80" fmla="val 2402122"/>
                <a:gd name="f81" fmla="val 1141658"/>
                <a:gd name="f82" fmla="val 2382358"/>
                <a:gd name="f83" fmla="val 1306812"/>
                <a:gd name="f84" fmla="val 2349286"/>
                <a:gd name="f85" fmla="val 1468292"/>
                <a:gd name="f86" fmla="val 2304162"/>
                <a:gd name="f87" fmla="val 1629874"/>
                <a:gd name="f88" fmla="val 2259231"/>
                <a:gd name="f89" fmla="val 1787475"/>
                <a:gd name="f90" fmla="val 2201091"/>
                <a:gd name="f91" fmla="val 1940176"/>
                <a:gd name="f92" fmla="val 2133695"/>
                <a:gd name="f93" fmla="val 2246498"/>
                <a:gd name="f94" fmla="val 2000349"/>
                <a:gd name="f95" fmla="val 2532507"/>
                <a:gd name="f96" fmla="val 1823520"/>
                <a:gd name="f97" fmla="val 2783403"/>
                <a:gd name="f98" fmla="val 1609954"/>
                <a:gd name="f99" fmla="val 2908442"/>
                <a:gd name="f100" fmla="val 1502833"/>
                <a:gd name="f101" fmla="val 3024295"/>
                <a:gd name="f102" fmla="val 1385975"/>
                <a:gd name="f103" fmla="val 3128104"/>
                <a:gd name="f104" fmla="val 1260439"/>
                <a:gd name="f105" fmla="val 3232116"/>
                <a:gd name="f106" fmla="val 1135096"/>
                <a:gd name="f107" fmla="val 3323881"/>
                <a:gd name="f108" fmla="val 1000689"/>
                <a:gd name="f109" fmla="val 3400639"/>
                <a:gd name="f110" fmla="val 859052"/>
                <a:gd name="f111" fmla="val 3477399"/>
                <a:gd name="f112" fmla="val 717510"/>
                <a:gd name="f113" fmla="val 3541296"/>
                <a:gd name="f114" fmla="val 569316"/>
                <a:gd name="f115" fmla="val 3585595"/>
                <a:gd name="f116" fmla="val 415336"/>
                <a:gd name="f117" fmla="val 3607796"/>
                <a:gd name="f118" fmla="val 338540"/>
                <a:gd name="f119" fmla="val 3624638"/>
                <a:gd name="f120" fmla="val 260224"/>
                <a:gd name="f121" fmla="val 3635918"/>
                <a:gd name="f122" fmla="val 181137"/>
                <a:gd name="f123" fmla="+- 0 0 -90"/>
                <a:gd name="f124" fmla="*/ f3 1 3815986"/>
                <a:gd name="f125" fmla="*/ f4 1 2675935"/>
                <a:gd name="f126" fmla="+- f7 0 f5"/>
                <a:gd name="f127" fmla="+- f6 0 f5"/>
                <a:gd name="f128" fmla="*/ f123 f0 1"/>
                <a:gd name="f129" fmla="*/ f127 1 3815986"/>
                <a:gd name="f130" fmla="*/ f126 1 2675935"/>
                <a:gd name="f131" fmla="*/ 3648768 f127 1"/>
                <a:gd name="f132" fmla="*/ 0 f126 1"/>
                <a:gd name="f133" fmla="*/ 3815986 f127 1"/>
                <a:gd name="f134" fmla="*/ 3804695 f127 1"/>
                <a:gd name="f135" fmla="*/ 200084 f126 1"/>
                <a:gd name="f136" fmla="*/ 3762590 f127 1"/>
                <a:gd name="f137" fmla="*/ 455543 f126 1"/>
                <a:gd name="f138" fmla="*/ 3592332 f127 1"/>
                <a:gd name="f139" fmla="*/ 947274 f126 1"/>
                <a:gd name="f140" fmla="*/ 2953967 f127 1"/>
                <a:gd name="f141" fmla="*/ 1782349 f126 1"/>
                <a:gd name="f142" fmla="*/ 2530669 f127 1"/>
                <a:gd name="f143" fmla="*/ 2109494 f126 1"/>
                <a:gd name="f144" fmla="*/ 2057561 f127 1"/>
                <a:gd name="f145" fmla="*/ 2369245 f126 1"/>
                <a:gd name="f146" fmla="*/ 1007330 f127 1"/>
                <a:gd name="f147" fmla="*/ 2655701 f126 1"/>
                <a:gd name="f148" fmla="*/ 732765 f127 1"/>
                <a:gd name="f149" fmla="*/ 2674696 f126 1"/>
                <a:gd name="f150" fmla="*/ 457666 f127 1"/>
                <a:gd name="f151" fmla="*/ 2670839 f126 1"/>
                <a:gd name="f152" fmla="*/ 183574 f127 1"/>
                <a:gd name="f153" fmla="*/ 2643312 f126 1"/>
                <a:gd name="f154" fmla="*/ 0 f127 1"/>
                <a:gd name="f155" fmla="*/ 2607798 f126 1"/>
                <a:gd name="f156" fmla="*/ 2356652 f126 1"/>
                <a:gd name="f157" fmla="*/ 222195 f127 1"/>
                <a:gd name="f158" fmla="*/ 2396940 f126 1"/>
                <a:gd name="f159" fmla="*/ 472364 f127 1"/>
                <a:gd name="f160" fmla="*/ 2419092 f126 1"/>
                <a:gd name="f161" fmla="*/ 974972 f127 1"/>
                <a:gd name="f162" fmla="*/ 2402122 f126 1"/>
                <a:gd name="f163" fmla="*/ 1468292 f127 1"/>
                <a:gd name="f164" fmla="*/ 2304162 f126 1"/>
                <a:gd name="f165" fmla="*/ 1940176 f127 1"/>
                <a:gd name="f166" fmla="*/ 2133695 f126 1"/>
                <a:gd name="f167" fmla="*/ 2783403 f127 1"/>
                <a:gd name="f168" fmla="*/ 1609954 f126 1"/>
                <a:gd name="f169" fmla="*/ 3128104 f127 1"/>
                <a:gd name="f170" fmla="*/ 1260439 f126 1"/>
                <a:gd name="f171" fmla="*/ 3400639 f127 1"/>
                <a:gd name="f172" fmla="*/ 859052 f126 1"/>
                <a:gd name="f173" fmla="*/ 3585595 f127 1"/>
                <a:gd name="f174" fmla="*/ 415336 f126 1"/>
                <a:gd name="f175" fmla="*/ 3635918 f127 1"/>
                <a:gd name="f176" fmla="*/ 181137 f126 1"/>
                <a:gd name="f177" fmla="*/ f128 1 f2"/>
                <a:gd name="f178" fmla="*/ f131 1 3815986"/>
                <a:gd name="f179" fmla="*/ f132 1 2675935"/>
                <a:gd name="f180" fmla="*/ f133 1 3815986"/>
                <a:gd name="f181" fmla="*/ f134 1 3815986"/>
                <a:gd name="f182" fmla="*/ f135 1 2675935"/>
                <a:gd name="f183" fmla="*/ f136 1 3815986"/>
                <a:gd name="f184" fmla="*/ f137 1 2675935"/>
                <a:gd name="f185" fmla="*/ f138 1 3815986"/>
                <a:gd name="f186" fmla="*/ f139 1 2675935"/>
                <a:gd name="f187" fmla="*/ f140 1 3815986"/>
                <a:gd name="f188" fmla="*/ f141 1 2675935"/>
                <a:gd name="f189" fmla="*/ f142 1 3815986"/>
                <a:gd name="f190" fmla="*/ f143 1 2675935"/>
                <a:gd name="f191" fmla="*/ f144 1 3815986"/>
                <a:gd name="f192" fmla="*/ f145 1 2675935"/>
                <a:gd name="f193" fmla="*/ f146 1 3815986"/>
                <a:gd name="f194" fmla="*/ f147 1 2675935"/>
                <a:gd name="f195" fmla="*/ f148 1 3815986"/>
                <a:gd name="f196" fmla="*/ f149 1 2675935"/>
                <a:gd name="f197" fmla="*/ f150 1 3815986"/>
                <a:gd name="f198" fmla="*/ f151 1 2675935"/>
                <a:gd name="f199" fmla="*/ f152 1 3815986"/>
                <a:gd name="f200" fmla="*/ f153 1 2675935"/>
                <a:gd name="f201" fmla="*/ f154 1 3815986"/>
                <a:gd name="f202" fmla="*/ f155 1 2675935"/>
                <a:gd name="f203" fmla="*/ f156 1 2675935"/>
                <a:gd name="f204" fmla="*/ f157 1 3815986"/>
                <a:gd name="f205" fmla="*/ f158 1 2675935"/>
                <a:gd name="f206" fmla="*/ f159 1 3815986"/>
                <a:gd name="f207" fmla="*/ f160 1 2675935"/>
                <a:gd name="f208" fmla="*/ f161 1 3815986"/>
                <a:gd name="f209" fmla="*/ f162 1 2675935"/>
                <a:gd name="f210" fmla="*/ f163 1 3815986"/>
                <a:gd name="f211" fmla="*/ f164 1 2675935"/>
                <a:gd name="f212" fmla="*/ f165 1 3815986"/>
                <a:gd name="f213" fmla="*/ f166 1 2675935"/>
                <a:gd name="f214" fmla="*/ f167 1 3815986"/>
                <a:gd name="f215" fmla="*/ f168 1 2675935"/>
                <a:gd name="f216" fmla="*/ f169 1 3815986"/>
                <a:gd name="f217" fmla="*/ f170 1 2675935"/>
                <a:gd name="f218" fmla="*/ f171 1 3815986"/>
                <a:gd name="f219" fmla="*/ f172 1 2675935"/>
                <a:gd name="f220" fmla="*/ f173 1 3815986"/>
                <a:gd name="f221" fmla="*/ f174 1 2675935"/>
                <a:gd name="f222" fmla="*/ f175 1 3815986"/>
                <a:gd name="f223" fmla="*/ f176 1 2675935"/>
                <a:gd name="f224" fmla="*/ f5 1 f129"/>
                <a:gd name="f225" fmla="*/ f6 1 f129"/>
                <a:gd name="f226" fmla="*/ f5 1 f130"/>
                <a:gd name="f227" fmla="*/ f7 1 f130"/>
                <a:gd name="f228" fmla="+- f177 0 f1"/>
                <a:gd name="f229" fmla="*/ f178 1 f129"/>
                <a:gd name="f230" fmla="*/ f179 1 f130"/>
                <a:gd name="f231" fmla="*/ f180 1 f129"/>
                <a:gd name="f232" fmla="*/ f181 1 f129"/>
                <a:gd name="f233" fmla="*/ f182 1 f130"/>
                <a:gd name="f234" fmla="*/ f183 1 f129"/>
                <a:gd name="f235" fmla="*/ f184 1 f130"/>
                <a:gd name="f236" fmla="*/ f185 1 f129"/>
                <a:gd name="f237" fmla="*/ f186 1 f130"/>
                <a:gd name="f238" fmla="*/ f187 1 f129"/>
                <a:gd name="f239" fmla="*/ f188 1 f130"/>
                <a:gd name="f240" fmla="*/ f189 1 f129"/>
                <a:gd name="f241" fmla="*/ f190 1 f130"/>
                <a:gd name="f242" fmla="*/ f191 1 f129"/>
                <a:gd name="f243" fmla="*/ f192 1 f130"/>
                <a:gd name="f244" fmla="*/ f193 1 f129"/>
                <a:gd name="f245" fmla="*/ f194 1 f130"/>
                <a:gd name="f246" fmla="*/ f195 1 f129"/>
                <a:gd name="f247" fmla="*/ f196 1 f130"/>
                <a:gd name="f248" fmla="*/ f197 1 f129"/>
                <a:gd name="f249" fmla="*/ f198 1 f130"/>
                <a:gd name="f250" fmla="*/ f199 1 f129"/>
                <a:gd name="f251" fmla="*/ f200 1 f130"/>
                <a:gd name="f252" fmla="*/ f201 1 f129"/>
                <a:gd name="f253" fmla="*/ f202 1 f130"/>
                <a:gd name="f254" fmla="*/ f203 1 f130"/>
                <a:gd name="f255" fmla="*/ f204 1 f129"/>
                <a:gd name="f256" fmla="*/ f205 1 f130"/>
                <a:gd name="f257" fmla="*/ f206 1 f129"/>
                <a:gd name="f258" fmla="*/ f207 1 f130"/>
                <a:gd name="f259" fmla="*/ f208 1 f129"/>
                <a:gd name="f260" fmla="*/ f209 1 f130"/>
                <a:gd name="f261" fmla="*/ f210 1 f129"/>
                <a:gd name="f262" fmla="*/ f211 1 f130"/>
                <a:gd name="f263" fmla="*/ f212 1 f129"/>
                <a:gd name="f264" fmla="*/ f213 1 f130"/>
                <a:gd name="f265" fmla="*/ f214 1 f129"/>
                <a:gd name="f266" fmla="*/ f215 1 f130"/>
                <a:gd name="f267" fmla="*/ f216 1 f129"/>
                <a:gd name="f268" fmla="*/ f217 1 f130"/>
                <a:gd name="f269" fmla="*/ f218 1 f129"/>
                <a:gd name="f270" fmla="*/ f219 1 f130"/>
                <a:gd name="f271" fmla="*/ f220 1 f129"/>
                <a:gd name="f272" fmla="*/ f221 1 f130"/>
                <a:gd name="f273" fmla="*/ f222 1 f129"/>
                <a:gd name="f274" fmla="*/ f223 1 f130"/>
                <a:gd name="f275" fmla="*/ f224 f124 1"/>
                <a:gd name="f276" fmla="*/ f225 f124 1"/>
                <a:gd name="f277" fmla="*/ f227 f125 1"/>
                <a:gd name="f278" fmla="*/ f226 f125 1"/>
                <a:gd name="f279" fmla="*/ f229 f124 1"/>
                <a:gd name="f280" fmla="*/ f230 f125 1"/>
                <a:gd name="f281" fmla="*/ f231 f124 1"/>
                <a:gd name="f282" fmla="*/ f232 f124 1"/>
                <a:gd name="f283" fmla="*/ f233 f125 1"/>
                <a:gd name="f284" fmla="*/ f234 f124 1"/>
                <a:gd name="f285" fmla="*/ f235 f125 1"/>
                <a:gd name="f286" fmla="*/ f236 f124 1"/>
                <a:gd name="f287" fmla="*/ f237 f125 1"/>
                <a:gd name="f288" fmla="*/ f238 f124 1"/>
                <a:gd name="f289" fmla="*/ f239 f125 1"/>
                <a:gd name="f290" fmla="*/ f240 f124 1"/>
                <a:gd name="f291" fmla="*/ f241 f125 1"/>
                <a:gd name="f292" fmla="*/ f242 f124 1"/>
                <a:gd name="f293" fmla="*/ f243 f125 1"/>
                <a:gd name="f294" fmla="*/ f244 f124 1"/>
                <a:gd name="f295" fmla="*/ f245 f125 1"/>
                <a:gd name="f296" fmla="*/ f246 f124 1"/>
                <a:gd name="f297" fmla="*/ f247 f125 1"/>
                <a:gd name="f298" fmla="*/ f248 f124 1"/>
                <a:gd name="f299" fmla="*/ f249 f125 1"/>
                <a:gd name="f300" fmla="*/ f250 f124 1"/>
                <a:gd name="f301" fmla="*/ f251 f125 1"/>
                <a:gd name="f302" fmla="*/ f252 f124 1"/>
                <a:gd name="f303" fmla="*/ f253 f125 1"/>
                <a:gd name="f304" fmla="*/ f254 f125 1"/>
                <a:gd name="f305" fmla="*/ f255 f124 1"/>
                <a:gd name="f306" fmla="*/ f256 f125 1"/>
                <a:gd name="f307" fmla="*/ f257 f124 1"/>
                <a:gd name="f308" fmla="*/ f258 f125 1"/>
                <a:gd name="f309" fmla="*/ f259 f124 1"/>
                <a:gd name="f310" fmla="*/ f260 f125 1"/>
                <a:gd name="f311" fmla="*/ f261 f124 1"/>
                <a:gd name="f312" fmla="*/ f262 f125 1"/>
                <a:gd name="f313" fmla="*/ f263 f124 1"/>
                <a:gd name="f314" fmla="*/ f264 f125 1"/>
                <a:gd name="f315" fmla="*/ f265 f124 1"/>
                <a:gd name="f316" fmla="*/ f266 f125 1"/>
                <a:gd name="f317" fmla="*/ f267 f124 1"/>
                <a:gd name="f318" fmla="*/ f268 f125 1"/>
                <a:gd name="f319" fmla="*/ f269 f124 1"/>
                <a:gd name="f320" fmla="*/ f270 f125 1"/>
                <a:gd name="f321" fmla="*/ f271 f124 1"/>
                <a:gd name="f322" fmla="*/ f272 f125 1"/>
                <a:gd name="f323" fmla="*/ f273 f124 1"/>
                <a:gd name="f324" fmla="*/ f274 f1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8">
                  <a:pos x="f279" y="f280"/>
                </a:cxn>
                <a:cxn ang="f228">
                  <a:pos x="f281" y="f280"/>
                </a:cxn>
                <a:cxn ang="f228">
                  <a:pos x="f282" y="f283"/>
                </a:cxn>
                <a:cxn ang="f228">
                  <a:pos x="f284" y="f285"/>
                </a:cxn>
                <a:cxn ang="f228">
                  <a:pos x="f286" y="f287"/>
                </a:cxn>
                <a:cxn ang="f228">
                  <a:pos x="f288" y="f289"/>
                </a:cxn>
                <a:cxn ang="f228">
                  <a:pos x="f290" y="f291"/>
                </a:cxn>
                <a:cxn ang="f228">
                  <a:pos x="f292" y="f293"/>
                </a:cxn>
                <a:cxn ang="f228">
                  <a:pos x="f294" y="f295"/>
                </a:cxn>
                <a:cxn ang="f228">
                  <a:pos x="f296" y="f297"/>
                </a:cxn>
                <a:cxn ang="f228">
                  <a:pos x="f298" y="f299"/>
                </a:cxn>
                <a:cxn ang="f228">
                  <a:pos x="f300" y="f301"/>
                </a:cxn>
                <a:cxn ang="f228">
                  <a:pos x="f302" y="f303"/>
                </a:cxn>
                <a:cxn ang="f228">
                  <a:pos x="f302" y="f304"/>
                </a:cxn>
                <a:cxn ang="f228">
                  <a:pos x="f305" y="f306"/>
                </a:cxn>
                <a:cxn ang="f228">
                  <a:pos x="f307" y="f308"/>
                </a:cxn>
                <a:cxn ang="f228">
                  <a:pos x="f309" y="f310"/>
                </a:cxn>
                <a:cxn ang="f228">
                  <a:pos x="f311" y="f312"/>
                </a:cxn>
                <a:cxn ang="f228">
                  <a:pos x="f313" y="f314"/>
                </a:cxn>
                <a:cxn ang="f228">
                  <a:pos x="f315" y="f316"/>
                </a:cxn>
                <a:cxn ang="f228">
                  <a:pos x="f317" y="f318"/>
                </a:cxn>
                <a:cxn ang="f228">
                  <a:pos x="f319" y="f320"/>
                </a:cxn>
                <a:cxn ang="f228">
                  <a:pos x="f321" y="f322"/>
                </a:cxn>
                <a:cxn ang="f228">
                  <a:pos x="f323" y="f324"/>
                </a:cxn>
              </a:cxnLst>
              <a:rect l="f275" t="f278" r="f276" b="f277"/>
              <a:pathLst>
                <a:path w="3815986" h="2675935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lnTo>
                    <a:pt x="f5" y="f65"/>
                  </a:lnTo>
                  <a:lnTo>
                    <a:pt x="f5" y="f66"/>
                  </a:lnTo>
                  <a:lnTo>
                    <a:pt x="f67" y="f68"/>
                  </a:ln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19">
              <a:extLst>
                <a:ext uri="{FF2B5EF4-FFF2-40B4-BE49-F238E27FC236}">
                  <a16:creationId xmlns:a16="http://schemas.microsoft.com/office/drawing/2014/main" id="{571B6BB8-5F5C-2207-569E-0BD0A3990C98}"/>
                </a:ext>
              </a:extLst>
            </p:cNvPr>
            <p:cNvSpPr/>
            <p:nvPr/>
          </p:nvSpPr>
          <p:spPr>
            <a:xfrm rot="16200004">
              <a:off x="-381543" y="4178397"/>
              <a:ext cx="3060954" cy="229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32270"/>
                <a:gd name="f7" fmla="val 2876136"/>
                <a:gd name="f8" fmla="val 3800718"/>
                <a:gd name="f9" fmla="val 3824562"/>
                <a:gd name="f10" fmla="val 143769"/>
                <a:gd name="f11" fmla="val 3797131"/>
                <a:gd name="f12" fmla="val 409191"/>
                <a:gd name="f13" fmla="val 3730585"/>
                <a:gd name="f14" fmla="val 671345"/>
                <a:gd name="f15" fmla="val 3628155"/>
                <a:gd name="f16" fmla="val 922055"/>
                <a:gd name="f17" fmla="val 3593858"/>
                <a:gd name="f18" fmla="val 1005553"/>
                <a:gd name="f19" fmla="val 3556704"/>
                <a:gd name="f20" fmla="val 1088280"/>
                <a:gd name="f21" fmla="val 3514853"/>
                <a:gd name="f22" fmla="val 1169078"/>
                <a:gd name="f23" fmla="val 3473616"/>
                <a:gd name="f24" fmla="val 1250166"/>
                <a:gd name="f25" fmla="val 3428194"/>
                <a:gd name="f26" fmla="val 1329517"/>
                <a:gd name="f27" fmla="val 3379198"/>
                <a:gd name="f28" fmla="val 1407037"/>
                <a:gd name="f29" fmla="val 3281106"/>
                <a:gd name="f30" fmla="val 1561980"/>
                <a:gd name="f31" fmla="val 3169132"/>
                <a:gd name="f32" fmla="val 1710174"/>
                <a:gd name="f33" fmla="val 3043787"/>
                <a:gd name="f34" fmla="val 1848342"/>
                <a:gd name="f35" fmla="val 2980806"/>
                <a:gd name="f36" fmla="val 1917184"/>
                <a:gd name="f37" fmla="val 2915071"/>
                <a:gd name="f38" fmla="val 1984001"/>
                <a:gd name="f39" fmla="val 2845661"/>
                <a:gd name="f40" fmla="val 2047444"/>
                <a:gd name="f41" fmla="val 2828411"/>
                <a:gd name="f42" fmla="val 2063450"/>
                <a:gd name="f43" fmla="val 2811060"/>
                <a:gd name="f44" fmla="val 2079263"/>
                <a:gd name="f45" fmla="val 2793197"/>
                <a:gd name="f46" fmla="val 2094689"/>
                <a:gd name="f47" fmla="val 2775436"/>
                <a:gd name="f48" fmla="val 2110213"/>
                <a:gd name="f49" fmla="val 2757982"/>
                <a:gd name="f50" fmla="val 2126025"/>
                <a:gd name="f51" fmla="val 2739710"/>
                <a:gd name="f52" fmla="val 2140969"/>
                <a:gd name="f53" fmla="val 2703576"/>
                <a:gd name="f54" fmla="val 2171341"/>
                <a:gd name="f55" fmla="val 2666524"/>
                <a:gd name="f56" fmla="val 2200749"/>
                <a:gd name="f57" fmla="val 2629166"/>
                <a:gd name="f58" fmla="val 2229867"/>
                <a:gd name="f59" fmla="val 2479015"/>
                <a:gd name="f60" fmla="val 2345569"/>
                <a:gd name="f61" fmla="val 2316821"/>
                <a:gd name="f62" fmla="val 2448061"/>
                <a:gd name="f63" fmla="val 2145952"/>
                <a:gd name="f64" fmla="val 2535994"/>
                <a:gd name="f65" fmla="val 1804312"/>
                <a:gd name="f66" fmla="val 2711957"/>
                <a:gd name="f67" fmla="val 1424600"/>
                <a:gd name="f68" fmla="val 2826982"/>
                <a:gd name="f69" fmla="val 1034987"/>
                <a:gd name="f70" fmla="val 2863910"/>
                <a:gd name="f71" fmla="val 937762"/>
                <a:gd name="f72" fmla="val 2873167"/>
                <a:gd name="f73" fmla="val 839720"/>
                <a:gd name="f74" fmla="val 2877096"/>
                <a:gd name="f75" fmla="val 741909"/>
                <a:gd name="f76" fmla="val 2875939"/>
                <a:gd name="f77" fmla="val 644097"/>
                <a:gd name="f78" fmla="val 2874782"/>
                <a:gd name="f79" fmla="val 546515"/>
                <a:gd name="f80" fmla="val 2868539"/>
                <a:gd name="f81" fmla="val 450208"/>
                <a:gd name="f82" fmla="val 2857451"/>
                <a:gd name="f83" fmla="val 305520"/>
                <a:gd name="f84" fmla="val 2840674"/>
                <a:gd name="f85" fmla="val 162095"/>
                <a:gd name="f86" fmla="val 2813810"/>
                <a:gd name="f87" fmla="val 22215"/>
                <a:gd name="f88" fmla="val 2775923"/>
                <a:gd name="f89" fmla="val 2769256"/>
                <a:gd name="f90" fmla="val 2590612"/>
                <a:gd name="f91" fmla="val 199046"/>
                <a:gd name="f92" fmla="val 2627410"/>
                <a:gd name="f93" fmla="val 288321"/>
                <a:gd name="f94" fmla="val 2639209"/>
                <a:gd name="f95" fmla="val 378197"/>
                <a:gd name="f96" fmla="val 2646537"/>
                <a:gd name="f97" fmla="val 468174"/>
                <a:gd name="f98" fmla="val 2649670"/>
                <a:gd name="f99" fmla="val 648333"/>
                <a:gd name="f100" fmla="val 2656805"/>
                <a:gd name="f101" fmla="val 826655"/>
                <a:gd name="f102" fmla="val 2647163"/>
                <a:gd name="f103" fmla="val 1003650"/>
                <a:gd name="f104" fmla="val 2622480"/>
                <a:gd name="f105" fmla="val 1091943"/>
                <a:gd name="f106" fmla="val 2609658"/>
                <a:gd name="f107" fmla="val 1179725"/>
                <a:gd name="f108" fmla="val 2593747"/>
                <a:gd name="f109" fmla="val 1266489"/>
                <a:gd name="f110" fmla="val 2573982"/>
                <a:gd name="f111" fmla="val 1353250"/>
                <a:gd name="f112" fmla="val 2553927"/>
                <a:gd name="f113" fmla="val 1439298"/>
                <a:gd name="f114" fmla="val 2531076"/>
                <a:gd name="f115" fmla="val 1524223"/>
                <a:gd name="f116" fmla="val 2504657"/>
                <a:gd name="f117" fmla="val 1609149"/>
                <a:gd name="f118" fmla="val 2478336"/>
                <a:gd name="f119" fmla="val 1693052"/>
                <a:gd name="f120" fmla="val 2448833"/>
                <a:gd name="f121" fmla="val 1775731"/>
                <a:gd name="f122" fmla="val 2416243"/>
                <a:gd name="f123" fmla="val 1858309"/>
                <a:gd name="f124" fmla="val 2383557"/>
                <a:gd name="f125" fmla="val 1939764"/>
                <a:gd name="f126" fmla="val 2347882"/>
                <a:gd name="f127" fmla="val 2019789"/>
                <a:gd name="f128" fmla="val 2309412"/>
                <a:gd name="f129" fmla="val 2179839"/>
                <a:gd name="f130" fmla="val 2232567"/>
                <a:gd name="f131" fmla="val 2334583"/>
                <a:gd name="f132" fmla="val 2144923"/>
                <a:gd name="f133" fmla="val 2482486"/>
                <a:gd name="f134" fmla="val 2046962"/>
                <a:gd name="f135" fmla="val 2519334"/>
                <a:gd name="f136" fmla="val 2022376"/>
                <a:gd name="f137" fmla="val 2556081"/>
                <a:gd name="f138" fmla="val 1997403"/>
                <a:gd name="f139" fmla="val 2591908"/>
                <a:gd name="f140" fmla="val 1971371"/>
                <a:gd name="f141" fmla="val 2610077"/>
                <a:gd name="f142" fmla="val 1958644"/>
                <a:gd name="f143" fmla="val 2627838"/>
                <a:gd name="f144" fmla="val 1945434"/>
                <a:gd name="f145" fmla="val 2645702"/>
                <a:gd name="f146" fmla="val 1932321"/>
                <a:gd name="f147" fmla="val 2663666"/>
                <a:gd name="f148" fmla="val 1919305"/>
                <a:gd name="f149" fmla="val 2681325"/>
                <a:gd name="f150" fmla="val 1905903"/>
                <a:gd name="f151" fmla="val 2698779"/>
                <a:gd name="f152" fmla="val 1892309"/>
                <a:gd name="f153" fmla="val 2768903"/>
                <a:gd name="f154" fmla="val 1838025"/>
                <a:gd name="f155" fmla="val 2837496"/>
                <a:gd name="f156" fmla="val 1781717"/>
                <a:gd name="f157" fmla="val 2903537"/>
                <a:gd name="f158" fmla="val 1722516"/>
                <a:gd name="f159" fmla="val 3035926"/>
                <a:gd name="f160" fmla="val 1604501"/>
                <a:gd name="f161" fmla="val 3158720"/>
                <a:gd name="f162" fmla="val 1475784"/>
                <a:gd name="f163" fmla="val 3269061"/>
                <a:gd name="f164" fmla="val 1337327"/>
                <a:gd name="f165" fmla="val 3324182"/>
                <a:gd name="f166" fmla="val 1268099"/>
                <a:gd name="f167" fmla="val 3376341"/>
                <a:gd name="f168" fmla="val 1196461"/>
                <a:gd name="f169" fmla="val 3424928"/>
                <a:gd name="f170" fmla="val 1122508"/>
                <a:gd name="f171" fmla="val 3472697"/>
                <a:gd name="f172" fmla="val 1048170"/>
                <a:gd name="f173" fmla="val 3517814"/>
                <a:gd name="f174" fmla="val 972000"/>
                <a:gd name="f175" fmla="val 3557622"/>
                <a:gd name="f176" fmla="val 893226"/>
                <a:gd name="f177" fmla="val 3567931"/>
                <a:gd name="f178" fmla="val 873654"/>
                <a:gd name="f179" fmla="val 3577526"/>
                <a:gd name="f180" fmla="val 853791"/>
                <a:gd name="f181" fmla="val 3587019"/>
                <a:gd name="f182" fmla="val 833929"/>
                <a:gd name="f183" fmla="val 3601310"/>
                <a:gd name="f184" fmla="val 804040"/>
                <a:gd name="f185" fmla="val 3614885"/>
                <a:gd name="f186" fmla="val 773861"/>
                <a:gd name="f187" fmla="val 3623766"/>
                <a:gd name="f188" fmla="val 753709"/>
                <a:gd name="f189" fmla="val 3632748"/>
                <a:gd name="f190" fmla="val 733559"/>
                <a:gd name="f191" fmla="val 3640812"/>
                <a:gd name="f192" fmla="val 713022"/>
                <a:gd name="f193" fmla="val 3648876"/>
                <a:gd name="f194" fmla="val 692485"/>
                <a:gd name="f195" fmla="val 3657756"/>
                <a:gd name="f196" fmla="val 672236"/>
                <a:gd name="f197" fmla="val 3665105"/>
                <a:gd name="f198" fmla="val 651506"/>
                <a:gd name="f199" fmla="val 3696544"/>
                <a:gd name="f200" fmla="val 569166"/>
                <a:gd name="f201" fmla="val 3723185"/>
                <a:gd name="f202" fmla="val 485089"/>
                <a:gd name="f203" fmla="val 3744110"/>
                <a:gd name="f204" fmla="val 399567"/>
                <a:gd name="f205" fmla="val 3765341"/>
                <a:gd name="f206" fmla="val 314238"/>
                <a:gd name="f207" fmla="val 3781392"/>
                <a:gd name="f208" fmla="val 227654"/>
                <a:gd name="f209" fmla="val 3792123"/>
                <a:gd name="f210" fmla="val 140444"/>
                <a:gd name="f211" fmla="+- 0 0 -90"/>
                <a:gd name="f212" fmla="*/ f3 1 3832270"/>
                <a:gd name="f213" fmla="*/ f4 1 2876136"/>
                <a:gd name="f214" fmla="+- f7 0 f5"/>
                <a:gd name="f215" fmla="+- f6 0 f5"/>
                <a:gd name="f216" fmla="*/ f211 f0 1"/>
                <a:gd name="f217" fmla="*/ f215 1 3832270"/>
                <a:gd name="f218" fmla="*/ f214 1 2876136"/>
                <a:gd name="f219" fmla="*/ 3800718 f215 1"/>
                <a:gd name="f220" fmla="*/ 0 f214 1"/>
                <a:gd name="f221" fmla="*/ 3832270 f215 1"/>
                <a:gd name="f222" fmla="*/ 3824562 f215 1"/>
                <a:gd name="f223" fmla="*/ 143769 f214 1"/>
                <a:gd name="f224" fmla="*/ 3628155 f215 1"/>
                <a:gd name="f225" fmla="*/ 922055 f214 1"/>
                <a:gd name="f226" fmla="*/ 3514853 f215 1"/>
                <a:gd name="f227" fmla="*/ 1169078 f214 1"/>
                <a:gd name="f228" fmla="*/ 3379198 f215 1"/>
                <a:gd name="f229" fmla="*/ 1407037 f214 1"/>
                <a:gd name="f230" fmla="*/ 3043787 f215 1"/>
                <a:gd name="f231" fmla="*/ 1848342 f214 1"/>
                <a:gd name="f232" fmla="*/ 2845661 f215 1"/>
                <a:gd name="f233" fmla="*/ 2047444 f214 1"/>
                <a:gd name="f234" fmla="*/ 2793197 f215 1"/>
                <a:gd name="f235" fmla="*/ 2094689 f214 1"/>
                <a:gd name="f236" fmla="*/ 2739710 f215 1"/>
                <a:gd name="f237" fmla="*/ 2140969 f214 1"/>
                <a:gd name="f238" fmla="*/ 2629166 f215 1"/>
                <a:gd name="f239" fmla="*/ 2229867 f214 1"/>
                <a:gd name="f240" fmla="*/ 2145952 f215 1"/>
                <a:gd name="f241" fmla="*/ 2535994 f214 1"/>
                <a:gd name="f242" fmla="*/ 1034987 f215 1"/>
                <a:gd name="f243" fmla="*/ 2863910 f214 1"/>
                <a:gd name="f244" fmla="*/ 741909 f215 1"/>
                <a:gd name="f245" fmla="*/ 2875939 f214 1"/>
                <a:gd name="f246" fmla="*/ 450208 f215 1"/>
                <a:gd name="f247" fmla="*/ 2857451 f214 1"/>
                <a:gd name="f248" fmla="*/ 22215 f215 1"/>
                <a:gd name="f249" fmla="*/ 2775923 f214 1"/>
                <a:gd name="f250" fmla="*/ 0 f215 1"/>
                <a:gd name="f251" fmla="*/ 2769256 f214 1"/>
                <a:gd name="f252" fmla="*/ 2590612 f214 1"/>
                <a:gd name="f253" fmla="*/ 199046 f215 1"/>
                <a:gd name="f254" fmla="*/ 2627410 f214 1"/>
                <a:gd name="f255" fmla="*/ 468174 f215 1"/>
                <a:gd name="f256" fmla="*/ 2649670 f214 1"/>
                <a:gd name="f257" fmla="*/ 1003650 f215 1"/>
                <a:gd name="f258" fmla="*/ 2622480 f214 1"/>
                <a:gd name="f259" fmla="*/ 1266489 f215 1"/>
                <a:gd name="f260" fmla="*/ 2573982 f214 1"/>
                <a:gd name="f261" fmla="*/ 1524223 f215 1"/>
                <a:gd name="f262" fmla="*/ 2504657 f214 1"/>
                <a:gd name="f263" fmla="*/ 1775731 f215 1"/>
                <a:gd name="f264" fmla="*/ 2416243 f214 1"/>
                <a:gd name="f265" fmla="*/ 2019789 f215 1"/>
                <a:gd name="f266" fmla="*/ 2309412 f214 1"/>
                <a:gd name="f267" fmla="*/ 2482486 f215 1"/>
                <a:gd name="f268" fmla="*/ 2046962 f214 1"/>
                <a:gd name="f269" fmla="*/ 2591908 f215 1"/>
                <a:gd name="f270" fmla="*/ 1971371 f214 1"/>
                <a:gd name="f271" fmla="*/ 2645702 f215 1"/>
                <a:gd name="f272" fmla="*/ 1932321 f214 1"/>
                <a:gd name="f273" fmla="*/ 2698779 f215 1"/>
                <a:gd name="f274" fmla="*/ 1892309 f214 1"/>
                <a:gd name="f275" fmla="*/ 2903537 f215 1"/>
                <a:gd name="f276" fmla="*/ 1722516 f214 1"/>
                <a:gd name="f277" fmla="*/ 3269061 f215 1"/>
                <a:gd name="f278" fmla="*/ 1337327 f214 1"/>
                <a:gd name="f279" fmla="*/ 3424928 f215 1"/>
                <a:gd name="f280" fmla="*/ 1122508 f214 1"/>
                <a:gd name="f281" fmla="*/ 3557622 f215 1"/>
                <a:gd name="f282" fmla="*/ 893226 f214 1"/>
                <a:gd name="f283" fmla="*/ 3587019 f215 1"/>
                <a:gd name="f284" fmla="*/ 833929 f214 1"/>
                <a:gd name="f285" fmla="*/ 3601310 f215 1"/>
                <a:gd name="f286" fmla="*/ 804040 f214 1"/>
                <a:gd name="f287" fmla="*/ 3614885 f215 1"/>
                <a:gd name="f288" fmla="*/ 773861 f214 1"/>
                <a:gd name="f289" fmla="*/ 3640812 f215 1"/>
                <a:gd name="f290" fmla="*/ 713022 f214 1"/>
                <a:gd name="f291" fmla="*/ 3665105 f215 1"/>
                <a:gd name="f292" fmla="*/ 651506 f214 1"/>
                <a:gd name="f293" fmla="*/ 3744110 f215 1"/>
                <a:gd name="f294" fmla="*/ 399567 f214 1"/>
                <a:gd name="f295" fmla="*/ 3792123 f215 1"/>
                <a:gd name="f296" fmla="*/ 140444 f214 1"/>
                <a:gd name="f297" fmla="*/ f216 1 f2"/>
                <a:gd name="f298" fmla="*/ f219 1 3832270"/>
                <a:gd name="f299" fmla="*/ f220 1 2876136"/>
                <a:gd name="f300" fmla="*/ f221 1 3832270"/>
                <a:gd name="f301" fmla="*/ f222 1 3832270"/>
                <a:gd name="f302" fmla="*/ f223 1 2876136"/>
                <a:gd name="f303" fmla="*/ f224 1 3832270"/>
                <a:gd name="f304" fmla="*/ f225 1 2876136"/>
                <a:gd name="f305" fmla="*/ f226 1 3832270"/>
                <a:gd name="f306" fmla="*/ f227 1 2876136"/>
                <a:gd name="f307" fmla="*/ f228 1 3832270"/>
                <a:gd name="f308" fmla="*/ f229 1 2876136"/>
                <a:gd name="f309" fmla="*/ f230 1 3832270"/>
                <a:gd name="f310" fmla="*/ f231 1 2876136"/>
                <a:gd name="f311" fmla="*/ f232 1 3832270"/>
                <a:gd name="f312" fmla="*/ f233 1 2876136"/>
                <a:gd name="f313" fmla="*/ f234 1 3832270"/>
                <a:gd name="f314" fmla="*/ f235 1 2876136"/>
                <a:gd name="f315" fmla="*/ f236 1 3832270"/>
                <a:gd name="f316" fmla="*/ f237 1 2876136"/>
                <a:gd name="f317" fmla="*/ f238 1 3832270"/>
                <a:gd name="f318" fmla="*/ f239 1 2876136"/>
                <a:gd name="f319" fmla="*/ f240 1 3832270"/>
                <a:gd name="f320" fmla="*/ f241 1 2876136"/>
                <a:gd name="f321" fmla="*/ f242 1 3832270"/>
                <a:gd name="f322" fmla="*/ f243 1 2876136"/>
                <a:gd name="f323" fmla="*/ f244 1 3832270"/>
                <a:gd name="f324" fmla="*/ f245 1 2876136"/>
                <a:gd name="f325" fmla="*/ f246 1 3832270"/>
                <a:gd name="f326" fmla="*/ f247 1 2876136"/>
                <a:gd name="f327" fmla="*/ f248 1 3832270"/>
                <a:gd name="f328" fmla="*/ f249 1 2876136"/>
                <a:gd name="f329" fmla="*/ f250 1 3832270"/>
                <a:gd name="f330" fmla="*/ f251 1 2876136"/>
                <a:gd name="f331" fmla="*/ f252 1 2876136"/>
                <a:gd name="f332" fmla="*/ f253 1 3832270"/>
                <a:gd name="f333" fmla="*/ f254 1 2876136"/>
                <a:gd name="f334" fmla="*/ f255 1 3832270"/>
                <a:gd name="f335" fmla="*/ f256 1 2876136"/>
                <a:gd name="f336" fmla="*/ f257 1 3832270"/>
                <a:gd name="f337" fmla="*/ f258 1 2876136"/>
                <a:gd name="f338" fmla="*/ f259 1 3832270"/>
                <a:gd name="f339" fmla="*/ f260 1 2876136"/>
                <a:gd name="f340" fmla="*/ f261 1 3832270"/>
                <a:gd name="f341" fmla="*/ f262 1 2876136"/>
                <a:gd name="f342" fmla="*/ f263 1 3832270"/>
                <a:gd name="f343" fmla="*/ f264 1 2876136"/>
                <a:gd name="f344" fmla="*/ f265 1 3832270"/>
                <a:gd name="f345" fmla="*/ f266 1 2876136"/>
                <a:gd name="f346" fmla="*/ f267 1 3832270"/>
                <a:gd name="f347" fmla="*/ f268 1 2876136"/>
                <a:gd name="f348" fmla="*/ f269 1 3832270"/>
                <a:gd name="f349" fmla="*/ f270 1 2876136"/>
                <a:gd name="f350" fmla="*/ f271 1 3832270"/>
                <a:gd name="f351" fmla="*/ f272 1 2876136"/>
                <a:gd name="f352" fmla="*/ f273 1 3832270"/>
                <a:gd name="f353" fmla="*/ f274 1 2876136"/>
                <a:gd name="f354" fmla="*/ f275 1 3832270"/>
                <a:gd name="f355" fmla="*/ f276 1 2876136"/>
                <a:gd name="f356" fmla="*/ f277 1 3832270"/>
                <a:gd name="f357" fmla="*/ f278 1 2876136"/>
                <a:gd name="f358" fmla="*/ f279 1 3832270"/>
                <a:gd name="f359" fmla="*/ f280 1 2876136"/>
                <a:gd name="f360" fmla="*/ f281 1 3832270"/>
                <a:gd name="f361" fmla="*/ f282 1 2876136"/>
                <a:gd name="f362" fmla="*/ f283 1 3832270"/>
                <a:gd name="f363" fmla="*/ f284 1 2876136"/>
                <a:gd name="f364" fmla="*/ f285 1 3832270"/>
                <a:gd name="f365" fmla="*/ f286 1 2876136"/>
                <a:gd name="f366" fmla="*/ f287 1 3832270"/>
                <a:gd name="f367" fmla="*/ f288 1 2876136"/>
                <a:gd name="f368" fmla="*/ f289 1 3832270"/>
                <a:gd name="f369" fmla="*/ f290 1 2876136"/>
                <a:gd name="f370" fmla="*/ f291 1 3832270"/>
                <a:gd name="f371" fmla="*/ f292 1 2876136"/>
                <a:gd name="f372" fmla="*/ f293 1 3832270"/>
                <a:gd name="f373" fmla="*/ f294 1 2876136"/>
                <a:gd name="f374" fmla="*/ f295 1 3832270"/>
                <a:gd name="f375" fmla="*/ f296 1 2876136"/>
                <a:gd name="f376" fmla="*/ f5 1 f217"/>
                <a:gd name="f377" fmla="*/ f6 1 f217"/>
                <a:gd name="f378" fmla="*/ f5 1 f218"/>
                <a:gd name="f379" fmla="*/ f7 1 f218"/>
                <a:gd name="f380" fmla="+- f297 0 f1"/>
                <a:gd name="f381" fmla="*/ f298 1 f217"/>
                <a:gd name="f382" fmla="*/ f299 1 f218"/>
                <a:gd name="f383" fmla="*/ f300 1 f217"/>
                <a:gd name="f384" fmla="*/ f301 1 f217"/>
                <a:gd name="f385" fmla="*/ f302 1 f218"/>
                <a:gd name="f386" fmla="*/ f303 1 f217"/>
                <a:gd name="f387" fmla="*/ f304 1 f218"/>
                <a:gd name="f388" fmla="*/ f305 1 f217"/>
                <a:gd name="f389" fmla="*/ f306 1 f218"/>
                <a:gd name="f390" fmla="*/ f307 1 f217"/>
                <a:gd name="f391" fmla="*/ f308 1 f218"/>
                <a:gd name="f392" fmla="*/ f309 1 f217"/>
                <a:gd name="f393" fmla="*/ f310 1 f218"/>
                <a:gd name="f394" fmla="*/ f311 1 f217"/>
                <a:gd name="f395" fmla="*/ f312 1 f218"/>
                <a:gd name="f396" fmla="*/ f313 1 f217"/>
                <a:gd name="f397" fmla="*/ f314 1 f218"/>
                <a:gd name="f398" fmla="*/ f315 1 f217"/>
                <a:gd name="f399" fmla="*/ f316 1 f218"/>
                <a:gd name="f400" fmla="*/ f317 1 f217"/>
                <a:gd name="f401" fmla="*/ f318 1 f218"/>
                <a:gd name="f402" fmla="*/ f319 1 f217"/>
                <a:gd name="f403" fmla="*/ f320 1 f218"/>
                <a:gd name="f404" fmla="*/ f321 1 f217"/>
                <a:gd name="f405" fmla="*/ f322 1 f218"/>
                <a:gd name="f406" fmla="*/ f323 1 f217"/>
                <a:gd name="f407" fmla="*/ f324 1 f218"/>
                <a:gd name="f408" fmla="*/ f325 1 f217"/>
                <a:gd name="f409" fmla="*/ f326 1 f218"/>
                <a:gd name="f410" fmla="*/ f327 1 f217"/>
                <a:gd name="f411" fmla="*/ f328 1 f218"/>
                <a:gd name="f412" fmla="*/ f329 1 f217"/>
                <a:gd name="f413" fmla="*/ f330 1 f218"/>
                <a:gd name="f414" fmla="*/ f331 1 f218"/>
                <a:gd name="f415" fmla="*/ f332 1 f217"/>
                <a:gd name="f416" fmla="*/ f333 1 f218"/>
                <a:gd name="f417" fmla="*/ f334 1 f217"/>
                <a:gd name="f418" fmla="*/ f335 1 f218"/>
                <a:gd name="f419" fmla="*/ f336 1 f217"/>
                <a:gd name="f420" fmla="*/ f337 1 f218"/>
                <a:gd name="f421" fmla="*/ f338 1 f217"/>
                <a:gd name="f422" fmla="*/ f339 1 f218"/>
                <a:gd name="f423" fmla="*/ f340 1 f217"/>
                <a:gd name="f424" fmla="*/ f341 1 f218"/>
                <a:gd name="f425" fmla="*/ f342 1 f217"/>
                <a:gd name="f426" fmla="*/ f343 1 f218"/>
                <a:gd name="f427" fmla="*/ f344 1 f217"/>
                <a:gd name="f428" fmla="*/ f345 1 f218"/>
                <a:gd name="f429" fmla="*/ f346 1 f217"/>
                <a:gd name="f430" fmla="*/ f347 1 f218"/>
                <a:gd name="f431" fmla="*/ f348 1 f217"/>
                <a:gd name="f432" fmla="*/ f349 1 f218"/>
                <a:gd name="f433" fmla="*/ f350 1 f217"/>
                <a:gd name="f434" fmla="*/ f351 1 f218"/>
                <a:gd name="f435" fmla="*/ f352 1 f217"/>
                <a:gd name="f436" fmla="*/ f353 1 f218"/>
                <a:gd name="f437" fmla="*/ f354 1 f217"/>
                <a:gd name="f438" fmla="*/ f355 1 f218"/>
                <a:gd name="f439" fmla="*/ f356 1 f217"/>
                <a:gd name="f440" fmla="*/ f357 1 f218"/>
                <a:gd name="f441" fmla="*/ f358 1 f217"/>
                <a:gd name="f442" fmla="*/ f359 1 f218"/>
                <a:gd name="f443" fmla="*/ f360 1 f217"/>
                <a:gd name="f444" fmla="*/ f361 1 f218"/>
                <a:gd name="f445" fmla="*/ f362 1 f217"/>
                <a:gd name="f446" fmla="*/ f363 1 f218"/>
                <a:gd name="f447" fmla="*/ f364 1 f217"/>
                <a:gd name="f448" fmla="*/ f365 1 f218"/>
                <a:gd name="f449" fmla="*/ f366 1 f217"/>
                <a:gd name="f450" fmla="*/ f367 1 f218"/>
                <a:gd name="f451" fmla="*/ f368 1 f217"/>
                <a:gd name="f452" fmla="*/ f369 1 f218"/>
                <a:gd name="f453" fmla="*/ f370 1 f217"/>
                <a:gd name="f454" fmla="*/ f371 1 f218"/>
                <a:gd name="f455" fmla="*/ f372 1 f217"/>
                <a:gd name="f456" fmla="*/ f373 1 f218"/>
                <a:gd name="f457" fmla="*/ f374 1 f217"/>
                <a:gd name="f458" fmla="*/ f375 1 f218"/>
                <a:gd name="f459" fmla="*/ f376 f212 1"/>
                <a:gd name="f460" fmla="*/ f377 f212 1"/>
                <a:gd name="f461" fmla="*/ f379 f213 1"/>
                <a:gd name="f462" fmla="*/ f378 f213 1"/>
                <a:gd name="f463" fmla="*/ f381 f212 1"/>
                <a:gd name="f464" fmla="*/ f382 f213 1"/>
                <a:gd name="f465" fmla="*/ f383 f212 1"/>
                <a:gd name="f466" fmla="*/ f384 f212 1"/>
                <a:gd name="f467" fmla="*/ f385 f213 1"/>
                <a:gd name="f468" fmla="*/ f386 f212 1"/>
                <a:gd name="f469" fmla="*/ f387 f213 1"/>
                <a:gd name="f470" fmla="*/ f388 f212 1"/>
                <a:gd name="f471" fmla="*/ f389 f213 1"/>
                <a:gd name="f472" fmla="*/ f390 f212 1"/>
                <a:gd name="f473" fmla="*/ f391 f213 1"/>
                <a:gd name="f474" fmla="*/ f392 f212 1"/>
                <a:gd name="f475" fmla="*/ f393 f213 1"/>
                <a:gd name="f476" fmla="*/ f394 f212 1"/>
                <a:gd name="f477" fmla="*/ f395 f213 1"/>
                <a:gd name="f478" fmla="*/ f396 f212 1"/>
                <a:gd name="f479" fmla="*/ f397 f213 1"/>
                <a:gd name="f480" fmla="*/ f398 f212 1"/>
                <a:gd name="f481" fmla="*/ f399 f213 1"/>
                <a:gd name="f482" fmla="*/ f400 f212 1"/>
                <a:gd name="f483" fmla="*/ f401 f213 1"/>
                <a:gd name="f484" fmla="*/ f402 f212 1"/>
                <a:gd name="f485" fmla="*/ f403 f213 1"/>
                <a:gd name="f486" fmla="*/ f404 f212 1"/>
                <a:gd name="f487" fmla="*/ f405 f213 1"/>
                <a:gd name="f488" fmla="*/ f406 f212 1"/>
                <a:gd name="f489" fmla="*/ f407 f213 1"/>
                <a:gd name="f490" fmla="*/ f408 f212 1"/>
                <a:gd name="f491" fmla="*/ f409 f213 1"/>
                <a:gd name="f492" fmla="*/ f410 f212 1"/>
                <a:gd name="f493" fmla="*/ f411 f213 1"/>
                <a:gd name="f494" fmla="*/ f412 f212 1"/>
                <a:gd name="f495" fmla="*/ f413 f213 1"/>
                <a:gd name="f496" fmla="*/ f414 f213 1"/>
                <a:gd name="f497" fmla="*/ f415 f212 1"/>
                <a:gd name="f498" fmla="*/ f416 f213 1"/>
                <a:gd name="f499" fmla="*/ f417 f212 1"/>
                <a:gd name="f500" fmla="*/ f418 f213 1"/>
                <a:gd name="f501" fmla="*/ f419 f212 1"/>
                <a:gd name="f502" fmla="*/ f420 f213 1"/>
                <a:gd name="f503" fmla="*/ f421 f212 1"/>
                <a:gd name="f504" fmla="*/ f422 f213 1"/>
                <a:gd name="f505" fmla="*/ f423 f212 1"/>
                <a:gd name="f506" fmla="*/ f424 f213 1"/>
                <a:gd name="f507" fmla="*/ f425 f212 1"/>
                <a:gd name="f508" fmla="*/ f426 f213 1"/>
                <a:gd name="f509" fmla="*/ f427 f212 1"/>
                <a:gd name="f510" fmla="*/ f428 f213 1"/>
                <a:gd name="f511" fmla="*/ f429 f212 1"/>
                <a:gd name="f512" fmla="*/ f430 f213 1"/>
                <a:gd name="f513" fmla="*/ f431 f212 1"/>
                <a:gd name="f514" fmla="*/ f432 f213 1"/>
                <a:gd name="f515" fmla="*/ f433 f212 1"/>
                <a:gd name="f516" fmla="*/ f434 f213 1"/>
                <a:gd name="f517" fmla="*/ f435 f212 1"/>
                <a:gd name="f518" fmla="*/ f436 f213 1"/>
                <a:gd name="f519" fmla="*/ f437 f212 1"/>
                <a:gd name="f520" fmla="*/ f438 f213 1"/>
                <a:gd name="f521" fmla="*/ f439 f212 1"/>
                <a:gd name="f522" fmla="*/ f440 f213 1"/>
                <a:gd name="f523" fmla="*/ f441 f212 1"/>
                <a:gd name="f524" fmla="*/ f442 f213 1"/>
                <a:gd name="f525" fmla="*/ f443 f212 1"/>
                <a:gd name="f526" fmla="*/ f444 f213 1"/>
                <a:gd name="f527" fmla="*/ f445 f212 1"/>
                <a:gd name="f528" fmla="*/ f446 f213 1"/>
                <a:gd name="f529" fmla="*/ f447 f212 1"/>
                <a:gd name="f530" fmla="*/ f448 f213 1"/>
                <a:gd name="f531" fmla="*/ f449 f212 1"/>
                <a:gd name="f532" fmla="*/ f450 f213 1"/>
                <a:gd name="f533" fmla="*/ f451 f212 1"/>
                <a:gd name="f534" fmla="*/ f452 f213 1"/>
                <a:gd name="f535" fmla="*/ f453 f212 1"/>
                <a:gd name="f536" fmla="*/ f454 f213 1"/>
                <a:gd name="f537" fmla="*/ f455 f212 1"/>
                <a:gd name="f538" fmla="*/ f456 f213 1"/>
                <a:gd name="f539" fmla="*/ f457 f212 1"/>
                <a:gd name="f540" fmla="*/ f458 f2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0">
                  <a:pos x="f463" y="f464"/>
                </a:cxn>
                <a:cxn ang="f380">
                  <a:pos x="f465" y="f464"/>
                </a:cxn>
                <a:cxn ang="f380">
                  <a:pos x="f466" y="f467"/>
                </a:cxn>
                <a:cxn ang="f380">
                  <a:pos x="f468" y="f469"/>
                </a:cxn>
                <a:cxn ang="f380">
                  <a:pos x="f470" y="f471"/>
                </a:cxn>
                <a:cxn ang="f380">
                  <a:pos x="f472" y="f473"/>
                </a:cxn>
                <a:cxn ang="f380">
                  <a:pos x="f474" y="f475"/>
                </a:cxn>
                <a:cxn ang="f380">
                  <a:pos x="f476" y="f477"/>
                </a:cxn>
                <a:cxn ang="f380">
                  <a:pos x="f478" y="f479"/>
                </a:cxn>
                <a:cxn ang="f380">
                  <a:pos x="f480" y="f481"/>
                </a:cxn>
                <a:cxn ang="f380">
                  <a:pos x="f482" y="f483"/>
                </a:cxn>
                <a:cxn ang="f380">
                  <a:pos x="f484" y="f485"/>
                </a:cxn>
                <a:cxn ang="f380">
                  <a:pos x="f486" y="f487"/>
                </a:cxn>
                <a:cxn ang="f380">
                  <a:pos x="f488" y="f489"/>
                </a:cxn>
                <a:cxn ang="f380">
                  <a:pos x="f490" y="f491"/>
                </a:cxn>
                <a:cxn ang="f380">
                  <a:pos x="f492" y="f493"/>
                </a:cxn>
                <a:cxn ang="f380">
                  <a:pos x="f494" y="f495"/>
                </a:cxn>
                <a:cxn ang="f380">
                  <a:pos x="f494" y="f496"/>
                </a:cxn>
                <a:cxn ang="f380">
                  <a:pos x="f497" y="f498"/>
                </a:cxn>
                <a:cxn ang="f380">
                  <a:pos x="f499" y="f500"/>
                </a:cxn>
                <a:cxn ang="f380">
                  <a:pos x="f501" y="f502"/>
                </a:cxn>
                <a:cxn ang="f380">
                  <a:pos x="f503" y="f504"/>
                </a:cxn>
                <a:cxn ang="f380">
                  <a:pos x="f505" y="f506"/>
                </a:cxn>
                <a:cxn ang="f380">
                  <a:pos x="f507" y="f508"/>
                </a:cxn>
                <a:cxn ang="f380">
                  <a:pos x="f509" y="f510"/>
                </a:cxn>
                <a:cxn ang="f380">
                  <a:pos x="f511" y="f512"/>
                </a:cxn>
                <a:cxn ang="f380">
                  <a:pos x="f513" y="f514"/>
                </a:cxn>
                <a:cxn ang="f380">
                  <a:pos x="f515" y="f516"/>
                </a:cxn>
                <a:cxn ang="f380">
                  <a:pos x="f517" y="f518"/>
                </a:cxn>
                <a:cxn ang="f380">
                  <a:pos x="f519" y="f520"/>
                </a:cxn>
                <a:cxn ang="f380">
                  <a:pos x="f521" y="f522"/>
                </a:cxn>
                <a:cxn ang="f380">
                  <a:pos x="f523" y="f524"/>
                </a:cxn>
                <a:cxn ang="f380">
                  <a:pos x="f525" y="f526"/>
                </a:cxn>
                <a:cxn ang="f380">
                  <a:pos x="f527" y="f528"/>
                </a:cxn>
                <a:cxn ang="f380">
                  <a:pos x="f529" y="f530"/>
                </a:cxn>
                <a:cxn ang="f380">
                  <a:pos x="f531" y="f532"/>
                </a:cxn>
                <a:cxn ang="f380">
                  <a:pos x="f533" y="f534"/>
                </a:cxn>
                <a:cxn ang="f380">
                  <a:pos x="f535" y="f536"/>
                </a:cxn>
                <a:cxn ang="f380">
                  <a:pos x="f537" y="f538"/>
                </a:cxn>
                <a:cxn ang="f380">
                  <a:pos x="f539" y="f540"/>
                </a:cxn>
              </a:cxnLst>
              <a:rect l="f459" t="f462" r="f460" b="f461"/>
              <a:pathLst>
                <a:path w="3832270" h="287613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lnTo>
                    <a:pt x="f5" y="f89"/>
                  </a:lnTo>
                  <a:lnTo>
                    <a:pt x="f5" y="f90"/>
                  </a:lnTo>
                  <a:lnTo>
                    <a:pt x="f91" y="f92"/>
                  </a:ln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132"/>
                    <a:pt x="f133" y="f134"/>
                  </a:cubicBezTo>
                  <a:cubicBezTo>
                    <a:pt x="f135" y="f136"/>
                    <a:pt x="f137" y="f138"/>
                    <a:pt x="f139" y="f140"/>
                  </a:cubicBezTo>
                  <a:cubicBezTo>
                    <a:pt x="f141" y="f142"/>
                    <a:pt x="f143" y="f144"/>
                    <a:pt x="f145" y="f146"/>
                  </a:cubicBezTo>
                  <a:cubicBezTo>
                    <a:pt x="f147" y="f148"/>
                    <a:pt x="f149" y="f150"/>
                    <a:pt x="f151" y="f152"/>
                  </a:cubicBezTo>
                  <a:cubicBezTo>
                    <a:pt x="f153" y="f154"/>
                    <a:pt x="f155" y="f156"/>
                    <a:pt x="f157" y="f158"/>
                  </a:cubicBezTo>
                  <a:cubicBezTo>
                    <a:pt x="f159" y="f160"/>
                    <a:pt x="f161" y="f162"/>
                    <a:pt x="f163" y="f164"/>
                  </a:cubicBezTo>
                  <a:cubicBezTo>
                    <a:pt x="f165" y="f166"/>
                    <a:pt x="f167" y="f168"/>
                    <a:pt x="f169" y="f170"/>
                  </a:cubicBezTo>
                  <a:cubicBezTo>
                    <a:pt x="f171" y="f172"/>
                    <a:pt x="f173" y="f174"/>
                    <a:pt x="f175" y="f176"/>
                  </a:cubicBezTo>
                  <a:cubicBezTo>
                    <a:pt x="f177" y="f178"/>
                    <a:pt x="f179" y="f180"/>
                    <a:pt x="f181" y="f182"/>
                  </a:cubicBezTo>
                  <a:lnTo>
                    <a:pt x="f183" y="f184"/>
                  </a:lnTo>
                  <a:lnTo>
                    <a:pt x="f185" y="f186"/>
                  </a:lnTo>
                  <a:cubicBezTo>
                    <a:pt x="f187" y="f188"/>
                    <a:pt x="f189" y="f190"/>
                    <a:pt x="f191" y="f192"/>
                  </a:cubicBezTo>
                  <a:cubicBezTo>
                    <a:pt x="f193" y="f194"/>
                    <a:pt x="f195" y="f196"/>
                    <a:pt x="f197" y="f198"/>
                  </a:cubicBezTo>
                  <a:cubicBezTo>
                    <a:pt x="f199" y="f200"/>
                    <a:pt x="f201" y="f202"/>
                    <a:pt x="f203" y="f204"/>
                  </a:cubicBezTo>
                  <a:cubicBezTo>
                    <a:pt x="f205" y="f206"/>
                    <a:pt x="f207" y="f208"/>
                    <a:pt x="f209" y="f21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pic>
        <p:nvPicPr>
          <p:cNvPr id="11" name="Content Placeholder 4" descr="A black swoosh logo on a green background&#10;&#10;Description automatically generated">
            <a:extLst>
              <a:ext uri="{FF2B5EF4-FFF2-40B4-BE49-F238E27FC236}">
                <a16:creationId xmlns:a16="http://schemas.microsoft.com/office/drawing/2014/main" id="{3D4F3FE8-3830-6B7C-424B-BE2DF692E8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974" y="2837712"/>
            <a:ext cx="4838090" cy="3217334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12" name="Group 21">
            <a:extLst>
              <a:ext uri="{FF2B5EF4-FFF2-40B4-BE49-F238E27FC236}">
                <a16:creationId xmlns:a16="http://schemas.microsoft.com/office/drawing/2014/main" id="{8BE9773B-1E1A-362D-5AC2-9A5BB54F9072}"/>
              </a:ext>
            </a:extLst>
          </p:cNvPr>
          <p:cNvGrpSpPr/>
          <p:nvPr/>
        </p:nvGrpSpPr>
        <p:grpSpPr>
          <a:xfrm>
            <a:off x="8906191" y="0"/>
            <a:ext cx="3282248" cy="2837711"/>
            <a:chOff x="8906191" y="0"/>
            <a:chExt cx="3282248" cy="2837711"/>
          </a:xfrm>
        </p:grpSpPr>
        <p:sp>
          <p:nvSpPr>
            <p:cNvPr id="13" name="Freeform: Shape 22">
              <a:extLst>
                <a:ext uri="{FF2B5EF4-FFF2-40B4-BE49-F238E27FC236}">
                  <a16:creationId xmlns:a16="http://schemas.microsoft.com/office/drawing/2014/main" id="{951A64F7-CE31-CA41-FC4C-16444040E7FF}"/>
                </a:ext>
              </a:extLst>
            </p:cNvPr>
            <p:cNvSpPr/>
            <p:nvPr/>
          </p:nvSpPr>
          <p:spPr>
            <a:xfrm flipH="1">
              <a:off x="8906191" y="5422"/>
              <a:ext cx="3282247" cy="28322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14948"/>
                <a:gd name="f7" fmla="val 2170178"/>
                <a:gd name="f8" fmla="val 2466091"/>
                <a:gd name="f9" fmla="val 2512286"/>
                <a:gd name="f10" fmla="val 12375"/>
                <a:gd name="f11" fmla="val 2481760"/>
                <a:gd name="f12" fmla="val 133161"/>
                <a:gd name="f13" fmla="val 2442526"/>
                <a:gd name="f14" fmla="val 252239"/>
                <a:gd name="f15" fmla="val 2394961"/>
                <a:gd name="f16" fmla="val 368660"/>
                <a:gd name="f17" fmla="val 2363109"/>
                <a:gd name="f18" fmla="val 446208"/>
                <a:gd name="f19" fmla="val 2328603"/>
                <a:gd name="f20" fmla="val 523039"/>
                <a:gd name="f21" fmla="val 2289734"/>
                <a:gd name="f22" fmla="val 598078"/>
                <a:gd name="f23" fmla="val 2251436"/>
                <a:gd name="f24" fmla="val 673387"/>
                <a:gd name="f25" fmla="val 2209251"/>
                <a:gd name="f26" fmla="val 747083"/>
                <a:gd name="f27" fmla="val 2163747"/>
                <a:gd name="f28" fmla="val 819078"/>
                <a:gd name="f29" fmla="val 2072646"/>
                <a:gd name="f30" fmla="val 962979"/>
                <a:gd name="f31" fmla="val 1968652"/>
                <a:gd name="f32" fmla="val 1100611"/>
                <a:gd name="f33" fmla="val 1852241"/>
                <a:gd name="f34" fmla="val 1228932"/>
                <a:gd name="f35" fmla="val 1793748"/>
                <a:gd name="f36" fmla="val 1292868"/>
                <a:gd name="f37" fmla="val 1732698"/>
                <a:gd name="f38" fmla="val 1354923"/>
                <a:gd name="f39" fmla="val 1668235"/>
                <a:gd name="f40" fmla="val 1413844"/>
                <a:gd name="f41" fmla="val 1652214"/>
                <a:gd name="f42" fmla="val 1428709"/>
                <a:gd name="f43" fmla="val 1636100"/>
                <a:gd name="f44" fmla="val 1443395"/>
                <a:gd name="f45" fmla="val 1619510"/>
                <a:gd name="f46" fmla="val 1457722"/>
                <a:gd name="f47" fmla="val 1603015"/>
                <a:gd name="f48" fmla="val 1472140"/>
                <a:gd name="f49" fmla="val 1586805"/>
                <a:gd name="f50" fmla="val 1486825"/>
                <a:gd name="f51" fmla="val 1569835"/>
                <a:gd name="f52" fmla="val 1500704"/>
                <a:gd name="f53" fmla="val 1536276"/>
                <a:gd name="f54" fmla="val 1528911"/>
                <a:gd name="f55" fmla="val 1501865"/>
                <a:gd name="f56" fmla="val 1556223"/>
                <a:gd name="f57" fmla="val 1467169"/>
                <a:gd name="f58" fmla="val 1583266"/>
                <a:gd name="f59" fmla="val 1327719"/>
                <a:gd name="f60" fmla="val 1690722"/>
                <a:gd name="f61" fmla="val 1177085"/>
                <a:gd name="f62" fmla="val 1785910"/>
                <a:gd name="f63" fmla="val 1018393"/>
                <a:gd name="f64" fmla="val 1867576"/>
                <a:gd name="f65" fmla="val 780425"/>
                <a:gd name="f66" fmla="val 1990142"/>
                <a:gd name="f67" fmla="val 522567"/>
                <a:gd name="f68" fmla="val 2080875"/>
                <a:gd name="f69" fmla="val 255857"/>
                <a:gd name="f70" fmla="val 2133049"/>
                <a:gd name="f71" fmla="val 1940056"/>
                <a:gd name="f72" fmla="val 201609"/>
                <a:gd name="f73" fmla="val 1902856"/>
                <a:gd name="f74" fmla="val 282186"/>
                <a:gd name="f75" fmla="val 1884231"/>
                <a:gd name="f76" fmla="val 362102"/>
                <a:gd name="f77" fmla="val 1863008"/>
                <a:gd name="f78" fmla="val 440974"/>
                <a:gd name="f79" fmla="val 1838472"/>
                <a:gd name="f80" fmla="val 519848"/>
                <a:gd name="f81" fmla="val 1814027"/>
                <a:gd name="f82" fmla="val 597771"/>
                <a:gd name="f83" fmla="val 1786627"/>
                <a:gd name="f84" fmla="val 674558"/>
                <a:gd name="f85" fmla="val 1756359"/>
                <a:gd name="f86" fmla="val 751250"/>
                <a:gd name="f87" fmla="val 1726003"/>
                <a:gd name="f88" fmla="val 826900"/>
                <a:gd name="f89" fmla="val 1692870"/>
                <a:gd name="f90" fmla="val 901222"/>
                <a:gd name="f91" fmla="val 1657142"/>
                <a:gd name="f92" fmla="val 1049865"/>
                <a:gd name="f93" fmla="val 1585774"/>
                <a:gd name="f94" fmla="val 1193581"/>
                <a:gd name="f95" fmla="val 1504376"/>
                <a:gd name="f96" fmla="val 1330943"/>
                <a:gd name="f97" fmla="val 1413396"/>
                <a:gd name="f98" fmla="val 1365165"/>
                <a:gd name="f99" fmla="val 1390563"/>
                <a:gd name="f100" fmla="val 1399293"/>
                <a:gd name="f101" fmla="val 1367370"/>
                <a:gd name="f102" fmla="val 1432566"/>
                <a:gd name="f103" fmla="val 1343193"/>
                <a:gd name="f104" fmla="val 1449441"/>
                <a:gd name="f105" fmla="val 1331373"/>
                <a:gd name="f106" fmla="val 1465936"/>
                <a:gd name="f107" fmla="val 1319104"/>
                <a:gd name="f108" fmla="val 1482527"/>
                <a:gd name="f109" fmla="val 1306926"/>
                <a:gd name="f110" fmla="val 1499210"/>
                <a:gd name="f111" fmla="val 1294837"/>
                <a:gd name="f112" fmla="val 1515611"/>
                <a:gd name="f113" fmla="val 1282391"/>
                <a:gd name="f114" fmla="val 1531821"/>
                <a:gd name="f115" fmla="val 1269765"/>
                <a:gd name="f116" fmla="val 1596947"/>
                <a:gd name="f117" fmla="val 1219350"/>
                <a:gd name="f118" fmla="val 1660652"/>
                <a:gd name="f119" fmla="val 1167055"/>
                <a:gd name="f120" fmla="val 1721986"/>
                <a:gd name="f121" fmla="val 1112073"/>
                <a:gd name="f122" fmla="val 1844940"/>
                <a:gd name="f123" fmla="val 1002469"/>
                <a:gd name="f124" fmla="val 1958983"/>
                <a:gd name="f125" fmla="val 882926"/>
                <a:gd name="f126" fmla="val 2061460"/>
                <a:gd name="f127" fmla="val 754336"/>
                <a:gd name="f128" fmla="val 2112652"/>
                <a:gd name="f129" fmla="val 690042"/>
                <a:gd name="f130" fmla="val 2161094"/>
                <a:gd name="f131" fmla="val 623510"/>
                <a:gd name="f132" fmla="val 2206218"/>
                <a:gd name="f133" fmla="val 554827"/>
                <a:gd name="f134" fmla="val 2250583"/>
                <a:gd name="f135" fmla="val 485787"/>
                <a:gd name="f136" fmla="val 2292484"/>
                <a:gd name="f137" fmla="val 415046"/>
                <a:gd name="f138" fmla="val 2329455"/>
                <a:gd name="f139" fmla="val 341886"/>
                <a:gd name="f140" fmla="val 2339030"/>
                <a:gd name="f141" fmla="val 323709"/>
                <a:gd name="f142" fmla="val 2347941"/>
                <a:gd name="f143" fmla="val 305261"/>
                <a:gd name="f144" fmla="val 2356757"/>
                <a:gd name="f145" fmla="val 286815"/>
                <a:gd name="f146" fmla="val 2370030"/>
                <a:gd name="f147" fmla="val 259056"/>
                <a:gd name="f148" fmla="val 2382637"/>
                <a:gd name="f149" fmla="val 231028"/>
                <a:gd name="f150" fmla="val 2390885"/>
                <a:gd name="f151" fmla="val 212312"/>
                <a:gd name="f152" fmla="val 2399227"/>
                <a:gd name="f153" fmla="val 193598"/>
                <a:gd name="f154" fmla="val 2406716"/>
                <a:gd name="f155" fmla="val 174525"/>
                <a:gd name="f156" fmla="val 2414206"/>
                <a:gd name="f157" fmla="val 155452"/>
                <a:gd name="f158" fmla="val 2422453"/>
                <a:gd name="f159" fmla="val 136646"/>
                <a:gd name="f160" fmla="val 2429278"/>
                <a:gd name="f161" fmla="val 117393"/>
                <a:gd name="f162" fmla="+- 0 0 -90"/>
                <a:gd name="f163" fmla="*/ f3 1 2514948"/>
                <a:gd name="f164" fmla="*/ f4 1 2170178"/>
                <a:gd name="f165" fmla="+- f7 0 f5"/>
                <a:gd name="f166" fmla="+- f6 0 f5"/>
                <a:gd name="f167" fmla="*/ f162 f0 1"/>
                <a:gd name="f168" fmla="*/ f166 1 2514948"/>
                <a:gd name="f169" fmla="*/ f165 1 2170178"/>
                <a:gd name="f170" fmla="*/ 2466091 f166 1"/>
                <a:gd name="f171" fmla="*/ 0 f165 1"/>
                <a:gd name="f172" fmla="*/ 2514948 f166 1"/>
                <a:gd name="f173" fmla="*/ 2512286 f166 1"/>
                <a:gd name="f174" fmla="*/ 12375 f165 1"/>
                <a:gd name="f175" fmla="*/ 2394961 f166 1"/>
                <a:gd name="f176" fmla="*/ 368660 f165 1"/>
                <a:gd name="f177" fmla="*/ 2289734 f166 1"/>
                <a:gd name="f178" fmla="*/ 598078 f165 1"/>
                <a:gd name="f179" fmla="*/ 2163747 f166 1"/>
                <a:gd name="f180" fmla="*/ 819078 f165 1"/>
                <a:gd name="f181" fmla="*/ 1852241 f166 1"/>
                <a:gd name="f182" fmla="*/ 1228932 f165 1"/>
                <a:gd name="f183" fmla="*/ 1668235 f166 1"/>
                <a:gd name="f184" fmla="*/ 1413844 f165 1"/>
                <a:gd name="f185" fmla="*/ 1619510 f166 1"/>
                <a:gd name="f186" fmla="*/ 1457722 f165 1"/>
                <a:gd name="f187" fmla="*/ 1569835 f166 1"/>
                <a:gd name="f188" fmla="*/ 1500704 f165 1"/>
                <a:gd name="f189" fmla="*/ 1467169 f166 1"/>
                <a:gd name="f190" fmla="*/ 1583266 f165 1"/>
                <a:gd name="f191" fmla="*/ 1018393 f166 1"/>
                <a:gd name="f192" fmla="*/ 1867576 f165 1"/>
                <a:gd name="f193" fmla="*/ 255857 f166 1"/>
                <a:gd name="f194" fmla="*/ 2133049 f165 1"/>
                <a:gd name="f195" fmla="*/ 0 f166 1"/>
                <a:gd name="f196" fmla="*/ 2170178 f165 1"/>
                <a:gd name="f197" fmla="*/ 1940056 f165 1"/>
                <a:gd name="f198" fmla="*/ 201609 f166 1"/>
                <a:gd name="f199" fmla="*/ 1902856 f165 1"/>
                <a:gd name="f200" fmla="*/ 440974 f166 1"/>
                <a:gd name="f201" fmla="*/ 1838472 f165 1"/>
                <a:gd name="f202" fmla="*/ 674558 f166 1"/>
                <a:gd name="f203" fmla="*/ 1756359 f165 1"/>
                <a:gd name="f204" fmla="*/ 901222 f166 1"/>
                <a:gd name="f205" fmla="*/ 1657142 f165 1"/>
                <a:gd name="f206" fmla="*/ 1330943 f166 1"/>
                <a:gd name="f207" fmla="*/ 1413396 f165 1"/>
                <a:gd name="f208" fmla="*/ 1432566 f166 1"/>
                <a:gd name="f209" fmla="*/ 1343193 f165 1"/>
                <a:gd name="f210" fmla="*/ 1482527 f166 1"/>
                <a:gd name="f211" fmla="*/ 1306926 f165 1"/>
                <a:gd name="f212" fmla="*/ 1531821 f166 1"/>
                <a:gd name="f213" fmla="*/ 1269765 f165 1"/>
                <a:gd name="f214" fmla="*/ 1721986 f166 1"/>
                <a:gd name="f215" fmla="*/ 1112073 f165 1"/>
                <a:gd name="f216" fmla="*/ 2061460 f166 1"/>
                <a:gd name="f217" fmla="*/ 754336 f165 1"/>
                <a:gd name="f218" fmla="*/ 2206218 f166 1"/>
                <a:gd name="f219" fmla="*/ 554827 f165 1"/>
                <a:gd name="f220" fmla="*/ 2329455 f166 1"/>
                <a:gd name="f221" fmla="*/ 341886 f165 1"/>
                <a:gd name="f222" fmla="*/ 2356757 f166 1"/>
                <a:gd name="f223" fmla="*/ 286815 f165 1"/>
                <a:gd name="f224" fmla="*/ 2370030 f166 1"/>
                <a:gd name="f225" fmla="*/ 259056 f165 1"/>
                <a:gd name="f226" fmla="*/ 2382637 f166 1"/>
                <a:gd name="f227" fmla="*/ 231028 f165 1"/>
                <a:gd name="f228" fmla="*/ 2406716 f166 1"/>
                <a:gd name="f229" fmla="*/ 174525 f165 1"/>
                <a:gd name="f230" fmla="*/ 2429278 f166 1"/>
                <a:gd name="f231" fmla="*/ 117393 f165 1"/>
                <a:gd name="f232" fmla="*/ f167 1 f2"/>
                <a:gd name="f233" fmla="*/ f170 1 2514948"/>
                <a:gd name="f234" fmla="*/ f171 1 2170178"/>
                <a:gd name="f235" fmla="*/ f172 1 2514948"/>
                <a:gd name="f236" fmla="*/ f173 1 2514948"/>
                <a:gd name="f237" fmla="*/ f174 1 2170178"/>
                <a:gd name="f238" fmla="*/ f175 1 2514948"/>
                <a:gd name="f239" fmla="*/ f176 1 2170178"/>
                <a:gd name="f240" fmla="*/ f177 1 2514948"/>
                <a:gd name="f241" fmla="*/ f178 1 2170178"/>
                <a:gd name="f242" fmla="*/ f179 1 2514948"/>
                <a:gd name="f243" fmla="*/ f180 1 2170178"/>
                <a:gd name="f244" fmla="*/ f181 1 2514948"/>
                <a:gd name="f245" fmla="*/ f182 1 2170178"/>
                <a:gd name="f246" fmla="*/ f183 1 2514948"/>
                <a:gd name="f247" fmla="*/ f184 1 2170178"/>
                <a:gd name="f248" fmla="*/ f185 1 2514948"/>
                <a:gd name="f249" fmla="*/ f186 1 2170178"/>
                <a:gd name="f250" fmla="*/ f187 1 2514948"/>
                <a:gd name="f251" fmla="*/ f188 1 2170178"/>
                <a:gd name="f252" fmla="*/ f189 1 2514948"/>
                <a:gd name="f253" fmla="*/ f190 1 2170178"/>
                <a:gd name="f254" fmla="*/ f191 1 2514948"/>
                <a:gd name="f255" fmla="*/ f192 1 2170178"/>
                <a:gd name="f256" fmla="*/ f193 1 2514948"/>
                <a:gd name="f257" fmla="*/ f194 1 2170178"/>
                <a:gd name="f258" fmla="*/ f195 1 2514948"/>
                <a:gd name="f259" fmla="*/ f196 1 2170178"/>
                <a:gd name="f260" fmla="*/ f197 1 2170178"/>
                <a:gd name="f261" fmla="*/ f198 1 2514948"/>
                <a:gd name="f262" fmla="*/ f199 1 2170178"/>
                <a:gd name="f263" fmla="*/ f200 1 2514948"/>
                <a:gd name="f264" fmla="*/ f201 1 2170178"/>
                <a:gd name="f265" fmla="*/ f202 1 2514948"/>
                <a:gd name="f266" fmla="*/ f203 1 2170178"/>
                <a:gd name="f267" fmla="*/ f204 1 2514948"/>
                <a:gd name="f268" fmla="*/ f205 1 2170178"/>
                <a:gd name="f269" fmla="*/ f206 1 2514948"/>
                <a:gd name="f270" fmla="*/ f207 1 2170178"/>
                <a:gd name="f271" fmla="*/ f208 1 2514948"/>
                <a:gd name="f272" fmla="*/ f209 1 2170178"/>
                <a:gd name="f273" fmla="*/ f210 1 2514948"/>
                <a:gd name="f274" fmla="*/ f211 1 2170178"/>
                <a:gd name="f275" fmla="*/ f212 1 2514948"/>
                <a:gd name="f276" fmla="*/ f213 1 2170178"/>
                <a:gd name="f277" fmla="*/ f214 1 2514948"/>
                <a:gd name="f278" fmla="*/ f215 1 2170178"/>
                <a:gd name="f279" fmla="*/ f216 1 2514948"/>
                <a:gd name="f280" fmla="*/ f217 1 2170178"/>
                <a:gd name="f281" fmla="*/ f218 1 2514948"/>
                <a:gd name="f282" fmla="*/ f219 1 2170178"/>
                <a:gd name="f283" fmla="*/ f220 1 2514948"/>
                <a:gd name="f284" fmla="*/ f221 1 2170178"/>
                <a:gd name="f285" fmla="*/ f222 1 2514948"/>
                <a:gd name="f286" fmla="*/ f223 1 2170178"/>
                <a:gd name="f287" fmla="*/ f224 1 2514948"/>
                <a:gd name="f288" fmla="*/ f225 1 2170178"/>
                <a:gd name="f289" fmla="*/ f226 1 2514948"/>
                <a:gd name="f290" fmla="*/ f227 1 2170178"/>
                <a:gd name="f291" fmla="*/ f228 1 2514948"/>
                <a:gd name="f292" fmla="*/ f229 1 2170178"/>
                <a:gd name="f293" fmla="*/ f230 1 2514948"/>
                <a:gd name="f294" fmla="*/ f231 1 2170178"/>
                <a:gd name="f295" fmla="*/ f5 1 f168"/>
                <a:gd name="f296" fmla="*/ f6 1 f168"/>
                <a:gd name="f297" fmla="*/ f5 1 f169"/>
                <a:gd name="f298" fmla="*/ f7 1 f169"/>
                <a:gd name="f299" fmla="+- f232 0 f1"/>
                <a:gd name="f300" fmla="*/ f233 1 f168"/>
                <a:gd name="f301" fmla="*/ f234 1 f169"/>
                <a:gd name="f302" fmla="*/ f235 1 f168"/>
                <a:gd name="f303" fmla="*/ f236 1 f168"/>
                <a:gd name="f304" fmla="*/ f237 1 f169"/>
                <a:gd name="f305" fmla="*/ f238 1 f168"/>
                <a:gd name="f306" fmla="*/ f239 1 f169"/>
                <a:gd name="f307" fmla="*/ f240 1 f168"/>
                <a:gd name="f308" fmla="*/ f241 1 f169"/>
                <a:gd name="f309" fmla="*/ f242 1 f168"/>
                <a:gd name="f310" fmla="*/ f243 1 f169"/>
                <a:gd name="f311" fmla="*/ f244 1 f168"/>
                <a:gd name="f312" fmla="*/ f245 1 f169"/>
                <a:gd name="f313" fmla="*/ f246 1 f168"/>
                <a:gd name="f314" fmla="*/ f247 1 f169"/>
                <a:gd name="f315" fmla="*/ f248 1 f168"/>
                <a:gd name="f316" fmla="*/ f249 1 f169"/>
                <a:gd name="f317" fmla="*/ f250 1 f168"/>
                <a:gd name="f318" fmla="*/ f251 1 f169"/>
                <a:gd name="f319" fmla="*/ f252 1 f168"/>
                <a:gd name="f320" fmla="*/ f253 1 f169"/>
                <a:gd name="f321" fmla="*/ f254 1 f168"/>
                <a:gd name="f322" fmla="*/ f255 1 f169"/>
                <a:gd name="f323" fmla="*/ f256 1 f168"/>
                <a:gd name="f324" fmla="*/ f257 1 f169"/>
                <a:gd name="f325" fmla="*/ f258 1 f168"/>
                <a:gd name="f326" fmla="*/ f259 1 f169"/>
                <a:gd name="f327" fmla="*/ f260 1 f169"/>
                <a:gd name="f328" fmla="*/ f261 1 f168"/>
                <a:gd name="f329" fmla="*/ f262 1 f169"/>
                <a:gd name="f330" fmla="*/ f263 1 f168"/>
                <a:gd name="f331" fmla="*/ f264 1 f169"/>
                <a:gd name="f332" fmla="*/ f265 1 f168"/>
                <a:gd name="f333" fmla="*/ f266 1 f169"/>
                <a:gd name="f334" fmla="*/ f267 1 f168"/>
                <a:gd name="f335" fmla="*/ f268 1 f169"/>
                <a:gd name="f336" fmla="*/ f269 1 f168"/>
                <a:gd name="f337" fmla="*/ f270 1 f169"/>
                <a:gd name="f338" fmla="*/ f271 1 f168"/>
                <a:gd name="f339" fmla="*/ f272 1 f169"/>
                <a:gd name="f340" fmla="*/ f273 1 f168"/>
                <a:gd name="f341" fmla="*/ f274 1 f169"/>
                <a:gd name="f342" fmla="*/ f275 1 f168"/>
                <a:gd name="f343" fmla="*/ f276 1 f169"/>
                <a:gd name="f344" fmla="*/ f277 1 f168"/>
                <a:gd name="f345" fmla="*/ f278 1 f169"/>
                <a:gd name="f346" fmla="*/ f279 1 f168"/>
                <a:gd name="f347" fmla="*/ f280 1 f169"/>
                <a:gd name="f348" fmla="*/ f281 1 f168"/>
                <a:gd name="f349" fmla="*/ f282 1 f169"/>
                <a:gd name="f350" fmla="*/ f283 1 f168"/>
                <a:gd name="f351" fmla="*/ f284 1 f169"/>
                <a:gd name="f352" fmla="*/ f285 1 f168"/>
                <a:gd name="f353" fmla="*/ f286 1 f169"/>
                <a:gd name="f354" fmla="*/ f287 1 f168"/>
                <a:gd name="f355" fmla="*/ f288 1 f169"/>
                <a:gd name="f356" fmla="*/ f289 1 f168"/>
                <a:gd name="f357" fmla="*/ f290 1 f169"/>
                <a:gd name="f358" fmla="*/ f291 1 f168"/>
                <a:gd name="f359" fmla="*/ f292 1 f169"/>
                <a:gd name="f360" fmla="*/ f293 1 f168"/>
                <a:gd name="f361" fmla="*/ f294 1 f169"/>
                <a:gd name="f362" fmla="*/ f295 f163 1"/>
                <a:gd name="f363" fmla="*/ f296 f163 1"/>
                <a:gd name="f364" fmla="*/ f298 f164 1"/>
                <a:gd name="f365" fmla="*/ f297 f164 1"/>
                <a:gd name="f366" fmla="*/ f300 f163 1"/>
                <a:gd name="f367" fmla="*/ f301 f164 1"/>
                <a:gd name="f368" fmla="*/ f302 f163 1"/>
                <a:gd name="f369" fmla="*/ f303 f163 1"/>
                <a:gd name="f370" fmla="*/ f304 f164 1"/>
                <a:gd name="f371" fmla="*/ f305 f163 1"/>
                <a:gd name="f372" fmla="*/ f306 f164 1"/>
                <a:gd name="f373" fmla="*/ f307 f163 1"/>
                <a:gd name="f374" fmla="*/ f308 f164 1"/>
                <a:gd name="f375" fmla="*/ f309 f163 1"/>
                <a:gd name="f376" fmla="*/ f310 f164 1"/>
                <a:gd name="f377" fmla="*/ f311 f163 1"/>
                <a:gd name="f378" fmla="*/ f312 f164 1"/>
                <a:gd name="f379" fmla="*/ f313 f163 1"/>
                <a:gd name="f380" fmla="*/ f314 f164 1"/>
                <a:gd name="f381" fmla="*/ f315 f163 1"/>
                <a:gd name="f382" fmla="*/ f316 f164 1"/>
                <a:gd name="f383" fmla="*/ f317 f163 1"/>
                <a:gd name="f384" fmla="*/ f318 f164 1"/>
                <a:gd name="f385" fmla="*/ f319 f163 1"/>
                <a:gd name="f386" fmla="*/ f320 f164 1"/>
                <a:gd name="f387" fmla="*/ f321 f163 1"/>
                <a:gd name="f388" fmla="*/ f322 f164 1"/>
                <a:gd name="f389" fmla="*/ f323 f163 1"/>
                <a:gd name="f390" fmla="*/ f324 f164 1"/>
                <a:gd name="f391" fmla="*/ f325 f163 1"/>
                <a:gd name="f392" fmla="*/ f326 f164 1"/>
                <a:gd name="f393" fmla="*/ f327 f164 1"/>
                <a:gd name="f394" fmla="*/ f328 f163 1"/>
                <a:gd name="f395" fmla="*/ f329 f164 1"/>
                <a:gd name="f396" fmla="*/ f330 f163 1"/>
                <a:gd name="f397" fmla="*/ f331 f164 1"/>
                <a:gd name="f398" fmla="*/ f332 f163 1"/>
                <a:gd name="f399" fmla="*/ f333 f164 1"/>
                <a:gd name="f400" fmla="*/ f334 f163 1"/>
                <a:gd name="f401" fmla="*/ f335 f164 1"/>
                <a:gd name="f402" fmla="*/ f336 f163 1"/>
                <a:gd name="f403" fmla="*/ f337 f164 1"/>
                <a:gd name="f404" fmla="*/ f338 f163 1"/>
                <a:gd name="f405" fmla="*/ f339 f164 1"/>
                <a:gd name="f406" fmla="*/ f340 f163 1"/>
                <a:gd name="f407" fmla="*/ f341 f164 1"/>
                <a:gd name="f408" fmla="*/ f342 f163 1"/>
                <a:gd name="f409" fmla="*/ f343 f164 1"/>
                <a:gd name="f410" fmla="*/ f344 f163 1"/>
                <a:gd name="f411" fmla="*/ f345 f164 1"/>
                <a:gd name="f412" fmla="*/ f346 f163 1"/>
                <a:gd name="f413" fmla="*/ f347 f164 1"/>
                <a:gd name="f414" fmla="*/ f348 f163 1"/>
                <a:gd name="f415" fmla="*/ f349 f164 1"/>
                <a:gd name="f416" fmla="*/ f350 f163 1"/>
                <a:gd name="f417" fmla="*/ f351 f164 1"/>
                <a:gd name="f418" fmla="*/ f352 f163 1"/>
                <a:gd name="f419" fmla="*/ f353 f164 1"/>
                <a:gd name="f420" fmla="*/ f354 f163 1"/>
                <a:gd name="f421" fmla="*/ f355 f164 1"/>
                <a:gd name="f422" fmla="*/ f356 f163 1"/>
                <a:gd name="f423" fmla="*/ f357 f164 1"/>
                <a:gd name="f424" fmla="*/ f358 f163 1"/>
                <a:gd name="f425" fmla="*/ f359 f164 1"/>
                <a:gd name="f426" fmla="*/ f360 f163 1"/>
                <a:gd name="f427" fmla="*/ f361 f1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9">
                  <a:pos x="f366" y="f367"/>
                </a:cxn>
                <a:cxn ang="f299">
                  <a:pos x="f368" y="f367"/>
                </a:cxn>
                <a:cxn ang="f299">
                  <a:pos x="f369" y="f370"/>
                </a:cxn>
                <a:cxn ang="f299">
                  <a:pos x="f371" y="f372"/>
                </a:cxn>
                <a:cxn ang="f299">
                  <a:pos x="f373" y="f374"/>
                </a:cxn>
                <a:cxn ang="f299">
                  <a:pos x="f375" y="f376"/>
                </a:cxn>
                <a:cxn ang="f299">
                  <a:pos x="f377" y="f378"/>
                </a:cxn>
                <a:cxn ang="f299">
                  <a:pos x="f379" y="f380"/>
                </a:cxn>
                <a:cxn ang="f299">
                  <a:pos x="f381" y="f382"/>
                </a:cxn>
                <a:cxn ang="f299">
                  <a:pos x="f383" y="f384"/>
                </a:cxn>
                <a:cxn ang="f299">
                  <a:pos x="f385" y="f386"/>
                </a:cxn>
                <a:cxn ang="f299">
                  <a:pos x="f387" y="f388"/>
                </a:cxn>
                <a:cxn ang="f299">
                  <a:pos x="f389" y="f390"/>
                </a:cxn>
                <a:cxn ang="f299">
                  <a:pos x="f391" y="f392"/>
                </a:cxn>
                <a:cxn ang="f299">
                  <a:pos x="f391" y="f393"/>
                </a:cxn>
                <a:cxn ang="f299">
                  <a:pos x="f394" y="f395"/>
                </a:cxn>
                <a:cxn ang="f299">
                  <a:pos x="f396" y="f397"/>
                </a:cxn>
                <a:cxn ang="f299">
                  <a:pos x="f398" y="f399"/>
                </a:cxn>
                <a:cxn ang="f299">
                  <a:pos x="f400" y="f401"/>
                </a:cxn>
                <a:cxn ang="f299">
                  <a:pos x="f402" y="f403"/>
                </a:cxn>
                <a:cxn ang="f299">
                  <a:pos x="f404" y="f405"/>
                </a:cxn>
                <a:cxn ang="f299">
                  <a:pos x="f406" y="f407"/>
                </a:cxn>
                <a:cxn ang="f299">
                  <a:pos x="f408" y="f409"/>
                </a:cxn>
                <a:cxn ang="f299">
                  <a:pos x="f410" y="f411"/>
                </a:cxn>
                <a:cxn ang="f299">
                  <a:pos x="f412" y="f413"/>
                </a:cxn>
                <a:cxn ang="f299">
                  <a:pos x="f414" y="f415"/>
                </a:cxn>
                <a:cxn ang="f299">
                  <a:pos x="f416" y="f417"/>
                </a:cxn>
                <a:cxn ang="f299">
                  <a:pos x="f418" y="f419"/>
                </a:cxn>
                <a:cxn ang="f299">
                  <a:pos x="f420" y="f421"/>
                </a:cxn>
                <a:cxn ang="f299">
                  <a:pos x="f422" y="f423"/>
                </a:cxn>
                <a:cxn ang="f299">
                  <a:pos x="f424" y="f425"/>
                </a:cxn>
                <a:cxn ang="f299">
                  <a:pos x="f426" y="f427"/>
                </a:cxn>
              </a:cxnLst>
              <a:rect l="f362" t="f365" r="f363" b="f364"/>
              <a:pathLst>
                <a:path w="2514948" h="2170178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lnTo>
                    <a:pt x="f5" y="f7"/>
                  </a:lnTo>
                  <a:lnTo>
                    <a:pt x="f5" y="f71"/>
                  </a:lnTo>
                  <a:lnTo>
                    <a:pt x="f72" y="f73"/>
                  </a:ln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138" y="f139"/>
                  </a:cubicBezTo>
                  <a:cubicBezTo>
                    <a:pt x="f140" y="f141"/>
                    <a:pt x="f142" y="f143"/>
                    <a:pt x="f144" y="f145"/>
                  </a:cubicBezTo>
                  <a:lnTo>
                    <a:pt x="f146" y="f147"/>
                  </a:lnTo>
                  <a:lnTo>
                    <a:pt x="f148" y="f149"/>
                  </a:lnTo>
                  <a:cubicBezTo>
                    <a:pt x="f150" y="f151"/>
                    <a:pt x="f152" y="f153"/>
                    <a:pt x="f154" y="f155"/>
                  </a:cubicBezTo>
                  <a:cubicBezTo>
                    <a:pt x="f156" y="f157"/>
                    <a:pt x="f158" y="f159"/>
                    <a:pt x="f160" y="f161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23">
              <a:extLst>
                <a:ext uri="{FF2B5EF4-FFF2-40B4-BE49-F238E27FC236}">
                  <a16:creationId xmlns:a16="http://schemas.microsoft.com/office/drawing/2014/main" id="{4BD4BDAB-F5B2-1EC4-9620-00817745273B}"/>
                </a:ext>
              </a:extLst>
            </p:cNvPr>
            <p:cNvSpPr/>
            <p:nvPr/>
          </p:nvSpPr>
          <p:spPr>
            <a:xfrm flipH="1">
              <a:off x="8934748" y="0"/>
              <a:ext cx="3253682" cy="25421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3062"/>
                <a:gd name="f7" fmla="val 1947896"/>
                <a:gd name="f8" fmla="val 1896911"/>
                <a:gd name="f9" fmla="val 2435315"/>
                <a:gd name="f10" fmla="val 178165"/>
                <a:gd name="f11" fmla="val 2088122"/>
                <a:gd name="f12" fmla="val 1071812"/>
                <a:gd name="f13" fmla="val 1129732"/>
                <a:gd name="f14" fmla="val 1758033"/>
                <a:gd name="f15" fmla="val 93066"/>
                <a:gd name="f16" fmla="val 1935859"/>
                <a:gd name="f17" fmla="val 1404756"/>
                <a:gd name="f18" fmla="val 17392"/>
                <a:gd name="f19" fmla="val 1402364"/>
                <a:gd name="f20" fmla="val 167719"/>
                <a:gd name="f21" fmla="val 1375030"/>
                <a:gd name="f22" fmla="val 318070"/>
                <a:gd name="f23" fmla="val 1334398"/>
                <a:gd name="f24" fmla="val 464249"/>
                <a:gd name="f25" fmla="val 1281208"/>
                <a:gd name="f26" fmla="val 753480"/>
                <a:gd name="f27" fmla="val 1176081"/>
                <a:gd name="f28" fmla="val 1028869"/>
                <a:gd name="f29" fmla="val 1021346"/>
                <a:gd name="f30" fmla="val 1260556"/>
                <a:gd name="f31" fmla="val 833835"/>
                <a:gd name="f32" fmla="val 1491960"/>
                <a:gd name="f33" fmla="val 646594"/>
                <a:gd name="f34" fmla="val 1681177"/>
                <a:gd name="f35" fmla="val 425056"/>
                <a:gd name="f36" fmla="val 1807924"/>
                <a:gd name="f37" fmla="val 193222"/>
                <a:gd name="f38" fmla="val 1832328"/>
                <a:gd name="f39" fmla="val 148578"/>
                <a:gd name="f40" fmla="val 1854477"/>
                <a:gd name="f41" fmla="val 103599"/>
                <a:gd name="f42" fmla="val 1874357"/>
                <a:gd name="f43" fmla="val 58333"/>
                <a:gd name="f44" fmla="+- 0 0 -90"/>
                <a:gd name="f45" fmla="*/ f3 1 2493062"/>
                <a:gd name="f46" fmla="*/ f4 1 1947896"/>
                <a:gd name="f47" fmla="+- f7 0 f5"/>
                <a:gd name="f48" fmla="+- f6 0 f5"/>
                <a:gd name="f49" fmla="*/ f44 f0 1"/>
                <a:gd name="f50" fmla="*/ f48 1 2493062"/>
                <a:gd name="f51" fmla="*/ f47 1 1947896"/>
                <a:gd name="f52" fmla="*/ 1896911 f48 1"/>
                <a:gd name="f53" fmla="*/ 0 f47 1"/>
                <a:gd name="f54" fmla="*/ 2493062 f48 1"/>
                <a:gd name="f55" fmla="*/ 2435315 f48 1"/>
                <a:gd name="f56" fmla="*/ 178165 f47 1"/>
                <a:gd name="f57" fmla="*/ 93066 f48 1"/>
                <a:gd name="f58" fmla="*/ 1935859 f47 1"/>
                <a:gd name="f59" fmla="*/ 0 f48 1"/>
                <a:gd name="f60" fmla="*/ 1947896 f47 1"/>
                <a:gd name="f61" fmla="*/ 1404756 f47 1"/>
                <a:gd name="f62" fmla="*/ 17392 f48 1"/>
                <a:gd name="f63" fmla="*/ 1402364 f47 1"/>
                <a:gd name="f64" fmla="*/ 464249 f48 1"/>
                <a:gd name="f65" fmla="*/ 1281208 f47 1"/>
                <a:gd name="f66" fmla="*/ 1260556 f48 1"/>
                <a:gd name="f67" fmla="*/ 833835 f47 1"/>
                <a:gd name="f68" fmla="*/ 1807924 f48 1"/>
                <a:gd name="f69" fmla="*/ 193222 f47 1"/>
                <a:gd name="f70" fmla="*/ 1874357 f48 1"/>
                <a:gd name="f71" fmla="*/ 58333 f47 1"/>
                <a:gd name="f72" fmla="*/ f49 1 f2"/>
                <a:gd name="f73" fmla="*/ f52 1 2493062"/>
                <a:gd name="f74" fmla="*/ f53 1 1947896"/>
                <a:gd name="f75" fmla="*/ f54 1 2493062"/>
                <a:gd name="f76" fmla="*/ f55 1 2493062"/>
                <a:gd name="f77" fmla="*/ f56 1 1947896"/>
                <a:gd name="f78" fmla="*/ f57 1 2493062"/>
                <a:gd name="f79" fmla="*/ f58 1 1947896"/>
                <a:gd name="f80" fmla="*/ f59 1 2493062"/>
                <a:gd name="f81" fmla="*/ f60 1 1947896"/>
                <a:gd name="f82" fmla="*/ f61 1 1947896"/>
                <a:gd name="f83" fmla="*/ f62 1 2493062"/>
                <a:gd name="f84" fmla="*/ f63 1 1947896"/>
                <a:gd name="f85" fmla="*/ f64 1 2493062"/>
                <a:gd name="f86" fmla="*/ f65 1 1947896"/>
                <a:gd name="f87" fmla="*/ f66 1 2493062"/>
                <a:gd name="f88" fmla="*/ f67 1 1947896"/>
                <a:gd name="f89" fmla="*/ f68 1 2493062"/>
                <a:gd name="f90" fmla="*/ f69 1 1947896"/>
                <a:gd name="f91" fmla="*/ f70 1 2493062"/>
                <a:gd name="f92" fmla="*/ f71 1 1947896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3062" h="194789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5" name="Freeform: Shape 24">
              <a:extLst>
                <a:ext uri="{FF2B5EF4-FFF2-40B4-BE49-F238E27FC236}">
                  <a16:creationId xmlns:a16="http://schemas.microsoft.com/office/drawing/2014/main" id="{48033EAA-0361-B976-4C55-F98DF4DACA43}"/>
                </a:ext>
              </a:extLst>
            </p:cNvPr>
            <p:cNvSpPr/>
            <p:nvPr/>
          </p:nvSpPr>
          <p:spPr>
            <a:xfrm flipH="1">
              <a:off x="8924278" y="5422"/>
              <a:ext cx="3264161" cy="257456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01089"/>
                <a:gd name="f7" fmla="val 1972702"/>
                <a:gd name="f8" fmla="val 2318728"/>
                <a:gd name="f9" fmla="val 2453909"/>
                <a:gd name="f10" fmla="val 167837"/>
                <a:gd name="f11" fmla="val 2427555"/>
                <a:gd name="f12" fmla="val 244153"/>
                <a:gd name="f13" fmla="val 2396627"/>
                <a:gd name="f14" fmla="val 319103"/>
                <a:gd name="f15" fmla="val 2361125"/>
                <a:gd name="f16" fmla="val 392084"/>
                <a:gd name="f17" fmla="val 2218453"/>
                <a:gd name="f18" fmla="val 684005"/>
                <a:gd name="f19" fmla="val 2011698"/>
                <a:gd name="f20" fmla="val 945211"/>
                <a:gd name="f21" fmla="val 1768255"/>
                <a:gd name="f22" fmla="val 1167644"/>
                <a:gd name="f23" fmla="val 1646250"/>
                <a:gd name="f24" fmla="val 1278860"/>
                <a:gd name="f25" fmla="val 1514385"/>
                <a:gd name="f26" fmla="val 1380316"/>
                <a:gd name="f27" fmla="val 1375125"/>
                <a:gd name="f28" fmla="val 1471474"/>
                <a:gd name="f29" fmla="val 1235677"/>
                <a:gd name="f30" fmla="val 1562542"/>
                <a:gd name="f31" fmla="val 1088928"/>
                <a:gd name="f32" fmla="val 1643672"/>
                <a:gd name="f33" fmla="val 935735"/>
                <a:gd name="f34" fmla="val 1712713"/>
                <a:gd name="f35" fmla="val 705659"/>
                <a:gd name="f36" fmla="val 1815533"/>
                <a:gd name="f37" fmla="val 462359"/>
                <a:gd name="f38" fmla="val 1892212"/>
                <a:gd name="f39" fmla="val 212353"/>
                <a:gd name="f40" fmla="val 1940294"/>
                <a:gd name="f41" fmla="val 1732181"/>
                <a:gd name="f42" fmla="val 161195"/>
                <a:gd name="f43" fmla="val 1706590"/>
                <a:gd name="f44" fmla="val 237638"/>
                <a:gd name="f45" fmla="val 1691378"/>
                <a:gd name="f46" fmla="val 313477"/>
                <a:gd name="f47" fmla="val 1673222"/>
                <a:gd name="f48" fmla="val 388463"/>
                <a:gd name="f49" fmla="val 1652268"/>
                <a:gd name="f50" fmla="val 538529"/>
                <a:gd name="f51" fmla="val 1610539"/>
                <a:gd name="f52" fmla="val 684898"/>
                <a:gd name="f53" fmla="val 1556543"/>
                <a:gd name="f54" fmla="val 826716"/>
                <a:gd name="f55" fmla="val 1493950"/>
                <a:gd name="f56" fmla="val 1111207"/>
                <a:gd name="f57" fmla="val 1370107"/>
                <a:gd name="f58" fmla="val 1376832"/>
                <a:gd name="f59" fmla="val 1205881"/>
                <a:gd name="f60" fmla="val 1609847"/>
                <a:gd name="f61" fmla="val 1007535"/>
                <a:gd name="f62" fmla="val 1725975"/>
                <a:gd name="f63" fmla="val 908049"/>
                <a:gd name="f64" fmla="val 1833571"/>
                <a:gd name="f65" fmla="val 799519"/>
                <a:gd name="f66" fmla="val 1929982"/>
                <a:gd name="f67" fmla="val 682930"/>
                <a:gd name="f68" fmla="val 2026581"/>
                <a:gd name="f69" fmla="val 566520"/>
                <a:gd name="f70" fmla="val 2111806"/>
                <a:gd name="f71" fmla="val 441692"/>
                <a:gd name="f72" fmla="val 2183093"/>
                <a:gd name="f73" fmla="val 310149"/>
                <a:gd name="f74" fmla="val 2218738"/>
                <a:gd name="f75" fmla="val 244422"/>
                <a:gd name="f76" fmla="val 2251396"/>
                <a:gd name="f77" fmla="val 177150"/>
                <a:gd name="f78" fmla="val 2280286"/>
                <a:gd name="f79" fmla="val 108435"/>
                <a:gd name="f80" fmla="+- 0 0 -90"/>
                <a:gd name="f81" fmla="*/ f3 1 2501089"/>
                <a:gd name="f82" fmla="*/ f4 1 1972702"/>
                <a:gd name="f83" fmla="+- f7 0 f5"/>
                <a:gd name="f84" fmla="+- f6 0 f5"/>
                <a:gd name="f85" fmla="*/ f80 f0 1"/>
                <a:gd name="f86" fmla="*/ f84 1 2501089"/>
                <a:gd name="f87" fmla="*/ f83 1 1972702"/>
                <a:gd name="f88" fmla="*/ 2318728 f84 1"/>
                <a:gd name="f89" fmla="*/ 0 f83 1"/>
                <a:gd name="f90" fmla="*/ 2501089 f84 1"/>
                <a:gd name="f91" fmla="*/ 2453909 f84 1"/>
                <a:gd name="f92" fmla="*/ 167837 f83 1"/>
                <a:gd name="f93" fmla="*/ 2361125 f84 1"/>
                <a:gd name="f94" fmla="*/ 392084 f83 1"/>
                <a:gd name="f95" fmla="*/ 1768255 f84 1"/>
                <a:gd name="f96" fmla="*/ 1167644 f83 1"/>
                <a:gd name="f97" fmla="*/ 1375125 f84 1"/>
                <a:gd name="f98" fmla="*/ 1471474 f83 1"/>
                <a:gd name="f99" fmla="*/ 935735 f84 1"/>
                <a:gd name="f100" fmla="*/ 1712713 f83 1"/>
                <a:gd name="f101" fmla="*/ 212353 f84 1"/>
                <a:gd name="f102" fmla="*/ 1940294 f83 1"/>
                <a:gd name="f103" fmla="*/ 0 f84 1"/>
                <a:gd name="f104" fmla="*/ 1972702 f83 1"/>
                <a:gd name="f105" fmla="*/ 1732181 f83 1"/>
                <a:gd name="f106" fmla="*/ 161195 f84 1"/>
                <a:gd name="f107" fmla="*/ 1706590 f83 1"/>
                <a:gd name="f108" fmla="*/ 388463 f84 1"/>
                <a:gd name="f109" fmla="*/ 1652268 f83 1"/>
                <a:gd name="f110" fmla="*/ 826716 f84 1"/>
                <a:gd name="f111" fmla="*/ 1493950 f83 1"/>
                <a:gd name="f112" fmla="*/ 1609847 f84 1"/>
                <a:gd name="f113" fmla="*/ 1007535 f83 1"/>
                <a:gd name="f114" fmla="*/ 1929982 f84 1"/>
                <a:gd name="f115" fmla="*/ 682930 f83 1"/>
                <a:gd name="f116" fmla="*/ 2183093 f84 1"/>
                <a:gd name="f117" fmla="*/ 310149 f83 1"/>
                <a:gd name="f118" fmla="*/ 2280286 f84 1"/>
                <a:gd name="f119" fmla="*/ 108435 f83 1"/>
                <a:gd name="f120" fmla="*/ f85 1 f2"/>
                <a:gd name="f121" fmla="*/ f88 1 2501089"/>
                <a:gd name="f122" fmla="*/ f89 1 1972702"/>
                <a:gd name="f123" fmla="*/ f90 1 2501089"/>
                <a:gd name="f124" fmla="*/ f91 1 2501089"/>
                <a:gd name="f125" fmla="*/ f92 1 1972702"/>
                <a:gd name="f126" fmla="*/ f93 1 2501089"/>
                <a:gd name="f127" fmla="*/ f94 1 1972702"/>
                <a:gd name="f128" fmla="*/ f95 1 2501089"/>
                <a:gd name="f129" fmla="*/ f96 1 1972702"/>
                <a:gd name="f130" fmla="*/ f97 1 2501089"/>
                <a:gd name="f131" fmla="*/ f98 1 1972702"/>
                <a:gd name="f132" fmla="*/ f99 1 2501089"/>
                <a:gd name="f133" fmla="*/ f100 1 1972702"/>
                <a:gd name="f134" fmla="*/ f101 1 2501089"/>
                <a:gd name="f135" fmla="*/ f102 1 1972702"/>
                <a:gd name="f136" fmla="*/ f103 1 2501089"/>
                <a:gd name="f137" fmla="*/ f104 1 1972702"/>
                <a:gd name="f138" fmla="*/ f105 1 1972702"/>
                <a:gd name="f139" fmla="*/ f106 1 2501089"/>
                <a:gd name="f140" fmla="*/ f107 1 1972702"/>
                <a:gd name="f141" fmla="*/ f108 1 2501089"/>
                <a:gd name="f142" fmla="*/ f109 1 1972702"/>
                <a:gd name="f143" fmla="*/ f110 1 2501089"/>
                <a:gd name="f144" fmla="*/ f111 1 1972702"/>
                <a:gd name="f145" fmla="*/ f112 1 2501089"/>
                <a:gd name="f146" fmla="*/ f113 1 1972702"/>
                <a:gd name="f147" fmla="*/ f114 1 2501089"/>
                <a:gd name="f148" fmla="*/ f115 1 1972702"/>
                <a:gd name="f149" fmla="*/ f116 1 2501089"/>
                <a:gd name="f150" fmla="*/ f117 1 1972702"/>
                <a:gd name="f151" fmla="*/ f118 1 2501089"/>
                <a:gd name="f152" fmla="*/ f119 1 1972702"/>
                <a:gd name="f153" fmla="*/ f5 1 f86"/>
                <a:gd name="f154" fmla="*/ f6 1 f86"/>
                <a:gd name="f155" fmla="*/ f5 1 f87"/>
                <a:gd name="f156" fmla="*/ f7 1 f87"/>
                <a:gd name="f157" fmla="+- f120 0 f1"/>
                <a:gd name="f158" fmla="*/ f121 1 f86"/>
                <a:gd name="f159" fmla="*/ f122 1 f87"/>
                <a:gd name="f160" fmla="*/ f123 1 f86"/>
                <a:gd name="f161" fmla="*/ f124 1 f86"/>
                <a:gd name="f162" fmla="*/ f125 1 f87"/>
                <a:gd name="f163" fmla="*/ f126 1 f86"/>
                <a:gd name="f164" fmla="*/ f127 1 f87"/>
                <a:gd name="f165" fmla="*/ f128 1 f86"/>
                <a:gd name="f166" fmla="*/ f129 1 f87"/>
                <a:gd name="f167" fmla="*/ f130 1 f86"/>
                <a:gd name="f168" fmla="*/ f131 1 f87"/>
                <a:gd name="f169" fmla="*/ f132 1 f86"/>
                <a:gd name="f170" fmla="*/ f133 1 f87"/>
                <a:gd name="f171" fmla="*/ f134 1 f86"/>
                <a:gd name="f172" fmla="*/ f135 1 f87"/>
                <a:gd name="f173" fmla="*/ f136 1 f86"/>
                <a:gd name="f174" fmla="*/ f137 1 f87"/>
                <a:gd name="f175" fmla="*/ f138 1 f87"/>
                <a:gd name="f176" fmla="*/ f139 1 f86"/>
                <a:gd name="f177" fmla="*/ f140 1 f87"/>
                <a:gd name="f178" fmla="*/ f141 1 f86"/>
                <a:gd name="f179" fmla="*/ f142 1 f87"/>
                <a:gd name="f180" fmla="*/ f143 1 f86"/>
                <a:gd name="f181" fmla="*/ f144 1 f87"/>
                <a:gd name="f182" fmla="*/ f145 1 f86"/>
                <a:gd name="f183" fmla="*/ f146 1 f87"/>
                <a:gd name="f184" fmla="*/ f147 1 f86"/>
                <a:gd name="f185" fmla="*/ f148 1 f87"/>
                <a:gd name="f186" fmla="*/ f149 1 f86"/>
                <a:gd name="f187" fmla="*/ f150 1 f87"/>
                <a:gd name="f188" fmla="*/ f151 1 f86"/>
                <a:gd name="f189" fmla="*/ f152 1 f87"/>
                <a:gd name="f190" fmla="*/ f153 f81 1"/>
                <a:gd name="f191" fmla="*/ f154 f81 1"/>
                <a:gd name="f192" fmla="*/ f156 f82 1"/>
                <a:gd name="f193" fmla="*/ f155 f82 1"/>
                <a:gd name="f194" fmla="*/ f158 f81 1"/>
                <a:gd name="f195" fmla="*/ f159 f82 1"/>
                <a:gd name="f196" fmla="*/ f160 f81 1"/>
                <a:gd name="f197" fmla="*/ f161 f81 1"/>
                <a:gd name="f198" fmla="*/ f162 f82 1"/>
                <a:gd name="f199" fmla="*/ f163 f81 1"/>
                <a:gd name="f200" fmla="*/ f164 f82 1"/>
                <a:gd name="f201" fmla="*/ f165 f81 1"/>
                <a:gd name="f202" fmla="*/ f166 f82 1"/>
                <a:gd name="f203" fmla="*/ f167 f81 1"/>
                <a:gd name="f204" fmla="*/ f168 f82 1"/>
                <a:gd name="f205" fmla="*/ f169 f81 1"/>
                <a:gd name="f206" fmla="*/ f170 f82 1"/>
                <a:gd name="f207" fmla="*/ f171 f81 1"/>
                <a:gd name="f208" fmla="*/ f172 f82 1"/>
                <a:gd name="f209" fmla="*/ f173 f81 1"/>
                <a:gd name="f210" fmla="*/ f174 f82 1"/>
                <a:gd name="f211" fmla="*/ f175 f82 1"/>
                <a:gd name="f212" fmla="*/ f176 f81 1"/>
                <a:gd name="f213" fmla="*/ f177 f82 1"/>
                <a:gd name="f214" fmla="*/ f178 f81 1"/>
                <a:gd name="f215" fmla="*/ f179 f82 1"/>
                <a:gd name="f216" fmla="*/ f180 f81 1"/>
                <a:gd name="f217" fmla="*/ f181 f82 1"/>
                <a:gd name="f218" fmla="*/ f182 f81 1"/>
                <a:gd name="f219" fmla="*/ f183 f82 1"/>
                <a:gd name="f220" fmla="*/ f184 f81 1"/>
                <a:gd name="f221" fmla="*/ f185 f82 1"/>
                <a:gd name="f222" fmla="*/ f186 f81 1"/>
                <a:gd name="f223" fmla="*/ f187 f82 1"/>
                <a:gd name="f224" fmla="*/ f188 f81 1"/>
                <a:gd name="f225" fmla="*/ f189 f8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7">
                  <a:pos x="f194" y="f195"/>
                </a:cxn>
                <a:cxn ang="f157">
                  <a:pos x="f196" y="f195"/>
                </a:cxn>
                <a:cxn ang="f157">
                  <a:pos x="f197" y="f198"/>
                </a:cxn>
                <a:cxn ang="f157">
                  <a:pos x="f199" y="f200"/>
                </a:cxn>
                <a:cxn ang="f157">
                  <a:pos x="f201" y="f202"/>
                </a:cxn>
                <a:cxn ang="f157">
                  <a:pos x="f203" y="f204"/>
                </a:cxn>
                <a:cxn ang="f157">
                  <a:pos x="f205" y="f206"/>
                </a:cxn>
                <a:cxn ang="f157">
                  <a:pos x="f207" y="f208"/>
                </a:cxn>
                <a:cxn ang="f157">
                  <a:pos x="f209" y="f210"/>
                </a:cxn>
                <a:cxn ang="f157">
                  <a:pos x="f209" y="f211"/>
                </a:cxn>
                <a:cxn ang="f157">
                  <a:pos x="f212" y="f213"/>
                </a:cxn>
                <a:cxn ang="f157">
                  <a:pos x="f214" y="f215"/>
                </a:cxn>
                <a:cxn ang="f157">
                  <a:pos x="f216" y="f217"/>
                </a:cxn>
                <a:cxn ang="f157">
                  <a:pos x="f218" y="f219"/>
                </a:cxn>
                <a:cxn ang="f157">
                  <a:pos x="f220" y="f221"/>
                </a:cxn>
                <a:cxn ang="f157">
                  <a:pos x="f222" y="f223"/>
                </a:cxn>
                <a:cxn ang="f157">
                  <a:pos x="f224" y="f225"/>
                </a:cxn>
              </a:cxnLst>
              <a:rect l="f190" t="f193" r="f191" b="f192"/>
              <a:pathLst>
                <a:path w="2501089" h="1972702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lnTo>
                    <a:pt x="f5" y="f7"/>
                  </a:lnTo>
                  <a:lnTo>
                    <a:pt x="f5" y="f41"/>
                  </a:lnTo>
                  <a:lnTo>
                    <a:pt x="f42" y="f43"/>
                  </a:ln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6" name="Freeform: Shape 25">
              <a:extLst>
                <a:ext uri="{FF2B5EF4-FFF2-40B4-BE49-F238E27FC236}">
                  <a16:creationId xmlns:a16="http://schemas.microsoft.com/office/drawing/2014/main" id="{006999C3-A2B3-915E-31B4-4545854B88CD}"/>
                </a:ext>
              </a:extLst>
            </p:cNvPr>
            <p:cNvSpPr/>
            <p:nvPr/>
          </p:nvSpPr>
          <p:spPr>
            <a:xfrm flipH="1">
              <a:off x="8936513" y="5422"/>
              <a:ext cx="3251130" cy="25366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1105"/>
                <a:gd name="f7" fmla="val 1943661"/>
                <a:gd name="f8" fmla="val 1995408"/>
                <a:gd name="f9" fmla="val 2434705"/>
                <a:gd name="f10" fmla="val 174009"/>
                <a:gd name="f11" fmla="val 2087512"/>
                <a:gd name="f12" fmla="val 1067655"/>
                <a:gd name="f13" fmla="val 1129122"/>
                <a:gd name="f14" fmla="val 1753877"/>
                <a:gd name="f15" fmla="val 92457"/>
                <a:gd name="f16" fmla="val 1931703"/>
                <a:gd name="f17" fmla="val 1491489"/>
                <a:gd name="f18" fmla="val 34107"/>
                <a:gd name="f19" fmla="val 1486836"/>
                <a:gd name="f20" fmla="val 189055"/>
                <a:gd name="f21" fmla="val 1458696"/>
                <a:gd name="f22" fmla="val 343908"/>
                <a:gd name="f23" fmla="val 1416565"/>
                <a:gd name="f24" fmla="val 497577"/>
                <a:gd name="f25" fmla="val 1360598"/>
                <a:gd name="f26" fmla="val 796856"/>
                <a:gd name="f27" fmla="val 1251889"/>
                <a:gd name="f28" fmla="val 1081725"/>
                <a:gd name="f29" fmla="val 1091781"/>
                <a:gd name="f30" fmla="val 1321566"/>
                <a:gd name="f31" fmla="val 897645"/>
                <a:gd name="f32" fmla="val 1565577"/>
                <a:gd name="f33" fmla="val 700195"/>
                <a:gd name="f34" fmla="val 1757355"/>
                <a:gd name="f35" fmla="val 475523"/>
                <a:gd name="f36" fmla="val 1891495"/>
                <a:gd name="f37" fmla="val 230078"/>
                <a:gd name="f38" fmla="val 1917197"/>
                <a:gd name="f39" fmla="val 183033"/>
                <a:gd name="f40" fmla="val 1940526"/>
                <a:gd name="f41" fmla="val 135619"/>
                <a:gd name="f42" fmla="val 1961469"/>
                <a:gd name="f43" fmla="val 87885"/>
                <a:gd name="f44" fmla="+- 0 0 -90"/>
                <a:gd name="f45" fmla="*/ f3 1 2491105"/>
                <a:gd name="f46" fmla="*/ f4 1 1943661"/>
                <a:gd name="f47" fmla="+- f7 0 f5"/>
                <a:gd name="f48" fmla="+- f6 0 f5"/>
                <a:gd name="f49" fmla="*/ f44 f0 1"/>
                <a:gd name="f50" fmla="*/ f48 1 2491105"/>
                <a:gd name="f51" fmla="*/ f47 1 1943661"/>
                <a:gd name="f52" fmla="*/ 1995408 f48 1"/>
                <a:gd name="f53" fmla="*/ 0 f47 1"/>
                <a:gd name="f54" fmla="*/ 2491105 f48 1"/>
                <a:gd name="f55" fmla="*/ 2434705 f48 1"/>
                <a:gd name="f56" fmla="*/ 174009 f47 1"/>
                <a:gd name="f57" fmla="*/ 92457 f48 1"/>
                <a:gd name="f58" fmla="*/ 1931703 f47 1"/>
                <a:gd name="f59" fmla="*/ 0 f48 1"/>
                <a:gd name="f60" fmla="*/ 1943661 f47 1"/>
                <a:gd name="f61" fmla="*/ 1491489 f47 1"/>
                <a:gd name="f62" fmla="*/ 34107 f48 1"/>
                <a:gd name="f63" fmla="*/ 1486836 f47 1"/>
                <a:gd name="f64" fmla="*/ 497577 f48 1"/>
                <a:gd name="f65" fmla="*/ 1360598 f47 1"/>
                <a:gd name="f66" fmla="*/ 1321566 f48 1"/>
                <a:gd name="f67" fmla="*/ 897645 f47 1"/>
                <a:gd name="f68" fmla="*/ 1891495 f48 1"/>
                <a:gd name="f69" fmla="*/ 230078 f47 1"/>
                <a:gd name="f70" fmla="*/ 1961469 f48 1"/>
                <a:gd name="f71" fmla="*/ 87885 f47 1"/>
                <a:gd name="f72" fmla="*/ f49 1 f2"/>
                <a:gd name="f73" fmla="*/ f52 1 2491105"/>
                <a:gd name="f74" fmla="*/ f53 1 1943661"/>
                <a:gd name="f75" fmla="*/ f54 1 2491105"/>
                <a:gd name="f76" fmla="*/ f55 1 2491105"/>
                <a:gd name="f77" fmla="*/ f56 1 1943661"/>
                <a:gd name="f78" fmla="*/ f57 1 2491105"/>
                <a:gd name="f79" fmla="*/ f58 1 1943661"/>
                <a:gd name="f80" fmla="*/ f59 1 2491105"/>
                <a:gd name="f81" fmla="*/ f60 1 1943661"/>
                <a:gd name="f82" fmla="*/ f61 1 1943661"/>
                <a:gd name="f83" fmla="*/ f62 1 2491105"/>
                <a:gd name="f84" fmla="*/ f63 1 1943661"/>
                <a:gd name="f85" fmla="*/ f64 1 2491105"/>
                <a:gd name="f86" fmla="*/ f65 1 1943661"/>
                <a:gd name="f87" fmla="*/ f66 1 2491105"/>
                <a:gd name="f88" fmla="*/ f67 1 1943661"/>
                <a:gd name="f89" fmla="*/ f68 1 2491105"/>
                <a:gd name="f90" fmla="*/ f69 1 1943661"/>
                <a:gd name="f91" fmla="*/ f70 1 2491105"/>
                <a:gd name="f92" fmla="*/ f71 1 1943661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1105" h="1943661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28D438A4-AE3E-8215-DB5C-6C31940D2B6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80AA748A-78DE-121E-5626-719774186BCC}"/>
              </a:ext>
            </a:extLst>
          </p:cNvPr>
          <p:cNvSpPr>
            <a:spLocks noMove="1" noResize="1"/>
          </p:cNvSpPr>
          <p:nvPr/>
        </p:nvSpPr>
        <p:spPr>
          <a:xfrm>
            <a:off x="301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76FC3B9-5423-F4EA-87B3-DCEF5A7CD6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6144" y="539239"/>
            <a:ext cx="10579397" cy="1299408"/>
          </a:xfrm>
        </p:spPr>
        <p:txBody>
          <a:bodyPr/>
          <a:lstStyle/>
          <a:p>
            <a:pPr lvl="0"/>
            <a:r>
              <a:rPr lang="en-GB" sz="3600">
                <a:solidFill>
                  <a:srgbClr val="0E2841"/>
                </a:solidFill>
                <a:highlight>
                  <a:srgbClr val="FFFF00"/>
                </a:highlight>
                <a:latin typeface="Arial Black" pitchFamily="34"/>
              </a:rPr>
              <a:t>Conclusion </a:t>
            </a:r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A4505633-477F-3FAB-BAC9-3352802E0FE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909264" y="1633081"/>
            <a:ext cx="6074231" cy="4774420"/>
          </a:xfrm>
        </p:spPr>
        <p:txBody>
          <a:bodyPr anchor="ctr"/>
          <a:lstStyle/>
          <a:p>
            <a:pPr marL="0" lvl="0" indent="0">
              <a:lnSpc>
                <a:spcPct val="80000"/>
              </a:lnSpc>
              <a:buNone/>
            </a:pPr>
            <a:r>
              <a:rPr lang="en-GB" sz="1600">
                <a:solidFill>
                  <a:srgbClr val="00B050"/>
                </a:solidFill>
                <a:latin typeface="Arial Black" pitchFamily="34"/>
              </a:rPr>
              <a:t>Key Takeaways:</a:t>
            </a:r>
          </a:p>
          <a:p>
            <a:pPr lvl="0">
              <a:lnSpc>
                <a:spcPct val="80000"/>
              </a:lnSpc>
            </a:pPr>
            <a:r>
              <a:rPr lang="en-GB" sz="1600">
                <a:solidFill>
                  <a:srgbClr val="00B050"/>
                </a:solidFill>
                <a:latin typeface="Arial Black" pitchFamily="34"/>
              </a:rPr>
              <a:t>TikTok offers a dynamic platform for Nike to engage with its target audience effectively.</a:t>
            </a:r>
          </a:p>
          <a:p>
            <a:pPr lvl="0">
              <a:lnSpc>
                <a:spcPct val="80000"/>
              </a:lnSpc>
            </a:pPr>
            <a:r>
              <a:rPr lang="en-GB" sz="1600">
                <a:solidFill>
                  <a:srgbClr val="00B050"/>
                </a:solidFill>
                <a:latin typeface="Arial Black" pitchFamily="34"/>
              </a:rPr>
              <a:t>Nike's choice of TikTok is based on its popularity among the target demographic, high engagement rates, and alignment with the brand's marketing goals.</a:t>
            </a:r>
          </a:p>
          <a:p>
            <a:pPr lvl="0">
              <a:lnSpc>
                <a:spcPct val="80000"/>
              </a:lnSpc>
            </a:pPr>
            <a:r>
              <a:rPr lang="en-GB" sz="1600">
                <a:solidFill>
                  <a:srgbClr val="00B050"/>
                </a:solidFill>
                <a:latin typeface="Arial Black" pitchFamily="34"/>
              </a:rPr>
              <a:t>The presented TikTok campaign exemplifies Nike's approach to leverage the platform's features for marketing success.</a:t>
            </a:r>
          </a:p>
          <a:p>
            <a:pPr marL="0" lvl="0" indent="0">
              <a:lnSpc>
                <a:spcPct val="80000"/>
              </a:lnSpc>
              <a:buNone/>
            </a:pPr>
            <a:r>
              <a:rPr lang="en-GB" sz="1600">
                <a:solidFill>
                  <a:srgbClr val="00B050"/>
                </a:solidFill>
                <a:latin typeface="Arial Black" pitchFamily="34"/>
              </a:rPr>
              <a:t>In Closing:</a:t>
            </a:r>
          </a:p>
          <a:p>
            <a:pPr lvl="0">
              <a:lnSpc>
                <a:spcPct val="80000"/>
              </a:lnSpc>
            </a:pPr>
            <a:r>
              <a:rPr lang="en-GB" sz="1600">
                <a:solidFill>
                  <a:srgbClr val="00B050"/>
                </a:solidFill>
                <a:latin typeface="Arial Black" pitchFamily="34"/>
              </a:rPr>
              <a:t>By harnessing TikTok's potential, Nike is poised to achieve its marketing objectives, including increased brand visibility, engagement, and revenue.</a:t>
            </a:r>
          </a:p>
          <a:p>
            <a:pPr lvl="0">
              <a:lnSpc>
                <a:spcPct val="80000"/>
              </a:lnSpc>
            </a:pPr>
            <a:r>
              <a:rPr lang="en-GB" sz="1600">
                <a:solidFill>
                  <a:srgbClr val="00B050"/>
                </a:solidFill>
                <a:latin typeface="Arial Black" pitchFamily="34"/>
              </a:rPr>
              <a:t>We look forward to a successful TikTok campaign that resonates with our audience and strengthens Nike's brand presence among younger consumers.</a:t>
            </a:r>
            <a:endParaRPr lang="en-US" sz="1600">
              <a:solidFill>
                <a:srgbClr val="00B050"/>
              </a:solidFill>
              <a:latin typeface="Arial Black" pitchFamily="34"/>
            </a:endParaRPr>
          </a:p>
        </p:txBody>
      </p:sp>
      <p:grpSp>
        <p:nvGrpSpPr>
          <p:cNvPr id="6" name="Group 15">
            <a:extLst>
              <a:ext uri="{FF2B5EF4-FFF2-40B4-BE49-F238E27FC236}">
                <a16:creationId xmlns:a16="http://schemas.microsoft.com/office/drawing/2014/main" id="{C3A61830-5E25-EF24-BCE0-71EA3D6D8AB4}"/>
              </a:ext>
            </a:extLst>
          </p:cNvPr>
          <p:cNvGrpSpPr/>
          <p:nvPr/>
        </p:nvGrpSpPr>
        <p:grpSpPr>
          <a:xfrm>
            <a:off x="301" y="3796553"/>
            <a:ext cx="2297265" cy="3061446"/>
            <a:chOff x="301" y="3796553"/>
            <a:chExt cx="2297265" cy="3061446"/>
          </a:xfrm>
        </p:grpSpPr>
        <p:sp>
          <p:nvSpPr>
            <p:cNvPr id="7" name="Freeform: Shape 16">
              <a:extLst>
                <a:ext uri="{FF2B5EF4-FFF2-40B4-BE49-F238E27FC236}">
                  <a16:creationId xmlns:a16="http://schemas.microsoft.com/office/drawing/2014/main" id="{D1E9043A-B390-EEB8-A154-5BA31561DEBF}"/>
                </a:ext>
              </a:extLst>
            </p:cNvPr>
            <p:cNvSpPr/>
            <p:nvPr/>
          </p:nvSpPr>
          <p:spPr>
            <a:xfrm rot="16200004">
              <a:off x="-463656" y="4273970"/>
              <a:ext cx="3047503" cy="21195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59"/>
                <a:gd name="f8" fmla="val 3203055"/>
                <a:gd name="f9" fmla="val 3801025"/>
                <a:gd name="f10" fmla="val 214243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3"/>
                <a:gd name="f18" fmla="val 53389"/>
                <a:gd name="f19" fmla="val 2605041"/>
                <a:gd name="f20" fmla="val 2593136"/>
                <a:gd name="f21" fmla="val 1994836"/>
                <a:gd name="f22" fmla="val 159710"/>
                <a:gd name="f23" fmla="val 2035054"/>
                <a:gd name="f24" fmla="val 295467"/>
                <a:gd name="f25" fmla="val 2061726"/>
                <a:gd name="f26" fmla="val 438268"/>
                <a:gd name="f27" fmla="val 2075152"/>
                <a:gd name="f28" fmla="val 901731"/>
                <a:gd name="f29" fmla="val 1234490"/>
                <a:gd name="f30" fmla="val 2014697"/>
                <a:gd name="f31" fmla="val 1549283"/>
                <a:gd name="f32" fmla="val 1900153"/>
                <a:gd name="f33" fmla="val 1860709"/>
                <a:gd name="f34" fmla="val 1786959"/>
                <a:gd name="f35" fmla="val 2157231"/>
                <a:gd name="f36" fmla="val 1620350"/>
                <a:gd name="f37" fmla="val 2406698"/>
                <a:gd name="f38" fmla="val 1418450"/>
                <a:gd name="f39" fmla="val 2655859"/>
                <a:gd name="f40" fmla="val 1216840"/>
                <a:gd name="f41" fmla="val 2859596"/>
                <a:gd name="f42" fmla="val 978302"/>
                <a:gd name="f43" fmla="val 2996069"/>
                <a:gd name="f44" fmla="val 728678"/>
                <a:gd name="f45" fmla="val 3101178"/>
                <a:gd name="f46" fmla="val 536396"/>
                <a:gd name="f47" fmla="val 3167417"/>
                <a:gd name="f48" fmla="val 338366"/>
                <a:gd name="f49" fmla="val 3193967"/>
                <a:gd name="f50" fmla="val 137719"/>
                <a:gd name="f51" fmla="+- 0 0 -90"/>
                <a:gd name="f52" fmla="*/ f3 1 3815424"/>
                <a:gd name="f53" fmla="*/ f4 1 2653659"/>
                <a:gd name="f54" fmla="+- f7 0 f5"/>
                <a:gd name="f55" fmla="+- f6 0 f5"/>
                <a:gd name="f56" fmla="*/ f51 f0 1"/>
                <a:gd name="f57" fmla="*/ f55 1 3815424"/>
                <a:gd name="f58" fmla="*/ f54 1 2653659"/>
                <a:gd name="f59" fmla="*/ 3203055 f55 1"/>
                <a:gd name="f60" fmla="*/ 0 f54 1"/>
                <a:gd name="f61" fmla="*/ 3815424 f55 1"/>
                <a:gd name="f62" fmla="*/ 3801025 f55 1"/>
                <a:gd name="f63" fmla="*/ 214243 f54 1"/>
                <a:gd name="f64" fmla="*/ 587142 f55 1"/>
                <a:gd name="f65" fmla="*/ 2653659 f54 1"/>
                <a:gd name="f66" fmla="*/ 53389 f55 1"/>
                <a:gd name="f67" fmla="*/ 2605041 f54 1"/>
                <a:gd name="f68" fmla="*/ 0 f55 1"/>
                <a:gd name="f69" fmla="*/ 2593136 f54 1"/>
                <a:gd name="f70" fmla="*/ 1994836 f54 1"/>
                <a:gd name="f71" fmla="*/ 159710 f55 1"/>
                <a:gd name="f72" fmla="*/ 2035054 f54 1"/>
                <a:gd name="f73" fmla="*/ 2075152 f54 1"/>
                <a:gd name="f74" fmla="*/ 1549283 f55 1"/>
                <a:gd name="f75" fmla="*/ 1900153 f54 1"/>
                <a:gd name="f76" fmla="*/ 2406698 f55 1"/>
                <a:gd name="f77" fmla="*/ 1418450 f54 1"/>
                <a:gd name="f78" fmla="*/ 2996069 f55 1"/>
                <a:gd name="f79" fmla="*/ 728678 f54 1"/>
                <a:gd name="f80" fmla="*/ 3193967 f55 1"/>
                <a:gd name="f81" fmla="*/ 137719 f54 1"/>
                <a:gd name="f82" fmla="*/ f56 1 f2"/>
                <a:gd name="f83" fmla="*/ f59 1 3815424"/>
                <a:gd name="f84" fmla="*/ f60 1 2653659"/>
                <a:gd name="f85" fmla="*/ f61 1 3815424"/>
                <a:gd name="f86" fmla="*/ f62 1 3815424"/>
                <a:gd name="f87" fmla="*/ f63 1 2653659"/>
                <a:gd name="f88" fmla="*/ f64 1 3815424"/>
                <a:gd name="f89" fmla="*/ f65 1 2653659"/>
                <a:gd name="f90" fmla="*/ f66 1 3815424"/>
                <a:gd name="f91" fmla="*/ f67 1 2653659"/>
                <a:gd name="f92" fmla="*/ f68 1 3815424"/>
                <a:gd name="f93" fmla="*/ f69 1 2653659"/>
                <a:gd name="f94" fmla="*/ f70 1 2653659"/>
                <a:gd name="f95" fmla="*/ f71 1 3815424"/>
                <a:gd name="f96" fmla="*/ f72 1 2653659"/>
                <a:gd name="f97" fmla="*/ f73 1 2653659"/>
                <a:gd name="f98" fmla="*/ f74 1 3815424"/>
                <a:gd name="f99" fmla="*/ f75 1 2653659"/>
                <a:gd name="f100" fmla="*/ f76 1 3815424"/>
                <a:gd name="f101" fmla="*/ f77 1 2653659"/>
                <a:gd name="f102" fmla="*/ f78 1 3815424"/>
                <a:gd name="f103" fmla="*/ f79 1 2653659"/>
                <a:gd name="f104" fmla="*/ f80 1 3815424"/>
                <a:gd name="f105" fmla="*/ f81 1 2653659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59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17">
              <a:extLst>
                <a:ext uri="{FF2B5EF4-FFF2-40B4-BE49-F238E27FC236}">
                  <a16:creationId xmlns:a16="http://schemas.microsoft.com/office/drawing/2014/main" id="{EAB1D892-9B18-6AD9-92D1-D52F746455D0}"/>
                </a:ext>
              </a:extLst>
            </p:cNvPr>
            <p:cNvSpPr/>
            <p:nvPr/>
          </p:nvSpPr>
          <p:spPr>
            <a:xfrm rot="16200004">
              <a:off x="-463656" y="4273970"/>
              <a:ext cx="3047503" cy="21195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60"/>
                <a:gd name="f8" fmla="val 3305038"/>
                <a:gd name="f9" fmla="val 3801025"/>
                <a:gd name="f10" fmla="val 214244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4"/>
                <a:gd name="f18" fmla="val 53389"/>
                <a:gd name="f19" fmla="val 2605042"/>
                <a:gd name="f20" fmla="val 2593137"/>
                <a:gd name="f21" fmla="val 2094444"/>
                <a:gd name="f22" fmla="val 137675"/>
                <a:gd name="f23" fmla="val 2129195"/>
                <a:gd name="f24" fmla="val 280616"/>
                <a:gd name="f25" fmla="val 2157374"/>
                <a:gd name="f26" fmla="val 430766"/>
                <a:gd name="f27" fmla="val 2171571"/>
                <a:gd name="f28" fmla="val 918879"/>
                <a:gd name="f29" fmla="val 1254904"/>
                <a:gd name="f30" fmla="val 2110634"/>
                <a:gd name="f31" fmla="val 1585826"/>
                <a:gd name="f32" fmla="val 1990112"/>
                <a:gd name="f33" fmla="val 1908071"/>
                <a:gd name="f34" fmla="val 1873061"/>
                <a:gd name="f35" fmla="val 2214800"/>
                <a:gd name="f36" fmla="val 1700666"/>
                <a:gd name="f37" fmla="val 2473046"/>
                <a:gd name="f38" fmla="val 1491633"/>
                <a:gd name="f39" fmla="val 2735782"/>
                <a:gd name="f40" fmla="val 1279031"/>
                <a:gd name="f41" fmla="val 2942276"/>
                <a:gd name="f42" fmla="val 1037118"/>
                <a:gd name="f43" fmla="val 3086710"/>
                <a:gd name="f44" fmla="val 772838"/>
                <a:gd name="f45" fmla="val 3197408"/>
                <a:gd name="f46" fmla="val 570216"/>
                <a:gd name="f47" fmla="val 3267226"/>
                <a:gd name="f48" fmla="val 361248"/>
                <a:gd name="f49" fmla="val 3295217"/>
                <a:gd name="f50" fmla="val 149229"/>
                <a:gd name="f51" fmla="+- 0 0 -90"/>
                <a:gd name="f52" fmla="*/ f3 1 3815424"/>
                <a:gd name="f53" fmla="*/ f4 1 2653660"/>
                <a:gd name="f54" fmla="+- f7 0 f5"/>
                <a:gd name="f55" fmla="+- f6 0 f5"/>
                <a:gd name="f56" fmla="*/ f51 f0 1"/>
                <a:gd name="f57" fmla="*/ f55 1 3815424"/>
                <a:gd name="f58" fmla="*/ f54 1 2653660"/>
                <a:gd name="f59" fmla="*/ 3305038 f55 1"/>
                <a:gd name="f60" fmla="*/ 0 f54 1"/>
                <a:gd name="f61" fmla="*/ 3815424 f55 1"/>
                <a:gd name="f62" fmla="*/ 3801025 f55 1"/>
                <a:gd name="f63" fmla="*/ 214244 f54 1"/>
                <a:gd name="f64" fmla="*/ 587142 f55 1"/>
                <a:gd name="f65" fmla="*/ 2653660 f54 1"/>
                <a:gd name="f66" fmla="*/ 53389 f55 1"/>
                <a:gd name="f67" fmla="*/ 2605042 f54 1"/>
                <a:gd name="f68" fmla="*/ 0 f55 1"/>
                <a:gd name="f69" fmla="*/ 2593137 f54 1"/>
                <a:gd name="f70" fmla="*/ 2094444 f54 1"/>
                <a:gd name="f71" fmla="*/ 137675 f55 1"/>
                <a:gd name="f72" fmla="*/ 2129195 f54 1"/>
                <a:gd name="f73" fmla="*/ 2171571 f54 1"/>
                <a:gd name="f74" fmla="*/ 1585826 f55 1"/>
                <a:gd name="f75" fmla="*/ 1990112 f54 1"/>
                <a:gd name="f76" fmla="*/ 2473046 f55 1"/>
                <a:gd name="f77" fmla="*/ 1491633 f54 1"/>
                <a:gd name="f78" fmla="*/ 3086710 f55 1"/>
                <a:gd name="f79" fmla="*/ 772838 f54 1"/>
                <a:gd name="f80" fmla="*/ 3295217 f55 1"/>
                <a:gd name="f81" fmla="*/ 149229 f54 1"/>
                <a:gd name="f82" fmla="*/ f56 1 f2"/>
                <a:gd name="f83" fmla="*/ f59 1 3815424"/>
                <a:gd name="f84" fmla="*/ f60 1 2653660"/>
                <a:gd name="f85" fmla="*/ f61 1 3815424"/>
                <a:gd name="f86" fmla="*/ f62 1 3815424"/>
                <a:gd name="f87" fmla="*/ f63 1 2653660"/>
                <a:gd name="f88" fmla="*/ f64 1 3815424"/>
                <a:gd name="f89" fmla="*/ f65 1 2653660"/>
                <a:gd name="f90" fmla="*/ f66 1 3815424"/>
                <a:gd name="f91" fmla="*/ f67 1 2653660"/>
                <a:gd name="f92" fmla="*/ f68 1 3815424"/>
                <a:gd name="f93" fmla="*/ f69 1 2653660"/>
                <a:gd name="f94" fmla="*/ f70 1 2653660"/>
                <a:gd name="f95" fmla="*/ f71 1 3815424"/>
                <a:gd name="f96" fmla="*/ f72 1 2653660"/>
                <a:gd name="f97" fmla="*/ f73 1 2653660"/>
                <a:gd name="f98" fmla="*/ f74 1 3815424"/>
                <a:gd name="f99" fmla="*/ f75 1 2653660"/>
                <a:gd name="f100" fmla="*/ f76 1 3815424"/>
                <a:gd name="f101" fmla="*/ f77 1 2653660"/>
                <a:gd name="f102" fmla="*/ f78 1 3815424"/>
                <a:gd name="f103" fmla="*/ f79 1 2653660"/>
                <a:gd name="f104" fmla="*/ f80 1 3815424"/>
                <a:gd name="f105" fmla="*/ f81 1 2653660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60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18">
              <a:extLst>
                <a:ext uri="{FF2B5EF4-FFF2-40B4-BE49-F238E27FC236}">
                  <a16:creationId xmlns:a16="http://schemas.microsoft.com/office/drawing/2014/main" id="{7139898F-0C09-1B21-FC2D-A2600CACC434}"/>
                </a:ext>
              </a:extLst>
            </p:cNvPr>
            <p:cNvSpPr/>
            <p:nvPr/>
          </p:nvSpPr>
          <p:spPr>
            <a:xfrm rot="16200004">
              <a:off x="-454983" y="4265342"/>
              <a:ext cx="3047951" cy="2137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986"/>
                <a:gd name="f7" fmla="val 2675935"/>
                <a:gd name="f8" fmla="val 3648768"/>
                <a:gd name="f9" fmla="val 3804695"/>
                <a:gd name="f10" fmla="val 200084"/>
                <a:gd name="f11" fmla="val 3795228"/>
                <a:gd name="f12" fmla="val 285751"/>
                <a:gd name="f13" fmla="val 3781167"/>
                <a:gd name="f14" fmla="val 371032"/>
                <a:gd name="f15" fmla="val 3762590"/>
                <a:gd name="f16" fmla="val 455543"/>
                <a:gd name="f17" fmla="val 3725537"/>
                <a:gd name="f18" fmla="val 624467"/>
                <a:gd name="f19" fmla="val 3668784"/>
                <a:gd name="f20" fmla="val 790112"/>
                <a:gd name="f21" fmla="val 3592332"/>
                <a:gd name="f22" fmla="val 947274"/>
                <a:gd name="f23" fmla="val 3438712"/>
                <a:gd name="f24" fmla="val 1261596"/>
                <a:gd name="f25" fmla="val 3216091"/>
                <a:gd name="f26" fmla="val 1542847"/>
                <a:gd name="f27" fmla="val 2953967"/>
                <a:gd name="f28" fmla="val 1782349"/>
                <a:gd name="f29" fmla="val 2822599"/>
                <a:gd name="f30" fmla="val 1902099"/>
                <a:gd name="f31" fmla="val 2680615"/>
                <a:gd name="f32" fmla="val 2011341"/>
                <a:gd name="f33" fmla="val 2530669"/>
                <a:gd name="f34" fmla="val 2109494"/>
                <a:gd name="f35" fmla="val 2380520"/>
                <a:gd name="f36" fmla="val 2207551"/>
                <a:gd name="f37" fmla="val 2222510"/>
                <a:gd name="f38" fmla="val 2294906"/>
                <a:gd name="f39" fmla="val 2057561"/>
                <a:gd name="f40" fmla="val 2369245"/>
                <a:gd name="f41" fmla="val 1727252"/>
                <a:gd name="f42" fmla="val 2516859"/>
                <a:gd name="f43" fmla="val 1371629"/>
                <a:gd name="f44" fmla="val 2614434"/>
                <a:gd name="f45" fmla="val 1007330"/>
                <a:gd name="f46" fmla="val 2655701"/>
                <a:gd name="f47" fmla="val 916281"/>
                <a:gd name="f48" fmla="val 2665873"/>
                <a:gd name="f49" fmla="val 824568"/>
                <a:gd name="f50" fmla="val 2672188"/>
                <a:gd name="f51" fmla="val 732765"/>
                <a:gd name="f52" fmla="val 2674696"/>
                <a:gd name="f53" fmla="val 640963"/>
                <a:gd name="f54" fmla="val 2677203"/>
                <a:gd name="f55" fmla="val 549072"/>
                <a:gd name="f56" fmla="val 2675901"/>
                <a:gd name="f57" fmla="val 457666"/>
                <a:gd name="f58" fmla="val 2670839"/>
                <a:gd name="f59" fmla="val 366106"/>
                <a:gd name="f60" fmla="val 2665584"/>
                <a:gd name="f61" fmla="val 274572"/>
                <a:gd name="f62" fmla="val 2656521"/>
                <a:gd name="f63" fmla="val 183574"/>
                <a:gd name="f64" fmla="val 2643312"/>
                <a:gd name="f65" fmla="val 2607798"/>
                <a:gd name="f66" fmla="val 2356652"/>
                <a:gd name="f67" fmla="val 222195"/>
                <a:gd name="f68" fmla="val 2396940"/>
                <a:gd name="f69" fmla="val 304990"/>
                <a:gd name="f70" fmla="val 2407980"/>
                <a:gd name="f71" fmla="val 388511"/>
                <a:gd name="f72" fmla="val 2415283"/>
                <a:gd name="f73" fmla="val 472364"/>
                <a:gd name="f74" fmla="val 2419092"/>
                <a:gd name="f75" fmla="val 640376"/>
                <a:gd name="f76" fmla="val 2427095"/>
                <a:gd name="f77" fmla="val 808184"/>
                <a:gd name="f78" fmla="val 2421791"/>
                <a:gd name="f79" fmla="val 974972"/>
                <a:gd name="f80" fmla="val 2402122"/>
                <a:gd name="f81" fmla="val 1141658"/>
                <a:gd name="f82" fmla="val 2382358"/>
                <a:gd name="f83" fmla="val 1306812"/>
                <a:gd name="f84" fmla="val 2349286"/>
                <a:gd name="f85" fmla="val 1468292"/>
                <a:gd name="f86" fmla="val 2304162"/>
                <a:gd name="f87" fmla="val 1629874"/>
                <a:gd name="f88" fmla="val 2259231"/>
                <a:gd name="f89" fmla="val 1787475"/>
                <a:gd name="f90" fmla="val 2201091"/>
                <a:gd name="f91" fmla="val 1940176"/>
                <a:gd name="f92" fmla="val 2133695"/>
                <a:gd name="f93" fmla="val 2246498"/>
                <a:gd name="f94" fmla="val 2000349"/>
                <a:gd name="f95" fmla="val 2532507"/>
                <a:gd name="f96" fmla="val 1823520"/>
                <a:gd name="f97" fmla="val 2783403"/>
                <a:gd name="f98" fmla="val 1609954"/>
                <a:gd name="f99" fmla="val 2908442"/>
                <a:gd name="f100" fmla="val 1502833"/>
                <a:gd name="f101" fmla="val 3024295"/>
                <a:gd name="f102" fmla="val 1385975"/>
                <a:gd name="f103" fmla="val 3128104"/>
                <a:gd name="f104" fmla="val 1260439"/>
                <a:gd name="f105" fmla="val 3232116"/>
                <a:gd name="f106" fmla="val 1135096"/>
                <a:gd name="f107" fmla="val 3323881"/>
                <a:gd name="f108" fmla="val 1000689"/>
                <a:gd name="f109" fmla="val 3400639"/>
                <a:gd name="f110" fmla="val 859052"/>
                <a:gd name="f111" fmla="val 3477399"/>
                <a:gd name="f112" fmla="val 717510"/>
                <a:gd name="f113" fmla="val 3541296"/>
                <a:gd name="f114" fmla="val 569316"/>
                <a:gd name="f115" fmla="val 3585595"/>
                <a:gd name="f116" fmla="val 415336"/>
                <a:gd name="f117" fmla="val 3607796"/>
                <a:gd name="f118" fmla="val 338540"/>
                <a:gd name="f119" fmla="val 3624638"/>
                <a:gd name="f120" fmla="val 260224"/>
                <a:gd name="f121" fmla="val 3635918"/>
                <a:gd name="f122" fmla="val 181137"/>
                <a:gd name="f123" fmla="+- 0 0 -90"/>
                <a:gd name="f124" fmla="*/ f3 1 3815986"/>
                <a:gd name="f125" fmla="*/ f4 1 2675935"/>
                <a:gd name="f126" fmla="+- f7 0 f5"/>
                <a:gd name="f127" fmla="+- f6 0 f5"/>
                <a:gd name="f128" fmla="*/ f123 f0 1"/>
                <a:gd name="f129" fmla="*/ f127 1 3815986"/>
                <a:gd name="f130" fmla="*/ f126 1 2675935"/>
                <a:gd name="f131" fmla="*/ 3648768 f127 1"/>
                <a:gd name="f132" fmla="*/ 0 f126 1"/>
                <a:gd name="f133" fmla="*/ 3815986 f127 1"/>
                <a:gd name="f134" fmla="*/ 3804695 f127 1"/>
                <a:gd name="f135" fmla="*/ 200084 f126 1"/>
                <a:gd name="f136" fmla="*/ 3762590 f127 1"/>
                <a:gd name="f137" fmla="*/ 455543 f126 1"/>
                <a:gd name="f138" fmla="*/ 3592332 f127 1"/>
                <a:gd name="f139" fmla="*/ 947274 f126 1"/>
                <a:gd name="f140" fmla="*/ 2953967 f127 1"/>
                <a:gd name="f141" fmla="*/ 1782349 f126 1"/>
                <a:gd name="f142" fmla="*/ 2530669 f127 1"/>
                <a:gd name="f143" fmla="*/ 2109494 f126 1"/>
                <a:gd name="f144" fmla="*/ 2057561 f127 1"/>
                <a:gd name="f145" fmla="*/ 2369245 f126 1"/>
                <a:gd name="f146" fmla="*/ 1007330 f127 1"/>
                <a:gd name="f147" fmla="*/ 2655701 f126 1"/>
                <a:gd name="f148" fmla="*/ 732765 f127 1"/>
                <a:gd name="f149" fmla="*/ 2674696 f126 1"/>
                <a:gd name="f150" fmla="*/ 457666 f127 1"/>
                <a:gd name="f151" fmla="*/ 2670839 f126 1"/>
                <a:gd name="f152" fmla="*/ 183574 f127 1"/>
                <a:gd name="f153" fmla="*/ 2643312 f126 1"/>
                <a:gd name="f154" fmla="*/ 0 f127 1"/>
                <a:gd name="f155" fmla="*/ 2607798 f126 1"/>
                <a:gd name="f156" fmla="*/ 2356652 f126 1"/>
                <a:gd name="f157" fmla="*/ 222195 f127 1"/>
                <a:gd name="f158" fmla="*/ 2396940 f126 1"/>
                <a:gd name="f159" fmla="*/ 472364 f127 1"/>
                <a:gd name="f160" fmla="*/ 2419092 f126 1"/>
                <a:gd name="f161" fmla="*/ 974972 f127 1"/>
                <a:gd name="f162" fmla="*/ 2402122 f126 1"/>
                <a:gd name="f163" fmla="*/ 1468292 f127 1"/>
                <a:gd name="f164" fmla="*/ 2304162 f126 1"/>
                <a:gd name="f165" fmla="*/ 1940176 f127 1"/>
                <a:gd name="f166" fmla="*/ 2133695 f126 1"/>
                <a:gd name="f167" fmla="*/ 2783403 f127 1"/>
                <a:gd name="f168" fmla="*/ 1609954 f126 1"/>
                <a:gd name="f169" fmla="*/ 3128104 f127 1"/>
                <a:gd name="f170" fmla="*/ 1260439 f126 1"/>
                <a:gd name="f171" fmla="*/ 3400639 f127 1"/>
                <a:gd name="f172" fmla="*/ 859052 f126 1"/>
                <a:gd name="f173" fmla="*/ 3585595 f127 1"/>
                <a:gd name="f174" fmla="*/ 415336 f126 1"/>
                <a:gd name="f175" fmla="*/ 3635918 f127 1"/>
                <a:gd name="f176" fmla="*/ 181137 f126 1"/>
                <a:gd name="f177" fmla="*/ f128 1 f2"/>
                <a:gd name="f178" fmla="*/ f131 1 3815986"/>
                <a:gd name="f179" fmla="*/ f132 1 2675935"/>
                <a:gd name="f180" fmla="*/ f133 1 3815986"/>
                <a:gd name="f181" fmla="*/ f134 1 3815986"/>
                <a:gd name="f182" fmla="*/ f135 1 2675935"/>
                <a:gd name="f183" fmla="*/ f136 1 3815986"/>
                <a:gd name="f184" fmla="*/ f137 1 2675935"/>
                <a:gd name="f185" fmla="*/ f138 1 3815986"/>
                <a:gd name="f186" fmla="*/ f139 1 2675935"/>
                <a:gd name="f187" fmla="*/ f140 1 3815986"/>
                <a:gd name="f188" fmla="*/ f141 1 2675935"/>
                <a:gd name="f189" fmla="*/ f142 1 3815986"/>
                <a:gd name="f190" fmla="*/ f143 1 2675935"/>
                <a:gd name="f191" fmla="*/ f144 1 3815986"/>
                <a:gd name="f192" fmla="*/ f145 1 2675935"/>
                <a:gd name="f193" fmla="*/ f146 1 3815986"/>
                <a:gd name="f194" fmla="*/ f147 1 2675935"/>
                <a:gd name="f195" fmla="*/ f148 1 3815986"/>
                <a:gd name="f196" fmla="*/ f149 1 2675935"/>
                <a:gd name="f197" fmla="*/ f150 1 3815986"/>
                <a:gd name="f198" fmla="*/ f151 1 2675935"/>
                <a:gd name="f199" fmla="*/ f152 1 3815986"/>
                <a:gd name="f200" fmla="*/ f153 1 2675935"/>
                <a:gd name="f201" fmla="*/ f154 1 3815986"/>
                <a:gd name="f202" fmla="*/ f155 1 2675935"/>
                <a:gd name="f203" fmla="*/ f156 1 2675935"/>
                <a:gd name="f204" fmla="*/ f157 1 3815986"/>
                <a:gd name="f205" fmla="*/ f158 1 2675935"/>
                <a:gd name="f206" fmla="*/ f159 1 3815986"/>
                <a:gd name="f207" fmla="*/ f160 1 2675935"/>
                <a:gd name="f208" fmla="*/ f161 1 3815986"/>
                <a:gd name="f209" fmla="*/ f162 1 2675935"/>
                <a:gd name="f210" fmla="*/ f163 1 3815986"/>
                <a:gd name="f211" fmla="*/ f164 1 2675935"/>
                <a:gd name="f212" fmla="*/ f165 1 3815986"/>
                <a:gd name="f213" fmla="*/ f166 1 2675935"/>
                <a:gd name="f214" fmla="*/ f167 1 3815986"/>
                <a:gd name="f215" fmla="*/ f168 1 2675935"/>
                <a:gd name="f216" fmla="*/ f169 1 3815986"/>
                <a:gd name="f217" fmla="*/ f170 1 2675935"/>
                <a:gd name="f218" fmla="*/ f171 1 3815986"/>
                <a:gd name="f219" fmla="*/ f172 1 2675935"/>
                <a:gd name="f220" fmla="*/ f173 1 3815986"/>
                <a:gd name="f221" fmla="*/ f174 1 2675935"/>
                <a:gd name="f222" fmla="*/ f175 1 3815986"/>
                <a:gd name="f223" fmla="*/ f176 1 2675935"/>
                <a:gd name="f224" fmla="*/ f5 1 f129"/>
                <a:gd name="f225" fmla="*/ f6 1 f129"/>
                <a:gd name="f226" fmla="*/ f5 1 f130"/>
                <a:gd name="f227" fmla="*/ f7 1 f130"/>
                <a:gd name="f228" fmla="+- f177 0 f1"/>
                <a:gd name="f229" fmla="*/ f178 1 f129"/>
                <a:gd name="f230" fmla="*/ f179 1 f130"/>
                <a:gd name="f231" fmla="*/ f180 1 f129"/>
                <a:gd name="f232" fmla="*/ f181 1 f129"/>
                <a:gd name="f233" fmla="*/ f182 1 f130"/>
                <a:gd name="f234" fmla="*/ f183 1 f129"/>
                <a:gd name="f235" fmla="*/ f184 1 f130"/>
                <a:gd name="f236" fmla="*/ f185 1 f129"/>
                <a:gd name="f237" fmla="*/ f186 1 f130"/>
                <a:gd name="f238" fmla="*/ f187 1 f129"/>
                <a:gd name="f239" fmla="*/ f188 1 f130"/>
                <a:gd name="f240" fmla="*/ f189 1 f129"/>
                <a:gd name="f241" fmla="*/ f190 1 f130"/>
                <a:gd name="f242" fmla="*/ f191 1 f129"/>
                <a:gd name="f243" fmla="*/ f192 1 f130"/>
                <a:gd name="f244" fmla="*/ f193 1 f129"/>
                <a:gd name="f245" fmla="*/ f194 1 f130"/>
                <a:gd name="f246" fmla="*/ f195 1 f129"/>
                <a:gd name="f247" fmla="*/ f196 1 f130"/>
                <a:gd name="f248" fmla="*/ f197 1 f129"/>
                <a:gd name="f249" fmla="*/ f198 1 f130"/>
                <a:gd name="f250" fmla="*/ f199 1 f129"/>
                <a:gd name="f251" fmla="*/ f200 1 f130"/>
                <a:gd name="f252" fmla="*/ f201 1 f129"/>
                <a:gd name="f253" fmla="*/ f202 1 f130"/>
                <a:gd name="f254" fmla="*/ f203 1 f130"/>
                <a:gd name="f255" fmla="*/ f204 1 f129"/>
                <a:gd name="f256" fmla="*/ f205 1 f130"/>
                <a:gd name="f257" fmla="*/ f206 1 f129"/>
                <a:gd name="f258" fmla="*/ f207 1 f130"/>
                <a:gd name="f259" fmla="*/ f208 1 f129"/>
                <a:gd name="f260" fmla="*/ f209 1 f130"/>
                <a:gd name="f261" fmla="*/ f210 1 f129"/>
                <a:gd name="f262" fmla="*/ f211 1 f130"/>
                <a:gd name="f263" fmla="*/ f212 1 f129"/>
                <a:gd name="f264" fmla="*/ f213 1 f130"/>
                <a:gd name="f265" fmla="*/ f214 1 f129"/>
                <a:gd name="f266" fmla="*/ f215 1 f130"/>
                <a:gd name="f267" fmla="*/ f216 1 f129"/>
                <a:gd name="f268" fmla="*/ f217 1 f130"/>
                <a:gd name="f269" fmla="*/ f218 1 f129"/>
                <a:gd name="f270" fmla="*/ f219 1 f130"/>
                <a:gd name="f271" fmla="*/ f220 1 f129"/>
                <a:gd name="f272" fmla="*/ f221 1 f130"/>
                <a:gd name="f273" fmla="*/ f222 1 f129"/>
                <a:gd name="f274" fmla="*/ f223 1 f130"/>
                <a:gd name="f275" fmla="*/ f224 f124 1"/>
                <a:gd name="f276" fmla="*/ f225 f124 1"/>
                <a:gd name="f277" fmla="*/ f227 f125 1"/>
                <a:gd name="f278" fmla="*/ f226 f125 1"/>
                <a:gd name="f279" fmla="*/ f229 f124 1"/>
                <a:gd name="f280" fmla="*/ f230 f125 1"/>
                <a:gd name="f281" fmla="*/ f231 f124 1"/>
                <a:gd name="f282" fmla="*/ f232 f124 1"/>
                <a:gd name="f283" fmla="*/ f233 f125 1"/>
                <a:gd name="f284" fmla="*/ f234 f124 1"/>
                <a:gd name="f285" fmla="*/ f235 f125 1"/>
                <a:gd name="f286" fmla="*/ f236 f124 1"/>
                <a:gd name="f287" fmla="*/ f237 f125 1"/>
                <a:gd name="f288" fmla="*/ f238 f124 1"/>
                <a:gd name="f289" fmla="*/ f239 f125 1"/>
                <a:gd name="f290" fmla="*/ f240 f124 1"/>
                <a:gd name="f291" fmla="*/ f241 f125 1"/>
                <a:gd name="f292" fmla="*/ f242 f124 1"/>
                <a:gd name="f293" fmla="*/ f243 f125 1"/>
                <a:gd name="f294" fmla="*/ f244 f124 1"/>
                <a:gd name="f295" fmla="*/ f245 f125 1"/>
                <a:gd name="f296" fmla="*/ f246 f124 1"/>
                <a:gd name="f297" fmla="*/ f247 f125 1"/>
                <a:gd name="f298" fmla="*/ f248 f124 1"/>
                <a:gd name="f299" fmla="*/ f249 f125 1"/>
                <a:gd name="f300" fmla="*/ f250 f124 1"/>
                <a:gd name="f301" fmla="*/ f251 f125 1"/>
                <a:gd name="f302" fmla="*/ f252 f124 1"/>
                <a:gd name="f303" fmla="*/ f253 f125 1"/>
                <a:gd name="f304" fmla="*/ f254 f125 1"/>
                <a:gd name="f305" fmla="*/ f255 f124 1"/>
                <a:gd name="f306" fmla="*/ f256 f125 1"/>
                <a:gd name="f307" fmla="*/ f257 f124 1"/>
                <a:gd name="f308" fmla="*/ f258 f125 1"/>
                <a:gd name="f309" fmla="*/ f259 f124 1"/>
                <a:gd name="f310" fmla="*/ f260 f125 1"/>
                <a:gd name="f311" fmla="*/ f261 f124 1"/>
                <a:gd name="f312" fmla="*/ f262 f125 1"/>
                <a:gd name="f313" fmla="*/ f263 f124 1"/>
                <a:gd name="f314" fmla="*/ f264 f125 1"/>
                <a:gd name="f315" fmla="*/ f265 f124 1"/>
                <a:gd name="f316" fmla="*/ f266 f125 1"/>
                <a:gd name="f317" fmla="*/ f267 f124 1"/>
                <a:gd name="f318" fmla="*/ f268 f125 1"/>
                <a:gd name="f319" fmla="*/ f269 f124 1"/>
                <a:gd name="f320" fmla="*/ f270 f125 1"/>
                <a:gd name="f321" fmla="*/ f271 f124 1"/>
                <a:gd name="f322" fmla="*/ f272 f125 1"/>
                <a:gd name="f323" fmla="*/ f273 f124 1"/>
                <a:gd name="f324" fmla="*/ f274 f1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8">
                  <a:pos x="f279" y="f280"/>
                </a:cxn>
                <a:cxn ang="f228">
                  <a:pos x="f281" y="f280"/>
                </a:cxn>
                <a:cxn ang="f228">
                  <a:pos x="f282" y="f283"/>
                </a:cxn>
                <a:cxn ang="f228">
                  <a:pos x="f284" y="f285"/>
                </a:cxn>
                <a:cxn ang="f228">
                  <a:pos x="f286" y="f287"/>
                </a:cxn>
                <a:cxn ang="f228">
                  <a:pos x="f288" y="f289"/>
                </a:cxn>
                <a:cxn ang="f228">
                  <a:pos x="f290" y="f291"/>
                </a:cxn>
                <a:cxn ang="f228">
                  <a:pos x="f292" y="f293"/>
                </a:cxn>
                <a:cxn ang="f228">
                  <a:pos x="f294" y="f295"/>
                </a:cxn>
                <a:cxn ang="f228">
                  <a:pos x="f296" y="f297"/>
                </a:cxn>
                <a:cxn ang="f228">
                  <a:pos x="f298" y="f299"/>
                </a:cxn>
                <a:cxn ang="f228">
                  <a:pos x="f300" y="f301"/>
                </a:cxn>
                <a:cxn ang="f228">
                  <a:pos x="f302" y="f303"/>
                </a:cxn>
                <a:cxn ang="f228">
                  <a:pos x="f302" y="f304"/>
                </a:cxn>
                <a:cxn ang="f228">
                  <a:pos x="f305" y="f306"/>
                </a:cxn>
                <a:cxn ang="f228">
                  <a:pos x="f307" y="f308"/>
                </a:cxn>
                <a:cxn ang="f228">
                  <a:pos x="f309" y="f310"/>
                </a:cxn>
                <a:cxn ang="f228">
                  <a:pos x="f311" y="f312"/>
                </a:cxn>
                <a:cxn ang="f228">
                  <a:pos x="f313" y="f314"/>
                </a:cxn>
                <a:cxn ang="f228">
                  <a:pos x="f315" y="f316"/>
                </a:cxn>
                <a:cxn ang="f228">
                  <a:pos x="f317" y="f318"/>
                </a:cxn>
                <a:cxn ang="f228">
                  <a:pos x="f319" y="f320"/>
                </a:cxn>
                <a:cxn ang="f228">
                  <a:pos x="f321" y="f322"/>
                </a:cxn>
                <a:cxn ang="f228">
                  <a:pos x="f323" y="f324"/>
                </a:cxn>
              </a:cxnLst>
              <a:rect l="f275" t="f278" r="f276" b="f277"/>
              <a:pathLst>
                <a:path w="3815986" h="2675935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lnTo>
                    <a:pt x="f5" y="f65"/>
                  </a:lnTo>
                  <a:lnTo>
                    <a:pt x="f5" y="f66"/>
                  </a:lnTo>
                  <a:lnTo>
                    <a:pt x="f67" y="f68"/>
                  </a:ln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19">
              <a:extLst>
                <a:ext uri="{FF2B5EF4-FFF2-40B4-BE49-F238E27FC236}">
                  <a16:creationId xmlns:a16="http://schemas.microsoft.com/office/drawing/2014/main" id="{E908AC48-6C47-9DBA-2470-5253184CAD9D}"/>
                </a:ext>
              </a:extLst>
            </p:cNvPr>
            <p:cNvSpPr/>
            <p:nvPr/>
          </p:nvSpPr>
          <p:spPr>
            <a:xfrm rot="16200004">
              <a:off x="-381543" y="4178397"/>
              <a:ext cx="3060954" cy="229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32270"/>
                <a:gd name="f7" fmla="val 2876136"/>
                <a:gd name="f8" fmla="val 3800718"/>
                <a:gd name="f9" fmla="val 3824562"/>
                <a:gd name="f10" fmla="val 143769"/>
                <a:gd name="f11" fmla="val 3797131"/>
                <a:gd name="f12" fmla="val 409191"/>
                <a:gd name="f13" fmla="val 3730585"/>
                <a:gd name="f14" fmla="val 671345"/>
                <a:gd name="f15" fmla="val 3628155"/>
                <a:gd name="f16" fmla="val 922055"/>
                <a:gd name="f17" fmla="val 3593858"/>
                <a:gd name="f18" fmla="val 1005553"/>
                <a:gd name="f19" fmla="val 3556704"/>
                <a:gd name="f20" fmla="val 1088280"/>
                <a:gd name="f21" fmla="val 3514853"/>
                <a:gd name="f22" fmla="val 1169078"/>
                <a:gd name="f23" fmla="val 3473616"/>
                <a:gd name="f24" fmla="val 1250166"/>
                <a:gd name="f25" fmla="val 3428194"/>
                <a:gd name="f26" fmla="val 1329517"/>
                <a:gd name="f27" fmla="val 3379198"/>
                <a:gd name="f28" fmla="val 1407037"/>
                <a:gd name="f29" fmla="val 3281106"/>
                <a:gd name="f30" fmla="val 1561980"/>
                <a:gd name="f31" fmla="val 3169132"/>
                <a:gd name="f32" fmla="val 1710174"/>
                <a:gd name="f33" fmla="val 3043787"/>
                <a:gd name="f34" fmla="val 1848342"/>
                <a:gd name="f35" fmla="val 2980806"/>
                <a:gd name="f36" fmla="val 1917184"/>
                <a:gd name="f37" fmla="val 2915071"/>
                <a:gd name="f38" fmla="val 1984001"/>
                <a:gd name="f39" fmla="val 2845661"/>
                <a:gd name="f40" fmla="val 2047444"/>
                <a:gd name="f41" fmla="val 2828411"/>
                <a:gd name="f42" fmla="val 2063450"/>
                <a:gd name="f43" fmla="val 2811060"/>
                <a:gd name="f44" fmla="val 2079263"/>
                <a:gd name="f45" fmla="val 2793197"/>
                <a:gd name="f46" fmla="val 2094689"/>
                <a:gd name="f47" fmla="val 2775436"/>
                <a:gd name="f48" fmla="val 2110213"/>
                <a:gd name="f49" fmla="val 2757982"/>
                <a:gd name="f50" fmla="val 2126025"/>
                <a:gd name="f51" fmla="val 2739710"/>
                <a:gd name="f52" fmla="val 2140969"/>
                <a:gd name="f53" fmla="val 2703576"/>
                <a:gd name="f54" fmla="val 2171341"/>
                <a:gd name="f55" fmla="val 2666524"/>
                <a:gd name="f56" fmla="val 2200749"/>
                <a:gd name="f57" fmla="val 2629166"/>
                <a:gd name="f58" fmla="val 2229867"/>
                <a:gd name="f59" fmla="val 2479015"/>
                <a:gd name="f60" fmla="val 2345569"/>
                <a:gd name="f61" fmla="val 2316821"/>
                <a:gd name="f62" fmla="val 2448061"/>
                <a:gd name="f63" fmla="val 2145952"/>
                <a:gd name="f64" fmla="val 2535994"/>
                <a:gd name="f65" fmla="val 1804312"/>
                <a:gd name="f66" fmla="val 2711957"/>
                <a:gd name="f67" fmla="val 1424600"/>
                <a:gd name="f68" fmla="val 2826982"/>
                <a:gd name="f69" fmla="val 1034987"/>
                <a:gd name="f70" fmla="val 2863910"/>
                <a:gd name="f71" fmla="val 937762"/>
                <a:gd name="f72" fmla="val 2873167"/>
                <a:gd name="f73" fmla="val 839720"/>
                <a:gd name="f74" fmla="val 2877096"/>
                <a:gd name="f75" fmla="val 741909"/>
                <a:gd name="f76" fmla="val 2875939"/>
                <a:gd name="f77" fmla="val 644097"/>
                <a:gd name="f78" fmla="val 2874782"/>
                <a:gd name="f79" fmla="val 546515"/>
                <a:gd name="f80" fmla="val 2868539"/>
                <a:gd name="f81" fmla="val 450208"/>
                <a:gd name="f82" fmla="val 2857451"/>
                <a:gd name="f83" fmla="val 305520"/>
                <a:gd name="f84" fmla="val 2840674"/>
                <a:gd name="f85" fmla="val 162095"/>
                <a:gd name="f86" fmla="val 2813810"/>
                <a:gd name="f87" fmla="val 22215"/>
                <a:gd name="f88" fmla="val 2775923"/>
                <a:gd name="f89" fmla="val 2769256"/>
                <a:gd name="f90" fmla="val 2590612"/>
                <a:gd name="f91" fmla="val 199046"/>
                <a:gd name="f92" fmla="val 2627410"/>
                <a:gd name="f93" fmla="val 288321"/>
                <a:gd name="f94" fmla="val 2639209"/>
                <a:gd name="f95" fmla="val 378197"/>
                <a:gd name="f96" fmla="val 2646537"/>
                <a:gd name="f97" fmla="val 468174"/>
                <a:gd name="f98" fmla="val 2649670"/>
                <a:gd name="f99" fmla="val 648333"/>
                <a:gd name="f100" fmla="val 2656805"/>
                <a:gd name="f101" fmla="val 826655"/>
                <a:gd name="f102" fmla="val 2647163"/>
                <a:gd name="f103" fmla="val 1003650"/>
                <a:gd name="f104" fmla="val 2622480"/>
                <a:gd name="f105" fmla="val 1091943"/>
                <a:gd name="f106" fmla="val 2609658"/>
                <a:gd name="f107" fmla="val 1179725"/>
                <a:gd name="f108" fmla="val 2593747"/>
                <a:gd name="f109" fmla="val 1266489"/>
                <a:gd name="f110" fmla="val 2573982"/>
                <a:gd name="f111" fmla="val 1353250"/>
                <a:gd name="f112" fmla="val 2553927"/>
                <a:gd name="f113" fmla="val 1439298"/>
                <a:gd name="f114" fmla="val 2531076"/>
                <a:gd name="f115" fmla="val 1524223"/>
                <a:gd name="f116" fmla="val 2504657"/>
                <a:gd name="f117" fmla="val 1609149"/>
                <a:gd name="f118" fmla="val 2478336"/>
                <a:gd name="f119" fmla="val 1693052"/>
                <a:gd name="f120" fmla="val 2448833"/>
                <a:gd name="f121" fmla="val 1775731"/>
                <a:gd name="f122" fmla="val 2416243"/>
                <a:gd name="f123" fmla="val 1858309"/>
                <a:gd name="f124" fmla="val 2383557"/>
                <a:gd name="f125" fmla="val 1939764"/>
                <a:gd name="f126" fmla="val 2347882"/>
                <a:gd name="f127" fmla="val 2019789"/>
                <a:gd name="f128" fmla="val 2309412"/>
                <a:gd name="f129" fmla="val 2179839"/>
                <a:gd name="f130" fmla="val 2232567"/>
                <a:gd name="f131" fmla="val 2334583"/>
                <a:gd name="f132" fmla="val 2144923"/>
                <a:gd name="f133" fmla="val 2482486"/>
                <a:gd name="f134" fmla="val 2046962"/>
                <a:gd name="f135" fmla="val 2519334"/>
                <a:gd name="f136" fmla="val 2022376"/>
                <a:gd name="f137" fmla="val 2556081"/>
                <a:gd name="f138" fmla="val 1997403"/>
                <a:gd name="f139" fmla="val 2591908"/>
                <a:gd name="f140" fmla="val 1971371"/>
                <a:gd name="f141" fmla="val 2610077"/>
                <a:gd name="f142" fmla="val 1958644"/>
                <a:gd name="f143" fmla="val 2627838"/>
                <a:gd name="f144" fmla="val 1945434"/>
                <a:gd name="f145" fmla="val 2645702"/>
                <a:gd name="f146" fmla="val 1932321"/>
                <a:gd name="f147" fmla="val 2663666"/>
                <a:gd name="f148" fmla="val 1919305"/>
                <a:gd name="f149" fmla="val 2681325"/>
                <a:gd name="f150" fmla="val 1905903"/>
                <a:gd name="f151" fmla="val 2698779"/>
                <a:gd name="f152" fmla="val 1892309"/>
                <a:gd name="f153" fmla="val 2768903"/>
                <a:gd name="f154" fmla="val 1838025"/>
                <a:gd name="f155" fmla="val 2837496"/>
                <a:gd name="f156" fmla="val 1781717"/>
                <a:gd name="f157" fmla="val 2903537"/>
                <a:gd name="f158" fmla="val 1722516"/>
                <a:gd name="f159" fmla="val 3035926"/>
                <a:gd name="f160" fmla="val 1604501"/>
                <a:gd name="f161" fmla="val 3158720"/>
                <a:gd name="f162" fmla="val 1475784"/>
                <a:gd name="f163" fmla="val 3269061"/>
                <a:gd name="f164" fmla="val 1337327"/>
                <a:gd name="f165" fmla="val 3324182"/>
                <a:gd name="f166" fmla="val 1268099"/>
                <a:gd name="f167" fmla="val 3376341"/>
                <a:gd name="f168" fmla="val 1196461"/>
                <a:gd name="f169" fmla="val 3424928"/>
                <a:gd name="f170" fmla="val 1122508"/>
                <a:gd name="f171" fmla="val 3472697"/>
                <a:gd name="f172" fmla="val 1048170"/>
                <a:gd name="f173" fmla="val 3517814"/>
                <a:gd name="f174" fmla="val 972000"/>
                <a:gd name="f175" fmla="val 3557622"/>
                <a:gd name="f176" fmla="val 893226"/>
                <a:gd name="f177" fmla="val 3567931"/>
                <a:gd name="f178" fmla="val 873654"/>
                <a:gd name="f179" fmla="val 3577526"/>
                <a:gd name="f180" fmla="val 853791"/>
                <a:gd name="f181" fmla="val 3587019"/>
                <a:gd name="f182" fmla="val 833929"/>
                <a:gd name="f183" fmla="val 3601310"/>
                <a:gd name="f184" fmla="val 804040"/>
                <a:gd name="f185" fmla="val 3614885"/>
                <a:gd name="f186" fmla="val 773861"/>
                <a:gd name="f187" fmla="val 3623766"/>
                <a:gd name="f188" fmla="val 753709"/>
                <a:gd name="f189" fmla="val 3632748"/>
                <a:gd name="f190" fmla="val 733559"/>
                <a:gd name="f191" fmla="val 3640812"/>
                <a:gd name="f192" fmla="val 713022"/>
                <a:gd name="f193" fmla="val 3648876"/>
                <a:gd name="f194" fmla="val 692485"/>
                <a:gd name="f195" fmla="val 3657756"/>
                <a:gd name="f196" fmla="val 672236"/>
                <a:gd name="f197" fmla="val 3665105"/>
                <a:gd name="f198" fmla="val 651506"/>
                <a:gd name="f199" fmla="val 3696544"/>
                <a:gd name="f200" fmla="val 569166"/>
                <a:gd name="f201" fmla="val 3723185"/>
                <a:gd name="f202" fmla="val 485089"/>
                <a:gd name="f203" fmla="val 3744110"/>
                <a:gd name="f204" fmla="val 399567"/>
                <a:gd name="f205" fmla="val 3765341"/>
                <a:gd name="f206" fmla="val 314238"/>
                <a:gd name="f207" fmla="val 3781392"/>
                <a:gd name="f208" fmla="val 227654"/>
                <a:gd name="f209" fmla="val 3792123"/>
                <a:gd name="f210" fmla="val 140444"/>
                <a:gd name="f211" fmla="+- 0 0 -90"/>
                <a:gd name="f212" fmla="*/ f3 1 3832270"/>
                <a:gd name="f213" fmla="*/ f4 1 2876136"/>
                <a:gd name="f214" fmla="+- f7 0 f5"/>
                <a:gd name="f215" fmla="+- f6 0 f5"/>
                <a:gd name="f216" fmla="*/ f211 f0 1"/>
                <a:gd name="f217" fmla="*/ f215 1 3832270"/>
                <a:gd name="f218" fmla="*/ f214 1 2876136"/>
                <a:gd name="f219" fmla="*/ 3800718 f215 1"/>
                <a:gd name="f220" fmla="*/ 0 f214 1"/>
                <a:gd name="f221" fmla="*/ 3832270 f215 1"/>
                <a:gd name="f222" fmla="*/ 3824562 f215 1"/>
                <a:gd name="f223" fmla="*/ 143769 f214 1"/>
                <a:gd name="f224" fmla="*/ 3628155 f215 1"/>
                <a:gd name="f225" fmla="*/ 922055 f214 1"/>
                <a:gd name="f226" fmla="*/ 3514853 f215 1"/>
                <a:gd name="f227" fmla="*/ 1169078 f214 1"/>
                <a:gd name="f228" fmla="*/ 3379198 f215 1"/>
                <a:gd name="f229" fmla="*/ 1407037 f214 1"/>
                <a:gd name="f230" fmla="*/ 3043787 f215 1"/>
                <a:gd name="f231" fmla="*/ 1848342 f214 1"/>
                <a:gd name="f232" fmla="*/ 2845661 f215 1"/>
                <a:gd name="f233" fmla="*/ 2047444 f214 1"/>
                <a:gd name="f234" fmla="*/ 2793197 f215 1"/>
                <a:gd name="f235" fmla="*/ 2094689 f214 1"/>
                <a:gd name="f236" fmla="*/ 2739710 f215 1"/>
                <a:gd name="f237" fmla="*/ 2140969 f214 1"/>
                <a:gd name="f238" fmla="*/ 2629166 f215 1"/>
                <a:gd name="f239" fmla="*/ 2229867 f214 1"/>
                <a:gd name="f240" fmla="*/ 2145952 f215 1"/>
                <a:gd name="f241" fmla="*/ 2535994 f214 1"/>
                <a:gd name="f242" fmla="*/ 1034987 f215 1"/>
                <a:gd name="f243" fmla="*/ 2863910 f214 1"/>
                <a:gd name="f244" fmla="*/ 741909 f215 1"/>
                <a:gd name="f245" fmla="*/ 2875939 f214 1"/>
                <a:gd name="f246" fmla="*/ 450208 f215 1"/>
                <a:gd name="f247" fmla="*/ 2857451 f214 1"/>
                <a:gd name="f248" fmla="*/ 22215 f215 1"/>
                <a:gd name="f249" fmla="*/ 2775923 f214 1"/>
                <a:gd name="f250" fmla="*/ 0 f215 1"/>
                <a:gd name="f251" fmla="*/ 2769256 f214 1"/>
                <a:gd name="f252" fmla="*/ 2590612 f214 1"/>
                <a:gd name="f253" fmla="*/ 199046 f215 1"/>
                <a:gd name="f254" fmla="*/ 2627410 f214 1"/>
                <a:gd name="f255" fmla="*/ 468174 f215 1"/>
                <a:gd name="f256" fmla="*/ 2649670 f214 1"/>
                <a:gd name="f257" fmla="*/ 1003650 f215 1"/>
                <a:gd name="f258" fmla="*/ 2622480 f214 1"/>
                <a:gd name="f259" fmla="*/ 1266489 f215 1"/>
                <a:gd name="f260" fmla="*/ 2573982 f214 1"/>
                <a:gd name="f261" fmla="*/ 1524223 f215 1"/>
                <a:gd name="f262" fmla="*/ 2504657 f214 1"/>
                <a:gd name="f263" fmla="*/ 1775731 f215 1"/>
                <a:gd name="f264" fmla="*/ 2416243 f214 1"/>
                <a:gd name="f265" fmla="*/ 2019789 f215 1"/>
                <a:gd name="f266" fmla="*/ 2309412 f214 1"/>
                <a:gd name="f267" fmla="*/ 2482486 f215 1"/>
                <a:gd name="f268" fmla="*/ 2046962 f214 1"/>
                <a:gd name="f269" fmla="*/ 2591908 f215 1"/>
                <a:gd name="f270" fmla="*/ 1971371 f214 1"/>
                <a:gd name="f271" fmla="*/ 2645702 f215 1"/>
                <a:gd name="f272" fmla="*/ 1932321 f214 1"/>
                <a:gd name="f273" fmla="*/ 2698779 f215 1"/>
                <a:gd name="f274" fmla="*/ 1892309 f214 1"/>
                <a:gd name="f275" fmla="*/ 2903537 f215 1"/>
                <a:gd name="f276" fmla="*/ 1722516 f214 1"/>
                <a:gd name="f277" fmla="*/ 3269061 f215 1"/>
                <a:gd name="f278" fmla="*/ 1337327 f214 1"/>
                <a:gd name="f279" fmla="*/ 3424928 f215 1"/>
                <a:gd name="f280" fmla="*/ 1122508 f214 1"/>
                <a:gd name="f281" fmla="*/ 3557622 f215 1"/>
                <a:gd name="f282" fmla="*/ 893226 f214 1"/>
                <a:gd name="f283" fmla="*/ 3587019 f215 1"/>
                <a:gd name="f284" fmla="*/ 833929 f214 1"/>
                <a:gd name="f285" fmla="*/ 3601310 f215 1"/>
                <a:gd name="f286" fmla="*/ 804040 f214 1"/>
                <a:gd name="f287" fmla="*/ 3614885 f215 1"/>
                <a:gd name="f288" fmla="*/ 773861 f214 1"/>
                <a:gd name="f289" fmla="*/ 3640812 f215 1"/>
                <a:gd name="f290" fmla="*/ 713022 f214 1"/>
                <a:gd name="f291" fmla="*/ 3665105 f215 1"/>
                <a:gd name="f292" fmla="*/ 651506 f214 1"/>
                <a:gd name="f293" fmla="*/ 3744110 f215 1"/>
                <a:gd name="f294" fmla="*/ 399567 f214 1"/>
                <a:gd name="f295" fmla="*/ 3792123 f215 1"/>
                <a:gd name="f296" fmla="*/ 140444 f214 1"/>
                <a:gd name="f297" fmla="*/ f216 1 f2"/>
                <a:gd name="f298" fmla="*/ f219 1 3832270"/>
                <a:gd name="f299" fmla="*/ f220 1 2876136"/>
                <a:gd name="f300" fmla="*/ f221 1 3832270"/>
                <a:gd name="f301" fmla="*/ f222 1 3832270"/>
                <a:gd name="f302" fmla="*/ f223 1 2876136"/>
                <a:gd name="f303" fmla="*/ f224 1 3832270"/>
                <a:gd name="f304" fmla="*/ f225 1 2876136"/>
                <a:gd name="f305" fmla="*/ f226 1 3832270"/>
                <a:gd name="f306" fmla="*/ f227 1 2876136"/>
                <a:gd name="f307" fmla="*/ f228 1 3832270"/>
                <a:gd name="f308" fmla="*/ f229 1 2876136"/>
                <a:gd name="f309" fmla="*/ f230 1 3832270"/>
                <a:gd name="f310" fmla="*/ f231 1 2876136"/>
                <a:gd name="f311" fmla="*/ f232 1 3832270"/>
                <a:gd name="f312" fmla="*/ f233 1 2876136"/>
                <a:gd name="f313" fmla="*/ f234 1 3832270"/>
                <a:gd name="f314" fmla="*/ f235 1 2876136"/>
                <a:gd name="f315" fmla="*/ f236 1 3832270"/>
                <a:gd name="f316" fmla="*/ f237 1 2876136"/>
                <a:gd name="f317" fmla="*/ f238 1 3832270"/>
                <a:gd name="f318" fmla="*/ f239 1 2876136"/>
                <a:gd name="f319" fmla="*/ f240 1 3832270"/>
                <a:gd name="f320" fmla="*/ f241 1 2876136"/>
                <a:gd name="f321" fmla="*/ f242 1 3832270"/>
                <a:gd name="f322" fmla="*/ f243 1 2876136"/>
                <a:gd name="f323" fmla="*/ f244 1 3832270"/>
                <a:gd name="f324" fmla="*/ f245 1 2876136"/>
                <a:gd name="f325" fmla="*/ f246 1 3832270"/>
                <a:gd name="f326" fmla="*/ f247 1 2876136"/>
                <a:gd name="f327" fmla="*/ f248 1 3832270"/>
                <a:gd name="f328" fmla="*/ f249 1 2876136"/>
                <a:gd name="f329" fmla="*/ f250 1 3832270"/>
                <a:gd name="f330" fmla="*/ f251 1 2876136"/>
                <a:gd name="f331" fmla="*/ f252 1 2876136"/>
                <a:gd name="f332" fmla="*/ f253 1 3832270"/>
                <a:gd name="f333" fmla="*/ f254 1 2876136"/>
                <a:gd name="f334" fmla="*/ f255 1 3832270"/>
                <a:gd name="f335" fmla="*/ f256 1 2876136"/>
                <a:gd name="f336" fmla="*/ f257 1 3832270"/>
                <a:gd name="f337" fmla="*/ f258 1 2876136"/>
                <a:gd name="f338" fmla="*/ f259 1 3832270"/>
                <a:gd name="f339" fmla="*/ f260 1 2876136"/>
                <a:gd name="f340" fmla="*/ f261 1 3832270"/>
                <a:gd name="f341" fmla="*/ f262 1 2876136"/>
                <a:gd name="f342" fmla="*/ f263 1 3832270"/>
                <a:gd name="f343" fmla="*/ f264 1 2876136"/>
                <a:gd name="f344" fmla="*/ f265 1 3832270"/>
                <a:gd name="f345" fmla="*/ f266 1 2876136"/>
                <a:gd name="f346" fmla="*/ f267 1 3832270"/>
                <a:gd name="f347" fmla="*/ f268 1 2876136"/>
                <a:gd name="f348" fmla="*/ f269 1 3832270"/>
                <a:gd name="f349" fmla="*/ f270 1 2876136"/>
                <a:gd name="f350" fmla="*/ f271 1 3832270"/>
                <a:gd name="f351" fmla="*/ f272 1 2876136"/>
                <a:gd name="f352" fmla="*/ f273 1 3832270"/>
                <a:gd name="f353" fmla="*/ f274 1 2876136"/>
                <a:gd name="f354" fmla="*/ f275 1 3832270"/>
                <a:gd name="f355" fmla="*/ f276 1 2876136"/>
                <a:gd name="f356" fmla="*/ f277 1 3832270"/>
                <a:gd name="f357" fmla="*/ f278 1 2876136"/>
                <a:gd name="f358" fmla="*/ f279 1 3832270"/>
                <a:gd name="f359" fmla="*/ f280 1 2876136"/>
                <a:gd name="f360" fmla="*/ f281 1 3832270"/>
                <a:gd name="f361" fmla="*/ f282 1 2876136"/>
                <a:gd name="f362" fmla="*/ f283 1 3832270"/>
                <a:gd name="f363" fmla="*/ f284 1 2876136"/>
                <a:gd name="f364" fmla="*/ f285 1 3832270"/>
                <a:gd name="f365" fmla="*/ f286 1 2876136"/>
                <a:gd name="f366" fmla="*/ f287 1 3832270"/>
                <a:gd name="f367" fmla="*/ f288 1 2876136"/>
                <a:gd name="f368" fmla="*/ f289 1 3832270"/>
                <a:gd name="f369" fmla="*/ f290 1 2876136"/>
                <a:gd name="f370" fmla="*/ f291 1 3832270"/>
                <a:gd name="f371" fmla="*/ f292 1 2876136"/>
                <a:gd name="f372" fmla="*/ f293 1 3832270"/>
                <a:gd name="f373" fmla="*/ f294 1 2876136"/>
                <a:gd name="f374" fmla="*/ f295 1 3832270"/>
                <a:gd name="f375" fmla="*/ f296 1 2876136"/>
                <a:gd name="f376" fmla="*/ f5 1 f217"/>
                <a:gd name="f377" fmla="*/ f6 1 f217"/>
                <a:gd name="f378" fmla="*/ f5 1 f218"/>
                <a:gd name="f379" fmla="*/ f7 1 f218"/>
                <a:gd name="f380" fmla="+- f297 0 f1"/>
                <a:gd name="f381" fmla="*/ f298 1 f217"/>
                <a:gd name="f382" fmla="*/ f299 1 f218"/>
                <a:gd name="f383" fmla="*/ f300 1 f217"/>
                <a:gd name="f384" fmla="*/ f301 1 f217"/>
                <a:gd name="f385" fmla="*/ f302 1 f218"/>
                <a:gd name="f386" fmla="*/ f303 1 f217"/>
                <a:gd name="f387" fmla="*/ f304 1 f218"/>
                <a:gd name="f388" fmla="*/ f305 1 f217"/>
                <a:gd name="f389" fmla="*/ f306 1 f218"/>
                <a:gd name="f390" fmla="*/ f307 1 f217"/>
                <a:gd name="f391" fmla="*/ f308 1 f218"/>
                <a:gd name="f392" fmla="*/ f309 1 f217"/>
                <a:gd name="f393" fmla="*/ f310 1 f218"/>
                <a:gd name="f394" fmla="*/ f311 1 f217"/>
                <a:gd name="f395" fmla="*/ f312 1 f218"/>
                <a:gd name="f396" fmla="*/ f313 1 f217"/>
                <a:gd name="f397" fmla="*/ f314 1 f218"/>
                <a:gd name="f398" fmla="*/ f315 1 f217"/>
                <a:gd name="f399" fmla="*/ f316 1 f218"/>
                <a:gd name="f400" fmla="*/ f317 1 f217"/>
                <a:gd name="f401" fmla="*/ f318 1 f218"/>
                <a:gd name="f402" fmla="*/ f319 1 f217"/>
                <a:gd name="f403" fmla="*/ f320 1 f218"/>
                <a:gd name="f404" fmla="*/ f321 1 f217"/>
                <a:gd name="f405" fmla="*/ f322 1 f218"/>
                <a:gd name="f406" fmla="*/ f323 1 f217"/>
                <a:gd name="f407" fmla="*/ f324 1 f218"/>
                <a:gd name="f408" fmla="*/ f325 1 f217"/>
                <a:gd name="f409" fmla="*/ f326 1 f218"/>
                <a:gd name="f410" fmla="*/ f327 1 f217"/>
                <a:gd name="f411" fmla="*/ f328 1 f218"/>
                <a:gd name="f412" fmla="*/ f329 1 f217"/>
                <a:gd name="f413" fmla="*/ f330 1 f218"/>
                <a:gd name="f414" fmla="*/ f331 1 f218"/>
                <a:gd name="f415" fmla="*/ f332 1 f217"/>
                <a:gd name="f416" fmla="*/ f333 1 f218"/>
                <a:gd name="f417" fmla="*/ f334 1 f217"/>
                <a:gd name="f418" fmla="*/ f335 1 f218"/>
                <a:gd name="f419" fmla="*/ f336 1 f217"/>
                <a:gd name="f420" fmla="*/ f337 1 f218"/>
                <a:gd name="f421" fmla="*/ f338 1 f217"/>
                <a:gd name="f422" fmla="*/ f339 1 f218"/>
                <a:gd name="f423" fmla="*/ f340 1 f217"/>
                <a:gd name="f424" fmla="*/ f341 1 f218"/>
                <a:gd name="f425" fmla="*/ f342 1 f217"/>
                <a:gd name="f426" fmla="*/ f343 1 f218"/>
                <a:gd name="f427" fmla="*/ f344 1 f217"/>
                <a:gd name="f428" fmla="*/ f345 1 f218"/>
                <a:gd name="f429" fmla="*/ f346 1 f217"/>
                <a:gd name="f430" fmla="*/ f347 1 f218"/>
                <a:gd name="f431" fmla="*/ f348 1 f217"/>
                <a:gd name="f432" fmla="*/ f349 1 f218"/>
                <a:gd name="f433" fmla="*/ f350 1 f217"/>
                <a:gd name="f434" fmla="*/ f351 1 f218"/>
                <a:gd name="f435" fmla="*/ f352 1 f217"/>
                <a:gd name="f436" fmla="*/ f353 1 f218"/>
                <a:gd name="f437" fmla="*/ f354 1 f217"/>
                <a:gd name="f438" fmla="*/ f355 1 f218"/>
                <a:gd name="f439" fmla="*/ f356 1 f217"/>
                <a:gd name="f440" fmla="*/ f357 1 f218"/>
                <a:gd name="f441" fmla="*/ f358 1 f217"/>
                <a:gd name="f442" fmla="*/ f359 1 f218"/>
                <a:gd name="f443" fmla="*/ f360 1 f217"/>
                <a:gd name="f444" fmla="*/ f361 1 f218"/>
                <a:gd name="f445" fmla="*/ f362 1 f217"/>
                <a:gd name="f446" fmla="*/ f363 1 f218"/>
                <a:gd name="f447" fmla="*/ f364 1 f217"/>
                <a:gd name="f448" fmla="*/ f365 1 f218"/>
                <a:gd name="f449" fmla="*/ f366 1 f217"/>
                <a:gd name="f450" fmla="*/ f367 1 f218"/>
                <a:gd name="f451" fmla="*/ f368 1 f217"/>
                <a:gd name="f452" fmla="*/ f369 1 f218"/>
                <a:gd name="f453" fmla="*/ f370 1 f217"/>
                <a:gd name="f454" fmla="*/ f371 1 f218"/>
                <a:gd name="f455" fmla="*/ f372 1 f217"/>
                <a:gd name="f456" fmla="*/ f373 1 f218"/>
                <a:gd name="f457" fmla="*/ f374 1 f217"/>
                <a:gd name="f458" fmla="*/ f375 1 f218"/>
                <a:gd name="f459" fmla="*/ f376 f212 1"/>
                <a:gd name="f460" fmla="*/ f377 f212 1"/>
                <a:gd name="f461" fmla="*/ f379 f213 1"/>
                <a:gd name="f462" fmla="*/ f378 f213 1"/>
                <a:gd name="f463" fmla="*/ f381 f212 1"/>
                <a:gd name="f464" fmla="*/ f382 f213 1"/>
                <a:gd name="f465" fmla="*/ f383 f212 1"/>
                <a:gd name="f466" fmla="*/ f384 f212 1"/>
                <a:gd name="f467" fmla="*/ f385 f213 1"/>
                <a:gd name="f468" fmla="*/ f386 f212 1"/>
                <a:gd name="f469" fmla="*/ f387 f213 1"/>
                <a:gd name="f470" fmla="*/ f388 f212 1"/>
                <a:gd name="f471" fmla="*/ f389 f213 1"/>
                <a:gd name="f472" fmla="*/ f390 f212 1"/>
                <a:gd name="f473" fmla="*/ f391 f213 1"/>
                <a:gd name="f474" fmla="*/ f392 f212 1"/>
                <a:gd name="f475" fmla="*/ f393 f213 1"/>
                <a:gd name="f476" fmla="*/ f394 f212 1"/>
                <a:gd name="f477" fmla="*/ f395 f213 1"/>
                <a:gd name="f478" fmla="*/ f396 f212 1"/>
                <a:gd name="f479" fmla="*/ f397 f213 1"/>
                <a:gd name="f480" fmla="*/ f398 f212 1"/>
                <a:gd name="f481" fmla="*/ f399 f213 1"/>
                <a:gd name="f482" fmla="*/ f400 f212 1"/>
                <a:gd name="f483" fmla="*/ f401 f213 1"/>
                <a:gd name="f484" fmla="*/ f402 f212 1"/>
                <a:gd name="f485" fmla="*/ f403 f213 1"/>
                <a:gd name="f486" fmla="*/ f404 f212 1"/>
                <a:gd name="f487" fmla="*/ f405 f213 1"/>
                <a:gd name="f488" fmla="*/ f406 f212 1"/>
                <a:gd name="f489" fmla="*/ f407 f213 1"/>
                <a:gd name="f490" fmla="*/ f408 f212 1"/>
                <a:gd name="f491" fmla="*/ f409 f213 1"/>
                <a:gd name="f492" fmla="*/ f410 f212 1"/>
                <a:gd name="f493" fmla="*/ f411 f213 1"/>
                <a:gd name="f494" fmla="*/ f412 f212 1"/>
                <a:gd name="f495" fmla="*/ f413 f213 1"/>
                <a:gd name="f496" fmla="*/ f414 f213 1"/>
                <a:gd name="f497" fmla="*/ f415 f212 1"/>
                <a:gd name="f498" fmla="*/ f416 f213 1"/>
                <a:gd name="f499" fmla="*/ f417 f212 1"/>
                <a:gd name="f500" fmla="*/ f418 f213 1"/>
                <a:gd name="f501" fmla="*/ f419 f212 1"/>
                <a:gd name="f502" fmla="*/ f420 f213 1"/>
                <a:gd name="f503" fmla="*/ f421 f212 1"/>
                <a:gd name="f504" fmla="*/ f422 f213 1"/>
                <a:gd name="f505" fmla="*/ f423 f212 1"/>
                <a:gd name="f506" fmla="*/ f424 f213 1"/>
                <a:gd name="f507" fmla="*/ f425 f212 1"/>
                <a:gd name="f508" fmla="*/ f426 f213 1"/>
                <a:gd name="f509" fmla="*/ f427 f212 1"/>
                <a:gd name="f510" fmla="*/ f428 f213 1"/>
                <a:gd name="f511" fmla="*/ f429 f212 1"/>
                <a:gd name="f512" fmla="*/ f430 f213 1"/>
                <a:gd name="f513" fmla="*/ f431 f212 1"/>
                <a:gd name="f514" fmla="*/ f432 f213 1"/>
                <a:gd name="f515" fmla="*/ f433 f212 1"/>
                <a:gd name="f516" fmla="*/ f434 f213 1"/>
                <a:gd name="f517" fmla="*/ f435 f212 1"/>
                <a:gd name="f518" fmla="*/ f436 f213 1"/>
                <a:gd name="f519" fmla="*/ f437 f212 1"/>
                <a:gd name="f520" fmla="*/ f438 f213 1"/>
                <a:gd name="f521" fmla="*/ f439 f212 1"/>
                <a:gd name="f522" fmla="*/ f440 f213 1"/>
                <a:gd name="f523" fmla="*/ f441 f212 1"/>
                <a:gd name="f524" fmla="*/ f442 f213 1"/>
                <a:gd name="f525" fmla="*/ f443 f212 1"/>
                <a:gd name="f526" fmla="*/ f444 f213 1"/>
                <a:gd name="f527" fmla="*/ f445 f212 1"/>
                <a:gd name="f528" fmla="*/ f446 f213 1"/>
                <a:gd name="f529" fmla="*/ f447 f212 1"/>
                <a:gd name="f530" fmla="*/ f448 f213 1"/>
                <a:gd name="f531" fmla="*/ f449 f212 1"/>
                <a:gd name="f532" fmla="*/ f450 f213 1"/>
                <a:gd name="f533" fmla="*/ f451 f212 1"/>
                <a:gd name="f534" fmla="*/ f452 f213 1"/>
                <a:gd name="f535" fmla="*/ f453 f212 1"/>
                <a:gd name="f536" fmla="*/ f454 f213 1"/>
                <a:gd name="f537" fmla="*/ f455 f212 1"/>
                <a:gd name="f538" fmla="*/ f456 f213 1"/>
                <a:gd name="f539" fmla="*/ f457 f212 1"/>
                <a:gd name="f540" fmla="*/ f458 f2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0">
                  <a:pos x="f463" y="f464"/>
                </a:cxn>
                <a:cxn ang="f380">
                  <a:pos x="f465" y="f464"/>
                </a:cxn>
                <a:cxn ang="f380">
                  <a:pos x="f466" y="f467"/>
                </a:cxn>
                <a:cxn ang="f380">
                  <a:pos x="f468" y="f469"/>
                </a:cxn>
                <a:cxn ang="f380">
                  <a:pos x="f470" y="f471"/>
                </a:cxn>
                <a:cxn ang="f380">
                  <a:pos x="f472" y="f473"/>
                </a:cxn>
                <a:cxn ang="f380">
                  <a:pos x="f474" y="f475"/>
                </a:cxn>
                <a:cxn ang="f380">
                  <a:pos x="f476" y="f477"/>
                </a:cxn>
                <a:cxn ang="f380">
                  <a:pos x="f478" y="f479"/>
                </a:cxn>
                <a:cxn ang="f380">
                  <a:pos x="f480" y="f481"/>
                </a:cxn>
                <a:cxn ang="f380">
                  <a:pos x="f482" y="f483"/>
                </a:cxn>
                <a:cxn ang="f380">
                  <a:pos x="f484" y="f485"/>
                </a:cxn>
                <a:cxn ang="f380">
                  <a:pos x="f486" y="f487"/>
                </a:cxn>
                <a:cxn ang="f380">
                  <a:pos x="f488" y="f489"/>
                </a:cxn>
                <a:cxn ang="f380">
                  <a:pos x="f490" y="f491"/>
                </a:cxn>
                <a:cxn ang="f380">
                  <a:pos x="f492" y="f493"/>
                </a:cxn>
                <a:cxn ang="f380">
                  <a:pos x="f494" y="f495"/>
                </a:cxn>
                <a:cxn ang="f380">
                  <a:pos x="f494" y="f496"/>
                </a:cxn>
                <a:cxn ang="f380">
                  <a:pos x="f497" y="f498"/>
                </a:cxn>
                <a:cxn ang="f380">
                  <a:pos x="f499" y="f500"/>
                </a:cxn>
                <a:cxn ang="f380">
                  <a:pos x="f501" y="f502"/>
                </a:cxn>
                <a:cxn ang="f380">
                  <a:pos x="f503" y="f504"/>
                </a:cxn>
                <a:cxn ang="f380">
                  <a:pos x="f505" y="f506"/>
                </a:cxn>
                <a:cxn ang="f380">
                  <a:pos x="f507" y="f508"/>
                </a:cxn>
                <a:cxn ang="f380">
                  <a:pos x="f509" y="f510"/>
                </a:cxn>
                <a:cxn ang="f380">
                  <a:pos x="f511" y="f512"/>
                </a:cxn>
                <a:cxn ang="f380">
                  <a:pos x="f513" y="f514"/>
                </a:cxn>
                <a:cxn ang="f380">
                  <a:pos x="f515" y="f516"/>
                </a:cxn>
                <a:cxn ang="f380">
                  <a:pos x="f517" y="f518"/>
                </a:cxn>
                <a:cxn ang="f380">
                  <a:pos x="f519" y="f520"/>
                </a:cxn>
                <a:cxn ang="f380">
                  <a:pos x="f521" y="f522"/>
                </a:cxn>
                <a:cxn ang="f380">
                  <a:pos x="f523" y="f524"/>
                </a:cxn>
                <a:cxn ang="f380">
                  <a:pos x="f525" y="f526"/>
                </a:cxn>
                <a:cxn ang="f380">
                  <a:pos x="f527" y="f528"/>
                </a:cxn>
                <a:cxn ang="f380">
                  <a:pos x="f529" y="f530"/>
                </a:cxn>
                <a:cxn ang="f380">
                  <a:pos x="f531" y="f532"/>
                </a:cxn>
                <a:cxn ang="f380">
                  <a:pos x="f533" y="f534"/>
                </a:cxn>
                <a:cxn ang="f380">
                  <a:pos x="f535" y="f536"/>
                </a:cxn>
                <a:cxn ang="f380">
                  <a:pos x="f537" y="f538"/>
                </a:cxn>
                <a:cxn ang="f380">
                  <a:pos x="f539" y="f540"/>
                </a:cxn>
              </a:cxnLst>
              <a:rect l="f459" t="f462" r="f460" b="f461"/>
              <a:pathLst>
                <a:path w="3832270" h="287613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lnTo>
                    <a:pt x="f5" y="f89"/>
                  </a:lnTo>
                  <a:lnTo>
                    <a:pt x="f5" y="f90"/>
                  </a:lnTo>
                  <a:lnTo>
                    <a:pt x="f91" y="f92"/>
                  </a:ln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132"/>
                    <a:pt x="f133" y="f134"/>
                  </a:cubicBezTo>
                  <a:cubicBezTo>
                    <a:pt x="f135" y="f136"/>
                    <a:pt x="f137" y="f138"/>
                    <a:pt x="f139" y="f140"/>
                  </a:cubicBezTo>
                  <a:cubicBezTo>
                    <a:pt x="f141" y="f142"/>
                    <a:pt x="f143" y="f144"/>
                    <a:pt x="f145" y="f146"/>
                  </a:cubicBezTo>
                  <a:cubicBezTo>
                    <a:pt x="f147" y="f148"/>
                    <a:pt x="f149" y="f150"/>
                    <a:pt x="f151" y="f152"/>
                  </a:cubicBezTo>
                  <a:cubicBezTo>
                    <a:pt x="f153" y="f154"/>
                    <a:pt x="f155" y="f156"/>
                    <a:pt x="f157" y="f158"/>
                  </a:cubicBezTo>
                  <a:cubicBezTo>
                    <a:pt x="f159" y="f160"/>
                    <a:pt x="f161" y="f162"/>
                    <a:pt x="f163" y="f164"/>
                  </a:cubicBezTo>
                  <a:cubicBezTo>
                    <a:pt x="f165" y="f166"/>
                    <a:pt x="f167" y="f168"/>
                    <a:pt x="f169" y="f170"/>
                  </a:cubicBezTo>
                  <a:cubicBezTo>
                    <a:pt x="f171" y="f172"/>
                    <a:pt x="f173" y="f174"/>
                    <a:pt x="f175" y="f176"/>
                  </a:cubicBezTo>
                  <a:cubicBezTo>
                    <a:pt x="f177" y="f178"/>
                    <a:pt x="f179" y="f180"/>
                    <a:pt x="f181" y="f182"/>
                  </a:cubicBezTo>
                  <a:lnTo>
                    <a:pt x="f183" y="f184"/>
                  </a:lnTo>
                  <a:lnTo>
                    <a:pt x="f185" y="f186"/>
                  </a:lnTo>
                  <a:cubicBezTo>
                    <a:pt x="f187" y="f188"/>
                    <a:pt x="f189" y="f190"/>
                    <a:pt x="f191" y="f192"/>
                  </a:cubicBezTo>
                  <a:cubicBezTo>
                    <a:pt x="f193" y="f194"/>
                    <a:pt x="f195" y="f196"/>
                    <a:pt x="f197" y="f198"/>
                  </a:cubicBezTo>
                  <a:cubicBezTo>
                    <a:pt x="f199" y="f200"/>
                    <a:pt x="f201" y="f202"/>
                    <a:pt x="f203" y="f204"/>
                  </a:cubicBezTo>
                  <a:cubicBezTo>
                    <a:pt x="f205" y="f206"/>
                    <a:pt x="f207" y="f208"/>
                    <a:pt x="f209" y="f21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pic>
        <p:nvPicPr>
          <p:cNvPr id="11" name="Content Placeholder 4" descr="A black swoosh logo on a green background&#10;&#10;Description automatically generated">
            <a:extLst>
              <a:ext uri="{FF2B5EF4-FFF2-40B4-BE49-F238E27FC236}">
                <a16:creationId xmlns:a16="http://schemas.microsoft.com/office/drawing/2014/main" id="{E4223D42-6A1E-7CA8-6595-6684678695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974" y="2837712"/>
            <a:ext cx="4838090" cy="3217334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12" name="Group 21">
            <a:extLst>
              <a:ext uri="{FF2B5EF4-FFF2-40B4-BE49-F238E27FC236}">
                <a16:creationId xmlns:a16="http://schemas.microsoft.com/office/drawing/2014/main" id="{43A5341B-A542-BC03-4421-BFEE71F44E0B}"/>
              </a:ext>
            </a:extLst>
          </p:cNvPr>
          <p:cNvGrpSpPr/>
          <p:nvPr/>
        </p:nvGrpSpPr>
        <p:grpSpPr>
          <a:xfrm>
            <a:off x="8906191" y="0"/>
            <a:ext cx="3282248" cy="2837711"/>
            <a:chOff x="8906191" y="0"/>
            <a:chExt cx="3282248" cy="2837711"/>
          </a:xfrm>
        </p:grpSpPr>
        <p:sp>
          <p:nvSpPr>
            <p:cNvPr id="13" name="Freeform: Shape 22">
              <a:extLst>
                <a:ext uri="{FF2B5EF4-FFF2-40B4-BE49-F238E27FC236}">
                  <a16:creationId xmlns:a16="http://schemas.microsoft.com/office/drawing/2014/main" id="{C6A084E1-9E9C-2109-D131-132A8317D5C4}"/>
                </a:ext>
              </a:extLst>
            </p:cNvPr>
            <p:cNvSpPr/>
            <p:nvPr/>
          </p:nvSpPr>
          <p:spPr>
            <a:xfrm flipH="1">
              <a:off x="8906191" y="5422"/>
              <a:ext cx="3282247" cy="28322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14948"/>
                <a:gd name="f7" fmla="val 2170178"/>
                <a:gd name="f8" fmla="val 2466091"/>
                <a:gd name="f9" fmla="val 2512286"/>
                <a:gd name="f10" fmla="val 12375"/>
                <a:gd name="f11" fmla="val 2481760"/>
                <a:gd name="f12" fmla="val 133161"/>
                <a:gd name="f13" fmla="val 2442526"/>
                <a:gd name="f14" fmla="val 252239"/>
                <a:gd name="f15" fmla="val 2394961"/>
                <a:gd name="f16" fmla="val 368660"/>
                <a:gd name="f17" fmla="val 2363109"/>
                <a:gd name="f18" fmla="val 446208"/>
                <a:gd name="f19" fmla="val 2328603"/>
                <a:gd name="f20" fmla="val 523039"/>
                <a:gd name="f21" fmla="val 2289734"/>
                <a:gd name="f22" fmla="val 598078"/>
                <a:gd name="f23" fmla="val 2251436"/>
                <a:gd name="f24" fmla="val 673387"/>
                <a:gd name="f25" fmla="val 2209251"/>
                <a:gd name="f26" fmla="val 747083"/>
                <a:gd name="f27" fmla="val 2163747"/>
                <a:gd name="f28" fmla="val 819078"/>
                <a:gd name="f29" fmla="val 2072646"/>
                <a:gd name="f30" fmla="val 962979"/>
                <a:gd name="f31" fmla="val 1968652"/>
                <a:gd name="f32" fmla="val 1100611"/>
                <a:gd name="f33" fmla="val 1852241"/>
                <a:gd name="f34" fmla="val 1228932"/>
                <a:gd name="f35" fmla="val 1793748"/>
                <a:gd name="f36" fmla="val 1292868"/>
                <a:gd name="f37" fmla="val 1732698"/>
                <a:gd name="f38" fmla="val 1354923"/>
                <a:gd name="f39" fmla="val 1668235"/>
                <a:gd name="f40" fmla="val 1413844"/>
                <a:gd name="f41" fmla="val 1652214"/>
                <a:gd name="f42" fmla="val 1428709"/>
                <a:gd name="f43" fmla="val 1636100"/>
                <a:gd name="f44" fmla="val 1443395"/>
                <a:gd name="f45" fmla="val 1619510"/>
                <a:gd name="f46" fmla="val 1457722"/>
                <a:gd name="f47" fmla="val 1603015"/>
                <a:gd name="f48" fmla="val 1472140"/>
                <a:gd name="f49" fmla="val 1586805"/>
                <a:gd name="f50" fmla="val 1486825"/>
                <a:gd name="f51" fmla="val 1569835"/>
                <a:gd name="f52" fmla="val 1500704"/>
                <a:gd name="f53" fmla="val 1536276"/>
                <a:gd name="f54" fmla="val 1528911"/>
                <a:gd name="f55" fmla="val 1501865"/>
                <a:gd name="f56" fmla="val 1556223"/>
                <a:gd name="f57" fmla="val 1467169"/>
                <a:gd name="f58" fmla="val 1583266"/>
                <a:gd name="f59" fmla="val 1327719"/>
                <a:gd name="f60" fmla="val 1690722"/>
                <a:gd name="f61" fmla="val 1177085"/>
                <a:gd name="f62" fmla="val 1785910"/>
                <a:gd name="f63" fmla="val 1018393"/>
                <a:gd name="f64" fmla="val 1867576"/>
                <a:gd name="f65" fmla="val 780425"/>
                <a:gd name="f66" fmla="val 1990142"/>
                <a:gd name="f67" fmla="val 522567"/>
                <a:gd name="f68" fmla="val 2080875"/>
                <a:gd name="f69" fmla="val 255857"/>
                <a:gd name="f70" fmla="val 2133049"/>
                <a:gd name="f71" fmla="val 1940056"/>
                <a:gd name="f72" fmla="val 201609"/>
                <a:gd name="f73" fmla="val 1902856"/>
                <a:gd name="f74" fmla="val 282186"/>
                <a:gd name="f75" fmla="val 1884231"/>
                <a:gd name="f76" fmla="val 362102"/>
                <a:gd name="f77" fmla="val 1863008"/>
                <a:gd name="f78" fmla="val 440974"/>
                <a:gd name="f79" fmla="val 1838472"/>
                <a:gd name="f80" fmla="val 519848"/>
                <a:gd name="f81" fmla="val 1814027"/>
                <a:gd name="f82" fmla="val 597771"/>
                <a:gd name="f83" fmla="val 1786627"/>
                <a:gd name="f84" fmla="val 674558"/>
                <a:gd name="f85" fmla="val 1756359"/>
                <a:gd name="f86" fmla="val 751250"/>
                <a:gd name="f87" fmla="val 1726003"/>
                <a:gd name="f88" fmla="val 826900"/>
                <a:gd name="f89" fmla="val 1692870"/>
                <a:gd name="f90" fmla="val 901222"/>
                <a:gd name="f91" fmla="val 1657142"/>
                <a:gd name="f92" fmla="val 1049865"/>
                <a:gd name="f93" fmla="val 1585774"/>
                <a:gd name="f94" fmla="val 1193581"/>
                <a:gd name="f95" fmla="val 1504376"/>
                <a:gd name="f96" fmla="val 1330943"/>
                <a:gd name="f97" fmla="val 1413396"/>
                <a:gd name="f98" fmla="val 1365165"/>
                <a:gd name="f99" fmla="val 1390563"/>
                <a:gd name="f100" fmla="val 1399293"/>
                <a:gd name="f101" fmla="val 1367370"/>
                <a:gd name="f102" fmla="val 1432566"/>
                <a:gd name="f103" fmla="val 1343193"/>
                <a:gd name="f104" fmla="val 1449441"/>
                <a:gd name="f105" fmla="val 1331373"/>
                <a:gd name="f106" fmla="val 1465936"/>
                <a:gd name="f107" fmla="val 1319104"/>
                <a:gd name="f108" fmla="val 1482527"/>
                <a:gd name="f109" fmla="val 1306926"/>
                <a:gd name="f110" fmla="val 1499210"/>
                <a:gd name="f111" fmla="val 1294837"/>
                <a:gd name="f112" fmla="val 1515611"/>
                <a:gd name="f113" fmla="val 1282391"/>
                <a:gd name="f114" fmla="val 1531821"/>
                <a:gd name="f115" fmla="val 1269765"/>
                <a:gd name="f116" fmla="val 1596947"/>
                <a:gd name="f117" fmla="val 1219350"/>
                <a:gd name="f118" fmla="val 1660652"/>
                <a:gd name="f119" fmla="val 1167055"/>
                <a:gd name="f120" fmla="val 1721986"/>
                <a:gd name="f121" fmla="val 1112073"/>
                <a:gd name="f122" fmla="val 1844940"/>
                <a:gd name="f123" fmla="val 1002469"/>
                <a:gd name="f124" fmla="val 1958983"/>
                <a:gd name="f125" fmla="val 882926"/>
                <a:gd name="f126" fmla="val 2061460"/>
                <a:gd name="f127" fmla="val 754336"/>
                <a:gd name="f128" fmla="val 2112652"/>
                <a:gd name="f129" fmla="val 690042"/>
                <a:gd name="f130" fmla="val 2161094"/>
                <a:gd name="f131" fmla="val 623510"/>
                <a:gd name="f132" fmla="val 2206218"/>
                <a:gd name="f133" fmla="val 554827"/>
                <a:gd name="f134" fmla="val 2250583"/>
                <a:gd name="f135" fmla="val 485787"/>
                <a:gd name="f136" fmla="val 2292484"/>
                <a:gd name="f137" fmla="val 415046"/>
                <a:gd name="f138" fmla="val 2329455"/>
                <a:gd name="f139" fmla="val 341886"/>
                <a:gd name="f140" fmla="val 2339030"/>
                <a:gd name="f141" fmla="val 323709"/>
                <a:gd name="f142" fmla="val 2347941"/>
                <a:gd name="f143" fmla="val 305261"/>
                <a:gd name="f144" fmla="val 2356757"/>
                <a:gd name="f145" fmla="val 286815"/>
                <a:gd name="f146" fmla="val 2370030"/>
                <a:gd name="f147" fmla="val 259056"/>
                <a:gd name="f148" fmla="val 2382637"/>
                <a:gd name="f149" fmla="val 231028"/>
                <a:gd name="f150" fmla="val 2390885"/>
                <a:gd name="f151" fmla="val 212312"/>
                <a:gd name="f152" fmla="val 2399227"/>
                <a:gd name="f153" fmla="val 193598"/>
                <a:gd name="f154" fmla="val 2406716"/>
                <a:gd name="f155" fmla="val 174525"/>
                <a:gd name="f156" fmla="val 2414206"/>
                <a:gd name="f157" fmla="val 155452"/>
                <a:gd name="f158" fmla="val 2422453"/>
                <a:gd name="f159" fmla="val 136646"/>
                <a:gd name="f160" fmla="val 2429278"/>
                <a:gd name="f161" fmla="val 117393"/>
                <a:gd name="f162" fmla="+- 0 0 -90"/>
                <a:gd name="f163" fmla="*/ f3 1 2514948"/>
                <a:gd name="f164" fmla="*/ f4 1 2170178"/>
                <a:gd name="f165" fmla="+- f7 0 f5"/>
                <a:gd name="f166" fmla="+- f6 0 f5"/>
                <a:gd name="f167" fmla="*/ f162 f0 1"/>
                <a:gd name="f168" fmla="*/ f166 1 2514948"/>
                <a:gd name="f169" fmla="*/ f165 1 2170178"/>
                <a:gd name="f170" fmla="*/ 2466091 f166 1"/>
                <a:gd name="f171" fmla="*/ 0 f165 1"/>
                <a:gd name="f172" fmla="*/ 2514948 f166 1"/>
                <a:gd name="f173" fmla="*/ 2512286 f166 1"/>
                <a:gd name="f174" fmla="*/ 12375 f165 1"/>
                <a:gd name="f175" fmla="*/ 2394961 f166 1"/>
                <a:gd name="f176" fmla="*/ 368660 f165 1"/>
                <a:gd name="f177" fmla="*/ 2289734 f166 1"/>
                <a:gd name="f178" fmla="*/ 598078 f165 1"/>
                <a:gd name="f179" fmla="*/ 2163747 f166 1"/>
                <a:gd name="f180" fmla="*/ 819078 f165 1"/>
                <a:gd name="f181" fmla="*/ 1852241 f166 1"/>
                <a:gd name="f182" fmla="*/ 1228932 f165 1"/>
                <a:gd name="f183" fmla="*/ 1668235 f166 1"/>
                <a:gd name="f184" fmla="*/ 1413844 f165 1"/>
                <a:gd name="f185" fmla="*/ 1619510 f166 1"/>
                <a:gd name="f186" fmla="*/ 1457722 f165 1"/>
                <a:gd name="f187" fmla="*/ 1569835 f166 1"/>
                <a:gd name="f188" fmla="*/ 1500704 f165 1"/>
                <a:gd name="f189" fmla="*/ 1467169 f166 1"/>
                <a:gd name="f190" fmla="*/ 1583266 f165 1"/>
                <a:gd name="f191" fmla="*/ 1018393 f166 1"/>
                <a:gd name="f192" fmla="*/ 1867576 f165 1"/>
                <a:gd name="f193" fmla="*/ 255857 f166 1"/>
                <a:gd name="f194" fmla="*/ 2133049 f165 1"/>
                <a:gd name="f195" fmla="*/ 0 f166 1"/>
                <a:gd name="f196" fmla="*/ 2170178 f165 1"/>
                <a:gd name="f197" fmla="*/ 1940056 f165 1"/>
                <a:gd name="f198" fmla="*/ 201609 f166 1"/>
                <a:gd name="f199" fmla="*/ 1902856 f165 1"/>
                <a:gd name="f200" fmla="*/ 440974 f166 1"/>
                <a:gd name="f201" fmla="*/ 1838472 f165 1"/>
                <a:gd name="f202" fmla="*/ 674558 f166 1"/>
                <a:gd name="f203" fmla="*/ 1756359 f165 1"/>
                <a:gd name="f204" fmla="*/ 901222 f166 1"/>
                <a:gd name="f205" fmla="*/ 1657142 f165 1"/>
                <a:gd name="f206" fmla="*/ 1330943 f166 1"/>
                <a:gd name="f207" fmla="*/ 1413396 f165 1"/>
                <a:gd name="f208" fmla="*/ 1432566 f166 1"/>
                <a:gd name="f209" fmla="*/ 1343193 f165 1"/>
                <a:gd name="f210" fmla="*/ 1482527 f166 1"/>
                <a:gd name="f211" fmla="*/ 1306926 f165 1"/>
                <a:gd name="f212" fmla="*/ 1531821 f166 1"/>
                <a:gd name="f213" fmla="*/ 1269765 f165 1"/>
                <a:gd name="f214" fmla="*/ 1721986 f166 1"/>
                <a:gd name="f215" fmla="*/ 1112073 f165 1"/>
                <a:gd name="f216" fmla="*/ 2061460 f166 1"/>
                <a:gd name="f217" fmla="*/ 754336 f165 1"/>
                <a:gd name="f218" fmla="*/ 2206218 f166 1"/>
                <a:gd name="f219" fmla="*/ 554827 f165 1"/>
                <a:gd name="f220" fmla="*/ 2329455 f166 1"/>
                <a:gd name="f221" fmla="*/ 341886 f165 1"/>
                <a:gd name="f222" fmla="*/ 2356757 f166 1"/>
                <a:gd name="f223" fmla="*/ 286815 f165 1"/>
                <a:gd name="f224" fmla="*/ 2370030 f166 1"/>
                <a:gd name="f225" fmla="*/ 259056 f165 1"/>
                <a:gd name="f226" fmla="*/ 2382637 f166 1"/>
                <a:gd name="f227" fmla="*/ 231028 f165 1"/>
                <a:gd name="f228" fmla="*/ 2406716 f166 1"/>
                <a:gd name="f229" fmla="*/ 174525 f165 1"/>
                <a:gd name="f230" fmla="*/ 2429278 f166 1"/>
                <a:gd name="f231" fmla="*/ 117393 f165 1"/>
                <a:gd name="f232" fmla="*/ f167 1 f2"/>
                <a:gd name="f233" fmla="*/ f170 1 2514948"/>
                <a:gd name="f234" fmla="*/ f171 1 2170178"/>
                <a:gd name="f235" fmla="*/ f172 1 2514948"/>
                <a:gd name="f236" fmla="*/ f173 1 2514948"/>
                <a:gd name="f237" fmla="*/ f174 1 2170178"/>
                <a:gd name="f238" fmla="*/ f175 1 2514948"/>
                <a:gd name="f239" fmla="*/ f176 1 2170178"/>
                <a:gd name="f240" fmla="*/ f177 1 2514948"/>
                <a:gd name="f241" fmla="*/ f178 1 2170178"/>
                <a:gd name="f242" fmla="*/ f179 1 2514948"/>
                <a:gd name="f243" fmla="*/ f180 1 2170178"/>
                <a:gd name="f244" fmla="*/ f181 1 2514948"/>
                <a:gd name="f245" fmla="*/ f182 1 2170178"/>
                <a:gd name="f246" fmla="*/ f183 1 2514948"/>
                <a:gd name="f247" fmla="*/ f184 1 2170178"/>
                <a:gd name="f248" fmla="*/ f185 1 2514948"/>
                <a:gd name="f249" fmla="*/ f186 1 2170178"/>
                <a:gd name="f250" fmla="*/ f187 1 2514948"/>
                <a:gd name="f251" fmla="*/ f188 1 2170178"/>
                <a:gd name="f252" fmla="*/ f189 1 2514948"/>
                <a:gd name="f253" fmla="*/ f190 1 2170178"/>
                <a:gd name="f254" fmla="*/ f191 1 2514948"/>
                <a:gd name="f255" fmla="*/ f192 1 2170178"/>
                <a:gd name="f256" fmla="*/ f193 1 2514948"/>
                <a:gd name="f257" fmla="*/ f194 1 2170178"/>
                <a:gd name="f258" fmla="*/ f195 1 2514948"/>
                <a:gd name="f259" fmla="*/ f196 1 2170178"/>
                <a:gd name="f260" fmla="*/ f197 1 2170178"/>
                <a:gd name="f261" fmla="*/ f198 1 2514948"/>
                <a:gd name="f262" fmla="*/ f199 1 2170178"/>
                <a:gd name="f263" fmla="*/ f200 1 2514948"/>
                <a:gd name="f264" fmla="*/ f201 1 2170178"/>
                <a:gd name="f265" fmla="*/ f202 1 2514948"/>
                <a:gd name="f266" fmla="*/ f203 1 2170178"/>
                <a:gd name="f267" fmla="*/ f204 1 2514948"/>
                <a:gd name="f268" fmla="*/ f205 1 2170178"/>
                <a:gd name="f269" fmla="*/ f206 1 2514948"/>
                <a:gd name="f270" fmla="*/ f207 1 2170178"/>
                <a:gd name="f271" fmla="*/ f208 1 2514948"/>
                <a:gd name="f272" fmla="*/ f209 1 2170178"/>
                <a:gd name="f273" fmla="*/ f210 1 2514948"/>
                <a:gd name="f274" fmla="*/ f211 1 2170178"/>
                <a:gd name="f275" fmla="*/ f212 1 2514948"/>
                <a:gd name="f276" fmla="*/ f213 1 2170178"/>
                <a:gd name="f277" fmla="*/ f214 1 2514948"/>
                <a:gd name="f278" fmla="*/ f215 1 2170178"/>
                <a:gd name="f279" fmla="*/ f216 1 2514948"/>
                <a:gd name="f280" fmla="*/ f217 1 2170178"/>
                <a:gd name="f281" fmla="*/ f218 1 2514948"/>
                <a:gd name="f282" fmla="*/ f219 1 2170178"/>
                <a:gd name="f283" fmla="*/ f220 1 2514948"/>
                <a:gd name="f284" fmla="*/ f221 1 2170178"/>
                <a:gd name="f285" fmla="*/ f222 1 2514948"/>
                <a:gd name="f286" fmla="*/ f223 1 2170178"/>
                <a:gd name="f287" fmla="*/ f224 1 2514948"/>
                <a:gd name="f288" fmla="*/ f225 1 2170178"/>
                <a:gd name="f289" fmla="*/ f226 1 2514948"/>
                <a:gd name="f290" fmla="*/ f227 1 2170178"/>
                <a:gd name="f291" fmla="*/ f228 1 2514948"/>
                <a:gd name="f292" fmla="*/ f229 1 2170178"/>
                <a:gd name="f293" fmla="*/ f230 1 2514948"/>
                <a:gd name="f294" fmla="*/ f231 1 2170178"/>
                <a:gd name="f295" fmla="*/ f5 1 f168"/>
                <a:gd name="f296" fmla="*/ f6 1 f168"/>
                <a:gd name="f297" fmla="*/ f5 1 f169"/>
                <a:gd name="f298" fmla="*/ f7 1 f169"/>
                <a:gd name="f299" fmla="+- f232 0 f1"/>
                <a:gd name="f300" fmla="*/ f233 1 f168"/>
                <a:gd name="f301" fmla="*/ f234 1 f169"/>
                <a:gd name="f302" fmla="*/ f235 1 f168"/>
                <a:gd name="f303" fmla="*/ f236 1 f168"/>
                <a:gd name="f304" fmla="*/ f237 1 f169"/>
                <a:gd name="f305" fmla="*/ f238 1 f168"/>
                <a:gd name="f306" fmla="*/ f239 1 f169"/>
                <a:gd name="f307" fmla="*/ f240 1 f168"/>
                <a:gd name="f308" fmla="*/ f241 1 f169"/>
                <a:gd name="f309" fmla="*/ f242 1 f168"/>
                <a:gd name="f310" fmla="*/ f243 1 f169"/>
                <a:gd name="f311" fmla="*/ f244 1 f168"/>
                <a:gd name="f312" fmla="*/ f245 1 f169"/>
                <a:gd name="f313" fmla="*/ f246 1 f168"/>
                <a:gd name="f314" fmla="*/ f247 1 f169"/>
                <a:gd name="f315" fmla="*/ f248 1 f168"/>
                <a:gd name="f316" fmla="*/ f249 1 f169"/>
                <a:gd name="f317" fmla="*/ f250 1 f168"/>
                <a:gd name="f318" fmla="*/ f251 1 f169"/>
                <a:gd name="f319" fmla="*/ f252 1 f168"/>
                <a:gd name="f320" fmla="*/ f253 1 f169"/>
                <a:gd name="f321" fmla="*/ f254 1 f168"/>
                <a:gd name="f322" fmla="*/ f255 1 f169"/>
                <a:gd name="f323" fmla="*/ f256 1 f168"/>
                <a:gd name="f324" fmla="*/ f257 1 f169"/>
                <a:gd name="f325" fmla="*/ f258 1 f168"/>
                <a:gd name="f326" fmla="*/ f259 1 f169"/>
                <a:gd name="f327" fmla="*/ f260 1 f169"/>
                <a:gd name="f328" fmla="*/ f261 1 f168"/>
                <a:gd name="f329" fmla="*/ f262 1 f169"/>
                <a:gd name="f330" fmla="*/ f263 1 f168"/>
                <a:gd name="f331" fmla="*/ f264 1 f169"/>
                <a:gd name="f332" fmla="*/ f265 1 f168"/>
                <a:gd name="f333" fmla="*/ f266 1 f169"/>
                <a:gd name="f334" fmla="*/ f267 1 f168"/>
                <a:gd name="f335" fmla="*/ f268 1 f169"/>
                <a:gd name="f336" fmla="*/ f269 1 f168"/>
                <a:gd name="f337" fmla="*/ f270 1 f169"/>
                <a:gd name="f338" fmla="*/ f271 1 f168"/>
                <a:gd name="f339" fmla="*/ f272 1 f169"/>
                <a:gd name="f340" fmla="*/ f273 1 f168"/>
                <a:gd name="f341" fmla="*/ f274 1 f169"/>
                <a:gd name="f342" fmla="*/ f275 1 f168"/>
                <a:gd name="f343" fmla="*/ f276 1 f169"/>
                <a:gd name="f344" fmla="*/ f277 1 f168"/>
                <a:gd name="f345" fmla="*/ f278 1 f169"/>
                <a:gd name="f346" fmla="*/ f279 1 f168"/>
                <a:gd name="f347" fmla="*/ f280 1 f169"/>
                <a:gd name="f348" fmla="*/ f281 1 f168"/>
                <a:gd name="f349" fmla="*/ f282 1 f169"/>
                <a:gd name="f350" fmla="*/ f283 1 f168"/>
                <a:gd name="f351" fmla="*/ f284 1 f169"/>
                <a:gd name="f352" fmla="*/ f285 1 f168"/>
                <a:gd name="f353" fmla="*/ f286 1 f169"/>
                <a:gd name="f354" fmla="*/ f287 1 f168"/>
                <a:gd name="f355" fmla="*/ f288 1 f169"/>
                <a:gd name="f356" fmla="*/ f289 1 f168"/>
                <a:gd name="f357" fmla="*/ f290 1 f169"/>
                <a:gd name="f358" fmla="*/ f291 1 f168"/>
                <a:gd name="f359" fmla="*/ f292 1 f169"/>
                <a:gd name="f360" fmla="*/ f293 1 f168"/>
                <a:gd name="f361" fmla="*/ f294 1 f169"/>
                <a:gd name="f362" fmla="*/ f295 f163 1"/>
                <a:gd name="f363" fmla="*/ f296 f163 1"/>
                <a:gd name="f364" fmla="*/ f298 f164 1"/>
                <a:gd name="f365" fmla="*/ f297 f164 1"/>
                <a:gd name="f366" fmla="*/ f300 f163 1"/>
                <a:gd name="f367" fmla="*/ f301 f164 1"/>
                <a:gd name="f368" fmla="*/ f302 f163 1"/>
                <a:gd name="f369" fmla="*/ f303 f163 1"/>
                <a:gd name="f370" fmla="*/ f304 f164 1"/>
                <a:gd name="f371" fmla="*/ f305 f163 1"/>
                <a:gd name="f372" fmla="*/ f306 f164 1"/>
                <a:gd name="f373" fmla="*/ f307 f163 1"/>
                <a:gd name="f374" fmla="*/ f308 f164 1"/>
                <a:gd name="f375" fmla="*/ f309 f163 1"/>
                <a:gd name="f376" fmla="*/ f310 f164 1"/>
                <a:gd name="f377" fmla="*/ f311 f163 1"/>
                <a:gd name="f378" fmla="*/ f312 f164 1"/>
                <a:gd name="f379" fmla="*/ f313 f163 1"/>
                <a:gd name="f380" fmla="*/ f314 f164 1"/>
                <a:gd name="f381" fmla="*/ f315 f163 1"/>
                <a:gd name="f382" fmla="*/ f316 f164 1"/>
                <a:gd name="f383" fmla="*/ f317 f163 1"/>
                <a:gd name="f384" fmla="*/ f318 f164 1"/>
                <a:gd name="f385" fmla="*/ f319 f163 1"/>
                <a:gd name="f386" fmla="*/ f320 f164 1"/>
                <a:gd name="f387" fmla="*/ f321 f163 1"/>
                <a:gd name="f388" fmla="*/ f322 f164 1"/>
                <a:gd name="f389" fmla="*/ f323 f163 1"/>
                <a:gd name="f390" fmla="*/ f324 f164 1"/>
                <a:gd name="f391" fmla="*/ f325 f163 1"/>
                <a:gd name="f392" fmla="*/ f326 f164 1"/>
                <a:gd name="f393" fmla="*/ f327 f164 1"/>
                <a:gd name="f394" fmla="*/ f328 f163 1"/>
                <a:gd name="f395" fmla="*/ f329 f164 1"/>
                <a:gd name="f396" fmla="*/ f330 f163 1"/>
                <a:gd name="f397" fmla="*/ f331 f164 1"/>
                <a:gd name="f398" fmla="*/ f332 f163 1"/>
                <a:gd name="f399" fmla="*/ f333 f164 1"/>
                <a:gd name="f400" fmla="*/ f334 f163 1"/>
                <a:gd name="f401" fmla="*/ f335 f164 1"/>
                <a:gd name="f402" fmla="*/ f336 f163 1"/>
                <a:gd name="f403" fmla="*/ f337 f164 1"/>
                <a:gd name="f404" fmla="*/ f338 f163 1"/>
                <a:gd name="f405" fmla="*/ f339 f164 1"/>
                <a:gd name="f406" fmla="*/ f340 f163 1"/>
                <a:gd name="f407" fmla="*/ f341 f164 1"/>
                <a:gd name="f408" fmla="*/ f342 f163 1"/>
                <a:gd name="f409" fmla="*/ f343 f164 1"/>
                <a:gd name="f410" fmla="*/ f344 f163 1"/>
                <a:gd name="f411" fmla="*/ f345 f164 1"/>
                <a:gd name="f412" fmla="*/ f346 f163 1"/>
                <a:gd name="f413" fmla="*/ f347 f164 1"/>
                <a:gd name="f414" fmla="*/ f348 f163 1"/>
                <a:gd name="f415" fmla="*/ f349 f164 1"/>
                <a:gd name="f416" fmla="*/ f350 f163 1"/>
                <a:gd name="f417" fmla="*/ f351 f164 1"/>
                <a:gd name="f418" fmla="*/ f352 f163 1"/>
                <a:gd name="f419" fmla="*/ f353 f164 1"/>
                <a:gd name="f420" fmla="*/ f354 f163 1"/>
                <a:gd name="f421" fmla="*/ f355 f164 1"/>
                <a:gd name="f422" fmla="*/ f356 f163 1"/>
                <a:gd name="f423" fmla="*/ f357 f164 1"/>
                <a:gd name="f424" fmla="*/ f358 f163 1"/>
                <a:gd name="f425" fmla="*/ f359 f164 1"/>
                <a:gd name="f426" fmla="*/ f360 f163 1"/>
                <a:gd name="f427" fmla="*/ f361 f1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9">
                  <a:pos x="f366" y="f367"/>
                </a:cxn>
                <a:cxn ang="f299">
                  <a:pos x="f368" y="f367"/>
                </a:cxn>
                <a:cxn ang="f299">
                  <a:pos x="f369" y="f370"/>
                </a:cxn>
                <a:cxn ang="f299">
                  <a:pos x="f371" y="f372"/>
                </a:cxn>
                <a:cxn ang="f299">
                  <a:pos x="f373" y="f374"/>
                </a:cxn>
                <a:cxn ang="f299">
                  <a:pos x="f375" y="f376"/>
                </a:cxn>
                <a:cxn ang="f299">
                  <a:pos x="f377" y="f378"/>
                </a:cxn>
                <a:cxn ang="f299">
                  <a:pos x="f379" y="f380"/>
                </a:cxn>
                <a:cxn ang="f299">
                  <a:pos x="f381" y="f382"/>
                </a:cxn>
                <a:cxn ang="f299">
                  <a:pos x="f383" y="f384"/>
                </a:cxn>
                <a:cxn ang="f299">
                  <a:pos x="f385" y="f386"/>
                </a:cxn>
                <a:cxn ang="f299">
                  <a:pos x="f387" y="f388"/>
                </a:cxn>
                <a:cxn ang="f299">
                  <a:pos x="f389" y="f390"/>
                </a:cxn>
                <a:cxn ang="f299">
                  <a:pos x="f391" y="f392"/>
                </a:cxn>
                <a:cxn ang="f299">
                  <a:pos x="f391" y="f393"/>
                </a:cxn>
                <a:cxn ang="f299">
                  <a:pos x="f394" y="f395"/>
                </a:cxn>
                <a:cxn ang="f299">
                  <a:pos x="f396" y="f397"/>
                </a:cxn>
                <a:cxn ang="f299">
                  <a:pos x="f398" y="f399"/>
                </a:cxn>
                <a:cxn ang="f299">
                  <a:pos x="f400" y="f401"/>
                </a:cxn>
                <a:cxn ang="f299">
                  <a:pos x="f402" y="f403"/>
                </a:cxn>
                <a:cxn ang="f299">
                  <a:pos x="f404" y="f405"/>
                </a:cxn>
                <a:cxn ang="f299">
                  <a:pos x="f406" y="f407"/>
                </a:cxn>
                <a:cxn ang="f299">
                  <a:pos x="f408" y="f409"/>
                </a:cxn>
                <a:cxn ang="f299">
                  <a:pos x="f410" y="f411"/>
                </a:cxn>
                <a:cxn ang="f299">
                  <a:pos x="f412" y="f413"/>
                </a:cxn>
                <a:cxn ang="f299">
                  <a:pos x="f414" y="f415"/>
                </a:cxn>
                <a:cxn ang="f299">
                  <a:pos x="f416" y="f417"/>
                </a:cxn>
                <a:cxn ang="f299">
                  <a:pos x="f418" y="f419"/>
                </a:cxn>
                <a:cxn ang="f299">
                  <a:pos x="f420" y="f421"/>
                </a:cxn>
                <a:cxn ang="f299">
                  <a:pos x="f422" y="f423"/>
                </a:cxn>
                <a:cxn ang="f299">
                  <a:pos x="f424" y="f425"/>
                </a:cxn>
                <a:cxn ang="f299">
                  <a:pos x="f426" y="f427"/>
                </a:cxn>
              </a:cxnLst>
              <a:rect l="f362" t="f365" r="f363" b="f364"/>
              <a:pathLst>
                <a:path w="2514948" h="2170178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lnTo>
                    <a:pt x="f5" y="f7"/>
                  </a:lnTo>
                  <a:lnTo>
                    <a:pt x="f5" y="f71"/>
                  </a:lnTo>
                  <a:lnTo>
                    <a:pt x="f72" y="f73"/>
                  </a:ln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138" y="f139"/>
                  </a:cubicBezTo>
                  <a:cubicBezTo>
                    <a:pt x="f140" y="f141"/>
                    <a:pt x="f142" y="f143"/>
                    <a:pt x="f144" y="f145"/>
                  </a:cubicBezTo>
                  <a:lnTo>
                    <a:pt x="f146" y="f147"/>
                  </a:lnTo>
                  <a:lnTo>
                    <a:pt x="f148" y="f149"/>
                  </a:lnTo>
                  <a:cubicBezTo>
                    <a:pt x="f150" y="f151"/>
                    <a:pt x="f152" y="f153"/>
                    <a:pt x="f154" y="f155"/>
                  </a:cubicBezTo>
                  <a:cubicBezTo>
                    <a:pt x="f156" y="f157"/>
                    <a:pt x="f158" y="f159"/>
                    <a:pt x="f160" y="f161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23">
              <a:extLst>
                <a:ext uri="{FF2B5EF4-FFF2-40B4-BE49-F238E27FC236}">
                  <a16:creationId xmlns:a16="http://schemas.microsoft.com/office/drawing/2014/main" id="{D3356589-726C-77B0-8EAF-83C5236F42A4}"/>
                </a:ext>
              </a:extLst>
            </p:cNvPr>
            <p:cNvSpPr/>
            <p:nvPr/>
          </p:nvSpPr>
          <p:spPr>
            <a:xfrm flipH="1">
              <a:off x="8934748" y="0"/>
              <a:ext cx="3253682" cy="25421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3062"/>
                <a:gd name="f7" fmla="val 1947896"/>
                <a:gd name="f8" fmla="val 1896911"/>
                <a:gd name="f9" fmla="val 2435315"/>
                <a:gd name="f10" fmla="val 178165"/>
                <a:gd name="f11" fmla="val 2088122"/>
                <a:gd name="f12" fmla="val 1071812"/>
                <a:gd name="f13" fmla="val 1129732"/>
                <a:gd name="f14" fmla="val 1758033"/>
                <a:gd name="f15" fmla="val 93066"/>
                <a:gd name="f16" fmla="val 1935859"/>
                <a:gd name="f17" fmla="val 1404756"/>
                <a:gd name="f18" fmla="val 17392"/>
                <a:gd name="f19" fmla="val 1402364"/>
                <a:gd name="f20" fmla="val 167719"/>
                <a:gd name="f21" fmla="val 1375030"/>
                <a:gd name="f22" fmla="val 318070"/>
                <a:gd name="f23" fmla="val 1334398"/>
                <a:gd name="f24" fmla="val 464249"/>
                <a:gd name="f25" fmla="val 1281208"/>
                <a:gd name="f26" fmla="val 753480"/>
                <a:gd name="f27" fmla="val 1176081"/>
                <a:gd name="f28" fmla="val 1028869"/>
                <a:gd name="f29" fmla="val 1021346"/>
                <a:gd name="f30" fmla="val 1260556"/>
                <a:gd name="f31" fmla="val 833835"/>
                <a:gd name="f32" fmla="val 1491960"/>
                <a:gd name="f33" fmla="val 646594"/>
                <a:gd name="f34" fmla="val 1681177"/>
                <a:gd name="f35" fmla="val 425056"/>
                <a:gd name="f36" fmla="val 1807924"/>
                <a:gd name="f37" fmla="val 193222"/>
                <a:gd name="f38" fmla="val 1832328"/>
                <a:gd name="f39" fmla="val 148578"/>
                <a:gd name="f40" fmla="val 1854477"/>
                <a:gd name="f41" fmla="val 103599"/>
                <a:gd name="f42" fmla="val 1874357"/>
                <a:gd name="f43" fmla="val 58333"/>
                <a:gd name="f44" fmla="+- 0 0 -90"/>
                <a:gd name="f45" fmla="*/ f3 1 2493062"/>
                <a:gd name="f46" fmla="*/ f4 1 1947896"/>
                <a:gd name="f47" fmla="+- f7 0 f5"/>
                <a:gd name="f48" fmla="+- f6 0 f5"/>
                <a:gd name="f49" fmla="*/ f44 f0 1"/>
                <a:gd name="f50" fmla="*/ f48 1 2493062"/>
                <a:gd name="f51" fmla="*/ f47 1 1947896"/>
                <a:gd name="f52" fmla="*/ 1896911 f48 1"/>
                <a:gd name="f53" fmla="*/ 0 f47 1"/>
                <a:gd name="f54" fmla="*/ 2493062 f48 1"/>
                <a:gd name="f55" fmla="*/ 2435315 f48 1"/>
                <a:gd name="f56" fmla="*/ 178165 f47 1"/>
                <a:gd name="f57" fmla="*/ 93066 f48 1"/>
                <a:gd name="f58" fmla="*/ 1935859 f47 1"/>
                <a:gd name="f59" fmla="*/ 0 f48 1"/>
                <a:gd name="f60" fmla="*/ 1947896 f47 1"/>
                <a:gd name="f61" fmla="*/ 1404756 f47 1"/>
                <a:gd name="f62" fmla="*/ 17392 f48 1"/>
                <a:gd name="f63" fmla="*/ 1402364 f47 1"/>
                <a:gd name="f64" fmla="*/ 464249 f48 1"/>
                <a:gd name="f65" fmla="*/ 1281208 f47 1"/>
                <a:gd name="f66" fmla="*/ 1260556 f48 1"/>
                <a:gd name="f67" fmla="*/ 833835 f47 1"/>
                <a:gd name="f68" fmla="*/ 1807924 f48 1"/>
                <a:gd name="f69" fmla="*/ 193222 f47 1"/>
                <a:gd name="f70" fmla="*/ 1874357 f48 1"/>
                <a:gd name="f71" fmla="*/ 58333 f47 1"/>
                <a:gd name="f72" fmla="*/ f49 1 f2"/>
                <a:gd name="f73" fmla="*/ f52 1 2493062"/>
                <a:gd name="f74" fmla="*/ f53 1 1947896"/>
                <a:gd name="f75" fmla="*/ f54 1 2493062"/>
                <a:gd name="f76" fmla="*/ f55 1 2493062"/>
                <a:gd name="f77" fmla="*/ f56 1 1947896"/>
                <a:gd name="f78" fmla="*/ f57 1 2493062"/>
                <a:gd name="f79" fmla="*/ f58 1 1947896"/>
                <a:gd name="f80" fmla="*/ f59 1 2493062"/>
                <a:gd name="f81" fmla="*/ f60 1 1947896"/>
                <a:gd name="f82" fmla="*/ f61 1 1947896"/>
                <a:gd name="f83" fmla="*/ f62 1 2493062"/>
                <a:gd name="f84" fmla="*/ f63 1 1947896"/>
                <a:gd name="f85" fmla="*/ f64 1 2493062"/>
                <a:gd name="f86" fmla="*/ f65 1 1947896"/>
                <a:gd name="f87" fmla="*/ f66 1 2493062"/>
                <a:gd name="f88" fmla="*/ f67 1 1947896"/>
                <a:gd name="f89" fmla="*/ f68 1 2493062"/>
                <a:gd name="f90" fmla="*/ f69 1 1947896"/>
                <a:gd name="f91" fmla="*/ f70 1 2493062"/>
                <a:gd name="f92" fmla="*/ f71 1 1947896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3062" h="194789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5" name="Freeform: Shape 24">
              <a:extLst>
                <a:ext uri="{FF2B5EF4-FFF2-40B4-BE49-F238E27FC236}">
                  <a16:creationId xmlns:a16="http://schemas.microsoft.com/office/drawing/2014/main" id="{2FF25B4E-0D76-BB21-5747-CD4745857836}"/>
                </a:ext>
              </a:extLst>
            </p:cNvPr>
            <p:cNvSpPr/>
            <p:nvPr/>
          </p:nvSpPr>
          <p:spPr>
            <a:xfrm flipH="1">
              <a:off x="8924278" y="5422"/>
              <a:ext cx="3264161" cy="257456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01089"/>
                <a:gd name="f7" fmla="val 1972702"/>
                <a:gd name="f8" fmla="val 2318728"/>
                <a:gd name="f9" fmla="val 2453909"/>
                <a:gd name="f10" fmla="val 167837"/>
                <a:gd name="f11" fmla="val 2427555"/>
                <a:gd name="f12" fmla="val 244153"/>
                <a:gd name="f13" fmla="val 2396627"/>
                <a:gd name="f14" fmla="val 319103"/>
                <a:gd name="f15" fmla="val 2361125"/>
                <a:gd name="f16" fmla="val 392084"/>
                <a:gd name="f17" fmla="val 2218453"/>
                <a:gd name="f18" fmla="val 684005"/>
                <a:gd name="f19" fmla="val 2011698"/>
                <a:gd name="f20" fmla="val 945211"/>
                <a:gd name="f21" fmla="val 1768255"/>
                <a:gd name="f22" fmla="val 1167644"/>
                <a:gd name="f23" fmla="val 1646250"/>
                <a:gd name="f24" fmla="val 1278860"/>
                <a:gd name="f25" fmla="val 1514385"/>
                <a:gd name="f26" fmla="val 1380316"/>
                <a:gd name="f27" fmla="val 1375125"/>
                <a:gd name="f28" fmla="val 1471474"/>
                <a:gd name="f29" fmla="val 1235677"/>
                <a:gd name="f30" fmla="val 1562542"/>
                <a:gd name="f31" fmla="val 1088928"/>
                <a:gd name="f32" fmla="val 1643672"/>
                <a:gd name="f33" fmla="val 935735"/>
                <a:gd name="f34" fmla="val 1712713"/>
                <a:gd name="f35" fmla="val 705659"/>
                <a:gd name="f36" fmla="val 1815533"/>
                <a:gd name="f37" fmla="val 462359"/>
                <a:gd name="f38" fmla="val 1892212"/>
                <a:gd name="f39" fmla="val 212353"/>
                <a:gd name="f40" fmla="val 1940294"/>
                <a:gd name="f41" fmla="val 1732181"/>
                <a:gd name="f42" fmla="val 161195"/>
                <a:gd name="f43" fmla="val 1706590"/>
                <a:gd name="f44" fmla="val 237638"/>
                <a:gd name="f45" fmla="val 1691378"/>
                <a:gd name="f46" fmla="val 313477"/>
                <a:gd name="f47" fmla="val 1673222"/>
                <a:gd name="f48" fmla="val 388463"/>
                <a:gd name="f49" fmla="val 1652268"/>
                <a:gd name="f50" fmla="val 538529"/>
                <a:gd name="f51" fmla="val 1610539"/>
                <a:gd name="f52" fmla="val 684898"/>
                <a:gd name="f53" fmla="val 1556543"/>
                <a:gd name="f54" fmla="val 826716"/>
                <a:gd name="f55" fmla="val 1493950"/>
                <a:gd name="f56" fmla="val 1111207"/>
                <a:gd name="f57" fmla="val 1370107"/>
                <a:gd name="f58" fmla="val 1376832"/>
                <a:gd name="f59" fmla="val 1205881"/>
                <a:gd name="f60" fmla="val 1609847"/>
                <a:gd name="f61" fmla="val 1007535"/>
                <a:gd name="f62" fmla="val 1725975"/>
                <a:gd name="f63" fmla="val 908049"/>
                <a:gd name="f64" fmla="val 1833571"/>
                <a:gd name="f65" fmla="val 799519"/>
                <a:gd name="f66" fmla="val 1929982"/>
                <a:gd name="f67" fmla="val 682930"/>
                <a:gd name="f68" fmla="val 2026581"/>
                <a:gd name="f69" fmla="val 566520"/>
                <a:gd name="f70" fmla="val 2111806"/>
                <a:gd name="f71" fmla="val 441692"/>
                <a:gd name="f72" fmla="val 2183093"/>
                <a:gd name="f73" fmla="val 310149"/>
                <a:gd name="f74" fmla="val 2218738"/>
                <a:gd name="f75" fmla="val 244422"/>
                <a:gd name="f76" fmla="val 2251396"/>
                <a:gd name="f77" fmla="val 177150"/>
                <a:gd name="f78" fmla="val 2280286"/>
                <a:gd name="f79" fmla="val 108435"/>
                <a:gd name="f80" fmla="+- 0 0 -90"/>
                <a:gd name="f81" fmla="*/ f3 1 2501089"/>
                <a:gd name="f82" fmla="*/ f4 1 1972702"/>
                <a:gd name="f83" fmla="+- f7 0 f5"/>
                <a:gd name="f84" fmla="+- f6 0 f5"/>
                <a:gd name="f85" fmla="*/ f80 f0 1"/>
                <a:gd name="f86" fmla="*/ f84 1 2501089"/>
                <a:gd name="f87" fmla="*/ f83 1 1972702"/>
                <a:gd name="f88" fmla="*/ 2318728 f84 1"/>
                <a:gd name="f89" fmla="*/ 0 f83 1"/>
                <a:gd name="f90" fmla="*/ 2501089 f84 1"/>
                <a:gd name="f91" fmla="*/ 2453909 f84 1"/>
                <a:gd name="f92" fmla="*/ 167837 f83 1"/>
                <a:gd name="f93" fmla="*/ 2361125 f84 1"/>
                <a:gd name="f94" fmla="*/ 392084 f83 1"/>
                <a:gd name="f95" fmla="*/ 1768255 f84 1"/>
                <a:gd name="f96" fmla="*/ 1167644 f83 1"/>
                <a:gd name="f97" fmla="*/ 1375125 f84 1"/>
                <a:gd name="f98" fmla="*/ 1471474 f83 1"/>
                <a:gd name="f99" fmla="*/ 935735 f84 1"/>
                <a:gd name="f100" fmla="*/ 1712713 f83 1"/>
                <a:gd name="f101" fmla="*/ 212353 f84 1"/>
                <a:gd name="f102" fmla="*/ 1940294 f83 1"/>
                <a:gd name="f103" fmla="*/ 0 f84 1"/>
                <a:gd name="f104" fmla="*/ 1972702 f83 1"/>
                <a:gd name="f105" fmla="*/ 1732181 f83 1"/>
                <a:gd name="f106" fmla="*/ 161195 f84 1"/>
                <a:gd name="f107" fmla="*/ 1706590 f83 1"/>
                <a:gd name="f108" fmla="*/ 388463 f84 1"/>
                <a:gd name="f109" fmla="*/ 1652268 f83 1"/>
                <a:gd name="f110" fmla="*/ 826716 f84 1"/>
                <a:gd name="f111" fmla="*/ 1493950 f83 1"/>
                <a:gd name="f112" fmla="*/ 1609847 f84 1"/>
                <a:gd name="f113" fmla="*/ 1007535 f83 1"/>
                <a:gd name="f114" fmla="*/ 1929982 f84 1"/>
                <a:gd name="f115" fmla="*/ 682930 f83 1"/>
                <a:gd name="f116" fmla="*/ 2183093 f84 1"/>
                <a:gd name="f117" fmla="*/ 310149 f83 1"/>
                <a:gd name="f118" fmla="*/ 2280286 f84 1"/>
                <a:gd name="f119" fmla="*/ 108435 f83 1"/>
                <a:gd name="f120" fmla="*/ f85 1 f2"/>
                <a:gd name="f121" fmla="*/ f88 1 2501089"/>
                <a:gd name="f122" fmla="*/ f89 1 1972702"/>
                <a:gd name="f123" fmla="*/ f90 1 2501089"/>
                <a:gd name="f124" fmla="*/ f91 1 2501089"/>
                <a:gd name="f125" fmla="*/ f92 1 1972702"/>
                <a:gd name="f126" fmla="*/ f93 1 2501089"/>
                <a:gd name="f127" fmla="*/ f94 1 1972702"/>
                <a:gd name="f128" fmla="*/ f95 1 2501089"/>
                <a:gd name="f129" fmla="*/ f96 1 1972702"/>
                <a:gd name="f130" fmla="*/ f97 1 2501089"/>
                <a:gd name="f131" fmla="*/ f98 1 1972702"/>
                <a:gd name="f132" fmla="*/ f99 1 2501089"/>
                <a:gd name="f133" fmla="*/ f100 1 1972702"/>
                <a:gd name="f134" fmla="*/ f101 1 2501089"/>
                <a:gd name="f135" fmla="*/ f102 1 1972702"/>
                <a:gd name="f136" fmla="*/ f103 1 2501089"/>
                <a:gd name="f137" fmla="*/ f104 1 1972702"/>
                <a:gd name="f138" fmla="*/ f105 1 1972702"/>
                <a:gd name="f139" fmla="*/ f106 1 2501089"/>
                <a:gd name="f140" fmla="*/ f107 1 1972702"/>
                <a:gd name="f141" fmla="*/ f108 1 2501089"/>
                <a:gd name="f142" fmla="*/ f109 1 1972702"/>
                <a:gd name="f143" fmla="*/ f110 1 2501089"/>
                <a:gd name="f144" fmla="*/ f111 1 1972702"/>
                <a:gd name="f145" fmla="*/ f112 1 2501089"/>
                <a:gd name="f146" fmla="*/ f113 1 1972702"/>
                <a:gd name="f147" fmla="*/ f114 1 2501089"/>
                <a:gd name="f148" fmla="*/ f115 1 1972702"/>
                <a:gd name="f149" fmla="*/ f116 1 2501089"/>
                <a:gd name="f150" fmla="*/ f117 1 1972702"/>
                <a:gd name="f151" fmla="*/ f118 1 2501089"/>
                <a:gd name="f152" fmla="*/ f119 1 1972702"/>
                <a:gd name="f153" fmla="*/ f5 1 f86"/>
                <a:gd name="f154" fmla="*/ f6 1 f86"/>
                <a:gd name="f155" fmla="*/ f5 1 f87"/>
                <a:gd name="f156" fmla="*/ f7 1 f87"/>
                <a:gd name="f157" fmla="+- f120 0 f1"/>
                <a:gd name="f158" fmla="*/ f121 1 f86"/>
                <a:gd name="f159" fmla="*/ f122 1 f87"/>
                <a:gd name="f160" fmla="*/ f123 1 f86"/>
                <a:gd name="f161" fmla="*/ f124 1 f86"/>
                <a:gd name="f162" fmla="*/ f125 1 f87"/>
                <a:gd name="f163" fmla="*/ f126 1 f86"/>
                <a:gd name="f164" fmla="*/ f127 1 f87"/>
                <a:gd name="f165" fmla="*/ f128 1 f86"/>
                <a:gd name="f166" fmla="*/ f129 1 f87"/>
                <a:gd name="f167" fmla="*/ f130 1 f86"/>
                <a:gd name="f168" fmla="*/ f131 1 f87"/>
                <a:gd name="f169" fmla="*/ f132 1 f86"/>
                <a:gd name="f170" fmla="*/ f133 1 f87"/>
                <a:gd name="f171" fmla="*/ f134 1 f86"/>
                <a:gd name="f172" fmla="*/ f135 1 f87"/>
                <a:gd name="f173" fmla="*/ f136 1 f86"/>
                <a:gd name="f174" fmla="*/ f137 1 f87"/>
                <a:gd name="f175" fmla="*/ f138 1 f87"/>
                <a:gd name="f176" fmla="*/ f139 1 f86"/>
                <a:gd name="f177" fmla="*/ f140 1 f87"/>
                <a:gd name="f178" fmla="*/ f141 1 f86"/>
                <a:gd name="f179" fmla="*/ f142 1 f87"/>
                <a:gd name="f180" fmla="*/ f143 1 f86"/>
                <a:gd name="f181" fmla="*/ f144 1 f87"/>
                <a:gd name="f182" fmla="*/ f145 1 f86"/>
                <a:gd name="f183" fmla="*/ f146 1 f87"/>
                <a:gd name="f184" fmla="*/ f147 1 f86"/>
                <a:gd name="f185" fmla="*/ f148 1 f87"/>
                <a:gd name="f186" fmla="*/ f149 1 f86"/>
                <a:gd name="f187" fmla="*/ f150 1 f87"/>
                <a:gd name="f188" fmla="*/ f151 1 f86"/>
                <a:gd name="f189" fmla="*/ f152 1 f87"/>
                <a:gd name="f190" fmla="*/ f153 f81 1"/>
                <a:gd name="f191" fmla="*/ f154 f81 1"/>
                <a:gd name="f192" fmla="*/ f156 f82 1"/>
                <a:gd name="f193" fmla="*/ f155 f82 1"/>
                <a:gd name="f194" fmla="*/ f158 f81 1"/>
                <a:gd name="f195" fmla="*/ f159 f82 1"/>
                <a:gd name="f196" fmla="*/ f160 f81 1"/>
                <a:gd name="f197" fmla="*/ f161 f81 1"/>
                <a:gd name="f198" fmla="*/ f162 f82 1"/>
                <a:gd name="f199" fmla="*/ f163 f81 1"/>
                <a:gd name="f200" fmla="*/ f164 f82 1"/>
                <a:gd name="f201" fmla="*/ f165 f81 1"/>
                <a:gd name="f202" fmla="*/ f166 f82 1"/>
                <a:gd name="f203" fmla="*/ f167 f81 1"/>
                <a:gd name="f204" fmla="*/ f168 f82 1"/>
                <a:gd name="f205" fmla="*/ f169 f81 1"/>
                <a:gd name="f206" fmla="*/ f170 f82 1"/>
                <a:gd name="f207" fmla="*/ f171 f81 1"/>
                <a:gd name="f208" fmla="*/ f172 f82 1"/>
                <a:gd name="f209" fmla="*/ f173 f81 1"/>
                <a:gd name="f210" fmla="*/ f174 f82 1"/>
                <a:gd name="f211" fmla="*/ f175 f82 1"/>
                <a:gd name="f212" fmla="*/ f176 f81 1"/>
                <a:gd name="f213" fmla="*/ f177 f82 1"/>
                <a:gd name="f214" fmla="*/ f178 f81 1"/>
                <a:gd name="f215" fmla="*/ f179 f82 1"/>
                <a:gd name="f216" fmla="*/ f180 f81 1"/>
                <a:gd name="f217" fmla="*/ f181 f82 1"/>
                <a:gd name="f218" fmla="*/ f182 f81 1"/>
                <a:gd name="f219" fmla="*/ f183 f82 1"/>
                <a:gd name="f220" fmla="*/ f184 f81 1"/>
                <a:gd name="f221" fmla="*/ f185 f82 1"/>
                <a:gd name="f222" fmla="*/ f186 f81 1"/>
                <a:gd name="f223" fmla="*/ f187 f82 1"/>
                <a:gd name="f224" fmla="*/ f188 f81 1"/>
                <a:gd name="f225" fmla="*/ f189 f8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7">
                  <a:pos x="f194" y="f195"/>
                </a:cxn>
                <a:cxn ang="f157">
                  <a:pos x="f196" y="f195"/>
                </a:cxn>
                <a:cxn ang="f157">
                  <a:pos x="f197" y="f198"/>
                </a:cxn>
                <a:cxn ang="f157">
                  <a:pos x="f199" y="f200"/>
                </a:cxn>
                <a:cxn ang="f157">
                  <a:pos x="f201" y="f202"/>
                </a:cxn>
                <a:cxn ang="f157">
                  <a:pos x="f203" y="f204"/>
                </a:cxn>
                <a:cxn ang="f157">
                  <a:pos x="f205" y="f206"/>
                </a:cxn>
                <a:cxn ang="f157">
                  <a:pos x="f207" y="f208"/>
                </a:cxn>
                <a:cxn ang="f157">
                  <a:pos x="f209" y="f210"/>
                </a:cxn>
                <a:cxn ang="f157">
                  <a:pos x="f209" y="f211"/>
                </a:cxn>
                <a:cxn ang="f157">
                  <a:pos x="f212" y="f213"/>
                </a:cxn>
                <a:cxn ang="f157">
                  <a:pos x="f214" y="f215"/>
                </a:cxn>
                <a:cxn ang="f157">
                  <a:pos x="f216" y="f217"/>
                </a:cxn>
                <a:cxn ang="f157">
                  <a:pos x="f218" y="f219"/>
                </a:cxn>
                <a:cxn ang="f157">
                  <a:pos x="f220" y="f221"/>
                </a:cxn>
                <a:cxn ang="f157">
                  <a:pos x="f222" y="f223"/>
                </a:cxn>
                <a:cxn ang="f157">
                  <a:pos x="f224" y="f225"/>
                </a:cxn>
              </a:cxnLst>
              <a:rect l="f190" t="f193" r="f191" b="f192"/>
              <a:pathLst>
                <a:path w="2501089" h="1972702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lnTo>
                    <a:pt x="f5" y="f7"/>
                  </a:lnTo>
                  <a:lnTo>
                    <a:pt x="f5" y="f41"/>
                  </a:lnTo>
                  <a:lnTo>
                    <a:pt x="f42" y="f43"/>
                  </a:ln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6" name="Freeform: Shape 25">
              <a:extLst>
                <a:ext uri="{FF2B5EF4-FFF2-40B4-BE49-F238E27FC236}">
                  <a16:creationId xmlns:a16="http://schemas.microsoft.com/office/drawing/2014/main" id="{AB78A44E-72D2-1754-2A86-91E1B05794B3}"/>
                </a:ext>
              </a:extLst>
            </p:cNvPr>
            <p:cNvSpPr/>
            <p:nvPr/>
          </p:nvSpPr>
          <p:spPr>
            <a:xfrm flipH="1">
              <a:off x="8936513" y="5422"/>
              <a:ext cx="3251130" cy="25366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1105"/>
                <a:gd name="f7" fmla="val 1943661"/>
                <a:gd name="f8" fmla="val 1995408"/>
                <a:gd name="f9" fmla="val 2434705"/>
                <a:gd name="f10" fmla="val 174009"/>
                <a:gd name="f11" fmla="val 2087512"/>
                <a:gd name="f12" fmla="val 1067655"/>
                <a:gd name="f13" fmla="val 1129122"/>
                <a:gd name="f14" fmla="val 1753877"/>
                <a:gd name="f15" fmla="val 92457"/>
                <a:gd name="f16" fmla="val 1931703"/>
                <a:gd name="f17" fmla="val 1491489"/>
                <a:gd name="f18" fmla="val 34107"/>
                <a:gd name="f19" fmla="val 1486836"/>
                <a:gd name="f20" fmla="val 189055"/>
                <a:gd name="f21" fmla="val 1458696"/>
                <a:gd name="f22" fmla="val 343908"/>
                <a:gd name="f23" fmla="val 1416565"/>
                <a:gd name="f24" fmla="val 497577"/>
                <a:gd name="f25" fmla="val 1360598"/>
                <a:gd name="f26" fmla="val 796856"/>
                <a:gd name="f27" fmla="val 1251889"/>
                <a:gd name="f28" fmla="val 1081725"/>
                <a:gd name="f29" fmla="val 1091781"/>
                <a:gd name="f30" fmla="val 1321566"/>
                <a:gd name="f31" fmla="val 897645"/>
                <a:gd name="f32" fmla="val 1565577"/>
                <a:gd name="f33" fmla="val 700195"/>
                <a:gd name="f34" fmla="val 1757355"/>
                <a:gd name="f35" fmla="val 475523"/>
                <a:gd name="f36" fmla="val 1891495"/>
                <a:gd name="f37" fmla="val 230078"/>
                <a:gd name="f38" fmla="val 1917197"/>
                <a:gd name="f39" fmla="val 183033"/>
                <a:gd name="f40" fmla="val 1940526"/>
                <a:gd name="f41" fmla="val 135619"/>
                <a:gd name="f42" fmla="val 1961469"/>
                <a:gd name="f43" fmla="val 87885"/>
                <a:gd name="f44" fmla="+- 0 0 -90"/>
                <a:gd name="f45" fmla="*/ f3 1 2491105"/>
                <a:gd name="f46" fmla="*/ f4 1 1943661"/>
                <a:gd name="f47" fmla="+- f7 0 f5"/>
                <a:gd name="f48" fmla="+- f6 0 f5"/>
                <a:gd name="f49" fmla="*/ f44 f0 1"/>
                <a:gd name="f50" fmla="*/ f48 1 2491105"/>
                <a:gd name="f51" fmla="*/ f47 1 1943661"/>
                <a:gd name="f52" fmla="*/ 1995408 f48 1"/>
                <a:gd name="f53" fmla="*/ 0 f47 1"/>
                <a:gd name="f54" fmla="*/ 2491105 f48 1"/>
                <a:gd name="f55" fmla="*/ 2434705 f48 1"/>
                <a:gd name="f56" fmla="*/ 174009 f47 1"/>
                <a:gd name="f57" fmla="*/ 92457 f48 1"/>
                <a:gd name="f58" fmla="*/ 1931703 f47 1"/>
                <a:gd name="f59" fmla="*/ 0 f48 1"/>
                <a:gd name="f60" fmla="*/ 1943661 f47 1"/>
                <a:gd name="f61" fmla="*/ 1491489 f47 1"/>
                <a:gd name="f62" fmla="*/ 34107 f48 1"/>
                <a:gd name="f63" fmla="*/ 1486836 f47 1"/>
                <a:gd name="f64" fmla="*/ 497577 f48 1"/>
                <a:gd name="f65" fmla="*/ 1360598 f47 1"/>
                <a:gd name="f66" fmla="*/ 1321566 f48 1"/>
                <a:gd name="f67" fmla="*/ 897645 f47 1"/>
                <a:gd name="f68" fmla="*/ 1891495 f48 1"/>
                <a:gd name="f69" fmla="*/ 230078 f47 1"/>
                <a:gd name="f70" fmla="*/ 1961469 f48 1"/>
                <a:gd name="f71" fmla="*/ 87885 f47 1"/>
                <a:gd name="f72" fmla="*/ f49 1 f2"/>
                <a:gd name="f73" fmla="*/ f52 1 2491105"/>
                <a:gd name="f74" fmla="*/ f53 1 1943661"/>
                <a:gd name="f75" fmla="*/ f54 1 2491105"/>
                <a:gd name="f76" fmla="*/ f55 1 2491105"/>
                <a:gd name="f77" fmla="*/ f56 1 1943661"/>
                <a:gd name="f78" fmla="*/ f57 1 2491105"/>
                <a:gd name="f79" fmla="*/ f58 1 1943661"/>
                <a:gd name="f80" fmla="*/ f59 1 2491105"/>
                <a:gd name="f81" fmla="*/ f60 1 1943661"/>
                <a:gd name="f82" fmla="*/ f61 1 1943661"/>
                <a:gd name="f83" fmla="*/ f62 1 2491105"/>
                <a:gd name="f84" fmla="*/ f63 1 1943661"/>
                <a:gd name="f85" fmla="*/ f64 1 2491105"/>
                <a:gd name="f86" fmla="*/ f65 1 1943661"/>
                <a:gd name="f87" fmla="*/ f66 1 2491105"/>
                <a:gd name="f88" fmla="*/ f67 1 1943661"/>
                <a:gd name="f89" fmla="*/ f68 1 2491105"/>
                <a:gd name="f90" fmla="*/ f69 1 1943661"/>
                <a:gd name="f91" fmla="*/ f70 1 2491105"/>
                <a:gd name="f92" fmla="*/ f71 1 1943661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1105" h="1943661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03B2BEEC-D2B2-8323-703B-BF8F561D6687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3">
            <a:extLst>
              <a:ext uri="{FF2B5EF4-FFF2-40B4-BE49-F238E27FC236}">
                <a16:creationId xmlns:a16="http://schemas.microsoft.com/office/drawing/2014/main" id="{097DB4A2-7B6E-A4B1-8988-499C3D5AA522}"/>
              </a:ext>
            </a:extLst>
          </p:cNvPr>
          <p:cNvSpPr>
            <a:spLocks noMove="1" noResize="1"/>
          </p:cNvSpPr>
          <p:nvPr/>
        </p:nvSpPr>
        <p:spPr>
          <a:xfrm>
            <a:off x="301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0DBC2B-C164-6ECD-5416-D8427DA5F03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672" y="457200"/>
            <a:ext cx="10579397" cy="1299408"/>
          </a:xfrm>
        </p:spPr>
        <p:txBody>
          <a:bodyPr/>
          <a:lstStyle/>
          <a:p>
            <a:pPr lvl="0"/>
            <a:r>
              <a:rPr lang="en-GB" sz="3600">
                <a:solidFill>
                  <a:srgbClr val="0E2841"/>
                </a:solidFill>
                <a:highlight>
                  <a:srgbClr val="FFFF00"/>
                </a:highlight>
                <a:latin typeface="Arial Black" pitchFamily="34"/>
              </a:rPr>
              <a:t>References </a:t>
            </a:r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837E57E5-0A40-B635-0901-3A03958D107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822826" y="379558"/>
            <a:ext cx="6107506" cy="6228271"/>
          </a:xfrm>
        </p:spPr>
        <p:txBody>
          <a:bodyPr anchor="ctr"/>
          <a:lstStyle/>
          <a:p>
            <a:pPr lvl="0"/>
            <a:r>
              <a:rPr lang="en-GB" sz="1400">
                <a:latin typeface="Arial" pitchFamily="34"/>
                <a:cs typeface="Arial" pitchFamily="34"/>
              </a:rPr>
              <a:t>Faisal, A. (2016). Marketing Strategies in Online/Digital Marketing. Account and Financial Management Journal. </a:t>
            </a:r>
            <a:r>
              <a:rPr lang="en-GB" sz="1400">
                <a:latin typeface="Arial" pitchFamily="34"/>
                <a:cs typeface="Arial" pitchFamily="34"/>
                <a:hlinkClick r:id="rId2"/>
              </a:rPr>
              <a:t>https://doi.org/10.18535/afmj/v1i8.01</a:t>
            </a:r>
            <a:endParaRPr lang="en-GB" sz="1400">
              <a:latin typeface="Arial" pitchFamily="34"/>
              <a:cs typeface="Arial" pitchFamily="34"/>
            </a:endParaRPr>
          </a:p>
          <a:p>
            <a:pPr lvl="0"/>
            <a:r>
              <a:rPr lang="en-GB" sz="1400">
                <a:latin typeface="Arial" pitchFamily="34"/>
                <a:cs typeface="Arial" pitchFamily="34"/>
              </a:rPr>
              <a:t>Gelgile, H. K., &amp; Shukla, A. (2023). Digital Marketing as an Enabler of Sustainable Food System: The Mediating Role of Relationship Marketing. Journal of International Food &amp; Agribusiness Marketing, 1–10. </a:t>
            </a:r>
            <a:r>
              <a:rPr lang="en-GB" sz="1400">
                <a:latin typeface="Arial" pitchFamily="34"/>
                <a:cs typeface="Arial" pitchFamily="34"/>
                <a:hlinkClick r:id="rId3"/>
              </a:rPr>
              <a:t>https://doi.org/10.1080/08974438.2023.2281324</a:t>
            </a:r>
            <a:endParaRPr lang="en-GB" sz="1400">
              <a:latin typeface="Arial" pitchFamily="34"/>
              <a:cs typeface="Arial" pitchFamily="34"/>
            </a:endParaRPr>
          </a:p>
          <a:p>
            <a:pPr lvl="0"/>
            <a:r>
              <a:rPr lang="en-GB" sz="1400">
                <a:latin typeface="Arial" pitchFamily="34"/>
                <a:cs typeface="Arial" pitchFamily="34"/>
              </a:rPr>
              <a:t>Morris, N. (2009). Understanding Digital Marketing: Marketing Strategies for Engaging the Digital Generation. Journal of Direct, Data and Digital Marketing Practice, 10(4), 384–387. </a:t>
            </a:r>
            <a:r>
              <a:rPr lang="en-GB" sz="1400">
                <a:latin typeface="Arial" pitchFamily="34"/>
                <a:cs typeface="Arial" pitchFamily="34"/>
                <a:hlinkClick r:id="rId4"/>
              </a:rPr>
              <a:t>https://doi.org/10.1057/dddmp.2009.7</a:t>
            </a:r>
            <a:endParaRPr lang="en-GB" sz="1400">
              <a:latin typeface="Arial" pitchFamily="34"/>
              <a:cs typeface="Arial" pitchFamily="34"/>
            </a:endParaRPr>
          </a:p>
          <a:p>
            <a:pPr lvl="0"/>
            <a:r>
              <a:rPr lang="en-GB" sz="1400">
                <a:latin typeface="Arial" pitchFamily="34"/>
                <a:cs typeface="Arial" pitchFamily="34"/>
              </a:rPr>
              <a:t>Taylor, J. D., &amp; Udell, J. G. (1973). Successful Marketing Strategies. Journal of Marketing, 37(4), 120. </a:t>
            </a:r>
            <a:r>
              <a:rPr lang="en-GB" sz="1400">
                <a:latin typeface="Arial" pitchFamily="34"/>
                <a:cs typeface="Arial" pitchFamily="34"/>
                <a:hlinkClick r:id="rId5"/>
              </a:rPr>
              <a:t>https://doi.org/10.2307/1250370</a:t>
            </a:r>
            <a:endParaRPr lang="en-GB" sz="1400">
              <a:latin typeface="Arial" pitchFamily="34"/>
              <a:cs typeface="Arial" pitchFamily="34"/>
            </a:endParaRPr>
          </a:p>
          <a:p>
            <a:pPr lvl="0"/>
            <a:r>
              <a:rPr lang="en-GB" sz="1400">
                <a:latin typeface="Arial" pitchFamily="34"/>
                <a:cs typeface="Arial" pitchFamily="34"/>
              </a:rPr>
              <a:t>Unni, R. (2003). Marketing Education in a Digital World. Marketing Education Review, 13(1), 79–79. </a:t>
            </a:r>
            <a:r>
              <a:rPr lang="en-GB" sz="1400">
                <a:latin typeface="Arial" pitchFamily="34"/>
                <a:cs typeface="Arial" pitchFamily="34"/>
                <a:hlinkClick r:id="rId6"/>
              </a:rPr>
              <a:t>https://doi.org/10.1080/10528008.2003.11488816</a:t>
            </a:r>
            <a:endParaRPr lang="en-GB" sz="1400">
              <a:latin typeface="Arial" pitchFamily="34"/>
              <a:cs typeface="Arial" pitchFamily="34"/>
            </a:endParaRPr>
          </a:p>
          <a:p>
            <a:pPr lvl="0"/>
            <a:r>
              <a:rPr lang="en-GB" sz="1400">
                <a:latin typeface="Arial" pitchFamily="34"/>
                <a:cs typeface="Arial" pitchFamily="34"/>
              </a:rPr>
              <a:t>Yanti, P. D. A., &amp; Sulhan, M. (2023). Tiktok Micro Influencer as a New Communication Marketing Tactic in Building Brand Equity. International Journal of Social Science and Business, 7(4), 1004–1011. </a:t>
            </a:r>
            <a:r>
              <a:rPr lang="en-GB" sz="1400">
                <a:latin typeface="Arial" pitchFamily="34"/>
                <a:cs typeface="Arial" pitchFamily="34"/>
                <a:hlinkClick r:id="rId7"/>
              </a:rPr>
              <a:t>https://doi.org/10.23887/ijssb.v7i4.60384</a:t>
            </a:r>
            <a:endParaRPr lang="en-GB" sz="1400">
              <a:latin typeface="Arial" pitchFamily="34"/>
              <a:cs typeface="Arial" pitchFamily="34"/>
            </a:endParaRPr>
          </a:p>
          <a:p>
            <a:pPr lvl="0"/>
            <a:r>
              <a:rPr lang="en-GB" sz="1400">
                <a:latin typeface="Arial" pitchFamily="34"/>
                <a:cs typeface="Arial" pitchFamily="34"/>
                <a:hlinkClick r:id="rId8"/>
              </a:rPr>
              <a:t>https://panmore.com/nike-inc-vision-statement-mission-statement</a:t>
            </a:r>
            <a:endParaRPr lang="en-GB" sz="1400">
              <a:latin typeface="Arial" pitchFamily="34"/>
              <a:cs typeface="Arial" pitchFamily="34"/>
            </a:endParaRPr>
          </a:p>
          <a:p>
            <a:pPr lvl="0"/>
            <a:r>
              <a:rPr lang="en-GB" sz="1400">
                <a:latin typeface="Arial" pitchFamily="34"/>
                <a:cs typeface="Arial" pitchFamily="34"/>
                <a:hlinkClick r:id="rId8"/>
              </a:rPr>
              <a:t>https://panmore.com/nike-inc-vision-statement-mission-statement</a:t>
            </a:r>
            <a:endParaRPr lang="en-GB" sz="1400">
              <a:latin typeface="Arial" pitchFamily="34"/>
              <a:cs typeface="Arial" pitchFamily="34"/>
            </a:endParaRPr>
          </a:p>
          <a:p>
            <a:pPr marL="0" lvl="0" indent="0">
              <a:buNone/>
            </a:pPr>
            <a:endParaRPr lang="en-GB" sz="1400">
              <a:latin typeface="Arial" pitchFamily="34"/>
              <a:cs typeface="Arial" pitchFamily="34"/>
            </a:endParaRPr>
          </a:p>
        </p:txBody>
      </p:sp>
      <p:grpSp>
        <p:nvGrpSpPr>
          <p:cNvPr id="6" name="Group 15">
            <a:extLst>
              <a:ext uri="{FF2B5EF4-FFF2-40B4-BE49-F238E27FC236}">
                <a16:creationId xmlns:a16="http://schemas.microsoft.com/office/drawing/2014/main" id="{6C7CC579-8F5F-7D60-1AC1-C8A8A62C5520}"/>
              </a:ext>
            </a:extLst>
          </p:cNvPr>
          <p:cNvGrpSpPr/>
          <p:nvPr/>
        </p:nvGrpSpPr>
        <p:grpSpPr>
          <a:xfrm>
            <a:off x="301" y="3796553"/>
            <a:ext cx="2297265" cy="3061446"/>
            <a:chOff x="301" y="3796553"/>
            <a:chExt cx="2297265" cy="3061446"/>
          </a:xfrm>
        </p:grpSpPr>
        <p:sp>
          <p:nvSpPr>
            <p:cNvPr id="7" name="Freeform: Shape 16">
              <a:extLst>
                <a:ext uri="{FF2B5EF4-FFF2-40B4-BE49-F238E27FC236}">
                  <a16:creationId xmlns:a16="http://schemas.microsoft.com/office/drawing/2014/main" id="{A3B88E59-EF17-2122-6C7E-415A140A9510}"/>
                </a:ext>
              </a:extLst>
            </p:cNvPr>
            <p:cNvSpPr/>
            <p:nvPr/>
          </p:nvSpPr>
          <p:spPr>
            <a:xfrm rot="16200004">
              <a:off x="-463656" y="4273970"/>
              <a:ext cx="3047503" cy="21195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59"/>
                <a:gd name="f8" fmla="val 3203055"/>
                <a:gd name="f9" fmla="val 3801025"/>
                <a:gd name="f10" fmla="val 214243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3"/>
                <a:gd name="f18" fmla="val 53389"/>
                <a:gd name="f19" fmla="val 2605041"/>
                <a:gd name="f20" fmla="val 2593136"/>
                <a:gd name="f21" fmla="val 1994836"/>
                <a:gd name="f22" fmla="val 159710"/>
                <a:gd name="f23" fmla="val 2035054"/>
                <a:gd name="f24" fmla="val 295467"/>
                <a:gd name="f25" fmla="val 2061726"/>
                <a:gd name="f26" fmla="val 438268"/>
                <a:gd name="f27" fmla="val 2075152"/>
                <a:gd name="f28" fmla="val 901731"/>
                <a:gd name="f29" fmla="val 1234490"/>
                <a:gd name="f30" fmla="val 2014697"/>
                <a:gd name="f31" fmla="val 1549283"/>
                <a:gd name="f32" fmla="val 1900153"/>
                <a:gd name="f33" fmla="val 1860709"/>
                <a:gd name="f34" fmla="val 1786959"/>
                <a:gd name="f35" fmla="val 2157231"/>
                <a:gd name="f36" fmla="val 1620350"/>
                <a:gd name="f37" fmla="val 2406698"/>
                <a:gd name="f38" fmla="val 1418450"/>
                <a:gd name="f39" fmla="val 2655859"/>
                <a:gd name="f40" fmla="val 1216840"/>
                <a:gd name="f41" fmla="val 2859596"/>
                <a:gd name="f42" fmla="val 978302"/>
                <a:gd name="f43" fmla="val 2996069"/>
                <a:gd name="f44" fmla="val 728678"/>
                <a:gd name="f45" fmla="val 3101178"/>
                <a:gd name="f46" fmla="val 536396"/>
                <a:gd name="f47" fmla="val 3167417"/>
                <a:gd name="f48" fmla="val 338366"/>
                <a:gd name="f49" fmla="val 3193967"/>
                <a:gd name="f50" fmla="val 137719"/>
                <a:gd name="f51" fmla="+- 0 0 -90"/>
                <a:gd name="f52" fmla="*/ f3 1 3815424"/>
                <a:gd name="f53" fmla="*/ f4 1 2653659"/>
                <a:gd name="f54" fmla="+- f7 0 f5"/>
                <a:gd name="f55" fmla="+- f6 0 f5"/>
                <a:gd name="f56" fmla="*/ f51 f0 1"/>
                <a:gd name="f57" fmla="*/ f55 1 3815424"/>
                <a:gd name="f58" fmla="*/ f54 1 2653659"/>
                <a:gd name="f59" fmla="*/ 3203055 f55 1"/>
                <a:gd name="f60" fmla="*/ 0 f54 1"/>
                <a:gd name="f61" fmla="*/ 3815424 f55 1"/>
                <a:gd name="f62" fmla="*/ 3801025 f55 1"/>
                <a:gd name="f63" fmla="*/ 214243 f54 1"/>
                <a:gd name="f64" fmla="*/ 587142 f55 1"/>
                <a:gd name="f65" fmla="*/ 2653659 f54 1"/>
                <a:gd name="f66" fmla="*/ 53389 f55 1"/>
                <a:gd name="f67" fmla="*/ 2605041 f54 1"/>
                <a:gd name="f68" fmla="*/ 0 f55 1"/>
                <a:gd name="f69" fmla="*/ 2593136 f54 1"/>
                <a:gd name="f70" fmla="*/ 1994836 f54 1"/>
                <a:gd name="f71" fmla="*/ 159710 f55 1"/>
                <a:gd name="f72" fmla="*/ 2035054 f54 1"/>
                <a:gd name="f73" fmla="*/ 2075152 f54 1"/>
                <a:gd name="f74" fmla="*/ 1549283 f55 1"/>
                <a:gd name="f75" fmla="*/ 1900153 f54 1"/>
                <a:gd name="f76" fmla="*/ 2406698 f55 1"/>
                <a:gd name="f77" fmla="*/ 1418450 f54 1"/>
                <a:gd name="f78" fmla="*/ 2996069 f55 1"/>
                <a:gd name="f79" fmla="*/ 728678 f54 1"/>
                <a:gd name="f80" fmla="*/ 3193967 f55 1"/>
                <a:gd name="f81" fmla="*/ 137719 f54 1"/>
                <a:gd name="f82" fmla="*/ f56 1 f2"/>
                <a:gd name="f83" fmla="*/ f59 1 3815424"/>
                <a:gd name="f84" fmla="*/ f60 1 2653659"/>
                <a:gd name="f85" fmla="*/ f61 1 3815424"/>
                <a:gd name="f86" fmla="*/ f62 1 3815424"/>
                <a:gd name="f87" fmla="*/ f63 1 2653659"/>
                <a:gd name="f88" fmla="*/ f64 1 3815424"/>
                <a:gd name="f89" fmla="*/ f65 1 2653659"/>
                <a:gd name="f90" fmla="*/ f66 1 3815424"/>
                <a:gd name="f91" fmla="*/ f67 1 2653659"/>
                <a:gd name="f92" fmla="*/ f68 1 3815424"/>
                <a:gd name="f93" fmla="*/ f69 1 2653659"/>
                <a:gd name="f94" fmla="*/ f70 1 2653659"/>
                <a:gd name="f95" fmla="*/ f71 1 3815424"/>
                <a:gd name="f96" fmla="*/ f72 1 2653659"/>
                <a:gd name="f97" fmla="*/ f73 1 2653659"/>
                <a:gd name="f98" fmla="*/ f74 1 3815424"/>
                <a:gd name="f99" fmla="*/ f75 1 2653659"/>
                <a:gd name="f100" fmla="*/ f76 1 3815424"/>
                <a:gd name="f101" fmla="*/ f77 1 2653659"/>
                <a:gd name="f102" fmla="*/ f78 1 3815424"/>
                <a:gd name="f103" fmla="*/ f79 1 2653659"/>
                <a:gd name="f104" fmla="*/ f80 1 3815424"/>
                <a:gd name="f105" fmla="*/ f81 1 2653659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59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17">
              <a:extLst>
                <a:ext uri="{FF2B5EF4-FFF2-40B4-BE49-F238E27FC236}">
                  <a16:creationId xmlns:a16="http://schemas.microsoft.com/office/drawing/2014/main" id="{CDA93F51-2310-884F-F1B3-B6589355518F}"/>
                </a:ext>
              </a:extLst>
            </p:cNvPr>
            <p:cNvSpPr/>
            <p:nvPr/>
          </p:nvSpPr>
          <p:spPr>
            <a:xfrm rot="16200004">
              <a:off x="-463656" y="4273970"/>
              <a:ext cx="3047503" cy="211957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60"/>
                <a:gd name="f8" fmla="val 3305038"/>
                <a:gd name="f9" fmla="val 3801025"/>
                <a:gd name="f10" fmla="val 214244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4"/>
                <a:gd name="f18" fmla="val 53389"/>
                <a:gd name="f19" fmla="val 2605042"/>
                <a:gd name="f20" fmla="val 2593137"/>
                <a:gd name="f21" fmla="val 2094444"/>
                <a:gd name="f22" fmla="val 137675"/>
                <a:gd name="f23" fmla="val 2129195"/>
                <a:gd name="f24" fmla="val 280616"/>
                <a:gd name="f25" fmla="val 2157374"/>
                <a:gd name="f26" fmla="val 430766"/>
                <a:gd name="f27" fmla="val 2171571"/>
                <a:gd name="f28" fmla="val 918879"/>
                <a:gd name="f29" fmla="val 1254904"/>
                <a:gd name="f30" fmla="val 2110634"/>
                <a:gd name="f31" fmla="val 1585826"/>
                <a:gd name="f32" fmla="val 1990112"/>
                <a:gd name="f33" fmla="val 1908071"/>
                <a:gd name="f34" fmla="val 1873061"/>
                <a:gd name="f35" fmla="val 2214800"/>
                <a:gd name="f36" fmla="val 1700666"/>
                <a:gd name="f37" fmla="val 2473046"/>
                <a:gd name="f38" fmla="val 1491633"/>
                <a:gd name="f39" fmla="val 2735782"/>
                <a:gd name="f40" fmla="val 1279031"/>
                <a:gd name="f41" fmla="val 2942276"/>
                <a:gd name="f42" fmla="val 1037118"/>
                <a:gd name="f43" fmla="val 3086710"/>
                <a:gd name="f44" fmla="val 772838"/>
                <a:gd name="f45" fmla="val 3197408"/>
                <a:gd name="f46" fmla="val 570216"/>
                <a:gd name="f47" fmla="val 3267226"/>
                <a:gd name="f48" fmla="val 361248"/>
                <a:gd name="f49" fmla="val 3295217"/>
                <a:gd name="f50" fmla="val 149229"/>
                <a:gd name="f51" fmla="+- 0 0 -90"/>
                <a:gd name="f52" fmla="*/ f3 1 3815424"/>
                <a:gd name="f53" fmla="*/ f4 1 2653660"/>
                <a:gd name="f54" fmla="+- f7 0 f5"/>
                <a:gd name="f55" fmla="+- f6 0 f5"/>
                <a:gd name="f56" fmla="*/ f51 f0 1"/>
                <a:gd name="f57" fmla="*/ f55 1 3815424"/>
                <a:gd name="f58" fmla="*/ f54 1 2653660"/>
                <a:gd name="f59" fmla="*/ 3305038 f55 1"/>
                <a:gd name="f60" fmla="*/ 0 f54 1"/>
                <a:gd name="f61" fmla="*/ 3815424 f55 1"/>
                <a:gd name="f62" fmla="*/ 3801025 f55 1"/>
                <a:gd name="f63" fmla="*/ 214244 f54 1"/>
                <a:gd name="f64" fmla="*/ 587142 f55 1"/>
                <a:gd name="f65" fmla="*/ 2653660 f54 1"/>
                <a:gd name="f66" fmla="*/ 53389 f55 1"/>
                <a:gd name="f67" fmla="*/ 2605042 f54 1"/>
                <a:gd name="f68" fmla="*/ 0 f55 1"/>
                <a:gd name="f69" fmla="*/ 2593137 f54 1"/>
                <a:gd name="f70" fmla="*/ 2094444 f54 1"/>
                <a:gd name="f71" fmla="*/ 137675 f55 1"/>
                <a:gd name="f72" fmla="*/ 2129195 f54 1"/>
                <a:gd name="f73" fmla="*/ 2171571 f54 1"/>
                <a:gd name="f74" fmla="*/ 1585826 f55 1"/>
                <a:gd name="f75" fmla="*/ 1990112 f54 1"/>
                <a:gd name="f76" fmla="*/ 2473046 f55 1"/>
                <a:gd name="f77" fmla="*/ 1491633 f54 1"/>
                <a:gd name="f78" fmla="*/ 3086710 f55 1"/>
                <a:gd name="f79" fmla="*/ 772838 f54 1"/>
                <a:gd name="f80" fmla="*/ 3295217 f55 1"/>
                <a:gd name="f81" fmla="*/ 149229 f54 1"/>
                <a:gd name="f82" fmla="*/ f56 1 f2"/>
                <a:gd name="f83" fmla="*/ f59 1 3815424"/>
                <a:gd name="f84" fmla="*/ f60 1 2653660"/>
                <a:gd name="f85" fmla="*/ f61 1 3815424"/>
                <a:gd name="f86" fmla="*/ f62 1 3815424"/>
                <a:gd name="f87" fmla="*/ f63 1 2653660"/>
                <a:gd name="f88" fmla="*/ f64 1 3815424"/>
                <a:gd name="f89" fmla="*/ f65 1 2653660"/>
                <a:gd name="f90" fmla="*/ f66 1 3815424"/>
                <a:gd name="f91" fmla="*/ f67 1 2653660"/>
                <a:gd name="f92" fmla="*/ f68 1 3815424"/>
                <a:gd name="f93" fmla="*/ f69 1 2653660"/>
                <a:gd name="f94" fmla="*/ f70 1 2653660"/>
                <a:gd name="f95" fmla="*/ f71 1 3815424"/>
                <a:gd name="f96" fmla="*/ f72 1 2653660"/>
                <a:gd name="f97" fmla="*/ f73 1 2653660"/>
                <a:gd name="f98" fmla="*/ f74 1 3815424"/>
                <a:gd name="f99" fmla="*/ f75 1 2653660"/>
                <a:gd name="f100" fmla="*/ f76 1 3815424"/>
                <a:gd name="f101" fmla="*/ f77 1 2653660"/>
                <a:gd name="f102" fmla="*/ f78 1 3815424"/>
                <a:gd name="f103" fmla="*/ f79 1 2653660"/>
                <a:gd name="f104" fmla="*/ f80 1 3815424"/>
                <a:gd name="f105" fmla="*/ f81 1 2653660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60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18">
              <a:extLst>
                <a:ext uri="{FF2B5EF4-FFF2-40B4-BE49-F238E27FC236}">
                  <a16:creationId xmlns:a16="http://schemas.microsoft.com/office/drawing/2014/main" id="{BD62EB7C-756A-9AD1-9C0A-7AD6F70D8980}"/>
                </a:ext>
              </a:extLst>
            </p:cNvPr>
            <p:cNvSpPr/>
            <p:nvPr/>
          </p:nvSpPr>
          <p:spPr>
            <a:xfrm rot="16200004">
              <a:off x="-454983" y="4265342"/>
              <a:ext cx="3047951" cy="21373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986"/>
                <a:gd name="f7" fmla="val 2675935"/>
                <a:gd name="f8" fmla="val 3648768"/>
                <a:gd name="f9" fmla="val 3804695"/>
                <a:gd name="f10" fmla="val 200084"/>
                <a:gd name="f11" fmla="val 3795228"/>
                <a:gd name="f12" fmla="val 285751"/>
                <a:gd name="f13" fmla="val 3781167"/>
                <a:gd name="f14" fmla="val 371032"/>
                <a:gd name="f15" fmla="val 3762590"/>
                <a:gd name="f16" fmla="val 455543"/>
                <a:gd name="f17" fmla="val 3725537"/>
                <a:gd name="f18" fmla="val 624467"/>
                <a:gd name="f19" fmla="val 3668784"/>
                <a:gd name="f20" fmla="val 790112"/>
                <a:gd name="f21" fmla="val 3592332"/>
                <a:gd name="f22" fmla="val 947274"/>
                <a:gd name="f23" fmla="val 3438712"/>
                <a:gd name="f24" fmla="val 1261596"/>
                <a:gd name="f25" fmla="val 3216091"/>
                <a:gd name="f26" fmla="val 1542847"/>
                <a:gd name="f27" fmla="val 2953967"/>
                <a:gd name="f28" fmla="val 1782349"/>
                <a:gd name="f29" fmla="val 2822599"/>
                <a:gd name="f30" fmla="val 1902099"/>
                <a:gd name="f31" fmla="val 2680615"/>
                <a:gd name="f32" fmla="val 2011341"/>
                <a:gd name="f33" fmla="val 2530669"/>
                <a:gd name="f34" fmla="val 2109494"/>
                <a:gd name="f35" fmla="val 2380520"/>
                <a:gd name="f36" fmla="val 2207551"/>
                <a:gd name="f37" fmla="val 2222510"/>
                <a:gd name="f38" fmla="val 2294906"/>
                <a:gd name="f39" fmla="val 2057561"/>
                <a:gd name="f40" fmla="val 2369245"/>
                <a:gd name="f41" fmla="val 1727252"/>
                <a:gd name="f42" fmla="val 2516859"/>
                <a:gd name="f43" fmla="val 1371629"/>
                <a:gd name="f44" fmla="val 2614434"/>
                <a:gd name="f45" fmla="val 1007330"/>
                <a:gd name="f46" fmla="val 2655701"/>
                <a:gd name="f47" fmla="val 916281"/>
                <a:gd name="f48" fmla="val 2665873"/>
                <a:gd name="f49" fmla="val 824568"/>
                <a:gd name="f50" fmla="val 2672188"/>
                <a:gd name="f51" fmla="val 732765"/>
                <a:gd name="f52" fmla="val 2674696"/>
                <a:gd name="f53" fmla="val 640963"/>
                <a:gd name="f54" fmla="val 2677203"/>
                <a:gd name="f55" fmla="val 549072"/>
                <a:gd name="f56" fmla="val 2675901"/>
                <a:gd name="f57" fmla="val 457666"/>
                <a:gd name="f58" fmla="val 2670839"/>
                <a:gd name="f59" fmla="val 366106"/>
                <a:gd name="f60" fmla="val 2665584"/>
                <a:gd name="f61" fmla="val 274572"/>
                <a:gd name="f62" fmla="val 2656521"/>
                <a:gd name="f63" fmla="val 183574"/>
                <a:gd name="f64" fmla="val 2643312"/>
                <a:gd name="f65" fmla="val 2607798"/>
                <a:gd name="f66" fmla="val 2356652"/>
                <a:gd name="f67" fmla="val 222195"/>
                <a:gd name="f68" fmla="val 2396940"/>
                <a:gd name="f69" fmla="val 304990"/>
                <a:gd name="f70" fmla="val 2407980"/>
                <a:gd name="f71" fmla="val 388511"/>
                <a:gd name="f72" fmla="val 2415283"/>
                <a:gd name="f73" fmla="val 472364"/>
                <a:gd name="f74" fmla="val 2419092"/>
                <a:gd name="f75" fmla="val 640376"/>
                <a:gd name="f76" fmla="val 2427095"/>
                <a:gd name="f77" fmla="val 808184"/>
                <a:gd name="f78" fmla="val 2421791"/>
                <a:gd name="f79" fmla="val 974972"/>
                <a:gd name="f80" fmla="val 2402122"/>
                <a:gd name="f81" fmla="val 1141658"/>
                <a:gd name="f82" fmla="val 2382358"/>
                <a:gd name="f83" fmla="val 1306812"/>
                <a:gd name="f84" fmla="val 2349286"/>
                <a:gd name="f85" fmla="val 1468292"/>
                <a:gd name="f86" fmla="val 2304162"/>
                <a:gd name="f87" fmla="val 1629874"/>
                <a:gd name="f88" fmla="val 2259231"/>
                <a:gd name="f89" fmla="val 1787475"/>
                <a:gd name="f90" fmla="val 2201091"/>
                <a:gd name="f91" fmla="val 1940176"/>
                <a:gd name="f92" fmla="val 2133695"/>
                <a:gd name="f93" fmla="val 2246498"/>
                <a:gd name="f94" fmla="val 2000349"/>
                <a:gd name="f95" fmla="val 2532507"/>
                <a:gd name="f96" fmla="val 1823520"/>
                <a:gd name="f97" fmla="val 2783403"/>
                <a:gd name="f98" fmla="val 1609954"/>
                <a:gd name="f99" fmla="val 2908442"/>
                <a:gd name="f100" fmla="val 1502833"/>
                <a:gd name="f101" fmla="val 3024295"/>
                <a:gd name="f102" fmla="val 1385975"/>
                <a:gd name="f103" fmla="val 3128104"/>
                <a:gd name="f104" fmla="val 1260439"/>
                <a:gd name="f105" fmla="val 3232116"/>
                <a:gd name="f106" fmla="val 1135096"/>
                <a:gd name="f107" fmla="val 3323881"/>
                <a:gd name="f108" fmla="val 1000689"/>
                <a:gd name="f109" fmla="val 3400639"/>
                <a:gd name="f110" fmla="val 859052"/>
                <a:gd name="f111" fmla="val 3477399"/>
                <a:gd name="f112" fmla="val 717510"/>
                <a:gd name="f113" fmla="val 3541296"/>
                <a:gd name="f114" fmla="val 569316"/>
                <a:gd name="f115" fmla="val 3585595"/>
                <a:gd name="f116" fmla="val 415336"/>
                <a:gd name="f117" fmla="val 3607796"/>
                <a:gd name="f118" fmla="val 338540"/>
                <a:gd name="f119" fmla="val 3624638"/>
                <a:gd name="f120" fmla="val 260224"/>
                <a:gd name="f121" fmla="val 3635918"/>
                <a:gd name="f122" fmla="val 181137"/>
                <a:gd name="f123" fmla="+- 0 0 -90"/>
                <a:gd name="f124" fmla="*/ f3 1 3815986"/>
                <a:gd name="f125" fmla="*/ f4 1 2675935"/>
                <a:gd name="f126" fmla="+- f7 0 f5"/>
                <a:gd name="f127" fmla="+- f6 0 f5"/>
                <a:gd name="f128" fmla="*/ f123 f0 1"/>
                <a:gd name="f129" fmla="*/ f127 1 3815986"/>
                <a:gd name="f130" fmla="*/ f126 1 2675935"/>
                <a:gd name="f131" fmla="*/ 3648768 f127 1"/>
                <a:gd name="f132" fmla="*/ 0 f126 1"/>
                <a:gd name="f133" fmla="*/ 3815986 f127 1"/>
                <a:gd name="f134" fmla="*/ 3804695 f127 1"/>
                <a:gd name="f135" fmla="*/ 200084 f126 1"/>
                <a:gd name="f136" fmla="*/ 3762590 f127 1"/>
                <a:gd name="f137" fmla="*/ 455543 f126 1"/>
                <a:gd name="f138" fmla="*/ 3592332 f127 1"/>
                <a:gd name="f139" fmla="*/ 947274 f126 1"/>
                <a:gd name="f140" fmla="*/ 2953967 f127 1"/>
                <a:gd name="f141" fmla="*/ 1782349 f126 1"/>
                <a:gd name="f142" fmla="*/ 2530669 f127 1"/>
                <a:gd name="f143" fmla="*/ 2109494 f126 1"/>
                <a:gd name="f144" fmla="*/ 2057561 f127 1"/>
                <a:gd name="f145" fmla="*/ 2369245 f126 1"/>
                <a:gd name="f146" fmla="*/ 1007330 f127 1"/>
                <a:gd name="f147" fmla="*/ 2655701 f126 1"/>
                <a:gd name="f148" fmla="*/ 732765 f127 1"/>
                <a:gd name="f149" fmla="*/ 2674696 f126 1"/>
                <a:gd name="f150" fmla="*/ 457666 f127 1"/>
                <a:gd name="f151" fmla="*/ 2670839 f126 1"/>
                <a:gd name="f152" fmla="*/ 183574 f127 1"/>
                <a:gd name="f153" fmla="*/ 2643312 f126 1"/>
                <a:gd name="f154" fmla="*/ 0 f127 1"/>
                <a:gd name="f155" fmla="*/ 2607798 f126 1"/>
                <a:gd name="f156" fmla="*/ 2356652 f126 1"/>
                <a:gd name="f157" fmla="*/ 222195 f127 1"/>
                <a:gd name="f158" fmla="*/ 2396940 f126 1"/>
                <a:gd name="f159" fmla="*/ 472364 f127 1"/>
                <a:gd name="f160" fmla="*/ 2419092 f126 1"/>
                <a:gd name="f161" fmla="*/ 974972 f127 1"/>
                <a:gd name="f162" fmla="*/ 2402122 f126 1"/>
                <a:gd name="f163" fmla="*/ 1468292 f127 1"/>
                <a:gd name="f164" fmla="*/ 2304162 f126 1"/>
                <a:gd name="f165" fmla="*/ 1940176 f127 1"/>
                <a:gd name="f166" fmla="*/ 2133695 f126 1"/>
                <a:gd name="f167" fmla="*/ 2783403 f127 1"/>
                <a:gd name="f168" fmla="*/ 1609954 f126 1"/>
                <a:gd name="f169" fmla="*/ 3128104 f127 1"/>
                <a:gd name="f170" fmla="*/ 1260439 f126 1"/>
                <a:gd name="f171" fmla="*/ 3400639 f127 1"/>
                <a:gd name="f172" fmla="*/ 859052 f126 1"/>
                <a:gd name="f173" fmla="*/ 3585595 f127 1"/>
                <a:gd name="f174" fmla="*/ 415336 f126 1"/>
                <a:gd name="f175" fmla="*/ 3635918 f127 1"/>
                <a:gd name="f176" fmla="*/ 181137 f126 1"/>
                <a:gd name="f177" fmla="*/ f128 1 f2"/>
                <a:gd name="f178" fmla="*/ f131 1 3815986"/>
                <a:gd name="f179" fmla="*/ f132 1 2675935"/>
                <a:gd name="f180" fmla="*/ f133 1 3815986"/>
                <a:gd name="f181" fmla="*/ f134 1 3815986"/>
                <a:gd name="f182" fmla="*/ f135 1 2675935"/>
                <a:gd name="f183" fmla="*/ f136 1 3815986"/>
                <a:gd name="f184" fmla="*/ f137 1 2675935"/>
                <a:gd name="f185" fmla="*/ f138 1 3815986"/>
                <a:gd name="f186" fmla="*/ f139 1 2675935"/>
                <a:gd name="f187" fmla="*/ f140 1 3815986"/>
                <a:gd name="f188" fmla="*/ f141 1 2675935"/>
                <a:gd name="f189" fmla="*/ f142 1 3815986"/>
                <a:gd name="f190" fmla="*/ f143 1 2675935"/>
                <a:gd name="f191" fmla="*/ f144 1 3815986"/>
                <a:gd name="f192" fmla="*/ f145 1 2675935"/>
                <a:gd name="f193" fmla="*/ f146 1 3815986"/>
                <a:gd name="f194" fmla="*/ f147 1 2675935"/>
                <a:gd name="f195" fmla="*/ f148 1 3815986"/>
                <a:gd name="f196" fmla="*/ f149 1 2675935"/>
                <a:gd name="f197" fmla="*/ f150 1 3815986"/>
                <a:gd name="f198" fmla="*/ f151 1 2675935"/>
                <a:gd name="f199" fmla="*/ f152 1 3815986"/>
                <a:gd name="f200" fmla="*/ f153 1 2675935"/>
                <a:gd name="f201" fmla="*/ f154 1 3815986"/>
                <a:gd name="f202" fmla="*/ f155 1 2675935"/>
                <a:gd name="f203" fmla="*/ f156 1 2675935"/>
                <a:gd name="f204" fmla="*/ f157 1 3815986"/>
                <a:gd name="f205" fmla="*/ f158 1 2675935"/>
                <a:gd name="f206" fmla="*/ f159 1 3815986"/>
                <a:gd name="f207" fmla="*/ f160 1 2675935"/>
                <a:gd name="f208" fmla="*/ f161 1 3815986"/>
                <a:gd name="f209" fmla="*/ f162 1 2675935"/>
                <a:gd name="f210" fmla="*/ f163 1 3815986"/>
                <a:gd name="f211" fmla="*/ f164 1 2675935"/>
                <a:gd name="f212" fmla="*/ f165 1 3815986"/>
                <a:gd name="f213" fmla="*/ f166 1 2675935"/>
                <a:gd name="f214" fmla="*/ f167 1 3815986"/>
                <a:gd name="f215" fmla="*/ f168 1 2675935"/>
                <a:gd name="f216" fmla="*/ f169 1 3815986"/>
                <a:gd name="f217" fmla="*/ f170 1 2675935"/>
                <a:gd name="f218" fmla="*/ f171 1 3815986"/>
                <a:gd name="f219" fmla="*/ f172 1 2675935"/>
                <a:gd name="f220" fmla="*/ f173 1 3815986"/>
                <a:gd name="f221" fmla="*/ f174 1 2675935"/>
                <a:gd name="f222" fmla="*/ f175 1 3815986"/>
                <a:gd name="f223" fmla="*/ f176 1 2675935"/>
                <a:gd name="f224" fmla="*/ f5 1 f129"/>
                <a:gd name="f225" fmla="*/ f6 1 f129"/>
                <a:gd name="f226" fmla="*/ f5 1 f130"/>
                <a:gd name="f227" fmla="*/ f7 1 f130"/>
                <a:gd name="f228" fmla="+- f177 0 f1"/>
                <a:gd name="f229" fmla="*/ f178 1 f129"/>
                <a:gd name="f230" fmla="*/ f179 1 f130"/>
                <a:gd name="f231" fmla="*/ f180 1 f129"/>
                <a:gd name="f232" fmla="*/ f181 1 f129"/>
                <a:gd name="f233" fmla="*/ f182 1 f130"/>
                <a:gd name="f234" fmla="*/ f183 1 f129"/>
                <a:gd name="f235" fmla="*/ f184 1 f130"/>
                <a:gd name="f236" fmla="*/ f185 1 f129"/>
                <a:gd name="f237" fmla="*/ f186 1 f130"/>
                <a:gd name="f238" fmla="*/ f187 1 f129"/>
                <a:gd name="f239" fmla="*/ f188 1 f130"/>
                <a:gd name="f240" fmla="*/ f189 1 f129"/>
                <a:gd name="f241" fmla="*/ f190 1 f130"/>
                <a:gd name="f242" fmla="*/ f191 1 f129"/>
                <a:gd name="f243" fmla="*/ f192 1 f130"/>
                <a:gd name="f244" fmla="*/ f193 1 f129"/>
                <a:gd name="f245" fmla="*/ f194 1 f130"/>
                <a:gd name="f246" fmla="*/ f195 1 f129"/>
                <a:gd name="f247" fmla="*/ f196 1 f130"/>
                <a:gd name="f248" fmla="*/ f197 1 f129"/>
                <a:gd name="f249" fmla="*/ f198 1 f130"/>
                <a:gd name="f250" fmla="*/ f199 1 f129"/>
                <a:gd name="f251" fmla="*/ f200 1 f130"/>
                <a:gd name="f252" fmla="*/ f201 1 f129"/>
                <a:gd name="f253" fmla="*/ f202 1 f130"/>
                <a:gd name="f254" fmla="*/ f203 1 f130"/>
                <a:gd name="f255" fmla="*/ f204 1 f129"/>
                <a:gd name="f256" fmla="*/ f205 1 f130"/>
                <a:gd name="f257" fmla="*/ f206 1 f129"/>
                <a:gd name="f258" fmla="*/ f207 1 f130"/>
                <a:gd name="f259" fmla="*/ f208 1 f129"/>
                <a:gd name="f260" fmla="*/ f209 1 f130"/>
                <a:gd name="f261" fmla="*/ f210 1 f129"/>
                <a:gd name="f262" fmla="*/ f211 1 f130"/>
                <a:gd name="f263" fmla="*/ f212 1 f129"/>
                <a:gd name="f264" fmla="*/ f213 1 f130"/>
                <a:gd name="f265" fmla="*/ f214 1 f129"/>
                <a:gd name="f266" fmla="*/ f215 1 f130"/>
                <a:gd name="f267" fmla="*/ f216 1 f129"/>
                <a:gd name="f268" fmla="*/ f217 1 f130"/>
                <a:gd name="f269" fmla="*/ f218 1 f129"/>
                <a:gd name="f270" fmla="*/ f219 1 f130"/>
                <a:gd name="f271" fmla="*/ f220 1 f129"/>
                <a:gd name="f272" fmla="*/ f221 1 f130"/>
                <a:gd name="f273" fmla="*/ f222 1 f129"/>
                <a:gd name="f274" fmla="*/ f223 1 f130"/>
                <a:gd name="f275" fmla="*/ f224 f124 1"/>
                <a:gd name="f276" fmla="*/ f225 f124 1"/>
                <a:gd name="f277" fmla="*/ f227 f125 1"/>
                <a:gd name="f278" fmla="*/ f226 f125 1"/>
                <a:gd name="f279" fmla="*/ f229 f124 1"/>
                <a:gd name="f280" fmla="*/ f230 f125 1"/>
                <a:gd name="f281" fmla="*/ f231 f124 1"/>
                <a:gd name="f282" fmla="*/ f232 f124 1"/>
                <a:gd name="f283" fmla="*/ f233 f125 1"/>
                <a:gd name="f284" fmla="*/ f234 f124 1"/>
                <a:gd name="f285" fmla="*/ f235 f125 1"/>
                <a:gd name="f286" fmla="*/ f236 f124 1"/>
                <a:gd name="f287" fmla="*/ f237 f125 1"/>
                <a:gd name="f288" fmla="*/ f238 f124 1"/>
                <a:gd name="f289" fmla="*/ f239 f125 1"/>
                <a:gd name="f290" fmla="*/ f240 f124 1"/>
                <a:gd name="f291" fmla="*/ f241 f125 1"/>
                <a:gd name="f292" fmla="*/ f242 f124 1"/>
                <a:gd name="f293" fmla="*/ f243 f125 1"/>
                <a:gd name="f294" fmla="*/ f244 f124 1"/>
                <a:gd name="f295" fmla="*/ f245 f125 1"/>
                <a:gd name="f296" fmla="*/ f246 f124 1"/>
                <a:gd name="f297" fmla="*/ f247 f125 1"/>
                <a:gd name="f298" fmla="*/ f248 f124 1"/>
                <a:gd name="f299" fmla="*/ f249 f125 1"/>
                <a:gd name="f300" fmla="*/ f250 f124 1"/>
                <a:gd name="f301" fmla="*/ f251 f125 1"/>
                <a:gd name="f302" fmla="*/ f252 f124 1"/>
                <a:gd name="f303" fmla="*/ f253 f125 1"/>
                <a:gd name="f304" fmla="*/ f254 f125 1"/>
                <a:gd name="f305" fmla="*/ f255 f124 1"/>
                <a:gd name="f306" fmla="*/ f256 f125 1"/>
                <a:gd name="f307" fmla="*/ f257 f124 1"/>
                <a:gd name="f308" fmla="*/ f258 f125 1"/>
                <a:gd name="f309" fmla="*/ f259 f124 1"/>
                <a:gd name="f310" fmla="*/ f260 f125 1"/>
                <a:gd name="f311" fmla="*/ f261 f124 1"/>
                <a:gd name="f312" fmla="*/ f262 f125 1"/>
                <a:gd name="f313" fmla="*/ f263 f124 1"/>
                <a:gd name="f314" fmla="*/ f264 f125 1"/>
                <a:gd name="f315" fmla="*/ f265 f124 1"/>
                <a:gd name="f316" fmla="*/ f266 f125 1"/>
                <a:gd name="f317" fmla="*/ f267 f124 1"/>
                <a:gd name="f318" fmla="*/ f268 f125 1"/>
                <a:gd name="f319" fmla="*/ f269 f124 1"/>
                <a:gd name="f320" fmla="*/ f270 f125 1"/>
                <a:gd name="f321" fmla="*/ f271 f124 1"/>
                <a:gd name="f322" fmla="*/ f272 f125 1"/>
                <a:gd name="f323" fmla="*/ f273 f124 1"/>
                <a:gd name="f324" fmla="*/ f274 f1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8">
                  <a:pos x="f279" y="f280"/>
                </a:cxn>
                <a:cxn ang="f228">
                  <a:pos x="f281" y="f280"/>
                </a:cxn>
                <a:cxn ang="f228">
                  <a:pos x="f282" y="f283"/>
                </a:cxn>
                <a:cxn ang="f228">
                  <a:pos x="f284" y="f285"/>
                </a:cxn>
                <a:cxn ang="f228">
                  <a:pos x="f286" y="f287"/>
                </a:cxn>
                <a:cxn ang="f228">
                  <a:pos x="f288" y="f289"/>
                </a:cxn>
                <a:cxn ang="f228">
                  <a:pos x="f290" y="f291"/>
                </a:cxn>
                <a:cxn ang="f228">
                  <a:pos x="f292" y="f293"/>
                </a:cxn>
                <a:cxn ang="f228">
                  <a:pos x="f294" y="f295"/>
                </a:cxn>
                <a:cxn ang="f228">
                  <a:pos x="f296" y="f297"/>
                </a:cxn>
                <a:cxn ang="f228">
                  <a:pos x="f298" y="f299"/>
                </a:cxn>
                <a:cxn ang="f228">
                  <a:pos x="f300" y="f301"/>
                </a:cxn>
                <a:cxn ang="f228">
                  <a:pos x="f302" y="f303"/>
                </a:cxn>
                <a:cxn ang="f228">
                  <a:pos x="f302" y="f304"/>
                </a:cxn>
                <a:cxn ang="f228">
                  <a:pos x="f305" y="f306"/>
                </a:cxn>
                <a:cxn ang="f228">
                  <a:pos x="f307" y="f308"/>
                </a:cxn>
                <a:cxn ang="f228">
                  <a:pos x="f309" y="f310"/>
                </a:cxn>
                <a:cxn ang="f228">
                  <a:pos x="f311" y="f312"/>
                </a:cxn>
                <a:cxn ang="f228">
                  <a:pos x="f313" y="f314"/>
                </a:cxn>
                <a:cxn ang="f228">
                  <a:pos x="f315" y="f316"/>
                </a:cxn>
                <a:cxn ang="f228">
                  <a:pos x="f317" y="f318"/>
                </a:cxn>
                <a:cxn ang="f228">
                  <a:pos x="f319" y="f320"/>
                </a:cxn>
                <a:cxn ang="f228">
                  <a:pos x="f321" y="f322"/>
                </a:cxn>
                <a:cxn ang="f228">
                  <a:pos x="f323" y="f324"/>
                </a:cxn>
              </a:cxnLst>
              <a:rect l="f275" t="f278" r="f276" b="f277"/>
              <a:pathLst>
                <a:path w="3815986" h="2675935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lnTo>
                    <a:pt x="f5" y="f65"/>
                  </a:lnTo>
                  <a:lnTo>
                    <a:pt x="f5" y="f66"/>
                  </a:lnTo>
                  <a:lnTo>
                    <a:pt x="f67" y="f68"/>
                  </a:ln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0" name="Freeform: Shape 19">
              <a:extLst>
                <a:ext uri="{FF2B5EF4-FFF2-40B4-BE49-F238E27FC236}">
                  <a16:creationId xmlns:a16="http://schemas.microsoft.com/office/drawing/2014/main" id="{930E9190-A5FD-BDE0-5A24-3D7F2EED47DC}"/>
                </a:ext>
              </a:extLst>
            </p:cNvPr>
            <p:cNvSpPr/>
            <p:nvPr/>
          </p:nvSpPr>
          <p:spPr>
            <a:xfrm rot="16200004">
              <a:off x="-381543" y="4178397"/>
              <a:ext cx="3060954" cy="22972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32270"/>
                <a:gd name="f7" fmla="val 2876136"/>
                <a:gd name="f8" fmla="val 3800718"/>
                <a:gd name="f9" fmla="val 3824562"/>
                <a:gd name="f10" fmla="val 143769"/>
                <a:gd name="f11" fmla="val 3797131"/>
                <a:gd name="f12" fmla="val 409191"/>
                <a:gd name="f13" fmla="val 3730585"/>
                <a:gd name="f14" fmla="val 671345"/>
                <a:gd name="f15" fmla="val 3628155"/>
                <a:gd name="f16" fmla="val 922055"/>
                <a:gd name="f17" fmla="val 3593858"/>
                <a:gd name="f18" fmla="val 1005553"/>
                <a:gd name="f19" fmla="val 3556704"/>
                <a:gd name="f20" fmla="val 1088280"/>
                <a:gd name="f21" fmla="val 3514853"/>
                <a:gd name="f22" fmla="val 1169078"/>
                <a:gd name="f23" fmla="val 3473616"/>
                <a:gd name="f24" fmla="val 1250166"/>
                <a:gd name="f25" fmla="val 3428194"/>
                <a:gd name="f26" fmla="val 1329517"/>
                <a:gd name="f27" fmla="val 3379198"/>
                <a:gd name="f28" fmla="val 1407037"/>
                <a:gd name="f29" fmla="val 3281106"/>
                <a:gd name="f30" fmla="val 1561980"/>
                <a:gd name="f31" fmla="val 3169132"/>
                <a:gd name="f32" fmla="val 1710174"/>
                <a:gd name="f33" fmla="val 3043787"/>
                <a:gd name="f34" fmla="val 1848342"/>
                <a:gd name="f35" fmla="val 2980806"/>
                <a:gd name="f36" fmla="val 1917184"/>
                <a:gd name="f37" fmla="val 2915071"/>
                <a:gd name="f38" fmla="val 1984001"/>
                <a:gd name="f39" fmla="val 2845661"/>
                <a:gd name="f40" fmla="val 2047444"/>
                <a:gd name="f41" fmla="val 2828411"/>
                <a:gd name="f42" fmla="val 2063450"/>
                <a:gd name="f43" fmla="val 2811060"/>
                <a:gd name="f44" fmla="val 2079263"/>
                <a:gd name="f45" fmla="val 2793197"/>
                <a:gd name="f46" fmla="val 2094689"/>
                <a:gd name="f47" fmla="val 2775436"/>
                <a:gd name="f48" fmla="val 2110213"/>
                <a:gd name="f49" fmla="val 2757982"/>
                <a:gd name="f50" fmla="val 2126025"/>
                <a:gd name="f51" fmla="val 2739710"/>
                <a:gd name="f52" fmla="val 2140969"/>
                <a:gd name="f53" fmla="val 2703576"/>
                <a:gd name="f54" fmla="val 2171341"/>
                <a:gd name="f55" fmla="val 2666524"/>
                <a:gd name="f56" fmla="val 2200749"/>
                <a:gd name="f57" fmla="val 2629166"/>
                <a:gd name="f58" fmla="val 2229867"/>
                <a:gd name="f59" fmla="val 2479015"/>
                <a:gd name="f60" fmla="val 2345569"/>
                <a:gd name="f61" fmla="val 2316821"/>
                <a:gd name="f62" fmla="val 2448061"/>
                <a:gd name="f63" fmla="val 2145952"/>
                <a:gd name="f64" fmla="val 2535994"/>
                <a:gd name="f65" fmla="val 1804312"/>
                <a:gd name="f66" fmla="val 2711957"/>
                <a:gd name="f67" fmla="val 1424600"/>
                <a:gd name="f68" fmla="val 2826982"/>
                <a:gd name="f69" fmla="val 1034987"/>
                <a:gd name="f70" fmla="val 2863910"/>
                <a:gd name="f71" fmla="val 937762"/>
                <a:gd name="f72" fmla="val 2873167"/>
                <a:gd name="f73" fmla="val 839720"/>
                <a:gd name="f74" fmla="val 2877096"/>
                <a:gd name="f75" fmla="val 741909"/>
                <a:gd name="f76" fmla="val 2875939"/>
                <a:gd name="f77" fmla="val 644097"/>
                <a:gd name="f78" fmla="val 2874782"/>
                <a:gd name="f79" fmla="val 546515"/>
                <a:gd name="f80" fmla="val 2868539"/>
                <a:gd name="f81" fmla="val 450208"/>
                <a:gd name="f82" fmla="val 2857451"/>
                <a:gd name="f83" fmla="val 305520"/>
                <a:gd name="f84" fmla="val 2840674"/>
                <a:gd name="f85" fmla="val 162095"/>
                <a:gd name="f86" fmla="val 2813810"/>
                <a:gd name="f87" fmla="val 22215"/>
                <a:gd name="f88" fmla="val 2775923"/>
                <a:gd name="f89" fmla="val 2769256"/>
                <a:gd name="f90" fmla="val 2590612"/>
                <a:gd name="f91" fmla="val 199046"/>
                <a:gd name="f92" fmla="val 2627410"/>
                <a:gd name="f93" fmla="val 288321"/>
                <a:gd name="f94" fmla="val 2639209"/>
                <a:gd name="f95" fmla="val 378197"/>
                <a:gd name="f96" fmla="val 2646537"/>
                <a:gd name="f97" fmla="val 468174"/>
                <a:gd name="f98" fmla="val 2649670"/>
                <a:gd name="f99" fmla="val 648333"/>
                <a:gd name="f100" fmla="val 2656805"/>
                <a:gd name="f101" fmla="val 826655"/>
                <a:gd name="f102" fmla="val 2647163"/>
                <a:gd name="f103" fmla="val 1003650"/>
                <a:gd name="f104" fmla="val 2622480"/>
                <a:gd name="f105" fmla="val 1091943"/>
                <a:gd name="f106" fmla="val 2609658"/>
                <a:gd name="f107" fmla="val 1179725"/>
                <a:gd name="f108" fmla="val 2593747"/>
                <a:gd name="f109" fmla="val 1266489"/>
                <a:gd name="f110" fmla="val 2573982"/>
                <a:gd name="f111" fmla="val 1353250"/>
                <a:gd name="f112" fmla="val 2553927"/>
                <a:gd name="f113" fmla="val 1439298"/>
                <a:gd name="f114" fmla="val 2531076"/>
                <a:gd name="f115" fmla="val 1524223"/>
                <a:gd name="f116" fmla="val 2504657"/>
                <a:gd name="f117" fmla="val 1609149"/>
                <a:gd name="f118" fmla="val 2478336"/>
                <a:gd name="f119" fmla="val 1693052"/>
                <a:gd name="f120" fmla="val 2448833"/>
                <a:gd name="f121" fmla="val 1775731"/>
                <a:gd name="f122" fmla="val 2416243"/>
                <a:gd name="f123" fmla="val 1858309"/>
                <a:gd name="f124" fmla="val 2383557"/>
                <a:gd name="f125" fmla="val 1939764"/>
                <a:gd name="f126" fmla="val 2347882"/>
                <a:gd name="f127" fmla="val 2019789"/>
                <a:gd name="f128" fmla="val 2309412"/>
                <a:gd name="f129" fmla="val 2179839"/>
                <a:gd name="f130" fmla="val 2232567"/>
                <a:gd name="f131" fmla="val 2334583"/>
                <a:gd name="f132" fmla="val 2144923"/>
                <a:gd name="f133" fmla="val 2482486"/>
                <a:gd name="f134" fmla="val 2046962"/>
                <a:gd name="f135" fmla="val 2519334"/>
                <a:gd name="f136" fmla="val 2022376"/>
                <a:gd name="f137" fmla="val 2556081"/>
                <a:gd name="f138" fmla="val 1997403"/>
                <a:gd name="f139" fmla="val 2591908"/>
                <a:gd name="f140" fmla="val 1971371"/>
                <a:gd name="f141" fmla="val 2610077"/>
                <a:gd name="f142" fmla="val 1958644"/>
                <a:gd name="f143" fmla="val 2627838"/>
                <a:gd name="f144" fmla="val 1945434"/>
                <a:gd name="f145" fmla="val 2645702"/>
                <a:gd name="f146" fmla="val 1932321"/>
                <a:gd name="f147" fmla="val 2663666"/>
                <a:gd name="f148" fmla="val 1919305"/>
                <a:gd name="f149" fmla="val 2681325"/>
                <a:gd name="f150" fmla="val 1905903"/>
                <a:gd name="f151" fmla="val 2698779"/>
                <a:gd name="f152" fmla="val 1892309"/>
                <a:gd name="f153" fmla="val 2768903"/>
                <a:gd name="f154" fmla="val 1838025"/>
                <a:gd name="f155" fmla="val 2837496"/>
                <a:gd name="f156" fmla="val 1781717"/>
                <a:gd name="f157" fmla="val 2903537"/>
                <a:gd name="f158" fmla="val 1722516"/>
                <a:gd name="f159" fmla="val 3035926"/>
                <a:gd name="f160" fmla="val 1604501"/>
                <a:gd name="f161" fmla="val 3158720"/>
                <a:gd name="f162" fmla="val 1475784"/>
                <a:gd name="f163" fmla="val 3269061"/>
                <a:gd name="f164" fmla="val 1337327"/>
                <a:gd name="f165" fmla="val 3324182"/>
                <a:gd name="f166" fmla="val 1268099"/>
                <a:gd name="f167" fmla="val 3376341"/>
                <a:gd name="f168" fmla="val 1196461"/>
                <a:gd name="f169" fmla="val 3424928"/>
                <a:gd name="f170" fmla="val 1122508"/>
                <a:gd name="f171" fmla="val 3472697"/>
                <a:gd name="f172" fmla="val 1048170"/>
                <a:gd name="f173" fmla="val 3517814"/>
                <a:gd name="f174" fmla="val 972000"/>
                <a:gd name="f175" fmla="val 3557622"/>
                <a:gd name="f176" fmla="val 893226"/>
                <a:gd name="f177" fmla="val 3567931"/>
                <a:gd name="f178" fmla="val 873654"/>
                <a:gd name="f179" fmla="val 3577526"/>
                <a:gd name="f180" fmla="val 853791"/>
                <a:gd name="f181" fmla="val 3587019"/>
                <a:gd name="f182" fmla="val 833929"/>
                <a:gd name="f183" fmla="val 3601310"/>
                <a:gd name="f184" fmla="val 804040"/>
                <a:gd name="f185" fmla="val 3614885"/>
                <a:gd name="f186" fmla="val 773861"/>
                <a:gd name="f187" fmla="val 3623766"/>
                <a:gd name="f188" fmla="val 753709"/>
                <a:gd name="f189" fmla="val 3632748"/>
                <a:gd name="f190" fmla="val 733559"/>
                <a:gd name="f191" fmla="val 3640812"/>
                <a:gd name="f192" fmla="val 713022"/>
                <a:gd name="f193" fmla="val 3648876"/>
                <a:gd name="f194" fmla="val 692485"/>
                <a:gd name="f195" fmla="val 3657756"/>
                <a:gd name="f196" fmla="val 672236"/>
                <a:gd name="f197" fmla="val 3665105"/>
                <a:gd name="f198" fmla="val 651506"/>
                <a:gd name="f199" fmla="val 3696544"/>
                <a:gd name="f200" fmla="val 569166"/>
                <a:gd name="f201" fmla="val 3723185"/>
                <a:gd name="f202" fmla="val 485089"/>
                <a:gd name="f203" fmla="val 3744110"/>
                <a:gd name="f204" fmla="val 399567"/>
                <a:gd name="f205" fmla="val 3765341"/>
                <a:gd name="f206" fmla="val 314238"/>
                <a:gd name="f207" fmla="val 3781392"/>
                <a:gd name="f208" fmla="val 227654"/>
                <a:gd name="f209" fmla="val 3792123"/>
                <a:gd name="f210" fmla="val 140444"/>
                <a:gd name="f211" fmla="+- 0 0 -90"/>
                <a:gd name="f212" fmla="*/ f3 1 3832270"/>
                <a:gd name="f213" fmla="*/ f4 1 2876136"/>
                <a:gd name="f214" fmla="+- f7 0 f5"/>
                <a:gd name="f215" fmla="+- f6 0 f5"/>
                <a:gd name="f216" fmla="*/ f211 f0 1"/>
                <a:gd name="f217" fmla="*/ f215 1 3832270"/>
                <a:gd name="f218" fmla="*/ f214 1 2876136"/>
                <a:gd name="f219" fmla="*/ 3800718 f215 1"/>
                <a:gd name="f220" fmla="*/ 0 f214 1"/>
                <a:gd name="f221" fmla="*/ 3832270 f215 1"/>
                <a:gd name="f222" fmla="*/ 3824562 f215 1"/>
                <a:gd name="f223" fmla="*/ 143769 f214 1"/>
                <a:gd name="f224" fmla="*/ 3628155 f215 1"/>
                <a:gd name="f225" fmla="*/ 922055 f214 1"/>
                <a:gd name="f226" fmla="*/ 3514853 f215 1"/>
                <a:gd name="f227" fmla="*/ 1169078 f214 1"/>
                <a:gd name="f228" fmla="*/ 3379198 f215 1"/>
                <a:gd name="f229" fmla="*/ 1407037 f214 1"/>
                <a:gd name="f230" fmla="*/ 3043787 f215 1"/>
                <a:gd name="f231" fmla="*/ 1848342 f214 1"/>
                <a:gd name="f232" fmla="*/ 2845661 f215 1"/>
                <a:gd name="f233" fmla="*/ 2047444 f214 1"/>
                <a:gd name="f234" fmla="*/ 2793197 f215 1"/>
                <a:gd name="f235" fmla="*/ 2094689 f214 1"/>
                <a:gd name="f236" fmla="*/ 2739710 f215 1"/>
                <a:gd name="f237" fmla="*/ 2140969 f214 1"/>
                <a:gd name="f238" fmla="*/ 2629166 f215 1"/>
                <a:gd name="f239" fmla="*/ 2229867 f214 1"/>
                <a:gd name="f240" fmla="*/ 2145952 f215 1"/>
                <a:gd name="f241" fmla="*/ 2535994 f214 1"/>
                <a:gd name="f242" fmla="*/ 1034987 f215 1"/>
                <a:gd name="f243" fmla="*/ 2863910 f214 1"/>
                <a:gd name="f244" fmla="*/ 741909 f215 1"/>
                <a:gd name="f245" fmla="*/ 2875939 f214 1"/>
                <a:gd name="f246" fmla="*/ 450208 f215 1"/>
                <a:gd name="f247" fmla="*/ 2857451 f214 1"/>
                <a:gd name="f248" fmla="*/ 22215 f215 1"/>
                <a:gd name="f249" fmla="*/ 2775923 f214 1"/>
                <a:gd name="f250" fmla="*/ 0 f215 1"/>
                <a:gd name="f251" fmla="*/ 2769256 f214 1"/>
                <a:gd name="f252" fmla="*/ 2590612 f214 1"/>
                <a:gd name="f253" fmla="*/ 199046 f215 1"/>
                <a:gd name="f254" fmla="*/ 2627410 f214 1"/>
                <a:gd name="f255" fmla="*/ 468174 f215 1"/>
                <a:gd name="f256" fmla="*/ 2649670 f214 1"/>
                <a:gd name="f257" fmla="*/ 1003650 f215 1"/>
                <a:gd name="f258" fmla="*/ 2622480 f214 1"/>
                <a:gd name="f259" fmla="*/ 1266489 f215 1"/>
                <a:gd name="f260" fmla="*/ 2573982 f214 1"/>
                <a:gd name="f261" fmla="*/ 1524223 f215 1"/>
                <a:gd name="f262" fmla="*/ 2504657 f214 1"/>
                <a:gd name="f263" fmla="*/ 1775731 f215 1"/>
                <a:gd name="f264" fmla="*/ 2416243 f214 1"/>
                <a:gd name="f265" fmla="*/ 2019789 f215 1"/>
                <a:gd name="f266" fmla="*/ 2309412 f214 1"/>
                <a:gd name="f267" fmla="*/ 2482486 f215 1"/>
                <a:gd name="f268" fmla="*/ 2046962 f214 1"/>
                <a:gd name="f269" fmla="*/ 2591908 f215 1"/>
                <a:gd name="f270" fmla="*/ 1971371 f214 1"/>
                <a:gd name="f271" fmla="*/ 2645702 f215 1"/>
                <a:gd name="f272" fmla="*/ 1932321 f214 1"/>
                <a:gd name="f273" fmla="*/ 2698779 f215 1"/>
                <a:gd name="f274" fmla="*/ 1892309 f214 1"/>
                <a:gd name="f275" fmla="*/ 2903537 f215 1"/>
                <a:gd name="f276" fmla="*/ 1722516 f214 1"/>
                <a:gd name="f277" fmla="*/ 3269061 f215 1"/>
                <a:gd name="f278" fmla="*/ 1337327 f214 1"/>
                <a:gd name="f279" fmla="*/ 3424928 f215 1"/>
                <a:gd name="f280" fmla="*/ 1122508 f214 1"/>
                <a:gd name="f281" fmla="*/ 3557622 f215 1"/>
                <a:gd name="f282" fmla="*/ 893226 f214 1"/>
                <a:gd name="f283" fmla="*/ 3587019 f215 1"/>
                <a:gd name="f284" fmla="*/ 833929 f214 1"/>
                <a:gd name="f285" fmla="*/ 3601310 f215 1"/>
                <a:gd name="f286" fmla="*/ 804040 f214 1"/>
                <a:gd name="f287" fmla="*/ 3614885 f215 1"/>
                <a:gd name="f288" fmla="*/ 773861 f214 1"/>
                <a:gd name="f289" fmla="*/ 3640812 f215 1"/>
                <a:gd name="f290" fmla="*/ 713022 f214 1"/>
                <a:gd name="f291" fmla="*/ 3665105 f215 1"/>
                <a:gd name="f292" fmla="*/ 651506 f214 1"/>
                <a:gd name="f293" fmla="*/ 3744110 f215 1"/>
                <a:gd name="f294" fmla="*/ 399567 f214 1"/>
                <a:gd name="f295" fmla="*/ 3792123 f215 1"/>
                <a:gd name="f296" fmla="*/ 140444 f214 1"/>
                <a:gd name="f297" fmla="*/ f216 1 f2"/>
                <a:gd name="f298" fmla="*/ f219 1 3832270"/>
                <a:gd name="f299" fmla="*/ f220 1 2876136"/>
                <a:gd name="f300" fmla="*/ f221 1 3832270"/>
                <a:gd name="f301" fmla="*/ f222 1 3832270"/>
                <a:gd name="f302" fmla="*/ f223 1 2876136"/>
                <a:gd name="f303" fmla="*/ f224 1 3832270"/>
                <a:gd name="f304" fmla="*/ f225 1 2876136"/>
                <a:gd name="f305" fmla="*/ f226 1 3832270"/>
                <a:gd name="f306" fmla="*/ f227 1 2876136"/>
                <a:gd name="f307" fmla="*/ f228 1 3832270"/>
                <a:gd name="f308" fmla="*/ f229 1 2876136"/>
                <a:gd name="f309" fmla="*/ f230 1 3832270"/>
                <a:gd name="f310" fmla="*/ f231 1 2876136"/>
                <a:gd name="f311" fmla="*/ f232 1 3832270"/>
                <a:gd name="f312" fmla="*/ f233 1 2876136"/>
                <a:gd name="f313" fmla="*/ f234 1 3832270"/>
                <a:gd name="f314" fmla="*/ f235 1 2876136"/>
                <a:gd name="f315" fmla="*/ f236 1 3832270"/>
                <a:gd name="f316" fmla="*/ f237 1 2876136"/>
                <a:gd name="f317" fmla="*/ f238 1 3832270"/>
                <a:gd name="f318" fmla="*/ f239 1 2876136"/>
                <a:gd name="f319" fmla="*/ f240 1 3832270"/>
                <a:gd name="f320" fmla="*/ f241 1 2876136"/>
                <a:gd name="f321" fmla="*/ f242 1 3832270"/>
                <a:gd name="f322" fmla="*/ f243 1 2876136"/>
                <a:gd name="f323" fmla="*/ f244 1 3832270"/>
                <a:gd name="f324" fmla="*/ f245 1 2876136"/>
                <a:gd name="f325" fmla="*/ f246 1 3832270"/>
                <a:gd name="f326" fmla="*/ f247 1 2876136"/>
                <a:gd name="f327" fmla="*/ f248 1 3832270"/>
                <a:gd name="f328" fmla="*/ f249 1 2876136"/>
                <a:gd name="f329" fmla="*/ f250 1 3832270"/>
                <a:gd name="f330" fmla="*/ f251 1 2876136"/>
                <a:gd name="f331" fmla="*/ f252 1 2876136"/>
                <a:gd name="f332" fmla="*/ f253 1 3832270"/>
                <a:gd name="f333" fmla="*/ f254 1 2876136"/>
                <a:gd name="f334" fmla="*/ f255 1 3832270"/>
                <a:gd name="f335" fmla="*/ f256 1 2876136"/>
                <a:gd name="f336" fmla="*/ f257 1 3832270"/>
                <a:gd name="f337" fmla="*/ f258 1 2876136"/>
                <a:gd name="f338" fmla="*/ f259 1 3832270"/>
                <a:gd name="f339" fmla="*/ f260 1 2876136"/>
                <a:gd name="f340" fmla="*/ f261 1 3832270"/>
                <a:gd name="f341" fmla="*/ f262 1 2876136"/>
                <a:gd name="f342" fmla="*/ f263 1 3832270"/>
                <a:gd name="f343" fmla="*/ f264 1 2876136"/>
                <a:gd name="f344" fmla="*/ f265 1 3832270"/>
                <a:gd name="f345" fmla="*/ f266 1 2876136"/>
                <a:gd name="f346" fmla="*/ f267 1 3832270"/>
                <a:gd name="f347" fmla="*/ f268 1 2876136"/>
                <a:gd name="f348" fmla="*/ f269 1 3832270"/>
                <a:gd name="f349" fmla="*/ f270 1 2876136"/>
                <a:gd name="f350" fmla="*/ f271 1 3832270"/>
                <a:gd name="f351" fmla="*/ f272 1 2876136"/>
                <a:gd name="f352" fmla="*/ f273 1 3832270"/>
                <a:gd name="f353" fmla="*/ f274 1 2876136"/>
                <a:gd name="f354" fmla="*/ f275 1 3832270"/>
                <a:gd name="f355" fmla="*/ f276 1 2876136"/>
                <a:gd name="f356" fmla="*/ f277 1 3832270"/>
                <a:gd name="f357" fmla="*/ f278 1 2876136"/>
                <a:gd name="f358" fmla="*/ f279 1 3832270"/>
                <a:gd name="f359" fmla="*/ f280 1 2876136"/>
                <a:gd name="f360" fmla="*/ f281 1 3832270"/>
                <a:gd name="f361" fmla="*/ f282 1 2876136"/>
                <a:gd name="f362" fmla="*/ f283 1 3832270"/>
                <a:gd name="f363" fmla="*/ f284 1 2876136"/>
                <a:gd name="f364" fmla="*/ f285 1 3832270"/>
                <a:gd name="f365" fmla="*/ f286 1 2876136"/>
                <a:gd name="f366" fmla="*/ f287 1 3832270"/>
                <a:gd name="f367" fmla="*/ f288 1 2876136"/>
                <a:gd name="f368" fmla="*/ f289 1 3832270"/>
                <a:gd name="f369" fmla="*/ f290 1 2876136"/>
                <a:gd name="f370" fmla="*/ f291 1 3832270"/>
                <a:gd name="f371" fmla="*/ f292 1 2876136"/>
                <a:gd name="f372" fmla="*/ f293 1 3832270"/>
                <a:gd name="f373" fmla="*/ f294 1 2876136"/>
                <a:gd name="f374" fmla="*/ f295 1 3832270"/>
                <a:gd name="f375" fmla="*/ f296 1 2876136"/>
                <a:gd name="f376" fmla="*/ f5 1 f217"/>
                <a:gd name="f377" fmla="*/ f6 1 f217"/>
                <a:gd name="f378" fmla="*/ f5 1 f218"/>
                <a:gd name="f379" fmla="*/ f7 1 f218"/>
                <a:gd name="f380" fmla="+- f297 0 f1"/>
                <a:gd name="f381" fmla="*/ f298 1 f217"/>
                <a:gd name="f382" fmla="*/ f299 1 f218"/>
                <a:gd name="f383" fmla="*/ f300 1 f217"/>
                <a:gd name="f384" fmla="*/ f301 1 f217"/>
                <a:gd name="f385" fmla="*/ f302 1 f218"/>
                <a:gd name="f386" fmla="*/ f303 1 f217"/>
                <a:gd name="f387" fmla="*/ f304 1 f218"/>
                <a:gd name="f388" fmla="*/ f305 1 f217"/>
                <a:gd name="f389" fmla="*/ f306 1 f218"/>
                <a:gd name="f390" fmla="*/ f307 1 f217"/>
                <a:gd name="f391" fmla="*/ f308 1 f218"/>
                <a:gd name="f392" fmla="*/ f309 1 f217"/>
                <a:gd name="f393" fmla="*/ f310 1 f218"/>
                <a:gd name="f394" fmla="*/ f311 1 f217"/>
                <a:gd name="f395" fmla="*/ f312 1 f218"/>
                <a:gd name="f396" fmla="*/ f313 1 f217"/>
                <a:gd name="f397" fmla="*/ f314 1 f218"/>
                <a:gd name="f398" fmla="*/ f315 1 f217"/>
                <a:gd name="f399" fmla="*/ f316 1 f218"/>
                <a:gd name="f400" fmla="*/ f317 1 f217"/>
                <a:gd name="f401" fmla="*/ f318 1 f218"/>
                <a:gd name="f402" fmla="*/ f319 1 f217"/>
                <a:gd name="f403" fmla="*/ f320 1 f218"/>
                <a:gd name="f404" fmla="*/ f321 1 f217"/>
                <a:gd name="f405" fmla="*/ f322 1 f218"/>
                <a:gd name="f406" fmla="*/ f323 1 f217"/>
                <a:gd name="f407" fmla="*/ f324 1 f218"/>
                <a:gd name="f408" fmla="*/ f325 1 f217"/>
                <a:gd name="f409" fmla="*/ f326 1 f218"/>
                <a:gd name="f410" fmla="*/ f327 1 f217"/>
                <a:gd name="f411" fmla="*/ f328 1 f218"/>
                <a:gd name="f412" fmla="*/ f329 1 f217"/>
                <a:gd name="f413" fmla="*/ f330 1 f218"/>
                <a:gd name="f414" fmla="*/ f331 1 f218"/>
                <a:gd name="f415" fmla="*/ f332 1 f217"/>
                <a:gd name="f416" fmla="*/ f333 1 f218"/>
                <a:gd name="f417" fmla="*/ f334 1 f217"/>
                <a:gd name="f418" fmla="*/ f335 1 f218"/>
                <a:gd name="f419" fmla="*/ f336 1 f217"/>
                <a:gd name="f420" fmla="*/ f337 1 f218"/>
                <a:gd name="f421" fmla="*/ f338 1 f217"/>
                <a:gd name="f422" fmla="*/ f339 1 f218"/>
                <a:gd name="f423" fmla="*/ f340 1 f217"/>
                <a:gd name="f424" fmla="*/ f341 1 f218"/>
                <a:gd name="f425" fmla="*/ f342 1 f217"/>
                <a:gd name="f426" fmla="*/ f343 1 f218"/>
                <a:gd name="f427" fmla="*/ f344 1 f217"/>
                <a:gd name="f428" fmla="*/ f345 1 f218"/>
                <a:gd name="f429" fmla="*/ f346 1 f217"/>
                <a:gd name="f430" fmla="*/ f347 1 f218"/>
                <a:gd name="f431" fmla="*/ f348 1 f217"/>
                <a:gd name="f432" fmla="*/ f349 1 f218"/>
                <a:gd name="f433" fmla="*/ f350 1 f217"/>
                <a:gd name="f434" fmla="*/ f351 1 f218"/>
                <a:gd name="f435" fmla="*/ f352 1 f217"/>
                <a:gd name="f436" fmla="*/ f353 1 f218"/>
                <a:gd name="f437" fmla="*/ f354 1 f217"/>
                <a:gd name="f438" fmla="*/ f355 1 f218"/>
                <a:gd name="f439" fmla="*/ f356 1 f217"/>
                <a:gd name="f440" fmla="*/ f357 1 f218"/>
                <a:gd name="f441" fmla="*/ f358 1 f217"/>
                <a:gd name="f442" fmla="*/ f359 1 f218"/>
                <a:gd name="f443" fmla="*/ f360 1 f217"/>
                <a:gd name="f444" fmla="*/ f361 1 f218"/>
                <a:gd name="f445" fmla="*/ f362 1 f217"/>
                <a:gd name="f446" fmla="*/ f363 1 f218"/>
                <a:gd name="f447" fmla="*/ f364 1 f217"/>
                <a:gd name="f448" fmla="*/ f365 1 f218"/>
                <a:gd name="f449" fmla="*/ f366 1 f217"/>
                <a:gd name="f450" fmla="*/ f367 1 f218"/>
                <a:gd name="f451" fmla="*/ f368 1 f217"/>
                <a:gd name="f452" fmla="*/ f369 1 f218"/>
                <a:gd name="f453" fmla="*/ f370 1 f217"/>
                <a:gd name="f454" fmla="*/ f371 1 f218"/>
                <a:gd name="f455" fmla="*/ f372 1 f217"/>
                <a:gd name="f456" fmla="*/ f373 1 f218"/>
                <a:gd name="f457" fmla="*/ f374 1 f217"/>
                <a:gd name="f458" fmla="*/ f375 1 f218"/>
                <a:gd name="f459" fmla="*/ f376 f212 1"/>
                <a:gd name="f460" fmla="*/ f377 f212 1"/>
                <a:gd name="f461" fmla="*/ f379 f213 1"/>
                <a:gd name="f462" fmla="*/ f378 f213 1"/>
                <a:gd name="f463" fmla="*/ f381 f212 1"/>
                <a:gd name="f464" fmla="*/ f382 f213 1"/>
                <a:gd name="f465" fmla="*/ f383 f212 1"/>
                <a:gd name="f466" fmla="*/ f384 f212 1"/>
                <a:gd name="f467" fmla="*/ f385 f213 1"/>
                <a:gd name="f468" fmla="*/ f386 f212 1"/>
                <a:gd name="f469" fmla="*/ f387 f213 1"/>
                <a:gd name="f470" fmla="*/ f388 f212 1"/>
                <a:gd name="f471" fmla="*/ f389 f213 1"/>
                <a:gd name="f472" fmla="*/ f390 f212 1"/>
                <a:gd name="f473" fmla="*/ f391 f213 1"/>
                <a:gd name="f474" fmla="*/ f392 f212 1"/>
                <a:gd name="f475" fmla="*/ f393 f213 1"/>
                <a:gd name="f476" fmla="*/ f394 f212 1"/>
                <a:gd name="f477" fmla="*/ f395 f213 1"/>
                <a:gd name="f478" fmla="*/ f396 f212 1"/>
                <a:gd name="f479" fmla="*/ f397 f213 1"/>
                <a:gd name="f480" fmla="*/ f398 f212 1"/>
                <a:gd name="f481" fmla="*/ f399 f213 1"/>
                <a:gd name="f482" fmla="*/ f400 f212 1"/>
                <a:gd name="f483" fmla="*/ f401 f213 1"/>
                <a:gd name="f484" fmla="*/ f402 f212 1"/>
                <a:gd name="f485" fmla="*/ f403 f213 1"/>
                <a:gd name="f486" fmla="*/ f404 f212 1"/>
                <a:gd name="f487" fmla="*/ f405 f213 1"/>
                <a:gd name="f488" fmla="*/ f406 f212 1"/>
                <a:gd name="f489" fmla="*/ f407 f213 1"/>
                <a:gd name="f490" fmla="*/ f408 f212 1"/>
                <a:gd name="f491" fmla="*/ f409 f213 1"/>
                <a:gd name="f492" fmla="*/ f410 f212 1"/>
                <a:gd name="f493" fmla="*/ f411 f213 1"/>
                <a:gd name="f494" fmla="*/ f412 f212 1"/>
                <a:gd name="f495" fmla="*/ f413 f213 1"/>
                <a:gd name="f496" fmla="*/ f414 f213 1"/>
                <a:gd name="f497" fmla="*/ f415 f212 1"/>
                <a:gd name="f498" fmla="*/ f416 f213 1"/>
                <a:gd name="f499" fmla="*/ f417 f212 1"/>
                <a:gd name="f500" fmla="*/ f418 f213 1"/>
                <a:gd name="f501" fmla="*/ f419 f212 1"/>
                <a:gd name="f502" fmla="*/ f420 f213 1"/>
                <a:gd name="f503" fmla="*/ f421 f212 1"/>
                <a:gd name="f504" fmla="*/ f422 f213 1"/>
                <a:gd name="f505" fmla="*/ f423 f212 1"/>
                <a:gd name="f506" fmla="*/ f424 f213 1"/>
                <a:gd name="f507" fmla="*/ f425 f212 1"/>
                <a:gd name="f508" fmla="*/ f426 f213 1"/>
                <a:gd name="f509" fmla="*/ f427 f212 1"/>
                <a:gd name="f510" fmla="*/ f428 f213 1"/>
                <a:gd name="f511" fmla="*/ f429 f212 1"/>
                <a:gd name="f512" fmla="*/ f430 f213 1"/>
                <a:gd name="f513" fmla="*/ f431 f212 1"/>
                <a:gd name="f514" fmla="*/ f432 f213 1"/>
                <a:gd name="f515" fmla="*/ f433 f212 1"/>
                <a:gd name="f516" fmla="*/ f434 f213 1"/>
                <a:gd name="f517" fmla="*/ f435 f212 1"/>
                <a:gd name="f518" fmla="*/ f436 f213 1"/>
                <a:gd name="f519" fmla="*/ f437 f212 1"/>
                <a:gd name="f520" fmla="*/ f438 f213 1"/>
                <a:gd name="f521" fmla="*/ f439 f212 1"/>
                <a:gd name="f522" fmla="*/ f440 f213 1"/>
                <a:gd name="f523" fmla="*/ f441 f212 1"/>
                <a:gd name="f524" fmla="*/ f442 f213 1"/>
                <a:gd name="f525" fmla="*/ f443 f212 1"/>
                <a:gd name="f526" fmla="*/ f444 f213 1"/>
                <a:gd name="f527" fmla="*/ f445 f212 1"/>
                <a:gd name="f528" fmla="*/ f446 f213 1"/>
                <a:gd name="f529" fmla="*/ f447 f212 1"/>
                <a:gd name="f530" fmla="*/ f448 f213 1"/>
                <a:gd name="f531" fmla="*/ f449 f212 1"/>
                <a:gd name="f532" fmla="*/ f450 f213 1"/>
                <a:gd name="f533" fmla="*/ f451 f212 1"/>
                <a:gd name="f534" fmla="*/ f452 f213 1"/>
                <a:gd name="f535" fmla="*/ f453 f212 1"/>
                <a:gd name="f536" fmla="*/ f454 f213 1"/>
                <a:gd name="f537" fmla="*/ f455 f212 1"/>
                <a:gd name="f538" fmla="*/ f456 f213 1"/>
                <a:gd name="f539" fmla="*/ f457 f212 1"/>
                <a:gd name="f540" fmla="*/ f458 f2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0">
                  <a:pos x="f463" y="f464"/>
                </a:cxn>
                <a:cxn ang="f380">
                  <a:pos x="f465" y="f464"/>
                </a:cxn>
                <a:cxn ang="f380">
                  <a:pos x="f466" y="f467"/>
                </a:cxn>
                <a:cxn ang="f380">
                  <a:pos x="f468" y="f469"/>
                </a:cxn>
                <a:cxn ang="f380">
                  <a:pos x="f470" y="f471"/>
                </a:cxn>
                <a:cxn ang="f380">
                  <a:pos x="f472" y="f473"/>
                </a:cxn>
                <a:cxn ang="f380">
                  <a:pos x="f474" y="f475"/>
                </a:cxn>
                <a:cxn ang="f380">
                  <a:pos x="f476" y="f477"/>
                </a:cxn>
                <a:cxn ang="f380">
                  <a:pos x="f478" y="f479"/>
                </a:cxn>
                <a:cxn ang="f380">
                  <a:pos x="f480" y="f481"/>
                </a:cxn>
                <a:cxn ang="f380">
                  <a:pos x="f482" y="f483"/>
                </a:cxn>
                <a:cxn ang="f380">
                  <a:pos x="f484" y="f485"/>
                </a:cxn>
                <a:cxn ang="f380">
                  <a:pos x="f486" y="f487"/>
                </a:cxn>
                <a:cxn ang="f380">
                  <a:pos x="f488" y="f489"/>
                </a:cxn>
                <a:cxn ang="f380">
                  <a:pos x="f490" y="f491"/>
                </a:cxn>
                <a:cxn ang="f380">
                  <a:pos x="f492" y="f493"/>
                </a:cxn>
                <a:cxn ang="f380">
                  <a:pos x="f494" y="f495"/>
                </a:cxn>
                <a:cxn ang="f380">
                  <a:pos x="f494" y="f496"/>
                </a:cxn>
                <a:cxn ang="f380">
                  <a:pos x="f497" y="f498"/>
                </a:cxn>
                <a:cxn ang="f380">
                  <a:pos x="f499" y="f500"/>
                </a:cxn>
                <a:cxn ang="f380">
                  <a:pos x="f501" y="f502"/>
                </a:cxn>
                <a:cxn ang="f380">
                  <a:pos x="f503" y="f504"/>
                </a:cxn>
                <a:cxn ang="f380">
                  <a:pos x="f505" y="f506"/>
                </a:cxn>
                <a:cxn ang="f380">
                  <a:pos x="f507" y="f508"/>
                </a:cxn>
                <a:cxn ang="f380">
                  <a:pos x="f509" y="f510"/>
                </a:cxn>
                <a:cxn ang="f380">
                  <a:pos x="f511" y="f512"/>
                </a:cxn>
                <a:cxn ang="f380">
                  <a:pos x="f513" y="f514"/>
                </a:cxn>
                <a:cxn ang="f380">
                  <a:pos x="f515" y="f516"/>
                </a:cxn>
                <a:cxn ang="f380">
                  <a:pos x="f517" y="f518"/>
                </a:cxn>
                <a:cxn ang="f380">
                  <a:pos x="f519" y="f520"/>
                </a:cxn>
                <a:cxn ang="f380">
                  <a:pos x="f521" y="f522"/>
                </a:cxn>
                <a:cxn ang="f380">
                  <a:pos x="f523" y="f524"/>
                </a:cxn>
                <a:cxn ang="f380">
                  <a:pos x="f525" y="f526"/>
                </a:cxn>
                <a:cxn ang="f380">
                  <a:pos x="f527" y="f528"/>
                </a:cxn>
                <a:cxn ang="f380">
                  <a:pos x="f529" y="f530"/>
                </a:cxn>
                <a:cxn ang="f380">
                  <a:pos x="f531" y="f532"/>
                </a:cxn>
                <a:cxn ang="f380">
                  <a:pos x="f533" y="f534"/>
                </a:cxn>
                <a:cxn ang="f380">
                  <a:pos x="f535" y="f536"/>
                </a:cxn>
                <a:cxn ang="f380">
                  <a:pos x="f537" y="f538"/>
                </a:cxn>
                <a:cxn ang="f380">
                  <a:pos x="f539" y="f540"/>
                </a:cxn>
              </a:cxnLst>
              <a:rect l="f459" t="f462" r="f460" b="f461"/>
              <a:pathLst>
                <a:path w="3832270" h="287613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lnTo>
                    <a:pt x="f5" y="f89"/>
                  </a:lnTo>
                  <a:lnTo>
                    <a:pt x="f5" y="f90"/>
                  </a:lnTo>
                  <a:lnTo>
                    <a:pt x="f91" y="f92"/>
                  </a:ln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132"/>
                    <a:pt x="f133" y="f134"/>
                  </a:cubicBezTo>
                  <a:cubicBezTo>
                    <a:pt x="f135" y="f136"/>
                    <a:pt x="f137" y="f138"/>
                    <a:pt x="f139" y="f140"/>
                  </a:cubicBezTo>
                  <a:cubicBezTo>
                    <a:pt x="f141" y="f142"/>
                    <a:pt x="f143" y="f144"/>
                    <a:pt x="f145" y="f146"/>
                  </a:cubicBezTo>
                  <a:cubicBezTo>
                    <a:pt x="f147" y="f148"/>
                    <a:pt x="f149" y="f150"/>
                    <a:pt x="f151" y="f152"/>
                  </a:cubicBezTo>
                  <a:cubicBezTo>
                    <a:pt x="f153" y="f154"/>
                    <a:pt x="f155" y="f156"/>
                    <a:pt x="f157" y="f158"/>
                  </a:cubicBezTo>
                  <a:cubicBezTo>
                    <a:pt x="f159" y="f160"/>
                    <a:pt x="f161" y="f162"/>
                    <a:pt x="f163" y="f164"/>
                  </a:cubicBezTo>
                  <a:cubicBezTo>
                    <a:pt x="f165" y="f166"/>
                    <a:pt x="f167" y="f168"/>
                    <a:pt x="f169" y="f170"/>
                  </a:cubicBezTo>
                  <a:cubicBezTo>
                    <a:pt x="f171" y="f172"/>
                    <a:pt x="f173" y="f174"/>
                    <a:pt x="f175" y="f176"/>
                  </a:cubicBezTo>
                  <a:cubicBezTo>
                    <a:pt x="f177" y="f178"/>
                    <a:pt x="f179" y="f180"/>
                    <a:pt x="f181" y="f182"/>
                  </a:cubicBezTo>
                  <a:lnTo>
                    <a:pt x="f183" y="f184"/>
                  </a:lnTo>
                  <a:lnTo>
                    <a:pt x="f185" y="f186"/>
                  </a:lnTo>
                  <a:cubicBezTo>
                    <a:pt x="f187" y="f188"/>
                    <a:pt x="f189" y="f190"/>
                    <a:pt x="f191" y="f192"/>
                  </a:cubicBezTo>
                  <a:cubicBezTo>
                    <a:pt x="f193" y="f194"/>
                    <a:pt x="f195" y="f196"/>
                    <a:pt x="f197" y="f198"/>
                  </a:cubicBezTo>
                  <a:cubicBezTo>
                    <a:pt x="f199" y="f200"/>
                    <a:pt x="f201" y="f202"/>
                    <a:pt x="f203" y="f204"/>
                  </a:cubicBezTo>
                  <a:cubicBezTo>
                    <a:pt x="f205" y="f206"/>
                    <a:pt x="f207" y="f208"/>
                    <a:pt x="f209" y="f21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pic>
        <p:nvPicPr>
          <p:cNvPr id="11" name="Content Placeholder 4" descr="A black swoosh logo on a green background&#10;&#10;Description automatically generated">
            <a:extLst>
              <a:ext uri="{FF2B5EF4-FFF2-40B4-BE49-F238E27FC236}">
                <a16:creationId xmlns:a16="http://schemas.microsoft.com/office/drawing/2014/main" id="{86D9A603-DD50-B9FD-C9D0-1EB671F80DC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2974" y="2837712"/>
            <a:ext cx="4838090" cy="3217334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12" name="Group 21">
            <a:extLst>
              <a:ext uri="{FF2B5EF4-FFF2-40B4-BE49-F238E27FC236}">
                <a16:creationId xmlns:a16="http://schemas.microsoft.com/office/drawing/2014/main" id="{569DA209-B814-2814-2ACA-28D1C8B4AAFA}"/>
              </a:ext>
            </a:extLst>
          </p:cNvPr>
          <p:cNvGrpSpPr/>
          <p:nvPr/>
        </p:nvGrpSpPr>
        <p:grpSpPr>
          <a:xfrm>
            <a:off x="8906191" y="0"/>
            <a:ext cx="3282248" cy="2837711"/>
            <a:chOff x="8906191" y="0"/>
            <a:chExt cx="3282248" cy="2837711"/>
          </a:xfrm>
        </p:grpSpPr>
        <p:sp>
          <p:nvSpPr>
            <p:cNvPr id="13" name="Freeform: Shape 22">
              <a:extLst>
                <a:ext uri="{FF2B5EF4-FFF2-40B4-BE49-F238E27FC236}">
                  <a16:creationId xmlns:a16="http://schemas.microsoft.com/office/drawing/2014/main" id="{E9BA893A-CD74-AFE0-32AB-5A86402279CE}"/>
                </a:ext>
              </a:extLst>
            </p:cNvPr>
            <p:cNvSpPr/>
            <p:nvPr/>
          </p:nvSpPr>
          <p:spPr>
            <a:xfrm flipH="1">
              <a:off x="8906191" y="5422"/>
              <a:ext cx="3282247" cy="283228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14948"/>
                <a:gd name="f7" fmla="val 2170178"/>
                <a:gd name="f8" fmla="val 2466091"/>
                <a:gd name="f9" fmla="val 2512286"/>
                <a:gd name="f10" fmla="val 12375"/>
                <a:gd name="f11" fmla="val 2481760"/>
                <a:gd name="f12" fmla="val 133161"/>
                <a:gd name="f13" fmla="val 2442526"/>
                <a:gd name="f14" fmla="val 252239"/>
                <a:gd name="f15" fmla="val 2394961"/>
                <a:gd name="f16" fmla="val 368660"/>
                <a:gd name="f17" fmla="val 2363109"/>
                <a:gd name="f18" fmla="val 446208"/>
                <a:gd name="f19" fmla="val 2328603"/>
                <a:gd name="f20" fmla="val 523039"/>
                <a:gd name="f21" fmla="val 2289734"/>
                <a:gd name="f22" fmla="val 598078"/>
                <a:gd name="f23" fmla="val 2251436"/>
                <a:gd name="f24" fmla="val 673387"/>
                <a:gd name="f25" fmla="val 2209251"/>
                <a:gd name="f26" fmla="val 747083"/>
                <a:gd name="f27" fmla="val 2163747"/>
                <a:gd name="f28" fmla="val 819078"/>
                <a:gd name="f29" fmla="val 2072646"/>
                <a:gd name="f30" fmla="val 962979"/>
                <a:gd name="f31" fmla="val 1968652"/>
                <a:gd name="f32" fmla="val 1100611"/>
                <a:gd name="f33" fmla="val 1852241"/>
                <a:gd name="f34" fmla="val 1228932"/>
                <a:gd name="f35" fmla="val 1793748"/>
                <a:gd name="f36" fmla="val 1292868"/>
                <a:gd name="f37" fmla="val 1732698"/>
                <a:gd name="f38" fmla="val 1354923"/>
                <a:gd name="f39" fmla="val 1668235"/>
                <a:gd name="f40" fmla="val 1413844"/>
                <a:gd name="f41" fmla="val 1652214"/>
                <a:gd name="f42" fmla="val 1428709"/>
                <a:gd name="f43" fmla="val 1636100"/>
                <a:gd name="f44" fmla="val 1443395"/>
                <a:gd name="f45" fmla="val 1619510"/>
                <a:gd name="f46" fmla="val 1457722"/>
                <a:gd name="f47" fmla="val 1603015"/>
                <a:gd name="f48" fmla="val 1472140"/>
                <a:gd name="f49" fmla="val 1586805"/>
                <a:gd name="f50" fmla="val 1486825"/>
                <a:gd name="f51" fmla="val 1569835"/>
                <a:gd name="f52" fmla="val 1500704"/>
                <a:gd name="f53" fmla="val 1536276"/>
                <a:gd name="f54" fmla="val 1528911"/>
                <a:gd name="f55" fmla="val 1501865"/>
                <a:gd name="f56" fmla="val 1556223"/>
                <a:gd name="f57" fmla="val 1467169"/>
                <a:gd name="f58" fmla="val 1583266"/>
                <a:gd name="f59" fmla="val 1327719"/>
                <a:gd name="f60" fmla="val 1690722"/>
                <a:gd name="f61" fmla="val 1177085"/>
                <a:gd name="f62" fmla="val 1785910"/>
                <a:gd name="f63" fmla="val 1018393"/>
                <a:gd name="f64" fmla="val 1867576"/>
                <a:gd name="f65" fmla="val 780425"/>
                <a:gd name="f66" fmla="val 1990142"/>
                <a:gd name="f67" fmla="val 522567"/>
                <a:gd name="f68" fmla="val 2080875"/>
                <a:gd name="f69" fmla="val 255857"/>
                <a:gd name="f70" fmla="val 2133049"/>
                <a:gd name="f71" fmla="val 1940056"/>
                <a:gd name="f72" fmla="val 201609"/>
                <a:gd name="f73" fmla="val 1902856"/>
                <a:gd name="f74" fmla="val 282186"/>
                <a:gd name="f75" fmla="val 1884231"/>
                <a:gd name="f76" fmla="val 362102"/>
                <a:gd name="f77" fmla="val 1863008"/>
                <a:gd name="f78" fmla="val 440974"/>
                <a:gd name="f79" fmla="val 1838472"/>
                <a:gd name="f80" fmla="val 519848"/>
                <a:gd name="f81" fmla="val 1814027"/>
                <a:gd name="f82" fmla="val 597771"/>
                <a:gd name="f83" fmla="val 1786627"/>
                <a:gd name="f84" fmla="val 674558"/>
                <a:gd name="f85" fmla="val 1756359"/>
                <a:gd name="f86" fmla="val 751250"/>
                <a:gd name="f87" fmla="val 1726003"/>
                <a:gd name="f88" fmla="val 826900"/>
                <a:gd name="f89" fmla="val 1692870"/>
                <a:gd name="f90" fmla="val 901222"/>
                <a:gd name="f91" fmla="val 1657142"/>
                <a:gd name="f92" fmla="val 1049865"/>
                <a:gd name="f93" fmla="val 1585774"/>
                <a:gd name="f94" fmla="val 1193581"/>
                <a:gd name="f95" fmla="val 1504376"/>
                <a:gd name="f96" fmla="val 1330943"/>
                <a:gd name="f97" fmla="val 1413396"/>
                <a:gd name="f98" fmla="val 1365165"/>
                <a:gd name="f99" fmla="val 1390563"/>
                <a:gd name="f100" fmla="val 1399293"/>
                <a:gd name="f101" fmla="val 1367370"/>
                <a:gd name="f102" fmla="val 1432566"/>
                <a:gd name="f103" fmla="val 1343193"/>
                <a:gd name="f104" fmla="val 1449441"/>
                <a:gd name="f105" fmla="val 1331373"/>
                <a:gd name="f106" fmla="val 1465936"/>
                <a:gd name="f107" fmla="val 1319104"/>
                <a:gd name="f108" fmla="val 1482527"/>
                <a:gd name="f109" fmla="val 1306926"/>
                <a:gd name="f110" fmla="val 1499210"/>
                <a:gd name="f111" fmla="val 1294837"/>
                <a:gd name="f112" fmla="val 1515611"/>
                <a:gd name="f113" fmla="val 1282391"/>
                <a:gd name="f114" fmla="val 1531821"/>
                <a:gd name="f115" fmla="val 1269765"/>
                <a:gd name="f116" fmla="val 1596947"/>
                <a:gd name="f117" fmla="val 1219350"/>
                <a:gd name="f118" fmla="val 1660652"/>
                <a:gd name="f119" fmla="val 1167055"/>
                <a:gd name="f120" fmla="val 1721986"/>
                <a:gd name="f121" fmla="val 1112073"/>
                <a:gd name="f122" fmla="val 1844940"/>
                <a:gd name="f123" fmla="val 1002469"/>
                <a:gd name="f124" fmla="val 1958983"/>
                <a:gd name="f125" fmla="val 882926"/>
                <a:gd name="f126" fmla="val 2061460"/>
                <a:gd name="f127" fmla="val 754336"/>
                <a:gd name="f128" fmla="val 2112652"/>
                <a:gd name="f129" fmla="val 690042"/>
                <a:gd name="f130" fmla="val 2161094"/>
                <a:gd name="f131" fmla="val 623510"/>
                <a:gd name="f132" fmla="val 2206218"/>
                <a:gd name="f133" fmla="val 554827"/>
                <a:gd name="f134" fmla="val 2250583"/>
                <a:gd name="f135" fmla="val 485787"/>
                <a:gd name="f136" fmla="val 2292484"/>
                <a:gd name="f137" fmla="val 415046"/>
                <a:gd name="f138" fmla="val 2329455"/>
                <a:gd name="f139" fmla="val 341886"/>
                <a:gd name="f140" fmla="val 2339030"/>
                <a:gd name="f141" fmla="val 323709"/>
                <a:gd name="f142" fmla="val 2347941"/>
                <a:gd name="f143" fmla="val 305261"/>
                <a:gd name="f144" fmla="val 2356757"/>
                <a:gd name="f145" fmla="val 286815"/>
                <a:gd name="f146" fmla="val 2370030"/>
                <a:gd name="f147" fmla="val 259056"/>
                <a:gd name="f148" fmla="val 2382637"/>
                <a:gd name="f149" fmla="val 231028"/>
                <a:gd name="f150" fmla="val 2390885"/>
                <a:gd name="f151" fmla="val 212312"/>
                <a:gd name="f152" fmla="val 2399227"/>
                <a:gd name="f153" fmla="val 193598"/>
                <a:gd name="f154" fmla="val 2406716"/>
                <a:gd name="f155" fmla="val 174525"/>
                <a:gd name="f156" fmla="val 2414206"/>
                <a:gd name="f157" fmla="val 155452"/>
                <a:gd name="f158" fmla="val 2422453"/>
                <a:gd name="f159" fmla="val 136646"/>
                <a:gd name="f160" fmla="val 2429278"/>
                <a:gd name="f161" fmla="val 117393"/>
                <a:gd name="f162" fmla="+- 0 0 -90"/>
                <a:gd name="f163" fmla="*/ f3 1 2514948"/>
                <a:gd name="f164" fmla="*/ f4 1 2170178"/>
                <a:gd name="f165" fmla="+- f7 0 f5"/>
                <a:gd name="f166" fmla="+- f6 0 f5"/>
                <a:gd name="f167" fmla="*/ f162 f0 1"/>
                <a:gd name="f168" fmla="*/ f166 1 2514948"/>
                <a:gd name="f169" fmla="*/ f165 1 2170178"/>
                <a:gd name="f170" fmla="*/ 2466091 f166 1"/>
                <a:gd name="f171" fmla="*/ 0 f165 1"/>
                <a:gd name="f172" fmla="*/ 2514948 f166 1"/>
                <a:gd name="f173" fmla="*/ 2512286 f166 1"/>
                <a:gd name="f174" fmla="*/ 12375 f165 1"/>
                <a:gd name="f175" fmla="*/ 2394961 f166 1"/>
                <a:gd name="f176" fmla="*/ 368660 f165 1"/>
                <a:gd name="f177" fmla="*/ 2289734 f166 1"/>
                <a:gd name="f178" fmla="*/ 598078 f165 1"/>
                <a:gd name="f179" fmla="*/ 2163747 f166 1"/>
                <a:gd name="f180" fmla="*/ 819078 f165 1"/>
                <a:gd name="f181" fmla="*/ 1852241 f166 1"/>
                <a:gd name="f182" fmla="*/ 1228932 f165 1"/>
                <a:gd name="f183" fmla="*/ 1668235 f166 1"/>
                <a:gd name="f184" fmla="*/ 1413844 f165 1"/>
                <a:gd name="f185" fmla="*/ 1619510 f166 1"/>
                <a:gd name="f186" fmla="*/ 1457722 f165 1"/>
                <a:gd name="f187" fmla="*/ 1569835 f166 1"/>
                <a:gd name="f188" fmla="*/ 1500704 f165 1"/>
                <a:gd name="f189" fmla="*/ 1467169 f166 1"/>
                <a:gd name="f190" fmla="*/ 1583266 f165 1"/>
                <a:gd name="f191" fmla="*/ 1018393 f166 1"/>
                <a:gd name="f192" fmla="*/ 1867576 f165 1"/>
                <a:gd name="f193" fmla="*/ 255857 f166 1"/>
                <a:gd name="f194" fmla="*/ 2133049 f165 1"/>
                <a:gd name="f195" fmla="*/ 0 f166 1"/>
                <a:gd name="f196" fmla="*/ 2170178 f165 1"/>
                <a:gd name="f197" fmla="*/ 1940056 f165 1"/>
                <a:gd name="f198" fmla="*/ 201609 f166 1"/>
                <a:gd name="f199" fmla="*/ 1902856 f165 1"/>
                <a:gd name="f200" fmla="*/ 440974 f166 1"/>
                <a:gd name="f201" fmla="*/ 1838472 f165 1"/>
                <a:gd name="f202" fmla="*/ 674558 f166 1"/>
                <a:gd name="f203" fmla="*/ 1756359 f165 1"/>
                <a:gd name="f204" fmla="*/ 901222 f166 1"/>
                <a:gd name="f205" fmla="*/ 1657142 f165 1"/>
                <a:gd name="f206" fmla="*/ 1330943 f166 1"/>
                <a:gd name="f207" fmla="*/ 1413396 f165 1"/>
                <a:gd name="f208" fmla="*/ 1432566 f166 1"/>
                <a:gd name="f209" fmla="*/ 1343193 f165 1"/>
                <a:gd name="f210" fmla="*/ 1482527 f166 1"/>
                <a:gd name="f211" fmla="*/ 1306926 f165 1"/>
                <a:gd name="f212" fmla="*/ 1531821 f166 1"/>
                <a:gd name="f213" fmla="*/ 1269765 f165 1"/>
                <a:gd name="f214" fmla="*/ 1721986 f166 1"/>
                <a:gd name="f215" fmla="*/ 1112073 f165 1"/>
                <a:gd name="f216" fmla="*/ 2061460 f166 1"/>
                <a:gd name="f217" fmla="*/ 754336 f165 1"/>
                <a:gd name="f218" fmla="*/ 2206218 f166 1"/>
                <a:gd name="f219" fmla="*/ 554827 f165 1"/>
                <a:gd name="f220" fmla="*/ 2329455 f166 1"/>
                <a:gd name="f221" fmla="*/ 341886 f165 1"/>
                <a:gd name="f222" fmla="*/ 2356757 f166 1"/>
                <a:gd name="f223" fmla="*/ 286815 f165 1"/>
                <a:gd name="f224" fmla="*/ 2370030 f166 1"/>
                <a:gd name="f225" fmla="*/ 259056 f165 1"/>
                <a:gd name="f226" fmla="*/ 2382637 f166 1"/>
                <a:gd name="f227" fmla="*/ 231028 f165 1"/>
                <a:gd name="f228" fmla="*/ 2406716 f166 1"/>
                <a:gd name="f229" fmla="*/ 174525 f165 1"/>
                <a:gd name="f230" fmla="*/ 2429278 f166 1"/>
                <a:gd name="f231" fmla="*/ 117393 f165 1"/>
                <a:gd name="f232" fmla="*/ f167 1 f2"/>
                <a:gd name="f233" fmla="*/ f170 1 2514948"/>
                <a:gd name="f234" fmla="*/ f171 1 2170178"/>
                <a:gd name="f235" fmla="*/ f172 1 2514948"/>
                <a:gd name="f236" fmla="*/ f173 1 2514948"/>
                <a:gd name="f237" fmla="*/ f174 1 2170178"/>
                <a:gd name="f238" fmla="*/ f175 1 2514948"/>
                <a:gd name="f239" fmla="*/ f176 1 2170178"/>
                <a:gd name="f240" fmla="*/ f177 1 2514948"/>
                <a:gd name="f241" fmla="*/ f178 1 2170178"/>
                <a:gd name="f242" fmla="*/ f179 1 2514948"/>
                <a:gd name="f243" fmla="*/ f180 1 2170178"/>
                <a:gd name="f244" fmla="*/ f181 1 2514948"/>
                <a:gd name="f245" fmla="*/ f182 1 2170178"/>
                <a:gd name="f246" fmla="*/ f183 1 2514948"/>
                <a:gd name="f247" fmla="*/ f184 1 2170178"/>
                <a:gd name="f248" fmla="*/ f185 1 2514948"/>
                <a:gd name="f249" fmla="*/ f186 1 2170178"/>
                <a:gd name="f250" fmla="*/ f187 1 2514948"/>
                <a:gd name="f251" fmla="*/ f188 1 2170178"/>
                <a:gd name="f252" fmla="*/ f189 1 2514948"/>
                <a:gd name="f253" fmla="*/ f190 1 2170178"/>
                <a:gd name="f254" fmla="*/ f191 1 2514948"/>
                <a:gd name="f255" fmla="*/ f192 1 2170178"/>
                <a:gd name="f256" fmla="*/ f193 1 2514948"/>
                <a:gd name="f257" fmla="*/ f194 1 2170178"/>
                <a:gd name="f258" fmla="*/ f195 1 2514948"/>
                <a:gd name="f259" fmla="*/ f196 1 2170178"/>
                <a:gd name="f260" fmla="*/ f197 1 2170178"/>
                <a:gd name="f261" fmla="*/ f198 1 2514948"/>
                <a:gd name="f262" fmla="*/ f199 1 2170178"/>
                <a:gd name="f263" fmla="*/ f200 1 2514948"/>
                <a:gd name="f264" fmla="*/ f201 1 2170178"/>
                <a:gd name="f265" fmla="*/ f202 1 2514948"/>
                <a:gd name="f266" fmla="*/ f203 1 2170178"/>
                <a:gd name="f267" fmla="*/ f204 1 2514948"/>
                <a:gd name="f268" fmla="*/ f205 1 2170178"/>
                <a:gd name="f269" fmla="*/ f206 1 2514948"/>
                <a:gd name="f270" fmla="*/ f207 1 2170178"/>
                <a:gd name="f271" fmla="*/ f208 1 2514948"/>
                <a:gd name="f272" fmla="*/ f209 1 2170178"/>
                <a:gd name="f273" fmla="*/ f210 1 2514948"/>
                <a:gd name="f274" fmla="*/ f211 1 2170178"/>
                <a:gd name="f275" fmla="*/ f212 1 2514948"/>
                <a:gd name="f276" fmla="*/ f213 1 2170178"/>
                <a:gd name="f277" fmla="*/ f214 1 2514948"/>
                <a:gd name="f278" fmla="*/ f215 1 2170178"/>
                <a:gd name="f279" fmla="*/ f216 1 2514948"/>
                <a:gd name="f280" fmla="*/ f217 1 2170178"/>
                <a:gd name="f281" fmla="*/ f218 1 2514948"/>
                <a:gd name="f282" fmla="*/ f219 1 2170178"/>
                <a:gd name="f283" fmla="*/ f220 1 2514948"/>
                <a:gd name="f284" fmla="*/ f221 1 2170178"/>
                <a:gd name="f285" fmla="*/ f222 1 2514948"/>
                <a:gd name="f286" fmla="*/ f223 1 2170178"/>
                <a:gd name="f287" fmla="*/ f224 1 2514948"/>
                <a:gd name="f288" fmla="*/ f225 1 2170178"/>
                <a:gd name="f289" fmla="*/ f226 1 2514948"/>
                <a:gd name="f290" fmla="*/ f227 1 2170178"/>
                <a:gd name="f291" fmla="*/ f228 1 2514948"/>
                <a:gd name="f292" fmla="*/ f229 1 2170178"/>
                <a:gd name="f293" fmla="*/ f230 1 2514948"/>
                <a:gd name="f294" fmla="*/ f231 1 2170178"/>
                <a:gd name="f295" fmla="*/ f5 1 f168"/>
                <a:gd name="f296" fmla="*/ f6 1 f168"/>
                <a:gd name="f297" fmla="*/ f5 1 f169"/>
                <a:gd name="f298" fmla="*/ f7 1 f169"/>
                <a:gd name="f299" fmla="+- f232 0 f1"/>
                <a:gd name="f300" fmla="*/ f233 1 f168"/>
                <a:gd name="f301" fmla="*/ f234 1 f169"/>
                <a:gd name="f302" fmla="*/ f235 1 f168"/>
                <a:gd name="f303" fmla="*/ f236 1 f168"/>
                <a:gd name="f304" fmla="*/ f237 1 f169"/>
                <a:gd name="f305" fmla="*/ f238 1 f168"/>
                <a:gd name="f306" fmla="*/ f239 1 f169"/>
                <a:gd name="f307" fmla="*/ f240 1 f168"/>
                <a:gd name="f308" fmla="*/ f241 1 f169"/>
                <a:gd name="f309" fmla="*/ f242 1 f168"/>
                <a:gd name="f310" fmla="*/ f243 1 f169"/>
                <a:gd name="f311" fmla="*/ f244 1 f168"/>
                <a:gd name="f312" fmla="*/ f245 1 f169"/>
                <a:gd name="f313" fmla="*/ f246 1 f168"/>
                <a:gd name="f314" fmla="*/ f247 1 f169"/>
                <a:gd name="f315" fmla="*/ f248 1 f168"/>
                <a:gd name="f316" fmla="*/ f249 1 f169"/>
                <a:gd name="f317" fmla="*/ f250 1 f168"/>
                <a:gd name="f318" fmla="*/ f251 1 f169"/>
                <a:gd name="f319" fmla="*/ f252 1 f168"/>
                <a:gd name="f320" fmla="*/ f253 1 f169"/>
                <a:gd name="f321" fmla="*/ f254 1 f168"/>
                <a:gd name="f322" fmla="*/ f255 1 f169"/>
                <a:gd name="f323" fmla="*/ f256 1 f168"/>
                <a:gd name="f324" fmla="*/ f257 1 f169"/>
                <a:gd name="f325" fmla="*/ f258 1 f168"/>
                <a:gd name="f326" fmla="*/ f259 1 f169"/>
                <a:gd name="f327" fmla="*/ f260 1 f169"/>
                <a:gd name="f328" fmla="*/ f261 1 f168"/>
                <a:gd name="f329" fmla="*/ f262 1 f169"/>
                <a:gd name="f330" fmla="*/ f263 1 f168"/>
                <a:gd name="f331" fmla="*/ f264 1 f169"/>
                <a:gd name="f332" fmla="*/ f265 1 f168"/>
                <a:gd name="f333" fmla="*/ f266 1 f169"/>
                <a:gd name="f334" fmla="*/ f267 1 f168"/>
                <a:gd name="f335" fmla="*/ f268 1 f169"/>
                <a:gd name="f336" fmla="*/ f269 1 f168"/>
                <a:gd name="f337" fmla="*/ f270 1 f169"/>
                <a:gd name="f338" fmla="*/ f271 1 f168"/>
                <a:gd name="f339" fmla="*/ f272 1 f169"/>
                <a:gd name="f340" fmla="*/ f273 1 f168"/>
                <a:gd name="f341" fmla="*/ f274 1 f169"/>
                <a:gd name="f342" fmla="*/ f275 1 f168"/>
                <a:gd name="f343" fmla="*/ f276 1 f169"/>
                <a:gd name="f344" fmla="*/ f277 1 f168"/>
                <a:gd name="f345" fmla="*/ f278 1 f169"/>
                <a:gd name="f346" fmla="*/ f279 1 f168"/>
                <a:gd name="f347" fmla="*/ f280 1 f169"/>
                <a:gd name="f348" fmla="*/ f281 1 f168"/>
                <a:gd name="f349" fmla="*/ f282 1 f169"/>
                <a:gd name="f350" fmla="*/ f283 1 f168"/>
                <a:gd name="f351" fmla="*/ f284 1 f169"/>
                <a:gd name="f352" fmla="*/ f285 1 f168"/>
                <a:gd name="f353" fmla="*/ f286 1 f169"/>
                <a:gd name="f354" fmla="*/ f287 1 f168"/>
                <a:gd name="f355" fmla="*/ f288 1 f169"/>
                <a:gd name="f356" fmla="*/ f289 1 f168"/>
                <a:gd name="f357" fmla="*/ f290 1 f169"/>
                <a:gd name="f358" fmla="*/ f291 1 f168"/>
                <a:gd name="f359" fmla="*/ f292 1 f169"/>
                <a:gd name="f360" fmla="*/ f293 1 f168"/>
                <a:gd name="f361" fmla="*/ f294 1 f169"/>
                <a:gd name="f362" fmla="*/ f295 f163 1"/>
                <a:gd name="f363" fmla="*/ f296 f163 1"/>
                <a:gd name="f364" fmla="*/ f298 f164 1"/>
                <a:gd name="f365" fmla="*/ f297 f164 1"/>
                <a:gd name="f366" fmla="*/ f300 f163 1"/>
                <a:gd name="f367" fmla="*/ f301 f164 1"/>
                <a:gd name="f368" fmla="*/ f302 f163 1"/>
                <a:gd name="f369" fmla="*/ f303 f163 1"/>
                <a:gd name="f370" fmla="*/ f304 f164 1"/>
                <a:gd name="f371" fmla="*/ f305 f163 1"/>
                <a:gd name="f372" fmla="*/ f306 f164 1"/>
                <a:gd name="f373" fmla="*/ f307 f163 1"/>
                <a:gd name="f374" fmla="*/ f308 f164 1"/>
                <a:gd name="f375" fmla="*/ f309 f163 1"/>
                <a:gd name="f376" fmla="*/ f310 f164 1"/>
                <a:gd name="f377" fmla="*/ f311 f163 1"/>
                <a:gd name="f378" fmla="*/ f312 f164 1"/>
                <a:gd name="f379" fmla="*/ f313 f163 1"/>
                <a:gd name="f380" fmla="*/ f314 f164 1"/>
                <a:gd name="f381" fmla="*/ f315 f163 1"/>
                <a:gd name="f382" fmla="*/ f316 f164 1"/>
                <a:gd name="f383" fmla="*/ f317 f163 1"/>
                <a:gd name="f384" fmla="*/ f318 f164 1"/>
                <a:gd name="f385" fmla="*/ f319 f163 1"/>
                <a:gd name="f386" fmla="*/ f320 f164 1"/>
                <a:gd name="f387" fmla="*/ f321 f163 1"/>
                <a:gd name="f388" fmla="*/ f322 f164 1"/>
                <a:gd name="f389" fmla="*/ f323 f163 1"/>
                <a:gd name="f390" fmla="*/ f324 f164 1"/>
                <a:gd name="f391" fmla="*/ f325 f163 1"/>
                <a:gd name="f392" fmla="*/ f326 f164 1"/>
                <a:gd name="f393" fmla="*/ f327 f164 1"/>
                <a:gd name="f394" fmla="*/ f328 f163 1"/>
                <a:gd name="f395" fmla="*/ f329 f164 1"/>
                <a:gd name="f396" fmla="*/ f330 f163 1"/>
                <a:gd name="f397" fmla="*/ f331 f164 1"/>
                <a:gd name="f398" fmla="*/ f332 f163 1"/>
                <a:gd name="f399" fmla="*/ f333 f164 1"/>
                <a:gd name="f400" fmla="*/ f334 f163 1"/>
                <a:gd name="f401" fmla="*/ f335 f164 1"/>
                <a:gd name="f402" fmla="*/ f336 f163 1"/>
                <a:gd name="f403" fmla="*/ f337 f164 1"/>
                <a:gd name="f404" fmla="*/ f338 f163 1"/>
                <a:gd name="f405" fmla="*/ f339 f164 1"/>
                <a:gd name="f406" fmla="*/ f340 f163 1"/>
                <a:gd name="f407" fmla="*/ f341 f164 1"/>
                <a:gd name="f408" fmla="*/ f342 f163 1"/>
                <a:gd name="f409" fmla="*/ f343 f164 1"/>
                <a:gd name="f410" fmla="*/ f344 f163 1"/>
                <a:gd name="f411" fmla="*/ f345 f164 1"/>
                <a:gd name="f412" fmla="*/ f346 f163 1"/>
                <a:gd name="f413" fmla="*/ f347 f164 1"/>
                <a:gd name="f414" fmla="*/ f348 f163 1"/>
                <a:gd name="f415" fmla="*/ f349 f164 1"/>
                <a:gd name="f416" fmla="*/ f350 f163 1"/>
                <a:gd name="f417" fmla="*/ f351 f164 1"/>
                <a:gd name="f418" fmla="*/ f352 f163 1"/>
                <a:gd name="f419" fmla="*/ f353 f164 1"/>
                <a:gd name="f420" fmla="*/ f354 f163 1"/>
                <a:gd name="f421" fmla="*/ f355 f164 1"/>
                <a:gd name="f422" fmla="*/ f356 f163 1"/>
                <a:gd name="f423" fmla="*/ f357 f164 1"/>
                <a:gd name="f424" fmla="*/ f358 f163 1"/>
                <a:gd name="f425" fmla="*/ f359 f164 1"/>
                <a:gd name="f426" fmla="*/ f360 f163 1"/>
                <a:gd name="f427" fmla="*/ f361 f1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9">
                  <a:pos x="f366" y="f367"/>
                </a:cxn>
                <a:cxn ang="f299">
                  <a:pos x="f368" y="f367"/>
                </a:cxn>
                <a:cxn ang="f299">
                  <a:pos x="f369" y="f370"/>
                </a:cxn>
                <a:cxn ang="f299">
                  <a:pos x="f371" y="f372"/>
                </a:cxn>
                <a:cxn ang="f299">
                  <a:pos x="f373" y="f374"/>
                </a:cxn>
                <a:cxn ang="f299">
                  <a:pos x="f375" y="f376"/>
                </a:cxn>
                <a:cxn ang="f299">
                  <a:pos x="f377" y="f378"/>
                </a:cxn>
                <a:cxn ang="f299">
                  <a:pos x="f379" y="f380"/>
                </a:cxn>
                <a:cxn ang="f299">
                  <a:pos x="f381" y="f382"/>
                </a:cxn>
                <a:cxn ang="f299">
                  <a:pos x="f383" y="f384"/>
                </a:cxn>
                <a:cxn ang="f299">
                  <a:pos x="f385" y="f386"/>
                </a:cxn>
                <a:cxn ang="f299">
                  <a:pos x="f387" y="f388"/>
                </a:cxn>
                <a:cxn ang="f299">
                  <a:pos x="f389" y="f390"/>
                </a:cxn>
                <a:cxn ang="f299">
                  <a:pos x="f391" y="f392"/>
                </a:cxn>
                <a:cxn ang="f299">
                  <a:pos x="f391" y="f393"/>
                </a:cxn>
                <a:cxn ang="f299">
                  <a:pos x="f394" y="f395"/>
                </a:cxn>
                <a:cxn ang="f299">
                  <a:pos x="f396" y="f397"/>
                </a:cxn>
                <a:cxn ang="f299">
                  <a:pos x="f398" y="f399"/>
                </a:cxn>
                <a:cxn ang="f299">
                  <a:pos x="f400" y="f401"/>
                </a:cxn>
                <a:cxn ang="f299">
                  <a:pos x="f402" y="f403"/>
                </a:cxn>
                <a:cxn ang="f299">
                  <a:pos x="f404" y="f405"/>
                </a:cxn>
                <a:cxn ang="f299">
                  <a:pos x="f406" y="f407"/>
                </a:cxn>
                <a:cxn ang="f299">
                  <a:pos x="f408" y="f409"/>
                </a:cxn>
                <a:cxn ang="f299">
                  <a:pos x="f410" y="f411"/>
                </a:cxn>
                <a:cxn ang="f299">
                  <a:pos x="f412" y="f413"/>
                </a:cxn>
                <a:cxn ang="f299">
                  <a:pos x="f414" y="f415"/>
                </a:cxn>
                <a:cxn ang="f299">
                  <a:pos x="f416" y="f417"/>
                </a:cxn>
                <a:cxn ang="f299">
                  <a:pos x="f418" y="f419"/>
                </a:cxn>
                <a:cxn ang="f299">
                  <a:pos x="f420" y="f421"/>
                </a:cxn>
                <a:cxn ang="f299">
                  <a:pos x="f422" y="f423"/>
                </a:cxn>
                <a:cxn ang="f299">
                  <a:pos x="f424" y="f425"/>
                </a:cxn>
                <a:cxn ang="f299">
                  <a:pos x="f426" y="f427"/>
                </a:cxn>
              </a:cxnLst>
              <a:rect l="f362" t="f365" r="f363" b="f364"/>
              <a:pathLst>
                <a:path w="2514948" h="2170178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lnTo>
                    <a:pt x="f5" y="f7"/>
                  </a:lnTo>
                  <a:lnTo>
                    <a:pt x="f5" y="f71"/>
                  </a:lnTo>
                  <a:lnTo>
                    <a:pt x="f72" y="f73"/>
                  </a:ln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138" y="f139"/>
                  </a:cubicBezTo>
                  <a:cubicBezTo>
                    <a:pt x="f140" y="f141"/>
                    <a:pt x="f142" y="f143"/>
                    <a:pt x="f144" y="f145"/>
                  </a:cubicBezTo>
                  <a:lnTo>
                    <a:pt x="f146" y="f147"/>
                  </a:lnTo>
                  <a:lnTo>
                    <a:pt x="f148" y="f149"/>
                  </a:lnTo>
                  <a:cubicBezTo>
                    <a:pt x="f150" y="f151"/>
                    <a:pt x="f152" y="f153"/>
                    <a:pt x="f154" y="f155"/>
                  </a:cubicBezTo>
                  <a:cubicBezTo>
                    <a:pt x="f156" y="f157"/>
                    <a:pt x="f158" y="f159"/>
                    <a:pt x="f160" y="f161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23">
              <a:extLst>
                <a:ext uri="{FF2B5EF4-FFF2-40B4-BE49-F238E27FC236}">
                  <a16:creationId xmlns:a16="http://schemas.microsoft.com/office/drawing/2014/main" id="{0689C95C-849F-9266-D12C-43021AF8664B}"/>
                </a:ext>
              </a:extLst>
            </p:cNvPr>
            <p:cNvSpPr/>
            <p:nvPr/>
          </p:nvSpPr>
          <p:spPr>
            <a:xfrm flipH="1">
              <a:off x="8934748" y="0"/>
              <a:ext cx="3253682" cy="254218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3062"/>
                <a:gd name="f7" fmla="val 1947896"/>
                <a:gd name="f8" fmla="val 1896911"/>
                <a:gd name="f9" fmla="val 2435315"/>
                <a:gd name="f10" fmla="val 178165"/>
                <a:gd name="f11" fmla="val 2088122"/>
                <a:gd name="f12" fmla="val 1071812"/>
                <a:gd name="f13" fmla="val 1129732"/>
                <a:gd name="f14" fmla="val 1758033"/>
                <a:gd name="f15" fmla="val 93066"/>
                <a:gd name="f16" fmla="val 1935859"/>
                <a:gd name="f17" fmla="val 1404756"/>
                <a:gd name="f18" fmla="val 17392"/>
                <a:gd name="f19" fmla="val 1402364"/>
                <a:gd name="f20" fmla="val 167719"/>
                <a:gd name="f21" fmla="val 1375030"/>
                <a:gd name="f22" fmla="val 318070"/>
                <a:gd name="f23" fmla="val 1334398"/>
                <a:gd name="f24" fmla="val 464249"/>
                <a:gd name="f25" fmla="val 1281208"/>
                <a:gd name="f26" fmla="val 753480"/>
                <a:gd name="f27" fmla="val 1176081"/>
                <a:gd name="f28" fmla="val 1028869"/>
                <a:gd name="f29" fmla="val 1021346"/>
                <a:gd name="f30" fmla="val 1260556"/>
                <a:gd name="f31" fmla="val 833835"/>
                <a:gd name="f32" fmla="val 1491960"/>
                <a:gd name="f33" fmla="val 646594"/>
                <a:gd name="f34" fmla="val 1681177"/>
                <a:gd name="f35" fmla="val 425056"/>
                <a:gd name="f36" fmla="val 1807924"/>
                <a:gd name="f37" fmla="val 193222"/>
                <a:gd name="f38" fmla="val 1832328"/>
                <a:gd name="f39" fmla="val 148578"/>
                <a:gd name="f40" fmla="val 1854477"/>
                <a:gd name="f41" fmla="val 103599"/>
                <a:gd name="f42" fmla="val 1874357"/>
                <a:gd name="f43" fmla="val 58333"/>
                <a:gd name="f44" fmla="+- 0 0 -90"/>
                <a:gd name="f45" fmla="*/ f3 1 2493062"/>
                <a:gd name="f46" fmla="*/ f4 1 1947896"/>
                <a:gd name="f47" fmla="+- f7 0 f5"/>
                <a:gd name="f48" fmla="+- f6 0 f5"/>
                <a:gd name="f49" fmla="*/ f44 f0 1"/>
                <a:gd name="f50" fmla="*/ f48 1 2493062"/>
                <a:gd name="f51" fmla="*/ f47 1 1947896"/>
                <a:gd name="f52" fmla="*/ 1896911 f48 1"/>
                <a:gd name="f53" fmla="*/ 0 f47 1"/>
                <a:gd name="f54" fmla="*/ 2493062 f48 1"/>
                <a:gd name="f55" fmla="*/ 2435315 f48 1"/>
                <a:gd name="f56" fmla="*/ 178165 f47 1"/>
                <a:gd name="f57" fmla="*/ 93066 f48 1"/>
                <a:gd name="f58" fmla="*/ 1935859 f47 1"/>
                <a:gd name="f59" fmla="*/ 0 f48 1"/>
                <a:gd name="f60" fmla="*/ 1947896 f47 1"/>
                <a:gd name="f61" fmla="*/ 1404756 f47 1"/>
                <a:gd name="f62" fmla="*/ 17392 f48 1"/>
                <a:gd name="f63" fmla="*/ 1402364 f47 1"/>
                <a:gd name="f64" fmla="*/ 464249 f48 1"/>
                <a:gd name="f65" fmla="*/ 1281208 f47 1"/>
                <a:gd name="f66" fmla="*/ 1260556 f48 1"/>
                <a:gd name="f67" fmla="*/ 833835 f47 1"/>
                <a:gd name="f68" fmla="*/ 1807924 f48 1"/>
                <a:gd name="f69" fmla="*/ 193222 f47 1"/>
                <a:gd name="f70" fmla="*/ 1874357 f48 1"/>
                <a:gd name="f71" fmla="*/ 58333 f47 1"/>
                <a:gd name="f72" fmla="*/ f49 1 f2"/>
                <a:gd name="f73" fmla="*/ f52 1 2493062"/>
                <a:gd name="f74" fmla="*/ f53 1 1947896"/>
                <a:gd name="f75" fmla="*/ f54 1 2493062"/>
                <a:gd name="f76" fmla="*/ f55 1 2493062"/>
                <a:gd name="f77" fmla="*/ f56 1 1947896"/>
                <a:gd name="f78" fmla="*/ f57 1 2493062"/>
                <a:gd name="f79" fmla="*/ f58 1 1947896"/>
                <a:gd name="f80" fmla="*/ f59 1 2493062"/>
                <a:gd name="f81" fmla="*/ f60 1 1947896"/>
                <a:gd name="f82" fmla="*/ f61 1 1947896"/>
                <a:gd name="f83" fmla="*/ f62 1 2493062"/>
                <a:gd name="f84" fmla="*/ f63 1 1947896"/>
                <a:gd name="f85" fmla="*/ f64 1 2493062"/>
                <a:gd name="f86" fmla="*/ f65 1 1947896"/>
                <a:gd name="f87" fmla="*/ f66 1 2493062"/>
                <a:gd name="f88" fmla="*/ f67 1 1947896"/>
                <a:gd name="f89" fmla="*/ f68 1 2493062"/>
                <a:gd name="f90" fmla="*/ f69 1 1947896"/>
                <a:gd name="f91" fmla="*/ f70 1 2493062"/>
                <a:gd name="f92" fmla="*/ f71 1 1947896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3062" h="194789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5" name="Freeform: Shape 24">
              <a:extLst>
                <a:ext uri="{FF2B5EF4-FFF2-40B4-BE49-F238E27FC236}">
                  <a16:creationId xmlns:a16="http://schemas.microsoft.com/office/drawing/2014/main" id="{1AFAA1A5-74FD-7FE7-61B9-E570079DEDB4}"/>
                </a:ext>
              </a:extLst>
            </p:cNvPr>
            <p:cNvSpPr/>
            <p:nvPr/>
          </p:nvSpPr>
          <p:spPr>
            <a:xfrm flipH="1">
              <a:off x="8924278" y="5422"/>
              <a:ext cx="3264161" cy="257456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01089"/>
                <a:gd name="f7" fmla="val 1972702"/>
                <a:gd name="f8" fmla="val 2318728"/>
                <a:gd name="f9" fmla="val 2453909"/>
                <a:gd name="f10" fmla="val 167837"/>
                <a:gd name="f11" fmla="val 2427555"/>
                <a:gd name="f12" fmla="val 244153"/>
                <a:gd name="f13" fmla="val 2396627"/>
                <a:gd name="f14" fmla="val 319103"/>
                <a:gd name="f15" fmla="val 2361125"/>
                <a:gd name="f16" fmla="val 392084"/>
                <a:gd name="f17" fmla="val 2218453"/>
                <a:gd name="f18" fmla="val 684005"/>
                <a:gd name="f19" fmla="val 2011698"/>
                <a:gd name="f20" fmla="val 945211"/>
                <a:gd name="f21" fmla="val 1768255"/>
                <a:gd name="f22" fmla="val 1167644"/>
                <a:gd name="f23" fmla="val 1646250"/>
                <a:gd name="f24" fmla="val 1278860"/>
                <a:gd name="f25" fmla="val 1514385"/>
                <a:gd name="f26" fmla="val 1380316"/>
                <a:gd name="f27" fmla="val 1375125"/>
                <a:gd name="f28" fmla="val 1471474"/>
                <a:gd name="f29" fmla="val 1235677"/>
                <a:gd name="f30" fmla="val 1562542"/>
                <a:gd name="f31" fmla="val 1088928"/>
                <a:gd name="f32" fmla="val 1643672"/>
                <a:gd name="f33" fmla="val 935735"/>
                <a:gd name="f34" fmla="val 1712713"/>
                <a:gd name="f35" fmla="val 705659"/>
                <a:gd name="f36" fmla="val 1815533"/>
                <a:gd name="f37" fmla="val 462359"/>
                <a:gd name="f38" fmla="val 1892212"/>
                <a:gd name="f39" fmla="val 212353"/>
                <a:gd name="f40" fmla="val 1940294"/>
                <a:gd name="f41" fmla="val 1732181"/>
                <a:gd name="f42" fmla="val 161195"/>
                <a:gd name="f43" fmla="val 1706590"/>
                <a:gd name="f44" fmla="val 237638"/>
                <a:gd name="f45" fmla="val 1691378"/>
                <a:gd name="f46" fmla="val 313477"/>
                <a:gd name="f47" fmla="val 1673222"/>
                <a:gd name="f48" fmla="val 388463"/>
                <a:gd name="f49" fmla="val 1652268"/>
                <a:gd name="f50" fmla="val 538529"/>
                <a:gd name="f51" fmla="val 1610539"/>
                <a:gd name="f52" fmla="val 684898"/>
                <a:gd name="f53" fmla="val 1556543"/>
                <a:gd name="f54" fmla="val 826716"/>
                <a:gd name="f55" fmla="val 1493950"/>
                <a:gd name="f56" fmla="val 1111207"/>
                <a:gd name="f57" fmla="val 1370107"/>
                <a:gd name="f58" fmla="val 1376832"/>
                <a:gd name="f59" fmla="val 1205881"/>
                <a:gd name="f60" fmla="val 1609847"/>
                <a:gd name="f61" fmla="val 1007535"/>
                <a:gd name="f62" fmla="val 1725975"/>
                <a:gd name="f63" fmla="val 908049"/>
                <a:gd name="f64" fmla="val 1833571"/>
                <a:gd name="f65" fmla="val 799519"/>
                <a:gd name="f66" fmla="val 1929982"/>
                <a:gd name="f67" fmla="val 682930"/>
                <a:gd name="f68" fmla="val 2026581"/>
                <a:gd name="f69" fmla="val 566520"/>
                <a:gd name="f70" fmla="val 2111806"/>
                <a:gd name="f71" fmla="val 441692"/>
                <a:gd name="f72" fmla="val 2183093"/>
                <a:gd name="f73" fmla="val 310149"/>
                <a:gd name="f74" fmla="val 2218738"/>
                <a:gd name="f75" fmla="val 244422"/>
                <a:gd name="f76" fmla="val 2251396"/>
                <a:gd name="f77" fmla="val 177150"/>
                <a:gd name="f78" fmla="val 2280286"/>
                <a:gd name="f79" fmla="val 108435"/>
                <a:gd name="f80" fmla="+- 0 0 -90"/>
                <a:gd name="f81" fmla="*/ f3 1 2501089"/>
                <a:gd name="f82" fmla="*/ f4 1 1972702"/>
                <a:gd name="f83" fmla="+- f7 0 f5"/>
                <a:gd name="f84" fmla="+- f6 0 f5"/>
                <a:gd name="f85" fmla="*/ f80 f0 1"/>
                <a:gd name="f86" fmla="*/ f84 1 2501089"/>
                <a:gd name="f87" fmla="*/ f83 1 1972702"/>
                <a:gd name="f88" fmla="*/ 2318728 f84 1"/>
                <a:gd name="f89" fmla="*/ 0 f83 1"/>
                <a:gd name="f90" fmla="*/ 2501089 f84 1"/>
                <a:gd name="f91" fmla="*/ 2453909 f84 1"/>
                <a:gd name="f92" fmla="*/ 167837 f83 1"/>
                <a:gd name="f93" fmla="*/ 2361125 f84 1"/>
                <a:gd name="f94" fmla="*/ 392084 f83 1"/>
                <a:gd name="f95" fmla="*/ 1768255 f84 1"/>
                <a:gd name="f96" fmla="*/ 1167644 f83 1"/>
                <a:gd name="f97" fmla="*/ 1375125 f84 1"/>
                <a:gd name="f98" fmla="*/ 1471474 f83 1"/>
                <a:gd name="f99" fmla="*/ 935735 f84 1"/>
                <a:gd name="f100" fmla="*/ 1712713 f83 1"/>
                <a:gd name="f101" fmla="*/ 212353 f84 1"/>
                <a:gd name="f102" fmla="*/ 1940294 f83 1"/>
                <a:gd name="f103" fmla="*/ 0 f84 1"/>
                <a:gd name="f104" fmla="*/ 1972702 f83 1"/>
                <a:gd name="f105" fmla="*/ 1732181 f83 1"/>
                <a:gd name="f106" fmla="*/ 161195 f84 1"/>
                <a:gd name="f107" fmla="*/ 1706590 f83 1"/>
                <a:gd name="f108" fmla="*/ 388463 f84 1"/>
                <a:gd name="f109" fmla="*/ 1652268 f83 1"/>
                <a:gd name="f110" fmla="*/ 826716 f84 1"/>
                <a:gd name="f111" fmla="*/ 1493950 f83 1"/>
                <a:gd name="f112" fmla="*/ 1609847 f84 1"/>
                <a:gd name="f113" fmla="*/ 1007535 f83 1"/>
                <a:gd name="f114" fmla="*/ 1929982 f84 1"/>
                <a:gd name="f115" fmla="*/ 682930 f83 1"/>
                <a:gd name="f116" fmla="*/ 2183093 f84 1"/>
                <a:gd name="f117" fmla="*/ 310149 f83 1"/>
                <a:gd name="f118" fmla="*/ 2280286 f84 1"/>
                <a:gd name="f119" fmla="*/ 108435 f83 1"/>
                <a:gd name="f120" fmla="*/ f85 1 f2"/>
                <a:gd name="f121" fmla="*/ f88 1 2501089"/>
                <a:gd name="f122" fmla="*/ f89 1 1972702"/>
                <a:gd name="f123" fmla="*/ f90 1 2501089"/>
                <a:gd name="f124" fmla="*/ f91 1 2501089"/>
                <a:gd name="f125" fmla="*/ f92 1 1972702"/>
                <a:gd name="f126" fmla="*/ f93 1 2501089"/>
                <a:gd name="f127" fmla="*/ f94 1 1972702"/>
                <a:gd name="f128" fmla="*/ f95 1 2501089"/>
                <a:gd name="f129" fmla="*/ f96 1 1972702"/>
                <a:gd name="f130" fmla="*/ f97 1 2501089"/>
                <a:gd name="f131" fmla="*/ f98 1 1972702"/>
                <a:gd name="f132" fmla="*/ f99 1 2501089"/>
                <a:gd name="f133" fmla="*/ f100 1 1972702"/>
                <a:gd name="f134" fmla="*/ f101 1 2501089"/>
                <a:gd name="f135" fmla="*/ f102 1 1972702"/>
                <a:gd name="f136" fmla="*/ f103 1 2501089"/>
                <a:gd name="f137" fmla="*/ f104 1 1972702"/>
                <a:gd name="f138" fmla="*/ f105 1 1972702"/>
                <a:gd name="f139" fmla="*/ f106 1 2501089"/>
                <a:gd name="f140" fmla="*/ f107 1 1972702"/>
                <a:gd name="f141" fmla="*/ f108 1 2501089"/>
                <a:gd name="f142" fmla="*/ f109 1 1972702"/>
                <a:gd name="f143" fmla="*/ f110 1 2501089"/>
                <a:gd name="f144" fmla="*/ f111 1 1972702"/>
                <a:gd name="f145" fmla="*/ f112 1 2501089"/>
                <a:gd name="f146" fmla="*/ f113 1 1972702"/>
                <a:gd name="f147" fmla="*/ f114 1 2501089"/>
                <a:gd name="f148" fmla="*/ f115 1 1972702"/>
                <a:gd name="f149" fmla="*/ f116 1 2501089"/>
                <a:gd name="f150" fmla="*/ f117 1 1972702"/>
                <a:gd name="f151" fmla="*/ f118 1 2501089"/>
                <a:gd name="f152" fmla="*/ f119 1 1972702"/>
                <a:gd name="f153" fmla="*/ f5 1 f86"/>
                <a:gd name="f154" fmla="*/ f6 1 f86"/>
                <a:gd name="f155" fmla="*/ f5 1 f87"/>
                <a:gd name="f156" fmla="*/ f7 1 f87"/>
                <a:gd name="f157" fmla="+- f120 0 f1"/>
                <a:gd name="f158" fmla="*/ f121 1 f86"/>
                <a:gd name="f159" fmla="*/ f122 1 f87"/>
                <a:gd name="f160" fmla="*/ f123 1 f86"/>
                <a:gd name="f161" fmla="*/ f124 1 f86"/>
                <a:gd name="f162" fmla="*/ f125 1 f87"/>
                <a:gd name="f163" fmla="*/ f126 1 f86"/>
                <a:gd name="f164" fmla="*/ f127 1 f87"/>
                <a:gd name="f165" fmla="*/ f128 1 f86"/>
                <a:gd name="f166" fmla="*/ f129 1 f87"/>
                <a:gd name="f167" fmla="*/ f130 1 f86"/>
                <a:gd name="f168" fmla="*/ f131 1 f87"/>
                <a:gd name="f169" fmla="*/ f132 1 f86"/>
                <a:gd name="f170" fmla="*/ f133 1 f87"/>
                <a:gd name="f171" fmla="*/ f134 1 f86"/>
                <a:gd name="f172" fmla="*/ f135 1 f87"/>
                <a:gd name="f173" fmla="*/ f136 1 f86"/>
                <a:gd name="f174" fmla="*/ f137 1 f87"/>
                <a:gd name="f175" fmla="*/ f138 1 f87"/>
                <a:gd name="f176" fmla="*/ f139 1 f86"/>
                <a:gd name="f177" fmla="*/ f140 1 f87"/>
                <a:gd name="f178" fmla="*/ f141 1 f86"/>
                <a:gd name="f179" fmla="*/ f142 1 f87"/>
                <a:gd name="f180" fmla="*/ f143 1 f86"/>
                <a:gd name="f181" fmla="*/ f144 1 f87"/>
                <a:gd name="f182" fmla="*/ f145 1 f86"/>
                <a:gd name="f183" fmla="*/ f146 1 f87"/>
                <a:gd name="f184" fmla="*/ f147 1 f86"/>
                <a:gd name="f185" fmla="*/ f148 1 f87"/>
                <a:gd name="f186" fmla="*/ f149 1 f86"/>
                <a:gd name="f187" fmla="*/ f150 1 f87"/>
                <a:gd name="f188" fmla="*/ f151 1 f86"/>
                <a:gd name="f189" fmla="*/ f152 1 f87"/>
                <a:gd name="f190" fmla="*/ f153 f81 1"/>
                <a:gd name="f191" fmla="*/ f154 f81 1"/>
                <a:gd name="f192" fmla="*/ f156 f82 1"/>
                <a:gd name="f193" fmla="*/ f155 f82 1"/>
                <a:gd name="f194" fmla="*/ f158 f81 1"/>
                <a:gd name="f195" fmla="*/ f159 f82 1"/>
                <a:gd name="f196" fmla="*/ f160 f81 1"/>
                <a:gd name="f197" fmla="*/ f161 f81 1"/>
                <a:gd name="f198" fmla="*/ f162 f82 1"/>
                <a:gd name="f199" fmla="*/ f163 f81 1"/>
                <a:gd name="f200" fmla="*/ f164 f82 1"/>
                <a:gd name="f201" fmla="*/ f165 f81 1"/>
                <a:gd name="f202" fmla="*/ f166 f82 1"/>
                <a:gd name="f203" fmla="*/ f167 f81 1"/>
                <a:gd name="f204" fmla="*/ f168 f82 1"/>
                <a:gd name="f205" fmla="*/ f169 f81 1"/>
                <a:gd name="f206" fmla="*/ f170 f82 1"/>
                <a:gd name="f207" fmla="*/ f171 f81 1"/>
                <a:gd name="f208" fmla="*/ f172 f82 1"/>
                <a:gd name="f209" fmla="*/ f173 f81 1"/>
                <a:gd name="f210" fmla="*/ f174 f82 1"/>
                <a:gd name="f211" fmla="*/ f175 f82 1"/>
                <a:gd name="f212" fmla="*/ f176 f81 1"/>
                <a:gd name="f213" fmla="*/ f177 f82 1"/>
                <a:gd name="f214" fmla="*/ f178 f81 1"/>
                <a:gd name="f215" fmla="*/ f179 f82 1"/>
                <a:gd name="f216" fmla="*/ f180 f81 1"/>
                <a:gd name="f217" fmla="*/ f181 f82 1"/>
                <a:gd name="f218" fmla="*/ f182 f81 1"/>
                <a:gd name="f219" fmla="*/ f183 f82 1"/>
                <a:gd name="f220" fmla="*/ f184 f81 1"/>
                <a:gd name="f221" fmla="*/ f185 f82 1"/>
                <a:gd name="f222" fmla="*/ f186 f81 1"/>
                <a:gd name="f223" fmla="*/ f187 f82 1"/>
                <a:gd name="f224" fmla="*/ f188 f81 1"/>
                <a:gd name="f225" fmla="*/ f189 f8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7">
                  <a:pos x="f194" y="f195"/>
                </a:cxn>
                <a:cxn ang="f157">
                  <a:pos x="f196" y="f195"/>
                </a:cxn>
                <a:cxn ang="f157">
                  <a:pos x="f197" y="f198"/>
                </a:cxn>
                <a:cxn ang="f157">
                  <a:pos x="f199" y="f200"/>
                </a:cxn>
                <a:cxn ang="f157">
                  <a:pos x="f201" y="f202"/>
                </a:cxn>
                <a:cxn ang="f157">
                  <a:pos x="f203" y="f204"/>
                </a:cxn>
                <a:cxn ang="f157">
                  <a:pos x="f205" y="f206"/>
                </a:cxn>
                <a:cxn ang="f157">
                  <a:pos x="f207" y="f208"/>
                </a:cxn>
                <a:cxn ang="f157">
                  <a:pos x="f209" y="f210"/>
                </a:cxn>
                <a:cxn ang="f157">
                  <a:pos x="f209" y="f211"/>
                </a:cxn>
                <a:cxn ang="f157">
                  <a:pos x="f212" y="f213"/>
                </a:cxn>
                <a:cxn ang="f157">
                  <a:pos x="f214" y="f215"/>
                </a:cxn>
                <a:cxn ang="f157">
                  <a:pos x="f216" y="f217"/>
                </a:cxn>
                <a:cxn ang="f157">
                  <a:pos x="f218" y="f219"/>
                </a:cxn>
                <a:cxn ang="f157">
                  <a:pos x="f220" y="f221"/>
                </a:cxn>
                <a:cxn ang="f157">
                  <a:pos x="f222" y="f223"/>
                </a:cxn>
                <a:cxn ang="f157">
                  <a:pos x="f224" y="f225"/>
                </a:cxn>
              </a:cxnLst>
              <a:rect l="f190" t="f193" r="f191" b="f192"/>
              <a:pathLst>
                <a:path w="2501089" h="1972702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lnTo>
                    <a:pt x="f5" y="f7"/>
                  </a:lnTo>
                  <a:lnTo>
                    <a:pt x="f5" y="f41"/>
                  </a:lnTo>
                  <a:lnTo>
                    <a:pt x="f42" y="f43"/>
                  </a:ln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6" name="Freeform: Shape 25">
              <a:extLst>
                <a:ext uri="{FF2B5EF4-FFF2-40B4-BE49-F238E27FC236}">
                  <a16:creationId xmlns:a16="http://schemas.microsoft.com/office/drawing/2014/main" id="{15F7AC94-1615-D879-9A1B-5A4113298A69}"/>
                </a:ext>
              </a:extLst>
            </p:cNvPr>
            <p:cNvSpPr/>
            <p:nvPr/>
          </p:nvSpPr>
          <p:spPr>
            <a:xfrm flipH="1">
              <a:off x="8936513" y="5422"/>
              <a:ext cx="3251130" cy="253666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1105"/>
                <a:gd name="f7" fmla="val 1943661"/>
                <a:gd name="f8" fmla="val 1995408"/>
                <a:gd name="f9" fmla="val 2434705"/>
                <a:gd name="f10" fmla="val 174009"/>
                <a:gd name="f11" fmla="val 2087512"/>
                <a:gd name="f12" fmla="val 1067655"/>
                <a:gd name="f13" fmla="val 1129122"/>
                <a:gd name="f14" fmla="val 1753877"/>
                <a:gd name="f15" fmla="val 92457"/>
                <a:gd name="f16" fmla="val 1931703"/>
                <a:gd name="f17" fmla="val 1491489"/>
                <a:gd name="f18" fmla="val 34107"/>
                <a:gd name="f19" fmla="val 1486836"/>
                <a:gd name="f20" fmla="val 189055"/>
                <a:gd name="f21" fmla="val 1458696"/>
                <a:gd name="f22" fmla="val 343908"/>
                <a:gd name="f23" fmla="val 1416565"/>
                <a:gd name="f24" fmla="val 497577"/>
                <a:gd name="f25" fmla="val 1360598"/>
                <a:gd name="f26" fmla="val 796856"/>
                <a:gd name="f27" fmla="val 1251889"/>
                <a:gd name="f28" fmla="val 1081725"/>
                <a:gd name="f29" fmla="val 1091781"/>
                <a:gd name="f30" fmla="val 1321566"/>
                <a:gd name="f31" fmla="val 897645"/>
                <a:gd name="f32" fmla="val 1565577"/>
                <a:gd name="f33" fmla="val 700195"/>
                <a:gd name="f34" fmla="val 1757355"/>
                <a:gd name="f35" fmla="val 475523"/>
                <a:gd name="f36" fmla="val 1891495"/>
                <a:gd name="f37" fmla="val 230078"/>
                <a:gd name="f38" fmla="val 1917197"/>
                <a:gd name="f39" fmla="val 183033"/>
                <a:gd name="f40" fmla="val 1940526"/>
                <a:gd name="f41" fmla="val 135619"/>
                <a:gd name="f42" fmla="val 1961469"/>
                <a:gd name="f43" fmla="val 87885"/>
                <a:gd name="f44" fmla="+- 0 0 -90"/>
                <a:gd name="f45" fmla="*/ f3 1 2491105"/>
                <a:gd name="f46" fmla="*/ f4 1 1943661"/>
                <a:gd name="f47" fmla="+- f7 0 f5"/>
                <a:gd name="f48" fmla="+- f6 0 f5"/>
                <a:gd name="f49" fmla="*/ f44 f0 1"/>
                <a:gd name="f50" fmla="*/ f48 1 2491105"/>
                <a:gd name="f51" fmla="*/ f47 1 1943661"/>
                <a:gd name="f52" fmla="*/ 1995408 f48 1"/>
                <a:gd name="f53" fmla="*/ 0 f47 1"/>
                <a:gd name="f54" fmla="*/ 2491105 f48 1"/>
                <a:gd name="f55" fmla="*/ 2434705 f48 1"/>
                <a:gd name="f56" fmla="*/ 174009 f47 1"/>
                <a:gd name="f57" fmla="*/ 92457 f48 1"/>
                <a:gd name="f58" fmla="*/ 1931703 f47 1"/>
                <a:gd name="f59" fmla="*/ 0 f48 1"/>
                <a:gd name="f60" fmla="*/ 1943661 f47 1"/>
                <a:gd name="f61" fmla="*/ 1491489 f47 1"/>
                <a:gd name="f62" fmla="*/ 34107 f48 1"/>
                <a:gd name="f63" fmla="*/ 1486836 f47 1"/>
                <a:gd name="f64" fmla="*/ 497577 f48 1"/>
                <a:gd name="f65" fmla="*/ 1360598 f47 1"/>
                <a:gd name="f66" fmla="*/ 1321566 f48 1"/>
                <a:gd name="f67" fmla="*/ 897645 f47 1"/>
                <a:gd name="f68" fmla="*/ 1891495 f48 1"/>
                <a:gd name="f69" fmla="*/ 230078 f47 1"/>
                <a:gd name="f70" fmla="*/ 1961469 f48 1"/>
                <a:gd name="f71" fmla="*/ 87885 f47 1"/>
                <a:gd name="f72" fmla="*/ f49 1 f2"/>
                <a:gd name="f73" fmla="*/ f52 1 2491105"/>
                <a:gd name="f74" fmla="*/ f53 1 1943661"/>
                <a:gd name="f75" fmla="*/ f54 1 2491105"/>
                <a:gd name="f76" fmla="*/ f55 1 2491105"/>
                <a:gd name="f77" fmla="*/ f56 1 1943661"/>
                <a:gd name="f78" fmla="*/ f57 1 2491105"/>
                <a:gd name="f79" fmla="*/ f58 1 1943661"/>
                <a:gd name="f80" fmla="*/ f59 1 2491105"/>
                <a:gd name="f81" fmla="*/ f60 1 1943661"/>
                <a:gd name="f82" fmla="*/ f61 1 1943661"/>
                <a:gd name="f83" fmla="*/ f62 1 2491105"/>
                <a:gd name="f84" fmla="*/ f63 1 1943661"/>
                <a:gd name="f85" fmla="*/ f64 1 2491105"/>
                <a:gd name="f86" fmla="*/ f65 1 1943661"/>
                <a:gd name="f87" fmla="*/ f66 1 2491105"/>
                <a:gd name="f88" fmla="*/ f67 1 1943661"/>
                <a:gd name="f89" fmla="*/ f68 1 2491105"/>
                <a:gd name="f90" fmla="*/ f69 1 1943661"/>
                <a:gd name="f91" fmla="*/ f70 1 2491105"/>
                <a:gd name="f92" fmla="*/ f71 1 1943661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1105" h="1943661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800</Words>
  <Application>Microsoft Office PowerPoint</Application>
  <PresentationFormat>Widescreen</PresentationFormat>
  <Paragraphs>49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Office Theme</vt:lpstr>
      <vt:lpstr>By Luisa Sovinschi</vt:lpstr>
      <vt:lpstr>Introduction </vt:lpstr>
      <vt:lpstr>Why TikTok?</vt:lpstr>
      <vt:lpstr>Key Facilities</vt:lpstr>
      <vt:lpstr> Example Campaign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 Luisa Sovinschi</dc:title>
  <dc:creator>Mirabela Voican (1907947)</dc:creator>
  <cp:lastModifiedBy>Mirabela Voican (1907947)</cp:lastModifiedBy>
  <cp:revision>2</cp:revision>
  <dcterms:created xsi:type="dcterms:W3CDTF">2024-01-21T22:02:30Z</dcterms:created>
  <dcterms:modified xsi:type="dcterms:W3CDTF">2024-02-01T19:31:03Z</dcterms:modified>
</cp:coreProperties>
</file>