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A7BD3D-54DB-6D46-BAB8-92FFA8D950C1}" v="958" dt="2026-06-12T16:14:51.928"/>
    <p1510:client id="{38D41947-F9CC-FD19-0E05-FCE995F30932}" v="237" dt="2026-06-10T18:55:54.649"/>
    <p1510:client id="{711EE224-6ED0-C548-5971-399693039628}" v="1466" dt="2026-06-10T17:20:31.8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na Kosir (2519453)" userId="S::2519453@student.uwtsd.ac.uk::e0641d28-b1fc-4ffa-9113-f8a5c82de852" providerId="AD" clId="Web-{711EE224-6ED0-C548-5971-399693039628}"/>
    <pc:docChg chg="addSld modSld">
      <pc:chgData name="Robina Kosir (2519453)" userId="S::2519453@student.uwtsd.ac.uk::e0641d28-b1fc-4ffa-9113-f8a5c82de852" providerId="AD" clId="Web-{711EE224-6ED0-C548-5971-399693039628}" dt="2026-06-10T17:20:31.809" v="1486" actId="20577"/>
      <pc:docMkLst>
        <pc:docMk/>
      </pc:docMkLst>
      <pc:sldChg chg="modSp">
        <pc:chgData name="Robina Kosir (2519453)" userId="S::2519453@student.uwtsd.ac.uk::e0641d28-b1fc-4ffa-9113-f8a5c82de852" providerId="AD" clId="Web-{711EE224-6ED0-C548-5971-399693039628}" dt="2026-06-10T08:59:40.131" v="81" actId="20577"/>
        <pc:sldMkLst>
          <pc:docMk/>
          <pc:sldMk cId="109857222" sldId="256"/>
        </pc:sldMkLst>
        <pc:spChg chg="mod">
          <ac:chgData name="Robina Kosir (2519453)" userId="S::2519453@student.uwtsd.ac.uk::e0641d28-b1fc-4ffa-9113-f8a5c82de852" providerId="AD" clId="Web-{711EE224-6ED0-C548-5971-399693039628}" dt="2026-06-10T08:54:01.602" v="1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obina Kosir (2519453)" userId="S::2519453@student.uwtsd.ac.uk::e0641d28-b1fc-4ffa-9113-f8a5c82de852" providerId="AD" clId="Web-{711EE224-6ED0-C548-5971-399693039628}" dt="2026-06-10T08:59:40.131" v="8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new">
        <pc:chgData name="Robina Kosir (2519453)" userId="S::2519453@student.uwtsd.ac.uk::e0641d28-b1fc-4ffa-9113-f8a5c82de852" providerId="AD" clId="Web-{711EE224-6ED0-C548-5971-399693039628}" dt="2026-06-10T16:00:35.815" v="885" actId="20577"/>
        <pc:sldMkLst>
          <pc:docMk/>
          <pc:sldMk cId="2164859272" sldId="257"/>
        </pc:sldMkLst>
        <pc:spChg chg="mod">
          <ac:chgData name="Robina Kosir (2519453)" userId="S::2519453@student.uwtsd.ac.uk::e0641d28-b1fc-4ffa-9113-f8a5c82de852" providerId="AD" clId="Web-{711EE224-6ED0-C548-5971-399693039628}" dt="2026-06-10T09:05:33.943" v="110" actId="20577"/>
          <ac:spMkLst>
            <pc:docMk/>
            <pc:sldMk cId="2164859272" sldId="257"/>
            <ac:spMk id="2" creationId="{EDB97954-6B3B-000A-8143-30B67FCC8049}"/>
          </ac:spMkLst>
        </pc:spChg>
        <pc:spChg chg="mod">
          <ac:chgData name="Robina Kosir (2519453)" userId="S::2519453@student.uwtsd.ac.uk::e0641d28-b1fc-4ffa-9113-f8a5c82de852" providerId="AD" clId="Web-{711EE224-6ED0-C548-5971-399693039628}" dt="2026-06-10T16:00:35.815" v="885" actId="20577"/>
          <ac:spMkLst>
            <pc:docMk/>
            <pc:sldMk cId="2164859272" sldId="257"/>
            <ac:spMk id="3" creationId="{D2F07803-CCDC-B251-F4F1-F16E6C7B88D9}"/>
          </ac:spMkLst>
        </pc:spChg>
        <pc:picChg chg="add mod">
          <ac:chgData name="Robina Kosir (2519453)" userId="S::2519453@student.uwtsd.ac.uk::e0641d28-b1fc-4ffa-9113-f8a5c82de852" providerId="AD" clId="Web-{711EE224-6ED0-C548-5971-399693039628}" dt="2026-06-10T09:18:53.409" v="263" actId="14100"/>
          <ac:picMkLst>
            <pc:docMk/>
            <pc:sldMk cId="2164859272" sldId="257"/>
            <ac:picMk id="4" creationId="{EF9B16E8-79A7-8DE9-04DA-D47F52BC9A21}"/>
          </ac:picMkLst>
        </pc:picChg>
      </pc:sldChg>
      <pc:sldChg chg="modSp new">
        <pc:chgData name="Robina Kosir (2519453)" userId="S::2519453@student.uwtsd.ac.uk::e0641d28-b1fc-4ffa-9113-f8a5c82de852" providerId="AD" clId="Web-{711EE224-6ED0-C548-5971-399693039628}" dt="2026-06-10T16:08:51.083" v="1030" actId="20577"/>
        <pc:sldMkLst>
          <pc:docMk/>
          <pc:sldMk cId="3546618429" sldId="258"/>
        </pc:sldMkLst>
        <pc:spChg chg="mod">
          <ac:chgData name="Robina Kosir (2519453)" userId="S::2519453@student.uwtsd.ac.uk::e0641d28-b1fc-4ffa-9113-f8a5c82de852" providerId="AD" clId="Web-{711EE224-6ED0-C548-5971-399693039628}" dt="2026-06-10T09:29:52.523" v="361" actId="20577"/>
          <ac:spMkLst>
            <pc:docMk/>
            <pc:sldMk cId="3546618429" sldId="258"/>
            <ac:spMk id="2" creationId="{2B15D8D7-6882-4148-927F-1D8C99FB84DA}"/>
          </ac:spMkLst>
        </pc:spChg>
        <pc:spChg chg="mod">
          <ac:chgData name="Robina Kosir (2519453)" userId="S::2519453@student.uwtsd.ac.uk::e0641d28-b1fc-4ffa-9113-f8a5c82de852" providerId="AD" clId="Web-{711EE224-6ED0-C548-5971-399693039628}" dt="2026-06-10T16:08:51.083" v="1030" actId="20577"/>
          <ac:spMkLst>
            <pc:docMk/>
            <pc:sldMk cId="3546618429" sldId="258"/>
            <ac:spMk id="3" creationId="{6EF604A8-E52B-04E1-62C6-1F08E8108384}"/>
          </ac:spMkLst>
        </pc:spChg>
      </pc:sldChg>
      <pc:sldChg chg="modSp new">
        <pc:chgData name="Robina Kosir (2519453)" userId="S::2519453@student.uwtsd.ac.uk::e0641d28-b1fc-4ffa-9113-f8a5c82de852" providerId="AD" clId="Web-{711EE224-6ED0-C548-5971-399693039628}" dt="2026-06-10T17:00:59.611" v="1339" actId="20577"/>
        <pc:sldMkLst>
          <pc:docMk/>
          <pc:sldMk cId="321187940" sldId="259"/>
        </pc:sldMkLst>
        <pc:spChg chg="mod">
          <ac:chgData name="Robina Kosir (2519453)" userId="S::2519453@student.uwtsd.ac.uk::e0641d28-b1fc-4ffa-9113-f8a5c82de852" providerId="AD" clId="Web-{711EE224-6ED0-C548-5971-399693039628}" dt="2026-06-10T16:59:44.059" v="1334" actId="14100"/>
          <ac:spMkLst>
            <pc:docMk/>
            <pc:sldMk cId="321187940" sldId="259"/>
            <ac:spMk id="2" creationId="{C1A3D0EF-D406-F146-31D6-E1FE25EBDD3F}"/>
          </ac:spMkLst>
        </pc:spChg>
        <pc:spChg chg="mod">
          <ac:chgData name="Robina Kosir (2519453)" userId="S::2519453@student.uwtsd.ac.uk::e0641d28-b1fc-4ffa-9113-f8a5c82de852" providerId="AD" clId="Web-{711EE224-6ED0-C548-5971-399693039628}" dt="2026-06-10T17:00:59.611" v="1339" actId="20577"/>
          <ac:spMkLst>
            <pc:docMk/>
            <pc:sldMk cId="321187940" sldId="259"/>
            <ac:spMk id="3" creationId="{180C97C4-EF21-59D2-F39E-CA4F7D1B3503}"/>
          </ac:spMkLst>
        </pc:spChg>
      </pc:sldChg>
      <pc:sldChg chg="modSp new">
        <pc:chgData name="Robina Kosir (2519453)" userId="S::2519453@student.uwtsd.ac.uk::e0641d28-b1fc-4ffa-9113-f8a5c82de852" providerId="AD" clId="Web-{711EE224-6ED0-C548-5971-399693039628}" dt="2026-06-10T17:20:31.809" v="1486" actId="20577"/>
        <pc:sldMkLst>
          <pc:docMk/>
          <pc:sldMk cId="396147555" sldId="260"/>
        </pc:sldMkLst>
        <pc:spChg chg="mod">
          <ac:chgData name="Robina Kosir (2519453)" userId="S::2519453@student.uwtsd.ac.uk::e0641d28-b1fc-4ffa-9113-f8a5c82de852" providerId="AD" clId="Web-{711EE224-6ED0-C548-5971-399693039628}" dt="2026-06-10T17:02:53.071" v="1367" actId="20577"/>
          <ac:spMkLst>
            <pc:docMk/>
            <pc:sldMk cId="396147555" sldId="260"/>
            <ac:spMk id="2" creationId="{96E46DA4-4A13-F369-6AEA-FD43A0D6E0C1}"/>
          </ac:spMkLst>
        </pc:spChg>
        <pc:spChg chg="mod">
          <ac:chgData name="Robina Kosir (2519453)" userId="S::2519453@student.uwtsd.ac.uk::e0641d28-b1fc-4ffa-9113-f8a5c82de852" providerId="AD" clId="Web-{711EE224-6ED0-C548-5971-399693039628}" dt="2026-06-10T17:20:31.809" v="1486" actId="20577"/>
          <ac:spMkLst>
            <pc:docMk/>
            <pc:sldMk cId="396147555" sldId="260"/>
            <ac:spMk id="3" creationId="{47BFA552-1ED4-C472-64CE-7A4389FDA0AA}"/>
          </ac:spMkLst>
        </pc:spChg>
      </pc:sldChg>
    </pc:docChg>
  </pc:docChgLst>
  <pc:docChgLst>
    <pc:chgData name="Robina Kosir (2519453)" userId="S::2519453@student.uwtsd.ac.uk::e0641d28-b1fc-4ffa-9113-f8a5c82de852" providerId="AD" clId="Web-{38D41947-F9CC-FD19-0E05-FCE995F30932}"/>
    <pc:docChg chg="mod addSld modSld addMainMaster delMainMaster">
      <pc:chgData name="Robina Kosir (2519453)" userId="S::2519453@student.uwtsd.ac.uk::e0641d28-b1fc-4ffa-9113-f8a5c82de852" providerId="AD" clId="Web-{38D41947-F9CC-FD19-0E05-FCE995F30932}" dt="2026-06-10T18:55:54.649" v="244" actId="20577"/>
      <pc:docMkLst>
        <pc:docMk/>
      </pc:docMkLst>
      <pc:sldChg chg="addSp modSp mod setBg modClrScheme chgLayout">
        <pc:chgData name="Robina Kosir (2519453)" userId="S::2519453@student.uwtsd.ac.uk::e0641d28-b1fc-4ffa-9113-f8a5c82de852" providerId="AD" clId="Web-{38D41947-F9CC-FD19-0E05-FCE995F30932}" dt="2026-06-10T18:50:30.236" v="219"/>
        <pc:sldMkLst>
          <pc:docMk/>
          <pc:sldMk cId="109857222" sldId="256"/>
        </pc:sldMkLst>
        <pc:spChg chg="mod ord">
          <ac:chgData name="Robina Kosir (2519453)" userId="S::2519453@student.uwtsd.ac.uk::e0641d28-b1fc-4ffa-9113-f8a5c82de852" providerId="AD" clId="Web-{38D41947-F9CC-FD19-0E05-FCE995F30932}" dt="2026-06-10T18:50:30.236" v="219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obina Kosir (2519453)" userId="S::2519453@student.uwtsd.ac.uk::e0641d28-b1fc-4ffa-9113-f8a5c82de852" providerId="AD" clId="Web-{38D41947-F9CC-FD19-0E05-FCE995F30932}" dt="2026-06-10T18:50:30.236" v="219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50:30.236" v="219"/>
          <ac:spMkLst>
            <pc:docMk/>
            <pc:sldMk cId="109857222" sldId="256"/>
            <ac:spMk id="8" creationId="{5C8908E2-EE49-44D2-9428-A28D2312A8D5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50:30.236" v="219"/>
          <ac:spMkLst>
            <pc:docMk/>
            <pc:sldMk cId="109857222" sldId="256"/>
            <ac:spMk id="14" creationId="{BD92035A-AA2F-4CD8-A556-1CE8BDEC75BD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50:30.236" v="219"/>
          <ac:spMkLst>
            <pc:docMk/>
            <pc:sldMk cId="109857222" sldId="256"/>
            <ac:spMk id="16" creationId="{ED888B23-07FA-482A-96DF-47E31AF1A603}"/>
          </ac:spMkLst>
        </pc:spChg>
        <pc:grpChg chg="add">
          <ac:chgData name="Robina Kosir (2519453)" userId="S::2519453@student.uwtsd.ac.uk::e0641d28-b1fc-4ffa-9113-f8a5c82de852" providerId="AD" clId="Web-{38D41947-F9CC-FD19-0E05-FCE995F30932}" dt="2026-06-10T18:50:30.236" v="219"/>
          <ac:grpSpMkLst>
            <pc:docMk/>
            <pc:sldMk cId="109857222" sldId="256"/>
            <ac:grpSpMk id="10" creationId="{5D1A9D8B-3117-4D9D-BDA4-DD81895098B0}"/>
          </ac:grpSpMkLst>
        </pc:grpChg>
      </pc:sldChg>
      <pc:sldChg chg="addSp modSp mod setBg modClrScheme addAnim chgLayout">
        <pc:chgData name="Robina Kosir (2519453)" userId="S::2519453@student.uwtsd.ac.uk::e0641d28-b1fc-4ffa-9113-f8a5c82de852" providerId="AD" clId="Web-{38D41947-F9CC-FD19-0E05-FCE995F30932}" dt="2026-06-10T18:50:55.174" v="220"/>
        <pc:sldMkLst>
          <pc:docMk/>
          <pc:sldMk cId="2164859272" sldId="257"/>
        </pc:sldMkLst>
        <pc:spChg chg="mod ord">
          <ac:chgData name="Robina Kosir (2519453)" userId="S::2519453@student.uwtsd.ac.uk::e0641d28-b1fc-4ffa-9113-f8a5c82de852" providerId="AD" clId="Web-{38D41947-F9CC-FD19-0E05-FCE995F30932}" dt="2026-06-10T18:40:04.026" v="103"/>
          <ac:spMkLst>
            <pc:docMk/>
            <pc:sldMk cId="2164859272" sldId="257"/>
            <ac:spMk id="2" creationId="{EDB97954-6B3B-000A-8143-30B67FCC8049}"/>
          </ac:spMkLst>
        </pc:spChg>
        <pc:spChg chg="mod ord">
          <ac:chgData name="Robina Kosir (2519453)" userId="S::2519453@student.uwtsd.ac.uk::e0641d28-b1fc-4ffa-9113-f8a5c82de852" providerId="AD" clId="Web-{38D41947-F9CC-FD19-0E05-FCE995F30932}" dt="2026-06-10T18:40:04.026" v="103"/>
          <ac:spMkLst>
            <pc:docMk/>
            <pc:sldMk cId="2164859272" sldId="257"/>
            <ac:spMk id="3" creationId="{D2F07803-CCDC-B251-F4F1-F16E6C7B88D9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0:04.026" v="103"/>
          <ac:spMkLst>
            <pc:docMk/>
            <pc:sldMk cId="2164859272" sldId="257"/>
            <ac:spMk id="9" creationId="{F13C74B1-5B17-4795-BED0-7140497B445A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0:04.026" v="103"/>
          <ac:spMkLst>
            <pc:docMk/>
            <pc:sldMk cId="2164859272" sldId="257"/>
            <ac:spMk id="11" creationId="{D4974D33-8DC5-464E-8C6D-BE58F0669C17}"/>
          </ac:spMkLst>
        </pc:spChg>
        <pc:picChg chg="mod">
          <ac:chgData name="Robina Kosir (2519453)" userId="S::2519453@student.uwtsd.ac.uk::e0641d28-b1fc-4ffa-9113-f8a5c82de852" providerId="AD" clId="Web-{38D41947-F9CC-FD19-0E05-FCE995F30932}" dt="2026-06-10T18:40:04.026" v="103"/>
          <ac:picMkLst>
            <pc:docMk/>
            <pc:sldMk cId="2164859272" sldId="257"/>
            <ac:picMk id="4" creationId="{EF9B16E8-79A7-8DE9-04DA-D47F52BC9A21}"/>
          </ac:picMkLst>
        </pc:picChg>
      </pc:sldChg>
      <pc:sldChg chg="addSp modSp mod setBg modClrScheme addAnim delAnim chgLayout">
        <pc:chgData name="Robina Kosir (2519453)" userId="S::2519453@student.uwtsd.ac.uk::e0641d28-b1fc-4ffa-9113-f8a5c82de852" providerId="AD" clId="Web-{38D41947-F9CC-FD19-0E05-FCE995F30932}" dt="2026-06-10T18:51:33.534" v="222"/>
        <pc:sldMkLst>
          <pc:docMk/>
          <pc:sldMk cId="3546618429" sldId="258"/>
        </pc:sldMkLst>
        <pc:spChg chg="mod ord">
          <ac:chgData name="Robina Kosir (2519453)" userId="S::2519453@student.uwtsd.ac.uk::e0641d28-b1fc-4ffa-9113-f8a5c82de852" providerId="AD" clId="Web-{38D41947-F9CC-FD19-0E05-FCE995F30932}" dt="2026-06-10T18:39:15.510" v="97"/>
          <ac:spMkLst>
            <pc:docMk/>
            <pc:sldMk cId="3546618429" sldId="258"/>
            <ac:spMk id="2" creationId="{2B15D8D7-6882-4148-927F-1D8C99FB84DA}"/>
          </ac:spMkLst>
        </pc:spChg>
        <pc:spChg chg="mod ord">
          <ac:chgData name="Robina Kosir (2519453)" userId="S::2519453@student.uwtsd.ac.uk::e0641d28-b1fc-4ffa-9113-f8a5c82de852" providerId="AD" clId="Web-{38D41947-F9CC-FD19-0E05-FCE995F30932}" dt="2026-06-10T18:40:56.339" v="118" actId="20577"/>
          <ac:spMkLst>
            <pc:docMk/>
            <pc:sldMk cId="3546618429" sldId="258"/>
            <ac:spMk id="3" creationId="{6EF604A8-E52B-04E1-62C6-1F08E8108384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39:15.510" v="97"/>
          <ac:spMkLst>
            <pc:docMk/>
            <pc:sldMk cId="3546618429" sldId="258"/>
            <ac:spMk id="8" creationId="{907EF6B7-1338-4443-8C46-6A318D952DFD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39:15.510" v="97"/>
          <ac:spMkLst>
            <pc:docMk/>
            <pc:sldMk cId="3546618429" sldId="258"/>
            <ac:spMk id="10" creationId="{DAAE4CDD-124C-4DCF-9584-B6033B545DD5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39:15.510" v="97"/>
          <ac:spMkLst>
            <pc:docMk/>
            <pc:sldMk cId="3546618429" sldId="258"/>
            <ac:spMk id="12" creationId="{081E4A58-353D-44AE-B2FC-2A74E2E400F7}"/>
          </ac:spMkLst>
        </pc:spChg>
      </pc:sldChg>
      <pc:sldChg chg="addSp delSp modSp mod setBg modClrScheme chgLayout">
        <pc:chgData name="Robina Kosir (2519453)" userId="S::2519453@student.uwtsd.ac.uk::e0641d28-b1fc-4ffa-9113-f8a5c82de852" providerId="AD" clId="Web-{38D41947-F9CC-FD19-0E05-FCE995F30932}" dt="2026-06-10T18:47:33.500" v="204" actId="20577"/>
        <pc:sldMkLst>
          <pc:docMk/>
          <pc:sldMk cId="321187940" sldId="259"/>
        </pc:sldMkLst>
        <pc:spChg chg="mod ord">
          <ac:chgData name="Robina Kosir (2519453)" userId="S::2519453@student.uwtsd.ac.uk::e0641d28-b1fc-4ffa-9113-f8a5c82de852" providerId="AD" clId="Web-{38D41947-F9CC-FD19-0E05-FCE995F30932}" dt="2026-06-10T18:43:55.763" v="142"/>
          <ac:spMkLst>
            <pc:docMk/>
            <pc:sldMk cId="321187940" sldId="259"/>
            <ac:spMk id="2" creationId="{C1A3D0EF-D406-F146-31D6-E1FE25EBDD3F}"/>
          </ac:spMkLst>
        </pc:spChg>
        <pc:spChg chg="mod ord">
          <ac:chgData name="Robina Kosir (2519453)" userId="S::2519453@student.uwtsd.ac.uk::e0641d28-b1fc-4ffa-9113-f8a5c82de852" providerId="AD" clId="Web-{38D41947-F9CC-FD19-0E05-FCE995F30932}" dt="2026-06-10T18:47:33.500" v="204" actId="20577"/>
          <ac:spMkLst>
            <pc:docMk/>
            <pc:sldMk cId="321187940" sldId="259"/>
            <ac:spMk id="3" creationId="{180C97C4-EF21-59D2-F39E-CA4F7D1B3503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3:55.763" v="142"/>
          <ac:spMkLst>
            <pc:docMk/>
            <pc:sldMk cId="321187940" sldId="259"/>
            <ac:spMk id="19" creationId="{245A9F99-D9B1-4094-A2E2-B90AC1DB7B9C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3:55.763" v="142"/>
          <ac:spMkLst>
            <pc:docMk/>
            <pc:sldMk cId="321187940" sldId="259"/>
            <ac:spMk id="21" creationId="{B7FAF607-473A-4A43-A23D-BBFF5C4117BB}"/>
          </ac:spMkLst>
        </pc:spChg>
        <pc:grpChg chg="add">
          <ac:chgData name="Robina Kosir (2519453)" userId="S::2519453@student.uwtsd.ac.uk::e0641d28-b1fc-4ffa-9113-f8a5c82de852" providerId="AD" clId="Web-{38D41947-F9CC-FD19-0E05-FCE995F30932}" dt="2026-06-10T18:43:55.763" v="142"/>
          <ac:grpSpMkLst>
            <pc:docMk/>
            <pc:sldMk cId="321187940" sldId="259"/>
            <ac:grpSpMk id="23" creationId="{C5F6476F-D303-44D3-B30F-1BA348F0F64A}"/>
          </ac:grpSpMkLst>
        </pc:grpChg>
        <pc:picChg chg="add">
          <ac:chgData name="Robina Kosir (2519453)" userId="S::2519453@student.uwtsd.ac.uk::e0641d28-b1fc-4ffa-9113-f8a5c82de852" providerId="AD" clId="Web-{38D41947-F9CC-FD19-0E05-FCE995F30932}" dt="2026-06-10T18:43:55.763" v="142"/>
          <ac:picMkLst>
            <pc:docMk/>
            <pc:sldMk cId="321187940" sldId="259"/>
            <ac:picMk id="16" creationId="{135B0729-AE88-3372-AD4C-627CDEC5CEBF}"/>
          </ac:picMkLst>
        </pc:picChg>
      </pc:sldChg>
      <pc:sldChg chg="addSp modSp mod setBg modClrScheme chgLayout">
        <pc:chgData name="Robina Kosir (2519453)" userId="S::2519453@student.uwtsd.ac.uk::e0641d28-b1fc-4ffa-9113-f8a5c82de852" providerId="AD" clId="Web-{38D41947-F9CC-FD19-0E05-FCE995F30932}" dt="2026-06-10T18:49:07.173" v="218" actId="20577"/>
        <pc:sldMkLst>
          <pc:docMk/>
          <pc:sldMk cId="396147555" sldId="260"/>
        </pc:sldMkLst>
        <pc:spChg chg="mod ord">
          <ac:chgData name="Robina Kosir (2519453)" userId="S::2519453@student.uwtsd.ac.uk::e0641d28-b1fc-4ffa-9113-f8a5c82de852" providerId="AD" clId="Web-{38D41947-F9CC-FD19-0E05-FCE995F30932}" dt="2026-06-10T18:48:02.313" v="205"/>
          <ac:spMkLst>
            <pc:docMk/>
            <pc:sldMk cId="396147555" sldId="260"/>
            <ac:spMk id="2" creationId="{96E46DA4-4A13-F369-6AEA-FD43A0D6E0C1}"/>
          </ac:spMkLst>
        </pc:spChg>
        <pc:spChg chg="mod ord">
          <ac:chgData name="Robina Kosir (2519453)" userId="S::2519453@student.uwtsd.ac.uk::e0641d28-b1fc-4ffa-9113-f8a5c82de852" providerId="AD" clId="Web-{38D41947-F9CC-FD19-0E05-FCE995F30932}" dt="2026-06-10T18:49:07.173" v="218" actId="20577"/>
          <ac:spMkLst>
            <pc:docMk/>
            <pc:sldMk cId="396147555" sldId="260"/>
            <ac:spMk id="3" creationId="{47BFA552-1ED4-C472-64CE-7A4389FDA0AA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8:02.313" v="205"/>
          <ac:spMkLst>
            <pc:docMk/>
            <pc:sldMk cId="396147555" sldId="260"/>
            <ac:spMk id="10" creationId="{245A9F99-D9B1-4094-A2E2-B90AC1DB7B9C}"/>
          </ac:spMkLst>
        </pc:spChg>
        <pc:spChg chg="add">
          <ac:chgData name="Robina Kosir (2519453)" userId="S::2519453@student.uwtsd.ac.uk::e0641d28-b1fc-4ffa-9113-f8a5c82de852" providerId="AD" clId="Web-{38D41947-F9CC-FD19-0E05-FCE995F30932}" dt="2026-06-10T18:48:02.313" v="205"/>
          <ac:spMkLst>
            <pc:docMk/>
            <pc:sldMk cId="396147555" sldId="260"/>
            <ac:spMk id="12" creationId="{B7FAF607-473A-4A43-A23D-BBFF5C4117BB}"/>
          </ac:spMkLst>
        </pc:spChg>
        <pc:grpChg chg="add">
          <ac:chgData name="Robina Kosir (2519453)" userId="S::2519453@student.uwtsd.ac.uk::e0641d28-b1fc-4ffa-9113-f8a5c82de852" providerId="AD" clId="Web-{38D41947-F9CC-FD19-0E05-FCE995F30932}" dt="2026-06-10T18:48:02.313" v="205"/>
          <ac:grpSpMkLst>
            <pc:docMk/>
            <pc:sldMk cId="396147555" sldId="260"/>
            <ac:grpSpMk id="14" creationId="{C5F6476F-D303-44D3-B30F-1BA348F0F64A}"/>
          </ac:grpSpMkLst>
        </pc:grpChg>
        <pc:picChg chg="add">
          <ac:chgData name="Robina Kosir (2519453)" userId="S::2519453@student.uwtsd.ac.uk::e0641d28-b1fc-4ffa-9113-f8a5c82de852" providerId="AD" clId="Web-{38D41947-F9CC-FD19-0E05-FCE995F30932}" dt="2026-06-10T18:48:02.313" v="205"/>
          <ac:picMkLst>
            <pc:docMk/>
            <pc:sldMk cId="396147555" sldId="260"/>
            <ac:picMk id="7" creationId="{C40780B5-26ED-14AE-CA8B-92C734AE60EF}"/>
          </ac:picMkLst>
        </pc:picChg>
      </pc:sldChg>
      <pc:sldChg chg="addSp delSp modSp new">
        <pc:chgData name="Robina Kosir (2519453)" userId="S::2519453@student.uwtsd.ac.uk::e0641d28-b1fc-4ffa-9113-f8a5c82de852" providerId="AD" clId="Web-{38D41947-F9CC-FD19-0E05-FCE995F30932}" dt="2026-06-10T18:38:19.619" v="96" actId="1076"/>
        <pc:sldMkLst>
          <pc:docMk/>
          <pc:sldMk cId="1553472601" sldId="261"/>
        </pc:sldMkLst>
        <pc:picChg chg="add mod ord">
          <ac:chgData name="Robina Kosir (2519453)" userId="S::2519453@student.uwtsd.ac.uk::e0641d28-b1fc-4ffa-9113-f8a5c82de852" providerId="AD" clId="Web-{38D41947-F9CC-FD19-0E05-FCE995F30932}" dt="2026-06-10T18:38:19.619" v="96" actId="1076"/>
          <ac:picMkLst>
            <pc:docMk/>
            <pc:sldMk cId="1553472601" sldId="261"/>
            <ac:picMk id="4" creationId="{2C4DCFED-F499-7961-DE14-D3F2A7585D14}"/>
          </ac:picMkLst>
        </pc:picChg>
      </pc:sldChg>
      <pc:sldChg chg="modSp new">
        <pc:chgData name="Robina Kosir (2519453)" userId="S::2519453@student.uwtsd.ac.uk::e0641d28-b1fc-4ffa-9113-f8a5c82de852" providerId="AD" clId="Web-{38D41947-F9CC-FD19-0E05-FCE995F30932}" dt="2026-06-10T18:55:54.649" v="244" actId="20577"/>
        <pc:sldMkLst>
          <pc:docMk/>
          <pc:sldMk cId="2054982661" sldId="262"/>
        </pc:sldMkLst>
        <pc:spChg chg="mod">
          <ac:chgData name="Robina Kosir (2519453)" userId="S::2519453@student.uwtsd.ac.uk::e0641d28-b1fc-4ffa-9113-f8a5c82de852" providerId="AD" clId="Web-{38D41947-F9CC-FD19-0E05-FCE995F30932}" dt="2026-06-10T18:55:54.649" v="244" actId="20577"/>
          <ac:spMkLst>
            <pc:docMk/>
            <pc:sldMk cId="2054982661" sldId="262"/>
            <ac:spMk id="2" creationId="{4BB0529F-1895-D35C-1B22-83CCDC18D0E0}"/>
          </ac:spMkLst>
        </pc:spChg>
      </pc:sldChg>
      <pc:sldMasterChg chg="add del addSldLayout delSldLayout">
        <pc:chgData name="Robina Kosir (2519453)" userId="S::2519453@student.uwtsd.ac.uk::e0641d28-b1fc-4ffa-9113-f8a5c82de852" providerId="AD" clId="Web-{38D41947-F9CC-FD19-0E05-FCE995F30932}" dt="2026-06-10T18:25:29.266" v="17"/>
        <pc:sldMasterMkLst>
          <pc:docMk/>
          <pc:sldMasterMk cId="2460954070" sldId="2147483660"/>
        </pc:sldMasterMkLst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Robina Kosir (2519453)" userId="S::2519453@student.uwtsd.ac.uk::e0641d28-b1fc-4ffa-9113-f8a5c82de852" providerId="AD" clId="Web-{38D41947-F9CC-FD19-0E05-FCE995F30932}" dt="2026-06-10T18:25:29.266" v="17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Robina Kosir (2519453)" userId="S::2519453@student.uwtsd.ac.uk::e0641d28-b1fc-4ffa-9113-f8a5c82de852" providerId="AD" clId="Web-{34A7BD3D-54DB-6D46-BAB8-92FFA8D950C1}"/>
    <pc:docChg chg="addSld modSld">
      <pc:chgData name="Robina Kosir (2519453)" userId="S::2519453@student.uwtsd.ac.uk::e0641d28-b1fc-4ffa-9113-f8a5c82de852" providerId="AD" clId="Web-{34A7BD3D-54DB-6D46-BAB8-92FFA8D950C1}" dt="2026-06-12T16:17:33.861" v="962"/>
      <pc:docMkLst>
        <pc:docMk/>
      </pc:docMkLst>
      <pc:sldChg chg="modSp">
        <pc:chgData name="Robina Kosir (2519453)" userId="S::2519453@student.uwtsd.ac.uk::e0641d28-b1fc-4ffa-9113-f8a5c82de852" providerId="AD" clId="Web-{34A7BD3D-54DB-6D46-BAB8-92FFA8D950C1}" dt="2026-06-12T16:14:51.928" v="960" actId="20577"/>
        <pc:sldMkLst>
          <pc:docMk/>
          <pc:sldMk cId="109857222" sldId="256"/>
        </pc:sldMkLst>
        <pc:spChg chg="mod">
          <ac:chgData name="Robina Kosir (2519453)" userId="S::2519453@student.uwtsd.ac.uk::e0641d28-b1fc-4ffa-9113-f8a5c82de852" providerId="AD" clId="Web-{34A7BD3D-54DB-6D46-BAB8-92FFA8D950C1}" dt="2026-06-12T16:14:51.928" v="96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">
        <pc:chgData name="Robina Kosir (2519453)" userId="S::2519453@student.uwtsd.ac.uk::e0641d28-b1fc-4ffa-9113-f8a5c82de852" providerId="AD" clId="Web-{34A7BD3D-54DB-6D46-BAB8-92FFA8D950C1}" dt="2026-06-12T15:59:55.674" v="959"/>
        <pc:sldMkLst>
          <pc:docMk/>
          <pc:sldMk cId="2054982661" sldId="262"/>
        </pc:sldMkLst>
        <pc:spChg chg="mod">
          <ac:chgData name="Robina Kosir (2519453)" userId="S::2519453@student.uwtsd.ac.uk::e0641d28-b1fc-4ffa-9113-f8a5c82de852" providerId="AD" clId="Web-{34A7BD3D-54DB-6D46-BAB8-92FFA8D950C1}" dt="2026-06-12T15:59:55.674" v="959"/>
          <ac:spMkLst>
            <pc:docMk/>
            <pc:sldMk cId="2054982661" sldId="262"/>
            <ac:spMk id="2" creationId="{4BB0529F-1895-D35C-1B22-83CCDC18D0E0}"/>
          </ac:spMkLst>
        </pc:spChg>
        <pc:spChg chg="add del mod">
          <ac:chgData name="Robina Kosir (2519453)" userId="S::2519453@student.uwtsd.ac.uk::e0641d28-b1fc-4ffa-9113-f8a5c82de852" providerId="AD" clId="Web-{34A7BD3D-54DB-6D46-BAB8-92FFA8D950C1}" dt="2026-06-12T15:59:55.674" v="959"/>
          <ac:spMkLst>
            <pc:docMk/>
            <pc:sldMk cId="2054982661" sldId="262"/>
            <ac:spMk id="3" creationId="{7B0ED6AE-0D94-CF5E-F542-94C89939953A}"/>
          </ac:spMkLst>
        </pc:spChg>
        <pc:spChg chg="add del">
          <ac:chgData name="Robina Kosir (2519453)" userId="S::2519453@student.uwtsd.ac.uk::e0641d28-b1fc-4ffa-9113-f8a5c82de852" providerId="AD" clId="Web-{34A7BD3D-54DB-6D46-BAB8-92FFA8D950C1}" dt="2026-06-12T15:59:13.843" v="955"/>
          <ac:spMkLst>
            <pc:docMk/>
            <pc:sldMk cId="2054982661" sldId="262"/>
            <ac:spMk id="10" creationId="{B50AB553-2A96-4A92-96F2-93548E096954}"/>
          </ac:spMkLst>
        </pc:spChg>
        <pc:spChg chg="add del">
          <ac:chgData name="Robina Kosir (2519453)" userId="S::2519453@student.uwtsd.ac.uk::e0641d28-b1fc-4ffa-9113-f8a5c82de852" providerId="AD" clId="Web-{34A7BD3D-54DB-6D46-BAB8-92FFA8D950C1}" dt="2026-06-12T15:59:55.674" v="959"/>
          <ac:spMkLst>
            <pc:docMk/>
            <pc:sldMk cId="2054982661" sldId="262"/>
            <ac:spMk id="12" creationId="{D93394DA-E684-47C2-9020-13225823F40A}"/>
          </ac:spMkLst>
        </pc:spChg>
        <pc:graphicFrameChg chg="add del">
          <ac:chgData name="Robina Kosir (2519453)" userId="S::2519453@student.uwtsd.ac.uk::e0641d28-b1fc-4ffa-9113-f8a5c82de852" providerId="AD" clId="Web-{34A7BD3D-54DB-6D46-BAB8-92FFA8D950C1}" dt="2026-06-12T15:59:13.843" v="955"/>
          <ac:graphicFrameMkLst>
            <pc:docMk/>
            <pc:sldMk cId="2054982661" sldId="262"/>
            <ac:graphicFrameMk id="5" creationId="{D2F0F0B9-9DB5-DA8D-AC5E-5E3AEF326F4D}"/>
          </ac:graphicFrameMkLst>
        </pc:graphicFrameChg>
        <pc:graphicFrameChg chg="add del">
          <ac:chgData name="Robina Kosir (2519453)" userId="S::2519453@student.uwtsd.ac.uk::e0641d28-b1fc-4ffa-9113-f8a5c82de852" providerId="AD" clId="Web-{34A7BD3D-54DB-6D46-BAB8-92FFA8D950C1}" dt="2026-06-12T15:59:55.674" v="959"/>
          <ac:graphicFrameMkLst>
            <pc:docMk/>
            <pc:sldMk cId="2054982661" sldId="262"/>
            <ac:graphicFrameMk id="14" creationId="{CE93606B-CB3F-B379-D94E-EDCC0BD56FEE}"/>
          </ac:graphicFrameMkLst>
        </pc:graphicFrameChg>
        <pc:picChg chg="add del">
          <ac:chgData name="Robina Kosir (2519453)" userId="S::2519453@student.uwtsd.ac.uk::e0641d28-b1fc-4ffa-9113-f8a5c82de852" providerId="AD" clId="Web-{34A7BD3D-54DB-6D46-BAB8-92FFA8D950C1}" dt="2026-06-12T15:59:13.843" v="955"/>
          <ac:picMkLst>
            <pc:docMk/>
            <pc:sldMk cId="2054982661" sldId="262"/>
            <ac:picMk id="6" creationId="{DF8F3EC6-7762-8410-7795-B3160DE6FDC0}"/>
          </ac:picMkLst>
        </pc:picChg>
        <pc:picChg chg="add del">
          <ac:chgData name="Robina Kosir (2519453)" userId="S::2519453@student.uwtsd.ac.uk::e0641d28-b1fc-4ffa-9113-f8a5c82de852" providerId="AD" clId="Web-{34A7BD3D-54DB-6D46-BAB8-92FFA8D950C1}" dt="2026-06-12T15:59:55.674" v="959"/>
          <ac:picMkLst>
            <pc:docMk/>
            <pc:sldMk cId="2054982661" sldId="262"/>
            <ac:picMk id="13" creationId="{40150400-1DF0-E5C0-4ED6-9C6067115669}"/>
          </ac:picMkLst>
        </pc:picChg>
      </pc:sldChg>
      <pc:sldChg chg="addSp modSp new mod setBg">
        <pc:chgData name="Robina Kosir (2519453)" userId="S::2519453@student.uwtsd.ac.uk::e0641d28-b1fc-4ffa-9113-f8a5c82de852" providerId="AD" clId="Web-{34A7BD3D-54DB-6D46-BAB8-92FFA8D950C1}" dt="2026-06-12T16:17:33.861" v="962"/>
        <pc:sldMkLst>
          <pc:docMk/>
          <pc:sldMk cId="4141535780" sldId="263"/>
        </pc:sldMkLst>
        <pc:spChg chg="mod">
          <ac:chgData name="Robina Kosir (2519453)" userId="S::2519453@student.uwtsd.ac.uk::e0641d28-b1fc-4ffa-9113-f8a5c82de852" providerId="AD" clId="Web-{34A7BD3D-54DB-6D46-BAB8-92FFA8D950C1}" dt="2026-06-12T16:17:33.861" v="962"/>
          <ac:spMkLst>
            <pc:docMk/>
            <pc:sldMk cId="4141535780" sldId="263"/>
            <ac:spMk id="2" creationId="{998A3262-856F-4E42-1CCA-996F14F21955}"/>
          </ac:spMkLst>
        </pc:spChg>
        <pc:spChg chg="mod">
          <ac:chgData name="Robina Kosir (2519453)" userId="S::2519453@student.uwtsd.ac.uk::e0641d28-b1fc-4ffa-9113-f8a5c82de852" providerId="AD" clId="Web-{34A7BD3D-54DB-6D46-BAB8-92FFA8D950C1}" dt="2026-06-12T16:17:33.861" v="962"/>
          <ac:spMkLst>
            <pc:docMk/>
            <pc:sldMk cId="4141535780" sldId="263"/>
            <ac:spMk id="3" creationId="{6FFFFBBB-E56B-905A-DCD7-8A853E628773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6:17:33.861" v="962"/>
          <ac:spMkLst>
            <pc:docMk/>
            <pc:sldMk cId="4141535780" sldId="263"/>
            <ac:spMk id="8" creationId="{70DFC902-7D23-471A-B557-B6B6917D7A0D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6:17:33.861" v="962"/>
          <ac:spMkLst>
            <pc:docMk/>
            <pc:sldMk cId="4141535780" sldId="263"/>
            <ac:spMk id="10" creationId="{A55D5633-D557-4DCA-982C-FF36EB7A1C00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6:17:33.861" v="962"/>
          <ac:spMkLst>
            <pc:docMk/>
            <pc:sldMk cId="4141535780" sldId="263"/>
            <ac:spMk id="12" creationId="{450D3AD2-FA80-415F-A9CE-54D884561CD7}"/>
          </ac:spMkLst>
        </pc:spChg>
      </pc:sldChg>
      <pc:sldChg chg="addSp delSp modSp new mod setBg">
        <pc:chgData name="Robina Kosir (2519453)" userId="S::2519453@student.uwtsd.ac.uk::e0641d28-b1fc-4ffa-9113-f8a5c82de852" providerId="AD" clId="Web-{34A7BD3D-54DB-6D46-BAB8-92FFA8D950C1}" dt="2026-06-12T16:17:21.626" v="961"/>
        <pc:sldMkLst>
          <pc:docMk/>
          <pc:sldMk cId="878624229" sldId="264"/>
        </pc:sldMkLst>
        <pc:spChg chg="mod">
          <ac:chgData name="Robina Kosir (2519453)" userId="S::2519453@student.uwtsd.ac.uk::e0641d28-b1fc-4ffa-9113-f8a5c82de852" providerId="AD" clId="Web-{34A7BD3D-54DB-6D46-BAB8-92FFA8D950C1}" dt="2026-06-12T16:17:21.626" v="961"/>
          <ac:spMkLst>
            <pc:docMk/>
            <pc:sldMk cId="878624229" sldId="264"/>
            <ac:spMk id="2" creationId="{E63489E6-59CA-868F-7D9A-57ED6A44F5D2}"/>
          </ac:spMkLst>
        </pc:spChg>
        <pc:spChg chg="add del mod">
          <ac:chgData name="Robina Kosir (2519453)" userId="S::2519453@student.uwtsd.ac.uk::e0641d28-b1fc-4ffa-9113-f8a5c82de852" providerId="AD" clId="Web-{34A7BD3D-54DB-6D46-BAB8-92FFA8D950C1}" dt="2026-06-12T16:17:21.626" v="961"/>
          <ac:spMkLst>
            <pc:docMk/>
            <pc:sldMk cId="878624229" sldId="264"/>
            <ac:spMk id="3" creationId="{DCD74F7F-1DA1-9A76-F5E7-9885DE25D06C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6:17:21.626" v="961"/>
          <ac:spMkLst>
            <pc:docMk/>
            <pc:sldMk cId="878624229" sldId="264"/>
            <ac:spMk id="8" creationId="{EDDBB197-D710-4A4F-A9CA-FD2177498BE8}"/>
          </ac:spMkLst>
        </pc:spChg>
        <pc:spChg chg="add del">
          <ac:chgData name="Robina Kosir (2519453)" userId="S::2519453@student.uwtsd.ac.uk::e0641d28-b1fc-4ffa-9113-f8a5c82de852" providerId="AD" clId="Web-{34A7BD3D-54DB-6D46-BAB8-92FFA8D950C1}" dt="2026-06-12T15:59:55.174" v="958"/>
          <ac:spMkLst>
            <pc:docMk/>
            <pc:sldMk cId="878624229" sldId="264"/>
            <ac:spMk id="10" creationId="{B50AB553-2A96-4A92-96F2-93548E096954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6:17:21.626" v="961"/>
          <ac:spMkLst>
            <pc:docMk/>
            <pc:sldMk cId="878624229" sldId="264"/>
            <ac:spMk id="12" creationId="{975D1CFA-2CDB-4B64-BD9F-85744E8DA12F}"/>
          </ac:spMkLst>
        </pc:spChg>
        <pc:grpChg chg="add">
          <ac:chgData name="Robina Kosir (2519453)" userId="S::2519453@student.uwtsd.ac.uk::e0641d28-b1fc-4ffa-9113-f8a5c82de852" providerId="AD" clId="Web-{34A7BD3D-54DB-6D46-BAB8-92FFA8D950C1}" dt="2026-06-12T16:17:21.626" v="961"/>
          <ac:grpSpMkLst>
            <pc:docMk/>
            <pc:sldMk cId="878624229" sldId="264"/>
            <ac:grpSpMk id="14" creationId="{25EE5136-01F1-466C-962D-BA9B4C6757AA}"/>
          </ac:grpSpMkLst>
        </pc:grpChg>
        <pc:graphicFrameChg chg="add del">
          <ac:chgData name="Robina Kosir (2519453)" userId="S::2519453@student.uwtsd.ac.uk::e0641d28-b1fc-4ffa-9113-f8a5c82de852" providerId="AD" clId="Web-{34A7BD3D-54DB-6D46-BAB8-92FFA8D950C1}" dt="2026-06-12T15:59:55.174" v="958"/>
          <ac:graphicFrameMkLst>
            <pc:docMk/>
            <pc:sldMk cId="878624229" sldId="264"/>
            <ac:graphicFrameMk id="5" creationId="{6B212114-111F-ADC9-B57A-1020212E48E5}"/>
          </ac:graphicFrameMkLst>
        </pc:graphicFrameChg>
        <pc:picChg chg="add del">
          <ac:chgData name="Robina Kosir (2519453)" userId="S::2519453@student.uwtsd.ac.uk::e0641d28-b1fc-4ffa-9113-f8a5c82de852" providerId="AD" clId="Web-{34A7BD3D-54DB-6D46-BAB8-92FFA8D950C1}" dt="2026-06-12T15:59:55.174" v="958"/>
          <ac:picMkLst>
            <pc:docMk/>
            <pc:sldMk cId="878624229" sldId="264"/>
            <ac:picMk id="6" creationId="{759A38A2-3637-0970-C1D8-5C8CF0A44150}"/>
          </ac:picMkLst>
        </pc:picChg>
        <pc:picChg chg="add">
          <ac:chgData name="Robina Kosir (2519453)" userId="S::2519453@student.uwtsd.ac.uk::e0641d28-b1fc-4ffa-9113-f8a5c82de852" providerId="AD" clId="Web-{34A7BD3D-54DB-6D46-BAB8-92FFA8D950C1}" dt="2026-06-12T16:17:21.626" v="961"/>
          <ac:picMkLst>
            <pc:docMk/>
            <pc:sldMk cId="878624229" sldId="264"/>
            <ac:picMk id="7" creationId="{9D3021AB-2552-CC12-E28B-AE5EC8CCAAEC}"/>
          </ac:picMkLst>
        </pc:picChg>
      </pc:sldChg>
      <pc:sldChg chg="addSp delSp modSp new mod setBg">
        <pc:chgData name="Robina Kosir (2519453)" userId="S::2519453@student.uwtsd.ac.uk::e0641d28-b1fc-4ffa-9113-f8a5c82de852" providerId="AD" clId="Web-{34A7BD3D-54DB-6D46-BAB8-92FFA8D950C1}" dt="2026-06-12T15:56:22.363" v="902"/>
        <pc:sldMkLst>
          <pc:docMk/>
          <pc:sldMk cId="1771129931" sldId="265"/>
        </pc:sldMkLst>
        <pc:spChg chg="del mo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2" creationId="{5D0ADE76-3321-1867-9912-08E36A134C9D}"/>
          </ac:spMkLst>
        </pc:spChg>
        <pc:spChg chg="del mod">
          <ac:chgData name="Robina Kosir (2519453)" userId="S::2519453@student.uwtsd.ac.uk::e0641d28-b1fc-4ffa-9113-f8a5c82de852" providerId="AD" clId="Web-{34A7BD3D-54DB-6D46-BAB8-92FFA8D950C1}" dt="2026-06-12T15:56:15.550" v="901"/>
          <ac:spMkLst>
            <pc:docMk/>
            <pc:sldMk cId="1771129931" sldId="265"/>
            <ac:spMk id="3" creationId="{A53DB37A-32FF-83FE-1259-561D95C02147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9" creationId="{F3060C83-F051-4F0E-ABAD-AA0DFC48B218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11" creationId="{83C98ABE-055B-441F-B07E-44F97F083C39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13" creationId="{29FDB030-9B49-4CED-8CCD-4D99382388AC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15" creationId="{3783CA14-24A1-485C-8B30-D6A5D87987AD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17" creationId="{9A97C86A-04D6-40F7-AE84-31AB43E6A846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19" creationId="{FF9F2414-84E8-453E-B1F3-389FDE8192D9}"/>
          </ac:spMkLst>
        </pc:spChg>
        <pc:spChg chg="add">
          <ac:chgData name="Robina Kosir (2519453)" userId="S::2519453@student.uwtsd.ac.uk::e0641d28-b1fc-4ffa-9113-f8a5c82de852" providerId="AD" clId="Web-{34A7BD3D-54DB-6D46-BAB8-92FFA8D950C1}" dt="2026-06-12T15:56:22.363" v="902"/>
          <ac:spMkLst>
            <pc:docMk/>
            <pc:sldMk cId="1771129931" sldId="265"/>
            <ac:spMk id="21" creationId="{3ECA69A1-7536-43AC-85EF-C7106179F5ED}"/>
          </ac:spMkLst>
        </pc:spChg>
        <pc:picChg chg="add mod ord">
          <ac:chgData name="Robina Kosir (2519453)" userId="S::2519453@student.uwtsd.ac.uk::e0641d28-b1fc-4ffa-9113-f8a5c82de852" providerId="AD" clId="Web-{34A7BD3D-54DB-6D46-BAB8-92FFA8D950C1}" dt="2026-06-12T15:56:22.363" v="902"/>
          <ac:picMkLst>
            <pc:docMk/>
            <pc:sldMk cId="1771129931" sldId="265"/>
            <ac:picMk id="4" creationId="{0430F52D-E697-E58A-8F08-2E83D56DCC0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676400"/>
            <a:ext cx="3810000" cy="3505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Basil's Bakery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81604" y="1676400"/>
            <a:ext cx="5638796" cy="3505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tx1">
                    <a:alpha val="55000"/>
                  </a:schemeClr>
                </a:solidFill>
              </a:rPr>
              <a:t>Robina Kosir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tx1">
                    <a:alpha val="55000"/>
                  </a:schemeClr>
                </a:solidFill>
              </a:rPr>
              <a:t>ID:2519453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tx1">
                    <a:alpha val="55000"/>
                  </a:schemeClr>
                </a:solidFill>
              </a:rPr>
              <a:t>LCLM4004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tx1">
                    <a:alpha val="55000"/>
                  </a:schemeClr>
                </a:solidFill>
              </a:rPr>
              <a:t>Problem Solving and Decision Making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>
              <a:solidFill>
                <a:schemeClr val="tx1">
                  <a:alpha val="55000"/>
                </a:schemeClr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>
              <a:solidFill>
                <a:schemeClr val="tx1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B97954-6B3B-000A-8143-30B67FCC8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/>
              <a:t>Introduction: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07803-CCDC-B251-F4F1-F16E6C7B8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400"/>
              <a:t>Small bakery located in a shopping retail park in Coventry .</a:t>
            </a:r>
          </a:p>
          <a:p>
            <a:r>
              <a:rPr lang="en-US" sz="1400"/>
              <a:t>Sales figures increased  year on year</a:t>
            </a:r>
          </a:p>
          <a:p>
            <a:r>
              <a:rPr lang="en-US" sz="1400"/>
              <a:t>In 2020, the footfall and sales significantly decreased.</a:t>
            </a:r>
          </a:p>
          <a:p>
            <a:r>
              <a:rPr lang="en-US" sz="1400"/>
              <a:t>Restrictions imposed during lockdown.</a:t>
            </a:r>
          </a:p>
          <a:p>
            <a:r>
              <a:rPr lang="en-US" sz="1400"/>
              <a:t>Shopping center is much quieter now than in 2019</a:t>
            </a:r>
          </a:p>
          <a:p>
            <a:r>
              <a:rPr lang="en-US" sz="1400"/>
              <a:t>Delivery service not available</a:t>
            </a:r>
          </a:p>
          <a:p>
            <a:r>
              <a:rPr lang="en-US" sz="1400"/>
              <a:t>I will investigate the key factors contributing to this decline and identify the main issues affecting the bakery's future sustainability,</a:t>
            </a:r>
          </a:p>
          <a:p>
            <a:endParaRPr lang="en-US" sz="1400"/>
          </a:p>
        </p:txBody>
      </p:sp>
      <p:pic>
        <p:nvPicPr>
          <p:cNvPr id="4" name="Picture 3" descr="A group of doughnuts with powdered sugar&#10;&#10;AI-generated content may be incorrect.">
            <a:extLst>
              <a:ext uri="{FF2B5EF4-FFF2-40B4-BE49-F238E27FC236}">
                <a16:creationId xmlns:a16="http://schemas.microsoft.com/office/drawing/2014/main" id="{EF9B16E8-79A7-8DE9-04DA-D47F52BC9A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702" r="2287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6485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E5AAA-D8C7-8E07-AE4D-ED68F9F26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Pestel Framework Template | Pestel In English – ITVQ">
            <a:extLst>
              <a:ext uri="{FF2B5EF4-FFF2-40B4-BE49-F238E27FC236}">
                <a16:creationId xmlns:a16="http://schemas.microsoft.com/office/drawing/2014/main" id="{2C4DCFED-F499-7961-DE14-D3F2A7585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258" y="316004"/>
            <a:ext cx="10941862" cy="622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472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15D8D7-6882-4148-927F-1D8C99FB8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PESTEL Analysis to Basil's Bakery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604A8-E52B-04E1-62C6-1F08E8108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2200"/>
              <a:t>Many factors involved </a:t>
            </a:r>
          </a:p>
          <a:p>
            <a:pPr marL="514350" indent="-514350">
              <a:buAutoNum type="arabicPeriod"/>
            </a:pPr>
            <a:r>
              <a:rPr lang="en-US" sz="2200"/>
              <a:t>Government imposed restrictions during lockdown</a:t>
            </a:r>
          </a:p>
          <a:p>
            <a:pPr marL="514350" indent="-514350">
              <a:buAutoNum type="arabicPeriod"/>
            </a:pPr>
            <a:r>
              <a:rPr lang="en-US" sz="2200"/>
              <a:t>Environment was not in favor of business.</a:t>
            </a:r>
          </a:p>
          <a:p>
            <a:pPr marL="514350" indent="-514350">
              <a:buAutoNum type="arabicPeriod"/>
            </a:pPr>
            <a:r>
              <a:rPr lang="en-US" sz="2200"/>
              <a:t>Socially, people had limited their interactions with one another.</a:t>
            </a:r>
          </a:p>
          <a:p>
            <a:pPr marL="514350" indent="-514350">
              <a:buAutoNum type="arabicPeriod"/>
            </a:pPr>
            <a:r>
              <a:rPr lang="en-US" sz="2200"/>
              <a:t>Technically they were unable to provide online services like delivery services and pre order systems.</a:t>
            </a:r>
          </a:p>
          <a:p>
            <a:pPr marL="514350" indent="-514350">
              <a:buAutoNum type="arabicPeriod"/>
            </a:pPr>
            <a:r>
              <a:rPr lang="en-US" sz="2200"/>
              <a:t>Organic ingredients are vulnerable to weather conditions and crop failures, creating unpredictable supply costs.</a:t>
            </a:r>
          </a:p>
          <a:p>
            <a:pPr marL="514350" indent="-514350">
              <a:buAutoNum type="arabicPeriod"/>
            </a:pPr>
            <a:r>
              <a:rPr lang="en-US" sz="2200"/>
              <a:t>Legally, </a:t>
            </a:r>
            <a:endParaRPr lang="en-US" sz="2200" dirty="0"/>
          </a:p>
          <a:p>
            <a:pPr marL="0" indent="0">
              <a:buNone/>
            </a:pPr>
            <a:endParaRPr lang="en-US" sz="2200"/>
          </a:p>
          <a:p>
            <a:pPr marL="0" indent="0">
              <a:buNone/>
            </a:pPr>
            <a:r>
              <a:rPr lang="en-US" sz="2200" dirty="0"/>
              <a:t>All business environment has been changed and in its present format is not viable to continue this business.</a:t>
            </a:r>
          </a:p>
          <a:p>
            <a:pPr marL="514350" indent="-514350">
              <a:buAutoNum type="arabicPeriod"/>
            </a:pPr>
            <a:endParaRPr lang="en-US" sz="2200"/>
          </a:p>
          <a:p>
            <a:pPr marL="514350" indent="-514350">
              <a:buAutoNum type="arabicPeriod"/>
            </a:pP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3546618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A3D0EF-D406-F146-31D6-E1FE25EB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Aptos"/>
              </a:rPr>
              <a:t>Main Problems</a:t>
            </a:r>
          </a:p>
        </p:txBody>
      </p:sp>
      <p:pic>
        <p:nvPicPr>
          <p:cNvPr id="16" name="Graphic 15" descr="Head with Gears">
            <a:extLst>
              <a:ext uri="{FF2B5EF4-FFF2-40B4-BE49-F238E27FC236}">
                <a16:creationId xmlns:a16="http://schemas.microsoft.com/office/drawing/2014/main" id="{135B0729-AE88-3372-AD4C-627CDEC5CE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C97C4-EF21-59D2-F39E-CA4F7D1B3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622965"/>
            <a:ext cx="4977578" cy="363928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US" sz="12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800">
                <a:solidFill>
                  <a:schemeClr val="tx2"/>
                </a:solidFill>
              </a:rPr>
              <a:t>There is a stagnation</a:t>
            </a:r>
            <a:r>
              <a:rPr lang="en-US" sz="1800" dirty="0">
                <a:solidFill>
                  <a:schemeClr val="tx2"/>
                </a:solidFill>
              </a:rPr>
              <a:t> in sales and Business </a:t>
            </a:r>
            <a:r>
              <a:rPr lang="en-US" sz="1800">
                <a:solidFill>
                  <a:schemeClr val="tx2"/>
                </a:solidFill>
              </a:rPr>
              <a:t>growth.</a:t>
            </a:r>
          </a:p>
          <a:p>
            <a:pPr marL="0" indent="0">
              <a:buNone/>
            </a:pPr>
            <a:r>
              <a:rPr lang="en-US" sz="1800" u="sng" dirty="0">
                <a:solidFill>
                  <a:schemeClr val="tx2"/>
                </a:solidFill>
              </a:rPr>
              <a:t>Two types of </a:t>
            </a:r>
            <a:r>
              <a:rPr lang="en-US" sz="1800" u="sng">
                <a:solidFill>
                  <a:schemeClr val="tx2"/>
                </a:solidFill>
              </a:rPr>
              <a:t>problems:</a:t>
            </a:r>
            <a:endParaRPr lang="en-US" sz="1800" u="sng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800" b="1" u="sng">
                <a:solidFill>
                  <a:schemeClr val="tx2"/>
                </a:solidFill>
              </a:rPr>
              <a:t>1 -Internal problems </a:t>
            </a:r>
          </a:p>
          <a:p>
            <a:pPr marL="342900" indent="-342900"/>
            <a:r>
              <a:rPr lang="en-US" sz="1800" u="sng">
                <a:solidFill>
                  <a:schemeClr val="tx2"/>
                </a:solidFill>
              </a:rPr>
              <a:t>Limited marketing activities</a:t>
            </a:r>
          </a:p>
          <a:p>
            <a:pPr marL="342900" indent="-342900"/>
            <a:r>
              <a:rPr lang="en-US" sz="1800" u="sng">
                <a:solidFill>
                  <a:schemeClr val="tx2"/>
                </a:solidFill>
              </a:rPr>
              <a:t>Lack of product innovation to meet changing customer preferences</a:t>
            </a:r>
          </a:p>
          <a:p>
            <a:pPr marL="342900" indent="-342900"/>
            <a:r>
              <a:rPr lang="en-US" sz="1800" u="sng">
                <a:solidFill>
                  <a:schemeClr val="tx2"/>
                </a:solidFill>
              </a:rPr>
              <a:t>Lack of training</a:t>
            </a:r>
          </a:p>
          <a:p>
            <a:pPr marL="0" indent="0">
              <a:buNone/>
            </a:pPr>
            <a:r>
              <a:rPr lang="en-US" sz="1800" b="1" u="sng">
                <a:solidFill>
                  <a:schemeClr val="tx2"/>
                </a:solidFill>
              </a:rPr>
              <a:t>2-External problems.</a:t>
            </a:r>
          </a:p>
          <a:p>
            <a:pPr marL="342900" indent="-342900"/>
            <a:r>
              <a:rPr lang="en-US" sz="1800">
                <a:solidFill>
                  <a:schemeClr val="tx2"/>
                </a:solidFill>
              </a:rPr>
              <a:t>Rising costs of ingredients, energy etc.</a:t>
            </a:r>
          </a:p>
          <a:p>
            <a:pPr marL="342900" indent="-342900"/>
            <a:r>
              <a:rPr lang="en-US" sz="1800">
                <a:solidFill>
                  <a:schemeClr val="tx2"/>
                </a:solidFill>
              </a:rPr>
              <a:t>Changes in consumer spending attitudes</a:t>
            </a:r>
            <a:r>
              <a:rPr lang="en-US" sz="1800" dirty="0">
                <a:solidFill>
                  <a:schemeClr val="tx2"/>
                </a:solidFill>
              </a:rPr>
              <a:t>.</a:t>
            </a:r>
          </a:p>
          <a:p>
            <a:pPr marL="342900" indent="-342900"/>
            <a:r>
              <a:rPr lang="en-US" sz="1800">
                <a:solidFill>
                  <a:schemeClr val="tx2"/>
                </a:solidFill>
              </a:rPr>
              <a:t>Decreased customer demand</a:t>
            </a:r>
          </a:p>
          <a:p>
            <a:pPr marL="0" indent="0">
              <a:buNone/>
            </a:pPr>
            <a:endParaRPr lang="en-US" sz="1600" dirty="0">
              <a:solidFill>
                <a:schemeClr val="tx2"/>
              </a:solidFill>
            </a:endParaRPr>
          </a:p>
          <a:p>
            <a:pPr marL="457200" indent="-457200"/>
            <a:endParaRPr lang="en-US" sz="1100">
              <a:solidFill>
                <a:schemeClr val="tx2"/>
              </a:solidFill>
            </a:endParaRPr>
          </a:p>
          <a:p>
            <a:endParaRPr lang="en-US" sz="1100">
              <a:solidFill>
                <a:schemeClr val="tx2"/>
              </a:solidFill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1187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46DA4-4A13-F369-6AEA-FD43A0D6E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</a:rPr>
              <a:t>Critique of PESTEL Analysis</a:t>
            </a:r>
          </a:p>
        </p:txBody>
      </p:sp>
      <p:pic>
        <p:nvPicPr>
          <p:cNvPr id="7" name="Graphic 6" descr="Closed Quotation Mark">
            <a:extLst>
              <a:ext uri="{FF2B5EF4-FFF2-40B4-BE49-F238E27FC236}">
                <a16:creationId xmlns:a16="http://schemas.microsoft.com/office/drawing/2014/main" id="{C40780B5-26ED-14AE-CA8B-92C734AE60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FA552-1ED4-C472-64CE-7A4389FDA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u="sng">
                <a:solidFill>
                  <a:schemeClr val="tx2"/>
                </a:solidFill>
              </a:rPr>
              <a:t>What is PESTEL?</a:t>
            </a:r>
          </a:p>
          <a:p>
            <a:pPr marL="0" indent="0">
              <a:buNone/>
            </a:pPr>
            <a:r>
              <a:rPr lang="en-US" sz="2400" u="sng">
                <a:solidFill>
                  <a:schemeClr val="tx2"/>
                </a:solidFill>
              </a:rPr>
              <a:t>WHY IS IT USED ?</a:t>
            </a:r>
          </a:p>
          <a:p>
            <a:pPr marL="0" indent="0">
              <a:buNone/>
            </a:pPr>
            <a:r>
              <a:rPr lang="en-US" sz="2400" u="sng">
                <a:solidFill>
                  <a:schemeClr val="tx2"/>
                </a:solidFill>
              </a:rPr>
              <a:t>Benefits of PESTEL</a:t>
            </a:r>
          </a:p>
          <a:p>
            <a:pPr marL="0" indent="0">
              <a:buNone/>
            </a:pPr>
            <a:r>
              <a:rPr lang="en-US" sz="2400" u="sng">
                <a:solidFill>
                  <a:schemeClr val="tx2"/>
                </a:solidFill>
              </a:rPr>
              <a:t>Limitations of PESTEL</a:t>
            </a:r>
          </a:p>
          <a:p>
            <a:pPr marL="0" indent="0">
              <a:buNone/>
            </a:pPr>
            <a:endParaRPr lang="en-US" sz="1800" u="sng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100" u="sng">
                <a:solidFill>
                  <a:schemeClr val="tx2"/>
                </a:solidFill>
              </a:rPr>
              <a:t>In-text citation:</a:t>
            </a:r>
            <a:endParaRPr lang="en-US" sz="1100" u="sng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100" u="sng">
                <a:solidFill>
                  <a:schemeClr val="tx2"/>
                </a:solidFill>
              </a:rPr>
              <a:t>(Johnson</a:t>
            </a:r>
            <a:r>
              <a:rPr lang="en-US" sz="1100" u="sng" dirty="0">
                <a:solidFill>
                  <a:schemeClr val="tx2"/>
                </a:solidFill>
              </a:rPr>
              <a:t> et al, 2020)</a:t>
            </a:r>
          </a:p>
          <a:p>
            <a:pPr marL="0" indent="0">
              <a:buNone/>
            </a:pPr>
            <a:r>
              <a:rPr lang="en-US" sz="1100" u="sng">
                <a:solidFill>
                  <a:schemeClr val="tx2"/>
                </a:solidFill>
              </a:rPr>
              <a:t>(Gupta,2013)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6147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0529F-1895-D35C-1B22-83CCDC18D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Critique of Cause and Effect(fishbone)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ED6AE-0D94-CF5E-F542-94C899399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US"/>
              <a:t>What is cause-and-effect Analysis?</a:t>
            </a:r>
          </a:p>
          <a:p>
            <a:pPr marL="0" indent="0" algn="just">
              <a:buNone/>
            </a:pPr>
            <a:r>
              <a:rPr lang="en-US" sz="2400" dirty="0"/>
              <a:t>A problem- solving tool used to identify root causes of a problem.</a:t>
            </a:r>
          </a:p>
          <a:p>
            <a:pPr marL="0" indent="0" algn="just">
              <a:buNone/>
            </a:pPr>
            <a:r>
              <a:rPr lang="en-US" sz="2400" u="sng"/>
              <a:t>Benefits</a:t>
            </a:r>
            <a:r>
              <a:rPr lang="en-US" sz="2400"/>
              <a:t>  identifies underlying causes</a:t>
            </a:r>
          </a:p>
          <a:p>
            <a:pPr marL="0" indent="0" algn="just">
              <a:buNone/>
            </a:pPr>
            <a:r>
              <a:rPr lang="en-US" sz="2400" dirty="0"/>
              <a:t>                    Easy to underst</a:t>
            </a:r>
            <a:r>
              <a:rPr lang="en-US" sz="2400"/>
              <a:t>and</a:t>
            </a:r>
            <a:endParaRPr lang="en-US" dirty="0"/>
          </a:p>
          <a:p>
            <a:pPr marL="0" indent="0" algn="just">
              <a:buNone/>
            </a:pPr>
            <a:r>
              <a:rPr lang="en-US" sz="2400" dirty="0"/>
              <a:t>                     Supports problem </a:t>
            </a:r>
            <a:r>
              <a:rPr lang="en-US" sz="2400"/>
              <a:t>diagnosis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 b="1" u="sng" dirty="0"/>
              <a:t>Limitations</a:t>
            </a:r>
            <a:r>
              <a:rPr lang="en-US" sz="2400" dirty="0"/>
              <a:t>: does not </a:t>
            </a:r>
            <a:r>
              <a:rPr lang="en-US" sz="2400" dirty="0" err="1"/>
              <a:t>prioritise</a:t>
            </a:r>
            <a:r>
              <a:rPr lang="en-US" sz="2400" dirty="0"/>
              <a:t> causes</a:t>
            </a:r>
          </a:p>
          <a:p>
            <a:pPr marL="0" indent="0" algn="just">
              <a:buNone/>
            </a:pPr>
            <a:r>
              <a:rPr lang="en-US" sz="2400" dirty="0"/>
              <a:t>                           Depends on quality of informa</a:t>
            </a:r>
            <a:r>
              <a:rPr lang="en-US" sz="2400"/>
              <a:t>tion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/>
              <a:t>                            Does not generate solutions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/>
              <a:t>. Ishikawa(1985) Slack &amp;Brandon-Jones(2022)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982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8A3262-856F-4E42-1CCA-996F14F21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US" sz="4000">
                <a:solidFill>
                  <a:schemeClr val="bg1"/>
                </a:solidFill>
              </a:rPr>
              <a:t>Fishbone diagram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FFBBB-E56B-905A-DCD7-8A853E628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/>
              <a:t>Main problem-----------sales stagnation(25%below2019 level)</a:t>
            </a:r>
          </a:p>
          <a:p>
            <a:pPr marL="0" indent="0">
              <a:buNone/>
            </a:pPr>
            <a:r>
              <a:rPr lang="en-US" sz="2400"/>
              <a:t>Customers—working from home,   Redundances, Park visitors</a:t>
            </a:r>
          </a:p>
          <a:p>
            <a:pPr marL="0" indent="0">
              <a:buNone/>
            </a:pPr>
            <a:r>
              <a:rPr lang="en-US" sz="2400"/>
              <a:t>Processes---no delivery service, no pre order capability, long waiting</a:t>
            </a:r>
          </a:p>
          <a:p>
            <a:pPr marL="0" indent="0">
              <a:buNone/>
            </a:pPr>
            <a:r>
              <a:rPr lang="en-US" sz="2400"/>
              <a:t>Environment-retail park decline—shop closures</a:t>
            </a:r>
          </a:p>
          <a:p>
            <a:pPr marL="0" indent="0">
              <a:buNone/>
            </a:pPr>
            <a:r>
              <a:rPr lang="en-US" sz="2400"/>
              <a:t>Finance—increased utilities—higher rent—rising insurance  cost</a:t>
            </a:r>
          </a:p>
          <a:p>
            <a:pPr marL="0" indent="0">
              <a:buNone/>
            </a:pPr>
            <a:r>
              <a:rPr lang="en-US" sz="2400"/>
              <a:t>Suppliers—crop failures—organic ingredient price volatility   </a:t>
            </a:r>
          </a:p>
        </p:txBody>
      </p:sp>
    </p:spTree>
    <p:extLst>
      <p:ext uri="{BB962C8B-B14F-4D97-AF65-F5344CB8AC3E}">
        <p14:creationId xmlns:p14="http://schemas.microsoft.com/office/powerpoint/2010/main" val="414153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3489E6-59CA-868F-7D9A-57ED6A44F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</a:rPr>
              <a:t>Key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74F7F-1DA1-9A76-F5E7-9885DE25D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/>
            <a:r>
              <a:rPr lang="en-US" sz="1800">
                <a:solidFill>
                  <a:schemeClr val="tx2"/>
                </a:solidFill>
              </a:rPr>
              <a:t>Sales remain 25% below pre-pandemic levels.</a:t>
            </a:r>
          </a:p>
          <a:p>
            <a:pPr marL="457200" indent="-457200"/>
            <a:r>
              <a:rPr lang="en-US" sz="1800">
                <a:solidFill>
                  <a:schemeClr val="tx2"/>
                </a:solidFill>
              </a:rPr>
              <a:t>External environment changes are reducing customer demand</a:t>
            </a:r>
          </a:p>
          <a:p>
            <a:pPr marL="457200" indent="-457200"/>
            <a:r>
              <a:rPr lang="en-US" sz="1800">
                <a:solidFill>
                  <a:schemeClr val="tx2"/>
                </a:solidFill>
              </a:rPr>
              <a:t>Rising operating costs less profits</a:t>
            </a:r>
          </a:p>
          <a:p>
            <a:pPr marL="457200" indent="-457200"/>
            <a:r>
              <a:rPr lang="en-US" sz="1800">
                <a:solidFill>
                  <a:schemeClr val="tx2"/>
                </a:solidFill>
              </a:rPr>
              <a:t>Lack of delivery and digital ordering limits customer accessibility</a:t>
            </a:r>
          </a:p>
          <a:p>
            <a:pPr marL="457200" indent="-457200"/>
            <a:r>
              <a:rPr lang="en-US" sz="1800">
                <a:solidFill>
                  <a:schemeClr val="tx2"/>
                </a:solidFill>
              </a:rPr>
              <a:t>Economic ,social and technological factors are the most significant influences   (johnson,R,2020)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Downward trend">
            <a:extLst>
              <a:ext uri="{FF2B5EF4-FFF2-40B4-BE49-F238E27FC236}">
                <a16:creationId xmlns:a16="http://schemas.microsoft.com/office/drawing/2014/main" id="{9D3021AB-2552-CC12-E28B-AE5EC8CCAA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24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Thank You For Listening To My Presentation Images">
            <a:extLst>
              <a:ext uri="{FF2B5EF4-FFF2-40B4-BE49-F238E27FC236}">
                <a16:creationId xmlns:a16="http://schemas.microsoft.com/office/drawing/2014/main" id="{0430F52D-E697-E58A-8F08-2E83D56DC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25304"/>
            <a:ext cx="10905066" cy="4607390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129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Basil's Bakery</vt:lpstr>
      <vt:lpstr>Introduction:</vt:lpstr>
      <vt:lpstr>PowerPoint Presentation</vt:lpstr>
      <vt:lpstr>PESTEL Analysis to Basil's Bakery</vt:lpstr>
      <vt:lpstr>Main Problems</vt:lpstr>
      <vt:lpstr>Critique of PESTEL Analysis</vt:lpstr>
      <vt:lpstr>Critique of Cause and Effect(fishbone)</vt:lpstr>
      <vt:lpstr>Fishbone diagram</vt:lpstr>
      <vt:lpstr>Key findings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878</cp:revision>
  <dcterms:created xsi:type="dcterms:W3CDTF">2026-06-10T08:45:51Z</dcterms:created>
  <dcterms:modified xsi:type="dcterms:W3CDTF">2026-06-12T16:17:34Z</dcterms:modified>
</cp:coreProperties>
</file>