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saveSubsetFonts="1" autoCompressPictures="0">
  <p:sldMasterIdLst>
    <p:sldMasterId id="2147483648" r:id="rId1"/>
  </p:sldMasterIdLst>
  <p:notesMasterIdLst>
    <p:notesMasterId r:id="rId4"/>
  </p:notesMasterIdLst>
  <p:sldIdLst>
    <p:sldId id="256" r:id="rId2"/>
    <p:sldId id="257" r:id="rId3"/>
  </p:sldIdLst>
  <p:sldSz cx="30267275" cy="42794238"/>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guide id="3" orient="horz" pos="13479">
          <p15:clr>
            <a:srgbClr val="A4A3A4"/>
          </p15:clr>
        </p15:guide>
        <p15:guide id="4" pos="9533">
          <p15:clr>
            <a:srgbClr val="A4A3A4"/>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8" roundtripDataSignature="AMtx7miMI/NIV/5RzqUbihx8J9pp1LYkX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6" d="100"/>
          <a:sy n="66" d="100"/>
        </p:scale>
        <p:origin x="162" y="-5472"/>
      </p:cViewPr>
      <p:guideLst>
        <p:guide orient="horz" pos="1620"/>
        <p:guide pos="2880"/>
        <p:guide orient="horz" pos="13479"/>
        <p:guide pos="9533"/>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customschemas.google.com/relationships/presentationmetadata" Target="metadata"/><Relationship Id="rId3" Type="http://schemas.openxmlformats.org/officeDocument/2006/relationships/slide" Target="slides/slide2.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11" Type="http://schemas.openxmlformats.org/officeDocument/2006/relationships/theme" Target="theme/theme1.xml"/><Relationship Id="rId10" Type="http://schemas.openxmlformats.org/officeDocument/2006/relationships/viewProps" Target="viewProps.xml"/><Relationship Id="rId4" Type="http://schemas.openxmlformats.org/officeDocument/2006/relationships/notesMaster" Target="notesMasters/notesMaster1.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2216150" y="685800"/>
            <a:ext cx="24257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2216150" y="685800"/>
            <a:ext cx="24257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67" name="Google Shape;67;p2:notes"/>
          <p:cNvSpPr>
            <a:spLocks noGrp="1" noRot="1" noChangeAspect="1"/>
          </p:cNvSpPr>
          <p:nvPr>
            <p:ph type="sldImg" idx="2"/>
          </p:nvPr>
        </p:nvSpPr>
        <p:spPr>
          <a:xfrm>
            <a:off x="2216150" y="685800"/>
            <a:ext cx="24257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9"/>
        <p:cNvGrpSpPr/>
        <p:nvPr/>
      </p:nvGrpSpPr>
      <p:grpSpPr>
        <a:xfrm>
          <a:off x="0" y="0"/>
          <a:ext cx="0" cy="0"/>
          <a:chOff x="0" y="0"/>
          <a:chExt cx="0" cy="0"/>
        </a:xfrm>
      </p:grpSpPr>
      <p:sp>
        <p:nvSpPr>
          <p:cNvPr id="10" name="Google Shape;10;p4"/>
          <p:cNvSpPr txBox="1">
            <a:spLocks noGrp="1"/>
          </p:cNvSpPr>
          <p:nvPr>
            <p:ph type="title"/>
          </p:nvPr>
        </p:nvSpPr>
        <p:spPr>
          <a:xfrm>
            <a:off x="1031749" y="3702636"/>
            <a:ext cx="28203778" cy="4764899"/>
          </a:xfrm>
          <a:prstGeom prst="rect">
            <a:avLst/>
          </a:prstGeom>
          <a:noFill/>
          <a:ln>
            <a:noFill/>
          </a:ln>
        </p:spPr>
        <p:txBody>
          <a:bodyPr spcFirstLastPara="1" wrap="square" lIns="467500" tIns="467500" rIns="467500" bIns="467500"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1" name="Google Shape;11;p4"/>
          <p:cNvSpPr txBox="1">
            <a:spLocks noGrp="1"/>
          </p:cNvSpPr>
          <p:nvPr>
            <p:ph type="body" idx="1"/>
          </p:nvPr>
        </p:nvSpPr>
        <p:spPr>
          <a:xfrm>
            <a:off x="1031749" y="9588663"/>
            <a:ext cx="28203778" cy="28424659"/>
          </a:xfrm>
          <a:prstGeom prst="rect">
            <a:avLst/>
          </a:prstGeom>
          <a:noFill/>
          <a:ln>
            <a:noFill/>
          </a:ln>
        </p:spPr>
        <p:txBody>
          <a:bodyPr spcFirstLastPara="1" wrap="square" lIns="467500" tIns="467500" rIns="467500" bIns="467500"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12" name="Google Shape;12;p4"/>
          <p:cNvSpPr txBox="1">
            <a:spLocks noGrp="1"/>
          </p:cNvSpPr>
          <p:nvPr>
            <p:ph type="sldNum" idx="12"/>
          </p:nvPr>
        </p:nvSpPr>
        <p:spPr>
          <a:xfrm>
            <a:off x="28044424" y="38798254"/>
            <a:ext cx="1816235" cy="3274776"/>
          </a:xfrm>
          <a:prstGeom prst="rect">
            <a:avLst/>
          </a:prstGeom>
          <a:noFill/>
          <a:ln>
            <a:noFill/>
          </a:ln>
        </p:spPr>
        <p:txBody>
          <a:bodyPr spcFirstLastPara="1" wrap="square" lIns="467500" tIns="467500" rIns="467500" bIns="467500" anchor="ctr" anchorCtr="0">
            <a:normAutofit/>
          </a:bodyPr>
          <a:lstStyle>
            <a:lvl1pPr marL="0" lvl="0"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1pPr>
            <a:lvl2pPr marL="0" lvl="1"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2pPr>
            <a:lvl3pPr marL="0" lvl="2"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3pPr>
            <a:lvl4pPr marL="0" lvl="3"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4pPr>
            <a:lvl5pPr marL="0" lvl="4"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5pPr>
            <a:lvl6pPr marL="0" lvl="5"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6pPr>
            <a:lvl7pPr marL="0" lvl="6"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7pPr>
            <a:lvl8pPr marL="0" lvl="7"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8pPr>
            <a:lvl9pPr marL="0" lvl="8"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3"/>
        <p:cNvGrpSpPr/>
        <p:nvPr/>
      </p:nvGrpSpPr>
      <p:grpSpPr>
        <a:xfrm>
          <a:off x="0" y="0"/>
          <a:ext cx="0" cy="0"/>
          <a:chOff x="0" y="0"/>
          <a:chExt cx="0" cy="0"/>
        </a:xfrm>
      </p:grpSpPr>
      <p:sp>
        <p:nvSpPr>
          <p:cNvPr id="14" name="Google Shape;14;p5"/>
          <p:cNvSpPr txBox="1">
            <a:spLocks noGrp="1"/>
          </p:cNvSpPr>
          <p:nvPr>
            <p:ph type="sldNum" idx="12"/>
          </p:nvPr>
        </p:nvSpPr>
        <p:spPr>
          <a:xfrm>
            <a:off x="28044424" y="38798254"/>
            <a:ext cx="1816235" cy="3274776"/>
          </a:xfrm>
          <a:prstGeom prst="rect">
            <a:avLst/>
          </a:prstGeom>
          <a:noFill/>
          <a:ln>
            <a:noFill/>
          </a:ln>
        </p:spPr>
        <p:txBody>
          <a:bodyPr spcFirstLastPara="1" wrap="square" lIns="467500" tIns="467500" rIns="467500" bIns="467500" anchor="ctr" anchorCtr="0">
            <a:normAutofit/>
          </a:bodyPr>
          <a:lstStyle>
            <a:lvl1pPr marL="0" lvl="0"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1pPr>
            <a:lvl2pPr marL="0" lvl="1"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2pPr>
            <a:lvl3pPr marL="0" lvl="2"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3pPr>
            <a:lvl4pPr marL="0" lvl="3"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4pPr>
            <a:lvl5pPr marL="0" lvl="4"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5pPr>
            <a:lvl6pPr marL="0" lvl="5"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6pPr>
            <a:lvl7pPr marL="0" lvl="6"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7pPr>
            <a:lvl8pPr marL="0" lvl="7"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8pPr>
            <a:lvl9pPr marL="0" lvl="8"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6"/>
          <p:cNvSpPr txBox="1">
            <a:spLocks noGrp="1"/>
          </p:cNvSpPr>
          <p:nvPr>
            <p:ph type="ctrTitle"/>
          </p:nvPr>
        </p:nvSpPr>
        <p:spPr>
          <a:xfrm>
            <a:off x="1031775" y="6194910"/>
            <a:ext cx="28203778" cy="17077759"/>
          </a:xfrm>
          <a:prstGeom prst="rect">
            <a:avLst/>
          </a:prstGeom>
          <a:noFill/>
          <a:ln>
            <a:noFill/>
          </a:ln>
        </p:spPr>
        <p:txBody>
          <a:bodyPr spcFirstLastPara="1" wrap="square" lIns="467500" tIns="467500" rIns="467500" bIns="467500" anchor="b" anchorCtr="0">
            <a:normAutofit/>
          </a:bodyPr>
          <a:lstStyle>
            <a:lvl1pPr lvl="0" algn="ctr">
              <a:lnSpc>
                <a:spcPct val="100000"/>
              </a:lnSpc>
              <a:spcBef>
                <a:spcPts val="0"/>
              </a:spcBef>
              <a:spcAft>
                <a:spcPts val="0"/>
              </a:spcAft>
              <a:buSzPts val="5200"/>
              <a:buNone/>
              <a:defRPr sz="26600"/>
            </a:lvl1pPr>
            <a:lvl2pPr lvl="1" algn="ctr">
              <a:lnSpc>
                <a:spcPct val="100000"/>
              </a:lnSpc>
              <a:spcBef>
                <a:spcPts val="0"/>
              </a:spcBef>
              <a:spcAft>
                <a:spcPts val="0"/>
              </a:spcAft>
              <a:buSzPts val="5200"/>
              <a:buNone/>
              <a:defRPr sz="26600"/>
            </a:lvl2pPr>
            <a:lvl3pPr lvl="2" algn="ctr">
              <a:lnSpc>
                <a:spcPct val="100000"/>
              </a:lnSpc>
              <a:spcBef>
                <a:spcPts val="0"/>
              </a:spcBef>
              <a:spcAft>
                <a:spcPts val="0"/>
              </a:spcAft>
              <a:buSzPts val="5200"/>
              <a:buNone/>
              <a:defRPr sz="26600"/>
            </a:lvl3pPr>
            <a:lvl4pPr lvl="3" algn="ctr">
              <a:lnSpc>
                <a:spcPct val="100000"/>
              </a:lnSpc>
              <a:spcBef>
                <a:spcPts val="0"/>
              </a:spcBef>
              <a:spcAft>
                <a:spcPts val="0"/>
              </a:spcAft>
              <a:buSzPts val="5200"/>
              <a:buNone/>
              <a:defRPr sz="26600"/>
            </a:lvl4pPr>
            <a:lvl5pPr lvl="4" algn="ctr">
              <a:lnSpc>
                <a:spcPct val="100000"/>
              </a:lnSpc>
              <a:spcBef>
                <a:spcPts val="0"/>
              </a:spcBef>
              <a:spcAft>
                <a:spcPts val="0"/>
              </a:spcAft>
              <a:buSzPts val="5200"/>
              <a:buNone/>
              <a:defRPr sz="26600"/>
            </a:lvl5pPr>
            <a:lvl6pPr lvl="5" algn="ctr">
              <a:lnSpc>
                <a:spcPct val="100000"/>
              </a:lnSpc>
              <a:spcBef>
                <a:spcPts val="0"/>
              </a:spcBef>
              <a:spcAft>
                <a:spcPts val="0"/>
              </a:spcAft>
              <a:buSzPts val="5200"/>
              <a:buNone/>
              <a:defRPr sz="26600"/>
            </a:lvl6pPr>
            <a:lvl7pPr lvl="6" algn="ctr">
              <a:lnSpc>
                <a:spcPct val="100000"/>
              </a:lnSpc>
              <a:spcBef>
                <a:spcPts val="0"/>
              </a:spcBef>
              <a:spcAft>
                <a:spcPts val="0"/>
              </a:spcAft>
              <a:buSzPts val="5200"/>
              <a:buNone/>
              <a:defRPr sz="26600"/>
            </a:lvl7pPr>
            <a:lvl8pPr lvl="7" algn="ctr">
              <a:lnSpc>
                <a:spcPct val="100000"/>
              </a:lnSpc>
              <a:spcBef>
                <a:spcPts val="0"/>
              </a:spcBef>
              <a:spcAft>
                <a:spcPts val="0"/>
              </a:spcAft>
              <a:buSzPts val="5200"/>
              <a:buNone/>
              <a:defRPr sz="26600"/>
            </a:lvl8pPr>
            <a:lvl9pPr lvl="8" algn="ctr">
              <a:lnSpc>
                <a:spcPct val="100000"/>
              </a:lnSpc>
              <a:spcBef>
                <a:spcPts val="0"/>
              </a:spcBef>
              <a:spcAft>
                <a:spcPts val="0"/>
              </a:spcAft>
              <a:buSzPts val="5200"/>
              <a:buNone/>
              <a:defRPr sz="26600"/>
            </a:lvl9pPr>
          </a:lstStyle>
          <a:p>
            <a:endParaRPr/>
          </a:p>
        </p:txBody>
      </p:sp>
      <p:sp>
        <p:nvSpPr>
          <p:cNvPr id="17" name="Google Shape;17;p6"/>
          <p:cNvSpPr txBox="1">
            <a:spLocks noGrp="1"/>
          </p:cNvSpPr>
          <p:nvPr>
            <p:ph type="subTitle" idx="1"/>
          </p:nvPr>
        </p:nvSpPr>
        <p:spPr>
          <a:xfrm>
            <a:off x="1031749" y="23580095"/>
            <a:ext cx="28203778" cy="6594481"/>
          </a:xfrm>
          <a:prstGeom prst="rect">
            <a:avLst/>
          </a:prstGeom>
          <a:noFill/>
          <a:ln>
            <a:noFill/>
          </a:ln>
        </p:spPr>
        <p:txBody>
          <a:bodyPr spcFirstLastPara="1" wrap="square" lIns="467500" tIns="467500" rIns="467500" bIns="467500" anchor="t" anchorCtr="0">
            <a:normAutofit/>
          </a:bodyPr>
          <a:lstStyle>
            <a:lvl1pPr lvl="0" algn="ctr">
              <a:lnSpc>
                <a:spcPct val="100000"/>
              </a:lnSpc>
              <a:spcBef>
                <a:spcPts val="0"/>
              </a:spcBef>
              <a:spcAft>
                <a:spcPts val="0"/>
              </a:spcAft>
              <a:buSzPts val="2800"/>
              <a:buNone/>
              <a:defRPr sz="14300"/>
            </a:lvl1pPr>
            <a:lvl2pPr lvl="1" algn="ctr">
              <a:lnSpc>
                <a:spcPct val="100000"/>
              </a:lnSpc>
              <a:spcBef>
                <a:spcPts val="0"/>
              </a:spcBef>
              <a:spcAft>
                <a:spcPts val="0"/>
              </a:spcAft>
              <a:buSzPts val="2800"/>
              <a:buNone/>
              <a:defRPr sz="14300"/>
            </a:lvl2pPr>
            <a:lvl3pPr lvl="2" algn="ctr">
              <a:lnSpc>
                <a:spcPct val="100000"/>
              </a:lnSpc>
              <a:spcBef>
                <a:spcPts val="0"/>
              </a:spcBef>
              <a:spcAft>
                <a:spcPts val="0"/>
              </a:spcAft>
              <a:buSzPts val="2800"/>
              <a:buNone/>
              <a:defRPr sz="14300"/>
            </a:lvl3pPr>
            <a:lvl4pPr lvl="3" algn="ctr">
              <a:lnSpc>
                <a:spcPct val="100000"/>
              </a:lnSpc>
              <a:spcBef>
                <a:spcPts val="0"/>
              </a:spcBef>
              <a:spcAft>
                <a:spcPts val="0"/>
              </a:spcAft>
              <a:buSzPts val="2800"/>
              <a:buNone/>
              <a:defRPr sz="14300"/>
            </a:lvl4pPr>
            <a:lvl5pPr lvl="4" algn="ctr">
              <a:lnSpc>
                <a:spcPct val="100000"/>
              </a:lnSpc>
              <a:spcBef>
                <a:spcPts val="0"/>
              </a:spcBef>
              <a:spcAft>
                <a:spcPts val="0"/>
              </a:spcAft>
              <a:buSzPts val="2800"/>
              <a:buNone/>
              <a:defRPr sz="14300"/>
            </a:lvl5pPr>
            <a:lvl6pPr lvl="5" algn="ctr">
              <a:lnSpc>
                <a:spcPct val="100000"/>
              </a:lnSpc>
              <a:spcBef>
                <a:spcPts val="0"/>
              </a:spcBef>
              <a:spcAft>
                <a:spcPts val="0"/>
              </a:spcAft>
              <a:buSzPts val="2800"/>
              <a:buNone/>
              <a:defRPr sz="14300"/>
            </a:lvl6pPr>
            <a:lvl7pPr lvl="6" algn="ctr">
              <a:lnSpc>
                <a:spcPct val="100000"/>
              </a:lnSpc>
              <a:spcBef>
                <a:spcPts val="0"/>
              </a:spcBef>
              <a:spcAft>
                <a:spcPts val="0"/>
              </a:spcAft>
              <a:buSzPts val="2800"/>
              <a:buNone/>
              <a:defRPr sz="14300"/>
            </a:lvl7pPr>
            <a:lvl8pPr lvl="7" algn="ctr">
              <a:lnSpc>
                <a:spcPct val="100000"/>
              </a:lnSpc>
              <a:spcBef>
                <a:spcPts val="0"/>
              </a:spcBef>
              <a:spcAft>
                <a:spcPts val="0"/>
              </a:spcAft>
              <a:buSzPts val="2800"/>
              <a:buNone/>
              <a:defRPr sz="14300"/>
            </a:lvl8pPr>
            <a:lvl9pPr lvl="8" algn="ctr">
              <a:lnSpc>
                <a:spcPct val="100000"/>
              </a:lnSpc>
              <a:spcBef>
                <a:spcPts val="0"/>
              </a:spcBef>
              <a:spcAft>
                <a:spcPts val="0"/>
              </a:spcAft>
              <a:buSzPts val="2800"/>
              <a:buNone/>
              <a:defRPr sz="14300"/>
            </a:lvl9pPr>
          </a:lstStyle>
          <a:p>
            <a:endParaRPr/>
          </a:p>
        </p:txBody>
      </p:sp>
      <p:sp>
        <p:nvSpPr>
          <p:cNvPr id="18" name="Google Shape;18;p6"/>
          <p:cNvSpPr txBox="1">
            <a:spLocks noGrp="1"/>
          </p:cNvSpPr>
          <p:nvPr>
            <p:ph type="sldNum" idx="12"/>
          </p:nvPr>
        </p:nvSpPr>
        <p:spPr>
          <a:xfrm>
            <a:off x="28044424" y="38798254"/>
            <a:ext cx="1816235" cy="3274776"/>
          </a:xfrm>
          <a:prstGeom prst="rect">
            <a:avLst/>
          </a:prstGeom>
          <a:noFill/>
          <a:ln>
            <a:noFill/>
          </a:ln>
        </p:spPr>
        <p:txBody>
          <a:bodyPr spcFirstLastPara="1" wrap="square" lIns="467500" tIns="467500" rIns="467500" bIns="467500" anchor="ctr" anchorCtr="0">
            <a:normAutofit/>
          </a:bodyPr>
          <a:lstStyle>
            <a:lvl1pPr marL="0" lvl="0"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1pPr>
            <a:lvl2pPr marL="0" lvl="1"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2pPr>
            <a:lvl3pPr marL="0" lvl="2"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3pPr>
            <a:lvl4pPr marL="0" lvl="3"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4pPr>
            <a:lvl5pPr marL="0" lvl="4"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5pPr>
            <a:lvl6pPr marL="0" lvl="5"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6pPr>
            <a:lvl7pPr marL="0" lvl="6"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7pPr>
            <a:lvl8pPr marL="0" lvl="7"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8pPr>
            <a:lvl9pPr marL="0" lvl="8"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sp>
        <p:nvSpPr>
          <p:cNvPr id="20" name="Google Shape;20;p7"/>
          <p:cNvSpPr txBox="1">
            <a:spLocks noGrp="1"/>
          </p:cNvSpPr>
          <p:nvPr>
            <p:ph type="title"/>
          </p:nvPr>
        </p:nvSpPr>
        <p:spPr>
          <a:xfrm>
            <a:off x="1031749" y="17895205"/>
            <a:ext cx="28203778" cy="7003828"/>
          </a:xfrm>
          <a:prstGeom prst="rect">
            <a:avLst/>
          </a:prstGeom>
          <a:noFill/>
          <a:ln>
            <a:noFill/>
          </a:ln>
        </p:spPr>
        <p:txBody>
          <a:bodyPr spcFirstLastPara="1" wrap="square" lIns="467500" tIns="467500" rIns="467500" bIns="467500" anchor="ctr" anchorCtr="0">
            <a:normAutofit/>
          </a:bodyPr>
          <a:lstStyle>
            <a:lvl1pPr lvl="0" algn="ctr">
              <a:lnSpc>
                <a:spcPct val="100000"/>
              </a:lnSpc>
              <a:spcBef>
                <a:spcPts val="0"/>
              </a:spcBef>
              <a:spcAft>
                <a:spcPts val="0"/>
              </a:spcAft>
              <a:buSzPts val="3600"/>
              <a:buNone/>
              <a:defRPr sz="18400"/>
            </a:lvl1pPr>
            <a:lvl2pPr lvl="1" algn="ctr">
              <a:lnSpc>
                <a:spcPct val="100000"/>
              </a:lnSpc>
              <a:spcBef>
                <a:spcPts val="0"/>
              </a:spcBef>
              <a:spcAft>
                <a:spcPts val="0"/>
              </a:spcAft>
              <a:buSzPts val="3600"/>
              <a:buNone/>
              <a:defRPr sz="18400"/>
            </a:lvl2pPr>
            <a:lvl3pPr lvl="2" algn="ctr">
              <a:lnSpc>
                <a:spcPct val="100000"/>
              </a:lnSpc>
              <a:spcBef>
                <a:spcPts val="0"/>
              </a:spcBef>
              <a:spcAft>
                <a:spcPts val="0"/>
              </a:spcAft>
              <a:buSzPts val="3600"/>
              <a:buNone/>
              <a:defRPr sz="18400"/>
            </a:lvl3pPr>
            <a:lvl4pPr lvl="3" algn="ctr">
              <a:lnSpc>
                <a:spcPct val="100000"/>
              </a:lnSpc>
              <a:spcBef>
                <a:spcPts val="0"/>
              </a:spcBef>
              <a:spcAft>
                <a:spcPts val="0"/>
              </a:spcAft>
              <a:buSzPts val="3600"/>
              <a:buNone/>
              <a:defRPr sz="18400"/>
            </a:lvl4pPr>
            <a:lvl5pPr lvl="4" algn="ctr">
              <a:lnSpc>
                <a:spcPct val="100000"/>
              </a:lnSpc>
              <a:spcBef>
                <a:spcPts val="0"/>
              </a:spcBef>
              <a:spcAft>
                <a:spcPts val="0"/>
              </a:spcAft>
              <a:buSzPts val="3600"/>
              <a:buNone/>
              <a:defRPr sz="18400"/>
            </a:lvl5pPr>
            <a:lvl6pPr lvl="5" algn="ctr">
              <a:lnSpc>
                <a:spcPct val="100000"/>
              </a:lnSpc>
              <a:spcBef>
                <a:spcPts val="0"/>
              </a:spcBef>
              <a:spcAft>
                <a:spcPts val="0"/>
              </a:spcAft>
              <a:buSzPts val="3600"/>
              <a:buNone/>
              <a:defRPr sz="18400"/>
            </a:lvl6pPr>
            <a:lvl7pPr lvl="6" algn="ctr">
              <a:lnSpc>
                <a:spcPct val="100000"/>
              </a:lnSpc>
              <a:spcBef>
                <a:spcPts val="0"/>
              </a:spcBef>
              <a:spcAft>
                <a:spcPts val="0"/>
              </a:spcAft>
              <a:buSzPts val="3600"/>
              <a:buNone/>
              <a:defRPr sz="18400"/>
            </a:lvl7pPr>
            <a:lvl8pPr lvl="7" algn="ctr">
              <a:lnSpc>
                <a:spcPct val="100000"/>
              </a:lnSpc>
              <a:spcBef>
                <a:spcPts val="0"/>
              </a:spcBef>
              <a:spcAft>
                <a:spcPts val="0"/>
              </a:spcAft>
              <a:buSzPts val="3600"/>
              <a:buNone/>
              <a:defRPr sz="18400"/>
            </a:lvl8pPr>
            <a:lvl9pPr lvl="8" algn="ctr">
              <a:lnSpc>
                <a:spcPct val="100000"/>
              </a:lnSpc>
              <a:spcBef>
                <a:spcPts val="0"/>
              </a:spcBef>
              <a:spcAft>
                <a:spcPts val="0"/>
              </a:spcAft>
              <a:buSzPts val="3600"/>
              <a:buNone/>
              <a:defRPr sz="18400"/>
            </a:lvl9pPr>
          </a:lstStyle>
          <a:p>
            <a:endParaRPr/>
          </a:p>
        </p:txBody>
      </p:sp>
      <p:sp>
        <p:nvSpPr>
          <p:cNvPr id="21" name="Google Shape;21;p7"/>
          <p:cNvSpPr txBox="1">
            <a:spLocks noGrp="1"/>
          </p:cNvSpPr>
          <p:nvPr>
            <p:ph type="sldNum" idx="12"/>
          </p:nvPr>
        </p:nvSpPr>
        <p:spPr>
          <a:xfrm>
            <a:off x="28044424" y="38798254"/>
            <a:ext cx="1816235" cy="3274776"/>
          </a:xfrm>
          <a:prstGeom prst="rect">
            <a:avLst/>
          </a:prstGeom>
          <a:noFill/>
          <a:ln>
            <a:noFill/>
          </a:ln>
        </p:spPr>
        <p:txBody>
          <a:bodyPr spcFirstLastPara="1" wrap="square" lIns="467500" tIns="467500" rIns="467500" bIns="467500" anchor="ctr" anchorCtr="0">
            <a:normAutofit/>
          </a:bodyPr>
          <a:lstStyle>
            <a:lvl1pPr marL="0" lvl="0"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1pPr>
            <a:lvl2pPr marL="0" lvl="1"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2pPr>
            <a:lvl3pPr marL="0" lvl="2"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3pPr>
            <a:lvl4pPr marL="0" lvl="3"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4pPr>
            <a:lvl5pPr marL="0" lvl="4"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5pPr>
            <a:lvl6pPr marL="0" lvl="5"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6pPr>
            <a:lvl7pPr marL="0" lvl="6"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7pPr>
            <a:lvl8pPr marL="0" lvl="7"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8pPr>
            <a:lvl9pPr marL="0" lvl="8"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2"/>
        <p:cNvGrpSpPr/>
        <p:nvPr/>
      </p:nvGrpSpPr>
      <p:grpSpPr>
        <a:xfrm>
          <a:off x="0" y="0"/>
          <a:ext cx="0" cy="0"/>
          <a:chOff x="0" y="0"/>
          <a:chExt cx="0" cy="0"/>
        </a:xfrm>
      </p:grpSpPr>
      <p:sp>
        <p:nvSpPr>
          <p:cNvPr id="23" name="Google Shape;23;p8"/>
          <p:cNvSpPr txBox="1">
            <a:spLocks noGrp="1"/>
          </p:cNvSpPr>
          <p:nvPr>
            <p:ph type="title"/>
          </p:nvPr>
        </p:nvSpPr>
        <p:spPr>
          <a:xfrm>
            <a:off x="1031749" y="3702636"/>
            <a:ext cx="28203778" cy="4764899"/>
          </a:xfrm>
          <a:prstGeom prst="rect">
            <a:avLst/>
          </a:prstGeom>
          <a:noFill/>
          <a:ln>
            <a:noFill/>
          </a:ln>
        </p:spPr>
        <p:txBody>
          <a:bodyPr spcFirstLastPara="1" wrap="square" lIns="467500" tIns="467500" rIns="467500" bIns="467500"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4" name="Google Shape;24;p8"/>
          <p:cNvSpPr txBox="1">
            <a:spLocks noGrp="1"/>
          </p:cNvSpPr>
          <p:nvPr>
            <p:ph type="body" idx="1"/>
          </p:nvPr>
        </p:nvSpPr>
        <p:spPr>
          <a:xfrm>
            <a:off x="1031749" y="9588663"/>
            <a:ext cx="13239947" cy="28424659"/>
          </a:xfrm>
          <a:prstGeom prst="rect">
            <a:avLst/>
          </a:prstGeom>
          <a:noFill/>
          <a:ln>
            <a:noFill/>
          </a:ln>
        </p:spPr>
        <p:txBody>
          <a:bodyPr spcFirstLastPara="1" wrap="square" lIns="467500" tIns="467500" rIns="467500" bIns="467500" anchor="t" anchorCtr="0">
            <a:normAutofit/>
          </a:bodyPr>
          <a:lstStyle>
            <a:lvl1pPr marL="457200" lvl="0" indent="-317500" algn="l">
              <a:lnSpc>
                <a:spcPct val="115000"/>
              </a:lnSpc>
              <a:spcBef>
                <a:spcPts val="0"/>
              </a:spcBef>
              <a:spcAft>
                <a:spcPts val="0"/>
              </a:spcAft>
              <a:buSzPts val="1400"/>
              <a:buChar char="●"/>
              <a:defRPr sz="7200"/>
            </a:lvl1pPr>
            <a:lvl2pPr marL="914400" lvl="1" indent="-304800" algn="l">
              <a:lnSpc>
                <a:spcPct val="115000"/>
              </a:lnSpc>
              <a:spcBef>
                <a:spcPts val="0"/>
              </a:spcBef>
              <a:spcAft>
                <a:spcPts val="0"/>
              </a:spcAft>
              <a:buSzPts val="1200"/>
              <a:buChar char="○"/>
              <a:defRPr sz="6100"/>
            </a:lvl2pPr>
            <a:lvl3pPr marL="1371600" lvl="2" indent="-304800" algn="l">
              <a:lnSpc>
                <a:spcPct val="115000"/>
              </a:lnSpc>
              <a:spcBef>
                <a:spcPts val="0"/>
              </a:spcBef>
              <a:spcAft>
                <a:spcPts val="0"/>
              </a:spcAft>
              <a:buSzPts val="1200"/>
              <a:buChar char="■"/>
              <a:defRPr sz="6100"/>
            </a:lvl3pPr>
            <a:lvl4pPr marL="1828800" lvl="3" indent="-304800" algn="l">
              <a:lnSpc>
                <a:spcPct val="115000"/>
              </a:lnSpc>
              <a:spcBef>
                <a:spcPts val="0"/>
              </a:spcBef>
              <a:spcAft>
                <a:spcPts val="0"/>
              </a:spcAft>
              <a:buSzPts val="1200"/>
              <a:buChar char="●"/>
              <a:defRPr sz="6100"/>
            </a:lvl4pPr>
            <a:lvl5pPr marL="2286000" lvl="4" indent="-304800" algn="l">
              <a:lnSpc>
                <a:spcPct val="115000"/>
              </a:lnSpc>
              <a:spcBef>
                <a:spcPts val="0"/>
              </a:spcBef>
              <a:spcAft>
                <a:spcPts val="0"/>
              </a:spcAft>
              <a:buSzPts val="1200"/>
              <a:buChar char="○"/>
              <a:defRPr sz="6100"/>
            </a:lvl5pPr>
            <a:lvl6pPr marL="2743200" lvl="5" indent="-304800" algn="l">
              <a:lnSpc>
                <a:spcPct val="115000"/>
              </a:lnSpc>
              <a:spcBef>
                <a:spcPts val="0"/>
              </a:spcBef>
              <a:spcAft>
                <a:spcPts val="0"/>
              </a:spcAft>
              <a:buSzPts val="1200"/>
              <a:buChar char="■"/>
              <a:defRPr sz="6100"/>
            </a:lvl6pPr>
            <a:lvl7pPr marL="3200400" lvl="6" indent="-304800" algn="l">
              <a:lnSpc>
                <a:spcPct val="115000"/>
              </a:lnSpc>
              <a:spcBef>
                <a:spcPts val="0"/>
              </a:spcBef>
              <a:spcAft>
                <a:spcPts val="0"/>
              </a:spcAft>
              <a:buSzPts val="1200"/>
              <a:buChar char="●"/>
              <a:defRPr sz="6100"/>
            </a:lvl7pPr>
            <a:lvl8pPr marL="3657600" lvl="7" indent="-304800" algn="l">
              <a:lnSpc>
                <a:spcPct val="115000"/>
              </a:lnSpc>
              <a:spcBef>
                <a:spcPts val="0"/>
              </a:spcBef>
              <a:spcAft>
                <a:spcPts val="0"/>
              </a:spcAft>
              <a:buSzPts val="1200"/>
              <a:buChar char="○"/>
              <a:defRPr sz="6100"/>
            </a:lvl8pPr>
            <a:lvl9pPr marL="4114800" lvl="8" indent="-304800" algn="l">
              <a:lnSpc>
                <a:spcPct val="115000"/>
              </a:lnSpc>
              <a:spcBef>
                <a:spcPts val="0"/>
              </a:spcBef>
              <a:spcAft>
                <a:spcPts val="0"/>
              </a:spcAft>
              <a:buSzPts val="1200"/>
              <a:buChar char="■"/>
              <a:defRPr sz="6100"/>
            </a:lvl9pPr>
          </a:lstStyle>
          <a:p>
            <a:endParaRPr/>
          </a:p>
        </p:txBody>
      </p:sp>
      <p:sp>
        <p:nvSpPr>
          <p:cNvPr id="25" name="Google Shape;25;p8"/>
          <p:cNvSpPr txBox="1">
            <a:spLocks noGrp="1"/>
          </p:cNvSpPr>
          <p:nvPr>
            <p:ph type="body" idx="2"/>
          </p:nvPr>
        </p:nvSpPr>
        <p:spPr>
          <a:xfrm>
            <a:off x="15995579" y="9588663"/>
            <a:ext cx="13239947" cy="28424659"/>
          </a:xfrm>
          <a:prstGeom prst="rect">
            <a:avLst/>
          </a:prstGeom>
          <a:noFill/>
          <a:ln>
            <a:noFill/>
          </a:ln>
        </p:spPr>
        <p:txBody>
          <a:bodyPr spcFirstLastPara="1" wrap="square" lIns="467500" tIns="467500" rIns="467500" bIns="467500" anchor="t" anchorCtr="0">
            <a:normAutofit/>
          </a:bodyPr>
          <a:lstStyle>
            <a:lvl1pPr marL="457200" lvl="0" indent="-317500" algn="l">
              <a:lnSpc>
                <a:spcPct val="115000"/>
              </a:lnSpc>
              <a:spcBef>
                <a:spcPts val="0"/>
              </a:spcBef>
              <a:spcAft>
                <a:spcPts val="0"/>
              </a:spcAft>
              <a:buSzPts val="1400"/>
              <a:buChar char="●"/>
              <a:defRPr sz="7200"/>
            </a:lvl1pPr>
            <a:lvl2pPr marL="914400" lvl="1" indent="-304800" algn="l">
              <a:lnSpc>
                <a:spcPct val="115000"/>
              </a:lnSpc>
              <a:spcBef>
                <a:spcPts val="0"/>
              </a:spcBef>
              <a:spcAft>
                <a:spcPts val="0"/>
              </a:spcAft>
              <a:buSzPts val="1200"/>
              <a:buChar char="○"/>
              <a:defRPr sz="6100"/>
            </a:lvl2pPr>
            <a:lvl3pPr marL="1371600" lvl="2" indent="-304800" algn="l">
              <a:lnSpc>
                <a:spcPct val="115000"/>
              </a:lnSpc>
              <a:spcBef>
                <a:spcPts val="0"/>
              </a:spcBef>
              <a:spcAft>
                <a:spcPts val="0"/>
              </a:spcAft>
              <a:buSzPts val="1200"/>
              <a:buChar char="■"/>
              <a:defRPr sz="6100"/>
            </a:lvl3pPr>
            <a:lvl4pPr marL="1828800" lvl="3" indent="-304800" algn="l">
              <a:lnSpc>
                <a:spcPct val="115000"/>
              </a:lnSpc>
              <a:spcBef>
                <a:spcPts val="0"/>
              </a:spcBef>
              <a:spcAft>
                <a:spcPts val="0"/>
              </a:spcAft>
              <a:buSzPts val="1200"/>
              <a:buChar char="●"/>
              <a:defRPr sz="6100"/>
            </a:lvl4pPr>
            <a:lvl5pPr marL="2286000" lvl="4" indent="-304800" algn="l">
              <a:lnSpc>
                <a:spcPct val="115000"/>
              </a:lnSpc>
              <a:spcBef>
                <a:spcPts val="0"/>
              </a:spcBef>
              <a:spcAft>
                <a:spcPts val="0"/>
              </a:spcAft>
              <a:buSzPts val="1200"/>
              <a:buChar char="○"/>
              <a:defRPr sz="6100"/>
            </a:lvl5pPr>
            <a:lvl6pPr marL="2743200" lvl="5" indent="-304800" algn="l">
              <a:lnSpc>
                <a:spcPct val="115000"/>
              </a:lnSpc>
              <a:spcBef>
                <a:spcPts val="0"/>
              </a:spcBef>
              <a:spcAft>
                <a:spcPts val="0"/>
              </a:spcAft>
              <a:buSzPts val="1200"/>
              <a:buChar char="■"/>
              <a:defRPr sz="6100"/>
            </a:lvl6pPr>
            <a:lvl7pPr marL="3200400" lvl="6" indent="-304800" algn="l">
              <a:lnSpc>
                <a:spcPct val="115000"/>
              </a:lnSpc>
              <a:spcBef>
                <a:spcPts val="0"/>
              </a:spcBef>
              <a:spcAft>
                <a:spcPts val="0"/>
              </a:spcAft>
              <a:buSzPts val="1200"/>
              <a:buChar char="●"/>
              <a:defRPr sz="6100"/>
            </a:lvl7pPr>
            <a:lvl8pPr marL="3657600" lvl="7" indent="-304800" algn="l">
              <a:lnSpc>
                <a:spcPct val="115000"/>
              </a:lnSpc>
              <a:spcBef>
                <a:spcPts val="0"/>
              </a:spcBef>
              <a:spcAft>
                <a:spcPts val="0"/>
              </a:spcAft>
              <a:buSzPts val="1200"/>
              <a:buChar char="○"/>
              <a:defRPr sz="6100"/>
            </a:lvl8pPr>
            <a:lvl9pPr marL="4114800" lvl="8" indent="-304800" algn="l">
              <a:lnSpc>
                <a:spcPct val="115000"/>
              </a:lnSpc>
              <a:spcBef>
                <a:spcPts val="0"/>
              </a:spcBef>
              <a:spcAft>
                <a:spcPts val="0"/>
              </a:spcAft>
              <a:buSzPts val="1200"/>
              <a:buChar char="■"/>
              <a:defRPr sz="6100"/>
            </a:lvl9pPr>
          </a:lstStyle>
          <a:p>
            <a:endParaRPr/>
          </a:p>
        </p:txBody>
      </p:sp>
      <p:sp>
        <p:nvSpPr>
          <p:cNvPr id="26" name="Google Shape;26;p8"/>
          <p:cNvSpPr txBox="1">
            <a:spLocks noGrp="1"/>
          </p:cNvSpPr>
          <p:nvPr>
            <p:ph type="sldNum" idx="12"/>
          </p:nvPr>
        </p:nvSpPr>
        <p:spPr>
          <a:xfrm>
            <a:off x="28044424" y="38798254"/>
            <a:ext cx="1816235" cy="3274776"/>
          </a:xfrm>
          <a:prstGeom prst="rect">
            <a:avLst/>
          </a:prstGeom>
          <a:noFill/>
          <a:ln>
            <a:noFill/>
          </a:ln>
        </p:spPr>
        <p:txBody>
          <a:bodyPr spcFirstLastPara="1" wrap="square" lIns="467500" tIns="467500" rIns="467500" bIns="467500" anchor="ctr" anchorCtr="0">
            <a:normAutofit/>
          </a:bodyPr>
          <a:lstStyle>
            <a:lvl1pPr marL="0" lvl="0"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1pPr>
            <a:lvl2pPr marL="0" lvl="1"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2pPr>
            <a:lvl3pPr marL="0" lvl="2"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3pPr>
            <a:lvl4pPr marL="0" lvl="3"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4pPr>
            <a:lvl5pPr marL="0" lvl="4"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5pPr>
            <a:lvl6pPr marL="0" lvl="5"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6pPr>
            <a:lvl7pPr marL="0" lvl="6"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7pPr>
            <a:lvl8pPr marL="0" lvl="7"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8pPr>
            <a:lvl9pPr marL="0" lvl="8"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7"/>
        <p:cNvGrpSpPr/>
        <p:nvPr/>
      </p:nvGrpSpPr>
      <p:grpSpPr>
        <a:xfrm>
          <a:off x="0" y="0"/>
          <a:ext cx="0" cy="0"/>
          <a:chOff x="0" y="0"/>
          <a:chExt cx="0" cy="0"/>
        </a:xfrm>
      </p:grpSpPr>
      <p:sp>
        <p:nvSpPr>
          <p:cNvPr id="28" name="Google Shape;28;p9"/>
          <p:cNvSpPr txBox="1">
            <a:spLocks noGrp="1"/>
          </p:cNvSpPr>
          <p:nvPr>
            <p:ph type="title"/>
          </p:nvPr>
        </p:nvSpPr>
        <p:spPr>
          <a:xfrm>
            <a:off x="1031749" y="3702636"/>
            <a:ext cx="28203778" cy="4764899"/>
          </a:xfrm>
          <a:prstGeom prst="rect">
            <a:avLst/>
          </a:prstGeom>
          <a:noFill/>
          <a:ln>
            <a:noFill/>
          </a:ln>
        </p:spPr>
        <p:txBody>
          <a:bodyPr spcFirstLastPara="1" wrap="square" lIns="467500" tIns="467500" rIns="467500" bIns="467500"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9" name="Google Shape;29;p9"/>
          <p:cNvSpPr txBox="1">
            <a:spLocks noGrp="1"/>
          </p:cNvSpPr>
          <p:nvPr>
            <p:ph type="sldNum" idx="12"/>
          </p:nvPr>
        </p:nvSpPr>
        <p:spPr>
          <a:xfrm>
            <a:off x="28044424" y="38798254"/>
            <a:ext cx="1816235" cy="3274776"/>
          </a:xfrm>
          <a:prstGeom prst="rect">
            <a:avLst/>
          </a:prstGeom>
          <a:noFill/>
          <a:ln>
            <a:noFill/>
          </a:ln>
        </p:spPr>
        <p:txBody>
          <a:bodyPr spcFirstLastPara="1" wrap="square" lIns="467500" tIns="467500" rIns="467500" bIns="467500" anchor="ctr" anchorCtr="0">
            <a:normAutofit/>
          </a:bodyPr>
          <a:lstStyle>
            <a:lvl1pPr marL="0" lvl="0"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1pPr>
            <a:lvl2pPr marL="0" lvl="1"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2pPr>
            <a:lvl3pPr marL="0" lvl="2"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3pPr>
            <a:lvl4pPr marL="0" lvl="3"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4pPr>
            <a:lvl5pPr marL="0" lvl="4"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5pPr>
            <a:lvl6pPr marL="0" lvl="5"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6pPr>
            <a:lvl7pPr marL="0" lvl="6"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7pPr>
            <a:lvl8pPr marL="0" lvl="7"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8pPr>
            <a:lvl9pPr marL="0" lvl="8"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0"/>
        <p:cNvGrpSpPr/>
        <p:nvPr/>
      </p:nvGrpSpPr>
      <p:grpSpPr>
        <a:xfrm>
          <a:off x="0" y="0"/>
          <a:ext cx="0" cy="0"/>
          <a:chOff x="0" y="0"/>
          <a:chExt cx="0" cy="0"/>
        </a:xfrm>
      </p:grpSpPr>
      <p:sp>
        <p:nvSpPr>
          <p:cNvPr id="31" name="Google Shape;31;p10"/>
          <p:cNvSpPr txBox="1">
            <a:spLocks noGrp="1"/>
          </p:cNvSpPr>
          <p:nvPr>
            <p:ph type="title"/>
          </p:nvPr>
        </p:nvSpPr>
        <p:spPr>
          <a:xfrm>
            <a:off x="1031749" y="4622626"/>
            <a:ext cx="9294675" cy="6287471"/>
          </a:xfrm>
          <a:prstGeom prst="rect">
            <a:avLst/>
          </a:prstGeom>
          <a:noFill/>
          <a:ln>
            <a:noFill/>
          </a:ln>
        </p:spPr>
        <p:txBody>
          <a:bodyPr spcFirstLastPara="1" wrap="square" lIns="467500" tIns="467500" rIns="467500" bIns="467500" anchor="b" anchorCtr="0">
            <a:normAutofit/>
          </a:bodyPr>
          <a:lstStyle>
            <a:lvl1pPr lvl="0" algn="l">
              <a:lnSpc>
                <a:spcPct val="100000"/>
              </a:lnSpc>
              <a:spcBef>
                <a:spcPts val="0"/>
              </a:spcBef>
              <a:spcAft>
                <a:spcPts val="0"/>
              </a:spcAft>
              <a:buSzPts val="2400"/>
              <a:buNone/>
              <a:defRPr sz="12300"/>
            </a:lvl1pPr>
            <a:lvl2pPr lvl="1" algn="l">
              <a:lnSpc>
                <a:spcPct val="100000"/>
              </a:lnSpc>
              <a:spcBef>
                <a:spcPts val="0"/>
              </a:spcBef>
              <a:spcAft>
                <a:spcPts val="0"/>
              </a:spcAft>
              <a:buSzPts val="2400"/>
              <a:buNone/>
              <a:defRPr sz="12300"/>
            </a:lvl2pPr>
            <a:lvl3pPr lvl="2" algn="l">
              <a:lnSpc>
                <a:spcPct val="100000"/>
              </a:lnSpc>
              <a:spcBef>
                <a:spcPts val="0"/>
              </a:spcBef>
              <a:spcAft>
                <a:spcPts val="0"/>
              </a:spcAft>
              <a:buSzPts val="2400"/>
              <a:buNone/>
              <a:defRPr sz="12300"/>
            </a:lvl3pPr>
            <a:lvl4pPr lvl="3" algn="l">
              <a:lnSpc>
                <a:spcPct val="100000"/>
              </a:lnSpc>
              <a:spcBef>
                <a:spcPts val="0"/>
              </a:spcBef>
              <a:spcAft>
                <a:spcPts val="0"/>
              </a:spcAft>
              <a:buSzPts val="2400"/>
              <a:buNone/>
              <a:defRPr sz="12300"/>
            </a:lvl4pPr>
            <a:lvl5pPr lvl="4" algn="l">
              <a:lnSpc>
                <a:spcPct val="100000"/>
              </a:lnSpc>
              <a:spcBef>
                <a:spcPts val="0"/>
              </a:spcBef>
              <a:spcAft>
                <a:spcPts val="0"/>
              </a:spcAft>
              <a:buSzPts val="2400"/>
              <a:buNone/>
              <a:defRPr sz="12300"/>
            </a:lvl5pPr>
            <a:lvl6pPr lvl="5" algn="l">
              <a:lnSpc>
                <a:spcPct val="100000"/>
              </a:lnSpc>
              <a:spcBef>
                <a:spcPts val="0"/>
              </a:spcBef>
              <a:spcAft>
                <a:spcPts val="0"/>
              </a:spcAft>
              <a:buSzPts val="2400"/>
              <a:buNone/>
              <a:defRPr sz="12300"/>
            </a:lvl6pPr>
            <a:lvl7pPr lvl="6" algn="l">
              <a:lnSpc>
                <a:spcPct val="100000"/>
              </a:lnSpc>
              <a:spcBef>
                <a:spcPts val="0"/>
              </a:spcBef>
              <a:spcAft>
                <a:spcPts val="0"/>
              </a:spcAft>
              <a:buSzPts val="2400"/>
              <a:buNone/>
              <a:defRPr sz="12300"/>
            </a:lvl7pPr>
            <a:lvl8pPr lvl="7" algn="l">
              <a:lnSpc>
                <a:spcPct val="100000"/>
              </a:lnSpc>
              <a:spcBef>
                <a:spcPts val="0"/>
              </a:spcBef>
              <a:spcAft>
                <a:spcPts val="0"/>
              </a:spcAft>
              <a:buSzPts val="2400"/>
              <a:buNone/>
              <a:defRPr sz="12300"/>
            </a:lvl8pPr>
            <a:lvl9pPr lvl="8" algn="l">
              <a:lnSpc>
                <a:spcPct val="100000"/>
              </a:lnSpc>
              <a:spcBef>
                <a:spcPts val="0"/>
              </a:spcBef>
              <a:spcAft>
                <a:spcPts val="0"/>
              </a:spcAft>
              <a:buSzPts val="2400"/>
              <a:buNone/>
              <a:defRPr sz="12300"/>
            </a:lvl9pPr>
          </a:lstStyle>
          <a:p>
            <a:endParaRPr/>
          </a:p>
        </p:txBody>
      </p:sp>
      <p:sp>
        <p:nvSpPr>
          <p:cNvPr id="32" name="Google Shape;32;p10"/>
          <p:cNvSpPr txBox="1">
            <a:spLocks noGrp="1"/>
          </p:cNvSpPr>
          <p:nvPr>
            <p:ph type="body" idx="1"/>
          </p:nvPr>
        </p:nvSpPr>
        <p:spPr>
          <a:xfrm>
            <a:off x="1031749" y="11561558"/>
            <a:ext cx="9294675" cy="26452805"/>
          </a:xfrm>
          <a:prstGeom prst="rect">
            <a:avLst/>
          </a:prstGeom>
          <a:noFill/>
          <a:ln>
            <a:noFill/>
          </a:ln>
        </p:spPr>
        <p:txBody>
          <a:bodyPr spcFirstLastPara="1" wrap="square" lIns="467500" tIns="467500" rIns="467500" bIns="467500" anchor="t" anchorCtr="0">
            <a:normAutofit/>
          </a:bodyPr>
          <a:lstStyle>
            <a:lvl1pPr marL="457200" lvl="0" indent="-304800" algn="l">
              <a:lnSpc>
                <a:spcPct val="115000"/>
              </a:lnSpc>
              <a:spcBef>
                <a:spcPts val="0"/>
              </a:spcBef>
              <a:spcAft>
                <a:spcPts val="0"/>
              </a:spcAft>
              <a:buSzPts val="1200"/>
              <a:buChar char="●"/>
              <a:defRPr sz="6100"/>
            </a:lvl1pPr>
            <a:lvl2pPr marL="914400" lvl="1" indent="-304800" algn="l">
              <a:lnSpc>
                <a:spcPct val="115000"/>
              </a:lnSpc>
              <a:spcBef>
                <a:spcPts val="0"/>
              </a:spcBef>
              <a:spcAft>
                <a:spcPts val="0"/>
              </a:spcAft>
              <a:buSzPts val="1200"/>
              <a:buChar char="○"/>
              <a:defRPr sz="6100"/>
            </a:lvl2pPr>
            <a:lvl3pPr marL="1371600" lvl="2" indent="-304800" algn="l">
              <a:lnSpc>
                <a:spcPct val="115000"/>
              </a:lnSpc>
              <a:spcBef>
                <a:spcPts val="0"/>
              </a:spcBef>
              <a:spcAft>
                <a:spcPts val="0"/>
              </a:spcAft>
              <a:buSzPts val="1200"/>
              <a:buChar char="■"/>
              <a:defRPr sz="6100"/>
            </a:lvl3pPr>
            <a:lvl4pPr marL="1828800" lvl="3" indent="-304800" algn="l">
              <a:lnSpc>
                <a:spcPct val="115000"/>
              </a:lnSpc>
              <a:spcBef>
                <a:spcPts val="0"/>
              </a:spcBef>
              <a:spcAft>
                <a:spcPts val="0"/>
              </a:spcAft>
              <a:buSzPts val="1200"/>
              <a:buChar char="●"/>
              <a:defRPr sz="6100"/>
            </a:lvl4pPr>
            <a:lvl5pPr marL="2286000" lvl="4" indent="-304800" algn="l">
              <a:lnSpc>
                <a:spcPct val="115000"/>
              </a:lnSpc>
              <a:spcBef>
                <a:spcPts val="0"/>
              </a:spcBef>
              <a:spcAft>
                <a:spcPts val="0"/>
              </a:spcAft>
              <a:buSzPts val="1200"/>
              <a:buChar char="○"/>
              <a:defRPr sz="6100"/>
            </a:lvl5pPr>
            <a:lvl6pPr marL="2743200" lvl="5" indent="-304800" algn="l">
              <a:lnSpc>
                <a:spcPct val="115000"/>
              </a:lnSpc>
              <a:spcBef>
                <a:spcPts val="0"/>
              </a:spcBef>
              <a:spcAft>
                <a:spcPts val="0"/>
              </a:spcAft>
              <a:buSzPts val="1200"/>
              <a:buChar char="■"/>
              <a:defRPr sz="6100"/>
            </a:lvl6pPr>
            <a:lvl7pPr marL="3200400" lvl="6" indent="-304800" algn="l">
              <a:lnSpc>
                <a:spcPct val="115000"/>
              </a:lnSpc>
              <a:spcBef>
                <a:spcPts val="0"/>
              </a:spcBef>
              <a:spcAft>
                <a:spcPts val="0"/>
              </a:spcAft>
              <a:buSzPts val="1200"/>
              <a:buChar char="●"/>
              <a:defRPr sz="6100"/>
            </a:lvl7pPr>
            <a:lvl8pPr marL="3657600" lvl="7" indent="-304800" algn="l">
              <a:lnSpc>
                <a:spcPct val="115000"/>
              </a:lnSpc>
              <a:spcBef>
                <a:spcPts val="0"/>
              </a:spcBef>
              <a:spcAft>
                <a:spcPts val="0"/>
              </a:spcAft>
              <a:buSzPts val="1200"/>
              <a:buChar char="○"/>
              <a:defRPr sz="6100"/>
            </a:lvl8pPr>
            <a:lvl9pPr marL="4114800" lvl="8" indent="-304800" algn="l">
              <a:lnSpc>
                <a:spcPct val="115000"/>
              </a:lnSpc>
              <a:spcBef>
                <a:spcPts val="0"/>
              </a:spcBef>
              <a:spcAft>
                <a:spcPts val="0"/>
              </a:spcAft>
              <a:buSzPts val="1200"/>
              <a:buChar char="■"/>
              <a:defRPr sz="6100"/>
            </a:lvl9pPr>
          </a:lstStyle>
          <a:p>
            <a:endParaRPr/>
          </a:p>
        </p:txBody>
      </p:sp>
      <p:sp>
        <p:nvSpPr>
          <p:cNvPr id="33" name="Google Shape;33;p10"/>
          <p:cNvSpPr txBox="1">
            <a:spLocks noGrp="1"/>
          </p:cNvSpPr>
          <p:nvPr>
            <p:ph type="sldNum" idx="12"/>
          </p:nvPr>
        </p:nvSpPr>
        <p:spPr>
          <a:xfrm>
            <a:off x="28044424" y="38798254"/>
            <a:ext cx="1816235" cy="3274776"/>
          </a:xfrm>
          <a:prstGeom prst="rect">
            <a:avLst/>
          </a:prstGeom>
          <a:noFill/>
          <a:ln>
            <a:noFill/>
          </a:ln>
        </p:spPr>
        <p:txBody>
          <a:bodyPr spcFirstLastPara="1" wrap="square" lIns="467500" tIns="467500" rIns="467500" bIns="467500" anchor="ctr" anchorCtr="0">
            <a:normAutofit/>
          </a:bodyPr>
          <a:lstStyle>
            <a:lvl1pPr marL="0" lvl="0"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1pPr>
            <a:lvl2pPr marL="0" lvl="1"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2pPr>
            <a:lvl3pPr marL="0" lvl="2"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3pPr>
            <a:lvl4pPr marL="0" lvl="3"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4pPr>
            <a:lvl5pPr marL="0" lvl="4"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5pPr>
            <a:lvl6pPr marL="0" lvl="5"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6pPr>
            <a:lvl7pPr marL="0" lvl="6"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7pPr>
            <a:lvl8pPr marL="0" lvl="7"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8pPr>
            <a:lvl9pPr marL="0" lvl="8"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4"/>
        <p:cNvGrpSpPr/>
        <p:nvPr/>
      </p:nvGrpSpPr>
      <p:grpSpPr>
        <a:xfrm>
          <a:off x="0" y="0"/>
          <a:ext cx="0" cy="0"/>
          <a:chOff x="0" y="0"/>
          <a:chExt cx="0" cy="0"/>
        </a:xfrm>
      </p:grpSpPr>
      <p:sp>
        <p:nvSpPr>
          <p:cNvPr id="35" name="Google Shape;35;p11"/>
          <p:cNvSpPr txBox="1">
            <a:spLocks noGrp="1"/>
          </p:cNvSpPr>
          <p:nvPr>
            <p:ph type="title"/>
          </p:nvPr>
        </p:nvSpPr>
        <p:spPr>
          <a:xfrm>
            <a:off x="1622762" y="3745276"/>
            <a:ext cx="21077860" cy="34035709"/>
          </a:xfrm>
          <a:prstGeom prst="rect">
            <a:avLst/>
          </a:prstGeom>
          <a:noFill/>
          <a:ln>
            <a:noFill/>
          </a:ln>
        </p:spPr>
        <p:txBody>
          <a:bodyPr spcFirstLastPara="1" wrap="square" lIns="467500" tIns="467500" rIns="467500" bIns="467500" anchor="ctr" anchorCtr="0">
            <a:normAutofit/>
          </a:bodyPr>
          <a:lstStyle>
            <a:lvl1pPr lvl="0" algn="l">
              <a:lnSpc>
                <a:spcPct val="100000"/>
              </a:lnSpc>
              <a:spcBef>
                <a:spcPts val="0"/>
              </a:spcBef>
              <a:spcAft>
                <a:spcPts val="0"/>
              </a:spcAft>
              <a:buSzPts val="4800"/>
              <a:buNone/>
              <a:defRPr sz="24500"/>
            </a:lvl1pPr>
            <a:lvl2pPr lvl="1" algn="l">
              <a:lnSpc>
                <a:spcPct val="100000"/>
              </a:lnSpc>
              <a:spcBef>
                <a:spcPts val="0"/>
              </a:spcBef>
              <a:spcAft>
                <a:spcPts val="0"/>
              </a:spcAft>
              <a:buSzPts val="4800"/>
              <a:buNone/>
              <a:defRPr sz="24500"/>
            </a:lvl2pPr>
            <a:lvl3pPr lvl="2" algn="l">
              <a:lnSpc>
                <a:spcPct val="100000"/>
              </a:lnSpc>
              <a:spcBef>
                <a:spcPts val="0"/>
              </a:spcBef>
              <a:spcAft>
                <a:spcPts val="0"/>
              </a:spcAft>
              <a:buSzPts val="4800"/>
              <a:buNone/>
              <a:defRPr sz="24500"/>
            </a:lvl3pPr>
            <a:lvl4pPr lvl="3" algn="l">
              <a:lnSpc>
                <a:spcPct val="100000"/>
              </a:lnSpc>
              <a:spcBef>
                <a:spcPts val="0"/>
              </a:spcBef>
              <a:spcAft>
                <a:spcPts val="0"/>
              </a:spcAft>
              <a:buSzPts val="4800"/>
              <a:buNone/>
              <a:defRPr sz="24500"/>
            </a:lvl4pPr>
            <a:lvl5pPr lvl="4" algn="l">
              <a:lnSpc>
                <a:spcPct val="100000"/>
              </a:lnSpc>
              <a:spcBef>
                <a:spcPts val="0"/>
              </a:spcBef>
              <a:spcAft>
                <a:spcPts val="0"/>
              </a:spcAft>
              <a:buSzPts val="4800"/>
              <a:buNone/>
              <a:defRPr sz="24500"/>
            </a:lvl5pPr>
            <a:lvl6pPr lvl="5" algn="l">
              <a:lnSpc>
                <a:spcPct val="100000"/>
              </a:lnSpc>
              <a:spcBef>
                <a:spcPts val="0"/>
              </a:spcBef>
              <a:spcAft>
                <a:spcPts val="0"/>
              </a:spcAft>
              <a:buSzPts val="4800"/>
              <a:buNone/>
              <a:defRPr sz="24500"/>
            </a:lvl6pPr>
            <a:lvl7pPr lvl="6" algn="l">
              <a:lnSpc>
                <a:spcPct val="100000"/>
              </a:lnSpc>
              <a:spcBef>
                <a:spcPts val="0"/>
              </a:spcBef>
              <a:spcAft>
                <a:spcPts val="0"/>
              </a:spcAft>
              <a:buSzPts val="4800"/>
              <a:buNone/>
              <a:defRPr sz="24500"/>
            </a:lvl7pPr>
            <a:lvl8pPr lvl="7" algn="l">
              <a:lnSpc>
                <a:spcPct val="100000"/>
              </a:lnSpc>
              <a:spcBef>
                <a:spcPts val="0"/>
              </a:spcBef>
              <a:spcAft>
                <a:spcPts val="0"/>
              </a:spcAft>
              <a:buSzPts val="4800"/>
              <a:buNone/>
              <a:defRPr sz="24500"/>
            </a:lvl8pPr>
            <a:lvl9pPr lvl="8" algn="l">
              <a:lnSpc>
                <a:spcPct val="100000"/>
              </a:lnSpc>
              <a:spcBef>
                <a:spcPts val="0"/>
              </a:spcBef>
              <a:spcAft>
                <a:spcPts val="0"/>
              </a:spcAft>
              <a:buSzPts val="4800"/>
              <a:buNone/>
              <a:defRPr sz="24500"/>
            </a:lvl9pPr>
          </a:lstStyle>
          <a:p>
            <a:endParaRPr/>
          </a:p>
        </p:txBody>
      </p:sp>
      <p:sp>
        <p:nvSpPr>
          <p:cNvPr id="36" name="Google Shape;36;p11"/>
          <p:cNvSpPr txBox="1">
            <a:spLocks noGrp="1"/>
          </p:cNvSpPr>
          <p:nvPr>
            <p:ph type="sldNum" idx="12"/>
          </p:nvPr>
        </p:nvSpPr>
        <p:spPr>
          <a:xfrm>
            <a:off x="28044424" y="38798254"/>
            <a:ext cx="1816235" cy="3274776"/>
          </a:xfrm>
          <a:prstGeom prst="rect">
            <a:avLst/>
          </a:prstGeom>
          <a:noFill/>
          <a:ln>
            <a:noFill/>
          </a:ln>
        </p:spPr>
        <p:txBody>
          <a:bodyPr spcFirstLastPara="1" wrap="square" lIns="467500" tIns="467500" rIns="467500" bIns="467500" anchor="ctr" anchorCtr="0">
            <a:normAutofit/>
          </a:bodyPr>
          <a:lstStyle>
            <a:lvl1pPr marL="0" lvl="0"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1pPr>
            <a:lvl2pPr marL="0" lvl="1"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2pPr>
            <a:lvl3pPr marL="0" lvl="2"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3pPr>
            <a:lvl4pPr marL="0" lvl="3"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4pPr>
            <a:lvl5pPr marL="0" lvl="4"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5pPr>
            <a:lvl6pPr marL="0" lvl="5"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6pPr>
            <a:lvl7pPr marL="0" lvl="6"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7pPr>
            <a:lvl8pPr marL="0" lvl="7"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8pPr>
            <a:lvl9pPr marL="0" lvl="8"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7"/>
        <p:cNvGrpSpPr/>
        <p:nvPr/>
      </p:nvGrpSpPr>
      <p:grpSpPr>
        <a:xfrm>
          <a:off x="0" y="0"/>
          <a:ext cx="0" cy="0"/>
          <a:chOff x="0" y="0"/>
          <a:chExt cx="0" cy="0"/>
        </a:xfrm>
      </p:grpSpPr>
      <p:sp>
        <p:nvSpPr>
          <p:cNvPr id="38" name="Google Shape;38;p12"/>
          <p:cNvSpPr/>
          <p:nvPr/>
        </p:nvSpPr>
        <p:spPr>
          <a:xfrm>
            <a:off x="15133637" y="-1040"/>
            <a:ext cx="15133638" cy="42794238"/>
          </a:xfrm>
          <a:prstGeom prst="rect">
            <a:avLst/>
          </a:prstGeom>
          <a:solidFill>
            <a:schemeClr val="lt2"/>
          </a:solidFill>
          <a:ln>
            <a:noFill/>
          </a:ln>
        </p:spPr>
        <p:txBody>
          <a:bodyPr spcFirstLastPara="1" wrap="square" lIns="467500" tIns="467500" rIns="467500" bIns="467500" anchor="ctr" anchorCtr="0">
            <a:noAutofit/>
          </a:bodyPr>
          <a:lstStyle/>
          <a:p>
            <a:pPr marL="0" marR="0" lvl="0" indent="0" algn="l" rtl="0">
              <a:lnSpc>
                <a:spcPct val="100000"/>
              </a:lnSpc>
              <a:spcBef>
                <a:spcPts val="0"/>
              </a:spcBef>
              <a:spcAft>
                <a:spcPts val="0"/>
              </a:spcAft>
              <a:buClr>
                <a:srgbClr val="000000"/>
              </a:buClr>
              <a:buSzPts val="7200"/>
              <a:buFont typeface="Arial"/>
              <a:buNone/>
            </a:pPr>
            <a:endParaRPr sz="7200" b="0" i="0" u="none" strike="noStrike" cap="none">
              <a:solidFill>
                <a:srgbClr val="000000"/>
              </a:solidFill>
              <a:latin typeface="Arial"/>
              <a:ea typeface="Arial"/>
              <a:cs typeface="Arial"/>
              <a:sym typeface="Arial"/>
            </a:endParaRPr>
          </a:p>
        </p:txBody>
      </p:sp>
      <p:sp>
        <p:nvSpPr>
          <p:cNvPr id="39" name="Google Shape;39;p12"/>
          <p:cNvSpPr txBox="1">
            <a:spLocks noGrp="1"/>
          </p:cNvSpPr>
          <p:nvPr>
            <p:ph type="title"/>
          </p:nvPr>
        </p:nvSpPr>
        <p:spPr>
          <a:xfrm>
            <a:off x="878823" y="10260092"/>
            <a:ext cx="13389893" cy="12332828"/>
          </a:xfrm>
          <a:prstGeom prst="rect">
            <a:avLst/>
          </a:prstGeom>
          <a:noFill/>
          <a:ln>
            <a:noFill/>
          </a:ln>
        </p:spPr>
        <p:txBody>
          <a:bodyPr spcFirstLastPara="1" wrap="square" lIns="467500" tIns="467500" rIns="467500" bIns="467500" anchor="b" anchorCtr="0">
            <a:normAutofit/>
          </a:bodyPr>
          <a:lstStyle>
            <a:lvl1pPr lvl="0" algn="ctr">
              <a:lnSpc>
                <a:spcPct val="100000"/>
              </a:lnSpc>
              <a:spcBef>
                <a:spcPts val="0"/>
              </a:spcBef>
              <a:spcAft>
                <a:spcPts val="0"/>
              </a:spcAft>
              <a:buSzPts val="4200"/>
              <a:buNone/>
              <a:defRPr sz="21500"/>
            </a:lvl1pPr>
            <a:lvl2pPr lvl="1" algn="ctr">
              <a:lnSpc>
                <a:spcPct val="100000"/>
              </a:lnSpc>
              <a:spcBef>
                <a:spcPts val="0"/>
              </a:spcBef>
              <a:spcAft>
                <a:spcPts val="0"/>
              </a:spcAft>
              <a:buSzPts val="4200"/>
              <a:buNone/>
              <a:defRPr sz="21500"/>
            </a:lvl2pPr>
            <a:lvl3pPr lvl="2" algn="ctr">
              <a:lnSpc>
                <a:spcPct val="100000"/>
              </a:lnSpc>
              <a:spcBef>
                <a:spcPts val="0"/>
              </a:spcBef>
              <a:spcAft>
                <a:spcPts val="0"/>
              </a:spcAft>
              <a:buSzPts val="4200"/>
              <a:buNone/>
              <a:defRPr sz="21500"/>
            </a:lvl3pPr>
            <a:lvl4pPr lvl="3" algn="ctr">
              <a:lnSpc>
                <a:spcPct val="100000"/>
              </a:lnSpc>
              <a:spcBef>
                <a:spcPts val="0"/>
              </a:spcBef>
              <a:spcAft>
                <a:spcPts val="0"/>
              </a:spcAft>
              <a:buSzPts val="4200"/>
              <a:buNone/>
              <a:defRPr sz="21500"/>
            </a:lvl4pPr>
            <a:lvl5pPr lvl="4" algn="ctr">
              <a:lnSpc>
                <a:spcPct val="100000"/>
              </a:lnSpc>
              <a:spcBef>
                <a:spcPts val="0"/>
              </a:spcBef>
              <a:spcAft>
                <a:spcPts val="0"/>
              </a:spcAft>
              <a:buSzPts val="4200"/>
              <a:buNone/>
              <a:defRPr sz="21500"/>
            </a:lvl5pPr>
            <a:lvl6pPr lvl="5" algn="ctr">
              <a:lnSpc>
                <a:spcPct val="100000"/>
              </a:lnSpc>
              <a:spcBef>
                <a:spcPts val="0"/>
              </a:spcBef>
              <a:spcAft>
                <a:spcPts val="0"/>
              </a:spcAft>
              <a:buSzPts val="4200"/>
              <a:buNone/>
              <a:defRPr sz="21500"/>
            </a:lvl6pPr>
            <a:lvl7pPr lvl="6" algn="ctr">
              <a:lnSpc>
                <a:spcPct val="100000"/>
              </a:lnSpc>
              <a:spcBef>
                <a:spcPts val="0"/>
              </a:spcBef>
              <a:spcAft>
                <a:spcPts val="0"/>
              </a:spcAft>
              <a:buSzPts val="4200"/>
              <a:buNone/>
              <a:defRPr sz="21500"/>
            </a:lvl7pPr>
            <a:lvl8pPr lvl="7" algn="ctr">
              <a:lnSpc>
                <a:spcPct val="100000"/>
              </a:lnSpc>
              <a:spcBef>
                <a:spcPts val="0"/>
              </a:spcBef>
              <a:spcAft>
                <a:spcPts val="0"/>
              </a:spcAft>
              <a:buSzPts val="4200"/>
              <a:buNone/>
              <a:defRPr sz="21500"/>
            </a:lvl8pPr>
            <a:lvl9pPr lvl="8" algn="ctr">
              <a:lnSpc>
                <a:spcPct val="100000"/>
              </a:lnSpc>
              <a:spcBef>
                <a:spcPts val="0"/>
              </a:spcBef>
              <a:spcAft>
                <a:spcPts val="0"/>
              </a:spcAft>
              <a:buSzPts val="4200"/>
              <a:buNone/>
              <a:defRPr sz="21500"/>
            </a:lvl9pPr>
          </a:lstStyle>
          <a:p>
            <a:endParaRPr/>
          </a:p>
        </p:txBody>
      </p:sp>
      <p:sp>
        <p:nvSpPr>
          <p:cNvPr id="40" name="Google Shape;40;p12"/>
          <p:cNvSpPr txBox="1">
            <a:spLocks noGrp="1"/>
          </p:cNvSpPr>
          <p:nvPr>
            <p:ph type="subTitle" idx="1"/>
          </p:nvPr>
        </p:nvSpPr>
        <p:spPr>
          <a:xfrm>
            <a:off x="878823" y="23321757"/>
            <a:ext cx="13389893" cy="10276108"/>
          </a:xfrm>
          <a:prstGeom prst="rect">
            <a:avLst/>
          </a:prstGeom>
          <a:noFill/>
          <a:ln>
            <a:noFill/>
          </a:ln>
        </p:spPr>
        <p:txBody>
          <a:bodyPr spcFirstLastPara="1" wrap="square" lIns="467500" tIns="467500" rIns="467500" bIns="467500" anchor="t" anchorCtr="0">
            <a:normAutofit/>
          </a:bodyPr>
          <a:lstStyle>
            <a:lvl1pPr lvl="0" algn="ctr">
              <a:lnSpc>
                <a:spcPct val="100000"/>
              </a:lnSpc>
              <a:spcBef>
                <a:spcPts val="0"/>
              </a:spcBef>
              <a:spcAft>
                <a:spcPts val="0"/>
              </a:spcAft>
              <a:buSzPts val="2100"/>
              <a:buNone/>
              <a:defRPr sz="10700"/>
            </a:lvl1pPr>
            <a:lvl2pPr lvl="1" algn="ctr">
              <a:lnSpc>
                <a:spcPct val="100000"/>
              </a:lnSpc>
              <a:spcBef>
                <a:spcPts val="0"/>
              </a:spcBef>
              <a:spcAft>
                <a:spcPts val="0"/>
              </a:spcAft>
              <a:buSzPts val="2100"/>
              <a:buNone/>
              <a:defRPr sz="10700"/>
            </a:lvl2pPr>
            <a:lvl3pPr lvl="2" algn="ctr">
              <a:lnSpc>
                <a:spcPct val="100000"/>
              </a:lnSpc>
              <a:spcBef>
                <a:spcPts val="0"/>
              </a:spcBef>
              <a:spcAft>
                <a:spcPts val="0"/>
              </a:spcAft>
              <a:buSzPts val="2100"/>
              <a:buNone/>
              <a:defRPr sz="10700"/>
            </a:lvl3pPr>
            <a:lvl4pPr lvl="3" algn="ctr">
              <a:lnSpc>
                <a:spcPct val="100000"/>
              </a:lnSpc>
              <a:spcBef>
                <a:spcPts val="0"/>
              </a:spcBef>
              <a:spcAft>
                <a:spcPts val="0"/>
              </a:spcAft>
              <a:buSzPts val="2100"/>
              <a:buNone/>
              <a:defRPr sz="10700"/>
            </a:lvl4pPr>
            <a:lvl5pPr lvl="4" algn="ctr">
              <a:lnSpc>
                <a:spcPct val="100000"/>
              </a:lnSpc>
              <a:spcBef>
                <a:spcPts val="0"/>
              </a:spcBef>
              <a:spcAft>
                <a:spcPts val="0"/>
              </a:spcAft>
              <a:buSzPts val="2100"/>
              <a:buNone/>
              <a:defRPr sz="10700"/>
            </a:lvl5pPr>
            <a:lvl6pPr lvl="5" algn="ctr">
              <a:lnSpc>
                <a:spcPct val="100000"/>
              </a:lnSpc>
              <a:spcBef>
                <a:spcPts val="0"/>
              </a:spcBef>
              <a:spcAft>
                <a:spcPts val="0"/>
              </a:spcAft>
              <a:buSzPts val="2100"/>
              <a:buNone/>
              <a:defRPr sz="10700"/>
            </a:lvl6pPr>
            <a:lvl7pPr lvl="6" algn="ctr">
              <a:lnSpc>
                <a:spcPct val="100000"/>
              </a:lnSpc>
              <a:spcBef>
                <a:spcPts val="0"/>
              </a:spcBef>
              <a:spcAft>
                <a:spcPts val="0"/>
              </a:spcAft>
              <a:buSzPts val="2100"/>
              <a:buNone/>
              <a:defRPr sz="10700"/>
            </a:lvl7pPr>
            <a:lvl8pPr lvl="7" algn="ctr">
              <a:lnSpc>
                <a:spcPct val="100000"/>
              </a:lnSpc>
              <a:spcBef>
                <a:spcPts val="0"/>
              </a:spcBef>
              <a:spcAft>
                <a:spcPts val="0"/>
              </a:spcAft>
              <a:buSzPts val="2100"/>
              <a:buNone/>
              <a:defRPr sz="10700"/>
            </a:lvl8pPr>
            <a:lvl9pPr lvl="8" algn="ctr">
              <a:lnSpc>
                <a:spcPct val="100000"/>
              </a:lnSpc>
              <a:spcBef>
                <a:spcPts val="0"/>
              </a:spcBef>
              <a:spcAft>
                <a:spcPts val="0"/>
              </a:spcAft>
              <a:buSzPts val="2100"/>
              <a:buNone/>
              <a:defRPr sz="10700"/>
            </a:lvl9pPr>
          </a:lstStyle>
          <a:p>
            <a:endParaRPr/>
          </a:p>
        </p:txBody>
      </p:sp>
      <p:sp>
        <p:nvSpPr>
          <p:cNvPr id="41" name="Google Shape;41;p12"/>
          <p:cNvSpPr txBox="1">
            <a:spLocks noGrp="1"/>
          </p:cNvSpPr>
          <p:nvPr>
            <p:ph type="body" idx="2"/>
          </p:nvPr>
        </p:nvSpPr>
        <p:spPr>
          <a:xfrm>
            <a:off x="16350088" y="6024349"/>
            <a:ext cx="12700736" cy="30743460"/>
          </a:xfrm>
          <a:prstGeom prst="rect">
            <a:avLst/>
          </a:prstGeom>
          <a:noFill/>
          <a:ln>
            <a:noFill/>
          </a:ln>
        </p:spPr>
        <p:txBody>
          <a:bodyPr spcFirstLastPara="1" wrap="square" lIns="467500" tIns="467500" rIns="467500" bIns="467500"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42" name="Google Shape;42;p12"/>
          <p:cNvSpPr txBox="1">
            <a:spLocks noGrp="1"/>
          </p:cNvSpPr>
          <p:nvPr>
            <p:ph type="sldNum" idx="12"/>
          </p:nvPr>
        </p:nvSpPr>
        <p:spPr>
          <a:xfrm>
            <a:off x="28044424" y="38798254"/>
            <a:ext cx="1816235" cy="3274776"/>
          </a:xfrm>
          <a:prstGeom prst="rect">
            <a:avLst/>
          </a:prstGeom>
          <a:noFill/>
          <a:ln>
            <a:noFill/>
          </a:ln>
        </p:spPr>
        <p:txBody>
          <a:bodyPr spcFirstLastPara="1" wrap="square" lIns="467500" tIns="467500" rIns="467500" bIns="467500" anchor="ctr" anchorCtr="0">
            <a:normAutofit/>
          </a:bodyPr>
          <a:lstStyle>
            <a:lvl1pPr marL="0" lvl="0"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1pPr>
            <a:lvl2pPr marL="0" lvl="1"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2pPr>
            <a:lvl3pPr marL="0" lvl="2"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3pPr>
            <a:lvl4pPr marL="0" lvl="3"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4pPr>
            <a:lvl5pPr marL="0" lvl="4"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5pPr>
            <a:lvl6pPr marL="0" lvl="5"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6pPr>
            <a:lvl7pPr marL="0" lvl="6"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7pPr>
            <a:lvl8pPr marL="0" lvl="7"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8pPr>
            <a:lvl9pPr marL="0" lvl="8"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3"/>
        <p:cNvGrpSpPr/>
        <p:nvPr/>
      </p:nvGrpSpPr>
      <p:grpSpPr>
        <a:xfrm>
          <a:off x="0" y="0"/>
          <a:ext cx="0" cy="0"/>
          <a:chOff x="0" y="0"/>
          <a:chExt cx="0" cy="0"/>
        </a:xfrm>
      </p:grpSpPr>
      <p:sp>
        <p:nvSpPr>
          <p:cNvPr id="44" name="Google Shape;44;p13"/>
          <p:cNvSpPr txBox="1">
            <a:spLocks noGrp="1"/>
          </p:cNvSpPr>
          <p:nvPr>
            <p:ph type="body" idx="1"/>
          </p:nvPr>
        </p:nvSpPr>
        <p:spPr>
          <a:xfrm>
            <a:off x="1031748" y="35198646"/>
            <a:ext cx="19856445" cy="5034469"/>
          </a:xfrm>
          <a:prstGeom prst="rect">
            <a:avLst/>
          </a:prstGeom>
          <a:noFill/>
          <a:ln>
            <a:noFill/>
          </a:ln>
        </p:spPr>
        <p:txBody>
          <a:bodyPr spcFirstLastPara="1" wrap="square" lIns="467500" tIns="467500" rIns="467500" bIns="467500"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5" name="Google Shape;45;p13"/>
          <p:cNvSpPr txBox="1">
            <a:spLocks noGrp="1"/>
          </p:cNvSpPr>
          <p:nvPr>
            <p:ph type="sldNum" idx="12"/>
          </p:nvPr>
        </p:nvSpPr>
        <p:spPr>
          <a:xfrm>
            <a:off x="28044424" y="38798254"/>
            <a:ext cx="1816235" cy="3274776"/>
          </a:xfrm>
          <a:prstGeom prst="rect">
            <a:avLst/>
          </a:prstGeom>
          <a:noFill/>
          <a:ln>
            <a:noFill/>
          </a:ln>
        </p:spPr>
        <p:txBody>
          <a:bodyPr spcFirstLastPara="1" wrap="square" lIns="467500" tIns="467500" rIns="467500" bIns="467500" anchor="ctr" anchorCtr="0">
            <a:normAutofit/>
          </a:bodyPr>
          <a:lstStyle>
            <a:lvl1pPr marL="0" lvl="0"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1pPr>
            <a:lvl2pPr marL="0" lvl="1"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2pPr>
            <a:lvl3pPr marL="0" lvl="2"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3pPr>
            <a:lvl4pPr marL="0" lvl="3"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4pPr>
            <a:lvl5pPr marL="0" lvl="4"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5pPr>
            <a:lvl6pPr marL="0" lvl="5"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6pPr>
            <a:lvl7pPr marL="0" lvl="6"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7pPr>
            <a:lvl8pPr marL="0" lvl="7"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8pPr>
            <a:lvl9pPr marL="0" lvl="8"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6"/>
        <p:cNvGrpSpPr/>
        <p:nvPr/>
      </p:nvGrpSpPr>
      <p:grpSpPr>
        <a:xfrm>
          <a:off x="0" y="0"/>
          <a:ext cx="0" cy="0"/>
          <a:chOff x="0" y="0"/>
          <a:chExt cx="0" cy="0"/>
        </a:xfrm>
      </p:grpSpPr>
      <p:sp>
        <p:nvSpPr>
          <p:cNvPr id="47" name="Google Shape;47;p14"/>
          <p:cNvSpPr txBox="1">
            <a:spLocks noGrp="1"/>
          </p:cNvSpPr>
          <p:nvPr>
            <p:ph type="title" hasCustomPrompt="1"/>
          </p:nvPr>
        </p:nvSpPr>
        <p:spPr>
          <a:xfrm>
            <a:off x="1031749" y="9203029"/>
            <a:ext cx="28203778" cy="16336441"/>
          </a:xfrm>
          <a:prstGeom prst="rect">
            <a:avLst/>
          </a:prstGeom>
          <a:noFill/>
          <a:ln>
            <a:noFill/>
          </a:ln>
        </p:spPr>
        <p:txBody>
          <a:bodyPr spcFirstLastPara="1" wrap="square" lIns="467500" tIns="467500" rIns="467500" bIns="467500" anchor="b" anchorCtr="0">
            <a:normAutofit/>
          </a:bodyPr>
          <a:lstStyle>
            <a:lvl1pPr lvl="0" algn="ctr">
              <a:lnSpc>
                <a:spcPct val="100000"/>
              </a:lnSpc>
              <a:spcBef>
                <a:spcPts val="0"/>
              </a:spcBef>
              <a:spcAft>
                <a:spcPts val="0"/>
              </a:spcAft>
              <a:buSzPts val="12000"/>
              <a:buNone/>
              <a:defRPr sz="61400"/>
            </a:lvl1pPr>
            <a:lvl2pPr lvl="1" algn="ctr">
              <a:lnSpc>
                <a:spcPct val="100000"/>
              </a:lnSpc>
              <a:spcBef>
                <a:spcPts val="0"/>
              </a:spcBef>
              <a:spcAft>
                <a:spcPts val="0"/>
              </a:spcAft>
              <a:buSzPts val="12000"/>
              <a:buNone/>
              <a:defRPr sz="61400"/>
            </a:lvl2pPr>
            <a:lvl3pPr lvl="2" algn="ctr">
              <a:lnSpc>
                <a:spcPct val="100000"/>
              </a:lnSpc>
              <a:spcBef>
                <a:spcPts val="0"/>
              </a:spcBef>
              <a:spcAft>
                <a:spcPts val="0"/>
              </a:spcAft>
              <a:buSzPts val="12000"/>
              <a:buNone/>
              <a:defRPr sz="61400"/>
            </a:lvl3pPr>
            <a:lvl4pPr lvl="3" algn="ctr">
              <a:lnSpc>
                <a:spcPct val="100000"/>
              </a:lnSpc>
              <a:spcBef>
                <a:spcPts val="0"/>
              </a:spcBef>
              <a:spcAft>
                <a:spcPts val="0"/>
              </a:spcAft>
              <a:buSzPts val="12000"/>
              <a:buNone/>
              <a:defRPr sz="61400"/>
            </a:lvl4pPr>
            <a:lvl5pPr lvl="4" algn="ctr">
              <a:lnSpc>
                <a:spcPct val="100000"/>
              </a:lnSpc>
              <a:spcBef>
                <a:spcPts val="0"/>
              </a:spcBef>
              <a:spcAft>
                <a:spcPts val="0"/>
              </a:spcAft>
              <a:buSzPts val="12000"/>
              <a:buNone/>
              <a:defRPr sz="61400"/>
            </a:lvl5pPr>
            <a:lvl6pPr lvl="5" algn="ctr">
              <a:lnSpc>
                <a:spcPct val="100000"/>
              </a:lnSpc>
              <a:spcBef>
                <a:spcPts val="0"/>
              </a:spcBef>
              <a:spcAft>
                <a:spcPts val="0"/>
              </a:spcAft>
              <a:buSzPts val="12000"/>
              <a:buNone/>
              <a:defRPr sz="61400"/>
            </a:lvl6pPr>
            <a:lvl7pPr lvl="6" algn="ctr">
              <a:lnSpc>
                <a:spcPct val="100000"/>
              </a:lnSpc>
              <a:spcBef>
                <a:spcPts val="0"/>
              </a:spcBef>
              <a:spcAft>
                <a:spcPts val="0"/>
              </a:spcAft>
              <a:buSzPts val="12000"/>
              <a:buNone/>
              <a:defRPr sz="61400"/>
            </a:lvl7pPr>
            <a:lvl8pPr lvl="7" algn="ctr">
              <a:lnSpc>
                <a:spcPct val="100000"/>
              </a:lnSpc>
              <a:spcBef>
                <a:spcPts val="0"/>
              </a:spcBef>
              <a:spcAft>
                <a:spcPts val="0"/>
              </a:spcAft>
              <a:buSzPts val="12000"/>
              <a:buNone/>
              <a:defRPr sz="61400"/>
            </a:lvl8pPr>
            <a:lvl9pPr lvl="8" algn="ctr">
              <a:lnSpc>
                <a:spcPct val="100000"/>
              </a:lnSpc>
              <a:spcBef>
                <a:spcPts val="0"/>
              </a:spcBef>
              <a:spcAft>
                <a:spcPts val="0"/>
              </a:spcAft>
              <a:buSzPts val="12000"/>
              <a:buNone/>
              <a:defRPr sz="61400"/>
            </a:lvl9pPr>
          </a:lstStyle>
          <a:p>
            <a:r>
              <a:t>xx%</a:t>
            </a:r>
          </a:p>
        </p:txBody>
      </p:sp>
      <p:sp>
        <p:nvSpPr>
          <p:cNvPr id="48" name="Google Shape;48;p14"/>
          <p:cNvSpPr txBox="1">
            <a:spLocks noGrp="1"/>
          </p:cNvSpPr>
          <p:nvPr>
            <p:ph type="body" idx="1"/>
          </p:nvPr>
        </p:nvSpPr>
        <p:spPr>
          <a:xfrm>
            <a:off x="1031749" y="26226707"/>
            <a:ext cx="28203778" cy="10822736"/>
          </a:xfrm>
          <a:prstGeom prst="rect">
            <a:avLst/>
          </a:prstGeom>
          <a:noFill/>
          <a:ln>
            <a:noFill/>
          </a:ln>
        </p:spPr>
        <p:txBody>
          <a:bodyPr spcFirstLastPara="1" wrap="square" lIns="467500" tIns="467500" rIns="467500" bIns="467500"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49" name="Google Shape;49;p14"/>
          <p:cNvSpPr txBox="1">
            <a:spLocks noGrp="1"/>
          </p:cNvSpPr>
          <p:nvPr>
            <p:ph type="sldNum" idx="12"/>
          </p:nvPr>
        </p:nvSpPr>
        <p:spPr>
          <a:xfrm>
            <a:off x="28044424" y="38798254"/>
            <a:ext cx="1816235" cy="3274776"/>
          </a:xfrm>
          <a:prstGeom prst="rect">
            <a:avLst/>
          </a:prstGeom>
          <a:noFill/>
          <a:ln>
            <a:noFill/>
          </a:ln>
        </p:spPr>
        <p:txBody>
          <a:bodyPr spcFirstLastPara="1" wrap="square" lIns="467500" tIns="467500" rIns="467500" bIns="467500" anchor="ctr" anchorCtr="0">
            <a:normAutofit/>
          </a:bodyPr>
          <a:lstStyle>
            <a:lvl1pPr marL="0" lvl="0"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1pPr>
            <a:lvl2pPr marL="0" lvl="1"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2pPr>
            <a:lvl3pPr marL="0" lvl="2"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3pPr>
            <a:lvl4pPr marL="0" lvl="3"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4pPr>
            <a:lvl5pPr marL="0" lvl="4"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5pPr>
            <a:lvl6pPr marL="0" lvl="5"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6pPr>
            <a:lvl7pPr marL="0" lvl="6"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7pPr>
            <a:lvl8pPr marL="0" lvl="7"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8pPr>
            <a:lvl9pPr marL="0" lvl="8" indent="0" algn="r">
              <a:lnSpc>
                <a:spcPct val="100000"/>
              </a:lnSpc>
              <a:spcBef>
                <a:spcPts val="0"/>
              </a:spcBef>
              <a:spcAft>
                <a:spcPts val="0"/>
              </a:spcAft>
              <a:buSzPts val="5100"/>
              <a:buNone/>
              <a:defRPr sz="51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3"/>
          <p:cNvSpPr txBox="1">
            <a:spLocks noGrp="1"/>
          </p:cNvSpPr>
          <p:nvPr>
            <p:ph type="title"/>
          </p:nvPr>
        </p:nvSpPr>
        <p:spPr>
          <a:xfrm>
            <a:off x="1031749" y="3702636"/>
            <a:ext cx="28203778" cy="4764899"/>
          </a:xfrm>
          <a:prstGeom prst="rect">
            <a:avLst/>
          </a:prstGeom>
          <a:noFill/>
          <a:ln>
            <a:noFill/>
          </a:ln>
        </p:spPr>
        <p:txBody>
          <a:bodyPr spcFirstLastPara="1" wrap="square" lIns="467500" tIns="467500" rIns="467500" bIns="467500"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3"/>
          <p:cNvSpPr txBox="1">
            <a:spLocks noGrp="1"/>
          </p:cNvSpPr>
          <p:nvPr>
            <p:ph type="body" idx="1"/>
          </p:nvPr>
        </p:nvSpPr>
        <p:spPr>
          <a:xfrm>
            <a:off x="1031749" y="9588663"/>
            <a:ext cx="28203778" cy="28424659"/>
          </a:xfrm>
          <a:prstGeom prst="rect">
            <a:avLst/>
          </a:prstGeom>
          <a:noFill/>
          <a:ln>
            <a:noFill/>
          </a:ln>
        </p:spPr>
        <p:txBody>
          <a:bodyPr spcFirstLastPara="1" wrap="square" lIns="467500" tIns="467500" rIns="467500" bIns="467500"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72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72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72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72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72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72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72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7200" b="0" i="0" u="none" strike="noStrike" cap="none">
                <a:solidFill>
                  <a:schemeClr val="dk2"/>
                </a:solidFill>
                <a:latin typeface="Arial"/>
                <a:ea typeface="Arial"/>
                <a:cs typeface="Arial"/>
                <a:sym typeface="Arial"/>
              </a:defRPr>
            </a:lvl9pPr>
          </a:lstStyle>
          <a:p>
            <a:endParaRPr/>
          </a:p>
        </p:txBody>
      </p:sp>
      <p:sp>
        <p:nvSpPr>
          <p:cNvPr id="8" name="Google Shape;8;p3"/>
          <p:cNvSpPr txBox="1">
            <a:spLocks noGrp="1"/>
          </p:cNvSpPr>
          <p:nvPr>
            <p:ph type="sldNum" idx="12"/>
          </p:nvPr>
        </p:nvSpPr>
        <p:spPr>
          <a:xfrm>
            <a:off x="28044424" y="38798254"/>
            <a:ext cx="1816235" cy="3274776"/>
          </a:xfrm>
          <a:prstGeom prst="rect">
            <a:avLst/>
          </a:prstGeom>
          <a:noFill/>
          <a:ln>
            <a:noFill/>
          </a:ln>
        </p:spPr>
        <p:txBody>
          <a:bodyPr spcFirstLastPara="1" wrap="square" lIns="467500" tIns="467500" rIns="467500" bIns="467500" anchor="ctr" anchorCtr="0">
            <a:normAutofit/>
          </a:bodyPr>
          <a:lstStyle>
            <a:lvl1pPr marL="0" marR="0" lvl="0" indent="0" algn="r" rtl="0">
              <a:lnSpc>
                <a:spcPct val="100000"/>
              </a:lnSpc>
              <a:spcBef>
                <a:spcPts val="0"/>
              </a:spcBef>
              <a:spcAft>
                <a:spcPts val="0"/>
              </a:spcAft>
              <a:buClr>
                <a:srgbClr val="000000"/>
              </a:buClr>
              <a:buSzPts val="5100"/>
              <a:buFont typeface="Arial"/>
              <a:buNone/>
              <a:defRPr sz="51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5100"/>
              <a:buFont typeface="Arial"/>
              <a:buNone/>
              <a:defRPr sz="51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5100"/>
              <a:buFont typeface="Arial"/>
              <a:buNone/>
              <a:defRPr sz="51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5100"/>
              <a:buFont typeface="Arial"/>
              <a:buNone/>
              <a:defRPr sz="51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5100"/>
              <a:buFont typeface="Arial"/>
              <a:buNone/>
              <a:defRPr sz="51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5100"/>
              <a:buFont typeface="Arial"/>
              <a:buNone/>
              <a:defRPr sz="51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5100"/>
              <a:buFont typeface="Arial"/>
              <a:buNone/>
              <a:defRPr sz="51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5100"/>
              <a:buFont typeface="Arial"/>
              <a:buNone/>
              <a:defRPr sz="51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5100"/>
              <a:buFont typeface="Arial"/>
              <a:buNone/>
              <a:defRPr sz="51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hoteltrinity.com/"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www.ubereat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EEDD8"/>
        </a:solidFill>
        <a:effectLst/>
      </p:bgPr>
    </p:bg>
    <p:spTree>
      <p:nvGrpSpPr>
        <p:cNvPr id="1" name="Shape 53"/>
        <p:cNvGrpSpPr/>
        <p:nvPr/>
      </p:nvGrpSpPr>
      <p:grpSpPr>
        <a:xfrm>
          <a:off x="0" y="0"/>
          <a:ext cx="0" cy="0"/>
          <a:chOff x="0" y="0"/>
          <a:chExt cx="0" cy="0"/>
        </a:xfrm>
      </p:grpSpPr>
      <p:sp>
        <p:nvSpPr>
          <p:cNvPr id="54" name="Google Shape;54;p1"/>
          <p:cNvSpPr/>
          <p:nvPr/>
        </p:nvSpPr>
        <p:spPr>
          <a:xfrm>
            <a:off x="22358350" y="36823373"/>
            <a:ext cx="7889875" cy="5970865"/>
          </a:xfrm>
          <a:prstGeom prst="rect">
            <a:avLst/>
          </a:prstGeom>
          <a:solidFill>
            <a:schemeClr val="accent4"/>
          </a:solidFill>
          <a:ln w="25400" cap="flat" cmpd="sng">
            <a:solidFill>
              <a:srgbClr val="BA7C2E"/>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7200" b="0" i="0" u="none" strike="noStrike" cap="none">
              <a:solidFill>
                <a:schemeClr val="lt1"/>
              </a:solidFill>
              <a:latin typeface="Arial"/>
              <a:ea typeface="Arial"/>
              <a:cs typeface="Arial"/>
              <a:sym typeface="Arial"/>
            </a:endParaRPr>
          </a:p>
        </p:txBody>
      </p:sp>
      <p:sp>
        <p:nvSpPr>
          <p:cNvPr id="55" name="Google Shape;55;p1"/>
          <p:cNvSpPr/>
          <p:nvPr/>
        </p:nvSpPr>
        <p:spPr>
          <a:xfrm>
            <a:off x="-19050" y="23449683"/>
            <a:ext cx="30267275" cy="1075421"/>
          </a:xfrm>
          <a:prstGeom prst="rect">
            <a:avLst/>
          </a:prstGeom>
          <a:solidFill>
            <a:schemeClr val="accent4"/>
          </a:solidFill>
          <a:ln w="25400" cap="flat" cmpd="sng">
            <a:solidFill>
              <a:srgbClr val="BA7C2E"/>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7200" b="0" i="0" u="none" strike="noStrike" cap="none">
              <a:solidFill>
                <a:schemeClr val="lt1"/>
              </a:solidFill>
              <a:latin typeface="Arial"/>
              <a:ea typeface="Arial"/>
              <a:cs typeface="Arial"/>
              <a:sym typeface="Arial"/>
            </a:endParaRPr>
          </a:p>
        </p:txBody>
      </p:sp>
      <p:sp>
        <p:nvSpPr>
          <p:cNvPr id="56" name="Google Shape;56;p1"/>
          <p:cNvSpPr/>
          <p:nvPr/>
        </p:nvSpPr>
        <p:spPr>
          <a:xfrm>
            <a:off x="0" y="4241245"/>
            <a:ext cx="30267275" cy="1075421"/>
          </a:xfrm>
          <a:prstGeom prst="rect">
            <a:avLst/>
          </a:prstGeom>
          <a:solidFill>
            <a:schemeClr val="accent4"/>
          </a:solidFill>
          <a:ln w="25400" cap="flat" cmpd="sng">
            <a:solidFill>
              <a:srgbClr val="BA7C2E"/>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7200" b="0" i="0" u="none" strike="noStrike" cap="none">
              <a:solidFill>
                <a:schemeClr val="lt1"/>
              </a:solidFill>
              <a:latin typeface="Arial"/>
              <a:ea typeface="Arial"/>
              <a:cs typeface="Arial"/>
              <a:sym typeface="Arial"/>
            </a:endParaRPr>
          </a:p>
        </p:txBody>
      </p:sp>
      <p:sp>
        <p:nvSpPr>
          <p:cNvPr id="57" name="Google Shape;57;p1"/>
          <p:cNvSpPr txBox="1"/>
          <p:nvPr/>
        </p:nvSpPr>
        <p:spPr>
          <a:xfrm>
            <a:off x="10629900" y="986820"/>
            <a:ext cx="21259800" cy="156966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9600" b="1" i="0" u="none" strike="noStrike" cap="none">
                <a:solidFill>
                  <a:srgbClr val="EF8600"/>
                </a:solidFill>
                <a:latin typeface="Times New Roman"/>
                <a:ea typeface="Times New Roman"/>
                <a:cs typeface="Times New Roman"/>
                <a:sym typeface="Times New Roman"/>
              </a:rPr>
              <a:t>HOTEL TRINITY</a:t>
            </a:r>
            <a:endParaRPr sz="9600" b="1" i="0" u="none" strike="noStrike" cap="none">
              <a:solidFill>
                <a:srgbClr val="EF8600"/>
              </a:solidFill>
              <a:latin typeface="Times New Roman"/>
              <a:ea typeface="Times New Roman"/>
              <a:cs typeface="Times New Roman"/>
              <a:sym typeface="Times New Roman"/>
            </a:endParaRPr>
          </a:p>
        </p:txBody>
      </p:sp>
      <p:sp>
        <p:nvSpPr>
          <p:cNvPr id="58" name="Google Shape;58;p1"/>
          <p:cNvSpPr txBox="1"/>
          <p:nvPr/>
        </p:nvSpPr>
        <p:spPr>
          <a:xfrm>
            <a:off x="7304087" y="4241245"/>
            <a:ext cx="15659100" cy="2123658"/>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None/>
            </a:pPr>
            <a:r>
              <a:rPr lang="en-US" sz="6000" b="1" i="0" u="none" strike="noStrike" cap="none">
                <a:solidFill>
                  <a:srgbClr val="000000"/>
                </a:solidFill>
                <a:latin typeface="Times New Roman"/>
                <a:ea typeface="Times New Roman"/>
                <a:cs typeface="Times New Roman"/>
                <a:sym typeface="Times New Roman"/>
              </a:rPr>
              <a:t>Appetisers</a:t>
            </a:r>
            <a:endParaRPr sz="6000" b="1"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endParaRPr sz="7200" b="0" i="0" u="none" strike="noStrike" cap="none">
              <a:solidFill>
                <a:srgbClr val="000000"/>
              </a:solidFill>
              <a:latin typeface="Arial"/>
              <a:ea typeface="Arial"/>
              <a:cs typeface="Arial"/>
              <a:sym typeface="Arial"/>
            </a:endParaRPr>
          </a:p>
        </p:txBody>
      </p:sp>
      <p:sp>
        <p:nvSpPr>
          <p:cNvPr id="59" name="Google Shape;59;p1"/>
          <p:cNvSpPr txBox="1"/>
          <p:nvPr/>
        </p:nvSpPr>
        <p:spPr>
          <a:xfrm>
            <a:off x="2228850" y="5724108"/>
            <a:ext cx="11658600" cy="19205258"/>
          </a:xfrm>
          <a:prstGeom prst="rect">
            <a:avLst/>
          </a:prstGeom>
          <a:noFill/>
          <a:ln>
            <a:noFill/>
          </a:ln>
        </p:spPr>
        <p:txBody>
          <a:bodyPr spcFirstLastPara="1" wrap="square" lIns="91425" tIns="45700" rIns="91425" bIns="45700" anchor="t" anchorCtr="0">
            <a:spAutoFit/>
          </a:bodyPr>
          <a:lstStyle/>
          <a:p>
            <a:pPr marL="0" marR="0" lvl="0" indent="0" algn="just" rtl="0">
              <a:lnSpc>
                <a:spcPct val="100000"/>
              </a:lnSpc>
              <a:spcBef>
                <a:spcPts val="0"/>
              </a:spcBef>
              <a:spcAft>
                <a:spcPts val="0"/>
              </a:spcAft>
              <a:buNone/>
            </a:pPr>
            <a:r>
              <a:rPr lang="en-US" sz="4000" b="1" i="1" u="none" strike="noStrike" cap="none">
                <a:solidFill>
                  <a:srgbClr val="000000"/>
                </a:solidFill>
                <a:latin typeface="Times New Roman"/>
                <a:ea typeface="Times New Roman"/>
                <a:cs typeface="Times New Roman"/>
                <a:sym typeface="Times New Roman"/>
              </a:rPr>
              <a:t>Non-vegetarian</a:t>
            </a:r>
            <a:endParaRPr sz="4000" b="1" i="0" u="none" strike="noStrike" cap="none">
              <a:solidFill>
                <a:srgbClr val="000000"/>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rgbClr val="000000"/>
              </a:buClr>
              <a:buSzPts val="3200"/>
              <a:buFont typeface="Arial"/>
              <a:buNone/>
            </a:pPr>
            <a:endParaRPr sz="3200" b="1" i="0" u="none" strike="noStrike" cap="none">
              <a:solidFill>
                <a:srgbClr val="000000"/>
              </a:solidFill>
              <a:latin typeface="Times New Roman"/>
              <a:ea typeface="Times New Roman"/>
              <a:cs typeface="Times New Roman"/>
              <a:sym typeface="Times New Roman"/>
            </a:endParaRPr>
          </a:p>
          <a:p>
            <a:pPr marL="0" marR="0" lvl="0" indent="-228600" algn="just" rtl="0">
              <a:lnSpc>
                <a:spcPct val="150000"/>
              </a:lnSpc>
              <a:spcBef>
                <a:spcPts val="0"/>
              </a:spcBef>
              <a:spcAft>
                <a:spcPts val="0"/>
              </a:spcAft>
              <a:buClr>
                <a:srgbClr val="000000"/>
              </a:buClr>
              <a:buSzPts val="3600"/>
              <a:buFont typeface="Arial"/>
              <a:buChar char="•"/>
            </a:pPr>
            <a:r>
              <a:rPr lang="en-US" sz="3600" b="1" i="0" u="none" strike="noStrike" cap="none">
                <a:solidFill>
                  <a:srgbClr val="000000"/>
                </a:solidFill>
                <a:latin typeface="Times New Roman"/>
                <a:ea typeface="Times New Roman"/>
                <a:cs typeface="Times New Roman"/>
                <a:sym typeface="Times New Roman"/>
              </a:rPr>
              <a:t>Mackerel cups                                                                 £11</a:t>
            </a:r>
            <a:endParaRPr/>
          </a:p>
          <a:p>
            <a:pPr marL="0" marR="0" lvl="0" indent="0" algn="just" rtl="0">
              <a:lnSpc>
                <a:spcPct val="15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Will consist of cottage cheese for Horseradish, soured cream, lemon and mackerel fillets (86 calories).</a:t>
            </a:r>
            <a:endParaRPr sz="3600" b="0" i="0" u="none" strike="noStrike" cap="none">
              <a:solidFill>
                <a:srgbClr val="000000"/>
              </a:solidFill>
              <a:latin typeface="Arial"/>
              <a:ea typeface="Arial"/>
              <a:cs typeface="Arial"/>
              <a:sym typeface="Arial"/>
            </a:endParaRPr>
          </a:p>
          <a:p>
            <a:pPr marL="0" marR="0" lvl="0" indent="-228600" algn="just" rtl="0">
              <a:lnSpc>
                <a:spcPct val="150000"/>
              </a:lnSpc>
              <a:spcBef>
                <a:spcPts val="0"/>
              </a:spcBef>
              <a:spcAft>
                <a:spcPts val="0"/>
              </a:spcAft>
              <a:buClr>
                <a:srgbClr val="000000"/>
              </a:buClr>
              <a:buSzPts val="3600"/>
              <a:buFont typeface="Arial"/>
              <a:buChar char="•"/>
            </a:pPr>
            <a:r>
              <a:rPr lang="en-US" sz="3600" b="1" i="0" u="none" strike="noStrike" cap="none">
                <a:solidFill>
                  <a:srgbClr val="000000"/>
                </a:solidFill>
                <a:latin typeface="Times New Roman"/>
                <a:ea typeface="Times New Roman"/>
                <a:cs typeface="Times New Roman"/>
                <a:sym typeface="Times New Roman"/>
              </a:rPr>
              <a:t>Seared king scallops (Chef’s speciality)                       £20</a:t>
            </a:r>
            <a:endParaRPr/>
          </a:p>
          <a:p>
            <a:pPr marL="0" marR="0" lvl="0" indent="0" algn="just" rtl="0">
              <a:lnSpc>
                <a:spcPct val="15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Sweet flavour scalps prepared with a seasoning of salt and pepper (92 calories)</a:t>
            </a:r>
            <a:endParaRPr sz="3600" b="0" i="0" u="none" strike="noStrike" cap="none">
              <a:solidFill>
                <a:srgbClr val="000000"/>
              </a:solidFill>
              <a:latin typeface="Arial"/>
              <a:ea typeface="Arial"/>
              <a:cs typeface="Arial"/>
              <a:sym typeface="Arial"/>
            </a:endParaRPr>
          </a:p>
          <a:p>
            <a:pPr marL="0" marR="0" lvl="0" indent="-228600" algn="just" rtl="0">
              <a:lnSpc>
                <a:spcPct val="150000"/>
              </a:lnSpc>
              <a:spcBef>
                <a:spcPts val="0"/>
              </a:spcBef>
              <a:spcAft>
                <a:spcPts val="0"/>
              </a:spcAft>
              <a:buClr>
                <a:srgbClr val="000000"/>
              </a:buClr>
              <a:buSzPts val="3600"/>
              <a:buFont typeface="Arial"/>
              <a:buChar char="•"/>
            </a:pPr>
            <a:r>
              <a:rPr lang="en-US" sz="3600" b="1" i="0" u="none" strike="noStrike" cap="none">
                <a:solidFill>
                  <a:srgbClr val="000000"/>
                </a:solidFill>
                <a:latin typeface="Times New Roman"/>
                <a:ea typeface="Times New Roman"/>
                <a:cs typeface="Times New Roman"/>
                <a:sym typeface="Times New Roman"/>
              </a:rPr>
              <a:t>Red hot buffalo wings £8.50</a:t>
            </a:r>
            <a:endParaRPr/>
          </a:p>
          <a:p>
            <a:pPr marL="0" marR="0" lvl="0" indent="0" algn="just" rtl="0">
              <a:lnSpc>
                <a:spcPct val="15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A bucket of hot spicy chicken wings served with tartar sauce (100 calories)</a:t>
            </a:r>
            <a:endParaRPr sz="3600" b="0" i="0" u="none" strike="noStrike" cap="none">
              <a:solidFill>
                <a:srgbClr val="000000"/>
              </a:solidFill>
              <a:latin typeface="Arial"/>
              <a:ea typeface="Arial"/>
              <a:cs typeface="Arial"/>
              <a:sym typeface="Arial"/>
            </a:endParaRPr>
          </a:p>
          <a:p>
            <a:pPr marL="0" marR="0" lvl="0" indent="-228600" algn="just" rtl="0">
              <a:lnSpc>
                <a:spcPct val="150000"/>
              </a:lnSpc>
              <a:spcBef>
                <a:spcPts val="0"/>
              </a:spcBef>
              <a:spcAft>
                <a:spcPts val="0"/>
              </a:spcAft>
              <a:buClr>
                <a:srgbClr val="000000"/>
              </a:buClr>
              <a:buSzPts val="3600"/>
              <a:buFont typeface="Arial"/>
              <a:buChar char="•"/>
            </a:pPr>
            <a:r>
              <a:rPr lang="en-US" sz="3600" b="1" i="0" u="none" strike="noStrike" cap="none">
                <a:solidFill>
                  <a:srgbClr val="000000"/>
                </a:solidFill>
                <a:latin typeface="Times New Roman"/>
                <a:ea typeface="Times New Roman"/>
                <a:cs typeface="Times New Roman"/>
                <a:sym typeface="Times New Roman"/>
              </a:rPr>
              <a:t>Classic fish and chips                                                     £9</a:t>
            </a:r>
            <a:endParaRPr/>
          </a:p>
          <a:p>
            <a:pPr marL="0" marR="0" lvl="0" indent="0" algn="just" rtl="0">
              <a:lnSpc>
                <a:spcPct val="15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Cod fillets served with mash potatoes and boiled peas (106 calories)</a:t>
            </a:r>
            <a:endParaRPr sz="3600" b="0" i="0" u="none" strike="noStrike" cap="none">
              <a:solidFill>
                <a:srgbClr val="000000"/>
              </a:solidFill>
              <a:latin typeface="Arial"/>
              <a:ea typeface="Arial"/>
              <a:cs typeface="Arial"/>
              <a:sym typeface="Arial"/>
            </a:endParaRPr>
          </a:p>
          <a:p>
            <a:pPr marL="0" marR="0" lvl="0" indent="-228600" algn="just" rtl="0">
              <a:lnSpc>
                <a:spcPct val="150000"/>
              </a:lnSpc>
              <a:spcBef>
                <a:spcPts val="0"/>
              </a:spcBef>
              <a:spcAft>
                <a:spcPts val="0"/>
              </a:spcAft>
              <a:buClr>
                <a:srgbClr val="000000"/>
              </a:buClr>
              <a:buSzPts val="3600"/>
              <a:buFont typeface="Arial"/>
              <a:buChar char="•"/>
            </a:pPr>
            <a:r>
              <a:rPr lang="en-US" sz="3600" b="1" i="0" u="none" strike="noStrike" cap="none">
                <a:solidFill>
                  <a:srgbClr val="000000"/>
                </a:solidFill>
                <a:latin typeface="Times New Roman"/>
                <a:ea typeface="Times New Roman"/>
                <a:cs typeface="Times New Roman"/>
                <a:sym typeface="Times New Roman"/>
              </a:rPr>
              <a:t>Hot Smoked Salmon Salad                                            £12</a:t>
            </a:r>
            <a:endParaRPr/>
          </a:p>
          <a:p>
            <a:pPr marL="0" marR="0" lvl="0" indent="0" algn="just" rtl="0">
              <a:lnSpc>
                <a:spcPct val="15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A fresh seasonal dish consisting of beetroot leaves, potatoes, asparagus tips and large chunks of hot smoked salmon (92 calories).</a:t>
            </a:r>
            <a:endParaRPr sz="3600" b="0" i="0" u="none" strike="noStrike" cap="none">
              <a:solidFill>
                <a:srgbClr val="000000"/>
              </a:solidFill>
              <a:latin typeface="Arial"/>
              <a:ea typeface="Arial"/>
              <a:cs typeface="Arial"/>
              <a:sym typeface="Arial"/>
            </a:endParaRPr>
          </a:p>
          <a:p>
            <a:pPr marL="0" marR="0" lvl="0" indent="-228600" algn="just" rtl="0">
              <a:lnSpc>
                <a:spcPct val="150000"/>
              </a:lnSpc>
              <a:spcBef>
                <a:spcPts val="0"/>
              </a:spcBef>
              <a:spcAft>
                <a:spcPts val="0"/>
              </a:spcAft>
              <a:buClr>
                <a:srgbClr val="000000"/>
              </a:buClr>
              <a:buSzPts val="3600"/>
              <a:buFont typeface="Arial"/>
              <a:buChar char="•"/>
            </a:pPr>
            <a:r>
              <a:rPr lang="en-US" sz="3600" b="1" i="0" u="none" strike="noStrike" cap="none">
                <a:solidFill>
                  <a:srgbClr val="000000"/>
                </a:solidFill>
                <a:latin typeface="Times New Roman"/>
                <a:ea typeface="Times New Roman"/>
                <a:cs typeface="Times New Roman"/>
                <a:sym typeface="Times New Roman"/>
              </a:rPr>
              <a:t>Salmon Fishcake                                                            £12</a:t>
            </a:r>
            <a:endParaRPr/>
          </a:p>
          <a:p>
            <a:pPr marL="0" marR="0" lvl="0" indent="0" algn="just" rtl="0">
              <a:lnSpc>
                <a:spcPct val="15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Four large salmon fish cakes served with parsley and lemon wedges (108 calories).</a:t>
            </a:r>
            <a:endParaRPr sz="36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br>
              <a:rPr lang="en-US" sz="7200" b="0" i="0" u="none" strike="noStrike" cap="none">
                <a:solidFill>
                  <a:srgbClr val="000000"/>
                </a:solidFill>
                <a:latin typeface="Arial"/>
                <a:ea typeface="Arial"/>
                <a:cs typeface="Arial"/>
                <a:sym typeface="Arial"/>
              </a:rPr>
            </a:br>
            <a:endParaRPr sz="7200" b="0" i="0" u="none" strike="noStrike" cap="none">
              <a:solidFill>
                <a:srgbClr val="000000"/>
              </a:solidFill>
              <a:latin typeface="Arial"/>
              <a:ea typeface="Arial"/>
              <a:cs typeface="Arial"/>
              <a:sym typeface="Arial"/>
            </a:endParaRPr>
          </a:p>
        </p:txBody>
      </p:sp>
      <p:sp>
        <p:nvSpPr>
          <p:cNvPr id="60" name="Google Shape;60;p1"/>
          <p:cNvSpPr txBox="1"/>
          <p:nvPr/>
        </p:nvSpPr>
        <p:spPr>
          <a:xfrm>
            <a:off x="16379826" y="6016198"/>
            <a:ext cx="11658600" cy="14773275"/>
          </a:xfrm>
          <a:prstGeom prst="rect">
            <a:avLst/>
          </a:prstGeom>
          <a:noFill/>
          <a:ln>
            <a:noFill/>
          </a:ln>
        </p:spPr>
        <p:txBody>
          <a:bodyPr spcFirstLastPara="1" wrap="square" lIns="91425" tIns="45700" rIns="91425" bIns="45700" anchor="t" anchorCtr="0">
            <a:spAutoFit/>
          </a:bodyPr>
          <a:lstStyle/>
          <a:p>
            <a:pPr marL="0" marR="0" lvl="0" indent="0" algn="just" rtl="0">
              <a:lnSpc>
                <a:spcPct val="100000"/>
              </a:lnSpc>
              <a:spcBef>
                <a:spcPts val="0"/>
              </a:spcBef>
              <a:spcAft>
                <a:spcPts val="0"/>
              </a:spcAft>
              <a:buNone/>
            </a:pPr>
            <a:r>
              <a:rPr lang="en-US" sz="4000" b="1" i="1" u="none" strike="noStrike" cap="none" dirty="0">
                <a:solidFill>
                  <a:srgbClr val="000000"/>
                </a:solidFill>
                <a:latin typeface="Times New Roman"/>
                <a:ea typeface="Times New Roman"/>
                <a:cs typeface="Times New Roman"/>
                <a:sym typeface="Times New Roman"/>
              </a:rPr>
              <a:t>Vegetarian</a:t>
            </a:r>
            <a:endParaRPr sz="4000" b="1" i="0" u="none" strike="noStrike" cap="none" dirty="0">
              <a:solidFill>
                <a:srgbClr val="000000"/>
              </a:solidFill>
              <a:latin typeface="Arial"/>
              <a:ea typeface="Arial"/>
              <a:cs typeface="Arial"/>
              <a:sym typeface="Arial"/>
            </a:endParaRPr>
          </a:p>
          <a:p>
            <a:pPr marL="0" marR="0" lvl="0" indent="0" algn="just" rtl="0">
              <a:lnSpc>
                <a:spcPct val="100000"/>
              </a:lnSpc>
              <a:spcBef>
                <a:spcPts val="0"/>
              </a:spcBef>
              <a:spcAft>
                <a:spcPts val="0"/>
              </a:spcAft>
              <a:buClr>
                <a:srgbClr val="000000"/>
              </a:buClr>
              <a:buSzPts val="3200"/>
              <a:buFont typeface="Arial"/>
              <a:buNone/>
            </a:pPr>
            <a:endParaRPr sz="3200" b="1" i="0" u="none" strike="noStrike" cap="none" dirty="0">
              <a:solidFill>
                <a:srgbClr val="000000"/>
              </a:solidFill>
              <a:latin typeface="Times New Roman"/>
              <a:ea typeface="Times New Roman"/>
              <a:cs typeface="Times New Roman"/>
              <a:sym typeface="Times New Roman"/>
            </a:endParaRPr>
          </a:p>
          <a:p>
            <a:pPr marL="0" marR="0" lvl="0" indent="-228600" algn="just" rtl="0">
              <a:lnSpc>
                <a:spcPct val="150000"/>
              </a:lnSpc>
              <a:spcBef>
                <a:spcPts val="0"/>
              </a:spcBef>
              <a:spcAft>
                <a:spcPts val="0"/>
              </a:spcAft>
              <a:buClr>
                <a:srgbClr val="000000"/>
              </a:buClr>
              <a:buSzPts val="3600"/>
              <a:buFont typeface="Arial"/>
              <a:buChar char="•"/>
            </a:pPr>
            <a:r>
              <a:rPr lang="en-US" sz="3600" b="1" i="0" u="none" strike="noStrike" cap="none" dirty="0">
                <a:solidFill>
                  <a:srgbClr val="000000"/>
                </a:solidFill>
                <a:latin typeface="Times New Roman"/>
                <a:ea typeface="Times New Roman"/>
                <a:cs typeface="Times New Roman"/>
                <a:sym typeface="Times New Roman"/>
              </a:rPr>
              <a:t>Laverbread Ravioli (Chef’s </a:t>
            </a:r>
            <a:r>
              <a:rPr lang="en-US" sz="3600" b="1" i="0" u="none" strike="noStrike" cap="none" dirty="0" err="1">
                <a:solidFill>
                  <a:srgbClr val="000000"/>
                </a:solidFill>
                <a:latin typeface="Times New Roman"/>
                <a:ea typeface="Times New Roman"/>
                <a:cs typeface="Times New Roman"/>
                <a:sym typeface="Times New Roman"/>
              </a:rPr>
              <a:t>speciality</a:t>
            </a:r>
            <a:r>
              <a:rPr lang="en-US" sz="3600" b="1" i="0" u="none" strike="noStrike" cap="none" dirty="0">
                <a:solidFill>
                  <a:srgbClr val="000000"/>
                </a:solidFill>
                <a:latin typeface="Times New Roman"/>
                <a:ea typeface="Times New Roman"/>
                <a:cs typeface="Times New Roman"/>
                <a:sym typeface="Times New Roman"/>
              </a:rPr>
              <a:t>)                        £15</a:t>
            </a:r>
            <a:endParaRPr sz="3600" b="0" i="0" u="none" strike="noStrike" cap="none" dirty="0">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3600" b="0" i="0" u="none" strike="noStrike" cap="none" dirty="0">
                <a:solidFill>
                  <a:srgbClr val="000000"/>
                </a:solidFill>
                <a:latin typeface="Times New Roman"/>
                <a:ea typeface="Times New Roman"/>
                <a:cs typeface="Times New Roman"/>
                <a:sym typeface="Times New Roman"/>
              </a:rPr>
              <a:t>Known as the Welsh Caviar; it is served with a seaweed paste along with Welsh vegetables and onion stalk (65 calories).</a:t>
            </a:r>
            <a:endParaRPr sz="3600" b="0" i="0" u="none" strike="noStrike" cap="none" dirty="0">
              <a:solidFill>
                <a:srgbClr val="000000"/>
              </a:solidFill>
              <a:latin typeface="Arial"/>
              <a:ea typeface="Arial"/>
              <a:cs typeface="Arial"/>
              <a:sym typeface="Arial"/>
            </a:endParaRPr>
          </a:p>
          <a:p>
            <a:pPr marL="0" marR="0" lvl="0" indent="-228600" algn="just" rtl="0">
              <a:lnSpc>
                <a:spcPct val="150000"/>
              </a:lnSpc>
              <a:spcBef>
                <a:spcPts val="0"/>
              </a:spcBef>
              <a:spcAft>
                <a:spcPts val="0"/>
              </a:spcAft>
              <a:buClr>
                <a:srgbClr val="000000"/>
              </a:buClr>
              <a:buSzPts val="3600"/>
              <a:buFont typeface="Arial"/>
              <a:buChar char="•"/>
            </a:pPr>
            <a:r>
              <a:rPr lang="en-US" sz="3600" b="1" i="0" u="none" strike="noStrike" cap="none" dirty="0">
                <a:solidFill>
                  <a:srgbClr val="000000"/>
                </a:solidFill>
                <a:latin typeface="Times New Roman"/>
                <a:ea typeface="Times New Roman"/>
                <a:cs typeface="Times New Roman"/>
                <a:sym typeface="Times New Roman"/>
              </a:rPr>
              <a:t>Grilled vegetable salad                                                  £11</a:t>
            </a:r>
            <a:endParaRPr sz="3600" b="0" i="0" u="none" strike="noStrike" cap="none" dirty="0">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3600" b="0" i="0" u="none" strike="noStrike" cap="none" dirty="0">
                <a:solidFill>
                  <a:srgbClr val="000000"/>
                </a:solidFill>
                <a:latin typeface="Times New Roman"/>
                <a:ea typeface="Times New Roman"/>
                <a:cs typeface="Times New Roman"/>
                <a:sym typeface="Times New Roman"/>
              </a:rPr>
              <a:t>A heavenly dish consisting of finely chopped garlic, hazelnut, extra virgin oil and lemon zest (50 calories).</a:t>
            </a:r>
            <a:endParaRPr sz="3600" b="0" i="0" u="none" strike="noStrike" cap="none" dirty="0">
              <a:solidFill>
                <a:srgbClr val="000000"/>
              </a:solidFill>
              <a:latin typeface="Arial"/>
              <a:ea typeface="Arial"/>
              <a:cs typeface="Arial"/>
              <a:sym typeface="Arial"/>
            </a:endParaRPr>
          </a:p>
          <a:p>
            <a:pPr marL="0" marR="0" lvl="0" indent="-228600" algn="just" rtl="0">
              <a:lnSpc>
                <a:spcPct val="150000"/>
              </a:lnSpc>
              <a:spcBef>
                <a:spcPts val="0"/>
              </a:spcBef>
              <a:spcAft>
                <a:spcPts val="0"/>
              </a:spcAft>
              <a:buClr>
                <a:srgbClr val="000000"/>
              </a:buClr>
              <a:buSzPts val="3600"/>
              <a:buFont typeface="Arial"/>
              <a:buChar char="•"/>
            </a:pPr>
            <a:r>
              <a:rPr lang="en-US" sz="3600" b="1" i="0" u="none" strike="noStrike" cap="none" dirty="0">
                <a:solidFill>
                  <a:srgbClr val="000000"/>
                </a:solidFill>
                <a:latin typeface="Times New Roman"/>
                <a:ea typeface="Times New Roman"/>
                <a:cs typeface="Times New Roman"/>
                <a:sym typeface="Times New Roman"/>
              </a:rPr>
              <a:t>Greek salad                                                                    £8</a:t>
            </a:r>
            <a:endParaRPr sz="3600" b="0" i="0" u="none" strike="noStrike" cap="none" dirty="0">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3600" b="0" i="0" u="none" strike="noStrike" cap="none" dirty="0">
                <a:solidFill>
                  <a:srgbClr val="000000"/>
                </a:solidFill>
                <a:latin typeface="Times New Roman"/>
                <a:ea typeface="Times New Roman"/>
                <a:cs typeface="Times New Roman"/>
                <a:sym typeface="Times New Roman"/>
              </a:rPr>
              <a:t>Made with handpicked fresh vegetables like tomatoes and olives (70 calories).</a:t>
            </a:r>
            <a:endParaRPr sz="3600" b="0" i="0" u="none" strike="noStrike" cap="none" dirty="0">
              <a:solidFill>
                <a:srgbClr val="000000"/>
              </a:solidFill>
              <a:latin typeface="Arial"/>
              <a:ea typeface="Arial"/>
              <a:cs typeface="Arial"/>
              <a:sym typeface="Arial"/>
            </a:endParaRPr>
          </a:p>
          <a:p>
            <a:pPr marL="0" marR="0" lvl="0" indent="-228600" algn="just" rtl="0">
              <a:lnSpc>
                <a:spcPct val="150000"/>
              </a:lnSpc>
              <a:spcBef>
                <a:spcPts val="0"/>
              </a:spcBef>
              <a:spcAft>
                <a:spcPts val="0"/>
              </a:spcAft>
              <a:buClr>
                <a:srgbClr val="000000"/>
              </a:buClr>
              <a:buSzPts val="3600"/>
              <a:buFont typeface="Arial"/>
              <a:buChar char="•"/>
            </a:pPr>
            <a:r>
              <a:rPr lang="en-US" sz="3600" b="1" i="0" u="none" strike="noStrike" cap="none" dirty="0">
                <a:solidFill>
                  <a:srgbClr val="000000"/>
                </a:solidFill>
                <a:latin typeface="Times New Roman"/>
                <a:ea typeface="Times New Roman"/>
                <a:cs typeface="Times New Roman"/>
                <a:sym typeface="Times New Roman"/>
              </a:rPr>
              <a:t>Beetroot skewers                                                        £9.50</a:t>
            </a:r>
            <a:endParaRPr sz="3600" b="0" i="0" u="none" strike="noStrike" cap="none" dirty="0">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3600" b="0" i="0" u="none" strike="noStrike" cap="none" dirty="0">
                <a:solidFill>
                  <a:srgbClr val="000000"/>
                </a:solidFill>
                <a:latin typeface="Times New Roman"/>
                <a:ea typeface="Times New Roman"/>
                <a:cs typeface="Times New Roman"/>
                <a:sym typeface="Times New Roman"/>
              </a:rPr>
              <a:t>Will consist of four skewers with grilled beetroot served with garlic mayonnaise (59 calories).</a:t>
            </a:r>
            <a:endParaRPr sz="3600" b="0" i="0" u="none" strike="noStrike" cap="none" dirty="0">
              <a:solidFill>
                <a:srgbClr val="000000"/>
              </a:solidFill>
              <a:latin typeface="Arial"/>
              <a:ea typeface="Arial"/>
              <a:cs typeface="Arial"/>
              <a:sym typeface="Arial"/>
            </a:endParaRPr>
          </a:p>
          <a:p>
            <a:pPr marL="0" marR="0" lvl="0" indent="-228600" algn="just" rtl="0">
              <a:lnSpc>
                <a:spcPct val="150000"/>
              </a:lnSpc>
              <a:spcBef>
                <a:spcPts val="0"/>
              </a:spcBef>
              <a:spcAft>
                <a:spcPts val="0"/>
              </a:spcAft>
              <a:buClr>
                <a:srgbClr val="000000"/>
              </a:buClr>
              <a:buSzPts val="3600"/>
              <a:buFont typeface="Arial"/>
              <a:buChar char="•"/>
            </a:pPr>
            <a:r>
              <a:rPr lang="en-US" sz="3600" b="1" i="0" u="none" strike="noStrike" cap="none" dirty="0">
                <a:solidFill>
                  <a:srgbClr val="000000"/>
                </a:solidFill>
                <a:latin typeface="Times New Roman"/>
                <a:ea typeface="Times New Roman"/>
                <a:cs typeface="Times New Roman"/>
                <a:sym typeface="Times New Roman"/>
              </a:rPr>
              <a:t>Cauliflower cheese                                                       £10</a:t>
            </a:r>
            <a:endParaRPr sz="3600" b="0" i="0" u="none" strike="noStrike" cap="none" dirty="0">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3600" b="0" i="0" u="none" strike="noStrike" cap="none" dirty="0">
                <a:solidFill>
                  <a:srgbClr val="000000"/>
                </a:solidFill>
                <a:latin typeface="Times New Roman"/>
                <a:ea typeface="Times New Roman"/>
                <a:cs typeface="Times New Roman"/>
                <a:sym typeface="Times New Roman"/>
              </a:rPr>
              <a:t>A classic dish made with strong cheddar cheese, bread crumbs and fresh cauliflower pieces (45 calories).</a:t>
            </a:r>
            <a:endParaRPr sz="3600" b="0" i="0" u="none" strike="noStrike" cap="none" dirty="0">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endParaRPr sz="7200" b="0" i="0" u="none" strike="noStrike" cap="none" dirty="0">
              <a:solidFill>
                <a:srgbClr val="000000"/>
              </a:solidFill>
              <a:latin typeface="Arial"/>
              <a:ea typeface="Arial"/>
              <a:cs typeface="Arial"/>
              <a:sym typeface="Arial"/>
            </a:endParaRPr>
          </a:p>
        </p:txBody>
      </p:sp>
      <p:sp>
        <p:nvSpPr>
          <p:cNvPr id="61" name="Google Shape;61;p1"/>
          <p:cNvSpPr txBox="1"/>
          <p:nvPr/>
        </p:nvSpPr>
        <p:spPr>
          <a:xfrm>
            <a:off x="13887450" y="23506261"/>
            <a:ext cx="8229600" cy="1015663"/>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6000" b="1" i="0" u="none" strike="noStrike" cap="none">
                <a:solidFill>
                  <a:srgbClr val="000000"/>
                </a:solidFill>
                <a:latin typeface="Times New Roman"/>
                <a:ea typeface="Times New Roman"/>
                <a:cs typeface="Times New Roman"/>
                <a:sym typeface="Times New Roman"/>
              </a:rPr>
              <a:t>Mains</a:t>
            </a:r>
            <a:r>
              <a:rPr lang="en-US" sz="1800" b="1" i="0" u="none" strike="noStrike" cap="none">
                <a:solidFill>
                  <a:srgbClr val="000000"/>
                </a:solidFill>
                <a:latin typeface="Times New Roman"/>
                <a:ea typeface="Times New Roman"/>
                <a:cs typeface="Times New Roman"/>
                <a:sym typeface="Times New Roman"/>
              </a:rPr>
              <a:t> </a:t>
            </a:r>
            <a:endParaRPr sz="7200" b="0" i="0" u="none" strike="noStrike" cap="none">
              <a:solidFill>
                <a:srgbClr val="000000"/>
              </a:solidFill>
              <a:latin typeface="Arial"/>
              <a:ea typeface="Arial"/>
              <a:cs typeface="Arial"/>
              <a:sym typeface="Arial"/>
            </a:endParaRPr>
          </a:p>
        </p:txBody>
      </p:sp>
      <p:sp>
        <p:nvSpPr>
          <p:cNvPr id="62" name="Google Shape;62;p1"/>
          <p:cNvSpPr txBox="1"/>
          <p:nvPr/>
        </p:nvSpPr>
        <p:spPr>
          <a:xfrm>
            <a:off x="2217739" y="25553947"/>
            <a:ext cx="11979300" cy="16223400"/>
          </a:xfrm>
          <a:prstGeom prst="rect">
            <a:avLst/>
          </a:prstGeom>
          <a:noFill/>
          <a:ln>
            <a:noFill/>
          </a:ln>
        </p:spPr>
        <p:txBody>
          <a:bodyPr spcFirstLastPara="1" wrap="square" lIns="91425" tIns="45700" rIns="91425" bIns="45700" anchor="t" anchorCtr="0">
            <a:spAutoFit/>
          </a:bodyPr>
          <a:lstStyle/>
          <a:p>
            <a:pPr marL="0" marR="0" lvl="0" indent="0" algn="just" rtl="0">
              <a:lnSpc>
                <a:spcPct val="100000"/>
              </a:lnSpc>
              <a:spcBef>
                <a:spcPts val="0"/>
              </a:spcBef>
              <a:spcAft>
                <a:spcPts val="0"/>
              </a:spcAft>
              <a:buNone/>
            </a:pPr>
            <a:r>
              <a:rPr lang="en-US" sz="4000" b="1" i="1" u="none" strike="noStrike" cap="none">
                <a:solidFill>
                  <a:srgbClr val="000000"/>
                </a:solidFill>
                <a:latin typeface="Times New Roman"/>
                <a:ea typeface="Times New Roman"/>
                <a:cs typeface="Times New Roman"/>
                <a:sym typeface="Times New Roman"/>
              </a:rPr>
              <a:t>Non-vegetarian</a:t>
            </a:r>
            <a:endParaRPr sz="4000" b="1" i="0" u="none" strike="noStrike" cap="none">
              <a:solidFill>
                <a:srgbClr val="000000"/>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3600"/>
              <a:buFont typeface="Arial"/>
              <a:buNone/>
            </a:pPr>
            <a:endParaRPr sz="3600" b="1" i="0" u="none" strike="noStrike" cap="none">
              <a:solidFill>
                <a:srgbClr val="000000"/>
              </a:solidFill>
              <a:latin typeface="Times New Roman"/>
              <a:ea typeface="Times New Roman"/>
              <a:cs typeface="Times New Roman"/>
              <a:sym typeface="Times New Roman"/>
            </a:endParaRPr>
          </a:p>
          <a:p>
            <a:pPr marL="0" marR="0" lvl="0" indent="-228600" algn="just" rtl="0">
              <a:lnSpc>
                <a:spcPct val="150000"/>
              </a:lnSpc>
              <a:spcBef>
                <a:spcPts val="0"/>
              </a:spcBef>
              <a:spcAft>
                <a:spcPts val="0"/>
              </a:spcAft>
              <a:buClr>
                <a:srgbClr val="000000"/>
              </a:buClr>
              <a:buSzPts val="3600"/>
              <a:buFont typeface="Arial"/>
              <a:buChar char="•"/>
            </a:pPr>
            <a:r>
              <a:rPr lang="en-US" sz="3600" b="1">
                <a:latin typeface="Times New Roman"/>
                <a:ea typeface="Times New Roman"/>
                <a:cs typeface="Times New Roman"/>
                <a:sym typeface="Times New Roman"/>
              </a:rPr>
              <a:t>Black pepper crusted salmon</a:t>
            </a:r>
            <a:r>
              <a:rPr lang="en-US" sz="3600" b="1" i="0" u="none" strike="noStrike" cap="none">
                <a:solidFill>
                  <a:srgbClr val="000000"/>
                </a:solidFill>
                <a:latin typeface="Times New Roman"/>
                <a:ea typeface="Times New Roman"/>
                <a:cs typeface="Times New Roman"/>
                <a:sym typeface="Times New Roman"/>
              </a:rPr>
              <a:t> (Chef’s speciality)                        £25</a:t>
            </a:r>
            <a:endParaRPr sz="36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3600">
                <a:latin typeface="Times New Roman"/>
                <a:ea typeface="Times New Roman"/>
                <a:cs typeface="Times New Roman"/>
                <a:sym typeface="Times New Roman"/>
              </a:rPr>
              <a:t>Salmon fillets cooked with dijon mustard, green olives and crushed pepper.</a:t>
            </a:r>
            <a:endParaRPr sz="3600" b="0" i="0" u="none" strike="noStrike" cap="none">
              <a:solidFill>
                <a:srgbClr val="000000"/>
              </a:solidFill>
              <a:latin typeface="Arial"/>
              <a:ea typeface="Arial"/>
              <a:cs typeface="Arial"/>
              <a:sym typeface="Arial"/>
            </a:endParaRPr>
          </a:p>
          <a:p>
            <a:pPr marL="0" marR="0" lvl="0" indent="-228600" algn="just" rtl="0">
              <a:lnSpc>
                <a:spcPct val="150000"/>
              </a:lnSpc>
              <a:spcBef>
                <a:spcPts val="0"/>
              </a:spcBef>
              <a:spcAft>
                <a:spcPts val="0"/>
              </a:spcAft>
              <a:buClr>
                <a:srgbClr val="000000"/>
              </a:buClr>
              <a:buSzPts val="3600"/>
              <a:buFont typeface="Arial"/>
              <a:buChar char="•"/>
            </a:pPr>
            <a:r>
              <a:rPr lang="en-US" sz="3600" b="1" i="0" u="none" strike="noStrike" cap="none">
                <a:solidFill>
                  <a:srgbClr val="000000"/>
                </a:solidFill>
                <a:latin typeface="Times New Roman"/>
                <a:ea typeface="Times New Roman"/>
                <a:cs typeface="Times New Roman"/>
                <a:sym typeface="Times New Roman"/>
              </a:rPr>
              <a:t>Battered fish of the day                                               £15</a:t>
            </a:r>
            <a:endParaRPr sz="36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Choice of fish deep fried and served with tartar sauce (105 calories)</a:t>
            </a:r>
            <a:endParaRPr sz="3600" b="0" i="0" u="none" strike="noStrike" cap="none">
              <a:solidFill>
                <a:srgbClr val="000000"/>
              </a:solidFill>
              <a:latin typeface="Arial"/>
              <a:ea typeface="Arial"/>
              <a:cs typeface="Arial"/>
              <a:sym typeface="Arial"/>
            </a:endParaRPr>
          </a:p>
          <a:p>
            <a:pPr marL="0" marR="0" lvl="0" indent="-228600" algn="just" rtl="0">
              <a:lnSpc>
                <a:spcPct val="150000"/>
              </a:lnSpc>
              <a:spcBef>
                <a:spcPts val="0"/>
              </a:spcBef>
              <a:spcAft>
                <a:spcPts val="0"/>
              </a:spcAft>
              <a:buClr>
                <a:srgbClr val="000000"/>
              </a:buClr>
              <a:buSzPts val="3600"/>
              <a:buFont typeface="Arial"/>
              <a:buChar char="•"/>
            </a:pPr>
            <a:r>
              <a:rPr lang="en-US" sz="3600" b="1" i="0" u="none" strike="noStrike" cap="none">
                <a:solidFill>
                  <a:srgbClr val="000000"/>
                </a:solidFill>
                <a:latin typeface="Times New Roman"/>
                <a:ea typeface="Times New Roman"/>
                <a:cs typeface="Times New Roman"/>
                <a:sym typeface="Times New Roman"/>
              </a:rPr>
              <a:t>Seafood Risotto                                                            £11</a:t>
            </a:r>
            <a:endParaRPr sz="36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Cooked with chunks of clams, calamari and lobster meat (88 calories)</a:t>
            </a:r>
            <a:endParaRPr sz="3600" b="0" i="0" u="none" strike="noStrike" cap="none">
              <a:solidFill>
                <a:srgbClr val="000000"/>
              </a:solidFill>
              <a:latin typeface="Arial"/>
              <a:ea typeface="Arial"/>
              <a:cs typeface="Arial"/>
              <a:sym typeface="Arial"/>
            </a:endParaRPr>
          </a:p>
          <a:p>
            <a:pPr marL="0" marR="0" lvl="0" indent="-228600" algn="just" rtl="0">
              <a:lnSpc>
                <a:spcPct val="150000"/>
              </a:lnSpc>
              <a:spcBef>
                <a:spcPts val="0"/>
              </a:spcBef>
              <a:spcAft>
                <a:spcPts val="0"/>
              </a:spcAft>
              <a:buClr>
                <a:srgbClr val="000000"/>
              </a:buClr>
              <a:buSzPts val="3600"/>
              <a:buFont typeface="Arial"/>
              <a:buChar char="•"/>
            </a:pPr>
            <a:r>
              <a:rPr lang="en-US" sz="3600" b="1" i="0" u="none" strike="noStrike" cap="none">
                <a:solidFill>
                  <a:srgbClr val="000000"/>
                </a:solidFill>
                <a:latin typeface="Times New Roman"/>
                <a:ea typeface="Times New Roman"/>
                <a:cs typeface="Times New Roman"/>
                <a:sym typeface="Times New Roman"/>
              </a:rPr>
              <a:t>Lobster and hand-cut chips                                        £16</a:t>
            </a:r>
            <a:r>
              <a:rPr lang="en-US" sz="3600" b="0" i="0" u="none" strike="noStrike" cap="none">
                <a:solidFill>
                  <a:srgbClr val="000000"/>
                </a:solidFill>
                <a:latin typeface="Times New Roman"/>
                <a:ea typeface="Times New Roman"/>
                <a:cs typeface="Times New Roman"/>
                <a:sym typeface="Times New Roman"/>
              </a:rPr>
              <a:t> </a:t>
            </a:r>
            <a:endParaRPr/>
          </a:p>
          <a:p>
            <a:pPr marL="0" marR="0" lvl="0" indent="-228600" algn="just" rtl="0">
              <a:lnSpc>
                <a:spcPct val="150000"/>
              </a:lnSpc>
              <a:spcBef>
                <a:spcPts val="0"/>
              </a:spcBef>
              <a:spcAft>
                <a:spcPts val="0"/>
              </a:spcAft>
              <a:buClr>
                <a:srgbClr val="000000"/>
              </a:buClr>
              <a:buSzPts val="3600"/>
              <a:buFont typeface="Arial"/>
              <a:buChar char="•"/>
            </a:pPr>
            <a:r>
              <a:rPr lang="en-US" sz="3600" b="0" i="0" u="none" strike="noStrike" cap="none">
                <a:solidFill>
                  <a:srgbClr val="000000"/>
                </a:solidFill>
                <a:latin typeface="Times New Roman"/>
                <a:ea typeface="Times New Roman"/>
                <a:cs typeface="Times New Roman"/>
                <a:sym typeface="Times New Roman"/>
              </a:rPr>
              <a:t>(Suggested wine choice: Digby Fine English Vintage Reserve Brut)</a:t>
            </a:r>
            <a:endParaRPr/>
          </a:p>
          <a:p>
            <a:pPr marL="0" marR="0" lvl="0" indent="0" algn="just" rtl="0">
              <a:lnSpc>
                <a:spcPct val="15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King lobster served with traditional chips and mushy peas (95 calories)</a:t>
            </a:r>
            <a:endParaRPr sz="36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br>
              <a:rPr lang="en-US" sz="7200" b="0" i="0" u="none" strike="noStrike" cap="none">
                <a:solidFill>
                  <a:srgbClr val="000000"/>
                </a:solidFill>
                <a:latin typeface="Arial"/>
                <a:ea typeface="Arial"/>
                <a:cs typeface="Arial"/>
                <a:sym typeface="Arial"/>
              </a:rPr>
            </a:br>
            <a:endParaRPr sz="7200" b="0" i="0" u="none" strike="noStrike" cap="none">
              <a:solidFill>
                <a:srgbClr val="000000"/>
              </a:solidFill>
              <a:latin typeface="Arial"/>
              <a:ea typeface="Arial"/>
              <a:cs typeface="Arial"/>
              <a:sym typeface="Arial"/>
            </a:endParaRPr>
          </a:p>
        </p:txBody>
      </p:sp>
      <p:sp>
        <p:nvSpPr>
          <p:cNvPr id="63" name="Google Shape;63;p1"/>
          <p:cNvSpPr txBox="1"/>
          <p:nvPr/>
        </p:nvSpPr>
        <p:spPr>
          <a:xfrm>
            <a:off x="16529051" y="25657155"/>
            <a:ext cx="11658599" cy="12895838"/>
          </a:xfrm>
          <a:prstGeom prst="rect">
            <a:avLst/>
          </a:prstGeom>
          <a:noFill/>
          <a:ln>
            <a:noFill/>
          </a:ln>
        </p:spPr>
        <p:txBody>
          <a:bodyPr spcFirstLastPara="1" wrap="square" lIns="91425" tIns="45700" rIns="91425" bIns="45700" anchor="t" anchorCtr="0">
            <a:spAutoFit/>
          </a:bodyPr>
          <a:lstStyle/>
          <a:p>
            <a:pPr marL="0" marR="0" lvl="0" indent="0" algn="just" rtl="0">
              <a:lnSpc>
                <a:spcPct val="100000"/>
              </a:lnSpc>
              <a:spcBef>
                <a:spcPts val="0"/>
              </a:spcBef>
              <a:spcAft>
                <a:spcPts val="0"/>
              </a:spcAft>
              <a:buNone/>
            </a:pPr>
            <a:r>
              <a:rPr lang="en-US" sz="4000" b="1" i="1" u="none" strike="noStrike" cap="none">
                <a:solidFill>
                  <a:srgbClr val="000000"/>
                </a:solidFill>
                <a:latin typeface="Times New Roman"/>
                <a:ea typeface="Times New Roman"/>
                <a:cs typeface="Times New Roman"/>
                <a:sym typeface="Times New Roman"/>
              </a:rPr>
              <a:t>Vegetarian</a:t>
            </a:r>
            <a:endParaRPr sz="4000" b="1" i="0" u="none" strike="noStrike" cap="none">
              <a:solidFill>
                <a:srgbClr val="000000"/>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3600"/>
              <a:buFont typeface="Arial"/>
              <a:buNone/>
            </a:pPr>
            <a:endParaRPr sz="3600" b="1" i="0" u="none" strike="noStrike" cap="none">
              <a:solidFill>
                <a:srgbClr val="000000"/>
              </a:solidFill>
              <a:latin typeface="Times New Roman"/>
              <a:ea typeface="Times New Roman"/>
              <a:cs typeface="Times New Roman"/>
              <a:sym typeface="Times New Roman"/>
            </a:endParaRPr>
          </a:p>
          <a:p>
            <a:pPr marL="0" marR="0" lvl="0" indent="-228600" algn="just" rtl="0">
              <a:lnSpc>
                <a:spcPct val="150000"/>
              </a:lnSpc>
              <a:spcBef>
                <a:spcPts val="0"/>
              </a:spcBef>
              <a:spcAft>
                <a:spcPts val="0"/>
              </a:spcAft>
              <a:buClr>
                <a:srgbClr val="000000"/>
              </a:buClr>
              <a:buSzPts val="3600"/>
              <a:buFont typeface="Arial"/>
              <a:buChar char="•"/>
            </a:pPr>
            <a:r>
              <a:rPr lang="en-US" sz="3600" b="1" i="0" u="none" strike="noStrike" cap="none">
                <a:solidFill>
                  <a:srgbClr val="000000"/>
                </a:solidFill>
                <a:latin typeface="Times New Roman"/>
                <a:ea typeface="Times New Roman"/>
                <a:cs typeface="Times New Roman"/>
                <a:sym typeface="Times New Roman"/>
              </a:rPr>
              <a:t>Vegan Fajitas                                                           £12</a:t>
            </a:r>
            <a:endParaRPr sz="36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Made with sour cream, mushrooms and soy sauce (40 calories)</a:t>
            </a:r>
            <a:endParaRPr sz="3600" b="0" i="0" u="none" strike="noStrike" cap="none">
              <a:solidFill>
                <a:srgbClr val="000000"/>
              </a:solidFill>
              <a:latin typeface="Arial"/>
              <a:ea typeface="Arial"/>
              <a:cs typeface="Arial"/>
              <a:sym typeface="Arial"/>
            </a:endParaRPr>
          </a:p>
          <a:p>
            <a:pPr marL="0" marR="0" lvl="0" indent="-228600" algn="just" rtl="0">
              <a:lnSpc>
                <a:spcPct val="150000"/>
              </a:lnSpc>
              <a:spcBef>
                <a:spcPts val="0"/>
              </a:spcBef>
              <a:spcAft>
                <a:spcPts val="0"/>
              </a:spcAft>
              <a:buClr>
                <a:srgbClr val="000000"/>
              </a:buClr>
              <a:buSzPts val="3600"/>
              <a:buFont typeface="Arial"/>
              <a:buChar char="•"/>
            </a:pPr>
            <a:r>
              <a:rPr lang="en-US" sz="3600" b="1" i="0" u="none" strike="noStrike" cap="none">
                <a:solidFill>
                  <a:srgbClr val="000000"/>
                </a:solidFill>
                <a:latin typeface="Times New Roman"/>
                <a:ea typeface="Times New Roman"/>
                <a:cs typeface="Times New Roman"/>
                <a:sym typeface="Times New Roman"/>
              </a:rPr>
              <a:t>Pineapple fried rice                                                 £16 </a:t>
            </a:r>
            <a:endParaRPr sz="36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Soft pineapple pieces cooked with flavoured rice (80 calories)</a:t>
            </a:r>
            <a:endParaRPr sz="3600" b="0" i="0" u="none" strike="noStrike" cap="none">
              <a:solidFill>
                <a:srgbClr val="000000"/>
              </a:solidFill>
              <a:latin typeface="Arial"/>
              <a:ea typeface="Arial"/>
              <a:cs typeface="Arial"/>
              <a:sym typeface="Arial"/>
            </a:endParaRPr>
          </a:p>
          <a:p>
            <a:pPr marL="0" marR="0" lvl="0" indent="-228600" algn="just" rtl="0">
              <a:lnSpc>
                <a:spcPct val="150000"/>
              </a:lnSpc>
              <a:spcBef>
                <a:spcPts val="0"/>
              </a:spcBef>
              <a:spcAft>
                <a:spcPts val="0"/>
              </a:spcAft>
              <a:buClr>
                <a:srgbClr val="000000"/>
              </a:buClr>
              <a:buSzPts val="3600"/>
              <a:buFont typeface="Arial"/>
              <a:buChar char="•"/>
            </a:pPr>
            <a:r>
              <a:rPr lang="en-US" sz="3600" b="1" i="0" u="none" strike="noStrike" cap="none">
                <a:solidFill>
                  <a:srgbClr val="000000"/>
                </a:solidFill>
                <a:latin typeface="Times New Roman"/>
                <a:ea typeface="Times New Roman"/>
                <a:cs typeface="Times New Roman"/>
                <a:sym typeface="Times New Roman"/>
              </a:rPr>
              <a:t>Pea and leek open lasagne                                    £9.50</a:t>
            </a:r>
            <a:r>
              <a:rPr lang="en-US" sz="3600" b="0" i="0" u="none" strike="noStrike" cap="none">
                <a:solidFill>
                  <a:srgbClr val="000000"/>
                </a:solidFill>
                <a:latin typeface="Times New Roman"/>
                <a:ea typeface="Times New Roman"/>
                <a:cs typeface="Times New Roman"/>
                <a:sym typeface="Times New Roman"/>
              </a:rPr>
              <a:t> </a:t>
            </a:r>
            <a:endParaRPr/>
          </a:p>
          <a:p>
            <a:pPr marL="0" marR="0" lvl="0" indent="-228600" algn="just" rtl="0">
              <a:lnSpc>
                <a:spcPct val="150000"/>
              </a:lnSpc>
              <a:spcBef>
                <a:spcPts val="0"/>
              </a:spcBef>
              <a:spcAft>
                <a:spcPts val="0"/>
              </a:spcAft>
              <a:buClr>
                <a:srgbClr val="000000"/>
              </a:buClr>
              <a:buSzPts val="3600"/>
              <a:buFont typeface="Arial"/>
              <a:buChar char="•"/>
            </a:pPr>
            <a:r>
              <a:rPr lang="en-US" sz="3600" b="0" i="0" u="none" strike="noStrike" cap="none">
                <a:solidFill>
                  <a:srgbClr val="000000"/>
                </a:solidFill>
                <a:latin typeface="Times New Roman"/>
                <a:ea typeface="Times New Roman"/>
                <a:cs typeface="Times New Roman"/>
                <a:sym typeface="Times New Roman"/>
              </a:rPr>
              <a:t>(Suggested wine choice: Nyetimber Sparkling Rosé)</a:t>
            </a:r>
            <a:endParaRPr/>
          </a:p>
          <a:p>
            <a:pPr marL="0" marR="0" lvl="0" indent="0" algn="just" rtl="0">
              <a:lnSpc>
                <a:spcPct val="15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Lasagne sheets filled with fresh peas and leeks (40 calories)</a:t>
            </a:r>
            <a:endParaRPr sz="3600" b="0" i="0" u="none" strike="noStrike" cap="none">
              <a:solidFill>
                <a:srgbClr val="000000"/>
              </a:solidFill>
              <a:latin typeface="Arial"/>
              <a:ea typeface="Arial"/>
              <a:cs typeface="Arial"/>
              <a:sym typeface="Arial"/>
            </a:endParaRPr>
          </a:p>
          <a:p>
            <a:pPr marL="0" marR="0" lvl="0" indent="-228600" algn="just" rtl="0">
              <a:lnSpc>
                <a:spcPct val="150000"/>
              </a:lnSpc>
              <a:spcBef>
                <a:spcPts val="0"/>
              </a:spcBef>
              <a:spcAft>
                <a:spcPts val="0"/>
              </a:spcAft>
              <a:buClr>
                <a:srgbClr val="000000"/>
              </a:buClr>
              <a:buSzPts val="3600"/>
              <a:buFont typeface="Arial"/>
              <a:buChar char="•"/>
            </a:pPr>
            <a:r>
              <a:rPr lang="en-US" sz="3600" b="1" i="0" u="none" strike="noStrike" cap="none">
                <a:solidFill>
                  <a:srgbClr val="000000"/>
                </a:solidFill>
                <a:latin typeface="Times New Roman"/>
                <a:ea typeface="Times New Roman"/>
                <a:cs typeface="Times New Roman"/>
                <a:sym typeface="Times New Roman"/>
              </a:rPr>
              <a:t>Cauliflower and red pepper curry                        £12</a:t>
            </a:r>
            <a:endParaRPr sz="36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Crispy cauliflower florets served with steamed jasmine rice (55 calories)</a:t>
            </a:r>
            <a:endParaRPr sz="36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br>
              <a:rPr lang="en-US" sz="7200" b="0" i="0" u="none" strike="noStrike" cap="none">
                <a:solidFill>
                  <a:srgbClr val="000000"/>
                </a:solidFill>
                <a:latin typeface="Arial"/>
                <a:ea typeface="Arial"/>
                <a:cs typeface="Arial"/>
                <a:sym typeface="Arial"/>
              </a:rPr>
            </a:br>
            <a:endParaRPr sz="7200" b="0" i="0" u="none" strike="noStrike" cap="none">
              <a:solidFill>
                <a:srgbClr val="000000"/>
              </a:solidFill>
              <a:latin typeface="Arial"/>
              <a:ea typeface="Arial"/>
              <a:cs typeface="Arial"/>
              <a:sym typeface="Arial"/>
            </a:endParaRPr>
          </a:p>
        </p:txBody>
      </p:sp>
      <p:sp>
        <p:nvSpPr>
          <p:cNvPr id="64" name="Google Shape;64;p1"/>
          <p:cNvSpPr txBox="1"/>
          <p:nvPr/>
        </p:nvSpPr>
        <p:spPr>
          <a:xfrm>
            <a:off x="18850768" y="37221569"/>
            <a:ext cx="14905037" cy="597086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None/>
            </a:pPr>
            <a:r>
              <a:rPr lang="en-US" sz="4000" b="1" i="0" u="none" strike="noStrike" cap="none">
                <a:solidFill>
                  <a:srgbClr val="000000"/>
                </a:solidFill>
                <a:latin typeface="Times New Roman"/>
                <a:ea typeface="Times New Roman"/>
                <a:cs typeface="Times New Roman"/>
                <a:sym typeface="Times New Roman"/>
              </a:rPr>
              <a:t>Sides £3.50</a:t>
            </a:r>
            <a:endParaRPr sz="4000" b="1" i="0" u="none" strike="noStrike" cap="none">
              <a:solidFill>
                <a:srgbClr val="000000"/>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3600"/>
              <a:buFont typeface="Arial"/>
              <a:buNone/>
            </a:pPr>
            <a:endParaRPr sz="3600" b="0" i="0" u="none" strike="noStrike" cap="none">
              <a:solidFill>
                <a:srgbClr val="000000"/>
              </a:solidFill>
              <a:latin typeface="Times New Roman"/>
              <a:ea typeface="Times New Roman"/>
              <a:cs typeface="Times New Roman"/>
              <a:sym typeface="Times New Roman"/>
            </a:endParaRPr>
          </a:p>
          <a:p>
            <a:pPr marL="0" marR="0" lvl="0" indent="-228600" algn="ctr" rtl="0">
              <a:lnSpc>
                <a:spcPct val="150000"/>
              </a:lnSpc>
              <a:spcBef>
                <a:spcPts val="0"/>
              </a:spcBef>
              <a:spcAft>
                <a:spcPts val="0"/>
              </a:spcAft>
              <a:buClr>
                <a:srgbClr val="000000"/>
              </a:buClr>
              <a:buSzPts val="3600"/>
              <a:buFont typeface="Arial"/>
              <a:buChar char="•"/>
            </a:pPr>
            <a:r>
              <a:rPr lang="en-US" sz="3600" b="0" i="0" u="none" strike="noStrike" cap="none">
                <a:solidFill>
                  <a:srgbClr val="000000"/>
                </a:solidFill>
                <a:latin typeface="Times New Roman"/>
                <a:ea typeface="Times New Roman"/>
                <a:cs typeface="Times New Roman"/>
                <a:sym typeface="Times New Roman"/>
              </a:rPr>
              <a:t>Onion rings</a:t>
            </a:r>
            <a:endParaRPr/>
          </a:p>
          <a:p>
            <a:pPr marL="0" marR="0" lvl="0" indent="-228600" algn="ctr" rtl="0">
              <a:lnSpc>
                <a:spcPct val="150000"/>
              </a:lnSpc>
              <a:spcBef>
                <a:spcPts val="0"/>
              </a:spcBef>
              <a:spcAft>
                <a:spcPts val="0"/>
              </a:spcAft>
              <a:buClr>
                <a:srgbClr val="000000"/>
              </a:buClr>
              <a:buSzPts val="3600"/>
              <a:buFont typeface="Arial"/>
              <a:buChar char="•"/>
            </a:pPr>
            <a:r>
              <a:rPr lang="en-US" sz="3600" b="0" i="0" u="none" strike="noStrike" cap="none">
                <a:solidFill>
                  <a:srgbClr val="000000"/>
                </a:solidFill>
                <a:latin typeface="Times New Roman"/>
                <a:ea typeface="Times New Roman"/>
                <a:cs typeface="Times New Roman"/>
                <a:sym typeface="Times New Roman"/>
              </a:rPr>
              <a:t>Jacket potatoes</a:t>
            </a:r>
            <a:endParaRPr/>
          </a:p>
          <a:p>
            <a:pPr marL="0" marR="0" lvl="0" indent="-228600" algn="ctr" rtl="0">
              <a:lnSpc>
                <a:spcPct val="150000"/>
              </a:lnSpc>
              <a:spcBef>
                <a:spcPts val="0"/>
              </a:spcBef>
              <a:spcAft>
                <a:spcPts val="0"/>
              </a:spcAft>
              <a:buClr>
                <a:srgbClr val="000000"/>
              </a:buClr>
              <a:buSzPts val="3600"/>
              <a:buFont typeface="Arial"/>
              <a:buChar char="•"/>
            </a:pPr>
            <a:r>
              <a:rPr lang="en-US" sz="3600" b="0" i="0" u="none" strike="noStrike" cap="none">
                <a:solidFill>
                  <a:srgbClr val="000000"/>
                </a:solidFill>
                <a:latin typeface="Times New Roman"/>
                <a:ea typeface="Times New Roman"/>
                <a:cs typeface="Times New Roman"/>
                <a:sym typeface="Times New Roman"/>
              </a:rPr>
              <a:t>Rocket manchego salad</a:t>
            </a:r>
            <a:endParaRPr/>
          </a:p>
          <a:p>
            <a:pPr marL="0" marR="0" lvl="0" indent="-228600" algn="ctr" rtl="0">
              <a:lnSpc>
                <a:spcPct val="150000"/>
              </a:lnSpc>
              <a:spcBef>
                <a:spcPts val="0"/>
              </a:spcBef>
              <a:spcAft>
                <a:spcPts val="0"/>
              </a:spcAft>
              <a:buClr>
                <a:srgbClr val="000000"/>
              </a:buClr>
              <a:buSzPts val="3600"/>
              <a:buFont typeface="Arial"/>
              <a:buChar char="•"/>
            </a:pPr>
            <a:r>
              <a:rPr lang="en-US" sz="3600" b="0" i="0" u="none" strike="noStrike" cap="none">
                <a:solidFill>
                  <a:srgbClr val="000000"/>
                </a:solidFill>
                <a:latin typeface="Times New Roman"/>
                <a:ea typeface="Times New Roman"/>
                <a:cs typeface="Times New Roman"/>
                <a:sym typeface="Times New Roman"/>
              </a:rPr>
              <a:t>Sweet potato fries</a:t>
            </a:r>
            <a:endParaRPr/>
          </a:p>
          <a:p>
            <a:pPr marL="0" marR="0" lvl="0" indent="0" algn="l" rtl="0">
              <a:lnSpc>
                <a:spcPct val="100000"/>
              </a:lnSpc>
              <a:spcBef>
                <a:spcPts val="0"/>
              </a:spcBef>
              <a:spcAft>
                <a:spcPts val="0"/>
              </a:spcAft>
              <a:buNone/>
            </a:pPr>
            <a:endParaRPr sz="7200" b="0" i="0" u="none" strike="noStrike" cap="none">
              <a:solidFill>
                <a:srgbClr val="000000"/>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EEDD8"/>
        </a:solidFill>
        <a:effectLst/>
      </p:bgPr>
    </p:bg>
    <p:spTree>
      <p:nvGrpSpPr>
        <p:cNvPr id="1" name="Shape 68"/>
        <p:cNvGrpSpPr/>
        <p:nvPr/>
      </p:nvGrpSpPr>
      <p:grpSpPr>
        <a:xfrm>
          <a:off x="0" y="0"/>
          <a:ext cx="0" cy="0"/>
          <a:chOff x="0" y="0"/>
          <a:chExt cx="0" cy="0"/>
        </a:xfrm>
      </p:grpSpPr>
      <p:sp>
        <p:nvSpPr>
          <p:cNvPr id="69" name="Google Shape;69;p2"/>
          <p:cNvSpPr/>
          <p:nvPr/>
        </p:nvSpPr>
        <p:spPr>
          <a:xfrm>
            <a:off x="-2" y="38372920"/>
            <a:ext cx="30267275" cy="4421317"/>
          </a:xfrm>
          <a:prstGeom prst="rect">
            <a:avLst/>
          </a:prstGeom>
          <a:solidFill>
            <a:schemeClr val="accent4"/>
          </a:solidFill>
          <a:ln w="25400" cap="flat" cmpd="sng">
            <a:solidFill>
              <a:srgbClr val="BA7C2E"/>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7200" b="0" i="0" u="none" strike="noStrike" cap="none">
              <a:solidFill>
                <a:schemeClr val="lt1"/>
              </a:solidFill>
              <a:latin typeface="Arial"/>
              <a:ea typeface="Arial"/>
              <a:cs typeface="Arial"/>
              <a:sym typeface="Arial"/>
            </a:endParaRPr>
          </a:p>
        </p:txBody>
      </p:sp>
      <p:sp>
        <p:nvSpPr>
          <p:cNvPr id="70" name="Google Shape;70;p2"/>
          <p:cNvSpPr/>
          <p:nvPr/>
        </p:nvSpPr>
        <p:spPr>
          <a:xfrm>
            <a:off x="-1" y="17201710"/>
            <a:ext cx="30267275" cy="2123658"/>
          </a:xfrm>
          <a:prstGeom prst="rect">
            <a:avLst/>
          </a:prstGeom>
          <a:solidFill>
            <a:schemeClr val="accent4"/>
          </a:solidFill>
          <a:ln w="25400" cap="flat" cmpd="sng">
            <a:solidFill>
              <a:srgbClr val="BA7C2E"/>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7200" b="0" i="0" u="none" strike="noStrike" cap="none">
              <a:solidFill>
                <a:schemeClr val="lt1"/>
              </a:solidFill>
              <a:latin typeface="Arial"/>
              <a:ea typeface="Arial"/>
              <a:cs typeface="Arial"/>
              <a:sym typeface="Arial"/>
            </a:endParaRPr>
          </a:p>
        </p:txBody>
      </p:sp>
      <p:sp>
        <p:nvSpPr>
          <p:cNvPr id="71" name="Google Shape;71;p2"/>
          <p:cNvSpPr/>
          <p:nvPr/>
        </p:nvSpPr>
        <p:spPr>
          <a:xfrm>
            <a:off x="0" y="1215063"/>
            <a:ext cx="16516350" cy="1438891"/>
          </a:xfrm>
          <a:prstGeom prst="rect">
            <a:avLst/>
          </a:prstGeom>
          <a:solidFill>
            <a:schemeClr val="accent4"/>
          </a:solidFill>
          <a:ln w="25400" cap="flat" cmpd="sng">
            <a:solidFill>
              <a:srgbClr val="BA7C2E"/>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7200" b="0" i="0" u="none" strike="noStrike" cap="none">
              <a:solidFill>
                <a:schemeClr val="lt1"/>
              </a:solidFill>
              <a:latin typeface="Arial"/>
              <a:ea typeface="Arial"/>
              <a:cs typeface="Arial"/>
              <a:sym typeface="Arial"/>
            </a:endParaRPr>
          </a:p>
        </p:txBody>
      </p:sp>
      <p:sp>
        <p:nvSpPr>
          <p:cNvPr id="72" name="Google Shape;72;p2"/>
          <p:cNvSpPr txBox="1"/>
          <p:nvPr/>
        </p:nvSpPr>
        <p:spPr>
          <a:xfrm>
            <a:off x="1057275" y="1272213"/>
            <a:ext cx="16973550" cy="2123658"/>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6000" b="1" i="0" u="none" strike="noStrike" cap="none">
                <a:solidFill>
                  <a:srgbClr val="000000"/>
                </a:solidFill>
                <a:latin typeface="Times New Roman"/>
                <a:ea typeface="Times New Roman"/>
                <a:cs typeface="Times New Roman"/>
                <a:sym typeface="Times New Roman"/>
              </a:rPr>
              <a:t>Deserts</a:t>
            </a:r>
            <a:endParaRPr sz="6000" b="1"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endParaRPr sz="7200" b="0" i="0" u="none" strike="noStrike" cap="none">
              <a:solidFill>
                <a:srgbClr val="000000"/>
              </a:solidFill>
              <a:latin typeface="Arial"/>
              <a:ea typeface="Arial"/>
              <a:cs typeface="Arial"/>
              <a:sym typeface="Arial"/>
            </a:endParaRPr>
          </a:p>
        </p:txBody>
      </p:sp>
      <p:sp>
        <p:nvSpPr>
          <p:cNvPr id="73" name="Google Shape;73;p2"/>
          <p:cNvSpPr txBox="1"/>
          <p:nvPr/>
        </p:nvSpPr>
        <p:spPr>
          <a:xfrm>
            <a:off x="1057275" y="3395871"/>
            <a:ext cx="16973550" cy="15604272"/>
          </a:xfrm>
          <a:prstGeom prst="rect">
            <a:avLst/>
          </a:prstGeom>
          <a:noFill/>
          <a:ln>
            <a:noFill/>
          </a:ln>
        </p:spPr>
        <p:txBody>
          <a:bodyPr spcFirstLastPara="1" wrap="square" lIns="91425" tIns="45700" rIns="91425" bIns="45700" anchor="t" anchorCtr="0">
            <a:spAutoFit/>
          </a:bodyPr>
          <a:lstStyle/>
          <a:p>
            <a:pPr marL="0" marR="0" lvl="0" indent="-228600" algn="just" rtl="0">
              <a:lnSpc>
                <a:spcPct val="150000"/>
              </a:lnSpc>
              <a:spcBef>
                <a:spcPts val="0"/>
              </a:spcBef>
              <a:spcAft>
                <a:spcPts val="0"/>
              </a:spcAft>
              <a:buClr>
                <a:srgbClr val="000000"/>
              </a:buClr>
              <a:buSzPts val="3600"/>
              <a:buFont typeface="Arial"/>
              <a:buChar char="•"/>
            </a:pPr>
            <a:r>
              <a:rPr lang="en-US" sz="3600" b="1" i="0" u="none" strike="noStrike" cap="none">
                <a:solidFill>
                  <a:srgbClr val="000000"/>
                </a:solidFill>
                <a:latin typeface="Times New Roman"/>
                <a:ea typeface="Times New Roman"/>
                <a:cs typeface="Times New Roman"/>
                <a:sym typeface="Times New Roman"/>
              </a:rPr>
              <a:t>Peach melba dessert                                                                                            £20</a:t>
            </a:r>
            <a:endParaRPr sz="36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Sweet sponge cake accompanied with hot jam and cold ice cream</a:t>
            </a:r>
            <a:endParaRPr sz="3600" b="0" i="0" u="none" strike="noStrike" cap="none">
              <a:solidFill>
                <a:srgbClr val="000000"/>
              </a:solidFill>
              <a:latin typeface="Arial"/>
              <a:ea typeface="Arial"/>
              <a:cs typeface="Arial"/>
              <a:sym typeface="Arial"/>
            </a:endParaRPr>
          </a:p>
          <a:p>
            <a:pPr marL="0" marR="0" lvl="0" indent="-228600" algn="just" rtl="0">
              <a:lnSpc>
                <a:spcPct val="150000"/>
              </a:lnSpc>
              <a:spcBef>
                <a:spcPts val="0"/>
              </a:spcBef>
              <a:spcAft>
                <a:spcPts val="0"/>
              </a:spcAft>
              <a:buClr>
                <a:srgbClr val="000000"/>
              </a:buClr>
              <a:buSzPts val="3600"/>
              <a:buFont typeface="Arial"/>
              <a:buChar char="•"/>
            </a:pPr>
            <a:r>
              <a:rPr lang="en-US" sz="3600" b="1" i="0" u="none" strike="noStrike" cap="none">
                <a:solidFill>
                  <a:srgbClr val="000000"/>
                </a:solidFill>
                <a:latin typeface="Times New Roman"/>
                <a:ea typeface="Times New Roman"/>
                <a:cs typeface="Times New Roman"/>
                <a:sym typeface="Times New Roman"/>
              </a:rPr>
              <a:t>Figgy pudding                                                                                                      £15</a:t>
            </a:r>
            <a:endParaRPr sz="36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Sponge cake baked with figs and breadcrumbs.</a:t>
            </a:r>
            <a:endParaRPr sz="3600" b="0" i="0" u="none" strike="noStrike" cap="none">
              <a:solidFill>
                <a:srgbClr val="000000"/>
              </a:solidFill>
              <a:latin typeface="Arial"/>
              <a:ea typeface="Arial"/>
              <a:cs typeface="Arial"/>
              <a:sym typeface="Arial"/>
            </a:endParaRPr>
          </a:p>
          <a:p>
            <a:pPr marL="0" marR="0" lvl="0" indent="-228600" algn="just" rtl="0">
              <a:lnSpc>
                <a:spcPct val="150000"/>
              </a:lnSpc>
              <a:spcBef>
                <a:spcPts val="0"/>
              </a:spcBef>
              <a:spcAft>
                <a:spcPts val="0"/>
              </a:spcAft>
              <a:buClr>
                <a:srgbClr val="000000"/>
              </a:buClr>
              <a:buSzPts val="3600"/>
              <a:buFont typeface="Arial"/>
              <a:buChar char="•"/>
            </a:pPr>
            <a:r>
              <a:rPr lang="en-US" sz="3600" b="1" i="0" u="none" strike="noStrike" cap="none">
                <a:solidFill>
                  <a:srgbClr val="000000"/>
                </a:solidFill>
                <a:latin typeface="Times New Roman"/>
                <a:ea typeface="Times New Roman"/>
                <a:cs typeface="Times New Roman"/>
                <a:sym typeface="Times New Roman"/>
              </a:rPr>
              <a:t>Sticky toffee pudding                                                                                          £13 </a:t>
            </a:r>
            <a:endParaRPr/>
          </a:p>
          <a:p>
            <a:pPr marL="0" marR="0" lvl="0" indent="0" algn="just" rtl="0">
              <a:lnSpc>
                <a:spcPct val="150000"/>
              </a:lnSpc>
              <a:spcBef>
                <a:spcPts val="0"/>
              </a:spcBef>
              <a:spcAft>
                <a:spcPts val="0"/>
              </a:spcAft>
              <a:buNone/>
            </a:pPr>
            <a:r>
              <a:rPr lang="en-US" sz="3600" b="1" i="0" u="none" strike="noStrike" cap="none">
                <a:solidFill>
                  <a:srgbClr val="000000"/>
                </a:solidFill>
                <a:latin typeface="Times New Roman"/>
                <a:ea typeface="Times New Roman"/>
                <a:cs typeface="Times New Roman"/>
                <a:sym typeface="Times New Roman"/>
              </a:rPr>
              <a:t>(Chef’s recommendation)</a:t>
            </a:r>
            <a:endParaRPr sz="36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Consists of pureed cake and sugar sponge cake</a:t>
            </a:r>
            <a:endParaRPr sz="3600" b="0" i="0" u="none" strike="noStrike" cap="none">
              <a:solidFill>
                <a:srgbClr val="000000"/>
              </a:solidFill>
              <a:latin typeface="Arial"/>
              <a:ea typeface="Arial"/>
              <a:cs typeface="Arial"/>
              <a:sym typeface="Arial"/>
            </a:endParaRPr>
          </a:p>
          <a:p>
            <a:pPr marL="0" marR="0" lvl="0" indent="-228600" algn="just" rtl="0">
              <a:lnSpc>
                <a:spcPct val="150000"/>
              </a:lnSpc>
              <a:spcBef>
                <a:spcPts val="0"/>
              </a:spcBef>
              <a:spcAft>
                <a:spcPts val="0"/>
              </a:spcAft>
              <a:buClr>
                <a:srgbClr val="000000"/>
              </a:buClr>
              <a:buSzPts val="3600"/>
              <a:buFont typeface="Arial"/>
              <a:buChar char="•"/>
            </a:pPr>
            <a:r>
              <a:rPr lang="en-US" sz="3600" b="1" i="0" u="none" strike="noStrike" cap="none">
                <a:solidFill>
                  <a:srgbClr val="000000"/>
                </a:solidFill>
                <a:latin typeface="Times New Roman"/>
                <a:ea typeface="Times New Roman"/>
                <a:cs typeface="Times New Roman"/>
                <a:sym typeface="Times New Roman"/>
              </a:rPr>
              <a:t>Knickerbocker glory                                                                                         £9.50</a:t>
            </a:r>
            <a:endParaRPr sz="36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A tall glass of traditional ice cream sundae with raspberry sauce</a:t>
            </a:r>
            <a:endParaRPr sz="3600" b="0" i="0" u="none" strike="noStrike" cap="none">
              <a:solidFill>
                <a:srgbClr val="000000"/>
              </a:solidFill>
              <a:latin typeface="Arial"/>
              <a:ea typeface="Arial"/>
              <a:cs typeface="Arial"/>
              <a:sym typeface="Arial"/>
            </a:endParaRPr>
          </a:p>
          <a:p>
            <a:pPr marL="0" marR="0" lvl="0" indent="-228600" algn="just" rtl="0">
              <a:lnSpc>
                <a:spcPct val="150000"/>
              </a:lnSpc>
              <a:spcBef>
                <a:spcPts val="0"/>
              </a:spcBef>
              <a:spcAft>
                <a:spcPts val="0"/>
              </a:spcAft>
              <a:buClr>
                <a:srgbClr val="000000"/>
              </a:buClr>
              <a:buSzPts val="3600"/>
              <a:buFont typeface="Arial"/>
              <a:buChar char="•"/>
            </a:pPr>
            <a:r>
              <a:rPr lang="en-US" sz="3600" b="1" i="0" u="none" strike="noStrike" cap="none">
                <a:solidFill>
                  <a:srgbClr val="000000"/>
                </a:solidFill>
                <a:latin typeface="Times New Roman"/>
                <a:ea typeface="Times New Roman"/>
                <a:cs typeface="Times New Roman"/>
                <a:sym typeface="Times New Roman"/>
              </a:rPr>
              <a:t>Banoffee pie                                                                                                       £9.50</a:t>
            </a:r>
            <a:endParaRPr sz="36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A famous British pie made with condensed milk, whipped cream and banana.</a:t>
            </a:r>
            <a:endParaRPr sz="3600" b="0" i="0" u="none" strike="noStrike" cap="none">
              <a:solidFill>
                <a:srgbClr val="000000"/>
              </a:solidFill>
              <a:latin typeface="Arial"/>
              <a:ea typeface="Arial"/>
              <a:cs typeface="Arial"/>
              <a:sym typeface="Arial"/>
            </a:endParaRPr>
          </a:p>
          <a:p>
            <a:pPr marL="0" marR="0" lvl="0" indent="-228600" algn="just" rtl="0">
              <a:lnSpc>
                <a:spcPct val="150000"/>
              </a:lnSpc>
              <a:spcBef>
                <a:spcPts val="0"/>
              </a:spcBef>
              <a:spcAft>
                <a:spcPts val="0"/>
              </a:spcAft>
              <a:buClr>
                <a:srgbClr val="000000"/>
              </a:buClr>
              <a:buSzPts val="3600"/>
              <a:buFont typeface="Arial"/>
              <a:buChar char="•"/>
            </a:pPr>
            <a:r>
              <a:rPr lang="en-US" sz="3600" b="1" i="0" u="none" strike="noStrike" cap="none">
                <a:solidFill>
                  <a:srgbClr val="000000"/>
                </a:solidFill>
                <a:latin typeface="Times New Roman"/>
                <a:ea typeface="Times New Roman"/>
                <a:cs typeface="Times New Roman"/>
                <a:sym typeface="Times New Roman"/>
              </a:rPr>
              <a:t>Cranachan                                                                                                           £13</a:t>
            </a:r>
            <a:endParaRPr sz="36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The scottish version of strawberry fool paired with raspberries with whiskey and roasted oats</a:t>
            </a:r>
            <a:endParaRPr sz="3600" b="0" i="0" u="none" strike="noStrike" cap="none">
              <a:solidFill>
                <a:srgbClr val="000000"/>
              </a:solidFill>
              <a:latin typeface="Arial"/>
              <a:ea typeface="Arial"/>
              <a:cs typeface="Arial"/>
              <a:sym typeface="Arial"/>
            </a:endParaRPr>
          </a:p>
          <a:p>
            <a:pPr marL="0" marR="0" lvl="0" indent="-228600" algn="just" rtl="0">
              <a:lnSpc>
                <a:spcPct val="150000"/>
              </a:lnSpc>
              <a:spcBef>
                <a:spcPts val="0"/>
              </a:spcBef>
              <a:spcAft>
                <a:spcPts val="0"/>
              </a:spcAft>
              <a:buClr>
                <a:srgbClr val="000000"/>
              </a:buClr>
              <a:buSzPts val="3600"/>
              <a:buFont typeface="Arial"/>
              <a:buChar char="•"/>
            </a:pPr>
            <a:r>
              <a:rPr lang="en-US" sz="3600" b="1" i="0" u="none" strike="noStrike" cap="none">
                <a:solidFill>
                  <a:srgbClr val="000000"/>
                </a:solidFill>
                <a:latin typeface="Times New Roman"/>
                <a:ea typeface="Times New Roman"/>
                <a:cs typeface="Times New Roman"/>
                <a:sym typeface="Times New Roman"/>
              </a:rPr>
              <a:t>Dorset apple cake                                                                                                £12</a:t>
            </a:r>
            <a:endParaRPr sz="36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Spicy loaf cake served with apple and dried fruits.</a:t>
            </a:r>
            <a:endParaRPr sz="36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br>
              <a:rPr lang="en-US" sz="7200" b="0" i="0" u="none" strike="noStrike" cap="none">
                <a:solidFill>
                  <a:srgbClr val="000000"/>
                </a:solidFill>
                <a:latin typeface="Arial"/>
                <a:ea typeface="Arial"/>
                <a:cs typeface="Arial"/>
                <a:sym typeface="Arial"/>
              </a:rPr>
            </a:br>
            <a:endParaRPr sz="7200" b="0" i="0" u="none" strike="noStrike" cap="none">
              <a:solidFill>
                <a:srgbClr val="000000"/>
              </a:solidFill>
              <a:latin typeface="Arial"/>
              <a:ea typeface="Arial"/>
              <a:cs typeface="Arial"/>
              <a:sym typeface="Arial"/>
            </a:endParaRPr>
          </a:p>
        </p:txBody>
      </p:sp>
      <p:sp>
        <p:nvSpPr>
          <p:cNvPr id="74" name="Google Shape;74;p2"/>
          <p:cNvSpPr txBox="1"/>
          <p:nvPr/>
        </p:nvSpPr>
        <p:spPr>
          <a:xfrm>
            <a:off x="914400" y="17341632"/>
            <a:ext cx="9086850" cy="2123658"/>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6000" b="1" i="0" u="none" strike="noStrike" cap="none">
                <a:solidFill>
                  <a:srgbClr val="000000"/>
                </a:solidFill>
                <a:latin typeface="Times New Roman"/>
                <a:ea typeface="Times New Roman"/>
                <a:cs typeface="Times New Roman"/>
                <a:sym typeface="Times New Roman"/>
              </a:rPr>
              <a:t>Wine</a:t>
            </a:r>
            <a:endParaRPr sz="6000" b="1"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endParaRPr sz="7200" b="0" i="0" u="none" strike="noStrike" cap="none">
              <a:solidFill>
                <a:srgbClr val="000000"/>
              </a:solidFill>
              <a:latin typeface="Arial"/>
              <a:ea typeface="Arial"/>
              <a:cs typeface="Arial"/>
              <a:sym typeface="Arial"/>
            </a:endParaRPr>
          </a:p>
        </p:txBody>
      </p:sp>
      <p:sp>
        <p:nvSpPr>
          <p:cNvPr id="75" name="Google Shape;75;p2"/>
          <p:cNvSpPr txBox="1"/>
          <p:nvPr/>
        </p:nvSpPr>
        <p:spPr>
          <a:xfrm>
            <a:off x="1057275" y="19465290"/>
            <a:ext cx="10544175" cy="24537486"/>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3600" b="1" i="0" u="none" strike="noStrike" cap="none">
                <a:solidFill>
                  <a:srgbClr val="000000"/>
                </a:solidFill>
                <a:latin typeface="Times New Roman"/>
                <a:ea typeface="Times New Roman"/>
                <a:cs typeface="Times New Roman"/>
                <a:sym typeface="Times New Roman"/>
              </a:rPr>
              <a:t>All Angels Sparkling Rosé 2017</a:t>
            </a:r>
            <a:endParaRPr sz="3600" b="0" i="0" u="none" strike="noStrike" cap="none">
              <a:solidFill>
                <a:srgbClr val="000000"/>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None/>
            </a:pPr>
            <a:r>
              <a:rPr lang="en-US" sz="3600" b="1" i="0" u="none" strike="noStrike" cap="none">
                <a:solidFill>
                  <a:srgbClr val="000000"/>
                </a:solidFill>
                <a:latin typeface="Times New Roman"/>
                <a:ea typeface="Times New Roman"/>
                <a:cs typeface="Times New Roman"/>
                <a:sym typeface="Times New Roman"/>
              </a:rPr>
              <a:t> </a:t>
            </a:r>
            <a:endParaRPr sz="3600" b="0" i="0" u="none" strike="noStrike" cap="none">
              <a:solidFill>
                <a:srgbClr val="000000"/>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Made in one of the largest vineyards in UK and is the perfect balance between fruit flavours and biscuity notes</a:t>
            </a:r>
            <a:endParaRPr sz="3600" b="0" i="0" u="none" strike="noStrike" cap="none">
              <a:solidFill>
                <a:srgbClr val="000000"/>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None/>
            </a:pPr>
            <a:endParaRPr sz="3600" b="1" i="0" u="none" strike="noStrike" cap="none">
              <a:solidFill>
                <a:srgbClr val="000000"/>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None/>
            </a:pPr>
            <a:r>
              <a:rPr lang="en-US" sz="3600" b="1" i="0" u="none" strike="noStrike" cap="none">
                <a:solidFill>
                  <a:srgbClr val="000000"/>
                </a:solidFill>
                <a:latin typeface="Times New Roman"/>
                <a:ea typeface="Times New Roman"/>
                <a:cs typeface="Times New Roman"/>
                <a:sym typeface="Times New Roman"/>
              </a:rPr>
              <a:t>Flint Silex Blanc</a:t>
            </a:r>
            <a:r>
              <a:rPr lang="en-US" sz="3600" b="0" i="0" u="none" strike="noStrike" cap="none">
                <a:solidFill>
                  <a:srgbClr val="000000"/>
                </a:solidFill>
                <a:latin typeface="Times New Roman"/>
                <a:ea typeface="Times New Roman"/>
                <a:cs typeface="Times New Roman"/>
                <a:sym typeface="Times New Roman"/>
              </a:rPr>
              <a:t> </a:t>
            </a:r>
            <a:endParaRPr sz="3600" b="0" i="0" u="none" strike="noStrike" cap="none">
              <a:solidFill>
                <a:srgbClr val="000000"/>
              </a:solidFill>
              <a:latin typeface="Arial"/>
              <a:ea typeface="Arial"/>
              <a:cs typeface="Arial"/>
              <a:sym typeface="Arial"/>
            </a:endParaRPr>
          </a:p>
          <a:p>
            <a:pPr marL="0" marR="0" lvl="0" indent="0" algn="l" rtl="0">
              <a:lnSpc>
                <a:spcPct val="150000"/>
              </a:lnSpc>
              <a:spcBef>
                <a:spcPts val="0"/>
              </a:spcBef>
              <a:spcAft>
                <a:spcPts val="0"/>
              </a:spcAft>
              <a:buNone/>
            </a:pPr>
            <a:br>
              <a:rPr lang="en-US" sz="3600" b="0" i="0" u="none" strike="noStrike" cap="none">
                <a:solidFill>
                  <a:srgbClr val="000000"/>
                </a:solidFill>
                <a:latin typeface="Arial"/>
                <a:ea typeface="Arial"/>
                <a:cs typeface="Arial"/>
                <a:sym typeface="Arial"/>
              </a:rPr>
            </a:br>
            <a:r>
              <a:rPr lang="en-US" sz="3600" b="0" i="0" u="none" strike="noStrike" cap="none">
                <a:solidFill>
                  <a:srgbClr val="000000"/>
                </a:solidFill>
                <a:latin typeface="Times New Roman"/>
                <a:ea typeface="Times New Roman"/>
                <a:cs typeface="Times New Roman"/>
                <a:sym typeface="Times New Roman"/>
              </a:rPr>
              <a:t>An excellent salmon pink colour sparkling wine with refreshing rose blends</a:t>
            </a:r>
            <a:endParaRPr sz="3600" b="0" i="0" u="none" strike="noStrike" cap="none">
              <a:solidFill>
                <a:srgbClr val="000000"/>
              </a:solidFill>
              <a:latin typeface="Arial"/>
              <a:ea typeface="Arial"/>
              <a:cs typeface="Arial"/>
              <a:sym typeface="Arial"/>
            </a:endParaRPr>
          </a:p>
          <a:p>
            <a:pPr marL="0" marR="0" lvl="0" indent="0" algn="l" rtl="0">
              <a:lnSpc>
                <a:spcPct val="150000"/>
              </a:lnSpc>
              <a:spcBef>
                <a:spcPts val="0"/>
              </a:spcBef>
              <a:spcAft>
                <a:spcPts val="0"/>
              </a:spcAft>
              <a:buNone/>
            </a:pPr>
            <a:endParaRPr sz="3600" b="1" i="0" u="none" strike="noStrike" cap="none">
              <a:solidFill>
                <a:srgbClr val="000000"/>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None/>
            </a:pPr>
            <a:r>
              <a:rPr lang="en-US" sz="3600" b="1" i="0" u="none" strike="noStrike" cap="none">
                <a:solidFill>
                  <a:srgbClr val="000000"/>
                </a:solidFill>
                <a:latin typeface="Times New Roman"/>
                <a:ea typeface="Times New Roman"/>
                <a:cs typeface="Times New Roman"/>
                <a:sym typeface="Times New Roman"/>
              </a:rPr>
              <a:t>tFlin Silex Blanc </a:t>
            </a:r>
            <a:endParaRPr sz="3600" b="0" i="0" u="none" strike="noStrike" cap="none">
              <a:solidFill>
                <a:srgbClr val="000000"/>
              </a:solidFill>
              <a:latin typeface="Arial"/>
              <a:ea typeface="Arial"/>
              <a:cs typeface="Arial"/>
              <a:sym typeface="Arial"/>
            </a:endParaRPr>
          </a:p>
          <a:p>
            <a:pPr marL="0" marR="0" lvl="0" indent="0" algn="l" rtl="0">
              <a:lnSpc>
                <a:spcPct val="150000"/>
              </a:lnSpc>
              <a:spcBef>
                <a:spcPts val="0"/>
              </a:spcBef>
              <a:spcAft>
                <a:spcPts val="0"/>
              </a:spcAft>
              <a:buNone/>
            </a:pPr>
            <a:br>
              <a:rPr lang="en-US" sz="3600" b="0" i="0" u="none" strike="noStrike" cap="none">
                <a:solidFill>
                  <a:srgbClr val="000000"/>
                </a:solidFill>
                <a:latin typeface="Arial"/>
                <a:ea typeface="Arial"/>
                <a:cs typeface="Arial"/>
                <a:sym typeface="Arial"/>
              </a:rPr>
            </a:br>
            <a:r>
              <a:rPr lang="en-US" sz="3600" b="0" i="0" u="none" strike="noStrike" cap="none">
                <a:solidFill>
                  <a:srgbClr val="000000"/>
                </a:solidFill>
                <a:latin typeface="Times New Roman"/>
                <a:ea typeface="Times New Roman"/>
                <a:cs typeface="Times New Roman"/>
                <a:sym typeface="Times New Roman"/>
              </a:rPr>
              <a:t>An excellent balance of sweet fruit find and fine tannins</a:t>
            </a:r>
            <a:endParaRPr/>
          </a:p>
          <a:p>
            <a:pPr marL="0" marR="0" lvl="0" indent="0" algn="l" rtl="0">
              <a:lnSpc>
                <a:spcPct val="150000"/>
              </a:lnSpc>
              <a:spcBef>
                <a:spcPts val="0"/>
              </a:spcBef>
              <a:spcAft>
                <a:spcPts val="0"/>
              </a:spcAft>
              <a:buNone/>
            </a:pPr>
            <a:endParaRPr sz="36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3600" b="1" i="0" u="none" strike="noStrike" cap="none">
                <a:solidFill>
                  <a:srgbClr val="000000"/>
                </a:solidFill>
                <a:latin typeface="Times New Roman"/>
                <a:ea typeface="Times New Roman"/>
                <a:cs typeface="Times New Roman"/>
                <a:sym typeface="Times New Roman"/>
              </a:rPr>
              <a:t>Oastbrook Pinot Noir</a:t>
            </a:r>
            <a:endParaRPr sz="3600" b="0" i="0" u="none" strike="noStrike" cap="none">
              <a:solidFill>
                <a:srgbClr val="000000"/>
              </a:solidFill>
              <a:latin typeface="Arial"/>
              <a:ea typeface="Arial"/>
              <a:cs typeface="Arial"/>
              <a:sym typeface="Arial"/>
            </a:endParaRPr>
          </a:p>
          <a:p>
            <a:pPr marL="0" marR="0" lvl="0" indent="0" algn="just" rtl="0">
              <a:lnSpc>
                <a:spcPct val="150000"/>
              </a:lnSpc>
              <a:spcBef>
                <a:spcPts val="0"/>
              </a:spcBef>
              <a:spcAft>
                <a:spcPts val="0"/>
              </a:spcAft>
              <a:buNone/>
            </a:pPr>
            <a:br>
              <a:rPr lang="en-US" sz="3600" b="0" i="0" u="none" strike="noStrike" cap="none">
                <a:solidFill>
                  <a:srgbClr val="000000"/>
                </a:solidFill>
                <a:latin typeface="Arial"/>
                <a:ea typeface="Arial"/>
                <a:cs typeface="Arial"/>
                <a:sym typeface="Arial"/>
              </a:rPr>
            </a:br>
            <a:r>
              <a:rPr lang="en-US" sz="3600" b="0" i="0" u="none" strike="noStrike" cap="none">
                <a:solidFill>
                  <a:srgbClr val="000000"/>
                </a:solidFill>
                <a:latin typeface="Times New Roman"/>
                <a:ea typeface="Times New Roman"/>
                <a:cs typeface="Times New Roman"/>
                <a:sym typeface="Times New Roman"/>
              </a:rPr>
              <a:t>The good old British wine made with pressed juice with a  Chris for green apple Aroma</a:t>
            </a:r>
            <a:endParaRPr/>
          </a:p>
          <a:p>
            <a:pPr marL="0" marR="0" lvl="0" indent="0" algn="just" rtl="0">
              <a:lnSpc>
                <a:spcPct val="150000"/>
              </a:lnSpc>
              <a:spcBef>
                <a:spcPts val="0"/>
              </a:spcBef>
              <a:spcAft>
                <a:spcPts val="0"/>
              </a:spcAft>
              <a:buNone/>
            </a:pPr>
            <a:endParaRPr sz="3600" b="0" i="0" u="none" strike="noStrike" cap="none">
              <a:solidFill>
                <a:srgbClr val="000000"/>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None/>
            </a:pPr>
            <a:r>
              <a:rPr lang="en-US" sz="3600" b="1" i="0" u="none" strike="noStrike" cap="none">
                <a:solidFill>
                  <a:srgbClr val="000000"/>
                </a:solidFill>
                <a:latin typeface="Times New Roman"/>
                <a:ea typeface="Times New Roman"/>
                <a:cs typeface="Times New Roman"/>
                <a:sym typeface="Times New Roman"/>
              </a:rPr>
              <a:t>Black Chalk Wild Rose</a:t>
            </a:r>
            <a:endParaRPr sz="3600" b="0" i="0" u="none" strike="noStrike" cap="none">
              <a:solidFill>
                <a:srgbClr val="000000"/>
              </a:solidFill>
              <a:latin typeface="Arial"/>
              <a:ea typeface="Arial"/>
              <a:cs typeface="Arial"/>
              <a:sym typeface="Arial"/>
            </a:endParaRPr>
          </a:p>
          <a:p>
            <a:pPr marL="0" marR="0" lvl="0" indent="0" algn="l" rtl="0">
              <a:lnSpc>
                <a:spcPct val="15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A delightful textured plum vine with the smell of raspberry and cherry</a:t>
            </a:r>
            <a:endParaRPr sz="3600" b="0" i="0" u="none" strike="noStrike" cap="none">
              <a:solidFill>
                <a:srgbClr val="000000"/>
              </a:solidFill>
              <a:latin typeface="Arial"/>
              <a:ea typeface="Arial"/>
              <a:cs typeface="Arial"/>
              <a:sym typeface="Arial"/>
            </a:endParaRPr>
          </a:p>
          <a:p>
            <a:pPr marL="0" marR="0" lvl="0" indent="0" algn="l" rtl="0">
              <a:lnSpc>
                <a:spcPct val="150000"/>
              </a:lnSpc>
              <a:spcBef>
                <a:spcPts val="0"/>
              </a:spcBef>
              <a:spcAft>
                <a:spcPts val="0"/>
              </a:spcAft>
              <a:buNone/>
            </a:pPr>
            <a:br>
              <a:rPr lang="en-US" sz="900" b="0" i="0" u="none" strike="noStrike" cap="none">
                <a:solidFill>
                  <a:srgbClr val="000000"/>
                </a:solidFill>
                <a:latin typeface="Arial"/>
                <a:ea typeface="Arial"/>
                <a:cs typeface="Arial"/>
                <a:sym typeface="Arial"/>
              </a:rPr>
            </a:br>
            <a:endParaRPr sz="36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br>
              <a:rPr lang="en-US" sz="900" b="0" i="0" u="none" strike="noStrike" cap="none">
                <a:solidFill>
                  <a:srgbClr val="000000"/>
                </a:solidFill>
                <a:latin typeface="Arial"/>
                <a:ea typeface="Arial"/>
                <a:cs typeface="Arial"/>
                <a:sym typeface="Arial"/>
              </a:rPr>
            </a:br>
            <a:endParaRPr sz="36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br>
              <a:rPr lang="en-US" sz="7200" b="0" i="0" u="none" strike="noStrike" cap="none">
                <a:solidFill>
                  <a:srgbClr val="000000"/>
                </a:solidFill>
                <a:latin typeface="Arial"/>
                <a:ea typeface="Arial"/>
                <a:cs typeface="Arial"/>
                <a:sym typeface="Arial"/>
              </a:rPr>
            </a:br>
            <a:br>
              <a:rPr lang="en-US" sz="7200" b="0" i="0" u="none" strike="noStrike" cap="none">
                <a:solidFill>
                  <a:srgbClr val="000000"/>
                </a:solidFill>
                <a:latin typeface="Arial"/>
                <a:ea typeface="Arial"/>
                <a:cs typeface="Arial"/>
                <a:sym typeface="Arial"/>
              </a:rPr>
            </a:br>
            <a:br>
              <a:rPr lang="en-US" sz="7200" b="0" i="0" u="none" strike="noStrike" cap="none">
                <a:solidFill>
                  <a:srgbClr val="000000"/>
                </a:solidFill>
                <a:latin typeface="Arial"/>
                <a:ea typeface="Arial"/>
                <a:cs typeface="Arial"/>
                <a:sym typeface="Arial"/>
              </a:rPr>
            </a:br>
            <a:endParaRPr sz="7200" b="0" i="0" u="none" strike="noStrike" cap="none">
              <a:solidFill>
                <a:srgbClr val="000000"/>
              </a:solidFill>
              <a:latin typeface="Arial"/>
              <a:ea typeface="Arial"/>
              <a:cs typeface="Arial"/>
              <a:sym typeface="Arial"/>
            </a:endParaRPr>
          </a:p>
        </p:txBody>
      </p:sp>
      <p:sp>
        <p:nvSpPr>
          <p:cNvPr id="76" name="Google Shape;76;p2"/>
          <p:cNvSpPr txBox="1"/>
          <p:nvPr/>
        </p:nvSpPr>
        <p:spPr>
          <a:xfrm>
            <a:off x="11393488" y="18141821"/>
            <a:ext cx="14544675" cy="1015622"/>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None/>
            </a:pPr>
            <a:r>
              <a:rPr lang="en-US" sz="6000" b="1" i="0" u="none" strike="noStrike" cap="none" dirty="0">
                <a:solidFill>
                  <a:srgbClr val="000000"/>
                </a:solidFill>
                <a:latin typeface="Times New Roman"/>
                <a:ea typeface="Times New Roman"/>
                <a:cs typeface="Times New Roman"/>
                <a:sym typeface="Times New Roman"/>
              </a:rPr>
              <a:t>Bottle   125 ml     175 ml</a:t>
            </a:r>
            <a:endParaRPr lang="en-GB" dirty="0"/>
          </a:p>
        </p:txBody>
      </p:sp>
      <p:sp>
        <p:nvSpPr>
          <p:cNvPr id="77" name="Google Shape;77;p2"/>
          <p:cNvSpPr txBox="1"/>
          <p:nvPr/>
        </p:nvSpPr>
        <p:spPr>
          <a:xfrm>
            <a:off x="14573249" y="19522440"/>
            <a:ext cx="1943101" cy="12390380"/>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6000" b="1" i="0" u="none" strike="noStrike" cap="none">
                <a:solidFill>
                  <a:srgbClr val="000000"/>
                </a:solidFill>
                <a:latin typeface="Times New Roman"/>
                <a:ea typeface="Times New Roman"/>
                <a:cs typeface="Times New Roman"/>
                <a:sym typeface="Times New Roman"/>
              </a:rPr>
              <a:t>70</a:t>
            </a:r>
            <a:endParaRPr/>
          </a:p>
          <a:p>
            <a:pPr marL="0" marR="0" lvl="0" indent="0" algn="l" rtl="0">
              <a:lnSpc>
                <a:spcPct val="150000"/>
              </a:lnSpc>
              <a:spcBef>
                <a:spcPts val="0"/>
              </a:spcBef>
              <a:spcAft>
                <a:spcPts val="0"/>
              </a:spcAft>
              <a:buNone/>
            </a:pPr>
            <a:endParaRPr sz="6000" b="1" i="0" u="none" strike="noStrike" cap="none">
              <a:solidFill>
                <a:srgbClr val="000000"/>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None/>
            </a:pPr>
            <a:r>
              <a:rPr lang="en-US" sz="6000" b="1" i="0" u="none" strike="noStrike" cap="none">
                <a:solidFill>
                  <a:srgbClr val="000000"/>
                </a:solidFill>
                <a:latin typeface="Times New Roman"/>
                <a:ea typeface="Times New Roman"/>
                <a:cs typeface="Times New Roman"/>
                <a:sym typeface="Times New Roman"/>
              </a:rPr>
              <a:t>47</a:t>
            </a:r>
            <a:endParaRPr/>
          </a:p>
          <a:p>
            <a:pPr marL="0" marR="0" lvl="0" indent="0" algn="l" rtl="0">
              <a:lnSpc>
                <a:spcPct val="150000"/>
              </a:lnSpc>
              <a:spcBef>
                <a:spcPts val="0"/>
              </a:spcBef>
              <a:spcAft>
                <a:spcPts val="0"/>
              </a:spcAft>
              <a:buNone/>
            </a:pPr>
            <a:endParaRPr sz="6000" b="1" i="0" u="none" strike="noStrike" cap="none">
              <a:solidFill>
                <a:srgbClr val="000000"/>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None/>
            </a:pPr>
            <a:r>
              <a:rPr lang="en-US" sz="6000" b="1" i="0" u="none" strike="noStrike" cap="none">
                <a:solidFill>
                  <a:srgbClr val="000000"/>
                </a:solidFill>
                <a:latin typeface="Times New Roman"/>
                <a:ea typeface="Times New Roman"/>
                <a:cs typeface="Times New Roman"/>
                <a:sym typeface="Times New Roman"/>
              </a:rPr>
              <a:t>33.5</a:t>
            </a:r>
            <a:endParaRPr/>
          </a:p>
          <a:p>
            <a:pPr marL="0" marR="0" lvl="0" indent="0" algn="l" rtl="0">
              <a:lnSpc>
                <a:spcPct val="150000"/>
              </a:lnSpc>
              <a:spcBef>
                <a:spcPts val="0"/>
              </a:spcBef>
              <a:spcAft>
                <a:spcPts val="0"/>
              </a:spcAft>
              <a:buNone/>
            </a:pPr>
            <a:endParaRPr sz="6000" b="1" i="0" u="none" strike="noStrike" cap="none">
              <a:solidFill>
                <a:srgbClr val="000000"/>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None/>
            </a:pPr>
            <a:r>
              <a:rPr lang="en-US" sz="6000" b="1" i="0" u="none" strike="noStrike" cap="none">
                <a:solidFill>
                  <a:srgbClr val="000000"/>
                </a:solidFill>
                <a:latin typeface="Times New Roman"/>
                <a:ea typeface="Times New Roman"/>
                <a:cs typeface="Times New Roman"/>
                <a:sym typeface="Times New Roman"/>
              </a:rPr>
              <a:t>40</a:t>
            </a:r>
            <a:endParaRPr/>
          </a:p>
          <a:p>
            <a:pPr marL="0" marR="0" lvl="0" indent="0" algn="l" rtl="0">
              <a:lnSpc>
                <a:spcPct val="150000"/>
              </a:lnSpc>
              <a:spcBef>
                <a:spcPts val="0"/>
              </a:spcBef>
              <a:spcAft>
                <a:spcPts val="0"/>
              </a:spcAft>
              <a:buNone/>
            </a:pPr>
            <a:endParaRPr sz="6000" b="1" i="0" u="none" strike="noStrike" cap="none">
              <a:solidFill>
                <a:srgbClr val="000000"/>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None/>
            </a:pPr>
            <a:r>
              <a:rPr lang="en-US" sz="6000" b="1" i="0" u="none" strike="noStrike" cap="none">
                <a:solidFill>
                  <a:srgbClr val="000000"/>
                </a:solidFill>
                <a:latin typeface="Times New Roman"/>
                <a:ea typeface="Times New Roman"/>
                <a:cs typeface="Times New Roman"/>
                <a:sym typeface="Times New Roman"/>
              </a:rPr>
              <a:t>120</a:t>
            </a:r>
            <a:endParaRPr sz="6000" b="0" i="0" u="none" strike="noStrike" cap="none">
              <a:solidFill>
                <a:srgbClr val="000000"/>
              </a:solidFill>
              <a:latin typeface="Arial"/>
              <a:ea typeface="Arial"/>
              <a:cs typeface="Arial"/>
              <a:sym typeface="Arial"/>
            </a:endParaRPr>
          </a:p>
        </p:txBody>
      </p:sp>
      <p:sp>
        <p:nvSpPr>
          <p:cNvPr id="78" name="Google Shape;78;p2"/>
          <p:cNvSpPr txBox="1"/>
          <p:nvPr/>
        </p:nvSpPr>
        <p:spPr>
          <a:xfrm>
            <a:off x="17859374" y="19433411"/>
            <a:ext cx="1943101" cy="12391406"/>
          </a:xfrm>
          <a:prstGeom prst="rect">
            <a:avLst/>
          </a:prstGeom>
          <a:noFill/>
          <a:ln>
            <a:noFill/>
          </a:ln>
        </p:spPr>
        <p:txBody>
          <a:bodyPr spcFirstLastPara="1" wrap="square" lIns="91425" tIns="45700" rIns="91425" bIns="45700" anchor="t" anchorCtr="0">
            <a:spAutoFit/>
          </a:bodyPr>
          <a:lstStyle/>
          <a:p>
            <a:pPr marL="0" marR="0" lvl="1" indent="0" algn="l" rtl="0">
              <a:lnSpc>
                <a:spcPct val="150000"/>
              </a:lnSpc>
              <a:spcBef>
                <a:spcPts val="0"/>
              </a:spcBef>
              <a:spcAft>
                <a:spcPts val="0"/>
              </a:spcAft>
              <a:buNone/>
            </a:pPr>
            <a:r>
              <a:rPr lang="en-US" sz="6000" b="1" i="0" u="none" strike="noStrike" cap="none">
                <a:solidFill>
                  <a:schemeClr val="dk1"/>
                </a:solidFill>
                <a:latin typeface="Times New Roman"/>
                <a:ea typeface="Times New Roman"/>
                <a:cs typeface="Times New Roman"/>
                <a:sym typeface="Times New Roman"/>
              </a:rPr>
              <a:t>12</a:t>
            </a:r>
            <a:endParaRPr/>
          </a:p>
          <a:p>
            <a:pPr marL="0" marR="0" lvl="1" indent="0" algn="l" rtl="0">
              <a:lnSpc>
                <a:spcPct val="150000"/>
              </a:lnSpc>
              <a:spcBef>
                <a:spcPts val="0"/>
              </a:spcBef>
              <a:spcAft>
                <a:spcPts val="0"/>
              </a:spcAft>
              <a:buNone/>
            </a:pPr>
            <a:endParaRPr sz="6000" b="1" i="0" u="none" strike="noStrike" cap="none">
              <a:solidFill>
                <a:schemeClr val="dk1"/>
              </a:solidFill>
              <a:latin typeface="Times New Roman"/>
              <a:ea typeface="Times New Roman"/>
              <a:cs typeface="Times New Roman"/>
              <a:sym typeface="Times New Roman"/>
            </a:endParaRPr>
          </a:p>
          <a:p>
            <a:pPr marL="0" marR="0" lvl="1" indent="0" algn="l" rtl="0">
              <a:lnSpc>
                <a:spcPct val="150000"/>
              </a:lnSpc>
              <a:spcBef>
                <a:spcPts val="0"/>
              </a:spcBef>
              <a:spcAft>
                <a:spcPts val="0"/>
              </a:spcAft>
              <a:buNone/>
            </a:pPr>
            <a:r>
              <a:rPr lang="en-US" sz="6000" b="1" i="0" u="none" strike="noStrike" cap="none">
                <a:solidFill>
                  <a:schemeClr val="dk1"/>
                </a:solidFill>
                <a:latin typeface="Times New Roman"/>
                <a:ea typeface="Times New Roman"/>
                <a:cs typeface="Times New Roman"/>
                <a:sym typeface="Times New Roman"/>
              </a:rPr>
              <a:t>8</a:t>
            </a:r>
            <a:endParaRPr/>
          </a:p>
          <a:p>
            <a:pPr marL="0" marR="0" lvl="1" indent="0" algn="l" rtl="0">
              <a:lnSpc>
                <a:spcPct val="150000"/>
              </a:lnSpc>
              <a:spcBef>
                <a:spcPts val="0"/>
              </a:spcBef>
              <a:spcAft>
                <a:spcPts val="0"/>
              </a:spcAft>
              <a:buNone/>
            </a:pPr>
            <a:endParaRPr sz="6000" b="1" i="0" u="none" strike="noStrike" cap="none">
              <a:solidFill>
                <a:schemeClr val="dk1"/>
              </a:solidFill>
              <a:latin typeface="Times New Roman"/>
              <a:ea typeface="Times New Roman"/>
              <a:cs typeface="Times New Roman"/>
              <a:sym typeface="Times New Roman"/>
            </a:endParaRPr>
          </a:p>
          <a:p>
            <a:pPr marL="0" marR="0" lvl="1" indent="0" algn="l" rtl="0">
              <a:lnSpc>
                <a:spcPct val="150000"/>
              </a:lnSpc>
              <a:spcBef>
                <a:spcPts val="0"/>
              </a:spcBef>
              <a:spcAft>
                <a:spcPts val="0"/>
              </a:spcAft>
              <a:buNone/>
            </a:pPr>
            <a:r>
              <a:rPr lang="en-US" sz="6000" b="1" i="0" u="none" strike="noStrike" cap="none">
                <a:solidFill>
                  <a:schemeClr val="dk1"/>
                </a:solidFill>
                <a:latin typeface="Times New Roman"/>
                <a:ea typeface="Times New Roman"/>
                <a:cs typeface="Times New Roman"/>
                <a:sym typeface="Times New Roman"/>
              </a:rPr>
              <a:t>6</a:t>
            </a:r>
            <a:endParaRPr/>
          </a:p>
          <a:p>
            <a:pPr marL="0" marR="0" lvl="1" indent="0" algn="l" rtl="0">
              <a:lnSpc>
                <a:spcPct val="150000"/>
              </a:lnSpc>
              <a:spcBef>
                <a:spcPts val="0"/>
              </a:spcBef>
              <a:spcAft>
                <a:spcPts val="0"/>
              </a:spcAft>
              <a:buNone/>
            </a:pPr>
            <a:endParaRPr sz="6000" b="1" i="0" u="none" strike="noStrike" cap="none">
              <a:solidFill>
                <a:schemeClr val="dk1"/>
              </a:solidFill>
              <a:latin typeface="Times New Roman"/>
              <a:ea typeface="Times New Roman"/>
              <a:cs typeface="Times New Roman"/>
              <a:sym typeface="Times New Roman"/>
            </a:endParaRPr>
          </a:p>
          <a:p>
            <a:pPr marL="0" marR="0" lvl="1" indent="0" algn="l" rtl="0">
              <a:lnSpc>
                <a:spcPct val="150000"/>
              </a:lnSpc>
              <a:spcBef>
                <a:spcPts val="0"/>
              </a:spcBef>
              <a:spcAft>
                <a:spcPts val="0"/>
              </a:spcAft>
              <a:buNone/>
            </a:pPr>
            <a:r>
              <a:rPr lang="en-US" sz="6000" b="1" i="0" u="none" strike="noStrike" cap="none">
                <a:solidFill>
                  <a:schemeClr val="dk1"/>
                </a:solidFill>
                <a:latin typeface="Times New Roman"/>
                <a:ea typeface="Times New Roman"/>
                <a:cs typeface="Times New Roman"/>
                <a:sym typeface="Times New Roman"/>
              </a:rPr>
              <a:t>15</a:t>
            </a:r>
            <a:endParaRPr/>
          </a:p>
          <a:p>
            <a:pPr marL="0" marR="0" lvl="1" indent="0" algn="l" rtl="0">
              <a:lnSpc>
                <a:spcPct val="150000"/>
              </a:lnSpc>
              <a:spcBef>
                <a:spcPts val="0"/>
              </a:spcBef>
              <a:spcAft>
                <a:spcPts val="0"/>
              </a:spcAft>
              <a:buNone/>
            </a:pPr>
            <a:endParaRPr sz="6000" b="1" i="0" u="none" strike="noStrike" cap="none">
              <a:solidFill>
                <a:schemeClr val="dk1"/>
              </a:solidFill>
              <a:latin typeface="Times New Roman"/>
              <a:ea typeface="Times New Roman"/>
              <a:cs typeface="Times New Roman"/>
              <a:sym typeface="Times New Roman"/>
            </a:endParaRPr>
          </a:p>
          <a:p>
            <a:pPr marL="0" marR="0" lvl="1" indent="0" algn="l" rtl="0">
              <a:lnSpc>
                <a:spcPct val="150000"/>
              </a:lnSpc>
              <a:spcBef>
                <a:spcPts val="0"/>
              </a:spcBef>
              <a:spcAft>
                <a:spcPts val="0"/>
              </a:spcAft>
              <a:buNone/>
            </a:pPr>
            <a:r>
              <a:rPr lang="en-US" sz="6000" b="1" i="0" u="none" strike="noStrike" cap="none">
                <a:solidFill>
                  <a:schemeClr val="dk1"/>
                </a:solidFill>
                <a:latin typeface="Times New Roman"/>
                <a:ea typeface="Times New Roman"/>
                <a:cs typeface="Times New Roman"/>
                <a:sym typeface="Times New Roman"/>
              </a:rPr>
              <a:t>80</a:t>
            </a:r>
            <a:endParaRPr sz="6000" b="1" i="0" u="none" strike="noStrike" cap="none">
              <a:solidFill>
                <a:schemeClr val="dk1"/>
              </a:solidFill>
              <a:latin typeface="Times New Roman"/>
              <a:ea typeface="Times New Roman"/>
              <a:cs typeface="Times New Roman"/>
              <a:sym typeface="Times New Roman"/>
            </a:endParaRPr>
          </a:p>
        </p:txBody>
      </p:sp>
      <p:sp>
        <p:nvSpPr>
          <p:cNvPr id="79" name="Google Shape;79;p2"/>
          <p:cNvSpPr txBox="1"/>
          <p:nvPr/>
        </p:nvSpPr>
        <p:spPr>
          <a:xfrm>
            <a:off x="21145499" y="19465290"/>
            <a:ext cx="2628900" cy="12391406"/>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6000" b="1" i="0" u="none" strike="noStrike" cap="none">
                <a:solidFill>
                  <a:srgbClr val="000000"/>
                </a:solidFill>
                <a:latin typeface="Times New Roman"/>
                <a:ea typeface="Times New Roman"/>
                <a:cs typeface="Times New Roman"/>
                <a:sym typeface="Times New Roman"/>
              </a:rPr>
              <a:t>18</a:t>
            </a:r>
            <a:endParaRPr/>
          </a:p>
          <a:p>
            <a:pPr marL="0" marR="0" lvl="0" indent="0" algn="l" rtl="0">
              <a:lnSpc>
                <a:spcPct val="150000"/>
              </a:lnSpc>
              <a:spcBef>
                <a:spcPts val="0"/>
              </a:spcBef>
              <a:spcAft>
                <a:spcPts val="0"/>
              </a:spcAft>
              <a:buNone/>
            </a:pPr>
            <a:endParaRPr sz="6000" b="1" i="0" u="none" strike="noStrike" cap="none">
              <a:solidFill>
                <a:srgbClr val="000000"/>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None/>
            </a:pPr>
            <a:r>
              <a:rPr lang="en-US" sz="6000" b="1" i="0" u="none" strike="noStrike" cap="none" dirty="0">
                <a:solidFill>
                  <a:srgbClr val="000000"/>
                </a:solidFill>
                <a:latin typeface="Times New Roman"/>
                <a:ea typeface="Times New Roman"/>
                <a:cs typeface="Times New Roman"/>
                <a:sym typeface="Times New Roman"/>
              </a:rPr>
              <a:t>12</a:t>
            </a:r>
            <a:endParaRPr dirty="0"/>
          </a:p>
          <a:p>
            <a:pPr marL="0" marR="0" lvl="0" indent="0" algn="l" rtl="0">
              <a:lnSpc>
                <a:spcPct val="150000"/>
              </a:lnSpc>
              <a:spcBef>
                <a:spcPts val="0"/>
              </a:spcBef>
              <a:spcAft>
                <a:spcPts val="0"/>
              </a:spcAft>
              <a:buNone/>
            </a:pPr>
            <a:endParaRPr sz="6000" b="1" i="0" u="none" strike="noStrike" cap="none" dirty="0">
              <a:solidFill>
                <a:srgbClr val="000000"/>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None/>
            </a:pPr>
            <a:r>
              <a:rPr lang="en-US" sz="6000" b="1" i="0" u="none" strike="noStrike" cap="none" dirty="0">
                <a:solidFill>
                  <a:srgbClr val="000000"/>
                </a:solidFill>
                <a:latin typeface="Times New Roman"/>
                <a:ea typeface="Times New Roman"/>
                <a:cs typeface="Times New Roman"/>
                <a:sym typeface="Times New Roman"/>
              </a:rPr>
              <a:t>8.5</a:t>
            </a:r>
            <a:endParaRPr dirty="0"/>
          </a:p>
          <a:p>
            <a:pPr marL="0" marR="0" lvl="0" indent="0" algn="l" rtl="0">
              <a:lnSpc>
                <a:spcPct val="150000"/>
              </a:lnSpc>
              <a:spcBef>
                <a:spcPts val="0"/>
              </a:spcBef>
              <a:spcAft>
                <a:spcPts val="0"/>
              </a:spcAft>
              <a:buNone/>
            </a:pPr>
            <a:endParaRPr sz="6000" b="1" i="0" u="none" strike="noStrike" cap="none" dirty="0">
              <a:solidFill>
                <a:srgbClr val="000000"/>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None/>
            </a:pPr>
            <a:r>
              <a:rPr lang="en-US" sz="6000" b="1" i="0" u="none" strike="noStrike" cap="none" dirty="0">
                <a:solidFill>
                  <a:srgbClr val="000000"/>
                </a:solidFill>
                <a:latin typeface="Times New Roman"/>
                <a:ea typeface="Times New Roman"/>
                <a:cs typeface="Times New Roman"/>
                <a:sym typeface="Times New Roman"/>
              </a:rPr>
              <a:t>32</a:t>
            </a:r>
            <a:endParaRPr dirty="0"/>
          </a:p>
          <a:p>
            <a:pPr marL="0" marR="0" lvl="0" indent="0" algn="l" rtl="0">
              <a:lnSpc>
                <a:spcPct val="150000"/>
              </a:lnSpc>
              <a:spcBef>
                <a:spcPts val="0"/>
              </a:spcBef>
              <a:spcAft>
                <a:spcPts val="0"/>
              </a:spcAft>
              <a:buNone/>
            </a:pPr>
            <a:endParaRPr sz="6000" b="1" i="0" u="none" strike="noStrike" cap="none" dirty="0">
              <a:solidFill>
                <a:srgbClr val="000000"/>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None/>
            </a:pPr>
            <a:r>
              <a:rPr lang="en-US" sz="6000" b="1" i="0" u="none" strike="noStrike" cap="none" dirty="0">
                <a:solidFill>
                  <a:srgbClr val="000000"/>
                </a:solidFill>
                <a:latin typeface="Times New Roman"/>
                <a:ea typeface="Times New Roman"/>
                <a:cs typeface="Times New Roman"/>
                <a:sym typeface="Times New Roman"/>
              </a:rPr>
              <a:t>90</a:t>
            </a:r>
            <a:endParaRPr sz="6000" b="1" i="0" u="none" strike="noStrike" cap="none" dirty="0">
              <a:solidFill>
                <a:srgbClr val="000000"/>
              </a:solidFill>
              <a:latin typeface="Times New Roman"/>
              <a:ea typeface="Times New Roman"/>
              <a:cs typeface="Times New Roman"/>
              <a:sym typeface="Times New Roman"/>
            </a:endParaRPr>
          </a:p>
        </p:txBody>
      </p:sp>
      <p:sp>
        <p:nvSpPr>
          <p:cNvPr id="80" name="Google Shape;80;p2"/>
          <p:cNvSpPr txBox="1"/>
          <p:nvPr/>
        </p:nvSpPr>
        <p:spPr>
          <a:xfrm>
            <a:off x="15133637" y="35681697"/>
            <a:ext cx="14544676" cy="1808703"/>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All the  dishes will be available from 8:00 a.m. to 9:00 p.m. on all days of the week. However, the wine section will be available only from Thursday to Sunday.</a:t>
            </a:r>
            <a:endParaRPr sz="3600" b="0" i="0" u="none" strike="noStrike" cap="none">
              <a:solidFill>
                <a:srgbClr val="000000"/>
              </a:solidFill>
              <a:latin typeface="Arial"/>
              <a:ea typeface="Arial"/>
              <a:cs typeface="Arial"/>
              <a:sym typeface="Arial"/>
            </a:endParaRPr>
          </a:p>
        </p:txBody>
      </p:sp>
      <p:sp>
        <p:nvSpPr>
          <p:cNvPr id="81" name="Google Shape;81;p2"/>
          <p:cNvSpPr txBox="1"/>
          <p:nvPr/>
        </p:nvSpPr>
        <p:spPr>
          <a:xfrm>
            <a:off x="19802475" y="1615914"/>
            <a:ext cx="8943975" cy="8402300"/>
          </a:xfrm>
          <a:prstGeom prst="rect">
            <a:avLst/>
          </a:prstGeom>
          <a:noFill/>
          <a:ln>
            <a:noFill/>
          </a:ln>
        </p:spPr>
        <p:txBody>
          <a:bodyPr spcFirstLastPara="1" wrap="square" lIns="91425" tIns="45700" rIns="91425" bIns="45700" anchor="t" anchorCtr="0">
            <a:spAutoFit/>
          </a:bodyPr>
          <a:lstStyle/>
          <a:p>
            <a:pPr marL="0" marR="0" lvl="0" indent="0" algn="just" rtl="0">
              <a:lnSpc>
                <a:spcPct val="10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Phone: +44 5566 4523  </a:t>
            </a:r>
            <a:endParaRPr sz="3600" b="0" i="0" u="none" strike="noStrike" cap="none">
              <a:solidFill>
                <a:srgbClr val="000000"/>
              </a:solidFill>
              <a:latin typeface="Arial"/>
              <a:ea typeface="Arial"/>
              <a:cs typeface="Arial"/>
              <a:sym typeface="Arial"/>
            </a:endParaRPr>
          </a:p>
          <a:p>
            <a:pPr marL="0" marR="0" lvl="0" indent="0" algn="just" rtl="0">
              <a:lnSpc>
                <a:spcPct val="10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Email id: hotel.trinity@gmail.com</a:t>
            </a:r>
            <a:endParaRPr sz="3600" b="0" i="0" u="none" strike="noStrike" cap="none">
              <a:solidFill>
                <a:srgbClr val="000000"/>
              </a:solidFill>
              <a:latin typeface="Arial"/>
              <a:ea typeface="Arial"/>
              <a:cs typeface="Arial"/>
              <a:sym typeface="Arial"/>
            </a:endParaRPr>
          </a:p>
          <a:p>
            <a:pPr marL="0" marR="0" lvl="0" indent="0" algn="just" rtl="0">
              <a:lnSpc>
                <a:spcPct val="10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Website: </a:t>
            </a:r>
            <a:r>
              <a:rPr lang="en-US" sz="3600" b="0" i="0" u="sng" strike="noStrike" cap="none">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www.hoteltrinity.com</a:t>
            </a:r>
            <a:endParaRPr sz="36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r>
              <a:rPr lang="en-US" sz="3600" b="0" i="0" u="none" strike="noStrike" cap="none">
                <a:solidFill>
                  <a:srgbClr val="000000"/>
                </a:solidFill>
                <a:latin typeface="Times New Roman"/>
                <a:ea typeface="Times New Roman"/>
                <a:cs typeface="Times New Roman"/>
                <a:sym typeface="Times New Roman"/>
              </a:rPr>
              <a:t>Hotel Trinity has partnered with Uber eats and Just eat. To order from them, customers are requested to download and install the Uber eat or Just eat application. They can even do it from the official website of the two companies, i.e, </a:t>
            </a:r>
            <a:r>
              <a:rPr lang="en-US" sz="3600" b="0" i="0" u="sng" strike="noStrike" cap="none">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www.ubereats.com</a:t>
            </a:r>
            <a:r>
              <a:rPr lang="en-US" sz="3600" b="0" i="0" u="none" strike="noStrike" cap="none">
                <a:solidFill>
                  <a:srgbClr val="000000"/>
                </a:solidFill>
                <a:latin typeface="Times New Roman"/>
                <a:ea typeface="Times New Roman"/>
                <a:cs typeface="Times New Roman"/>
                <a:sym typeface="Times New Roman"/>
              </a:rPr>
              <a:t> and www.justit.com respectively. After placing the order, it will be delivered to them according to the distance between the restaurant and client location. Customers can even order from the official website of the hotel. However, delivery charges will be applied to distances above 10 km.</a:t>
            </a:r>
            <a:endParaRPr sz="3600" b="0" i="0" u="none" strike="noStrike" cap="none">
              <a:solidFill>
                <a:srgbClr val="000000"/>
              </a:solidFill>
              <a:latin typeface="Arial"/>
              <a:ea typeface="Arial"/>
              <a:cs typeface="Arial"/>
              <a:sym typeface="Arial"/>
            </a:endParaRPr>
          </a:p>
        </p:txBody>
      </p:sp>
      <p:sp>
        <p:nvSpPr>
          <p:cNvPr id="82" name="Google Shape;82;p2"/>
          <p:cNvSpPr txBox="1"/>
          <p:nvPr/>
        </p:nvSpPr>
        <p:spPr>
          <a:xfrm>
            <a:off x="914400" y="38793694"/>
            <a:ext cx="27031950" cy="452431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None/>
            </a:pPr>
            <a:r>
              <a:rPr lang="en-US" sz="3600" b="1" i="0" u="none" strike="noStrike" cap="none">
                <a:solidFill>
                  <a:srgbClr val="000000"/>
                </a:solidFill>
                <a:latin typeface="Times New Roman"/>
                <a:ea typeface="Times New Roman"/>
                <a:cs typeface="Times New Roman"/>
                <a:sym typeface="Times New Roman"/>
              </a:rPr>
              <a:t>The safety of the customers is the top priority of the hotel management. Hence, strict covid regulations are being maintained within the hotel premises. The rules being observed are:</a:t>
            </a:r>
            <a:endParaRPr sz="3600" b="1" i="0" u="none" strike="noStrike" cap="none">
              <a:solidFill>
                <a:srgbClr val="000000"/>
              </a:solidFill>
              <a:latin typeface="Arial"/>
              <a:ea typeface="Arial"/>
              <a:cs typeface="Arial"/>
              <a:sym typeface="Arial"/>
            </a:endParaRPr>
          </a:p>
          <a:p>
            <a:pPr marL="0" marR="0" lvl="0" indent="-228600" algn="l" rtl="0">
              <a:lnSpc>
                <a:spcPct val="100000"/>
              </a:lnSpc>
              <a:spcBef>
                <a:spcPts val="0"/>
              </a:spcBef>
              <a:spcAft>
                <a:spcPts val="0"/>
              </a:spcAft>
              <a:buClr>
                <a:srgbClr val="000000"/>
              </a:buClr>
              <a:buSzPts val="3600"/>
              <a:buFont typeface="Arial"/>
              <a:buChar char="•"/>
            </a:pPr>
            <a:r>
              <a:rPr lang="en-US" sz="3600" b="0" i="0" u="none" strike="noStrike" cap="none">
                <a:solidFill>
                  <a:srgbClr val="000000"/>
                </a:solidFill>
                <a:latin typeface="Times New Roman"/>
                <a:ea typeface="Times New Roman"/>
                <a:cs typeface="Times New Roman"/>
                <a:sym typeface="Times New Roman"/>
              </a:rPr>
              <a:t>No guest will be allowed entry without a proper face mask</a:t>
            </a:r>
            <a:endParaRPr/>
          </a:p>
          <a:p>
            <a:pPr marL="0" marR="0" lvl="0" indent="-228600" algn="l" rtl="0">
              <a:lnSpc>
                <a:spcPct val="100000"/>
              </a:lnSpc>
              <a:spcBef>
                <a:spcPts val="0"/>
              </a:spcBef>
              <a:spcAft>
                <a:spcPts val="0"/>
              </a:spcAft>
              <a:buClr>
                <a:srgbClr val="000000"/>
              </a:buClr>
              <a:buSzPts val="3600"/>
              <a:buFont typeface="Arial"/>
              <a:buChar char="•"/>
            </a:pPr>
            <a:r>
              <a:rPr lang="en-US" sz="3600" b="0" i="0" u="none" strike="noStrike" cap="none">
                <a:solidFill>
                  <a:srgbClr val="000000"/>
                </a:solidFill>
                <a:latin typeface="Times New Roman"/>
                <a:ea typeface="Times New Roman"/>
                <a:cs typeface="Times New Roman"/>
                <a:sym typeface="Times New Roman"/>
              </a:rPr>
              <a:t>Guest will have to get their body temperature checked before entering the hotel premises</a:t>
            </a:r>
            <a:endParaRPr/>
          </a:p>
          <a:p>
            <a:pPr marL="0" marR="0" lvl="0" indent="-228600" algn="l" rtl="0">
              <a:lnSpc>
                <a:spcPct val="100000"/>
              </a:lnSpc>
              <a:spcBef>
                <a:spcPts val="0"/>
              </a:spcBef>
              <a:spcAft>
                <a:spcPts val="0"/>
              </a:spcAft>
              <a:buClr>
                <a:srgbClr val="000000"/>
              </a:buClr>
              <a:buSzPts val="3600"/>
              <a:buFont typeface="Arial"/>
              <a:buChar char="•"/>
            </a:pPr>
            <a:r>
              <a:rPr lang="en-US" sz="3600" b="0" i="0" u="none" strike="noStrike" cap="none">
                <a:solidFill>
                  <a:srgbClr val="000000"/>
                </a:solidFill>
                <a:latin typeface="Times New Roman"/>
                <a:ea typeface="Times New Roman"/>
                <a:cs typeface="Times New Roman"/>
                <a:sym typeface="Times New Roman"/>
              </a:rPr>
              <a:t>All the staff members have been vaccinated and their body temperatures are continuously kept under check.</a:t>
            </a:r>
            <a:endParaRPr/>
          </a:p>
          <a:p>
            <a:pPr marL="0" marR="0" lvl="0" indent="-228600" algn="l" rtl="0">
              <a:lnSpc>
                <a:spcPct val="100000"/>
              </a:lnSpc>
              <a:spcBef>
                <a:spcPts val="0"/>
              </a:spcBef>
              <a:spcAft>
                <a:spcPts val="0"/>
              </a:spcAft>
              <a:buClr>
                <a:srgbClr val="000000"/>
              </a:buClr>
              <a:buSzPts val="3600"/>
              <a:buFont typeface="Arial"/>
              <a:buChar char="•"/>
            </a:pPr>
            <a:r>
              <a:rPr lang="en-US" sz="3600" b="0" i="0" u="none" strike="noStrike" cap="none">
                <a:solidFill>
                  <a:srgbClr val="000000"/>
                </a:solidFill>
                <a:latin typeface="Times New Roman"/>
                <a:ea typeface="Times New Roman"/>
                <a:cs typeface="Times New Roman"/>
                <a:sym typeface="Times New Roman"/>
              </a:rPr>
              <a:t>Antiseptic solutions are used to wipe all of the tables, preventing the consumers from coming into contact with any pathogens.</a:t>
            </a:r>
            <a:endParaRPr/>
          </a:p>
          <a:p>
            <a:pPr marL="0" marR="0" lvl="0" indent="0" algn="l" rtl="0">
              <a:lnSpc>
                <a:spcPct val="100000"/>
              </a:lnSpc>
              <a:spcBef>
                <a:spcPts val="0"/>
              </a:spcBef>
              <a:spcAft>
                <a:spcPts val="0"/>
              </a:spcAft>
              <a:buNone/>
            </a:pPr>
            <a:endParaRPr sz="7200" b="0" i="0" u="none" strike="noStrike" cap="none">
              <a:solidFill>
                <a:srgbClr val="000000"/>
              </a:solidFill>
              <a:latin typeface="Arial"/>
              <a:ea typeface="Arial"/>
              <a:cs typeface="Arial"/>
              <a:sym typeface="Arial"/>
            </a:endParaRPr>
          </a:p>
        </p:txBody>
      </p:sp>
      <p:sp>
        <p:nvSpPr>
          <p:cNvPr id="83" name="Google Shape;83;p2"/>
          <p:cNvSpPr txBox="1"/>
          <p:nvPr/>
        </p:nvSpPr>
        <p:spPr>
          <a:xfrm>
            <a:off x="19802475" y="11483215"/>
            <a:ext cx="8143875" cy="5355312"/>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3600" b="1" i="0" u="none" strike="noStrike" cap="none">
                <a:solidFill>
                  <a:srgbClr val="000000"/>
                </a:solidFill>
                <a:latin typeface="Times New Roman"/>
                <a:ea typeface="Times New Roman"/>
                <a:cs typeface="Times New Roman"/>
                <a:sym typeface="Times New Roman"/>
              </a:rPr>
              <a:t>The hotel accepts payment through three different modes </a:t>
            </a:r>
            <a:endParaRPr sz="3600" b="1" i="0" u="none" strike="noStrike" cap="none">
              <a:solidFill>
                <a:srgbClr val="000000"/>
              </a:solidFill>
              <a:latin typeface="Arial"/>
              <a:ea typeface="Arial"/>
              <a:cs typeface="Arial"/>
              <a:sym typeface="Arial"/>
            </a:endParaRPr>
          </a:p>
          <a:p>
            <a:pPr marL="0" marR="0" lvl="0" indent="-228600" algn="just" rtl="0">
              <a:lnSpc>
                <a:spcPct val="150000"/>
              </a:lnSpc>
              <a:spcBef>
                <a:spcPts val="0"/>
              </a:spcBef>
              <a:spcAft>
                <a:spcPts val="0"/>
              </a:spcAft>
              <a:buClr>
                <a:srgbClr val="000000"/>
              </a:buClr>
              <a:buSzPts val="3600"/>
              <a:buFont typeface="Arial"/>
              <a:buChar char="•"/>
            </a:pPr>
            <a:r>
              <a:rPr lang="en-US" sz="3600" b="0" i="0" u="none" strike="noStrike" cap="none">
                <a:solidFill>
                  <a:srgbClr val="000000"/>
                </a:solidFill>
                <a:latin typeface="Times New Roman"/>
                <a:ea typeface="Times New Roman"/>
                <a:cs typeface="Times New Roman"/>
                <a:sym typeface="Times New Roman"/>
              </a:rPr>
              <a:t>Cash </a:t>
            </a:r>
            <a:endParaRPr/>
          </a:p>
          <a:p>
            <a:pPr marL="0" marR="0" lvl="0" indent="-228600" algn="just" rtl="0">
              <a:lnSpc>
                <a:spcPct val="150000"/>
              </a:lnSpc>
              <a:spcBef>
                <a:spcPts val="0"/>
              </a:spcBef>
              <a:spcAft>
                <a:spcPts val="0"/>
              </a:spcAft>
              <a:buClr>
                <a:srgbClr val="000000"/>
              </a:buClr>
              <a:buSzPts val="3600"/>
              <a:buFont typeface="Arial"/>
              <a:buChar char="•"/>
            </a:pPr>
            <a:r>
              <a:rPr lang="en-US" sz="3600" b="0" i="0" u="none" strike="noStrike" cap="none">
                <a:solidFill>
                  <a:srgbClr val="000000"/>
                </a:solidFill>
                <a:latin typeface="Times New Roman"/>
                <a:ea typeface="Times New Roman"/>
                <a:cs typeface="Times New Roman"/>
                <a:sym typeface="Times New Roman"/>
              </a:rPr>
              <a:t>Debit card/ Credit card </a:t>
            </a:r>
            <a:endParaRPr/>
          </a:p>
          <a:p>
            <a:pPr marL="0" marR="0" lvl="0" indent="-228600" algn="just" rtl="0">
              <a:lnSpc>
                <a:spcPct val="150000"/>
              </a:lnSpc>
              <a:spcBef>
                <a:spcPts val="0"/>
              </a:spcBef>
              <a:spcAft>
                <a:spcPts val="0"/>
              </a:spcAft>
              <a:buClr>
                <a:srgbClr val="000000"/>
              </a:buClr>
              <a:buSzPts val="3600"/>
              <a:buFont typeface="Arial"/>
              <a:buChar char="•"/>
            </a:pPr>
            <a:r>
              <a:rPr lang="en-US" sz="3600" b="0" i="0" u="none" strike="noStrike" cap="none">
                <a:solidFill>
                  <a:srgbClr val="000000"/>
                </a:solidFill>
                <a:latin typeface="Times New Roman"/>
                <a:ea typeface="Times New Roman"/>
                <a:cs typeface="Times New Roman"/>
                <a:sym typeface="Times New Roman"/>
              </a:rPr>
              <a:t>UPI</a:t>
            </a:r>
            <a:endParaRPr/>
          </a:p>
          <a:p>
            <a:pPr marL="0" marR="0" lvl="0" indent="0" algn="l" rtl="0">
              <a:lnSpc>
                <a:spcPct val="100000"/>
              </a:lnSpc>
              <a:spcBef>
                <a:spcPts val="0"/>
              </a:spcBef>
              <a:spcAft>
                <a:spcPts val="0"/>
              </a:spcAft>
              <a:buNone/>
            </a:pPr>
            <a:endParaRPr sz="7200" b="0" i="0" u="none" strike="noStrike" cap="none">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963</Words>
  <Application>Microsoft Office PowerPoint</Application>
  <PresentationFormat>Custom</PresentationFormat>
  <Paragraphs>138</Paragraphs>
  <Slides>2</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vt:i4>
      </vt:variant>
    </vt:vector>
  </HeadingPairs>
  <TitlesOfParts>
    <vt:vector size="5" baseType="lpstr">
      <vt:lpstr>Arial</vt:lpstr>
      <vt:lpstr>Times New Roman</vt:lpstr>
      <vt:lpstr>Simple Light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modified xsi:type="dcterms:W3CDTF">2022-06-11T11:51:55Z</dcterms:modified>
</cp:coreProperties>
</file>