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56" r:id="rId5"/>
    <p:sldId id="288" r:id="rId6"/>
    <p:sldId id="289" r:id="rId7"/>
    <p:sldId id="290" r:id="rId8"/>
    <p:sldId id="291" r:id="rId9"/>
    <p:sldId id="293" r:id="rId10"/>
    <p:sldId id="292" r:id="rId11"/>
    <p:sldId id="294" r:id="rId12"/>
    <p:sldId id="295" r:id="rId13"/>
    <p:sldId id="296" r:id="rId14"/>
    <p:sldId id="297" r:id="rId15"/>
    <p:sldId id="298" r:id="rId16"/>
    <p:sldId id="29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274" autoAdjust="0"/>
  </p:normalViewPr>
  <p:slideViewPr>
    <p:cSldViewPr snapToGrid="0">
      <p:cViewPr varScale="1">
        <p:scale>
          <a:sx n="70" d="100"/>
          <a:sy n="70" d="100"/>
        </p:scale>
        <p:origin x="738" y="60"/>
      </p:cViewPr>
      <p:guideLst>
        <p:guide pos="3840"/>
        <p:guide orient="horz" pos="2160"/>
      </p:guideLst>
    </p:cSldViewPr>
  </p:slideViewPr>
  <p:outlineViewPr>
    <p:cViewPr>
      <p:scale>
        <a:sx n="33" d="100"/>
        <a:sy n="33" d="100"/>
      </p:scale>
      <p:origin x="0" y="6258"/>
    </p:cViewPr>
  </p:outlin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B8555-540F-4EF7-8D46-8ABB018A3B6F}" type="doc">
      <dgm:prSet loTypeId="urn:microsoft.com/office/officeart/2005/8/layout/process3" loCatId="process" qsTypeId="urn:microsoft.com/office/officeart/2005/8/quickstyle/simple1" qsCatId="simple" csTypeId="urn:microsoft.com/office/officeart/2005/8/colors/accent5_2" csCatId="accent5" phldr="1"/>
      <dgm:spPr/>
      <dgm:t>
        <a:bodyPr/>
        <a:lstStyle/>
        <a:p>
          <a:endParaRPr lang="en-US"/>
        </a:p>
      </dgm:t>
    </dgm:pt>
    <dgm:pt modelId="{C1C0BC68-A810-4B5F-92EF-C6470DBD2260}">
      <dgm:prSet phldrT="[Text]"/>
      <dgm:spPr/>
      <dgm:t>
        <a:bodyPr/>
        <a:lstStyle/>
        <a:p>
          <a:endParaRPr lang="en-US" dirty="0"/>
        </a:p>
      </dgm:t>
      <dgm:extLst>
        <a:ext uri="{E40237B7-FDA0-4F09-8148-C483321AD2D9}">
          <dgm14:cNvPr xmlns:dgm14="http://schemas.microsoft.com/office/drawing/2010/diagram" id="0" name="" title="Step 1 Title"/>
        </a:ext>
      </dgm:extLst>
    </dgm:pt>
    <dgm:pt modelId="{DCC0BBCA-D868-4FF6-B174-2CC347601C09}" type="parTrans" cxnId="{E25CC5FC-6634-43C9-B82A-600821DFEB2A}">
      <dgm:prSet/>
      <dgm:spPr/>
      <dgm:t>
        <a:bodyPr/>
        <a:lstStyle/>
        <a:p>
          <a:endParaRPr lang="en-US"/>
        </a:p>
      </dgm:t>
    </dgm:pt>
    <dgm:pt modelId="{F5287809-3C15-4CCC-8752-80339C1152A5}" type="sibTrans" cxnId="{E25CC5FC-6634-43C9-B82A-600821DFEB2A}">
      <dgm:prSet/>
      <dgm:spPr/>
      <dgm:t>
        <a:bodyPr/>
        <a:lstStyle/>
        <a:p>
          <a:endParaRPr lang="en-US"/>
        </a:p>
      </dgm:t>
      <dgm:extLst>
        <a:ext uri="{E40237B7-FDA0-4F09-8148-C483321AD2D9}">
          <dgm14:cNvPr xmlns:dgm14="http://schemas.microsoft.com/office/drawing/2010/diagram" id="0" name="" title="Arrow pointing right"/>
        </a:ext>
      </dgm:extLst>
    </dgm:pt>
    <dgm:pt modelId="{EC30385C-94E2-463C-9938-AC727EF3A0BD}">
      <dgm:prSet phldrT="[Text]" custT="1"/>
      <dgm:spPr/>
      <dgm:t>
        <a:bodyPr/>
        <a:lstStyle/>
        <a:p>
          <a:r>
            <a:rPr lang="en-US" sz="1800" dirty="0">
              <a:latin typeface="Abadi" panose="020B0604020104020204" pitchFamily="34" charset="0"/>
            </a:rPr>
            <a:t>Limited time for schoolwork and extracurricular activities.
Difficulty building confidence and competence.
Increased stress and concentration problems.
Evidence suggests caring responsibilities may affect education engagement and development (Robison et al., 2020).</a:t>
          </a:r>
        </a:p>
      </dgm:t>
      <dgm:extLst>
        <a:ext uri="{E40237B7-FDA0-4F09-8148-C483321AD2D9}">
          <dgm14:cNvPr xmlns:dgm14="http://schemas.microsoft.com/office/drawing/2010/diagram" id="0" name="" title="Step 1 task description"/>
        </a:ext>
      </dgm:extLst>
    </dgm:pt>
    <dgm:pt modelId="{58DF4C60-3566-42CD-B46D-A4F7342C86B5}" type="parTrans" cxnId="{4C6667EF-B515-4AD7-B1AE-F2348ABE3E9E}">
      <dgm:prSet/>
      <dgm:spPr/>
      <dgm:t>
        <a:bodyPr/>
        <a:lstStyle/>
        <a:p>
          <a:endParaRPr lang="en-US"/>
        </a:p>
      </dgm:t>
    </dgm:pt>
    <dgm:pt modelId="{08A01995-8A59-4BE3-9C91-CE9AECB335DE}" type="sibTrans" cxnId="{4C6667EF-B515-4AD7-B1AE-F2348ABE3E9E}">
      <dgm:prSet/>
      <dgm:spPr/>
      <dgm:t>
        <a:bodyPr/>
        <a:lstStyle/>
        <a:p>
          <a:endParaRPr lang="en-US"/>
        </a:p>
      </dgm:t>
    </dgm:pt>
    <dgm:pt modelId="{7E5BF415-DD7C-46CE-81EA-C533FD19D64E}">
      <dgm:prSet phldrT="[Text]"/>
      <dgm:spPr/>
      <dgm:t>
        <a:bodyPr/>
        <a:lstStyle/>
        <a:p>
          <a:endParaRPr lang="en-US" dirty="0"/>
        </a:p>
      </dgm:t>
      <dgm:extLst>
        <a:ext uri="{E40237B7-FDA0-4F09-8148-C483321AD2D9}">
          <dgm14:cNvPr xmlns:dgm14="http://schemas.microsoft.com/office/drawing/2010/diagram" id="0" name="" title="Step 3 Title"/>
        </a:ext>
      </dgm:extLst>
    </dgm:pt>
    <dgm:pt modelId="{3496D105-5B69-4ADE-96EF-122A5A850C05}" type="parTrans" cxnId="{4113378F-425D-41CC-A9CB-1FFF4FEF0016}">
      <dgm:prSet/>
      <dgm:spPr/>
      <dgm:t>
        <a:bodyPr/>
        <a:lstStyle/>
        <a:p>
          <a:endParaRPr lang="en-US"/>
        </a:p>
      </dgm:t>
    </dgm:pt>
    <dgm:pt modelId="{1F5FC802-6D69-4E46-BE07-5E20756FDADA}" type="sibTrans" cxnId="{4113378F-425D-41CC-A9CB-1FFF4FEF0016}">
      <dgm:prSet/>
      <dgm:spPr/>
      <dgm:t>
        <a:bodyPr/>
        <a:lstStyle/>
        <a:p>
          <a:endParaRPr lang="en-US"/>
        </a:p>
      </dgm:t>
    </dgm:pt>
    <dgm:pt modelId="{4537B24E-F32C-4F73-9C4F-EDE47D952988}">
      <dgm:prSet phldrT="[Text]" custT="1"/>
      <dgm:spPr/>
      <dgm:t>
        <a:bodyPr/>
        <a:lstStyle/>
        <a:p>
          <a:r>
            <a:rPr lang="en-US" sz="1800" dirty="0">
              <a:latin typeface="Abadi" panose="020B0604020104020204" pitchFamily="34" charset="0"/>
            </a:rPr>
            <a:t>Jenny may see her caregiving role as a key part of who she is.
Her caring duties may limit her time to explore hobbies, interests or future career options.
The combination of grief and long‑term responsibilities can increase emotional strain.
Research shows young carers often experience higher levels of stress and emotional pressure than other young people (Alfonzo et al., 2022).</a:t>
          </a:r>
        </a:p>
      </dgm:t>
      <dgm:extLst>
        <a:ext uri="{E40237B7-FDA0-4F09-8148-C483321AD2D9}">
          <dgm14:cNvPr xmlns:dgm14="http://schemas.microsoft.com/office/drawing/2010/diagram" id="0" name="" title="Step 3 task description"/>
        </a:ext>
      </dgm:extLst>
    </dgm:pt>
    <dgm:pt modelId="{26742A97-67F7-4478-B770-44761CF89C6A}" type="parTrans" cxnId="{13B7E9B1-D150-4219-A314-09B055A18888}">
      <dgm:prSet/>
      <dgm:spPr/>
      <dgm:t>
        <a:bodyPr/>
        <a:lstStyle/>
        <a:p>
          <a:endParaRPr lang="en-US"/>
        </a:p>
      </dgm:t>
    </dgm:pt>
    <dgm:pt modelId="{0CA7C5B6-FD4A-4DEC-8D86-06439C70E349}" type="sibTrans" cxnId="{13B7E9B1-D150-4219-A314-09B055A18888}">
      <dgm:prSet/>
      <dgm:spPr/>
      <dgm:t>
        <a:bodyPr/>
        <a:lstStyle/>
        <a:p>
          <a:endParaRPr lang="en-US"/>
        </a:p>
      </dgm:t>
    </dgm:pt>
    <dgm:pt modelId="{FBC3A0BC-9D8F-4C7B-B285-510A780E04E4}" type="pres">
      <dgm:prSet presAssocID="{51FB8555-540F-4EF7-8D46-8ABB018A3B6F}" presName="linearFlow" presStyleCnt="0">
        <dgm:presLayoutVars>
          <dgm:dir/>
          <dgm:animLvl val="lvl"/>
          <dgm:resizeHandles val="exact"/>
        </dgm:presLayoutVars>
      </dgm:prSet>
      <dgm:spPr/>
    </dgm:pt>
    <dgm:pt modelId="{ED22D1AC-1FA4-4D39-85EB-648D2E2E4B05}" type="pres">
      <dgm:prSet presAssocID="{C1C0BC68-A810-4B5F-92EF-C6470DBD2260}" presName="composite" presStyleCnt="0"/>
      <dgm:spPr/>
    </dgm:pt>
    <dgm:pt modelId="{3712DD02-33A5-46B6-B0E6-E3B73C051486}" type="pres">
      <dgm:prSet presAssocID="{C1C0BC68-A810-4B5F-92EF-C6470DBD2260}" presName="parTx" presStyleLbl="node1" presStyleIdx="0" presStyleCnt="2">
        <dgm:presLayoutVars>
          <dgm:chMax val="0"/>
          <dgm:chPref val="0"/>
          <dgm:bulletEnabled val="1"/>
        </dgm:presLayoutVars>
      </dgm:prSet>
      <dgm:spPr/>
    </dgm:pt>
    <dgm:pt modelId="{DB36A994-60A6-447D-8D30-19D2F536511E}" type="pres">
      <dgm:prSet presAssocID="{C1C0BC68-A810-4B5F-92EF-C6470DBD2260}" presName="parSh" presStyleLbl="node1" presStyleIdx="0" presStyleCnt="2"/>
      <dgm:spPr/>
    </dgm:pt>
    <dgm:pt modelId="{9D677988-374B-4BBA-B73C-8BE59201B4AA}" type="pres">
      <dgm:prSet presAssocID="{C1C0BC68-A810-4B5F-92EF-C6470DBD2260}" presName="desTx" presStyleLbl="fgAcc1" presStyleIdx="0" presStyleCnt="2">
        <dgm:presLayoutVars>
          <dgm:bulletEnabled val="1"/>
        </dgm:presLayoutVars>
      </dgm:prSet>
      <dgm:spPr/>
    </dgm:pt>
    <dgm:pt modelId="{51EA4E37-9197-43C9-9502-961CC2F00719}" type="pres">
      <dgm:prSet presAssocID="{F5287809-3C15-4CCC-8752-80339C1152A5}" presName="sibTrans" presStyleLbl="sibTrans2D1" presStyleIdx="0" presStyleCnt="1"/>
      <dgm:spPr/>
    </dgm:pt>
    <dgm:pt modelId="{6D356879-97F7-4A4F-8954-7F876FCD0A2F}" type="pres">
      <dgm:prSet presAssocID="{F5287809-3C15-4CCC-8752-80339C1152A5}" presName="connTx" presStyleLbl="sibTrans2D1" presStyleIdx="0" presStyleCnt="1"/>
      <dgm:spPr/>
    </dgm:pt>
    <dgm:pt modelId="{21E31B03-7874-4FDF-9737-EAFFCD11494C}" type="pres">
      <dgm:prSet presAssocID="{7E5BF415-DD7C-46CE-81EA-C533FD19D64E}" presName="composite" presStyleCnt="0"/>
      <dgm:spPr/>
    </dgm:pt>
    <dgm:pt modelId="{C51586F8-6FAF-4530-806B-429518E699E2}" type="pres">
      <dgm:prSet presAssocID="{7E5BF415-DD7C-46CE-81EA-C533FD19D64E}" presName="parTx" presStyleLbl="node1" presStyleIdx="0" presStyleCnt="2">
        <dgm:presLayoutVars>
          <dgm:chMax val="0"/>
          <dgm:chPref val="0"/>
          <dgm:bulletEnabled val="1"/>
        </dgm:presLayoutVars>
      </dgm:prSet>
      <dgm:spPr/>
    </dgm:pt>
    <dgm:pt modelId="{3E371716-205E-4EF6-A7ED-14278F63B034}" type="pres">
      <dgm:prSet presAssocID="{7E5BF415-DD7C-46CE-81EA-C533FD19D64E}" presName="parSh" presStyleLbl="node1" presStyleIdx="1" presStyleCnt="2"/>
      <dgm:spPr/>
    </dgm:pt>
    <dgm:pt modelId="{D91F2413-E4E3-4058-AF8C-E44208B5C14B}" type="pres">
      <dgm:prSet presAssocID="{7E5BF415-DD7C-46CE-81EA-C533FD19D64E}" presName="desTx" presStyleLbl="fgAcc1" presStyleIdx="1" presStyleCnt="2">
        <dgm:presLayoutVars>
          <dgm:bulletEnabled val="1"/>
        </dgm:presLayoutVars>
      </dgm:prSet>
      <dgm:spPr/>
    </dgm:pt>
  </dgm:ptLst>
  <dgm:cxnLst>
    <dgm:cxn modelId="{49EB6703-EA1F-4957-BF3C-43DFD780A52F}" type="presOf" srcId="{F5287809-3C15-4CCC-8752-80339C1152A5}" destId="{51EA4E37-9197-43C9-9502-961CC2F00719}" srcOrd="0" destOrd="0" presId="urn:microsoft.com/office/officeart/2005/8/layout/process3"/>
    <dgm:cxn modelId="{035D5513-6A53-4B34-885B-3690395A9C80}" type="presOf" srcId="{F5287809-3C15-4CCC-8752-80339C1152A5}" destId="{6D356879-97F7-4A4F-8954-7F876FCD0A2F}" srcOrd="1" destOrd="0" presId="urn:microsoft.com/office/officeart/2005/8/layout/process3"/>
    <dgm:cxn modelId="{D9AF0E22-7C7F-46D0-A258-9DBA8FA3DBFF}" type="presOf" srcId="{C1C0BC68-A810-4B5F-92EF-C6470DBD2260}" destId="{DB36A994-60A6-447D-8D30-19D2F536511E}" srcOrd="1" destOrd="0" presId="urn:microsoft.com/office/officeart/2005/8/layout/process3"/>
    <dgm:cxn modelId="{580D3822-696C-4737-8C4B-5CD212740025}" type="presOf" srcId="{4537B24E-F32C-4F73-9C4F-EDE47D952988}" destId="{D91F2413-E4E3-4058-AF8C-E44208B5C14B}" srcOrd="0" destOrd="0" presId="urn:microsoft.com/office/officeart/2005/8/layout/process3"/>
    <dgm:cxn modelId="{2CC75938-A94B-40DD-A46E-A73EFE8FDCCD}" type="presOf" srcId="{EC30385C-94E2-463C-9938-AC727EF3A0BD}" destId="{9D677988-374B-4BBA-B73C-8BE59201B4AA}" srcOrd="0" destOrd="0" presId="urn:microsoft.com/office/officeart/2005/8/layout/process3"/>
    <dgm:cxn modelId="{EC6A1A3E-A8CB-40A3-96E9-87AC04AD0CD5}" type="presOf" srcId="{7E5BF415-DD7C-46CE-81EA-C533FD19D64E}" destId="{3E371716-205E-4EF6-A7ED-14278F63B034}" srcOrd="1" destOrd="0" presId="urn:microsoft.com/office/officeart/2005/8/layout/process3"/>
    <dgm:cxn modelId="{F32DD857-0508-493C-8B63-6B618577A874}" type="presOf" srcId="{7E5BF415-DD7C-46CE-81EA-C533FD19D64E}" destId="{C51586F8-6FAF-4530-806B-429518E699E2}" srcOrd="0" destOrd="0" presId="urn:microsoft.com/office/officeart/2005/8/layout/process3"/>
    <dgm:cxn modelId="{E359B758-F406-4829-A72E-72DC9CEB1A9D}" type="presOf" srcId="{C1C0BC68-A810-4B5F-92EF-C6470DBD2260}" destId="{3712DD02-33A5-46B6-B0E6-E3B73C051486}" srcOrd="0" destOrd="0" presId="urn:microsoft.com/office/officeart/2005/8/layout/process3"/>
    <dgm:cxn modelId="{4113378F-425D-41CC-A9CB-1FFF4FEF0016}" srcId="{51FB8555-540F-4EF7-8D46-8ABB018A3B6F}" destId="{7E5BF415-DD7C-46CE-81EA-C533FD19D64E}" srcOrd="1" destOrd="0" parTransId="{3496D105-5B69-4ADE-96EF-122A5A850C05}" sibTransId="{1F5FC802-6D69-4E46-BE07-5E20756FDADA}"/>
    <dgm:cxn modelId="{13B7E9B1-D150-4219-A314-09B055A18888}" srcId="{7E5BF415-DD7C-46CE-81EA-C533FD19D64E}" destId="{4537B24E-F32C-4F73-9C4F-EDE47D952988}" srcOrd="0" destOrd="0" parTransId="{26742A97-67F7-4478-B770-44761CF89C6A}" sibTransId="{0CA7C5B6-FD4A-4DEC-8D86-06439C70E349}"/>
    <dgm:cxn modelId="{4C6667EF-B515-4AD7-B1AE-F2348ABE3E9E}" srcId="{C1C0BC68-A810-4B5F-92EF-C6470DBD2260}" destId="{EC30385C-94E2-463C-9938-AC727EF3A0BD}" srcOrd="0" destOrd="0" parTransId="{58DF4C60-3566-42CD-B46D-A4F7342C86B5}" sibTransId="{08A01995-8A59-4BE3-9C91-CE9AECB335DE}"/>
    <dgm:cxn modelId="{E25CC5FC-6634-43C9-B82A-600821DFEB2A}" srcId="{51FB8555-540F-4EF7-8D46-8ABB018A3B6F}" destId="{C1C0BC68-A810-4B5F-92EF-C6470DBD2260}" srcOrd="0" destOrd="0" parTransId="{DCC0BBCA-D868-4FF6-B174-2CC347601C09}" sibTransId="{F5287809-3C15-4CCC-8752-80339C1152A5}"/>
    <dgm:cxn modelId="{A68819FE-7568-4FE1-B581-7E5863A83153}" type="presOf" srcId="{51FB8555-540F-4EF7-8D46-8ABB018A3B6F}" destId="{FBC3A0BC-9D8F-4C7B-B285-510A780E04E4}" srcOrd="0" destOrd="0" presId="urn:microsoft.com/office/officeart/2005/8/layout/process3"/>
    <dgm:cxn modelId="{919BF25F-7D36-48E1-AB55-19CBC76C64D6}" type="presParOf" srcId="{FBC3A0BC-9D8F-4C7B-B285-510A780E04E4}" destId="{ED22D1AC-1FA4-4D39-85EB-648D2E2E4B05}" srcOrd="0" destOrd="0" presId="urn:microsoft.com/office/officeart/2005/8/layout/process3"/>
    <dgm:cxn modelId="{1242E9A2-338B-4E1D-8425-F1930C1FD1CE}" type="presParOf" srcId="{ED22D1AC-1FA4-4D39-85EB-648D2E2E4B05}" destId="{3712DD02-33A5-46B6-B0E6-E3B73C051486}" srcOrd="0" destOrd="0" presId="urn:microsoft.com/office/officeart/2005/8/layout/process3"/>
    <dgm:cxn modelId="{93951B44-DC36-4FB9-A662-D7EF95C69F59}" type="presParOf" srcId="{ED22D1AC-1FA4-4D39-85EB-648D2E2E4B05}" destId="{DB36A994-60A6-447D-8D30-19D2F536511E}" srcOrd="1" destOrd="0" presId="urn:microsoft.com/office/officeart/2005/8/layout/process3"/>
    <dgm:cxn modelId="{4B618E5C-23DA-4CC1-B370-1783E5A7DD51}" type="presParOf" srcId="{ED22D1AC-1FA4-4D39-85EB-648D2E2E4B05}" destId="{9D677988-374B-4BBA-B73C-8BE59201B4AA}" srcOrd="2" destOrd="0" presId="urn:microsoft.com/office/officeart/2005/8/layout/process3"/>
    <dgm:cxn modelId="{960A4299-C0B9-44E1-B079-ABCB36EBE928}" type="presParOf" srcId="{FBC3A0BC-9D8F-4C7B-B285-510A780E04E4}" destId="{51EA4E37-9197-43C9-9502-961CC2F00719}" srcOrd="1" destOrd="0" presId="urn:microsoft.com/office/officeart/2005/8/layout/process3"/>
    <dgm:cxn modelId="{DD17E2A9-73D4-404A-99C8-A28A1A32FAD0}" type="presParOf" srcId="{51EA4E37-9197-43C9-9502-961CC2F00719}" destId="{6D356879-97F7-4A4F-8954-7F876FCD0A2F}" srcOrd="0" destOrd="0" presId="urn:microsoft.com/office/officeart/2005/8/layout/process3"/>
    <dgm:cxn modelId="{23A95565-FCAD-4085-931D-8CCCC64769F2}" type="presParOf" srcId="{FBC3A0BC-9D8F-4C7B-B285-510A780E04E4}" destId="{21E31B03-7874-4FDF-9737-EAFFCD11494C}" srcOrd="2" destOrd="0" presId="urn:microsoft.com/office/officeart/2005/8/layout/process3"/>
    <dgm:cxn modelId="{1F7301EF-CEDB-4D34-A077-8653B55017F0}" type="presParOf" srcId="{21E31B03-7874-4FDF-9737-EAFFCD11494C}" destId="{C51586F8-6FAF-4530-806B-429518E699E2}" srcOrd="0" destOrd="0" presId="urn:microsoft.com/office/officeart/2005/8/layout/process3"/>
    <dgm:cxn modelId="{4794DEC1-F934-4EA1-BD20-5D7A309DDC8A}" type="presParOf" srcId="{21E31B03-7874-4FDF-9737-EAFFCD11494C}" destId="{3E371716-205E-4EF6-A7ED-14278F63B034}" srcOrd="1" destOrd="0" presId="urn:microsoft.com/office/officeart/2005/8/layout/process3"/>
    <dgm:cxn modelId="{9DF1CD5D-C0C4-4628-9DE8-8C82D7DA65D2}" type="presParOf" srcId="{21E31B03-7874-4FDF-9737-EAFFCD11494C}" destId="{D91F2413-E4E3-4058-AF8C-E44208B5C14B}"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6A994-60A6-447D-8D30-19D2F536511E}">
      <dsp:nvSpPr>
        <dsp:cNvPr id="0" name=""/>
        <dsp:cNvSpPr/>
      </dsp:nvSpPr>
      <dsp:spPr>
        <a:xfrm>
          <a:off x="4238" y="26587"/>
          <a:ext cx="3638064" cy="28080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4238" y="26587"/>
        <a:ext cx="3638064" cy="1455225"/>
      </dsp:txXfrm>
    </dsp:sp>
    <dsp:sp modelId="{9D677988-374B-4BBA-B73C-8BE59201B4AA}">
      <dsp:nvSpPr>
        <dsp:cNvPr id="0" name=""/>
        <dsp:cNvSpPr/>
      </dsp:nvSpPr>
      <dsp:spPr>
        <a:xfrm>
          <a:off x="749383" y="1481812"/>
          <a:ext cx="3638064" cy="3978000"/>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badi" panose="020B0604020104020204" pitchFamily="34" charset="0"/>
            </a:rPr>
            <a:t>Limited time for schoolwork and extracurricular activities.
Difficulty building confidence and competence.
Increased stress and concentration problems.
Evidence suggests caring responsibilities may affect education engagement and development (Robison et al., 2020).</a:t>
          </a:r>
        </a:p>
      </dsp:txBody>
      <dsp:txXfrm>
        <a:off x="855938" y="1588367"/>
        <a:ext cx="3424954" cy="3764890"/>
      </dsp:txXfrm>
    </dsp:sp>
    <dsp:sp modelId="{51EA4E37-9197-43C9-9502-961CC2F00719}">
      <dsp:nvSpPr>
        <dsp:cNvPr id="0" name=""/>
        <dsp:cNvSpPr/>
      </dsp:nvSpPr>
      <dsp:spPr>
        <a:xfrm>
          <a:off x="4193819" y="301313"/>
          <a:ext cx="1169216" cy="905772"/>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193819" y="482467"/>
        <a:ext cx="897484" cy="543464"/>
      </dsp:txXfrm>
    </dsp:sp>
    <dsp:sp modelId="{3E371716-205E-4EF6-A7ED-14278F63B034}">
      <dsp:nvSpPr>
        <dsp:cNvPr id="0" name=""/>
        <dsp:cNvSpPr/>
      </dsp:nvSpPr>
      <dsp:spPr>
        <a:xfrm>
          <a:off x="5848371" y="26587"/>
          <a:ext cx="3638064" cy="28080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5848371" y="26587"/>
        <a:ext cx="3638064" cy="1455225"/>
      </dsp:txXfrm>
    </dsp:sp>
    <dsp:sp modelId="{D91F2413-E4E3-4058-AF8C-E44208B5C14B}">
      <dsp:nvSpPr>
        <dsp:cNvPr id="0" name=""/>
        <dsp:cNvSpPr/>
      </dsp:nvSpPr>
      <dsp:spPr>
        <a:xfrm>
          <a:off x="6593517" y="1481812"/>
          <a:ext cx="3638064" cy="3978000"/>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badi" panose="020B0604020104020204" pitchFamily="34" charset="0"/>
            </a:rPr>
            <a:t>Jenny may see her caregiving role as a key part of who she is.
Her caring duties may limit her time to explore hobbies, interests or future career options.
The combination of grief and long‑term responsibilities can increase emotional strain.
Research shows young carers often experience higher levels of stress and emotional pressure than other young people (Alfonzo et al., 2022).</a:t>
          </a:r>
        </a:p>
      </dsp:txBody>
      <dsp:txXfrm>
        <a:off x="6700072" y="1588367"/>
        <a:ext cx="3424954" cy="37648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3/4/2026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3/4/2026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rot="248467">
            <a:off x="223563" y="2575407"/>
            <a:ext cx="4688853" cy="2424835"/>
            <a:chOff x="-10068" y="2615721"/>
            <a:chExt cx="5488038" cy="2838132"/>
          </a:xfrm>
        </p:grpSpPr>
        <p:sp>
          <p:nvSpPr>
            <p:cNvPr id="5" name="Freeform 457"/>
            <p:cNvSpPr>
              <a:spLocks/>
            </p:cNvSpPr>
            <p:nvPr/>
          </p:nvSpPr>
          <p:spPr bwMode="auto">
            <a:xfrm>
              <a:off x="-10068" y="2615721"/>
              <a:ext cx="5488038" cy="2838132"/>
            </a:xfrm>
            <a:custGeom>
              <a:avLst/>
              <a:gdLst>
                <a:gd name="T0" fmla="*/ 1351 w 1427"/>
                <a:gd name="T1" fmla="*/ 515 h 781"/>
                <a:gd name="T2" fmla="*/ 1128 w 1427"/>
                <a:gd name="T3" fmla="*/ 506 h 781"/>
                <a:gd name="T4" fmla="*/ 1086 w 1427"/>
                <a:gd name="T5" fmla="*/ 291 h 781"/>
                <a:gd name="T6" fmla="*/ 856 w 1427"/>
                <a:gd name="T7" fmla="*/ 301 h 781"/>
                <a:gd name="T8" fmla="*/ 854 w 1427"/>
                <a:gd name="T9" fmla="*/ 181 h 781"/>
                <a:gd name="T10" fmla="*/ 725 w 1427"/>
                <a:gd name="T11" fmla="*/ 94 h 781"/>
                <a:gd name="T12" fmla="*/ 577 w 1427"/>
                <a:gd name="T13" fmla="*/ 162 h 781"/>
                <a:gd name="T14" fmla="*/ 485 w 1427"/>
                <a:gd name="T15" fmla="*/ 41 h 781"/>
                <a:gd name="T16" fmla="*/ 304 w 1427"/>
                <a:gd name="T17" fmla="*/ 123 h 781"/>
                <a:gd name="T18" fmla="*/ 0 w 1427"/>
                <a:gd name="T19" fmla="*/ 110 h 781"/>
                <a:gd name="T20" fmla="*/ 0 w 1427"/>
                <a:gd name="T21" fmla="*/ 556 h 781"/>
                <a:gd name="T22" fmla="*/ 1273 w 1427"/>
                <a:gd name="T23" fmla="*/ 781 h 781"/>
                <a:gd name="T24" fmla="*/ 1427 w 1427"/>
                <a:gd name="T25" fmla="*/ 646 h 781"/>
                <a:gd name="T26" fmla="*/ 1351 w 1427"/>
                <a:gd name="T27" fmla="*/ 515 h 781"/>
                <a:gd name="connsiteX0" fmla="*/ 9351 w 10000"/>
                <a:gd name="connsiteY0" fmla="*/ 5943 h 9561"/>
                <a:gd name="connsiteX1" fmla="*/ 7905 w 10000"/>
                <a:gd name="connsiteY1" fmla="*/ 6040 h 9561"/>
                <a:gd name="connsiteX2" fmla="*/ 7610 w 10000"/>
                <a:gd name="connsiteY2" fmla="*/ 3287 h 9561"/>
                <a:gd name="connsiteX3" fmla="*/ 5999 w 10000"/>
                <a:gd name="connsiteY3" fmla="*/ 3415 h 9561"/>
                <a:gd name="connsiteX4" fmla="*/ 5985 w 10000"/>
                <a:gd name="connsiteY4" fmla="*/ 1879 h 9561"/>
                <a:gd name="connsiteX5" fmla="*/ 5081 w 10000"/>
                <a:gd name="connsiteY5" fmla="*/ 765 h 9561"/>
                <a:gd name="connsiteX6" fmla="*/ 4043 w 10000"/>
                <a:gd name="connsiteY6" fmla="*/ 1635 h 9561"/>
                <a:gd name="connsiteX7" fmla="*/ 3399 w 10000"/>
                <a:gd name="connsiteY7" fmla="*/ 86 h 9561"/>
                <a:gd name="connsiteX8" fmla="*/ 2130 w 10000"/>
                <a:gd name="connsiteY8" fmla="*/ 1136 h 9561"/>
                <a:gd name="connsiteX9" fmla="*/ 0 w 10000"/>
                <a:gd name="connsiteY9" fmla="*/ 969 h 9561"/>
                <a:gd name="connsiteX10" fmla="*/ 0 w 10000"/>
                <a:gd name="connsiteY10" fmla="*/ 6680 h 9561"/>
                <a:gd name="connsiteX11" fmla="*/ 8921 w 10000"/>
                <a:gd name="connsiteY11" fmla="*/ 9561 h 9561"/>
                <a:gd name="connsiteX12" fmla="*/ 10000 w 10000"/>
                <a:gd name="connsiteY12" fmla="*/ 7832 h 9561"/>
                <a:gd name="connsiteX13" fmla="*/ 9351 w 10000"/>
                <a:gd name="connsiteY13" fmla="*/ 5943 h 9561"/>
                <a:gd name="connsiteX0" fmla="*/ 9351 w 10000"/>
                <a:gd name="connsiteY0" fmla="*/ 6216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13" fmla="*/ 9351 w 10000"/>
                <a:gd name="connsiteY13" fmla="*/ 6216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678 w 10682"/>
                <a:gd name="connsiteY0" fmla="*/ 8192 h 9889"/>
                <a:gd name="connsiteX1" fmla="*/ 8583 w 10682"/>
                <a:gd name="connsiteY1" fmla="*/ 6317 h 9889"/>
                <a:gd name="connsiteX2" fmla="*/ 8288 w 10682"/>
                <a:gd name="connsiteY2" fmla="*/ 3438 h 9889"/>
                <a:gd name="connsiteX3" fmla="*/ 6677 w 10682"/>
                <a:gd name="connsiteY3" fmla="*/ 3572 h 9889"/>
                <a:gd name="connsiteX4" fmla="*/ 6663 w 10682"/>
                <a:gd name="connsiteY4" fmla="*/ 1965 h 9889"/>
                <a:gd name="connsiteX5" fmla="*/ 5759 w 10682"/>
                <a:gd name="connsiteY5" fmla="*/ 800 h 9889"/>
                <a:gd name="connsiteX6" fmla="*/ 4721 w 10682"/>
                <a:gd name="connsiteY6" fmla="*/ 1710 h 9889"/>
                <a:gd name="connsiteX7" fmla="*/ 4077 w 10682"/>
                <a:gd name="connsiteY7" fmla="*/ 90 h 9889"/>
                <a:gd name="connsiteX8" fmla="*/ 2808 w 10682"/>
                <a:gd name="connsiteY8" fmla="*/ 1188 h 9889"/>
                <a:gd name="connsiteX9" fmla="*/ 678 w 10682"/>
                <a:gd name="connsiteY9" fmla="*/ 1013 h 9889"/>
                <a:gd name="connsiteX10" fmla="*/ 678 w 10682"/>
                <a:gd name="connsiteY10" fmla="*/ 6987 h 9889"/>
                <a:gd name="connsiteX11" fmla="*/ 9832 w 10682"/>
                <a:gd name="connsiteY11" fmla="*/ 9889 h 9889"/>
                <a:gd name="connsiteX12" fmla="*/ 10678 w 10682"/>
                <a:gd name="connsiteY12" fmla="*/ 8192 h 9889"/>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361 w 9365"/>
                <a:gd name="connsiteY0" fmla="*/ 8284 h 10000"/>
                <a:gd name="connsiteX1" fmla="*/ 7400 w 9365"/>
                <a:gd name="connsiteY1" fmla="*/ 6388 h 10000"/>
                <a:gd name="connsiteX2" fmla="*/ 7124 w 9365"/>
                <a:gd name="connsiteY2" fmla="*/ 3477 h 10000"/>
                <a:gd name="connsiteX3" fmla="*/ 5616 w 9365"/>
                <a:gd name="connsiteY3" fmla="*/ 3612 h 10000"/>
                <a:gd name="connsiteX4" fmla="*/ 5603 w 9365"/>
                <a:gd name="connsiteY4" fmla="*/ 1987 h 10000"/>
                <a:gd name="connsiteX5" fmla="*/ 4756 w 9365"/>
                <a:gd name="connsiteY5" fmla="*/ 809 h 10000"/>
                <a:gd name="connsiteX6" fmla="*/ 3785 w 9365"/>
                <a:gd name="connsiteY6" fmla="*/ 1729 h 10000"/>
                <a:gd name="connsiteX7" fmla="*/ 3182 w 9365"/>
                <a:gd name="connsiteY7" fmla="*/ 91 h 10000"/>
                <a:gd name="connsiteX8" fmla="*/ 1994 w 9365"/>
                <a:gd name="connsiteY8" fmla="*/ 1201 h 10000"/>
                <a:gd name="connsiteX9" fmla="*/ 0 w 9365"/>
                <a:gd name="connsiteY9" fmla="*/ 1024 h 10000"/>
                <a:gd name="connsiteX10" fmla="*/ 0 w 9365"/>
                <a:gd name="connsiteY10" fmla="*/ 7065 h 10000"/>
                <a:gd name="connsiteX11" fmla="*/ 8569 w 9365"/>
                <a:gd name="connsiteY11" fmla="*/ 10000 h 10000"/>
                <a:gd name="connsiteX12" fmla="*/ 9361 w 9365"/>
                <a:gd name="connsiteY12" fmla="*/ 8284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65" h="10000">
                  <a:moveTo>
                    <a:pt x="9361" y="8284"/>
                  </a:moveTo>
                  <a:cubicBezTo>
                    <a:pt x="9458" y="5904"/>
                    <a:pt x="8063" y="5204"/>
                    <a:pt x="7400" y="6388"/>
                  </a:cubicBezTo>
                  <a:cubicBezTo>
                    <a:pt x="7505" y="5833"/>
                    <a:pt x="7780" y="4506"/>
                    <a:pt x="7124" y="3477"/>
                  </a:cubicBezTo>
                  <a:cubicBezTo>
                    <a:pt x="6580" y="2623"/>
                    <a:pt x="6015" y="3178"/>
                    <a:pt x="5616" y="3612"/>
                  </a:cubicBezTo>
                  <a:cubicBezTo>
                    <a:pt x="5701" y="3233"/>
                    <a:pt x="5721" y="2394"/>
                    <a:pt x="5603" y="1987"/>
                  </a:cubicBezTo>
                  <a:cubicBezTo>
                    <a:pt x="5379" y="1160"/>
                    <a:pt x="5136" y="863"/>
                    <a:pt x="4756" y="809"/>
                  </a:cubicBezTo>
                  <a:cubicBezTo>
                    <a:pt x="4297" y="741"/>
                    <a:pt x="4008" y="1134"/>
                    <a:pt x="3785" y="1729"/>
                  </a:cubicBezTo>
                  <a:cubicBezTo>
                    <a:pt x="3771" y="1134"/>
                    <a:pt x="3680" y="267"/>
                    <a:pt x="3182" y="91"/>
                  </a:cubicBezTo>
                  <a:cubicBezTo>
                    <a:pt x="2191" y="-261"/>
                    <a:pt x="1994" y="1201"/>
                    <a:pt x="1994" y="1201"/>
                  </a:cubicBezTo>
                  <a:cubicBezTo>
                    <a:pt x="1699" y="-464"/>
                    <a:pt x="308" y="-275"/>
                    <a:pt x="0" y="1024"/>
                  </a:cubicBezTo>
                  <a:lnTo>
                    <a:pt x="0" y="7065"/>
                  </a:lnTo>
                  <a:cubicBezTo>
                    <a:pt x="1428" y="8561"/>
                    <a:pt x="3374" y="8226"/>
                    <a:pt x="8569" y="10000"/>
                  </a:cubicBezTo>
                  <a:cubicBezTo>
                    <a:pt x="8569" y="10000"/>
                    <a:pt x="9228" y="10077"/>
                    <a:pt x="9361" y="828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 name="Freeform 458"/>
            <p:cNvSpPr>
              <a:spLocks/>
            </p:cNvSpPr>
            <p:nvPr/>
          </p:nvSpPr>
          <p:spPr bwMode="auto">
            <a:xfrm>
              <a:off x="5049972" y="4978661"/>
              <a:ext cx="133444" cy="69977"/>
            </a:xfrm>
            <a:custGeom>
              <a:avLst/>
              <a:gdLst>
                <a:gd name="T0" fmla="*/ 4 w 35"/>
                <a:gd name="T1" fmla="*/ 0 h 18"/>
                <a:gd name="T2" fmla="*/ 0 w 35"/>
                <a:gd name="T3" fmla="*/ 5 h 18"/>
                <a:gd name="T4" fmla="*/ 35 w 35"/>
                <a:gd name="T5" fmla="*/ 2 h 18"/>
                <a:gd name="T6" fmla="*/ 4 w 35"/>
                <a:gd name="T7" fmla="*/ 0 h 18"/>
              </a:gdLst>
              <a:ahLst/>
              <a:cxnLst>
                <a:cxn ang="0">
                  <a:pos x="T0" y="T1"/>
                </a:cxn>
                <a:cxn ang="0">
                  <a:pos x="T2" y="T3"/>
                </a:cxn>
                <a:cxn ang="0">
                  <a:pos x="T4" y="T5"/>
                </a:cxn>
                <a:cxn ang="0">
                  <a:pos x="T6" y="T7"/>
                </a:cxn>
              </a:cxnLst>
              <a:rect l="0" t="0" r="r" b="b"/>
              <a:pathLst>
                <a:path w="35" h="18">
                  <a:moveTo>
                    <a:pt x="4" y="0"/>
                  </a:moveTo>
                  <a:cubicBezTo>
                    <a:pt x="4" y="0"/>
                    <a:pt x="2" y="2"/>
                    <a:pt x="0" y="5"/>
                  </a:cubicBezTo>
                  <a:cubicBezTo>
                    <a:pt x="22" y="17"/>
                    <a:pt x="27" y="17"/>
                    <a:pt x="35" y="2"/>
                  </a:cubicBezTo>
                  <a:cubicBezTo>
                    <a:pt x="20" y="18"/>
                    <a:pt x="4" y="0"/>
                    <a:pt x="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 name="Freeform 459"/>
            <p:cNvSpPr>
              <a:spLocks/>
            </p:cNvSpPr>
            <p:nvPr/>
          </p:nvSpPr>
          <p:spPr bwMode="auto">
            <a:xfrm>
              <a:off x="2504766" y="2944450"/>
              <a:ext cx="84623" cy="96015"/>
            </a:xfrm>
            <a:custGeom>
              <a:avLst/>
              <a:gdLst>
                <a:gd name="T0" fmla="*/ 4 w 22"/>
                <a:gd name="T1" fmla="*/ 0 h 25"/>
                <a:gd name="T2" fmla="*/ 18 w 22"/>
                <a:gd name="T3" fmla="*/ 25 h 25"/>
                <a:gd name="T4" fmla="*/ 4 w 22"/>
                <a:gd name="T5" fmla="*/ 0 h 25"/>
              </a:gdLst>
              <a:ahLst/>
              <a:cxnLst>
                <a:cxn ang="0">
                  <a:pos x="T0" y="T1"/>
                </a:cxn>
                <a:cxn ang="0">
                  <a:pos x="T2" y="T3"/>
                </a:cxn>
                <a:cxn ang="0">
                  <a:pos x="T4" y="T5"/>
                </a:cxn>
              </a:cxnLst>
              <a:rect l="0" t="0" r="r" b="b"/>
              <a:pathLst>
                <a:path w="22" h="25">
                  <a:moveTo>
                    <a:pt x="4" y="0"/>
                  </a:moveTo>
                  <a:cubicBezTo>
                    <a:pt x="4" y="0"/>
                    <a:pt x="0" y="20"/>
                    <a:pt x="18" y="25"/>
                  </a:cubicBezTo>
                  <a:cubicBezTo>
                    <a:pt x="22" y="9"/>
                    <a:pt x="4" y="0"/>
                    <a:pt x="4"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460"/>
            <p:cNvSpPr>
              <a:spLocks/>
            </p:cNvSpPr>
            <p:nvPr/>
          </p:nvSpPr>
          <p:spPr bwMode="auto">
            <a:xfrm>
              <a:off x="2304599" y="3125088"/>
              <a:ext cx="100897" cy="81368"/>
            </a:xfrm>
            <a:custGeom>
              <a:avLst/>
              <a:gdLst>
                <a:gd name="T0" fmla="*/ 0 w 26"/>
                <a:gd name="T1" fmla="*/ 2 h 21"/>
                <a:gd name="T2" fmla="*/ 26 w 26"/>
                <a:gd name="T3" fmla="*/ 15 h 21"/>
                <a:gd name="T4" fmla="*/ 0 w 26"/>
                <a:gd name="T5" fmla="*/ 2 h 21"/>
              </a:gdLst>
              <a:ahLst/>
              <a:cxnLst>
                <a:cxn ang="0">
                  <a:pos x="T0" y="T1"/>
                </a:cxn>
                <a:cxn ang="0">
                  <a:pos x="T2" y="T3"/>
                </a:cxn>
                <a:cxn ang="0">
                  <a:pos x="T4" y="T5"/>
                </a:cxn>
              </a:cxnLst>
              <a:rect l="0" t="0" r="r" b="b"/>
              <a:pathLst>
                <a:path w="26" h="21">
                  <a:moveTo>
                    <a:pt x="0" y="2"/>
                  </a:moveTo>
                  <a:cubicBezTo>
                    <a:pt x="0" y="2"/>
                    <a:pt x="8" y="21"/>
                    <a:pt x="26" y="15"/>
                  </a:cubicBezTo>
                  <a:cubicBezTo>
                    <a:pt x="19" y="0"/>
                    <a:pt x="0" y="2"/>
                    <a:pt x="0" y="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 name="Freeform 461"/>
            <p:cNvSpPr>
              <a:spLocks/>
            </p:cNvSpPr>
            <p:nvPr/>
          </p:nvSpPr>
          <p:spPr bwMode="auto">
            <a:xfrm>
              <a:off x="2459199" y="3294334"/>
              <a:ext cx="107406" cy="89505"/>
            </a:xfrm>
            <a:custGeom>
              <a:avLst/>
              <a:gdLst>
                <a:gd name="T0" fmla="*/ 0 w 28"/>
                <a:gd name="T1" fmla="*/ 7 h 23"/>
                <a:gd name="T2" fmla="*/ 28 w 28"/>
                <a:gd name="T3" fmla="*/ 12 h 23"/>
                <a:gd name="T4" fmla="*/ 0 w 28"/>
                <a:gd name="T5" fmla="*/ 7 h 23"/>
              </a:gdLst>
              <a:ahLst/>
              <a:cxnLst>
                <a:cxn ang="0">
                  <a:pos x="T0" y="T1"/>
                </a:cxn>
                <a:cxn ang="0">
                  <a:pos x="T2" y="T3"/>
                </a:cxn>
                <a:cxn ang="0">
                  <a:pos x="T4" y="T5"/>
                </a:cxn>
              </a:cxnLst>
              <a:rect l="0" t="0" r="r" b="b"/>
              <a:pathLst>
                <a:path w="28" h="23">
                  <a:moveTo>
                    <a:pt x="0" y="7"/>
                  </a:moveTo>
                  <a:cubicBezTo>
                    <a:pt x="0" y="7"/>
                    <a:pt x="12" y="23"/>
                    <a:pt x="28" y="12"/>
                  </a:cubicBezTo>
                  <a:cubicBezTo>
                    <a:pt x="20" y="0"/>
                    <a:pt x="0" y="7"/>
                    <a:pt x="0" y="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 name="Freeform 462"/>
            <p:cNvSpPr>
              <a:spLocks/>
            </p:cNvSpPr>
            <p:nvPr/>
          </p:nvSpPr>
          <p:spPr bwMode="auto">
            <a:xfrm>
              <a:off x="2005163" y="3133224"/>
              <a:ext cx="115543" cy="87878"/>
            </a:xfrm>
            <a:custGeom>
              <a:avLst/>
              <a:gdLst>
                <a:gd name="T0" fmla="*/ 0 w 30"/>
                <a:gd name="T1" fmla="*/ 10 h 23"/>
                <a:gd name="T2" fmla="*/ 30 w 30"/>
                <a:gd name="T3" fmla="*/ 10 h 23"/>
                <a:gd name="T4" fmla="*/ 0 w 30"/>
                <a:gd name="T5" fmla="*/ 10 h 23"/>
              </a:gdLst>
              <a:ahLst/>
              <a:cxnLst>
                <a:cxn ang="0">
                  <a:pos x="T0" y="T1"/>
                </a:cxn>
                <a:cxn ang="0">
                  <a:pos x="T2" y="T3"/>
                </a:cxn>
                <a:cxn ang="0">
                  <a:pos x="T4" y="T5"/>
                </a:cxn>
              </a:cxnLst>
              <a:rect l="0" t="0" r="r" b="b"/>
              <a:pathLst>
                <a:path w="30" h="23">
                  <a:moveTo>
                    <a:pt x="0" y="10"/>
                  </a:moveTo>
                  <a:cubicBezTo>
                    <a:pt x="0" y="10"/>
                    <a:pt x="16" y="23"/>
                    <a:pt x="30" y="10"/>
                  </a:cubicBezTo>
                  <a:cubicBezTo>
                    <a:pt x="17" y="0"/>
                    <a:pt x="0" y="10"/>
                    <a:pt x="0" y="1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463"/>
            <p:cNvSpPr>
              <a:spLocks/>
            </p:cNvSpPr>
            <p:nvPr/>
          </p:nvSpPr>
          <p:spPr bwMode="auto">
            <a:xfrm>
              <a:off x="1759430" y="2687325"/>
              <a:ext cx="92760" cy="115543"/>
            </a:xfrm>
            <a:custGeom>
              <a:avLst/>
              <a:gdLst>
                <a:gd name="T0" fmla="*/ 13 w 24"/>
                <a:gd name="T1" fmla="*/ 30 h 30"/>
                <a:gd name="T2" fmla="*/ 14 w 24"/>
                <a:gd name="T3" fmla="*/ 0 h 30"/>
                <a:gd name="T4" fmla="*/ 13 w 24"/>
                <a:gd name="T5" fmla="*/ 30 h 30"/>
              </a:gdLst>
              <a:ahLst/>
              <a:cxnLst>
                <a:cxn ang="0">
                  <a:pos x="T0" y="T1"/>
                </a:cxn>
                <a:cxn ang="0">
                  <a:pos x="T2" y="T3"/>
                </a:cxn>
                <a:cxn ang="0">
                  <a:pos x="T4" y="T5"/>
                </a:cxn>
              </a:cxnLst>
              <a:rect l="0" t="0" r="r" b="b"/>
              <a:pathLst>
                <a:path w="24" h="30">
                  <a:moveTo>
                    <a:pt x="13" y="30"/>
                  </a:moveTo>
                  <a:cubicBezTo>
                    <a:pt x="24" y="18"/>
                    <a:pt x="14" y="0"/>
                    <a:pt x="14" y="0"/>
                  </a:cubicBezTo>
                  <a:cubicBezTo>
                    <a:pt x="14" y="0"/>
                    <a:pt x="0" y="16"/>
                    <a:pt x="13" y="3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464"/>
            <p:cNvSpPr>
              <a:spLocks/>
            </p:cNvSpPr>
            <p:nvPr/>
          </p:nvSpPr>
          <p:spPr bwMode="auto">
            <a:xfrm>
              <a:off x="3012505" y="3522166"/>
              <a:ext cx="92760" cy="73232"/>
            </a:xfrm>
            <a:custGeom>
              <a:avLst/>
              <a:gdLst>
                <a:gd name="T0" fmla="*/ 0 w 24"/>
                <a:gd name="T1" fmla="*/ 3 h 19"/>
                <a:gd name="T2" fmla="*/ 24 w 24"/>
                <a:gd name="T3" fmla="*/ 19 h 19"/>
                <a:gd name="T4" fmla="*/ 0 w 24"/>
                <a:gd name="T5" fmla="*/ 3 h 19"/>
              </a:gdLst>
              <a:ahLst/>
              <a:cxnLst>
                <a:cxn ang="0">
                  <a:pos x="T0" y="T1"/>
                </a:cxn>
                <a:cxn ang="0">
                  <a:pos x="T2" y="T3"/>
                </a:cxn>
                <a:cxn ang="0">
                  <a:pos x="T4" y="T5"/>
                </a:cxn>
              </a:cxnLst>
              <a:rect l="0" t="0" r="r" b="b"/>
              <a:pathLst>
                <a:path w="24" h="19">
                  <a:moveTo>
                    <a:pt x="0" y="3"/>
                  </a:moveTo>
                  <a:cubicBezTo>
                    <a:pt x="4" y="19"/>
                    <a:pt x="24" y="19"/>
                    <a:pt x="24" y="19"/>
                  </a:cubicBezTo>
                  <a:cubicBezTo>
                    <a:pt x="24" y="19"/>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465"/>
            <p:cNvSpPr>
              <a:spLocks/>
            </p:cNvSpPr>
            <p:nvPr/>
          </p:nvSpPr>
          <p:spPr bwMode="auto">
            <a:xfrm>
              <a:off x="3074345" y="3401740"/>
              <a:ext cx="107406" cy="89505"/>
            </a:xfrm>
            <a:custGeom>
              <a:avLst/>
              <a:gdLst>
                <a:gd name="T0" fmla="*/ 0 w 28"/>
                <a:gd name="T1" fmla="*/ 11 h 23"/>
                <a:gd name="T2" fmla="*/ 28 w 28"/>
                <a:gd name="T3" fmla="*/ 16 h 23"/>
                <a:gd name="T4" fmla="*/ 0 w 28"/>
                <a:gd name="T5" fmla="*/ 11 h 23"/>
              </a:gdLst>
              <a:ahLst/>
              <a:cxnLst>
                <a:cxn ang="0">
                  <a:pos x="T0" y="T1"/>
                </a:cxn>
                <a:cxn ang="0">
                  <a:pos x="T2" y="T3"/>
                </a:cxn>
                <a:cxn ang="0">
                  <a:pos x="T4" y="T5"/>
                </a:cxn>
              </a:cxnLst>
              <a:rect l="0" t="0" r="r" b="b"/>
              <a:pathLst>
                <a:path w="28" h="23">
                  <a:moveTo>
                    <a:pt x="0" y="11"/>
                  </a:moveTo>
                  <a:cubicBezTo>
                    <a:pt x="10" y="23"/>
                    <a:pt x="28" y="16"/>
                    <a:pt x="28" y="16"/>
                  </a:cubicBezTo>
                  <a:cubicBezTo>
                    <a:pt x="28" y="16"/>
                    <a:pt x="15" y="0"/>
                    <a:pt x="0" y="11"/>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466"/>
            <p:cNvSpPr>
              <a:spLocks/>
            </p:cNvSpPr>
            <p:nvPr/>
          </p:nvSpPr>
          <p:spPr bwMode="auto">
            <a:xfrm>
              <a:off x="4107725" y="4332596"/>
              <a:ext cx="84623" cy="81368"/>
            </a:xfrm>
            <a:custGeom>
              <a:avLst/>
              <a:gdLst>
                <a:gd name="T0" fmla="*/ 0 w 22"/>
                <a:gd name="T1" fmla="*/ 3 h 21"/>
                <a:gd name="T2" fmla="*/ 22 w 22"/>
                <a:gd name="T3" fmla="*/ 21 h 21"/>
                <a:gd name="T4" fmla="*/ 0 w 22"/>
                <a:gd name="T5" fmla="*/ 3 h 21"/>
              </a:gdLst>
              <a:ahLst/>
              <a:cxnLst>
                <a:cxn ang="0">
                  <a:pos x="T0" y="T1"/>
                </a:cxn>
                <a:cxn ang="0">
                  <a:pos x="T2" y="T3"/>
                </a:cxn>
                <a:cxn ang="0">
                  <a:pos x="T4" y="T5"/>
                </a:cxn>
              </a:cxnLst>
              <a:rect l="0" t="0" r="r" b="b"/>
              <a:pathLst>
                <a:path w="22" h="21">
                  <a:moveTo>
                    <a:pt x="0" y="3"/>
                  </a:moveTo>
                  <a:cubicBezTo>
                    <a:pt x="2" y="19"/>
                    <a:pt x="22" y="21"/>
                    <a:pt x="22" y="21"/>
                  </a:cubicBezTo>
                  <a:cubicBezTo>
                    <a:pt x="22" y="21"/>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467"/>
            <p:cNvSpPr>
              <a:spLocks/>
            </p:cNvSpPr>
            <p:nvPr/>
          </p:nvSpPr>
          <p:spPr bwMode="auto">
            <a:xfrm>
              <a:off x="4177702" y="4225189"/>
              <a:ext cx="102524" cy="84623"/>
            </a:xfrm>
            <a:custGeom>
              <a:avLst/>
              <a:gdLst>
                <a:gd name="T0" fmla="*/ 0 w 27"/>
                <a:gd name="T1" fmla="*/ 9 h 22"/>
                <a:gd name="T2" fmla="*/ 27 w 27"/>
                <a:gd name="T3" fmla="*/ 16 h 22"/>
                <a:gd name="T4" fmla="*/ 0 w 27"/>
                <a:gd name="T5" fmla="*/ 9 h 22"/>
              </a:gdLst>
              <a:ahLst/>
              <a:cxnLst>
                <a:cxn ang="0">
                  <a:pos x="T0" y="T1"/>
                </a:cxn>
                <a:cxn ang="0">
                  <a:pos x="T2" y="T3"/>
                </a:cxn>
                <a:cxn ang="0">
                  <a:pos x="T4" y="T5"/>
                </a:cxn>
              </a:cxnLst>
              <a:rect l="0" t="0" r="r" b="b"/>
              <a:pathLst>
                <a:path w="27" h="22">
                  <a:moveTo>
                    <a:pt x="0" y="9"/>
                  </a:moveTo>
                  <a:cubicBezTo>
                    <a:pt x="9" y="22"/>
                    <a:pt x="27" y="16"/>
                    <a:pt x="27" y="16"/>
                  </a:cubicBezTo>
                  <a:cubicBezTo>
                    <a:pt x="27" y="16"/>
                    <a:pt x="16" y="0"/>
                    <a:pt x="0" y="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468"/>
            <p:cNvSpPr>
              <a:spLocks/>
            </p:cNvSpPr>
            <p:nvPr/>
          </p:nvSpPr>
          <p:spPr bwMode="auto">
            <a:xfrm>
              <a:off x="3450267" y="3751625"/>
              <a:ext cx="76486" cy="81368"/>
            </a:xfrm>
            <a:custGeom>
              <a:avLst/>
              <a:gdLst>
                <a:gd name="T0" fmla="*/ 0 w 20"/>
                <a:gd name="T1" fmla="*/ 0 h 21"/>
                <a:gd name="T2" fmla="*/ 20 w 20"/>
                <a:gd name="T3" fmla="*/ 21 h 21"/>
                <a:gd name="T4" fmla="*/ 0 w 20"/>
                <a:gd name="T5" fmla="*/ 0 h 21"/>
              </a:gdLst>
              <a:ahLst/>
              <a:cxnLst>
                <a:cxn ang="0">
                  <a:pos x="T0" y="T1"/>
                </a:cxn>
                <a:cxn ang="0">
                  <a:pos x="T2" y="T3"/>
                </a:cxn>
                <a:cxn ang="0">
                  <a:pos x="T4" y="T5"/>
                </a:cxn>
              </a:cxnLst>
              <a:rect l="0" t="0" r="r" b="b"/>
              <a:pathLst>
                <a:path w="20" h="21">
                  <a:moveTo>
                    <a:pt x="0" y="0"/>
                  </a:moveTo>
                  <a:cubicBezTo>
                    <a:pt x="0" y="0"/>
                    <a:pt x="1" y="20"/>
                    <a:pt x="20" y="21"/>
                  </a:cubicBezTo>
                  <a:cubicBezTo>
                    <a:pt x="19" y="5"/>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469"/>
            <p:cNvSpPr>
              <a:spLocks/>
            </p:cNvSpPr>
            <p:nvPr/>
          </p:nvSpPr>
          <p:spPr bwMode="auto">
            <a:xfrm>
              <a:off x="3731802" y="3706058"/>
              <a:ext cx="84623" cy="104152"/>
            </a:xfrm>
            <a:custGeom>
              <a:avLst/>
              <a:gdLst>
                <a:gd name="T0" fmla="*/ 5 w 22"/>
                <a:gd name="T1" fmla="*/ 0 h 27"/>
                <a:gd name="T2" fmla="*/ 17 w 22"/>
                <a:gd name="T3" fmla="*/ 27 h 27"/>
                <a:gd name="T4" fmla="*/ 5 w 22"/>
                <a:gd name="T5" fmla="*/ 0 h 27"/>
              </a:gdLst>
              <a:ahLst/>
              <a:cxnLst>
                <a:cxn ang="0">
                  <a:pos x="T0" y="T1"/>
                </a:cxn>
                <a:cxn ang="0">
                  <a:pos x="T2" y="T3"/>
                </a:cxn>
                <a:cxn ang="0">
                  <a:pos x="T4" y="T5"/>
                </a:cxn>
              </a:cxnLst>
              <a:rect l="0" t="0" r="r" b="b"/>
              <a:pathLst>
                <a:path w="22" h="27">
                  <a:moveTo>
                    <a:pt x="5" y="0"/>
                  </a:moveTo>
                  <a:cubicBezTo>
                    <a:pt x="5" y="0"/>
                    <a:pt x="0" y="20"/>
                    <a:pt x="17" y="27"/>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470"/>
            <p:cNvSpPr>
              <a:spLocks/>
            </p:cNvSpPr>
            <p:nvPr/>
          </p:nvSpPr>
          <p:spPr bwMode="auto">
            <a:xfrm>
              <a:off x="3899421" y="3559595"/>
              <a:ext cx="89505" cy="109034"/>
            </a:xfrm>
            <a:custGeom>
              <a:avLst/>
              <a:gdLst>
                <a:gd name="T0" fmla="*/ 10 w 23"/>
                <a:gd name="T1" fmla="*/ 28 h 28"/>
                <a:gd name="T2" fmla="*/ 17 w 23"/>
                <a:gd name="T3" fmla="*/ 0 h 28"/>
                <a:gd name="T4" fmla="*/ 10 w 23"/>
                <a:gd name="T5" fmla="*/ 28 h 28"/>
              </a:gdLst>
              <a:ahLst/>
              <a:cxnLst>
                <a:cxn ang="0">
                  <a:pos x="T0" y="T1"/>
                </a:cxn>
                <a:cxn ang="0">
                  <a:pos x="T2" y="T3"/>
                </a:cxn>
                <a:cxn ang="0">
                  <a:pos x="T4" y="T5"/>
                </a:cxn>
              </a:cxnLst>
              <a:rect l="0" t="0" r="r" b="b"/>
              <a:pathLst>
                <a:path w="23" h="28">
                  <a:moveTo>
                    <a:pt x="10" y="28"/>
                  </a:moveTo>
                  <a:cubicBezTo>
                    <a:pt x="23" y="19"/>
                    <a:pt x="17" y="0"/>
                    <a:pt x="17" y="0"/>
                  </a:cubicBezTo>
                  <a:cubicBezTo>
                    <a:pt x="17" y="0"/>
                    <a:pt x="0" y="11"/>
                    <a:pt x="10"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471"/>
            <p:cNvSpPr>
              <a:spLocks/>
            </p:cNvSpPr>
            <p:nvPr/>
          </p:nvSpPr>
          <p:spPr bwMode="auto">
            <a:xfrm>
              <a:off x="4215131" y="3971320"/>
              <a:ext cx="104152" cy="89505"/>
            </a:xfrm>
            <a:custGeom>
              <a:avLst/>
              <a:gdLst>
                <a:gd name="T0" fmla="*/ 0 w 27"/>
                <a:gd name="T1" fmla="*/ 17 h 23"/>
                <a:gd name="T2" fmla="*/ 27 w 27"/>
                <a:gd name="T3" fmla="*/ 8 h 23"/>
                <a:gd name="T4" fmla="*/ 0 w 27"/>
                <a:gd name="T5" fmla="*/ 17 h 23"/>
              </a:gdLst>
              <a:ahLst/>
              <a:cxnLst>
                <a:cxn ang="0">
                  <a:pos x="T0" y="T1"/>
                </a:cxn>
                <a:cxn ang="0">
                  <a:pos x="T2" y="T3"/>
                </a:cxn>
                <a:cxn ang="0">
                  <a:pos x="T4" y="T5"/>
                </a:cxn>
              </a:cxnLst>
              <a:rect l="0" t="0" r="r" b="b"/>
              <a:pathLst>
                <a:path w="27" h="23">
                  <a:moveTo>
                    <a:pt x="0" y="17"/>
                  </a:moveTo>
                  <a:cubicBezTo>
                    <a:pt x="15" y="23"/>
                    <a:pt x="27" y="8"/>
                    <a:pt x="27" y="8"/>
                  </a:cubicBezTo>
                  <a:cubicBezTo>
                    <a:pt x="27" y="8"/>
                    <a:pt x="9"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472"/>
            <p:cNvSpPr>
              <a:spLocks/>
            </p:cNvSpPr>
            <p:nvPr/>
          </p:nvSpPr>
          <p:spPr bwMode="auto">
            <a:xfrm>
              <a:off x="4700087" y="4413964"/>
              <a:ext cx="91133" cy="107406"/>
            </a:xfrm>
            <a:custGeom>
              <a:avLst/>
              <a:gdLst>
                <a:gd name="T0" fmla="*/ 13 w 24"/>
                <a:gd name="T1" fmla="*/ 28 h 28"/>
                <a:gd name="T2" fmla="*/ 12 w 24"/>
                <a:gd name="T3" fmla="*/ 0 h 28"/>
                <a:gd name="T4" fmla="*/ 13 w 24"/>
                <a:gd name="T5" fmla="*/ 28 h 28"/>
              </a:gdLst>
              <a:ahLst/>
              <a:cxnLst>
                <a:cxn ang="0">
                  <a:pos x="T0" y="T1"/>
                </a:cxn>
                <a:cxn ang="0">
                  <a:pos x="T2" y="T3"/>
                </a:cxn>
                <a:cxn ang="0">
                  <a:pos x="T4" y="T5"/>
                </a:cxn>
              </a:cxnLst>
              <a:rect l="0" t="0" r="r" b="b"/>
              <a:pathLst>
                <a:path w="24" h="28">
                  <a:moveTo>
                    <a:pt x="13" y="28"/>
                  </a:moveTo>
                  <a:cubicBezTo>
                    <a:pt x="24" y="16"/>
                    <a:pt x="12" y="0"/>
                    <a:pt x="12" y="0"/>
                  </a:cubicBezTo>
                  <a:cubicBezTo>
                    <a:pt x="12" y="0"/>
                    <a:pt x="0" y="15"/>
                    <a:pt x="13"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473"/>
            <p:cNvSpPr>
              <a:spLocks/>
            </p:cNvSpPr>
            <p:nvPr/>
          </p:nvSpPr>
          <p:spPr bwMode="auto">
            <a:xfrm>
              <a:off x="4573152" y="4425356"/>
              <a:ext cx="84623" cy="99270"/>
            </a:xfrm>
            <a:custGeom>
              <a:avLst/>
              <a:gdLst>
                <a:gd name="T0" fmla="*/ 5 w 22"/>
                <a:gd name="T1" fmla="*/ 0 h 26"/>
                <a:gd name="T2" fmla="*/ 18 w 22"/>
                <a:gd name="T3" fmla="*/ 26 h 26"/>
                <a:gd name="T4" fmla="*/ 5 w 22"/>
                <a:gd name="T5" fmla="*/ 0 h 26"/>
              </a:gdLst>
              <a:ahLst/>
              <a:cxnLst>
                <a:cxn ang="0">
                  <a:pos x="T0" y="T1"/>
                </a:cxn>
                <a:cxn ang="0">
                  <a:pos x="T2" y="T3"/>
                </a:cxn>
                <a:cxn ang="0">
                  <a:pos x="T4" y="T5"/>
                </a:cxn>
              </a:cxnLst>
              <a:rect l="0" t="0" r="r" b="b"/>
              <a:pathLst>
                <a:path w="22" h="26">
                  <a:moveTo>
                    <a:pt x="5" y="0"/>
                  </a:moveTo>
                  <a:cubicBezTo>
                    <a:pt x="5" y="0"/>
                    <a:pt x="0" y="20"/>
                    <a:pt x="18" y="26"/>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474"/>
            <p:cNvSpPr>
              <a:spLocks/>
            </p:cNvSpPr>
            <p:nvPr/>
          </p:nvSpPr>
          <p:spPr bwMode="auto">
            <a:xfrm>
              <a:off x="5111812" y="4591347"/>
              <a:ext cx="76486" cy="84623"/>
            </a:xfrm>
            <a:custGeom>
              <a:avLst/>
              <a:gdLst>
                <a:gd name="T0" fmla="*/ 1 w 20"/>
                <a:gd name="T1" fmla="*/ 22 h 22"/>
                <a:gd name="T2" fmla="*/ 20 w 20"/>
                <a:gd name="T3" fmla="*/ 0 h 22"/>
                <a:gd name="T4" fmla="*/ 1 w 20"/>
                <a:gd name="T5" fmla="*/ 22 h 22"/>
              </a:gdLst>
              <a:ahLst/>
              <a:cxnLst>
                <a:cxn ang="0">
                  <a:pos x="T0" y="T1"/>
                </a:cxn>
                <a:cxn ang="0">
                  <a:pos x="T2" y="T3"/>
                </a:cxn>
                <a:cxn ang="0">
                  <a:pos x="T4" y="T5"/>
                </a:cxn>
              </a:cxnLst>
              <a:rect l="0" t="0" r="r" b="b"/>
              <a:pathLst>
                <a:path w="20" h="22">
                  <a:moveTo>
                    <a:pt x="1" y="22"/>
                  </a:moveTo>
                  <a:cubicBezTo>
                    <a:pt x="17" y="20"/>
                    <a:pt x="20" y="0"/>
                    <a:pt x="20" y="0"/>
                  </a:cubicBezTo>
                  <a:cubicBezTo>
                    <a:pt x="20" y="0"/>
                    <a:pt x="0" y="3"/>
                    <a:pt x="1" y="2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475"/>
            <p:cNvSpPr>
              <a:spLocks/>
            </p:cNvSpPr>
            <p:nvPr/>
          </p:nvSpPr>
          <p:spPr bwMode="auto">
            <a:xfrm>
              <a:off x="5176907" y="4698754"/>
              <a:ext cx="99270" cy="79741"/>
            </a:xfrm>
            <a:custGeom>
              <a:avLst/>
              <a:gdLst>
                <a:gd name="T0" fmla="*/ 0 w 26"/>
                <a:gd name="T1" fmla="*/ 17 h 21"/>
                <a:gd name="T2" fmla="*/ 26 w 26"/>
                <a:gd name="T3" fmla="*/ 5 h 21"/>
                <a:gd name="T4" fmla="*/ 0 w 26"/>
                <a:gd name="T5" fmla="*/ 17 h 21"/>
              </a:gdLst>
              <a:ahLst/>
              <a:cxnLst>
                <a:cxn ang="0">
                  <a:pos x="T0" y="T1"/>
                </a:cxn>
                <a:cxn ang="0">
                  <a:pos x="T2" y="T3"/>
                </a:cxn>
                <a:cxn ang="0">
                  <a:pos x="T4" y="T5"/>
                </a:cxn>
              </a:cxnLst>
              <a:rect l="0" t="0" r="r" b="b"/>
              <a:pathLst>
                <a:path w="26" h="21">
                  <a:moveTo>
                    <a:pt x="0" y="17"/>
                  </a:moveTo>
                  <a:cubicBezTo>
                    <a:pt x="15" y="21"/>
                    <a:pt x="26" y="5"/>
                    <a:pt x="26" y="5"/>
                  </a:cubicBezTo>
                  <a:cubicBezTo>
                    <a:pt x="26" y="5"/>
                    <a:pt x="6"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476"/>
            <p:cNvSpPr>
              <a:spLocks/>
            </p:cNvSpPr>
            <p:nvPr/>
          </p:nvSpPr>
          <p:spPr bwMode="auto">
            <a:xfrm>
              <a:off x="4353458" y="4591347"/>
              <a:ext cx="96015" cy="71604"/>
            </a:xfrm>
            <a:custGeom>
              <a:avLst/>
              <a:gdLst>
                <a:gd name="T0" fmla="*/ 0 w 25"/>
                <a:gd name="T1" fmla="*/ 0 h 19"/>
                <a:gd name="T2" fmla="*/ 25 w 25"/>
                <a:gd name="T3" fmla="*/ 16 h 19"/>
                <a:gd name="T4" fmla="*/ 0 w 25"/>
                <a:gd name="T5" fmla="*/ 0 h 19"/>
              </a:gdLst>
              <a:ahLst/>
              <a:cxnLst>
                <a:cxn ang="0">
                  <a:pos x="T0" y="T1"/>
                </a:cxn>
                <a:cxn ang="0">
                  <a:pos x="T2" y="T3"/>
                </a:cxn>
                <a:cxn ang="0">
                  <a:pos x="T4" y="T5"/>
                </a:cxn>
              </a:cxnLst>
              <a:rect l="0" t="0" r="r" b="b"/>
              <a:pathLst>
                <a:path w="25" h="19">
                  <a:moveTo>
                    <a:pt x="0" y="0"/>
                  </a:moveTo>
                  <a:cubicBezTo>
                    <a:pt x="0" y="0"/>
                    <a:pt x="7" y="19"/>
                    <a:pt x="25" y="16"/>
                  </a:cubicBezTo>
                  <a:cubicBezTo>
                    <a:pt x="21" y="0"/>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477"/>
            <p:cNvSpPr>
              <a:spLocks/>
            </p:cNvSpPr>
            <p:nvPr/>
          </p:nvSpPr>
          <p:spPr bwMode="auto">
            <a:xfrm>
              <a:off x="3001113" y="3033955"/>
              <a:ext cx="87878" cy="73232"/>
            </a:xfrm>
            <a:custGeom>
              <a:avLst/>
              <a:gdLst>
                <a:gd name="T0" fmla="*/ 0 w 23"/>
                <a:gd name="T1" fmla="*/ 15 h 19"/>
                <a:gd name="T2" fmla="*/ 23 w 23"/>
                <a:gd name="T3" fmla="*/ 3 h 19"/>
                <a:gd name="T4" fmla="*/ 0 w 23"/>
                <a:gd name="T5" fmla="*/ 15 h 19"/>
              </a:gdLst>
              <a:ahLst/>
              <a:cxnLst>
                <a:cxn ang="0">
                  <a:pos x="T0" y="T1"/>
                </a:cxn>
                <a:cxn ang="0">
                  <a:pos x="T2" y="T3"/>
                </a:cxn>
                <a:cxn ang="0">
                  <a:pos x="T4" y="T5"/>
                </a:cxn>
              </a:cxnLst>
              <a:rect l="0" t="0" r="r" b="b"/>
              <a:pathLst>
                <a:path w="23" h="19">
                  <a:moveTo>
                    <a:pt x="0" y="15"/>
                  </a:moveTo>
                  <a:cubicBezTo>
                    <a:pt x="14" y="19"/>
                    <a:pt x="23" y="3"/>
                    <a:pt x="23" y="3"/>
                  </a:cubicBezTo>
                  <a:cubicBezTo>
                    <a:pt x="23" y="3"/>
                    <a:pt x="6" y="0"/>
                    <a:pt x="0" y="15"/>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478"/>
            <p:cNvSpPr>
              <a:spLocks/>
            </p:cNvSpPr>
            <p:nvPr/>
          </p:nvSpPr>
          <p:spPr bwMode="auto">
            <a:xfrm>
              <a:off x="2800947" y="2924921"/>
              <a:ext cx="73232" cy="92760"/>
            </a:xfrm>
            <a:custGeom>
              <a:avLst/>
              <a:gdLst>
                <a:gd name="T0" fmla="*/ 6 w 19"/>
                <a:gd name="T1" fmla="*/ 24 h 24"/>
                <a:gd name="T2" fmla="*/ 15 w 19"/>
                <a:gd name="T3" fmla="*/ 0 h 24"/>
                <a:gd name="T4" fmla="*/ 6 w 19"/>
                <a:gd name="T5" fmla="*/ 24 h 24"/>
              </a:gdLst>
              <a:ahLst/>
              <a:cxnLst>
                <a:cxn ang="0">
                  <a:pos x="T0" y="T1"/>
                </a:cxn>
                <a:cxn ang="0">
                  <a:pos x="T2" y="T3"/>
                </a:cxn>
                <a:cxn ang="0">
                  <a:pos x="T4" y="T5"/>
                </a:cxn>
              </a:cxnLst>
              <a:rect l="0" t="0" r="r" b="b"/>
              <a:pathLst>
                <a:path w="19" h="24">
                  <a:moveTo>
                    <a:pt x="6" y="24"/>
                  </a:moveTo>
                  <a:cubicBezTo>
                    <a:pt x="19" y="18"/>
                    <a:pt x="15" y="0"/>
                    <a:pt x="15" y="0"/>
                  </a:cubicBezTo>
                  <a:cubicBezTo>
                    <a:pt x="15" y="0"/>
                    <a:pt x="0" y="8"/>
                    <a:pt x="6" y="24"/>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479"/>
            <p:cNvSpPr>
              <a:spLocks/>
            </p:cNvSpPr>
            <p:nvPr/>
          </p:nvSpPr>
          <p:spPr bwMode="auto">
            <a:xfrm>
              <a:off x="94631" y="3009544"/>
              <a:ext cx="118798" cy="100897"/>
            </a:xfrm>
            <a:custGeom>
              <a:avLst/>
              <a:gdLst>
                <a:gd name="T0" fmla="*/ 0 w 31"/>
                <a:gd name="T1" fmla="*/ 19 h 26"/>
                <a:gd name="T2" fmla="*/ 31 w 31"/>
                <a:gd name="T3" fmla="*/ 3 h 26"/>
                <a:gd name="T4" fmla="*/ 0 w 31"/>
                <a:gd name="T5" fmla="*/ 19 h 26"/>
              </a:gdLst>
              <a:ahLst/>
              <a:cxnLst>
                <a:cxn ang="0">
                  <a:pos x="T0" y="T1"/>
                </a:cxn>
                <a:cxn ang="0">
                  <a:pos x="T2" y="T3"/>
                </a:cxn>
                <a:cxn ang="0">
                  <a:pos x="T4" y="T5"/>
                </a:cxn>
              </a:cxnLst>
              <a:rect l="0" t="0" r="r" b="b"/>
              <a:pathLst>
                <a:path w="31" h="26">
                  <a:moveTo>
                    <a:pt x="0" y="19"/>
                  </a:moveTo>
                  <a:cubicBezTo>
                    <a:pt x="21" y="26"/>
                    <a:pt x="31" y="3"/>
                    <a:pt x="31" y="3"/>
                  </a:cubicBezTo>
                  <a:cubicBezTo>
                    <a:pt x="31" y="3"/>
                    <a:pt x="7" y="0"/>
                    <a:pt x="0" y="1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480"/>
            <p:cNvSpPr>
              <a:spLocks/>
            </p:cNvSpPr>
            <p:nvPr/>
          </p:nvSpPr>
          <p:spPr bwMode="auto">
            <a:xfrm>
              <a:off x="3765977" y="3956673"/>
              <a:ext cx="460546" cy="476819"/>
            </a:xfrm>
            <a:custGeom>
              <a:avLst/>
              <a:gdLst>
                <a:gd name="T0" fmla="*/ 91 w 120"/>
                <a:gd name="T1" fmla="*/ 107 h 124"/>
                <a:gd name="T2" fmla="*/ 106 w 120"/>
                <a:gd name="T3" fmla="*/ 63 h 124"/>
                <a:gd name="T4" fmla="*/ 78 w 120"/>
                <a:gd name="T5" fmla="*/ 60 h 124"/>
                <a:gd name="T6" fmla="*/ 80 w 120"/>
                <a:gd name="T7" fmla="*/ 35 h 124"/>
                <a:gd name="T8" fmla="*/ 40 w 120"/>
                <a:gd name="T9" fmla="*/ 45 h 124"/>
                <a:gd name="T10" fmla="*/ 28 w 120"/>
                <a:gd name="T11" fmla="*/ 2 h 124"/>
                <a:gd name="T12" fmla="*/ 5 w 120"/>
                <a:gd name="T13" fmla="*/ 24 h 124"/>
                <a:gd name="T14" fmla="*/ 33 w 120"/>
                <a:gd name="T15" fmla="*/ 10 h 124"/>
                <a:gd name="T16" fmla="*/ 34 w 120"/>
                <a:gd name="T17" fmla="*/ 53 h 124"/>
                <a:gd name="T18" fmla="*/ 73 w 120"/>
                <a:gd name="T19" fmla="*/ 38 h 124"/>
                <a:gd name="T20" fmla="*/ 72 w 120"/>
                <a:gd name="T21" fmla="*/ 67 h 124"/>
                <a:gd name="T22" fmla="*/ 103 w 120"/>
                <a:gd name="T23" fmla="*/ 68 h 124"/>
                <a:gd name="T24" fmla="*/ 81 w 120"/>
                <a:gd name="T25" fmla="*/ 110 h 124"/>
                <a:gd name="T26" fmla="*/ 119 w 120"/>
                <a:gd name="T27" fmla="*/ 124 h 124"/>
                <a:gd name="T28" fmla="*/ 91 w 120"/>
                <a:gd name="T29" fmla="*/ 107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0" h="124">
                  <a:moveTo>
                    <a:pt x="91" y="107"/>
                  </a:moveTo>
                  <a:cubicBezTo>
                    <a:pt x="108" y="100"/>
                    <a:pt x="120" y="83"/>
                    <a:pt x="106" y="63"/>
                  </a:cubicBezTo>
                  <a:cubicBezTo>
                    <a:pt x="97" y="51"/>
                    <a:pt x="78" y="60"/>
                    <a:pt x="78" y="60"/>
                  </a:cubicBezTo>
                  <a:cubicBezTo>
                    <a:pt x="78" y="60"/>
                    <a:pt x="89" y="48"/>
                    <a:pt x="80" y="35"/>
                  </a:cubicBezTo>
                  <a:cubicBezTo>
                    <a:pt x="70" y="21"/>
                    <a:pt x="53" y="29"/>
                    <a:pt x="40" y="45"/>
                  </a:cubicBezTo>
                  <a:cubicBezTo>
                    <a:pt x="56" y="27"/>
                    <a:pt x="45" y="3"/>
                    <a:pt x="28" y="2"/>
                  </a:cubicBezTo>
                  <a:cubicBezTo>
                    <a:pt x="11" y="0"/>
                    <a:pt x="0" y="20"/>
                    <a:pt x="5" y="24"/>
                  </a:cubicBezTo>
                  <a:cubicBezTo>
                    <a:pt x="8" y="20"/>
                    <a:pt x="11" y="3"/>
                    <a:pt x="33" y="10"/>
                  </a:cubicBezTo>
                  <a:cubicBezTo>
                    <a:pt x="52" y="18"/>
                    <a:pt x="34" y="53"/>
                    <a:pt x="34" y="53"/>
                  </a:cubicBezTo>
                  <a:cubicBezTo>
                    <a:pt x="34" y="53"/>
                    <a:pt x="58" y="28"/>
                    <a:pt x="73" y="38"/>
                  </a:cubicBezTo>
                  <a:cubicBezTo>
                    <a:pt x="82" y="46"/>
                    <a:pt x="72" y="67"/>
                    <a:pt x="72" y="67"/>
                  </a:cubicBezTo>
                  <a:cubicBezTo>
                    <a:pt x="72" y="67"/>
                    <a:pt x="94" y="56"/>
                    <a:pt x="103" y="68"/>
                  </a:cubicBezTo>
                  <a:cubicBezTo>
                    <a:pt x="119" y="88"/>
                    <a:pt x="81" y="110"/>
                    <a:pt x="81" y="110"/>
                  </a:cubicBezTo>
                  <a:cubicBezTo>
                    <a:pt x="81" y="110"/>
                    <a:pt x="108" y="112"/>
                    <a:pt x="119" y="124"/>
                  </a:cubicBezTo>
                  <a:cubicBezTo>
                    <a:pt x="116" y="111"/>
                    <a:pt x="106" y="109"/>
                    <a:pt x="91" y="10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481"/>
            <p:cNvSpPr>
              <a:spLocks/>
            </p:cNvSpPr>
            <p:nvPr/>
          </p:nvSpPr>
          <p:spPr bwMode="auto">
            <a:xfrm>
              <a:off x="3381918" y="3474972"/>
              <a:ext cx="1021988" cy="831586"/>
            </a:xfrm>
            <a:custGeom>
              <a:avLst/>
              <a:gdLst>
                <a:gd name="T0" fmla="*/ 245 w 266"/>
                <a:gd name="T1" fmla="*/ 183 h 216"/>
                <a:gd name="T2" fmla="*/ 256 w 266"/>
                <a:gd name="T3" fmla="*/ 154 h 216"/>
                <a:gd name="T4" fmla="*/ 228 w 266"/>
                <a:gd name="T5" fmla="*/ 138 h 216"/>
                <a:gd name="T6" fmla="*/ 234 w 266"/>
                <a:gd name="T7" fmla="*/ 98 h 216"/>
                <a:gd name="T8" fmla="*/ 183 w 266"/>
                <a:gd name="T9" fmla="*/ 78 h 216"/>
                <a:gd name="T10" fmla="*/ 183 w 266"/>
                <a:gd name="T11" fmla="*/ 40 h 216"/>
                <a:gd name="T12" fmla="*/ 128 w 266"/>
                <a:gd name="T13" fmla="*/ 49 h 216"/>
                <a:gd name="T14" fmla="*/ 125 w 266"/>
                <a:gd name="T15" fmla="*/ 9 h 216"/>
                <a:gd name="T16" fmla="*/ 98 w 266"/>
                <a:gd name="T17" fmla="*/ 21 h 216"/>
                <a:gd name="T18" fmla="*/ 74 w 266"/>
                <a:gd name="T19" fmla="*/ 7 h 216"/>
                <a:gd name="T20" fmla="*/ 57 w 266"/>
                <a:gd name="T21" fmla="*/ 45 h 216"/>
                <a:gd name="T22" fmla="*/ 22 w 266"/>
                <a:gd name="T23" fmla="*/ 21 h 216"/>
                <a:gd name="T24" fmla="*/ 16 w 266"/>
                <a:gd name="T25" fmla="*/ 61 h 216"/>
                <a:gd name="T26" fmla="*/ 27 w 266"/>
                <a:gd name="T27" fmla="*/ 27 h 216"/>
                <a:gd name="T28" fmla="*/ 60 w 266"/>
                <a:gd name="T29" fmla="*/ 61 h 216"/>
                <a:gd name="T30" fmla="*/ 77 w 266"/>
                <a:gd name="T31" fmla="*/ 19 h 216"/>
                <a:gd name="T32" fmla="*/ 100 w 266"/>
                <a:gd name="T33" fmla="*/ 41 h 216"/>
                <a:gd name="T34" fmla="*/ 119 w 266"/>
                <a:gd name="T35" fmla="*/ 17 h 216"/>
                <a:gd name="T36" fmla="*/ 122 w 266"/>
                <a:gd name="T37" fmla="*/ 62 h 216"/>
                <a:gd name="T38" fmla="*/ 177 w 266"/>
                <a:gd name="T39" fmla="*/ 48 h 216"/>
                <a:gd name="T40" fmla="*/ 171 w 266"/>
                <a:gd name="T41" fmla="*/ 84 h 216"/>
                <a:gd name="T42" fmla="*/ 228 w 266"/>
                <a:gd name="T43" fmla="*/ 107 h 216"/>
                <a:gd name="T44" fmla="*/ 210 w 266"/>
                <a:gd name="T45" fmla="*/ 144 h 216"/>
                <a:gd name="T46" fmla="*/ 249 w 266"/>
                <a:gd name="T47" fmla="*/ 157 h 216"/>
                <a:gd name="T48" fmla="*/ 233 w 266"/>
                <a:gd name="T49" fmla="*/ 184 h 216"/>
                <a:gd name="T50" fmla="*/ 255 w 266"/>
                <a:gd name="T51" fmla="*/ 201 h 216"/>
                <a:gd name="T52" fmla="*/ 245 w 266"/>
                <a:gd name="T53" fmla="*/ 211 h 216"/>
                <a:gd name="T54" fmla="*/ 244 w 266"/>
                <a:gd name="T55" fmla="*/ 215 h 216"/>
                <a:gd name="T56" fmla="*/ 262 w 266"/>
                <a:gd name="T57" fmla="*/ 202 h 216"/>
                <a:gd name="T58" fmla="*/ 245 w 266"/>
                <a:gd name="T59" fmla="*/ 18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6" h="216">
                  <a:moveTo>
                    <a:pt x="245" y="183"/>
                  </a:moveTo>
                  <a:cubicBezTo>
                    <a:pt x="245" y="183"/>
                    <a:pt x="266" y="172"/>
                    <a:pt x="256" y="154"/>
                  </a:cubicBezTo>
                  <a:cubicBezTo>
                    <a:pt x="248" y="136"/>
                    <a:pt x="228" y="138"/>
                    <a:pt x="228" y="138"/>
                  </a:cubicBezTo>
                  <a:cubicBezTo>
                    <a:pt x="228" y="138"/>
                    <a:pt x="245" y="119"/>
                    <a:pt x="234" y="98"/>
                  </a:cubicBezTo>
                  <a:cubicBezTo>
                    <a:pt x="225" y="78"/>
                    <a:pt x="183" y="78"/>
                    <a:pt x="183" y="78"/>
                  </a:cubicBezTo>
                  <a:cubicBezTo>
                    <a:pt x="183" y="78"/>
                    <a:pt x="200" y="63"/>
                    <a:pt x="183" y="40"/>
                  </a:cubicBezTo>
                  <a:cubicBezTo>
                    <a:pt x="167" y="17"/>
                    <a:pt x="128" y="49"/>
                    <a:pt x="128" y="49"/>
                  </a:cubicBezTo>
                  <a:cubicBezTo>
                    <a:pt x="128" y="49"/>
                    <a:pt x="137" y="14"/>
                    <a:pt x="125" y="9"/>
                  </a:cubicBezTo>
                  <a:cubicBezTo>
                    <a:pt x="105" y="0"/>
                    <a:pt x="98" y="21"/>
                    <a:pt x="98" y="21"/>
                  </a:cubicBezTo>
                  <a:cubicBezTo>
                    <a:pt x="98" y="21"/>
                    <a:pt x="90" y="2"/>
                    <a:pt x="74" y="7"/>
                  </a:cubicBezTo>
                  <a:cubicBezTo>
                    <a:pt x="61" y="10"/>
                    <a:pt x="57" y="45"/>
                    <a:pt x="57" y="45"/>
                  </a:cubicBezTo>
                  <a:cubicBezTo>
                    <a:pt x="57" y="45"/>
                    <a:pt x="44" y="14"/>
                    <a:pt x="22" y="21"/>
                  </a:cubicBezTo>
                  <a:cubicBezTo>
                    <a:pt x="0" y="30"/>
                    <a:pt x="16" y="61"/>
                    <a:pt x="16" y="61"/>
                  </a:cubicBezTo>
                  <a:cubicBezTo>
                    <a:pt x="16" y="61"/>
                    <a:pt x="15" y="31"/>
                    <a:pt x="27" y="27"/>
                  </a:cubicBezTo>
                  <a:cubicBezTo>
                    <a:pt x="39" y="24"/>
                    <a:pt x="60" y="61"/>
                    <a:pt x="60" y="61"/>
                  </a:cubicBezTo>
                  <a:cubicBezTo>
                    <a:pt x="60" y="61"/>
                    <a:pt x="65" y="25"/>
                    <a:pt x="77" y="19"/>
                  </a:cubicBezTo>
                  <a:cubicBezTo>
                    <a:pt x="90" y="12"/>
                    <a:pt x="100" y="41"/>
                    <a:pt x="100" y="41"/>
                  </a:cubicBezTo>
                  <a:cubicBezTo>
                    <a:pt x="100" y="41"/>
                    <a:pt x="102" y="14"/>
                    <a:pt x="119" y="17"/>
                  </a:cubicBezTo>
                  <a:cubicBezTo>
                    <a:pt x="125" y="18"/>
                    <a:pt x="122" y="62"/>
                    <a:pt x="122" y="62"/>
                  </a:cubicBezTo>
                  <a:cubicBezTo>
                    <a:pt x="122" y="62"/>
                    <a:pt x="162" y="27"/>
                    <a:pt x="177" y="48"/>
                  </a:cubicBezTo>
                  <a:cubicBezTo>
                    <a:pt x="192" y="69"/>
                    <a:pt x="171" y="84"/>
                    <a:pt x="171" y="84"/>
                  </a:cubicBezTo>
                  <a:cubicBezTo>
                    <a:pt x="171" y="84"/>
                    <a:pt x="217" y="88"/>
                    <a:pt x="228" y="107"/>
                  </a:cubicBezTo>
                  <a:cubicBezTo>
                    <a:pt x="239" y="124"/>
                    <a:pt x="210" y="144"/>
                    <a:pt x="210" y="144"/>
                  </a:cubicBezTo>
                  <a:cubicBezTo>
                    <a:pt x="210" y="144"/>
                    <a:pt x="243" y="143"/>
                    <a:pt x="249" y="157"/>
                  </a:cubicBezTo>
                  <a:cubicBezTo>
                    <a:pt x="254" y="171"/>
                    <a:pt x="233" y="184"/>
                    <a:pt x="233" y="184"/>
                  </a:cubicBezTo>
                  <a:cubicBezTo>
                    <a:pt x="233" y="184"/>
                    <a:pt x="253" y="191"/>
                    <a:pt x="255" y="201"/>
                  </a:cubicBezTo>
                  <a:cubicBezTo>
                    <a:pt x="257" y="209"/>
                    <a:pt x="245" y="211"/>
                    <a:pt x="245" y="211"/>
                  </a:cubicBezTo>
                  <a:cubicBezTo>
                    <a:pt x="244" y="215"/>
                    <a:pt x="244" y="215"/>
                    <a:pt x="244" y="215"/>
                  </a:cubicBezTo>
                  <a:cubicBezTo>
                    <a:pt x="244" y="215"/>
                    <a:pt x="263" y="216"/>
                    <a:pt x="262" y="202"/>
                  </a:cubicBezTo>
                  <a:cubicBezTo>
                    <a:pt x="260" y="188"/>
                    <a:pt x="245" y="183"/>
                    <a:pt x="245" y="18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482"/>
            <p:cNvSpPr>
              <a:spLocks/>
            </p:cNvSpPr>
            <p:nvPr/>
          </p:nvSpPr>
          <p:spPr bwMode="auto">
            <a:xfrm>
              <a:off x="4924664" y="4363516"/>
              <a:ext cx="488211" cy="953638"/>
            </a:xfrm>
            <a:custGeom>
              <a:avLst/>
              <a:gdLst>
                <a:gd name="T0" fmla="*/ 101 w 127"/>
                <a:gd name="T1" fmla="*/ 124 h 248"/>
                <a:gd name="T2" fmla="*/ 121 w 127"/>
                <a:gd name="T3" fmla="*/ 101 h 248"/>
                <a:gd name="T4" fmla="*/ 80 w 127"/>
                <a:gd name="T5" fmla="*/ 78 h 248"/>
                <a:gd name="T6" fmla="*/ 100 w 127"/>
                <a:gd name="T7" fmla="*/ 52 h 248"/>
                <a:gd name="T8" fmla="*/ 74 w 127"/>
                <a:gd name="T9" fmla="*/ 46 h 248"/>
                <a:gd name="T10" fmla="*/ 67 w 127"/>
                <a:gd name="T11" fmla="*/ 25 h 248"/>
                <a:gd name="T12" fmla="*/ 36 w 127"/>
                <a:gd name="T13" fmla="*/ 39 h 248"/>
                <a:gd name="T14" fmla="*/ 25 w 127"/>
                <a:gd name="T15" fmla="*/ 6 h 248"/>
                <a:gd name="T16" fmla="*/ 0 w 127"/>
                <a:gd name="T17" fmla="*/ 26 h 248"/>
                <a:gd name="T18" fmla="*/ 25 w 127"/>
                <a:gd name="T19" fmla="*/ 12 h 248"/>
                <a:gd name="T20" fmla="*/ 28 w 127"/>
                <a:gd name="T21" fmla="*/ 50 h 248"/>
                <a:gd name="T22" fmla="*/ 63 w 127"/>
                <a:gd name="T23" fmla="*/ 33 h 248"/>
                <a:gd name="T24" fmla="*/ 66 w 127"/>
                <a:gd name="T25" fmla="*/ 58 h 248"/>
                <a:gd name="T26" fmla="*/ 91 w 127"/>
                <a:gd name="T27" fmla="*/ 54 h 248"/>
                <a:gd name="T28" fmla="*/ 69 w 127"/>
                <a:gd name="T29" fmla="*/ 82 h 248"/>
                <a:gd name="T30" fmla="*/ 111 w 127"/>
                <a:gd name="T31" fmla="*/ 103 h 248"/>
                <a:gd name="T32" fmla="*/ 89 w 127"/>
                <a:gd name="T33" fmla="*/ 122 h 248"/>
                <a:gd name="T34" fmla="*/ 114 w 127"/>
                <a:gd name="T35" fmla="*/ 165 h 248"/>
                <a:gd name="T36" fmla="*/ 81 w 127"/>
                <a:gd name="T37" fmla="*/ 177 h 248"/>
                <a:gd name="T38" fmla="*/ 100 w 127"/>
                <a:gd name="T39" fmla="*/ 206 h 248"/>
                <a:gd name="T40" fmla="*/ 75 w 127"/>
                <a:gd name="T41" fmla="*/ 213 h 248"/>
                <a:gd name="T42" fmla="*/ 80 w 127"/>
                <a:gd name="T43" fmla="*/ 235 h 248"/>
                <a:gd name="T44" fmla="*/ 68 w 127"/>
                <a:gd name="T45" fmla="*/ 235 h 248"/>
                <a:gd name="T46" fmla="*/ 65 w 127"/>
                <a:gd name="T47" fmla="*/ 237 h 248"/>
                <a:gd name="T48" fmla="*/ 84 w 127"/>
                <a:gd name="T49" fmla="*/ 239 h 248"/>
                <a:gd name="T50" fmla="*/ 83 w 127"/>
                <a:gd name="T51" fmla="*/ 219 h 248"/>
                <a:gd name="T52" fmla="*/ 106 w 127"/>
                <a:gd name="T53" fmla="*/ 208 h 248"/>
                <a:gd name="T54" fmla="*/ 96 w 127"/>
                <a:gd name="T55" fmla="*/ 183 h 248"/>
                <a:gd name="T56" fmla="*/ 123 w 127"/>
                <a:gd name="T57" fmla="*/ 164 h 248"/>
                <a:gd name="T58" fmla="*/ 101 w 127"/>
                <a:gd name="T59" fmla="*/ 124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7" h="248">
                  <a:moveTo>
                    <a:pt x="101" y="124"/>
                  </a:moveTo>
                  <a:cubicBezTo>
                    <a:pt x="101" y="124"/>
                    <a:pt x="120" y="124"/>
                    <a:pt x="121" y="101"/>
                  </a:cubicBezTo>
                  <a:cubicBezTo>
                    <a:pt x="122" y="79"/>
                    <a:pt x="80" y="78"/>
                    <a:pt x="80" y="78"/>
                  </a:cubicBezTo>
                  <a:cubicBezTo>
                    <a:pt x="80" y="78"/>
                    <a:pt x="105" y="63"/>
                    <a:pt x="100" y="52"/>
                  </a:cubicBezTo>
                  <a:cubicBezTo>
                    <a:pt x="92" y="37"/>
                    <a:pt x="74" y="46"/>
                    <a:pt x="74" y="46"/>
                  </a:cubicBezTo>
                  <a:cubicBezTo>
                    <a:pt x="74" y="46"/>
                    <a:pt x="80" y="30"/>
                    <a:pt x="67" y="25"/>
                  </a:cubicBezTo>
                  <a:cubicBezTo>
                    <a:pt x="57" y="21"/>
                    <a:pt x="36" y="39"/>
                    <a:pt x="36" y="39"/>
                  </a:cubicBezTo>
                  <a:cubicBezTo>
                    <a:pt x="36" y="39"/>
                    <a:pt x="44" y="13"/>
                    <a:pt x="25" y="6"/>
                  </a:cubicBezTo>
                  <a:cubicBezTo>
                    <a:pt x="7" y="0"/>
                    <a:pt x="0" y="26"/>
                    <a:pt x="0" y="26"/>
                  </a:cubicBezTo>
                  <a:cubicBezTo>
                    <a:pt x="0" y="26"/>
                    <a:pt x="15" y="8"/>
                    <a:pt x="25" y="12"/>
                  </a:cubicBezTo>
                  <a:cubicBezTo>
                    <a:pt x="35" y="17"/>
                    <a:pt x="28" y="50"/>
                    <a:pt x="28" y="50"/>
                  </a:cubicBezTo>
                  <a:cubicBezTo>
                    <a:pt x="28" y="50"/>
                    <a:pt x="51" y="31"/>
                    <a:pt x="63" y="33"/>
                  </a:cubicBezTo>
                  <a:cubicBezTo>
                    <a:pt x="75" y="35"/>
                    <a:pt x="66" y="58"/>
                    <a:pt x="66" y="58"/>
                  </a:cubicBezTo>
                  <a:cubicBezTo>
                    <a:pt x="66" y="58"/>
                    <a:pt x="81" y="44"/>
                    <a:pt x="91" y="54"/>
                  </a:cubicBezTo>
                  <a:cubicBezTo>
                    <a:pt x="95" y="58"/>
                    <a:pt x="69" y="82"/>
                    <a:pt x="69" y="82"/>
                  </a:cubicBezTo>
                  <a:cubicBezTo>
                    <a:pt x="69" y="82"/>
                    <a:pt x="114" y="83"/>
                    <a:pt x="111" y="103"/>
                  </a:cubicBezTo>
                  <a:cubicBezTo>
                    <a:pt x="110" y="123"/>
                    <a:pt x="89" y="122"/>
                    <a:pt x="89" y="122"/>
                  </a:cubicBezTo>
                  <a:cubicBezTo>
                    <a:pt x="89" y="122"/>
                    <a:pt x="116" y="147"/>
                    <a:pt x="114" y="165"/>
                  </a:cubicBezTo>
                  <a:cubicBezTo>
                    <a:pt x="111" y="182"/>
                    <a:pt x="81" y="177"/>
                    <a:pt x="81" y="177"/>
                  </a:cubicBezTo>
                  <a:cubicBezTo>
                    <a:pt x="81" y="177"/>
                    <a:pt x="103" y="194"/>
                    <a:pt x="100" y="206"/>
                  </a:cubicBezTo>
                  <a:cubicBezTo>
                    <a:pt x="96" y="217"/>
                    <a:pt x="75" y="213"/>
                    <a:pt x="75" y="213"/>
                  </a:cubicBezTo>
                  <a:cubicBezTo>
                    <a:pt x="75" y="213"/>
                    <a:pt x="83" y="228"/>
                    <a:pt x="80" y="235"/>
                  </a:cubicBezTo>
                  <a:cubicBezTo>
                    <a:pt x="77" y="240"/>
                    <a:pt x="68" y="235"/>
                    <a:pt x="68" y="235"/>
                  </a:cubicBezTo>
                  <a:cubicBezTo>
                    <a:pt x="65" y="237"/>
                    <a:pt x="65" y="237"/>
                    <a:pt x="65" y="237"/>
                  </a:cubicBezTo>
                  <a:cubicBezTo>
                    <a:pt x="65" y="237"/>
                    <a:pt x="77" y="248"/>
                    <a:pt x="84" y="239"/>
                  </a:cubicBezTo>
                  <a:cubicBezTo>
                    <a:pt x="91" y="230"/>
                    <a:pt x="83" y="219"/>
                    <a:pt x="83" y="219"/>
                  </a:cubicBezTo>
                  <a:cubicBezTo>
                    <a:pt x="83" y="219"/>
                    <a:pt x="103" y="223"/>
                    <a:pt x="106" y="208"/>
                  </a:cubicBezTo>
                  <a:cubicBezTo>
                    <a:pt x="110" y="193"/>
                    <a:pt x="96" y="183"/>
                    <a:pt x="96" y="183"/>
                  </a:cubicBezTo>
                  <a:cubicBezTo>
                    <a:pt x="96" y="183"/>
                    <a:pt x="118" y="181"/>
                    <a:pt x="123" y="164"/>
                  </a:cubicBezTo>
                  <a:cubicBezTo>
                    <a:pt x="127" y="146"/>
                    <a:pt x="101" y="124"/>
                    <a:pt x="101" y="12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483"/>
            <p:cNvSpPr>
              <a:spLocks/>
            </p:cNvSpPr>
            <p:nvPr/>
          </p:nvSpPr>
          <p:spPr bwMode="auto">
            <a:xfrm>
              <a:off x="2228113" y="2845180"/>
              <a:ext cx="1083828" cy="668849"/>
            </a:xfrm>
            <a:custGeom>
              <a:avLst/>
              <a:gdLst>
                <a:gd name="T0" fmla="*/ 243 w 282"/>
                <a:gd name="T1" fmla="*/ 127 h 174"/>
                <a:gd name="T2" fmla="*/ 269 w 282"/>
                <a:gd name="T3" fmla="*/ 87 h 174"/>
                <a:gd name="T4" fmla="*/ 245 w 282"/>
                <a:gd name="T5" fmla="*/ 75 h 174"/>
                <a:gd name="T6" fmla="*/ 245 w 282"/>
                <a:gd name="T7" fmla="*/ 42 h 174"/>
                <a:gd name="T8" fmla="*/ 207 w 282"/>
                <a:gd name="T9" fmla="*/ 67 h 174"/>
                <a:gd name="T10" fmla="*/ 191 w 282"/>
                <a:gd name="T11" fmla="*/ 12 h 174"/>
                <a:gd name="T12" fmla="*/ 158 w 282"/>
                <a:gd name="T13" fmla="*/ 37 h 174"/>
                <a:gd name="T14" fmla="*/ 116 w 282"/>
                <a:gd name="T15" fmla="*/ 6 h 174"/>
                <a:gd name="T16" fmla="*/ 84 w 282"/>
                <a:gd name="T17" fmla="*/ 40 h 174"/>
                <a:gd name="T18" fmla="*/ 58 w 282"/>
                <a:gd name="T19" fmla="*/ 24 h 174"/>
                <a:gd name="T20" fmla="*/ 38 w 282"/>
                <a:gd name="T21" fmla="*/ 54 h 174"/>
                <a:gd name="T22" fmla="*/ 14 w 282"/>
                <a:gd name="T23" fmla="*/ 52 h 174"/>
                <a:gd name="T24" fmla="*/ 10 w 282"/>
                <a:gd name="T25" fmla="*/ 78 h 174"/>
                <a:gd name="T26" fmla="*/ 14 w 282"/>
                <a:gd name="T27" fmla="*/ 74 h 174"/>
                <a:gd name="T28" fmla="*/ 18 w 282"/>
                <a:gd name="T29" fmla="*/ 58 h 174"/>
                <a:gd name="T30" fmla="*/ 43 w 282"/>
                <a:gd name="T31" fmla="*/ 65 h 174"/>
                <a:gd name="T32" fmla="*/ 58 w 282"/>
                <a:gd name="T33" fmla="*/ 34 h 174"/>
                <a:gd name="T34" fmla="*/ 88 w 282"/>
                <a:gd name="T35" fmla="*/ 60 h 174"/>
                <a:gd name="T36" fmla="*/ 113 w 282"/>
                <a:gd name="T37" fmla="*/ 17 h 174"/>
                <a:gd name="T38" fmla="*/ 157 w 282"/>
                <a:gd name="T39" fmla="*/ 52 h 174"/>
                <a:gd name="T40" fmla="*/ 186 w 282"/>
                <a:gd name="T41" fmla="*/ 23 h 174"/>
                <a:gd name="T42" fmla="*/ 199 w 282"/>
                <a:gd name="T43" fmla="*/ 82 h 174"/>
                <a:gd name="T44" fmla="*/ 240 w 282"/>
                <a:gd name="T45" fmla="*/ 53 h 174"/>
                <a:gd name="T46" fmla="*/ 228 w 282"/>
                <a:gd name="T47" fmla="*/ 87 h 174"/>
                <a:gd name="T48" fmla="*/ 257 w 282"/>
                <a:gd name="T49" fmla="*/ 92 h 174"/>
                <a:gd name="T50" fmla="*/ 227 w 282"/>
                <a:gd name="T51" fmla="*/ 136 h 174"/>
                <a:gd name="T52" fmla="*/ 272 w 282"/>
                <a:gd name="T53" fmla="*/ 142 h 174"/>
                <a:gd name="T54" fmla="*/ 248 w 282"/>
                <a:gd name="T55" fmla="*/ 174 h 174"/>
                <a:gd name="T56" fmla="*/ 279 w 282"/>
                <a:gd name="T57" fmla="*/ 142 h 174"/>
                <a:gd name="T58" fmla="*/ 243 w 282"/>
                <a:gd name="T59" fmla="*/ 127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2" h="174">
                  <a:moveTo>
                    <a:pt x="243" y="127"/>
                  </a:moveTo>
                  <a:cubicBezTo>
                    <a:pt x="243" y="127"/>
                    <a:pt x="272" y="99"/>
                    <a:pt x="269" y="87"/>
                  </a:cubicBezTo>
                  <a:cubicBezTo>
                    <a:pt x="266" y="69"/>
                    <a:pt x="245" y="75"/>
                    <a:pt x="245" y="75"/>
                  </a:cubicBezTo>
                  <a:cubicBezTo>
                    <a:pt x="245" y="75"/>
                    <a:pt x="260" y="54"/>
                    <a:pt x="245" y="42"/>
                  </a:cubicBezTo>
                  <a:cubicBezTo>
                    <a:pt x="234" y="35"/>
                    <a:pt x="207" y="67"/>
                    <a:pt x="207" y="67"/>
                  </a:cubicBezTo>
                  <a:cubicBezTo>
                    <a:pt x="207" y="67"/>
                    <a:pt x="219" y="12"/>
                    <a:pt x="191" y="12"/>
                  </a:cubicBezTo>
                  <a:cubicBezTo>
                    <a:pt x="164" y="13"/>
                    <a:pt x="158" y="37"/>
                    <a:pt x="158" y="37"/>
                  </a:cubicBezTo>
                  <a:cubicBezTo>
                    <a:pt x="158" y="37"/>
                    <a:pt x="139" y="0"/>
                    <a:pt x="116" y="6"/>
                  </a:cubicBezTo>
                  <a:cubicBezTo>
                    <a:pt x="94" y="12"/>
                    <a:pt x="84" y="40"/>
                    <a:pt x="84" y="40"/>
                  </a:cubicBezTo>
                  <a:cubicBezTo>
                    <a:pt x="84" y="40"/>
                    <a:pt x="77" y="20"/>
                    <a:pt x="58" y="24"/>
                  </a:cubicBezTo>
                  <a:cubicBezTo>
                    <a:pt x="38" y="28"/>
                    <a:pt x="38" y="54"/>
                    <a:pt x="38" y="54"/>
                  </a:cubicBezTo>
                  <a:cubicBezTo>
                    <a:pt x="38" y="54"/>
                    <a:pt x="26" y="44"/>
                    <a:pt x="14" y="52"/>
                  </a:cubicBezTo>
                  <a:cubicBezTo>
                    <a:pt x="0" y="61"/>
                    <a:pt x="10" y="78"/>
                    <a:pt x="10" y="78"/>
                  </a:cubicBezTo>
                  <a:cubicBezTo>
                    <a:pt x="14" y="74"/>
                    <a:pt x="14" y="74"/>
                    <a:pt x="14" y="74"/>
                  </a:cubicBezTo>
                  <a:cubicBezTo>
                    <a:pt x="14" y="74"/>
                    <a:pt x="9" y="62"/>
                    <a:pt x="18" y="58"/>
                  </a:cubicBezTo>
                  <a:cubicBezTo>
                    <a:pt x="27" y="53"/>
                    <a:pt x="43" y="65"/>
                    <a:pt x="43" y="65"/>
                  </a:cubicBezTo>
                  <a:cubicBezTo>
                    <a:pt x="43" y="65"/>
                    <a:pt x="44" y="39"/>
                    <a:pt x="58" y="34"/>
                  </a:cubicBezTo>
                  <a:cubicBezTo>
                    <a:pt x="74" y="29"/>
                    <a:pt x="88" y="60"/>
                    <a:pt x="88" y="60"/>
                  </a:cubicBezTo>
                  <a:cubicBezTo>
                    <a:pt x="88" y="60"/>
                    <a:pt x="91" y="19"/>
                    <a:pt x="113" y="17"/>
                  </a:cubicBezTo>
                  <a:cubicBezTo>
                    <a:pt x="133" y="16"/>
                    <a:pt x="157" y="52"/>
                    <a:pt x="157" y="52"/>
                  </a:cubicBezTo>
                  <a:cubicBezTo>
                    <a:pt x="157" y="52"/>
                    <a:pt x="161" y="24"/>
                    <a:pt x="186" y="23"/>
                  </a:cubicBezTo>
                  <a:cubicBezTo>
                    <a:pt x="210" y="22"/>
                    <a:pt x="199" y="82"/>
                    <a:pt x="199" y="82"/>
                  </a:cubicBezTo>
                  <a:cubicBezTo>
                    <a:pt x="199" y="82"/>
                    <a:pt x="235" y="48"/>
                    <a:pt x="240" y="53"/>
                  </a:cubicBezTo>
                  <a:cubicBezTo>
                    <a:pt x="250" y="67"/>
                    <a:pt x="228" y="87"/>
                    <a:pt x="228" y="87"/>
                  </a:cubicBezTo>
                  <a:cubicBezTo>
                    <a:pt x="228" y="87"/>
                    <a:pt x="257" y="76"/>
                    <a:pt x="257" y="92"/>
                  </a:cubicBezTo>
                  <a:cubicBezTo>
                    <a:pt x="256" y="108"/>
                    <a:pt x="227" y="136"/>
                    <a:pt x="227" y="136"/>
                  </a:cubicBezTo>
                  <a:cubicBezTo>
                    <a:pt x="227" y="136"/>
                    <a:pt x="269" y="130"/>
                    <a:pt x="272" y="142"/>
                  </a:cubicBezTo>
                  <a:cubicBezTo>
                    <a:pt x="274" y="156"/>
                    <a:pt x="248" y="174"/>
                    <a:pt x="248" y="174"/>
                  </a:cubicBezTo>
                  <a:cubicBezTo>
                    <a:pt x="248" y="174"/>
                    <a:pt x="282" y="167"/>
                    <a:pt x="279" y="142"/>
                  </a:cubicBezTo>
                  <a:cubicBezTo>
                    <a:pt x="276" y="118"/>
                    <a:pt x="243" y="127"/>
                    <a:pt x="243" y="12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484"/>
            <p:cNvSpPr>
              <a:spLocks/>
            </p:cNvSpPr>
            <p:nvPr/>
          </p:nvSpPr>
          <p:spPr bwMode="auto">
            <a:xfrm>
              <a:off x="2381086" y="3136479"/>
              <a:ext cx="615146" cy="304318"/>
            </a:xfrm>
            <a:custGeom>
              <a:avLst/>
              <a:gdLst>
                <a:gd name="T0" fmla="*/ 107 w 160"/>
                <a:gd name="T1" fmla="*/ 54 h 79"/>
                <a:gd name="T2" fmla="*/ 97 w 160"/>
                <a:gd name="T3" fmla="*/ 14 h 79"/>
                <a:gd name="T4" fmla="*/ 75 w 160"/>
                <a:gd name="T5" fmla="*/ 27 h 79"/>
                <a:gd name="T6" fmla="*/ 60 w 160"/>
                <a:gd name="T7" fmla="*/ 4 h 79"/>
                <a:gd name="T8" fmla="*/ 28 w 160"/>
                <a:gd name="T9" fmla="*/ 37 h 79"/>
                <a:gd name="T10" fmla="*/ 0 w 160"/>
                <a:gd name="T11" fmla="*/ 20 h 79"/>
                <a:gd name="T12" fmla="*/ 30 w 160"/>
                <a:gd name="T13" fmla="*/ 46 h 79"/>
                <a:gd name="T14" fmla="*/ 57 w 160"/>
                <a:gd name="T15" fmla="*/ 9 h 79"/>
                <a:gd name="T16" fmla="*/ 72 w 160"/>
                <a:gd name="T17" fmla="*/ 36 h 79"/>
                <a:gd name="T18" fmla="*/ 98 w 160"/>
                <a:gd name="T19" fmla="*/ 22 h 79"/>
                <a:gd name="T20" fmla="*/ 102 w 160"/>
                <a:gd name="T21" fmla="*/ 63 h 79"/>
                <a:gd name="T22" fmla="*/ 140 w 160"/>
                <a:gd name="T23" fmla="*/ 45 h 79"/>
                <a:gd name="T24" fmla="*/ 140 w 160"/>
                <a:gd name="T25" fmla="*/ 76 h 79"/>
                <a:gd name="T26" fmla="*/ 151 w 160"/>
                <a:gd name="T27" fmla="*/ 46 h 79"/>
                <a:gd name="T28" fmla="*/ 107 w 160"/>
                <a:gd name="T29" fmla="*/ 54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0" h="79">
                  <a:moveTo>
                    <a:pt x="107" y="54"/>
                  </a:moveTo>
                  <a:cubicBezTo>
                    <a:pt x="114" y="35"/>
                    <a:pt x="115" y="17"/>
                    <a:pt x="97" y="14"/>
                  </a:cubicBezTo>
                  <a:cubicBezTo>
                    <a:pt x="82" y="12"/>
                    <a:pt x="75" y="27"/>
                    <a:pt x="75" y="27"/>
                  </a:cubicBezTo>
                  <a:cubicBezTo>
                    <a:pt x="75" y="27"/>
                    <a:pt x="75" y="6"/>
                    <a:pt x="60" y="4"/>
                  </a:cubicBezTo>
                  <a:cubicBezTo>
                    <a:pt x="36" y="0"/>
                    <a:pt x="27" y="18"/>
                    <a:pt x="28" y="37"/>
                  </a:cubicBezTo>
                  <a:cubicBezTo>
                    <a:pt x="20" y="24"/>
                    <a:pt x="13" y="17"/>
                    <a:pt x="0" y="20"/>
                  </a:cubicBezTo>
                  <a:cubicBezTo>
                    <a:pt x="16" y="23"/>
                    <a:pt x="30" y="46"/>
                    <a:pt x="30" y="46"/>
                  </a:cubicBezTo>
                  <a:cubicBezTo>
                    <a:pt x="30" y="46"/>
                    <a:pt x="32" y="4"/>
                    <a:pt x="57" y="9"/>
                  </a:cubicBezTo>
                  <a:cubicBezTo>
                    <a:pt x="72" y="12"/>
                    <a:pt x="72" y="36"/>
                    <a:pt x="72" y="36"/>
                  </a:cubicBezTo>
                  <a:cubicBezTo>
                    <a:pt x="72" y="36"/>
                    <a:pt x="86" y="17"/>
                    <a:pt x="98" y="22"/>
                  </a:cubicBezTo>
                  <a:cubicBezTo>
                    <a:pt x="113" y="30"/>
                    <a:pt x="102" y="63"/>
                    <a:pt x="102" y="63"/>
                  </a:cubicBezTo>
                  <a:cubicBezTo>
                    <a:pt x="102" y="63"/>
                    <a:pt x="126" y="32"/>
                    <a:pt x="140" y="45"/>
                  </a:cubicBezTo>
                  <a:cubicBezTo>
                    <a:pt x="157" y="61"/>
                    <a:pt x="144" y="71"/>
                    <a:pt x="140" y="76"/>
                  </a:cubicBezTo>
                  <a:cubicBezTo>
                    <a:pt x="147" y="79"/>
                    <a:pt x="160" y="59"/>
                    <a:pt x="151" y="46"/>
                  </a:cubicBezTo>
                  <a:cubicBezTo>
                    <a:pt x="141" y="32"/>
                    <a:pt x="115" y="32"/>
                    <a:pt x="107" y="5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485"/>
            <p:cNvSpPr>
              <a:spLocks/>
            </p:cNvSpPr>
            <p:nvPr/>
          </p:nvSpPr>
          <p:spPr bwMode="auto">
            <a:xfrm>
              <a:off x="4545487" y="4575074"/>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486"/>
            <p:cNvSpPr>
              <a:spLocks/>
            </p:cNvSpPr>
            <p:nvPr/>
          </p:nvSpPr>
          <p:spPr bwMode="auto">
            <a:xfrm>
              <a:off x="3424230" y="3663747"/>
              <a:ext cx="621655" cy="354767"/>
            </a:xfrm>
            <a:custGeom>
              <a:avLst/>
              <a:gdLst>
                <a:gd name="T0" fmla="*/ 150 w 162"/>
                <a:gd name="T1" fmla="*/ 74 h 92"/>
                <a:gd name="T2" fmla="*/ 154 w 162"/>
                <a:gd name="T3" fmla="*/ 57 h 92"/>
                <a:gd name="T4" fmla="*/ 136 w 162"/>
                <a:gd name="T5" fmla="*/ 54 h 92"/>
                <a:gd name="T6" fmla="*/ 137 w 162"/>
                <a:gd name="T7" fmla="*/ 31 h 92"/>
                <a:gd name="T8" fmla="*/ 107 w 162"/>
                <a:gd name="T9" fmla="*/ 29 h 92"/>
                <a:gd name="T10" fmla="*/ 104 w 162"/>
                <a:gd name="T11" fmla="*/ 9 h 92"/>
                <a:gd name="T12" fmla="*/ 74 w 162"/>
                <a:gd name="T13" fmla="*/ 24 h 92"/>
                <a:gd name="T14" fmla="*/ 68 w 162"/>
                <a:gd name="T15" fmla="*/ 2 h 92"/>
                <a:gd name="T16" fmla="*/ 54 w 162"/>
                <a:gd name="T17" fmla="*/ 14 h 92"/>
                <a:gd name="T18" fmla="*/ 40 w 162"/>
                <a:gd name="T19" fmla="*/ 10 h 92"/>
                <a:gd name="T20" fmla="*/ 33 w 162"/>
                <a:gd name="T21" fmla="*/ 33 h 92"/>
                <a:gd name="T22" fmla="*/ 12 w 162"/>
                <a:gd name="T23" fmla="*/ 27 h 92"/>
                <a:gd name="T24" fmla="*/ 11 w 162"/>
                <a:gd name="T25" fmla="*/ 48 h 92"/>
                <a:gd name="T26" fmla="*/ 15 w 162"/>
                <a:gd name="T27" fmla="*/ 29 h 92"/>
                <a:gd name="T28" fmla="*/ 36 w 162"/>
                <a:gd name="T29" fmla="*/ 41 h 92"/>
                <a:gd name="T30" fmla="*/ 42 w 162"/>
                <a:gd name="T31" fmla="*/ 16 h 92"/>
                <a:gd name="T32" fmla="*/ 57 w 162"/>
                <a:gd name="T33" fmla="*/ 24 h 92"/>
                <a:gd name="T34" fmla="*/ 66 w 162"/>
                <a:gd name="T35" fmla="*/ 8 h 92"/>
                <a:gd name="T36" fmla="*/ 71 w 162"/>
                <a:gd name="T37" fmla="*/ 31 h 92"/>
                <a:gd name="T38" fmla="*/ 101 w 162"/>
                <a:gd name="T39" fmla="*/ 14 h 92"/>
                <a:gd name="T40" fmla="*/ 101 w 162"/>
                <a:gd name="T41" fmla="*/ 35 h 92"/>
                <a:gd name="T42" fmla="*/ 134 w 162"/>
                <a:gd name="T43" fmla="*/ 37 h 92"/>
                <a:gd name="T44" fmla="*/ 127 w 162"/>
                <a:gd name="T45" fmla="*/ 60 h 92"/>
                <a:gd name="T46" fmla="*/ 150 w 162"/>
                <a:gd name="T47" fmla="*/ 60 h 92"/>
                <a:gd name="T48" fmla="*/ 144 w 162"/>
                <a:gd name="T49" fmla="*/ 76 h 92"/>
                <a:gd name="T50" fmla="*/ 156 w 162"/>
                <a:gd name="T51" fmla="*/ 82 h 92"/>
                <a:gd name="T52" fmla="*/ 151 w 162"/>
                <a:gd name="T53" fmla="*/ 89 h 92"/>
                <a:gd name="T54" fmla="*/ 151 w 162"/>
                <a:gd name="T55" fmla="*/ 92 h 92"/>
                <a:gd name="T56" fmla="*/ 160 w 162"/>
                <a:gd name="T57" fmla="*/ 82 h 92"/>
                <a:gd name="T58" fmla="*/ 150 w 162"/>
                <a:gd name="T59" fmla="*/ 7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2">
                  <a:moveTo>
                    <a:pt x="150" y="74"/>
                  </a:moveTo>
                  <a:cubicBezTo>
                    <a:pt x="150" y="74"/>
                    <a:pt x="160" y="65"/>
                    <a:pt x="154" y="57"/>
                  </a:cubicBezTo>
                  <a:cubicBezTo>
                    <a:pt x="148" y="48"/>
                    <a:pt x="136" y="54"/>
                    <a:pt x="136" y="54"/>
                  </a:cubicBezTo>
                  <a:cubicBezTo>
                    <a:pt x="136" y="54"/>
                    <a:pt x="145" y="40"/>
                    <a:pt x="137" y="31"/>
                  </a:cubicBezTo>
                  <a:cubicBezTo>
                    <a:pt x="131" y="22"/>
                    <a:pt x="107" y="29"/>
                    <a:pt x="107" y="29"/>
                  </a:cubicBezTo>
                  <a:cubicBezTo>
                    <a:pt x="107" y="29"/>
                    <a:pt x="115" y="18"/>
                    <a:pt x="104" y="9"/>
                  </a:cubicBezTo>
                  <a:cubicBezTo>
                    <a:pt x="92" y="0"/>
                    <a:pt x="74" y="24"/>
                    <a:pt x="74" y="24"/>
                  </a:cubicBezTo>
                  <a:cubicBezTo>
                    <a:pt x="74" y="24"/>
                    <a:pt x="77" y="3"/>
                    <a:pt x="68" y="2"/>
                  </a:cubicBezTo>
                  <a:cubicBezTo>
                    <a:pt x="57" y="1"/>
                    <a:pt x="54" y="14"/>
                    <a:pt x="54" y="14"/>
                  </a:cubicBezTo>
                  <a:cubicBezTo>
                    <a:pt x="54" y="14"/>
                    <a:pt x="49" y="5"/>
                    <a:pt x="40" y="10"/>
                  </a:cubicBezTo>
                  <a:cubicBezTo>
                    <a:pt x="33" y="14"/>
                    <a:pt x="33" y="33"/>
                    <a:pt x="33" y="33"/>
                  </a:cubicBezTo>
                  <a:cubicBezTo>
                    <a:pt x="33" y="33"/>
                    <a:pt x="24" y="19"/>
                    <a:pt x="12" y="27"/>
                  </a:cubicBezTo>
                  <a:cubicBezTo>
                    <a:pt x="0" y="35"/>
                    <a:pt x="11" y="48"/>
                    <a:pt x="11" y="48"/>
                  </a:cubicBezTo>
                  <a:cubicBezTo>
                    <a:pt x="11" y="48"/>
                    <a:pt x="8" y="33"/>
                    <a:pt x="15" y="29"/>
                  </a:cubicBezTo>
                  <a:cubicBezTo>
                    <a:pt x="22" y="26"/>
                    <a:pt x="36" y="41"/>
                    <a:pt x="36" y="41"/>
                  </a:cubicBezTo>
                  <a:cubicBezTo>
                    <a:pt x="36" y="41"/>
                    <a:pt x="36" y="22"/>
                    <a:pt x="42" y="16"/>
                  </a:cubicBezTo>
                  <a:cubicBezTo>
                    <a:pt x="49" y="10"/>
                    <a:pt x="57" y="24"/>
                    <a:pt x="57" y="24"/>
                  </a:cubicBezTo>
                  <a:cubicBezTo>
                    <a:pt x="57" y="24"/>
                    <a:pt x="56" y="9"/>
                    <a:pt x="66" y="8"/>
                  </a:cubicBezTo>
                  <a:cubicBezTo>
                    <a:pt x="70" y="7"/>
                    <a:pt x="71" y="31"/>
                    <a:pt x="71" y="31"/>
                  </a:cubicBezTo>
                  <a:cubicBezTo>
                    <a:pt x="71" y="31"/>
                    <a:pt x="91" y="6"/>
                    <a:pt x="101" y="14"/>
                  </a:cubicBezTo>
                  <a:cubicBezTo>
                    <a:pt x="110" y="23"/>
                    <a:pt x="101" y="35"/>
                    <a:pt x="101" y="35"/>
                  </a:cubicBezTo>
                  <a:cubicBezTo>
                    <a:pt x="101" y="35"/>
                    <a:pt x="126" y="29"/>
                    <a:pt x="134" y="37"/>
                  </a:cubicBezTo>
                  <a:cubicBezTo>
                    <a:pt x="143" y="44"/>
                    <a:pt x="127" y="60"/>
                    <a:pt x="127" y="60"/>
                  </a:cubicBezTo>
                  <a:cubicBezTo>
                    <a:pt x="127" y="60"/>
                    <a:pt x="146" y="54"/>
                    <a:pt x="150" y="60"/>
                  </a:cubicBezTo>
                  <a:cubicBezTo>
                    <a:pt x="154" y="66"/>
                    <a:pt x="144" y="76"/>
                    <a:pt x="144" y="76"/>
                  </a:cubicBezTo>
                  <a:cubicBezTo>
                    <a:pt x="144" y="76"/>
                    <a:pt x="154" y="77"/>
                    <a:pt x="156" y="82"/>
                  </a:cubicBezTo>
                  <a:cubicBezTo>
                    <a:pt x="158" y="86"/>
                    <a:pt x="151" y="89"/>
                    <a:pt x="151" y="89"/>
                  </a:cubicBezTo>
                  <a:cubicBezTo>
                    <a:pt x="151" y="92"/>
                    <a:pt x="151" y="92"/>
                    <a:pt x="151" y="92"/>
                  </a:cubicBezTo>
                  <a:cubicBezTo>
                    <a:pt x="151" y="92"/>
                    <a:pt x="162" y="89"/>
                    <a:pt x="160" y="82"/>
                  </a:cubicBezTo>
                  <a:cubicBezTo>
                    <a:pt x="158" y="74"/>
                    <a:pt x="150" y="74"/>
                    <a:pt x="150" y="7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487"/>
            <p:cNvSpPr>
              <a:spLocks/>
            </p:cNvSpPr>
            <p:nvPr/>
          </p:nvSpPr>
          <p:spPr bwMode="auto">
            <a:xfrm>
              <a:off x="1201243" y="2687325"/>
              <a:ext cx="961775" cy="445899"/>
            </a:xfrm>
            <a:custGeom>
              <a:avLst/>
              <a:gdLst>
                <a:gd name="T0" fmla="*/ 213 w 250"/>
                <a:gd name="T1" fmla="*/ 82 h 116"/>
                <a:gd name="T2" fmla="*/ 232 w 250"/>
                <a:gd name="T3" fmla="*/ 49 h 116"/>
                <a:gd name="T4" fmla="*/ 210 w 250"/>
                <a:gd name="T5" fmla="*/ 44 h 116"/>
                <a:gd name="T6" fmla="*/ 205 w 250"/>
                <a:gd name="T7" fmla="*/ 20 h 116"/>
                <a:gd name="T8" fmla="*/ 176 w 250"/>
                <a:gd name="T9" fmla="*/ 41 h 116"/>
                <a:gd name="T10" fmla="*/ 158 w 250"/>
                <a:gd name="T11" fmla="*/ 3 h 116"/>
                <a:gd name="T12" fmla="*/ 131 w 250"/>
                <a:gd name="T13" fmla="*/ 24 h 116"/>
                <a:gd name="T14" fmla="*/ 93 w 250"/>
                <a:gd name="T15" fmla="*/ 7 h 116"/>
                <a:gd name="T16" fmla="*/ 70 w 250"/>
                <a:gd name="T17" fmla="*/ 34 h 116"/>
                <a:gd name="T18" fmla="*/ 45 w 250"/>
                <a:gd name="T19" fmla="*/ 25 h 116"/>
                <a:gd name="T20" fmla="*/ 31 w 250"/>
                <a:gd name="T21" fmla="*/ 50 h 116"/>
                <a:gd name="T22" fmla="*/ 11 w 250"/>
                <a:gd name="T23" fmla="*/ 50 h 116"/>
                <a:gd name="T24" fmla="*/ 10 w 250"/>
                <a:gd name="T25" fmla="*/ 69 h 116"/>
                <a:gd name="T26" fmla="*/ 13 w 250"/>
                <a:gd name="T27" fmla="*/ 66 h 116"/>
                <a:gd name="T28" fmla="*/ 14 w 250"/>
                <a:gd name="T29" fmla="*/ 55 h 116"/>
                <a:gd name="T30" fmla="*/ 36 w 250"/>
                <a:gd name="T31" fmla="*/ 57 h 116"/>
                <a:gd name="T32" fmla="*/ 47 w 250"/>
                <a:gd name="T33" fmla="*/ 33 h 116"/>
                <a:gd name="T34" fmla="*/ 73 w 250"/>
                <a:gd name="T35" fmla="*/ 48 h 116"/>
                <a:gd name="T36" fmla="*/ 91 w 250"/>
                <a:gd name="T37" fmla="*/ 15 h 116"/>
                <a:gd name="T38" fmla="*/ 133 w 250"/>
                <a:gd name="T39" fmla="*/ 36 h 116"/>
                <a:gd name="T40" fmla="*/ 154 w 250"/>
                <a:gd name="T41" fmla="*/ 12 h 116"/>
                <a:gd name="T42" fmla="*/ 171 w 250"/>
                <a:gd name="T43" fmla="*/ 52 h 116"/>
                <a:gd name="T44" fmla="*/ 203 w 250"/>
                <a:gd name="T45" fmla="*/ 28 h 116"/>
                <a:gd name="T46" fmla="*/ 196 w 250"/>
                <a:gd name="T47" fmla="*/ 53 h 116"/>
                <a:gd name="T48" fmla="*/ 221 w 250"/>
                <a:gd name="T49" fmla="*/ 55 h 116"/>
                <a:gd name="T50" fmla="*/ 201 w 250"/>
                <a:gd name="T51" fmla="*/ 90 h 116"/>
                <a:gd name="T52" fmla="*/ 239 w 250"/>
                <a:gd name="T53" fmla="*/ 90 h 116"/>
                <a:gd name="T54" fmla="*/ 222 w 250"/>
                <a:gd name="T55" fmla="*/ 116 h 116"/>
                <a:gd name="T56" fmla="*/ 245 w 250"/>
                <a:gd name="T57" fmla="*/ 89 h 116"/>
                <a:gd name="T58" fmla="*/ 213 w 250"/>
                <a:gd name="T59" fmla="*/ 8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0" h="116">
                  <a:moveTo>
                    <a:pt x="213" y="82"/>
                  </a:moveTo>
                  <a:cubicBezTo>
                    <a:pt x="213" y="82"/>
                    <a:pt x="235" y="59"/>
                    <a:pt x="232" y="49"/>
                  </a:cubicBezTo>
                  <a:cubicBezTo>
                    <a:pt x="226" y="37"/>
                    <a:pt x="210" y="44"/>
                    <a:pt x="210" y="44"/>
                  </a:cubicBezTo>
                  <a:cubicBezTo>
                    <a:pt x="210" y="44"/>
                    <a:pt x="221" y="26"/>
                    <a:pt x="205" y="20"/>
                  </a:cubicBezTo>
                  <a:cubicBezTo>
                    <a:pt x="196" y="15"/>
                    <a:pt x="176" y="41"/>
                    <a:pt x="176" y="41"/>
                  </a:cubicBezTo>
                  <a:cubicBezTo>
                    <a:pt x="176" y="41"/>
                    <a:pt x="180" y="0"/>
                    <a:pt x="158" y="3"/>
                  </a:cubicBezTo>
                  <a:cubicBezTo>
                    <a:pt x="134" y="7"/>
                    <a:pt x="131" y="24"/>
                    <a:pt x="131" y="24"/>
                  </a:cubicBezTo>
                  <a:cubicBezTo>
                    <a:pt x="131" y="24"/>
                    <a:pt x="112" y="0"/>
                    <a:pt x="93" y="7"/>
                  </a:cubicBezTo>
                  <a:cubicBezTo>
                    <a:pt x="74" y="13"/>
                    <a:pt x="70" y="34"/>
                    <a:pt x="70" y="34"/>
                  </a:cubicBezTo>
                  <a:cubicBezTo>
                    <a:pt x="70" y="34"/>
                    <a:pt x="62" y="20"/>
                    <a:pt x="45" y="25"/>
                  </a:cubicBezTo>
                  <a:cubicBezTo>
                    <a:pt x="28" y="31"/>
                    <a:pt x="31" y="50"/>
                    <a:pt x="31" y="50"/>
                  </a:cubicBezTo>
                  <a:cubicBezTo>
                    <a:pt x="31" y="50"/>
                    <a:pt x="20" y="43"/>
                    <a:pt x="11" y="50"/>
                  </a:cubicBezTo>
                  <a:cubicBezTo>
                    <a:pt x="0" y="58"/>
                    <a:pt x="10" y="69"/>
                    <a:pt x="10" y="69"/>
                  </a:cubicBezTo>
                  <a:cubicBezTo>
                    <a:pt x="13" y="66"/>
                    <a:pt x="13" y="66"/>
                    <a:pt x="13" y="66"/>
                  </a:cubicBezTo>
                  <a:cubicBezTo>
                    <a:pt x="13" y="66"/>
                    <a:pt x="7" y="58"/>
                    <a:pt x="14" y="55"/>
                  </a:cubicBezTo>
                  <a:cubicBezTo>
                    <a:pt x="22" y="50"/>
                    <a:pt x="36" y="57"/>
                    <a:pt x="36" y="57"/>
                  </a:cubicBezTo>
                  <a:cubicBezTo>
                    <a:pt x="36" y="57"/>
                    <a:pt x="35" y="37"/>
                    <a:pt x="47" y="33"/>
                  </a:cubicBezTo>
                  <a:cubicBezTo>
                    <a:pt x="60" y="27"/>
                    <a:pt x="73" y="48"/>
                    <a:pt x="73" y="48"/>
                  </a:cubicBezTo>
                  <a:cubicBezTo>
                    <a:pt x="73" y="48"/>
                    <a:pt x="73" y="19"/>
                    <a:pt x="91" y="15"/>
                  </a:cubicBezTo>
                  <a:cubicBezTo>
                    <a:pt x="109" y="12"/>
                    <a:pt x="133" y="36"/>
                    <a:pt x="133" y="36"/>
                  </a:cubicBezTo>
                  <a:cubicBezTo>
                    <a:pt x="133" y="36"/>
                    <a:pt x="134" y="15"/>
                    <a:pt x="154" y="12"/>
                  </a:cubicBezTo>
                  <a:cubicBezTo>
                    <a:pt x="175" y="9"/>
                    <a:pt x="171" y="52"/>
                    <a:pt x="171" y="52"/>
                  </a:cubicBezTo>
                  <a:cubicBezTo>
                    <a:pt x="171" y="52"/>
                    <a:pt x="199" y="25"/>
                    <a:pt x="203" y="28"/>
                  </a:cubicBezTo>
                  <a:cubicBezTo>
                    <a:pt x="213" y="37"/>
                    <a:pt x="196" y="53"/>
                    <a:pt x="196" y="53"/>
                  </a:cubicBezTo>
                  <a:cubicBezTo>
                    <a:pt x="196" y="53"/>
                    <a:pt x="221" y="43"/>
                    <a:pt x="221" y="55"/>
                  </a:cubicBezTo>
                  <a:cubicBezTo>
                    <a:pt x="222" y="66"/>
                    <a:pt x="201" y="90"/>
                    <a:pt x="201" y="90"/>
                  </a:cubicBezTo>
                  <a:cubicBezTo>
                    <a:pt x="201" y="90"/>
                    <a:pt x="236" y="81"/>
                    <a:pt x="239" y="90"/>
                  </a:cubicBezTo>
                  <a:cubicBezTo>
                    <a:pt x="243" y="99"/>
                    <a:pt x="222" y="116"/>
                    <a:pt x="222" y="116"/>
                  </a:cubicBezTo>
                  <a:cubicBezTo>
                    <a:pt x="222" y="116"/>
                    <a:pt x="250" y="107"/>
                    <a:pt x="245" y="89"/>
                  </a:cubicBezTo>
                  <a:cubicBezTo>
                    <a:pt x="240" y="71"/>
                    <a:pt x="213" y="82"/>
                    <a:pt x="213" y="8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488"/>
            <p:cNvSpPr>
              <a:spLocks/>
            </p:cNvSpPr>
            <p:nvPr/>
          </p:nvSpPr>
          <p:spPr bwMode="auto">
            <a:xfrm>
              <a:off x="1344451" y="2924921"/>
              <a:ext cx="537032" cy="174129"/>
            </a:xfrm>
            <a:custGeom>
              <a:avLst/>
              <a:gdLst>
                <a:gd name="T0" fmla="*/ 94 w 140"/>
                <a:gd name="T1" fmla="*/ 32 h 45"/>
                <a:gd name="T2" fmla="*/ 81 w 140"/>
                <a:gd name="T3" fmla="*/ 3 h 45"/>
                <a:gd name="T4" fmla="*/ 65 w 140"/>
                <a:gd name="T5" fmla="*/ 15 h 45"/>
                <a:gd name="T6" fmla="*/ 50 w 140"/>
                <a:gd name="T7" fmla="*/ 0 h 45"/>
                <a:gd name="T8" fmla="*/ 26 w 140"/>
                <a:gd name="T9" fmla="*/ 27 h 45"/>
                <a:gd name="T10" fmla="*/ 0 w 140"/>
                <a:gd name="T11" fmla="*/ 17 h 45"/>
                <a:gd name="T12" fmla="*/ 28 w 140"/>
                <a:gd name="T13" fmla="*/ 34 h 45"/>
                <a:gd name="T14" fmla="*/ 48 w 140"/>
                <a:gd name="T15" fmla="*/ 4 h 45"/>
                <a:gd name="T16" fmla="*/ 63 w 140"/>
                <a:gd name="T17" fmla="*/ 22 h 45"/>
                <a:gd name="T18" fmla="*/ 83 w 140"/>
                <a:gd name="T19" fmla="*/ 9 h 45"/>
                <a:gd name="T20" fmla="*/ 91 w 140"/>
                <a:gd name="T21" fmla="*/ 38 h 45"/>
                <a:gd name="T22" fmla="*/ 122 w 140"/>
                <a:gd name="T23" fmla="*/ 22 h 45"/>
                <a:gd name="T24" fmla="*/ 126 w 140"/>
                <a:gd name="T25" fmla="*/ 44 h 45"/>
                <a:gd name="T26" fmla="*/ 131 w 140"/>
                <a:gd name="T27" fmla="*/ 22 h 45"/>
                <a:gd name="T28" fmla="*/ 94 w 140"/>
                <a:gd name="T29" fmla="*/ 32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0" h="45">
                  <a:moveTo>
                    <a:pt x="94" y="32"/>
                  </a:moveTo>
                  <a:cubicBezTo>
                    <a:pt x="99" y="16"/>
                    <a:pt x="98" y="4"/>
                    <a:pt x="81" y="3"/>
                  </a:cubicBezTo>
                  <a:cubicBezTo>
                    <a:pt x="68" y="3"/>
                    <a:pt x="65" y="15"/>
                    <a:pt x="65" y="15"/>
                  </a:cubicBezTo>
                  <a:cubicBezTo>
                    <a:pt x="65" y="15"/>
                    <a:pt x="62" y="0"/>
                    <a:pt x="50" y="0"/>
                  </a:cubicBezTo>
                  <a:cubicBezTo>
                    <a:pt x="29" y="0"/>
                    <a:pt x="23" y="13"/>
                    <a:pt x="26" y="27"/>
                  </a:cubicBezTo>
                  <a:cubicBezTo>
                    <a:pt x="17" y="18"/>
                    <a:pt x="10" y="14"/>
                    <a:pt x="0" y="17"/>
                  </a:cubicBezTo>
                  <a:cubicBezTo>
                    <a:pt x="13" y="18"/>
                    <a:pt x="28" y="34"/>
                    <a:pt x="28" y="34"/>
                  </a:cubicBezTo>
                  <a:cubicBezTo>
                    <a:pt x="28" y="34"/>
                    <a:pt x="26" y="2"/>
                    <a:pt x="48" y="4"/>
                  </a:cubicBezTo>
                  <a:cubicBezTo>
                    <a:pt x="60" y="4"/>
                    <a:pt x="63" y="22"/>
                    <a:pt x="63" y="22"/>
                  </a:cubicBezTo>
                  <a:cubicBezTo>
                    <a:pt x="63" y="22"/>
                    <a:pt x="73" y="6"/>
                    <a:pt x="83" y="9"/>
                  </a:cubicBezTo>
                  <a:cubicBezTo>
                    <a:pt x="98" y="14"/>
                    <a:pt x="91" y="38"/>
                    <a:pt x="91" y="38"/>
                  </a:cubicBezTo>
                  <a:cubicBezTo>
                    <a:pt x="91" y="38"/>
                    <a:pt x="108" y="13"/>
                    <a:pt x="122" y="22"/>
                  </a:cubicBezTo>
                  <a:cubicBezTo>
                    <a:pt x="137" y="32"/>
                    <a:pt x="128" y="40"/>
                    <a:pt x="126" y="44"/>
                  </a:cubicBezTo>
                  <a:cubicBezTo>
                    <a:pt x="131" y="45"/>
                    <a:pt x="140" y="30"/>
                    <a:pt x="131" y="22"/>
                  </a:cubicBezTo>
                  <a:cubicBezTo>
                    <a:pt x="122" y="12"/>
                    <a:pt x="99" y="14"/>
                    <a:pt x="94"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489"/>
            <p:cNvSpPr>
              <a:spLocks/>
            </p:cNvSpPr>
            <p:nvPr/>
          </p:nvSpPr>
          <p:spPr bwMode="auto">
            <a:xfrm>
              <a:off x="18145" y="2664542"/>
              <a:ext cx="1091965" cy="541914"/>
            </a:xfrm>
            <a:custGeom>
              <a:avLst/>
              <a:gdLst>
                <a:gd name="T0" fmla="*/ 272 w 284"/>
                <a:gd name="T1" fmla="*/ 62 h 141"/>
                <a:gd name="T2" fmla="*/ 248 w 284"/>
                <a:gd name="T3" fmla="*/ 61 h 141"/>
                <a:gd name="T4" fmla="*/ 233 w 284"/>
                <a:gd name="T5" fmla="*/ 31 h 141"/>
                <a:gd name="T6" fmla="*/ 204 w 284"/>
                <a:gd name="T7" fmla="*/ 41 h 141"/>
                <a:gd name="T8" fmla="*/ 178 w 284"/>
                <a:gd name="T9" fmla="*/ 7 h 141"/>
                <a:gd name="T10" fmla="*/ 135 w 284"/>
                <a:gd name="T11" fmla="*/ 30 h 141"/>
                <a:gd name="T12" fmla="*/ 105 w 284"/>
                <a:gd name="T13" fmla="*/ 3 h 141"/>
                <a:gd name="T14" fmla="*/ 83 w 284"/>
                <a:gd name="T15" fmla="*/ 50 h 141"/>
                <a:gd name="T16" fmla="*/ 50 w 284"/>
                <a:gd name="T17" fmla="*/ 24 h 141"/>
                <a:gd name="T18" fmla="*/ 46 w 284"/>
                <a:gd name="T19" fmla="*/ 53 h 141"/>
                <a:gd name="T20" fmla="*/ 22 w 284"/>
                <a:gd name="T21" fmla="*/ 61 h 141"/>
                <a:gd name="T22" fmla="*/ 43 w 284"/>
                <a:gd name="T23" fmla="*/ 100 h 141"/>
                <a:gd name="T24" fmla="*/ 5 w 284"/>
                <a:gd name="T25" fmla="*/ 108 h 141"/>
                <a:gd name="T26" fmla="*/ 32 w 284"/>
                <a:gd name="T27" fmla="*/ 141 h 141"/>
                <a:gd name="T28" fmla="*/ 13 w 284"/>
                <a:gd name="T29" fmla="*/ 109 h 141"/>
                <a:gd name="T30" fmla="*/ 56 w 284"/>
                <a:gd name="T31" fmla="*/ 108 h 141"/>
                <a:gd name="T32" fmla="*/ 32 w 284"/>
                <a:gd name="T33" fmla="*/ 67 h 141"/>
                <a:gd name="T34" fmla="*/ 62 w 284"/>
                <a:gd name="T35" fmla="*/ 66 h 141"/>
                <a:gd name="T36" fmla="*/ 53 w 284"/>
                <a:gd name="T37" fmla="*/ 34 h 141"/>
                <a:gd name="T38" fmla="*/ 90 w 284"/>
                <a:gd name="T39" fmla="*/ 64 h 141"/>
                <a:gd name="T40" fmla="*/ 108 w 284"/>
                <a:gd name="T41" fmla="*/ 15 h 141"/>
                <a:gd name="T42" fmla="*/ 134 w 284"/>
                <a:gd name="T43" fmla="*/ 44 h 141"/>
                <a:gd name="T44" fmla="*/ 180 w 284"/>
                <a:gd name="T45" fmla="*/ 18 h 141"/>
                <a:gd name="T46" fmla="*/ 200 w 284"/>
                <a:gd name="T47" fmla="*/ 58 h 141"/>
                <a:gd name="T48" fmla="*/ 231 w 284"/>
                <a:gd name="T49" fmla="*/ 40 h 141"/>
                <a:gd name="T50" fmla="*/ 243 w 284"/>
                <a:gd name="T51" fmla="*/ 69 h 141"/>
                <a:gd name="T52" fmla="*/ 268 w 284"/>
                <a:gd name="T53" fmla="*/ 66 h 141"/>
                <a:gd name="T54" fmla="*/ 270 w 284"/>
                <a:gd name="T55" fmla="*/ 80 h 141"/>
                <a:gd name="T56" fmla="*/ 272 w 284"/>
                <a:gd name="T57" fmla="*/ 84 h 141"/>
                <a:gd name="T58" fmla="*/ 272 w 284"/>
                <a:gd name="T59" fmla="*/ 6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4" h="141">
                  <a:moveTo>
                    <a:pt x="272" y="62"/>
                  </a:moveTo>
                  <a:cubicBezTo>
                    <a:pt x="261" y="53"/>
                    <a:pt x="248" y="61"/>
                    <a:pt x="248" y="61"/>
                  </a:cubicBezTo>
                  <a:cubicBezTo>
                    <a:pt x="248" y="61"/>
                    <a:pt x="251" y="38"/>
                    <a:pt x="233" y="31"/>
                  </a:cubicBezTo>
                  <a:cubicBezTo>
                    <a:pt x="214" y="25"/>
                    <a:pt x="204" y="41"/>
                    <a:pt x="204" y="41"/>
                  </a:cubicBezTo>
                  <a:cubicBezTo>
                    <a:pt x="204" y="41"/>
                    <a:pt x="199" y="16"/>
                    <a:pt x="178" y="7"/>
                  </a:cubicBezTo>
                  <a:cubicBezTo>
                    <a:pt x="158" y="0"/>
                    <a:pt x="135" y="30"/>
                    <a:pt x="135" y="30"/>
                  </a:cubicBezTo>
                  <a:cubicBezTo>
                    <a:pt x="135" y="30"/>
                    <a:pt x="132" y="7"/>
                    <a:pt x="105" y="3"/>
                  </a:cubicBezTo>
                  <a:cubicBezTo>
                    <a:pt x="79" y="0"/>
                    <a:pt x="83" y="50"/>
                    <a:pt x="83" y="50"/>
                  </a:cubicBezTo>
                  <a:cubicBezTo>
                    <a:pt x="83" y="50"/>
                    <a:pt x="62" y="19"/>
                    <a:pt x="50" y="24"/>
                  </a:cubicBezTo>
                  <a:cubicBezTo>
                    <a:pt x="33" y="32"/>
                    <a:pt x="46" y="53"/>
                    <a:pt x="46" y="53"/>
                  </a:cubicBezTo>
                  <a:cubicBezTo>
                    <a:pt x="46" y="53"/>
                    <a:pt x="27" y="45"/>
                    <a:pt x="22" y="61"/>
                  </a:cubicBezTo>
                  <a:cubicBezTo>
                    <a:pt x="18" y="71"/>
                    <a:pt x="43" y="100"/>
                    <a:pt x="43" y="100"/>
                  </a:cubicBezTo>
                  <a:cubicBezTo>
                    <a:pt x="43" y="100"/>
                    <a:pt x="12" y="87"/>
                    <a:pt x="5" y="108"/>
                  </a:cubicBezTo>
                  <a:cubicBezTo>
                    <a:pt x="0" y="130"/>
                    <a:pt x="32" y="141"/>
                    <a:pt x="32" y="141"/>
                  </a:cubicBezTo>
                  <a:cubicBezTo>
                    <a:pt x="32" y="141"/>
                    <a:pt x="8" y="121"/>
                    <a:pt x="13" y="109"/>
                  </a:cubicBezTo>
                  <a:cubicBezTo>
                    <a:pt x="17" y="98"/>
                    <a:pt x="56" y="108"/>
                    <a:pt x="56" y="108"/>
                  </a:cubicBezTo>
                  <a:cubicBezTo>
                    <a:pt x="56" y="108"/>
                    <a:pt x="31" y="80"/>
                    <a:pt x="32" y="67"/>
                  </a:cubicBezTo>
                  <a:cubicBezTo>
                    <a:pt x="33" y="52"/>
                    <a:pt x="62" y="66"/>
                    <a:pt x="62" y="66"/>
                  </a:cubicBezTo>
                  <a:cubicBezTo>
                    <a:pt x="62" y="66"/>
                    <a:pt x="43" y="45"/>
                    <a:pt x="53" y="34"/>
                  </a:cubicBezTo>
                  <a:cubicBezTo>
                    <a:pt x="58" y="30"/>
                    <a:pt x="90" y="64"/>
                    <a:pt x="90" y="64"/>
                  </a:cubicBezTo>
                  <a:cubicBezTo>
                    <a:pt x="90" y="64"/>
                    <a:pt x="86" y="11"/>
                    <a:pt x="108" y="15"/>
                  </a:cubicBezTo>
                  <a:cubicBezTo>
                    <a:pt x="132" y="19"/>
                    <a:pt x="134" y="44"/>
                    <a:pt x="134" y="44"/>
                  </a:cubicBezTo>
                  <a:cubicBezTo>
                    <a:pt x="134" y="44"/>
                    <a:pt x="161" y="14"/>
                    <a:pt x="180" y="18"/>
                  </a:cubicBezTo>
                  <a:cubicBezTo>
                    <a:pt x="201" y="23"/>
                    <a:pt x="200" y="58"/>
                    <a:pt x="200" y="58"/>
                  </a:cubicBezTo>
                  <a:cubicBezTo>
                    <a:pt x="200" y="58"/>
                    <a:pt x="217" y="33"/>
                    <a:pt x="231" y="40"/>
                  </a:cubicBezTo>
                  <a:cubicBezTo>
                    <a:pt x="245" y="45"/>
                    <a:pt x="243" y="69"/>
                    <a:pt x="243" y="69"/>
                  </a:cubicBezTo>
                  <a:cubicBezTo>
                    <a:pt x="243" y="69"/>
                    <a:pt x="260" y="61"/>
                    <a:pt x="268" y="66"/>
                  </a:cubicBezTo>
                  <a:cubicBezTo>
                    <a:pt x="274" y="70"/>
                    <a:pt x="270" y="80"/>
                    <a:pt x="270" y="80"/>
                  </a:cubicBezTo>
                  <a:cubicBezTo>
                    <a:pt x="272" y="84"/>
                    <a:pt x="272" y="84"/>
                    <a:pt x="272" y="84"/>
                  </a:cubicBezTo>
                  <a:cubicBezTo>
                    <a:pt x="272" y="84"/>
                    <a:pt x="284" y="70"/>
                    <a:pt x="272" y="6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490"/>
            <p:cNvSpPr>
              <a:spLocks/>
            </p:cNvSpPr>
            <p:nvPr/>
          </p:nvSpPr>
          <p:spPr bwMode="auto">
            <a:xfrm>
              <a:off x="340364" y="2952586"/>
              <a:ext cx="603754" cy="219695"/>
            </a:xfrm>
            <a:custGeom>
              <a:avLst/>
              <a:gdLst>
                <a:gd name="T0" fmla="*/ 128 w 157"/>
                <a:gd name="T1" fmla="*/ 34 h 57"/>
                <a:gd name="T2" fmla="*/ 101 w 157"/>
                <a:gd name="T3" fmla="*/ 0 h 57"/>
                <a:gd name="T4" fmla="*/ 84 w 157"/>
                <a:gd name="T5" fmla="*/ 19 h 57"/>
                <a:gd name="T6" fmla="*/ 65 w 157"/>
                <a:gd name="T7" fmla="*/ 5 h 57"/>
                <a:gd name="T8" fmla="*/ 50 w 157"/>
                <a:gd name="T9" fmla="*/ 39 h 57"/>
                <a:gd name="T10" fmla="*/ 10 w 157"/>
                <a:gd name="T11" fmla="*/ 26 h 57"/>
                <a:gd name="T12" fmla="*/ 16 w 157"/>
                <a:gd name="T13" fmla="*/ 55 h 57"/>
                <a:gd name="T14" fmla="*/ 19 w 157"/>
                <a:gd name="T15" fmla="*/ 27 h 57"/>
                <a:gd name="T16" fmla="*/ 55 w 157"/>
                <a:gd name="T17" fmla="*/ 47 h 57"/>
                <a:gd name="T18" fmla="*/ 64 w 157"/>
                <a:gd name="T19" fmla="*/ 13 h 57"/>
                <a:gd name="T20" fmla="*/ 87 w 157"/>
                <a:gd name="T21" fmla="*/ 27 h 57"/>
                <a:gd name="T22" fmla="*/ 103 w 157"/>
                <a:gd name="T23" fmla="*/ 5 h 57"/>
                <a:gd name="T24" fmla="*/ 126 w 157"/>
                <a:gd name="T25" fmla="*/ 42 h 57"/>
                <a:gd name="T26" fmla="*/ 157 w 157"/>
                <a:gd name="T27" fmla="*/ 22 h 57"/>
                <a:gd name="T28" fmla="*/ 128 w 157"/>
                <a:gd name="T29" fmla="*/ 3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7" h="57">
                  <a:moveTo>
                    <a:pt x="128" y="34"/>
                  </a:moveTo>
                  <a:cubicBezTo>
                    <a:pt x="133" y="17"/>
                    <a:pt x="125" y="0"/>
                    <a:pt x="101" y="0"/>
                  </a:cubicBezTo>
                  <a:cubicBezTo>
                    <a:pt x="87" y="0"/>
                    <a:pt x="84" y="19"/>
                    <a:pt x="84" y="19"/>
                  </a:cubicBezTo>
                  <a:cubicBezTo>
                    <a:pt x="84" y="19"/>
                    <a:pt x="80" y="5"/>
                    <a:pt x="65" y="5"/>
                  </a:cubicBezTo>
                  <a:cubicBezTo>
                    <a:pt x="47" y="5"/>
                    <a:pt x="45" y="21"/>
                    <a:pt x="50" y="39"/>
                  </a:cubicBezTo>
                  <a:cubicBezTo>
                    <a:pt x="45" y="18"/>
                    <a:pt x="20" y="15"/>
                    <a:pt x="10" y="26"/>
                  </a:cubicBezTo>
                  <a:cubicBezTo>
                    <a:pt x="0" y="38"/>
                    <a:pt x="10" y="57"/>
                    <a:pt x="16" y="55"/>
                  </a:cubicBezTo>
                  <a:cubicBezTo>
                    <a:pt x="14" y="49"/>
                    <a:pt x="3" y="39"/>
                    <a:pt x="19" y="27"/>
                  </a:cubicBezTo>
                  <a:cubicBezTo>
                    <a:pt x="35" y="17"/>
                    <a:pt x="55" y="47"/>
                    <a:pt x="55" y="47"/>
                  </a:cubicBezTo>
                  <a:cubicBezTo>
                    <a:pt x="55" y="47"/>
                    <a:pt x="47" y="18"/>
                    <a:pt x="64" y="13"/>
                  </a:cubicBezTo>
                  <a:cubicBezTo>
                    <a:pt x="74" y="9"/>
                    <a:pt x="87" y="27"/>
                    <a:pt x="87" y="27"/>
                  </a:cubicBezTo>
                  <a:cubicBezTo>
                    <a:pt x="87" y="27"/>
                    <a:pt x="89" y="6"/>
                    <a:pt x="103" y="5"/>
                  </a:cubicBezTo>
                  <a:cubicBezTo>
                    <a:pt x="128" y="4"/>
                    <a:pt x="126" y="42"/>
                    <a:pt x="126" y="42"/>
                  </a:cubicBezTo>
                  <a:cubicBezTo>
                    <a:pt x="126" y="42"/>
                    <a:pt x="142" y="23"/>
                    <a:pt x="157" y="22"/>
                  </a:cubicBezTo>
                  <a:cubicBezTo>
                    <a:pt x="145" y="18"/>
                    <a:pt x="138" y="23"/>
                    <a:pt x="128" y="3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485"/>
            <p:cNvSpPr>
              <a:spLocks/>
            </p:cNvSpPr>
            <p:nvPr/>
          </p:nvSpPr>
          <p:spPr bwMode="auto">
            <a:xfrm rot="20750629">
              <a:off x="4401465" y="4322999"/>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0" name="Group 39"/>
          <p:cNvGrpSpPr/>
          <p:nvPr/>
        </p:nvGrpSpPr>
        <p:grpSpPr>
          <a:xfrm rot="18988672">
            <a:off x="68557" y="189622"/>
            <a:ext cx="517230" cy="587584"/>
            <a:chOff x="11036616" y="1071278"/>
            <a:chExt cx="1030189" cy="1170315"/>
          </a:xfrm>
        </p:grpSpPr>
        <p:sp>
          <p:nvSpPr>
            <p:cNvPr id="41"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49" name="Freeform 500"/>
          <p:cNvSpPr>
            <a:spLocks/>
          </p:cNvSpPr>
          <p:nvPr/>
        </p:nvSpPr>
        <p:spPr bwMode="auto">
          <a:xfrm>
            <a:off x="3284322" y="4664178"/>
            <a:ext cx="8902911" cy="2193823"/>
          </a:xfrm>
          <a:custGeom>
            <a:avLst/>
            <a:gdLst/>
            <a:ahLst/>
            <a:cxnLst/>
            <a:rect l="l" t="t" r="r" b="b"/>
            <a:pathLst>
              <a:path w="8267700" h="2293105">
                <a:moveTo>
                  <a:pt x="4743185" y="368"/>
                </a:moveTo>
                <a:cubicBezTo>
                  <a:pt x="6928973" y="16536"/>
                  <a:pt x="8267663" y="560431"/>
                  <a:pt x="8267700" y="560446"/>
                </a:cubicBezTo>
                <a:cubicBezTo>
                  <a:pt x="8267700" y="560446"/>
                  <a:pt x="8267700" y="560446"/>
                  <a:pt x="8267700" y="2293105"/>
                </a:cubicBezTo>
                <a:lnTo>
                  <a:pt x="1166883" y="2293105"/>
                </a:lnTo>
                <a:cubicBezTo>
                  <a:pt x="996616" y="2071254"/>
                  <a:pt x="661109" y="1634102"/>
                  <a:pt x="0" y="772704"/>
                </a:cubicBezTo>
                <a:cubicBezTo>
                  <a:pt x="1815239" y="170954"/>
                  <a:pt x="3431694" y="-9332"/>
                  <a:pt x="4743185" y="36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50" name="Group 49"/>
          <p:cNvGrpSpPr/>
          <p:nvPr/>
        </p:nvGrpSpPr>
        <p:grpSpPr>
          <a:xfrm>
            <a:off x="11434163" y="6542"/>
            <a:ext cx="679129" cy="712528"/>
            <a:chOff x="11231706" y="127529"/>
            <a:chExt cx="679129" cy="712528"/>
          </a:xfrm>
        </p:grpSpPr>
        <p:sp>
          <p:nvSpPr>
            <p:cNvPr id="51" name="Freeform 36"/>
            <p:cNvSpPr>
              <a:spLocks/>
            </p:cNvSpPr>
            <p:nvPr/>
          </p:nvSpPr>
          <p:spPr bwMode="auto">
            <a:xfrm rot="20399546">
              <a:off x="11674805" y="635788"/>
              <a:ext cx="133527" cy="204269"/>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37"/>
            <p:cNvSpPr>
              <a:spLocks/>
            </p:cNvSpPr>
            <p:nvPr/>
          </p:nvSpPr>
          <p:spPr bwMode="auto">
            <a:xfrm rot="20399546">
              <a:off x="11231706" y="127529"/>
              <a:ext cx="679129" cy="644642"/>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38"/>
            <p:cNvSpPr>
              <a:spLocks/>
            </p:cNvSpPr>
            <p:nvPr/>
          </p:nvSpPr>
          <p:spPr bwMode="auto">
            <a:xfrm rot="20399546">
              <a:off x="11276592" y="184419"/>
              <a:ext cx="573899" cy="599543"/>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39"/>
            <p:cNvSpPr>
              <a:spLocks/>
            </p:cNvSpPr>
            <p:nvPr/>
          </p:nvSpPr>
          <p:spPr bwMode="auto">
            <a:xfrm rot="20399546">
              <a:off x="11486218" y="306755"/>
              <a:ext cx="188352" cy="380241"/>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40"/>
            <p:cNvSpPr>
              <a:spLocks/>
            </p:cNvSpPr>
            <p:nvPr/>
          </p:nvSpPr>
          <p:spPr bwMode="auto">
            <a:xfrm rot="20399546">
              <a:off x="11632851" y="298738"/>
              <a:ext cx="112304" cy="248483"/>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41"/>
            <p:cNvSpPr>
              <a:spLocks/>
            </p:cNvSpPr>
            <p:nvPr/>
          </p:nvSpPr>
          <p:spPr bwMode="auto">
            <a:xfrm rot="20399546">
              <a:off x="11710444" y="508051"/>
              <a:ext cx="144138" cy="90197"/>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42"/>
            <p:cNvSpPr>
              <a:spLocks/>
            </p:cNvSpPr>
            <p:nvPr/>
          </p:nvSpPr>
          <p:spPr bwMode="auto">
            <a:xfrm rot="20399546">
              <a:off x="11538078" y="665049"/>
              <a:ext cx="157402" cy="52173"/>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43"/>
            <p:cNvSpPr>
              <a:spLocks/>
            </p:cNvSpPr>
            <p:nvPr/>
          </p:nvSpPr>
          <p:spPr bwMode="auto">
            <a:xfrm rot="20399546">
              <a:off x="11385593" y="578185"/>
              <a:ext cx="265285" cy="98155"/>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59" name="Freeform 413"/>
          <p:cNvSpPr>
            <a:spLocks/>
          </p:cNvSpPr>
          <p:nvPr/>
        </p:nvSpPr>
        <p:spPr bwMode="auto">
          <a:xfrm>
            <a:off x="-23365" y="3007512"/>
            <a:ext cx="12188952" cy="3850488"/>
          </a:xfrm>
          <a:custGeom>
            <a:avLst/>
            <a:gdLst>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850488">
                <a:moveTo>
                  <a:pt x="282858" y="953"/>
                </a:moveTo>
                <a:cubicBezTo>
                  <a:pt x="949832" y="12603"/>
                  <a:pt x="1183508" y="-67001"/>
                  <a:pt x="2374306" y="434202"/>
                </a:cubicBezTo>
                <a:cubicBezTo>
                  <a:pt x="3565104" y="935405"/>
                  <a:pt x="5388766" y="2877142"/>
                  <a:pt x="7427648" y="3008169"/>
                </a:cubicBezTo>
                <a:cubicBezTo>
                  <a:pt x="9179895" y="3120776"/>
                  <a:pt x="10439965" y="2790445"/>
                  <a:pt x="12188952" y="2149941"/>
                </a:cubicBezTo>
                <a:lnTo>
                  <a:pt x="12188952" y="3850488"/>
                </a:lnTo>
                <a:lnTo>
                  <a:pt x="0" y="3850488"/>
                </a:lnTo>
                <a:lnTo>
                  <a:pt x="0" y="2369"/>
                </a:lnTo>
                <a:cubicBezTo>
                  <a:pt x="93242" y="-167"/>
                  <a:pt x="187576" y="-711"/>
                  <a:pt x="282858" y="95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414"/>
          <p:cNvSpPr>
            <a:spLocks/>
          </p:cNvSpPr>
          <p:nvPr/>
        </p:nvSpPr>
        <p:spPr bwMode="auto">
          <a:xfrm>
            <a:off x="-23365" y="3324746"/>
            <a:ext cx="12188952" cy="3383191"/>
          </a:xfrm>
          <a:custGeom>
            <a:avLst/>
            <a:gdLst/>
            <a:ahLst/>
            <a:cxnLst/>
            <a:rect l="l" t="t" r="r" b="b"/>
            <a:pathLst>
              <a:path w="12226444" h="3383191">
                <a:moveTo>
                  <a:pt x="0" y="0"/>
                </a:moveTo>
                <a:cubicBezTo>
                  <a:pt x="4849618" y="341726"/>
                  <a:pt x="5060396" y="5340190"/>
                  <a:pt x="12226444" y="1871560"/>
                </a:cubicBezTo>
                <a:lnTo>
                  <a:pt x="12226444" y="2023822"/>
                </a:lnTo>
                <a:cubicBezTo>
                  <a:pt x="8197021" y="4374285"/>
                  <a:pt x="5724658" y="3266285"/>
                  <a:pt x="3368145" y="1776645"/>
                </a:cubicBezTo>
                <a:cubicBezTo>
                  <a:pt x="1574961" y="643106"/>
                  <a:pt x="605914" y="543871"/>
                  <a:pt x="0" y="477574"/>
                </a:cubicBezTo>
                <a:close/>
              </a:path>
            </a:pathLst>
          </a:custGeom>
          <a:solidFill>
            <a:schemeClr val="tx1">
              <a:lumMod val="75000"/>
              <a:lumOff val="25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61" name="Group 5"/>
          <p:cNvGrpSpPr>
            <a:grpSpLocks noChangeAspect="1"/>
          </p:cNvGrpSpPr>
          <p:nvPr/>
        </p:nvGrpSpPr>
        <p:grpSpPr bwMode="auto">
          <a:xfrm>
            <a:off x="-1519" y="854145"/>
            <a:ext cx="1881474" cy="2341763"/>
            <a:chOff x="3000" y="1116"/>
            <a:chExt cx="1680" cy="2091"/>
          </a:xfrm>
        </p:grpSpPr>
        <p:sp>
          <p:nvSpPr>
            <p:cNvPr id="62" name="Freeform 6"/>
            <p:cNvSpPr>
              <a:spLocks/>
            </p:cNvSpPr>
            <p:nvPr/>
          </p:nvSpPr>
          <p:spPr bwMode="auto">
            <a:xfrm>
              <a:off x="3019" y="2576"/>
              <a:ext cx="85" cy="93"/>
            </a:xfrm>
            <a:custGeom>
              <a:avLst/>
              <a:gdLst>
                <a:gd name="T0" fmla="*/ 0 w 36"/>
                <a:gd name="T1" fmla="*/ 32 h 39"/>
                <a:gd name="T2" fmla="*/ 2 w 36"/>
                <a:gd name="T3" fmla="*/ 39 h 39"/>
                <a:gd name="T4" fmla="*/ 26 w 36"/>
                <a:gd name="T5" fmla="*/ 0 h 39"/>
                <a:gd name="T6" fmla="*/ 0 w 36"/>
                <a:gd name="T7" fmla="*/ 32 h 39"/>
              </a:gdLst>
              <a:ahLst/>
              <a:cxnLst>
                <a:cxn ang="0">
                  <a:pos x="T0" y="T1"/>
                </a:cxn>
                <a:cxn ang="0">
                  <a:pos x="T2" y="T3"/>
                </a:cxn>
                <a:cxn ang="0">
                  <a:pos x="T4" y="T5"/>
                </a:cxn>
                <a:cxn ang="0">
                  <a:pos x="T6" y="T7"/>
                </a:cxn>
              </a:cxnLst>
              <a:rect l="0" t="0" r="r" b="b"/>
              <a:pathLst>
                <a:path w="36" h="39">
                  <a:moveTo>
                    <a:pt x="0" y="32"/>
                  </a:moveTo>
                  <a:cubicBezTo>
                    <a:pt x="0" y="32"/>
                    <a:pt x="0" y="36"/>
                    <a:pt x="2" y="39"/>
                  </a:cubicBezTo>
                  <a:cubicBezTo>
                    <a:pt x="33" y="25"/>
                    <a:pt x="36" y="20"/>
                    <a:pt x="26" y="0"/>
                  </a:cubicBezTo>
                  <a:cubicBezTo>
                    <a:pt x="32" y="29"/>
                    <a:pt x="0" y="32"/>
                    <a:pt x="0"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7"/>
            <p:cNvSpPr>
              <a:spLocks/>
            </p:cNvSpPr>
            <p:nvPr/>
          </p:nvSpPr>
          <p:spPr bwMode="auto">
            <a:xfrm>
              <a:off x="3057" y="2617"/>
              <a:ext cx="116" cy="73"/>
            </a:xfrm>
            <a:custGeom>
              <a:avLst/>
              <a:gdLst>
                <a:gd name="T0" fmla="*/ 37 w 49"/>
                <a:gd name="T1" fmla="*/ 17 h 31"/>
                <a:gd name="T2" fmla="*/ 13 w 49"/>
                <a:gd name="T3" fmla="*/ 23 h 31"/>
                <a:gd name="T4" fmla="*/ 5 w 49"/>
                <a:gd name="T5" fmla="*/ 13 h 31"/>
                <a:gd name="T6" fmla="*/ 0 w 49"/>
                <a:gd name="T7" fmla="*/ 20 h 31"/>
                <a:gd name="T8" fmla="*/ 14 w 49"/>
                <a:gd name="T9" fmla="*/ 31 h 31"/>
                <a:gd name="T10" fmla="*/ 43 w 49"/>
                <a:gd name="T11" fmla="*/ 20 h 31"/>
                <a:gd name="T12" fmla="*/ 49 w 49"/>
                <a:gd name="T13" fmla="*/ 0 h 31"/>
                <a:gd name="T14" fmla="*/ 37 w 49"/>
                <a:gd name="T15" fmla="*/ 17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31">
                  <a:moveTo>
                    <a:pt x="37" y="17"/>
                  </a:moveTo>
                  <a:cubicBezTo>
                    <a:pt x="34" y="18"/>
                    <a:pt x="21" y="23"/>
                    <a:pt x="13" y="23"/>
                  </a:cubicBezTo>
                  <a:cubicBezTo>
                    <a:pt x="6" y="22"/>
                    <a:pt x="5" y="13"/>
                    <a:pt x="5" y="13"/>
                  </a:cubicBezTo>
                  <a:cubicBezTo>
                    <a:pt x="0" y="20"/>
                    <a:pt x="0" y="20"/>
                    <a:pt x="0" y="20"/>
                  </a:cubicBezTo>
                  <a:cubicBezTo>
                    <a:pt x="0" y="20"/>
                    <a:pt x="5" y="31"/>
                    <a:pt x="14" y="31"/>
                  </a:cubicBezTo>
                  <a:cubicBezTo>
                    <a:pt x="24" y="31"/>
                    <a:pt x="37" y="27"/>
                    <a:pt x="43" y="20"/>
                  </a:cubicBezTo>
                  <a:cubicBezTo>
                    <a:pt x="49" y="14"/>
                    <a:pt x="49" y="0"/>
                    <a:pt x="49" y="0"/>
                  </a:cubicBezTo>
                  <a:cubicBezTo>
                    <a:pt x="49" y="0"/>
                    <a:pt x="39" y="16"/>
                    <a:pt x="3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8"/>
            <p:cNvSpPr>
              <a:spLocks/>
            </p:cNvSpPr>
            <p:nvPr/>
          </p:nvSpPr>
          <p:spPr bwMode="auto">
            <a:xfrm>
              <a:off x="3133" y="2676"/>
              <a:ext cx="71" cy="23"/>
            </a:xfrm>
            <a:custGeom>
              <a:avLst/>
              <a:gdLst>
                <a:gd name="T0" fmla="*/ 13 w 30"/>
                <a:gd name="T1" fmla="*/ 5 h 10"/>
                <a:gd name="T2" fmla="*/ 6 w 30"/>
                <a:gd name="T3" fmla="*/ 0 h 10"/>
                <a:gd name="T4" fmla="*/ 0 w 30"/>
                <a:gd name="T5" fmla="*/ 1 h 10"/>
                <a:gd name="T6" fmla="*/ 13 w 30"/>
                <a:gd name="T7" fmla="*/ 10 h 10"/>
                <a:gd name="T8" fmla="*/ 30 w 30"/>
                <a:gd name="T9" fmla="*/ 1 h 10"/>
                <a:gd name="T10" fmla="*/ 13 w 30"/>
                <a:gd name="T11" fmla="*/ 5 h 10"/>
              </a:gdLst>
              <a:ahLst/>
              <a:cxnLst>
                <a:cxn ang="0">
                  <a:pos x="T0" y="T1"/>
                </a:cxn>
                <a:cxn ang="0">
                  <a:pos x="T2" y="T3"/>
                </a:cxn>
                <a:cxn ang="0">
                  <a:pos x="T4" y="T5"/>
                </a:cxn>
                <a:cxn ang="0">
                  <a:pos x="T6" y="T7"/>
                </a:cxn>
                <a:cxn ang="0">
                  <a:pos x="T8" y="T9"/>
                </a:cxn>
                <a:cxn ang="0">
                  <a:pos x="T10" y="T11"/>
                </a:cxn>
              </a:cxnLst>
              <a:rect l="0" t="0" r="r" b="b"/>
              <a:pathLst>
                <a:path w="30" h="10">
                  <a:moveTo>
                    <a:pt x="13" y="5"/>
                  </a:moveTo>
                  <a:cubicBezTo>
                    <a:pt x="9" y="4"/>
                    <a:pt x="6" y="0"/>
                    <a:pt x="6" y="0"/>
                  </a:cubicBezTo>
                  <a:cubicBezTo>
                    <a:pt x="0" y="1"/>
                    <a:pt x="0" y="1"/>
                    <a:pt x="0" y="1"/>
                  </a:cubicBezTo>
                  <a:cubicBezTo>
                    <a:pt x="0" y="1"/>
                    <a:pt x="6" y="10"/>
                    <a:pt x="13" y="10"/>
                  </a:cubicBezTo>
                  <a:cubicBezTo>
                    <a:pt x="20" y="10"/>
                    <a:pt x="27" y="7"/>
                    <a:pt x="30" y="1"/>
                  </a:cubicBezTo>
                  <a:cubicBezTo>
                    <a:pt x="25" y="4"/>
                    <a:pt x="18" y="6"/>
                    <a:pt x="13" y="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9"/>
            <p:cNvSpPr>
              <a:spLocks/>
            </p:cNvSpPr>
            <p:nvPr/>
          </p:nvSpPr>
          <p:spPr bwMode="auto">
            <a:xfrm>
              <a:off x="3003" y="2742"/>
              <a:ext cx="234" cy="198"/>
            </a:xfrm>
            <a:custGeom>
              <a:avLst/>
              <a:gdLst>
                <a:gd name="T0" fmla="*/ 11 w 99"/>
                <a:gd name="T1" fmla="*/ 9 h 84"/>
                <a:gd name="T2" fmla="*/ 19 w 99"/>
                <a:gd name="T3" fmla="*/ 30 h 84"/>
                <a:gd name="T4" fmla="*/ 51 w 99"/>
                <a:gd name="T5" fmla="*/ 29 h 84"/>
                <a:gd name="T6" fmla="*/ 54 w 99"/>
                <a:gd name="T7" fmla="*/ 54 h 84"/>
                <a:gd name="T8" fmla="*/ 75 w 99"/>
                <a:gd name="T9" fmla="*/ 51 h 84"/>
                <a:gd name="T10" fmla="*/ 76 w 99"/>
                <a:gd name="T11" fmla="*/ 69 h 84"/>
                <a:gd name="T12" fmla="*/ 90 w 99"/>
                <a:gd name="T13" fmla="*/ 73 h 84"/>
                <a:gd name="T14" fmla="*/ 88 w 99"/>
                <a:gd name="T15" fmla="*/ 82 h 84"/>
                <a:gd name="T16" fmla="*/ 89 w 99"/>
                <a:gd name="T17" fmla="*/ 84 h 84"/>
                <a:gd name="T18" fmla="*/ 93 w 99"/>
                <a:gd name="T19" fmla="*/ 72 h 84"/>
                <a:gd name="T20" fmla="*/ 80 w 99"/>
                <a:gd name="T21" fmla="*/ 66 h 84"/>
                <a:gd name="T22" fmla="*/ 78 w 99"/>
                <a:gd name="T23" fmla="*/ 48 h 84"/>
                <a:gd name="T24" fmla="*/ 60 w 99"/>
                <a:gd name="T25" fmla="*/ 45 h 84"/>
                <a:gd name="T26" fmla="*/ 52 w 99"/>
                <a:gd name="T27" fmla="*/ 23 h 84"/>
                <a:gd name="T28" fmla="*/ 22 w 99"/>
                <a:gd name="T29" fmla="*/ 24 h 84"/>
                <a:gd name="T30" fmla="*/ 12 w 99"/>
                <a:gd name="T31" fmla="*/ 3 h 84"/>
                <a:gd name="T32" fmla="*/ 0 w 99"/>
                <a:gd name="T33" fmla="*/ 4 h 84"/>
                <a:gd name="T34" fmla="*/ 0 w 99"/>
                <a:gd name="T35" fmla="*/ 11 h 84"/>
                <a:gd name="T36" fmla="*/ 11 w 99"/>
                <a:gd name="T37" fmla="*/ 9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9" h="84">
                  <a:moveTo>
                    <a:pt x="11" y="9"/>
                  </a:moveTo>
                  <a:cubicBezTo>
                    <a:pt x="24" y="16"/>
                    <a:pt x="19" y="30"/>
                    <a:pt x="19" y="30"/>
                  </a:cubicBezTo>
                  <a:cubicBezTo>
                    <a:pt x="19" y="30"/>
                    <a:pt x="40" y="22"/>
                    <a:pt x="51" y="29"/>
                  </a:cubicBezTo>
                  <a:cubicBezTo>
                    <a:pt x="61" y="35"/>
                    <a:pt x="54" y="54"/>
                    <a:pt x="54" y="54"/>
                  </a:cubicBezTo>
                  <a:cubicBezTo>
                    <a:pt x="54" y="54"/>
                    <a:pt x="68" y="44"/>
                    <a:pt x="75" y="51"/>
                  </a:cubicBezTo>
                  <a:cubicBezTo>
                    <a:pt x="81" y="58"/>
                    <a:pt x="76" y="69"/>
                    <a:pt x="76" y="69"/>
                  </a:cubicBezTo>
                  <a:cubicBezTo>
                    <a:pt x="76" y="69"/>
                    <a:pt x="86" y="69"/>
                    <a:pt x="90" y="73"/>
                  </a:cubicBezTo>
                  <a:cubicBezTo>
                    <a:pt x="93" y="78"/>
                    <a:pt x="88" y="82"/>
                    <a:pt x="88" y="82"/>
                  </a:cubicBezTo>
                  <a:cubicBezTo>
                    <a:pt x="89" y="84"/>
                    <a:pt x="89" y="84"/>
                    <a:pt x="89" y="84"/>
                  </a:cubicBezTo>
                  <a:cubicBezTo>
                    <a:pt x="89" y="84"/>
                    <a:pt x="99" y="80"/>
                    <a:pt x="93" y="72"/>
                  </a:cubicBezTo>
                  <a:cubicBezTo>
                    <a:pt x="88" y="65"/>
                    <a:pt x="80" y="66"/>
                    <a:pt x="80" y="66"/>
                  </a:cubicBezTo>
                  <a:cubicBezTo>
                    <a:pt x="80" y="66"/>
                    <a:pt x="87" y="55"/>
                    <a:pt x="78" y="48"/>
                  </a:cubicBezTo>
                  <a:cubicBezTo>
                    <a:pt x="68" y="40"/>
                    <a:pt x="60" y="45"/>
                    <a:pt x="60" y="45"/>
                  </a:cubicBezTo>
                  <a:cubicBezTo>
                    <a:pt x="60" y="45"/>
                    <a:pt x="62" y="32"/>
                    <a:pt x="52" y="23"/>
                  </a:cubicBezTo>
                  <a:cubicBezTo>
                    <a:pt x="41" y="13"/>
                    <a:pt x="22" y="24"/>
                    <a:pt x="22" y="24"/>
                  </a:cubicBezTo>
                  <a:cubicBezTo>
                    <a:pt x="22" y="24"/>
                    <a:pt x="26" y="11"/>
                    <a:pt x="12" y="3"/>
                  </a:cubicBezTo>
                  <a:cubicBezTo>
                    <a:pt x="7" y="0"/>
                    <a:pt x="4" y="1"/>
                    <a:pt x="0" y="4"/>
                  </a:cubicBezTo>
                  <a:cubicBezTo>
                    <a:pt x="0" y="11"/>
                    <a:pt x="0" y="11"/>
                    <a:pt x="0" y="11"/>
                  </a:cubicBezTo>
                  <a:cubicBezTo>
                    <a:pt x="4" y="8"/>
                    <a:pt x="7" y="7"/>
                    <a:pt x="11" y="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0"/>
            <p:cNvSpPr>
              <a:spLocks/>
            </p:cNvSpPr>
            <p:nvPr/>
          </p:nvSpPr>
          <p:spPr bwMode="auto">
            <a:xfrm>
              <a:off x="4590" y="2068"/>
              <a:ext cx="90" cy="22"/>
            </a:xfrm>
            <a:custGeom>
              <a:avLst/>
              <a:gdLst>
                <a:gd name="T0" fmla="*/ 38 w 38"/>
                <a:gd name="T1" fmla="*/ 6 h 9"/>
                <a:gd name="T2" fmla="*/ 10 w 38"/>
                <a:gd name="T3" fmla="*/ 0 h 9"/>
                <a:gd name="T4" fmla="*/ 1 w 38"/>
                <a:gd name="T5" fmla="*/ 0 h 9"/>
                <a:gd name="T6" fmla="*/ 0 w 38"/>
                <a:gd name="T7" fmla="*/ 9 h 9"/>
                <a:gd name="T8" fmla="*/ 38 w 38"/>
                <a:gd name="T9" fmla="*/ 6 h 9"/>
              </a:gdLst>
              <a:ahLst/>
              <a:cxnLst>
                <a:cxn ang="0">
                  <a:pos x="T0" y="T1"/>
                </a:cxn>
                <a:cxn ang="0">
                  <a:pos x="T2" y="T3"/>
                </a:cxn>
                <a:cxn ang="0">
                  <a:pos x="T4" y="T5"/>
                </a:cxn>
                <a:cxn ang="0">
                  <a:pos x="T6" y="T7"/>
                </a:cxn>
                <a:cxn ang="0">
                  <a:pos x="T8" y="T9"/>
                </a:cxn>
              </a:cxnLst>
              <a:rect l="0" t="0" r="r" b="b"/>
              <a:pathLst>
                <a:path w="38" h="9">
                  <a:moveTo>
                    <a:pt x="38" y="6"/>
                  </a:moveTo>
                  <a:cubicBezTo>
                    <a:pt x="38" y="6"/>
                    <a:pt x="23" y="0"/>
                    <a:pt x="10" y="0"/>
                  </a:cubicBezTo>
                  <a:cubicBezTo>
                    <a:pt x="9" y="0"/>
                    <a:pt x="6" y="0"/>
                    <a:pt x="1" y="0"/>
                  </a:cubicBezTo>
                  <a:cubicBezTo>
                    <a:pt x="0" y="9"/>
                    <a:pt x="0" y="9"/>
                    <a:pt x="0" y="9"/>
                  </a:cubicBezTo>
                  <a:cubicBezTo>
                    <a:pt x="20" y="7"/>
                    <a:pt x="38" y="6"/>
                    <a:pt x="38" y="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1"/>
            <p:cNvSpPr>
              <a:spLocks/>
            </p:cNvSpPr>
            <p:nvPr/>
          </p:nvSpPr>
          <p:spPr bwMode="auto">
            <a:xfrm>
              <a:off x="3000" y="1631"/>
              <a:ext cx="1600" cy="1531"/>
            </a:xfrm>
            <a:custGeom>
              <a:avLst/>
              <a:gdLst>
                <a:gd name="T0" fmla="*/ 669 w 677"/>
                <a:gd name="T1" fmla="*/ 175 h 648"/>
                <a:gd name="T2" fmla="*/ 485 w 677"/>
                <a:gd name="T3" fmla="*/ 89 h 648"/>
                <a:gd name="T4" fmla="*/ 381 w 677"/>
                <a:gd name="T5" fmla="*/ 36 h 648"/>
                <a:gd name="T6" fmla="*/ 307 w 677"/>
                <a:gd name="T7" fmla="*/ 0 h 648"/>
                <a:gd name="T8" fmla="*/ 207 w 677"/>
                <a:gd name="T9" fmla="*/ 44 h 648"/>
                <a:gd name="T10" fmla="*/ 195 w 677"/>
                <a:gd name="T11" fmla="*/ 49 h 648"/>
                <a:gd name="T12" fmla="*/ 195 w 677"/>
                <a:gd name="T13" fmla="*/ 51 h 648"/>
                <a:gd name="T14" fmla="*/ 100 w 677"/>
                <a:gd name="T15" fmla="*/ 94 h 648"/>
                <a:gd name="T16" fmla="*/ 0 w 677"/>
                <a:gd name="T17" fmla="*/ 140 h 648"/>
                <a:gd name="T18" fmla="*/ 0 w 677"/>
                <a:gd name="T19" fmla="*/ 642 h 648"/>
                <a:gd name="T20" fmla="*/ 82 w 677"/>
                <a:gd name="T21" fmla="*/ 640 h 648"/>
                <a:gd name="T22" fmla="*/ 201 w 677"/>
                <a:gd name="T23" fmla="*/ 644 h 648"/>
                <a:gd name="T24" fmla="*/ 236 w 677"/>
                <a:gd name="T25" fmla="*/ 644 h 648"/>
                <a:gd name="T26" fmla="*/ 407 w 677"/>
                <a:gd name="T27" fmla="*/ 644 h 648"/>
                <a:gd name="T28" fmla="*/ 455 w 677"/>
                <a:gd name="T29" fmla="*/ 648 h 648"/>
                <a:gd name="T30" fmla="*/ 548 w 677"/>
                <a:gd name="T31" fmla="*/ 638 h 648"/>
                <a:gd name="T32" fmla="*/ 632 w 677"/>
                <a:gd name="T33" fmla="*/ 643 h 648"/>
                <a:gd name="T34" fmla="*/ 677 w 677"/>
                <a:gd name="T35" fmla="*/ 178 h 648"/>
                <a:gd name="T36" fmla="*/ 669 w 677"/>
                <a:gd name="T37" fmla="*/ 175 h 648"/>
                <a:gd name="T38" fmla="*/ 669 w 677"/>
                <a:gd name="T39" fmla="*/ 175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7" h="648">
                  <a:moveTo>
                    <a:pt x="669" y="175"/>
                  </a:moveTo>
                  <a:cubicBezTo>
                    <a:pt x="485" y="89"/>
                    <a:pt x="485" y="89"/>
                    <a:pt x="485" y="89"/>
                  </a:cubicBezTo>
                  <a:cubicBezTo>
                    <a:pt x="381" y="36"/>
                    <a:pt x="381" y="36"/>
                    <a:pt x="381" y="36"/>
                  </a:cubicBezTo>
                  <a:cubicBezTo>
                    <a:pt x="307" y="0"/>
                    <a:pt x="307" y="0"/>
                    <a:pt x="307" y="0"/>
                  </a:cubicBezTo>
                  <a:cubicBezTo>
                    <a:pt x="207" y="44"/>
                    <a:pt x="207" y="44"/>
                    <a:pt x="207" y="44"/>
                  </a:cubicBezTo>
                  <a:cubicBezTo>
                    <a:pt x="195" y="49"/>
                    <a:pt x="195" y="49"/>
                    <a:pt x="195" y="49"/>
                  </a:cubicBezTo>
                  <a:cubicBezTo>
                    <a:pt x="195" y="51"/>
                    <a:pt x="195" y="51"/>
                    <a:pt x="195" y="51"/>
                  </a:cubicBezTo>
                  <a:cubicBezTo>
                    <a:pt x="100" y="94"/>
                    <a:pt x="100" y="94"/>
                    <a:pt x="100" y="94"/>
                  </a:cubicBezTo>
                  <a:cubicBezTo>
                    <a:pt x="52" y="115"/>
                    <a:pt x="21" y="130"/>
                    <a:pt x="0" y="140"/>
                  </a:cubicBezTo>
                  <a:cubicBezTo>
                    <a:pt x="0" y="642"/>
                    <a:pt x="0" y="642"/>
                    <a:pt x="0" y="642"/>
                  </a:cubicBezTo>
                  <a:cubicBezTo>
                    <a:pt x="82" y="640"/>
                    <a:pt x="82" y="640"/>
                    <a:pt x="82" y="640"/>
                  </a:cubicBezTo>
                  <a:cubicBezTo>
                    <a:pt x="201" y="644"/>
                    <a:pt x="201" y="644"/>
                    <a:pt x="201" y="644"/>
                  </a:cubicBezTo>
                  <a:cubicBezTo>
                    <a:pt x="236" y="644"/>
                    <a:pt x="236" y="644"/>
                    <a:pt x="236" y="644"/>
                  </a:cubicBezTo>
                  <a:cubicBezTo>
                    <a:pt x="236" y="644"/>
                    <a:pt x="318" y="644"/>
                    <a:pt x="407" y="644"/>
                  </a:cubicBezTo>
                  <a:cubicBezTo>
                    <a:pt x="419" y="644"/>
                    <a:pt x="443" y="648"/>
                    <a:pt x="455" y="648"/>
                  </a:cubicBezTo>
                  <a:cubicBezTo>
                    <a:pt x="489" y="648"/>
                    <a:pt x="519" y="638"/>
                    <a:pt x="548" y="638"/>
                  </a:cubicBezTo>
                  <a:cubicBezTo>
                    <a:pt x="603" y="638"/>
                    <a:pt x="632" y="643"/>
                    <a:pt x="632" y="643"/>
                  </a:cubicBezTo>
                  <a:cubicBezTo>
                    <a:pt x="677" y="178"/>
                    <a:pt x="677" y="178"/>
                    <a:pt x="677" y="178"/>
                  </a:cubicBezTo>
                  <a:cubicBezTo>
                    <a:pt x="669" y="175"/>
                    <a:pt x="669" y="175"/>
                    <a:pt x="669" y="175"/>
                  </a:cubicBezTo>
                  <a:cubicBezTo>
                    <a:pt x="669" y="175"/>
                    <a:pt x="669" y="175"/>
                    <a:pt x="669" y="175"/>
                  </a:cubicBez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
            <p:cNvSpPr>
              <a:spLocks/>
            </p:cNvSpPr>
            <p:nvPr/>
          </p:nvSpPr>
          <p:spPr bwMode="auto">
            <a:xfrm>
              <a:off x="3433" y="1740"/>
              <a:ext cx="560" cy="17"/>
            </a:xfrm>
            <a:custGeom>
              <a:avLst/>
              <a:gdLst>
                <a:gd name="T0" fmla="*/ 237 w 237"/>
                <a:gd name="T1" fmla="*/ 7 h 7"/>
                <a:gd name="T2" fmla="*/ 229 w 237"/>
                <a:gd name="T3" fmla="*/ 3 h 7"/>
                <a:gd name="T4" fmla="*/ 129 w 237"/>
                <a:gd name="T5" fmla="*/ 1 h 7"/>
                <a:gd name="T6" fmla="*/ 13 w 237"/>
                <a:gd name="T7" fmla="*/ 0 h 7"/>
                <a:gd name="T8" fmla="*/ 12 w 237"/>
                <a:gd name="T9" fmla="*/ 0 h 7"/>
                <a:gd name="T10" fmla="*/ 12 w 237"/>
                <a:gd name="T11" fmla="*/ 2 h 7"/>
                <a:gd name="T12" fmla="*/ 0 w 237"/>
                <a:gd name="T13" fmla="*/ 6 h 7"/>
                <a:gd name="T14" fmla="*/ 26 w 237"/>
                <a:gd name="T15" fmla="*/ 6 h 7"/>
                <a:gd name="T16" fmla="*/ 237 w 237"/>
                <a:gd name="T17"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7" h="7">
                  <a:moveTo>
                    <a:pt x="237" y="7"/>
                  </a:moveTo>
                  <a:cubicBezTo>
                    <a:pt x="229" y="3"/>
                    <a:pt x="229" y="3"/>
                    <a:pt x="229" y="3"/>
                  </a:cubicBezTo>
                  <a:cubicBezTo>
                    <a:pt x="193" y="3"/>
                    <a:pt x="153" y="2"/>
                    <a:pt x="129" y="1"/>
                  </a:cubicBezTo>
                  <a:cubicBezTo>
                    <a:pt x="110" y="0"/>
                    <a:pt x="61" y="0"/>
                    <a:pt x="13" y="0"/>
                  </a:cubicBezTo>
                  <a:cubicBezTo>
                    <a:pt x="12" y="0"/>
                    <a:pt x="12" y="0"/>
                    <a:pt x="12" y="0"/>
                  </a:cubicBezTo>
                  <a:cubicBezTo>
                    <a:pt x="12" y="2"/>
                    <a:pt x="12" y="2"/>
                    <a:pt x="12" y="2"/>
                  </a:cubicBezTo>
                  <a:cubicBezTo>
                    <a:pt x="0" y="6"/>
                    <a:pt x="0" y="6"/>
                    <a:pt x="0" y="6"/>
                  </a:cubicBezTo>
                  <a:cubicBezTo>
                    <a:pt x="12" y="6"/>
                    <a:pt x="19" y="6"/>
                    <a:pt x="26" y="6"/>
                  </a:cubicBezTo>
                  <a:cubicBezTo>
                    <a:pt x="55" y="6"/>
                    <a:pt x="191" y="6"/>
                    <a:pt x="237" y="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3"/>
            <p:cNvSpPr>
              <a:spLocks noEditPoints="1"/>
            </p:cNvSpPr>
            <p:nvPr/>
          </p:nvSpPr>
          <p:spPr bwMode="auto">
            <a:xfrm>
              <a:off x="3000" y="1757"/>
              <a:ext cx="1640" cy="1450"/>
            </a:xfrm>
            <a:custGeom>
              <a:avLst/>
              <a:gdLst>
                <a:gd name="T0" fmla="*/ 665 w 694"/>
                <a:gd name="T1" fmla="*/ 228 h 614"/>
                <a:gd name="T2" fmla="*/ 573 w 694"/>
                <a:gd name="T3" fmla="*/ 184 h 614"/>
                <a:gd name="T4" fmla="*/ 575 w 694"/>
                <a:gd name="T5" fmla="*/ 119 h 614"/>
                <a:gd name="T6" fmla="*/ 616 w 694"/>
                <a:gd name="T7" fmla="*/ 95 h 614"/>
                <a:gd name="T8" fmla="*/ 506 w 694"/>
                <a:gd name="T9" fmla="*/ 44 h 614"/>
                <a:gd name="T10" fmla="*/ 289 w 694"/>
                <a:gd name="T11" fmla="*/ 40 h 614"/>
                <a:gd name="T12" fmla="*/ 296 w 694"/>
                <a:gd name="T13" fmla="*/ 46 h 614"/>
                <a:gd name="T14" fmla="*/ 182 w 694"/>
                <a:gd name="T15" fmla="*/ 89 h 614"/>
                <a:gd name="T16" fmla="*/ 0 w 694"/>
                <a:gd name="T17" fmla="*/ 96 h 614"/>
                <a:gd name="T18" fmla="*/ 336 w 694"/>
                <a:gd name="T19" fmla="*/ 97 h 614"/>
                <a:gd name="T20" fmla="*/ 28 w 694"/>
                <a:gd name="T21" fmla="*/ 121 h 614"/>
                <a:gd name="T22" fmla="*/ 0 w 694"/>
                <a:gd name="T23" fmla="*/ 183 h 614"/>
                <a:gd name="T24" fmla="*/ 29 w 694"/>
                <a:gd name="T25" fmla="*/ 235 h 614"/>
                <a:gd name="T26" fmla="*/ 30 w 694"/>
                <a:gd name="T27" fmla="*/ 300 h 614"/>
                <a:gd name="T28" fmla="*/ 471 w 694"/>
                <a:gd name="T29" fmla="*/ 300 h 614"/>
                <a:gd name="T30" fmla="*/ 107 w 694"/>
                <a:gd name="T31" fmla="*/ 376 h 614"/>
                <a:gd name="T32" fmla="*/ 29 w 694"/>
                <a:gd name="T33" fmla="*/ 424 h 614"/>
                <a:gd name="T34" fmla="*/ 0 w 694"/>
                <a:gd name="T35" fmla="*/ 472 h 614"/>
                <a:gd name="T36" fmla="*/ 134 w 694"/>
                <a:gd name="T37" fmla="*/ 516 h 614"/>
                <a:gd name="T38" fmla="*/ 192 w 694"/>
                <a:gd name="T39" fmla="*/ 587 h 614"/>
                <a:gd name="T40" fmla="*/ 421 w 694"/>
                <a:gd name="T41" fmla="*/ 603 h 614"/>
                <a:gd name="T42" fmla="*/ 298 w 694"/>
                <a:gd name="T43" fmla="*/ 190 h 614"/>
                <a:gd name="T44" fmla="*/ 198 w 694"/>
                <a:gd name="T45" fmla="*/ 188 h 614"/>
                <a:gd name="T46" fmla="*/ 273 w 694"/>
                <a:gd name="T47" fmla="*/ 278 h 614"/>
                <a:gd name="T48" fmla="*/ 358 w 694"/>
                <a:gd name="T49" fmla="*/ 234 h 614"/>
                <a:gd name="T50" fmla="*/ 358 w 694"/>
                <a:gd name="T51" fmla="*/ 191 h 614"/>
                <a:gd name="T52" fmla="*/ 196 w 694"/>
                <a:gd name="T53" fmla="*/ 140 h 614"/>
                <a:gd name="T54" fmla="*/ 332 w 694"/>
                <a:gd name="T55" fmla="*/ 140 h 614"/>
                <a:gd name="T56" fmla="*/ 399 w 694"/>
                <a:gd name="T57" fmla="*/ 185 h 614"/>
                <a:gd name="T58" fmla="*/ 110 w 694"/>
                <a:gd name="T59" fmla="*/ 416 h 614"/>
                <a:gd name="T60" fmla="*/ 191 w 694"/>
                <a:gd name="T61" fmla="*/ 511 h 614"/>
                <a:gd name="T62" fmla="*/ 192 w 694"/>
                <a:gd name="T63" fmla="*/ 560 h 614"/>
                <a:gd name="T64" fmla="*/ 311 w 694"/>
                <a:gd name="T65" fmla="*/ 417 h 614"/>
                <a:gd name="T66" fmla="*/ 399 w 694"/>
                <a:gd name="T67" fmla="*/ 373 h 614"/>
                <a:gd name="T68" fmla="*/ 203 w 694"/>
                <a:gd name="T69" fmla="*/ 467 h 614"/>
                <a:gd name="T70" fmla="*/ 311 w 694"/>
                <a:gd name="T71" fmla="*/ 511 h 614"/>
                <a:gd name="T72" fmla="*/ 401 w 694"/>
                <a:gd name="T73" fmla="*/ 561 h 614"/>
                <a:gd name="T74" fmla="*/ 298 w 694"/>
                <a:gd name="T75" fmla="*/ 567 h 614"/>
                <a:gd name="T76" fmla="*/ 488 w 694"/>
                <a:gd name="T77" fmla="*/ 424 h 614"/>
                <a:gd name="T78" fmla="*/ 414 w 694"/>
                <a:gd name="T79" fmla="*/ 423 h 614"/>
                <a:gd name="T80" fmla="*/ 637 w 694"/>
                <a:gd name="T81" fmla="*/ 511 h 614"/>
                <a:gd name="T82" fmla="*/ 633 w 694"/>
                <a:gd name="T83" fmla="*/ 566 h 614"/>
                <a:gd name="T84" fmla="*/ 551 w 694"/>
                <a:gd name="T85" fmla="*/ 567 h 614"/>
                <a:gd name="T86" fmla="*/ 429 w 694"/>
                <a:gd name="T87" fmla="*/ 518 h 614"/>
                <a:gd name="T88" fmla="*/ 415 w 694"/>
                <a:gd name="T89" fmla="*/ 474 h 614"/>
                <a:gd name="T90" fmla="*/ 489 w 694"/>
                <a:gd name="T91" fmla="*/ 424 h 614"/>
                <a:gd name="T92" fmla="*/ 656 w 694"/>
                <a:gd name="T93" fmla="*/ 321 h 614"/>
                <a:gd name="T94" fmla="*/ 651 w 694"/>
                <a:gd name="T95" fmla="*/ 377 h 614"/>
                <a:gd name="T96" fmla="*/ 413 w 694"/>
                <a:gd name="T97" fmla="*/ 379 h 614"/>
                <a:gd name="T98" fmla="*/ 651 w 694"/>
                <a:gd name="T99" fmla="*/ 376 h 614"/>
                <a:gd name="T100" fmla="*/ 582 w 694"/>
                <a:gd name="T101" fmla="*/ 371 h 614"/>
                <a:gd name="T102" fmla="*/ 182 w 694"/>
                <a:gd name="T103" fmla="*/ 371 h 614"/>
                <a:gd name="T104" fmla="*/ 636 w 694"/>
                <a:gd name="T105" fmla="*/ 330 h 614"/>
                <a:gd name="T106" fmla="*/ 569 w 694"/>
                <a:gd name="T107" fmla="*/ 298 h 614"/>
                <a:gd name="T108" fmla="*/ 661 w 694"/>
                <a:gd name="T109" fmla="*/ 276 h 614"/>
                <a:gd name="T110" fmla="*/ 664 w 694"/>
                <a:gd name="T111" fmla="*/ 236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94" h="614">
                  <a:moveTo>
                    <a:pt x="669" y="180"/>
                  </a:moveTo>
                  <a:cubicBezTo>
                    <a:pt x="668" y="188"/>
                    <a:pt x="668" y="188"/>
                    <a:pt x="668" y="188"/>
                  </a:cubicBezTo>
                  <a:cubicBezTo>
                    <a:pt x="669" y="188"/>
                    <a:pt x="669" y="188"/>
                    <a:pt x="669" y="188"/>
                  </a:cubicBezTo>
                  <a:cubicBezTo>
                    <a:pt x="667" y="202"/>
                    <a:pt x="666" y="216"/>
                    <a:pt x="666" y="229"/>
                  </a:cubicBezTo>
                  <a:cubicBezTo>
                    <a:pt x="665" y="229"/>
                    <a:pt x="665" y="229"/>
                    <a:pt x="665" y="229"/>
                  </a:cubicBezTo>
                  <a:cubicBezTo>
                    <a:pt x="665" y="228"/>
                    <a:pt x="665" y="228"/>
                    <a:pt x="665" y="228"/>
                  </a:cubicBezTo>
                  <a:cubicBezTo>
                    <a:pt x="652" y="228"/>
                    <a:pt x="611" y="230"/>
                    <a:pt x="571" y="231"/>
                  </a:cubicBezTo>
                  <a:cubicBezTo>
                    <a:pt x="573" y="190"/>
                    <a:pt x="573" y="190"/>
                    <a:pt x="573" y="190"/>
                  </a:cubicBezTo>
                  <a:cubicBezTo>
                    <a:pt x="598" y="189"/>
                    <a:pt x="638" y="189"/>
                    <a:pt x="668" y="188"/>
                  </a:cubicBezTo>
                  <a:cubicBezTo>
                    <a:pt x="669" y="180"/>
                    <a:pt x="669" y="180"/>
                    <a:pt x="669" y="180"/>
                  </a:cubicBezTo>
                  <a:cubicBezTo>
                    <a:pt x="636" y="181"/>
                    <a:pt x="594" y="182"/>
                    <a:pt x="582" y="183"/>
                  </a:cubicBezTo>
                  <a:cubicBezTo>
                    <a:pt x="579" y="184"/>
                    <a:pt x="577" y="184"/>
                    <a:pt x="573" y="184"/>
                  </a:cubicBezTo>
                  <a:cubicBezTo>
                    <a:pt x="574" y="143"/>
                    <a:pt x="574" y="143"/>
                    <a:pt x="574" y="143"/>
                  </a:cubicBezTo>
                  <a:cubicBezTo>
                    <a:pt x="606" y="142"/>
                    <a:pt x="631" y="142"/>
                    <a:pt x="635" y="142"/>
                  </a:cubicBezTo>
                  <a:cubicBezTo>
                    <a:pt x="639" y="142"/>
                    <a:pt x="656" y="141"/>
                    <a:pt x="673" y="140"/>
                  </a:cubicBezTo>
                  <a:cubicBezTo>
                    <a:pt x="674" y="132"/>
                    <a:pt x="674" y="132"/>
                    <a:pt x="674" y="132"/>
                  </a:cubicBezTo>
                  <a:cubicBezTo>
                    <a:pt x="654" y="133"/>
                    <a:pt x="614" y="134"/>
                    <a:pt x="575" y="136"/>
                  </a:cubicBezTo>
                  <a:cubicBezTo>
                    <a:pt x="575" y="119"/>
                    <a:pt x="575" y="119"/>
                    <a:pt x="575" y="119"/>
                  </a:cubicBezTo>
                  <a:cubicBezTo>
                    <a:pt x="399" y="121"/>
                    <a:pt x="399" y="121"/>
                    <a:pt x="399" y="121"/>
                  </a:cubicBezTo>
                  <a:cubicBezTo>
                    <a:pt x="399" y="137"/>
                    <a:pt x="399" y="137"/>
                    <a:pt x="399" y="137"/>
                  </a:cubicBezTo>
                  <a:cubicBezTo>
                    <a:pt x="378" y="136"/>
                    <a:pt x="357" y="136"/>
                    <a:pt x="340" y="135"/>
                  </a:cubicBezTo>
                  <a:cubicBezTo>
                    <a:pt x="340" y="97"/>
                    <a:pt x="340" y="97"/>
                    <a:pt x="340" y="97"/>
                  </a:cubicBezTo>
                  <a:cubicBezTo>
                    <a:pt x="411" y="98"/>
                    <a:pt x="536" y="97"/>
                    <a:pt x="551" y="97"/>
                  </a:cubicBezTo>
                  <a:cubicBezTo>
                    <a:pt x="559" y="97"/>
                    <a:pt x="587" y="96"/>
                    <a:pt x="616" y="95"/>
                  </a:cubicBezTo>
                  <a:cubicBezTo>
                    <a:pt x="602" y="88"/>
                    <a:pt x="602" y="88"/>
                    <a:pt x="602" y="88"/>
                  </a:cubicBezTo>
                  <a:cubicBezTo>
                    <a:pt x="592" y="88"/>
                    <a:pt x="586" y="89"/>
                    <a:pt x="582" y="89"/>
                  </a:cubicBezTo>
                  <a:cubicBezTo>
                    <a:pt x="564" y="91"/>
                    <a:pt x="488" y="91"/>
                    <a:pt x="438" y="91"/>
                  </a:cubicBezTo>
                  <a:cubicBezTo>
                    <a:pt x="438" y="48"/>
                    <a:pt x="438" y="48"/>
                    <a:pt x="438" y="48"/>
                  </a:cubicBezTo>
                  <a:cubicBezTo>
                    <a:pt x="456" y="49"/>
                    <a:pt x="486" y="49"/>
                    <a:pt x="518" y="49"/>
                  </a:cubicBezTo>
                  <a:cubicBezTo>
                    <a:pt x="506" y="44"/>
                    <a:pt x="506" y="44"/>
                    <a:pt x="506" y="44"/>
                  </a:cubicBezTo>
                  <a:cubicBezTo>
                    <a:pt x="497" y="44"/>
                    <a:pt x="488" y="44"/>
                    <a:pt x="484" y="44"/>
                  </a:cubicBezTo>
                  <a:cubicBezTo>
                    <a:pt x="446" y="44"/>
                    <a:pt x="355" y="43"/>
                    <a:pt x="311" y="41"/>
                  </a:cubicBezTo>
                  <a:cubicBezTo>
                    <a:pt x="308" y="41"/>
                    <a:pt x="302" y="41"/>
                    <a:pt x="296" y="40"/>
                  </a:cubicBezTo>
                  <a:cubicBezTo>
                    <a:pt x="296" y="0"/>
                    <a:pt x="296" y="0"/>
                    <a:pt x="296" y="0"/>
                  </a:cubicBezTo>
                  <a:cubicBezTo>
                    <a:pt x="291" y="1"/>
                    <a:pt x="291" y="1"/>
                    <a:pt x="291" y="1"/>
                  </a:cubicBezTo>
                  <a:cubicBezTo>
                    <a:pt x="289" y="40"/>
                    <a:pt x="289" y="40"/>
                    <a:pt x="289" y="40"/>
                  </a:cubicBezTo>
                  <a:cubicBezTo>
                    <a:pt x="239" y="40"/>
                    <a:pt x="142" y="40"/>
                    <a:pt x="91" y="41"/>
                  </a:cubicBezTo>
                  <a:cubicBezTo>
                    <a:pt x="78" y="47"/>
                    <a:pt x="78" y="47"/>
                    <a:pt x="78" y="47"/>
                  </a:cubicBezTo>
                  <a:cubicBezTo>
                    <a:pt x="124" y="46"/>
                    <a:pt x="187" y="46"/>
                    <a:pt x="207" y="46"/>
                  </a:cubicBezTo>
                  <a:cubicBezTo>
                    <a:pt x="220" y="46"/>
                    <a:pt x="252" y="46"/>
                    <a:pt x="289" y="46"/>
                  </a:cubicBezTo>
                  <a:cubicBezTo>
                    <a:pt x="289" y="46"/>
                    <a:pt x="289" y="46"/>
                    <a:pt x="289" y="46"/>
                  </a:cubicBezTo>
                  <a:cubicBezTo>
                    <a:pt x="296" y="46"/>
                    <a:pt x="296" y="46"/>
                    <a:pt x="296" y="46"/>
                  </a:cubicBezTo>
                  <a:cubicBezTo>
                    <a:pt x="296" y="46"/>
                    <a:pt x="296" y="46"/>
                    <a:pt x="296" y="46"/>
                  </a:cubicBezTo>
                  <a:cubicBezTo>
                    <a:pt x="349" y="46"/>
                    <a:pt x="409" y="47"/>
                    <a:pt x="429" y="48"/>
                  </a:cubicBezTo>
                  <a:cubicBezTo>
                    <a:pt x="429" y="48"/>
                    <a:pt x="431" y="48"/>
                    <a:pt x="432" y="48"/>
                  </a:cubicBezTo>
                  <a:cubicBezTo>
                    <a:pt x="431" y="91"/>
                    <a:pt x="431" y="91"/>
                    <a:pt x="431" y="91"/>
                  </a:cubicBezTo>
                  <a:cubicBezTo>
                    <a:pt x="419" y="91"/>
                    <a:pt x="409" y="91"/>
                    <a:pt x="403" y="91"/>
                  </a:cubicBezTo>
                  <a:cubicBezTo>
                    <a:pt x="372" y="91"/>
                    <a:pt x="217" y="91"/>
                    <a:pt x="182" y="89"/>
                  </a:cubicBezTo>
                  <a:cubicBezTo>
                    <a:pt x="178" y="88"/>
                    <a:pt x="171" y="88"/>
                    <a:pt x="162" y="88"/>
                  </a:cubicBezTo>
                  <a:cubicBezTo>
                    <a:pt x="162" y="46"/>
                    <a:pt x="162" y="46"/>
                    <a:pt x="162" y="46"/>
                  </a:cubicBezTo>
                  <a:cubicBezTo>
                    <a:pt x="156" y="47"/>
                    <a:pt x="156" y="47"/>
                    <a:pt x="156" y="47"/>
                  </a:cubicBezTo>
                  <a:cubicBezTo>
                    <a:pt x="155" y="88"/>
                    <a:pt x="155" y="88"/>
                    <a:pt x="155" y="88"/>
                  </a:cubicBezTo>
                  <a:cubicBezTo>
                    <a:pt x="112" y="88"/>
                    <a:pt x="38" y="88"/>
                    <a:pt x="0" y="89"/>
                  </a:cubicBezTo>
                  <a:cubicBezTo>
                    <a:pt x="0" y="96"/>
                    <a:pt x="0" y="96"/>
                    <a:pt x="0" y="96"/>
                  </a:cubicBezTo>
                  <a:cubicBezTo>
                    <a:pt x="48" y="95"/>
                    <a:pt x="106" y="93"/>
                    <a:pt x="128" y="93"/>
                  </a:cubicBezTo>
                  <a:cubicBezTo>
                    <a:pt x="134" y="93"/>
                    <a:pt x="144" y="93"/>
                    <a:pt x="155" y="93"/>
                  </a:cubicBezTo>
                  <a:cubicBezTo>
                    <a:pt x="155" y="93"/>
                    <a:pt x="155" y="93"/>
                    <a:pt x="155" y="93"/>
                  </a:cubicBezTo>
                  <a:cubicBezTo>
                    <a:pt x="158" y="93"/>
                    <a:pt x="158" y="93"/>
                    <a:pt x="158" y="93"/>
                  </a:cubicBezTo>
                  <a:cubicBezTo>
                    <a:pt x="201" y="94"/>
                    <a:pt x="265" y="95"/>
                    <a:pt x="298" y="97"/>
                  </a:cubicBezTo>
                  <a:cubicBezTo>
                    <a:pt x="307" y="97"/>
                    <a:pt x="320" y="97"/>
                    <a:pt x="336" y="97"/>
                  </a:cubicBezTo>
                  <a:cubicBezTo>
                    <a:pt x="334" y="98"/>
                    <a:pt x="334" y="98"/>
                    <a:pt x="334" y="98"/>
                  </a:cubicBezTo>
                  <a:cubicBezTo>
                    <a:pt x="333" y="135"/>
                    <a:pt x="333" y="135"/>
                    <a:pt x="333" y="135"/>
                  </a:cubicBezTo>
                  <a:cubicBezTo>
                    <a:pt x="325" y="135"/>
                    <a:pt x="318" y="135"/>
                    <a:pt x="311" y="134"/>
                  </a:cubicBezTo>
                  <a:cubicBezTo>
                    <a:pt x="293" y="133"/>
                    <a:pt x="245" y="133"/>
                    <a:pt x="196" y="134"/>
                  </a:cubicBezTo>
                  <a:cubicBezTo>
                    <a:pt x="196" y="121"/>
                    <a:pt x="196" y="121"/>
                    <a:pt x="196" y="121"/>
                  </a:cubicBezTo>
                  <a:cubicBezTo>
                    <a:pt x="28" y="121"/>
                    <a:pt x="28" y="121"/>
                    <a:pt x="28" y="121"/>
                  </a:cubicBezTo>
                  <a:cubicBezTo>
                    <a:pt x="28" y="135"/>
                    <a:pt x="28" y="135"/>
                    <a:pt x="28" y="135"/>
                  </a:cubicBezTo>
                  <a:cubicBezTo>
                    <a:pt x="19" y="135"/>
                    <a:pt x="10" y="135"/>
                    <a:pt x="0" y="136"/>
                  </a:cubicBezTo>
                  <a:cubicBezTo>
                    <a:pt x="0" y="143"/>
                    <a:pt x="0" y="143"/>
                    <a:pt x="0" y="143"/>
                  </a:cubicBezTo>
                  <a:cubicBezTo>
                    <a:pt x="12" y="143"/>
                    <a:pt x="22" y="143"/>
                    <a:pt x="28" y="142"/>
                  </a:cubicBezTo>
                  <a:cubicBezTo>
                    <a:pt x="29" y="183"/>
                    <a:pt x="29" y="183"/>
                    <a:pt x="29" y="183"/>
                  </a:cubicBezTo>
                  <a:cubicBezTo>
                    <a:pt x="18" y="183"/>
                    <a:pt x="8" y="183"/>
                    <a:pt x="0" y="183"/>
                  </a:cubicBezTo>
                  <a:cubicBezTo>
                    <a:pt x="0" y="190"/>
                    <a:pt x="0" y="190"/>
                    <a:pt x="0" y="190"/>
                  </a:cubicBezTo>
                  <a:cubicBezTo>
                    <a:pt x="9" y="190"/>
                    <a:pt x="19" y="189"/>
                    <a:pt x="29" y="189"/>
                  </a:cubicBezTo>
                  <a:cubicBezTo>
                    <a:pt x="30" y="229"/>
                    <a:pt x="30" y="229"/>
                    <a:pt x="30" y="229"/>
                  </a:cubicBezTo>
                  <a:cubicBezTo>
                    <a:pt x="20" y="229"/>
                    <a:pt x="11" y="230"/>
                    <a:pt x="0" y="230"/>
                  </a:cubicBezTo>
                  <a:cubicBezTo>
                    <a:pt x="0" y="237"/>
                    <a:pt x="0" y="237"/>
                    <a:pt x="0" y="237"/>
                  </a:cubicBezTo>
                  <a:cubicBezTo>
                    <a:pt x="13" y="237"/>
                    <a:pt x="24" y="236"/>
                    <a:pt x="29" y="235"/>
                  </a:cubicBezTo>
                  <a:cubicBezTo>
                    <a:pt x="30" y="235"/>
                    <a:pt x="30" y="235"/>
                    <a:pt x="30" y="235"/>
                  </a:cubicBezTo>
                  <a:cubicBezTo>
                    <a:pt x="30" y="277"/>
                    <a:pt x="30" y="277"/>
                    <a:pt x="30" y="277"/>
                  </a:cubicBezTo>
                  <a:cubicBezTo>
                    <a:pt x="19" y="277"/>
                    <a:pt x="9" y="277"/>
                    <a:pt x="0" y="277"/>
                  </a:cubicBezTo>
                  <a:cubicBezTo>
                    <a:pt x="0" y="284"/>
                    <a:pt x="0" y="284"/>
                    <a:pt x="0" y="284"/>
                  </a:cubicBezTo>
                  <a:cubicBezTo>
                    <a:pt x="10" y="284"/>
                    <a:pt x="20" y="284"/>
                    <a:pt x="30" y="283"/>
                  </a:cubicBezTo>
                  <a:cubicBezTo>
                    <a:pt x="30" y="300"/>
                    <a:pt x="30" y="300"/>
                    <a:pt x="30" y="300"/>
                  </a:cubicBezTo>
                  <a:cubicBezTo>
                    <a:pt x="202" y="298"/>
                    <a:pt x="202" y="298"/>
                    <a:pt x="202" y="298"/>
                  </a:cubicBezTo>
                  <a:cubicBezTo>
                    <a:pt x="202" y="282"/>
                    <a:pt x="202" y="282"/>
                    <a:pt x="202" y="282"/>
                  </a:cubicBezTo>
                  <a:cubicBezTo>
                    <a:pt x="237" y="283"/>
                    <a:pt x="275" y="284"/>
                    <a:pt x="298" y="285"/>
                  </a:cubicBezTo>
                  <a:cubicBezTo>
                    <a:pt x="316" y="285"/>
                    <a:pt x="355" y="286"/>
                    <a:pt x="398" y="286"/>
                  </a:cubicBezTo>
                  <a:cubicBezTo>
                    <a:pt x="398" y="300"/>
                    <a:pt x="398" y="300"/>
                    <a:pt x="398" y="300"/>
                  </a:cubicBezTo>
                  <a:cubicBezTo>
                    <a:pt x="471" y="300"/>
                    <a:pt x="471" y="300"/>
                    <a:pt x="471" y="300"/>
                  </a:cubicBezTo>
                  <a:cubicBezTo>
                    <a:pt x="470" y="326"/>
                    <a:pt x="470" y="326"/>
                    <a:pt x="470" y="326"/>
                  </a:cubicBezTo>
                  <a:cubicBezTo>
                    <a:pt x="428" y="326"/>
                    <a:pt x="351" y="324"/>
                    <a:pt x="311" y="322"/>
                  </a:cubicBezTo>
                  <a:cubicBezTo>
                    <a:pt x="268" y="321"/>
                    <a:pt x="78" y="322"/>
                    <a:pt x="60" y="322"/>
                  </a:cubicBezTo>
                  <a:cubicBezTo>
                    <a:pt x="52" y="322"/>
                    <a:pt x="27" y="323"/>
                    <a:pt x="0" y="324"/>
                  </a:cubicBezTo>
                  <a:cubicBezTo>
                    <a:pt x="0" y="379"/>
                    <a:pt x="0" y="379"/>
                    <a:pt x="0" y="379"/>
                  </a:cubicBezTo>
                  <a:cubicBezTo>
                    <a:pt x="37" y="378"/>
                    <a:pt x="80" y="376"/>
                    <a:pt x="107" y="376"/>
                  </a:cubicBezTo>
                  <a:cubicBezTo>
                    <a:pt x="104" y="377"/>
                    <a:pt x="104" y="377"/>
                    <a:pt x="104" y="377"/>
                  </a:cubicBezTo>
                  <a:cubicBezTo>
                    <a:pt x="104" y="416"/>
                    <a:pt x="104" y="416"/>
                    <a:pt x="104" y="416"/>
                  </a:cubicBezTo>
                  <a:cubicBezTo>
                    <a:pt x="81" y="417"/>
                    <a:pt x="65" y="417"/>
                    <a:pt x="59" y="417"/>
                  </a:cubicBezTo>
                  <a:cubicBezTo>
                    <a:pt x="52" y="417"/>
                    <a:pt x="26" y="417"/>
                    <a:pt x="0" y="418"/>
                  </a:cubicBezTo>
                  <a:cubicBezTo>
                    <a:pt x="0" y="425"/>
                    <a:pt x="0" y="425"/>
                    <a:pt x="0" y="425"/>
                  </a:cubicBezTo>
                  <a:cubicBezTo>
                    <a:pt x="12" y="425"/>
                    <a:pt x="22" y="424"/>
                    <a:pt x="29" y="424"/>
                  </a:cubicBezTo>
                  <a:cubicBezTo>
                    <a:pt x="47" y="423"/>
                    <a:pt x="141" y="422"/>
                    <a:pt x="188" y="422"/>
                  </a:cubicBezTo>
                  <a:cubicBezTo>
                    <a:pt x="188" y="451"/>
                    <a:pt x="188" y="451"/>
                    <a:pt x="188" y="451"/>
                  </a:cubicBezTo>
                  <a:cubicBezTo>
                    <a:pt x="189" y="456"/>
                    <a:pt x="189" y="461"/>
                    <a:pt x="189" y="466"/>
                  </a:cubicBezTo>
                  <a:cubicBezTo>
                    <a:pt x="186" y="466"/>
                    <a:pt x="184" y="466"/>
                    <a:pt x="182" y="466"/>
                  </a:cubicBezTo>
                  <a:cubicBezTo>
                    <a:pt x="155" y="465"/>
                    <a:pt x="49" y="465"/>
                    <a:pt x="0" y="466"/>
                  </a:cubicBezTo>
                  <a:cubicBezTo>
                    <a:pt x="0" y="472"/>
                    <a:pt x="0" y="472"/>
                    <a:pt x="0" y="472"/>
                  </a:cubicBezTo>
                  <a:cubicBezTo>
                    <a:pt x="6" y="472"/>
                    <a:pt x="12" y="472"/>
                    <a:pt x="18" y="472"/>
                  </a:cubicBezTo>
                  <a:cubicBezTo>
                    <a:pt x="17" y="512"/>
                    <a:pt x="17" y="512"/>
                    <a:pt x="17" y="512"/>
                  </a:cubicBezTo>
                  <a:cubicBezTo>
                    <a:pt x="12" y="512"/>
                    <a:pt x="6" y="513"/>
                    <a:pt x="0" y="513"/>
                  </a:cubicBezTo>
                  <a:cubicBezTo>
                    <a:pt x="0" y="520"/>
                    <a:pt x="0" y="520"/>
                    <a:pt x="0" y="520"/>
                  </a:cubicBezTo>
                  <a:cubicBezTo>
                    <a:pt x="11" y="519"/>
                    <a:pt x="22" y="519"/>
                    <a:pt x="30" y="518"/>
                  </a:cubicBezTo>
                  <a:cubicBezTo>
                    <a:pt x="42" y="517"/>
                    <a:pt x="90" y="516"/>
                    <a:pt x="134" y="516"/>
                  </a:cubicBezTo>
                  <a:cubicBezTo>
                    <a:pt x="133" y="558"/>
                    <a:pt x="133" y="558"/>
                    <a:pt x="133" y="558"/>
                  </a:cubicBezTo>
                  <a:cubicBezTo>
                    <a:pt x="90" y="558"/>
                    <a:pt x="32" y="559"/>
                    <a:pt x="0" y="559"/>
                  </a:cubicBezTo>
                  <a:cubicBezTo>
                    <a:pt x="0" y="568"/>
                    <a:pt x="0" y="568"/>
                    <a:pt x="0" y="568"/>
                  </a:cubicBezTo>
                  <a:cubicBezTo>
                    <a:pt x="43" y="566"/>
                    <a:pt x="104" y="563"/>
                    <a:pt x="127" y="563"/>
                  </a:cubicBezTo>
                  <a:cubicBezTo>
                    <a:pt x="142" y="563"/>
                    <a:pt x="166" y="564"/>
                    <a:pt x="192" y="564"/>
                  </a:cubicBezTo>
                  <a:cubicBezTo>
                    <a:pt x="192" y="582"/>
                    <a:pt x="192" y="585"/>
                    <a:pt x="192" y="587"/>
                  </a:cubicBezTo>
                  <a:cubicBezTo>
                    <a:pt x="81" y="584"/>
                    <a:pt x="81" y="584"/>
                    <a:pt x="81" y="584"/>
                  </a:cubicBezTo>
                  <a:cubicBezTo>
                    <a:pt x="44" y="585"/>
                    <a:pt x="18" y="585"/>
                    <a:pt x="0" y="586"/>
                  </a:cubicBezTo>
                  <a:cubicBezTo>
                    <a:pt x="0" y="597"/>
                    <a:pt x="0" y="597"/>
                    <a:pt x="0" y="597"/>
                  </a:cubicBezTo>
                  <a:cubicBezTo>
                    <a:pt x="29" y="597"/>
                    <a:pt x="59" y="596"/>
                    <a:pt x="66" y="596"/>
                  </a:cubicBezTo>
                  <a:cubicBezTo>
                    <a:pt x="81" y="596"/>
                    <a:pt x="201" y="599"/>
                    <a:pt x="230" y="601"/>
                  </a:cubicBezTo>
                  <a:cubicBezTo>
                    <a:pt x="259" y="603"/>
                    <a:pt x="403" y="603"/>
                    <a:pt x="421" y="603"/>
                  </a:cubicBezTo>
                  <a:cubicBezTo>
                    <a:pt x="440" y="603"/>
                    <a:pt x="505" y="607"/>
                    <a:pt x="511" y="607"/>
                  </a:cubicBezTo>
                  <a:cubicBezTo>
                    <a:pt x="517" y="607"/>
                    <a:pt x="642" y="614"/>
                    <a:pt x="642" y="614"/>
                  </a:cubicBezTo>
                  <a:cubicBezTo>
                    <a:pt x="659" y="398"/>
                    <a:pt x="659" y="398"/>
                    <a:pt x="659" y="398"/>
                  </a:cubicBezTo>
                  <a:cubicBezTo>
                    <a:pt x="680" y="248"/>
                    <a:pt x="694" y="180"/>
                    <a:pt x="669" y="180"/>
                  </a:cubicBezTo>
                  <a:close/>
                  <a:moveTo>
                    <a:pt x="198" y="188"/>
                  </a:moveTo>
                  <a:cubicBezTo>
                    <a:pt x="235" y="189"/>
                    <a:pt x="274" y="189"/>
                    <a:pt x="298" y="190"/>
                  </a:cubicBezTo>
                  <a:cubicBezTo>
                    <a:pt x="310" y="191"/>
                    <a:pt x="329" y="191"/>
                    <a:pt x="354" y="191"/>
                  </a:cubicBezTo>
                  <a:cubicBezTo>
                    <a:pt x="352" y="230"/>
                    <a:pt x="352" y="230"/>
                    <a:pt x="352" y="230"/>
                  </a:cubicBezTo>
                  <a:cubicBezTo>
                    <a:pt x="337" y="230"/>
                    <a:pt x="323" y="229"/>
                    <a:pt x="311" y="229"/>
                  </a:cubicBezTo>
                  <a:cubicBezTo>
                    <a:pt x="293" y="228"/>
                    <a:pt x="247" y="228"/>
                    <a:pt x="200" y="228"/>
                  </a:cubicBezTo>
                  <a:cubicBezTo>
                    <a:pt x="198" y="188"/>
                    <a:pt x="198" y="188"/>
                    <a:pt x="198" y="188"/>
                  </a:cubicBezTo>
                  <a:cubicBezTo>
                    <a:pt x="198" y="188"/>
                    <a:pt x="198" y="188"/>
                    <a:pt x="198" y="188"/>
                  </a:cubicBezTo>
                  <a:close/>
                  <a:moveTo>
                    <a:pt x="398" y="279"/>
                  </a:moveTo>
                  <a:cubicBezTo>
                    <a:pt x="364" y="279"/>
                    <a:pt x="252" y="279"/>
                    <a:pt x="201" y="278"/>
                  </a:cubicBezTo>
                  <a:cubicBezTo>
                    <a:pt x="200" y="233"/>
                    <a:pt x="200" y="233"/>
                    <a:pt x="200" y="233"/>
                  </a:cubicBezTo>
                  <a:cubicBezTo>
                    <a:pt x="203" y="233"/>
                    <a:pt x="206" y="233"/>
                    <a:pt x="207" y="233"/>
                  </a:cubicBezTo>
                  <a:cubicBezTo>
                    <a:pt x="219" y="233"/>
                    <a:pt x="244" y="233"/>
                    <a:pt x="274" y="234"/>
                  </a:cubicBezTo>
                  <a:cubicBezTo>
                    <a:pt x="273" y="278"/>
                    <a:pt x="273" y="278"/>
                    <a:pt x="273" y="278"/>
                  </a:cubicBezTo>
                  <a:cubicBezTo>
                    <a:pt x="280" y="278"/>
                    <a:pt x="280" y="278"/>
                    <a:pt x="280" y="278"/>
                  </a:cubicBezTo>
                  <a:cubicBezTo>
                    <a:pt x="280" y="234"/>
                    <a:pt x="280" y="234"/>
                    <a:pt x="280" y="234"/>
                  </a:cubicBezTo>
                  <a:cubicBezTo>
                    <a:pt x="302" y="234"/>
                    <a:pt x="328" y="234"/>
                    <a:pt x="352" y="234"/>
                  </a:cubicBezTo>
                  <a:cubicBezTo>
                    <a:pt x="352" y="235"/>
                    <a:pt x="352" y="235"/>
                    <a:pt x="352" y="235"/>
                  </a:cubicBezTo>
                  <a:cubicBezTo>
                    <a:pt x="358" y="235"/>
                    <a:pt x="358" y="235"/>
                    <a:pt x="358" y="235"/>
                  </a:cubicBezTo>
                  <a:cubicBezTo>
                    <a:pt x="358" y="234"/>
                    <a:pt x="358" y="234"/>
                    <a:pt x="358" y="234"/>
                  </a:cubicBezTo>
                  <a:cubicBezTo>
                    <a:pt x="373" y="234"/>
                    <a:pt x="386" y="234"/>
                    <a:pt x="399" y="234"/>
                  </a:cubicBezTo>
                  <a:cubicBezTo>
                    <a:pt x="398" y="279"/>
                    <a:pt x="398" y="279"/>
                    <a:pt x="398" y="279"/>
                  </a:cubicBezTo>
                  <a:cubicBezTo>
                    <a:pt x="398" y="279"/>
                    <a:pt x="398" y="279"/>
                    <a:pt x="398" y="279"/>
                  </a:cubicBezTo>
                  <a:close/>
                  <a:moveTo>
                    <a:pt x="399" y="231"/>
                  </a:moveTo>
                  <a:cubicBezTo>
                    <a:pt x="385" y="231"/>
                    <a:pt x="371" y="231"/>
                    <a:pt x="358" y="230"/>
                  </a:cubicBezTo>
                  <a:cubicBezTo>
                    <a:pt x="358" y="191"/>
                    <a:pt x="358" y="191"/>
                    <a:pt x="358" y="191"/>
                  </a:cubicBezTo>
                  <a:cubicBezTo>
                    <a:pt x="371" y="191"/>
                    <a:pt x="385" y="191"/>
                    <a:pt x="399" y="191"/>
                  </a:cubicBezTo>
                  <a:cubicBezTo>
                    <a:pt x="399" y="231"/>
                    <a:pt x="399" y="231"/>
                    <a:pt x="399" y="231"/>
                  </a:cubicBezTo>
                  <a:cubicBezTo>
                    <a:pt x="399" y="231"/>
                    <a:pt x="399" y="231"/>
                    <a:pt x="399" y="231"/>
                  </a:cubicBezTo>
                  <a:close/>
                  <a:moveTo>
                    <a:pt x="399" y="185"/>
                  </a:moveTo>
                  <a:cubicBezTo>
                    <a:pt x="364" y="185"/>
                    <a:pt x="248" y="185"/>
                    <a:pt x="198" y="184"/>
                  </a:cubicBezTo>
                  <a:cubicBezTo>
                    <a:pt x="196" y="140"/>
                    <a:pt x="196" y="140"/>
                    <a:pt x="196" y="140"/>
                  </a:cubicBezTo>
                  <a:cubicBezTo>
                    <a:pt x="201" y="140"/>
                    <a:pt x="205" y="140"/>
                    <a:pt x="207" y="140"/>
                  </a:cubicBezTo>
                  <a:cubicBezTo>
                    <a:pt x="215" y="140"/>
                    <a:pt x="230" y="140"/>
                    <a:pt x="249" y="140"/>
                  </a:cubicBezTo>
                  <a:cubicBezTo>
                    <a:pt x="248" y="183"/>
                    <a:pt x="248" y="183"/>
                    <a:pt x="248" y="183"/>
                  </a:cubicBezTo>
                  <a:cubicBezTo>
                    <a:pt x="255" y="183"/>
                    <a:pt x="255" y="183"/>
                    <a:pt x="255" y="183"/>
                  </a:cubicBezTo>
                  <a:cubicBezTo>
                    <a:pt x="255" y="140"/>
                    <a:pt x="255" y="140"/>
                    <a:pt x="255" y="140"/>
                  </a:cubicBezTo>
                  <a:cubicBezTo>
                    <a:pt x="278" y="140"/>
                    <a:pt x="306" y="140"/>
                    <a:pt x="332" y="140"/>
                  </a:cubicBezTo>
                  <a:cubicBezTo>
                    <a:pt x="332" y="141"/>
                    <a:pt x="332" y="141"/>
                    <a:pt x="332" y="141"/>
                  </a:cubicBezTo>
                  <a:cubicBezTo>
                    <a:pt x="340" y="141"/>
                    <a:pt x="340" y="141"/>
                    <a:pt x="340" y="141"/>
                  </a:cubicBezTo>
                  <a:cubicBezTo>
                    <a:pt x="340" y="140"/>
                    <a:pt x="340" y="140"/>
                    <a:pt x="340" y="140"/>
                  </a:cubicBezTo>
                  <a:cubicBezTo>
                    <a:pt x="361" y="140"/>
                    <a:pt x="382" y="141"/>
                    <a:pt x="399" y="141"/>
                  </a:cubicBezTo>
                  <a:cubicBezTo>
                    <a:pt x="399" y="185"/>
                    <a:pt x="399" y="185"/>
                    <a:pt x="399" y="185"/>
                  </a:cubicBezTo>
                  <a:cubicBezTo>
                    <a:pt x="399" y="185"/>
                    <a:pt x="399" y="185"/>
                    <a:pt x="399" y="185"/>
                  </a:cubicBezTo>
                  <a:close/>
                  <a:moveTo>
                    <a:pt x="110" y="416"/>
                  </a:moveTo>
                  <a:cubicBezTo>
                    <a:pt x="110" y="376"/>
                    <a:pt x="110" y="376"/>
                    <a:pt x="110" y="376"/>
                  </a:cubicBezTo>
                  <a:cubicBezTo>
                    <a:pt x="117" y="376"/>
                    <a:pt x="123" y="376"/>
                    <a:pt x="127" y="376"/>
                  </a:cubicBezTo>
                  <a:cubicBezTo>
                    <a:pt x="141" y="376"/>
                    <a:pt x="163" y="376"/>
                    <a:pt x="186" y="376"/>
                  </a:cubicBezTo>
                  <a:cubicBezTo>
                    <a:pt x="187" y="393"/>
                    <a:pt x="187" y="406"/>
                    <a:pt x="188" y="416"/>
                  </a:cubicBezTo>
                  <a:cubicBezTo>
                    <a:pt x="160" y="416"/>
                    <a:pt x="133" y="416"/>
                    <a:pt x="110" y="416"/>
                  </a:cubicBezTo>
                  <a:close/>
                  <a:moveTo>
                    <a:pt x="60" y="511"/>
                  </a:moveTo>
                  <a:cubicBezTo>
                    <a:pt x="54" y="511"/>
                    <a:pt x="40" y="511"/>
                    <a:pt x="24" y="512"/>
                  </a:cubicBezTo>
                  <a:cubicBezTo>
                    <a:pt x="24" y="472"/>
                    <a:pt x="24" y="472"/>
                    <a:pt x="24" y="472"/>
                  </a:cubicBezTo>
                  <a:cubicBezTo>
                    <a:pt x="64" y="470"/>
                    <a:pt x="109" y="469"/>
                    <a:pt x="127" y="469"/>
                  </a:cubicBezTo>
                  <a:cubicBezTo>
                    <a:pt x="142" y="469"/>
                    <a:pt x="164" y="469"/>
                    <a:pt x="189" y="470"/>
                  </a:cubicBezTo>
                  <a:cubicBezTo>
                    <a:pt x="190" y="485"/>
                    <a:pt x="190" y="498"/>
                    <a:pt x="191" y="511"/>
                  </a:cubicBezTo>
                  <a:cubicBezTo>
                    <a:pt x="131" y="511"/>
                    <a:pt x="70" y="511"/>
                    <a:pt x="60" y="511"/>
                  </a:cubicBezTo>
                  <a:close/>
                  <a:moveTo>
                    <a:pt x="182" y="560"/>
                  </a:moveTo>
                  <a:cubicBezTo>
                    <a:pt x="174" y="559"/>
                    <a:pt x="159" y="559"/>
                    <a:pt x="140" y="559"/>
                  </a:cubicBezTo>
                  <a:cubicBezTo>
                    <a:pt x="140" y="516"/>
                    <a:pt x="140" y="516"/>
                    <a:pt x="140" y="516"/>
                  </a:cubicBezTo>
                  <a:cubicBezTo>
                    <a:pt x="159" y="516"/>
                    <a:pt x="177" y="516"/>
                    <a:pt x="191" y="516"/>
                  </a:cubicBezTo>
                  <a:cubicBezTo>
                    <a:pt x="192" y="536"/>
                    <a:pt x="192" y="550"/>
                    <a:pt x="192" y="560"/>
                  </a:cubicBezTo>
                  <a:cubicBezTo>
                    <a:pt x="188" y="560"/>
                    <a:pt x="185" y="560"/>
                    <a:pt x="182" y="560"/>
                  </a:cubicBezTo>
                  <a:close/>
                  <a:moveTo>
                    <a:pt x="201" y="376"/>
                  </a:moveTo>
                  <a:cubicBezTo>
                    <a:pt x="237" y="377"/>
                    <a:pt x="275" y="378"/>
                    <a:pt x="298" y="379"/>
                  </a:cubicBezTo>
                  <a:cubicBezTo>
                    <a:pt x="316" y="379"/>
                    <a:pt x="356" y="379"/>
                    <a:pt x="399" y="379"/>
                  </a:cubicBezTo>
                  <a:cubicBezTo>
                    <a:pt x="399" y="394"/>
                    <a:pt x="399" y="407"/>
                    <a:pt x="399" y="419"/>
                  </a:cubicBezTo>
                  <a:cubicBezTo>
                    <a:pt x="367" y="419"/>
                    <a:pt x="333" y="418"/>
                    <a:pt x="311" y="417"/>
                  </a:cubicBezTo>
                  <a:cubicBezTo>
                    <a:pt x="293" y="416"/>
                    <a:pt x="249" y="416"/>
                    <a:pt x="202" y="416"/>
                  </a:cubicBezTo>
                  <a:cubicBezTo>
                    <a:pt x="202" y="398"/>
                    <a:pt x="201" y="386"/>
                    <a:pt x="201" y="376"/>
                  </a:cubicBezTo>
                  <a:close/>
                  <a:moveTo>
                    <a:pt x="201" y="372"/>
                  </a:moveTo>
                  <a:cubicBezTo>
                    <a:pt x="201" y="349"/>
                    <a:pt x="201" y="349"/>
                    <a:pt x="201" y="349"/>
                  </a:cubicBezTo>
                  <a:cubicBezTo>
                    <a:pt x="399" y="353"/>
                    <a:pt x="399" y="353"/>
                    <a:pt x="399" y="353"/>
                  </a:cubicBezTo>
                  <a:cubicBezTo>
                    <a:pt x="399" y="361"/>
                    <a:pt x="399" y="366"/>
                    <a:pt x="399" y="373"/>
                  </a:cubicBezTo>
                  <a:cubicBezTo>
                    <a:pt x="367" y="373"/>
                    <a:pt x="252" y="373"/>
                    <a:pt x="201" y="372"/>
                  </a:cubicBezTo>
                  <a:close/>
                  <a:moveTo>
                    <a:pt x="202" y="422"/>
                  </a:moveTo>
                  <a:cubicBezTo>
                    <a:pt x="204" y="422"/>
                    <a:pt x="207" y="422"/>
                    <a:pt x="207" y="422"/>
                  </a:cubicBezTo>
                  <a:cubicBezTo>
                    <a:pt x="234" y="422"/>
                    <a:pt x="342" y="422"/>
                    <a:pt x="400" y="423"/>
                  </a:cubicBezTo>
                  <a:cubicBezTo>
                    <a:pt x="400" y="439"/>
                    <a:pt x="400" y="454"/>
                    <a:pt x="400" y="467"/>
                  </a:cubicBezTo>
                  <a:cubicBezTo>
                    <a:pt x="370" y="467"/>
                    <a:pt x="256" y="467"/>
                    <a:pt x="203" y="467"/>
                  </a:cubicBezTo>
                  <a:cubicBezTo>
                    <a:pt x="203" y="449"/>
                    <a:pt x="202" y="435"/>
                    <a:pt x="202" y="422"/>
                  </a:cubicBezTo>
                  <a:close/>
                  <a:moveTo>
                    <a:pt x="203" y="470"/>
                  </a:moveTo>
                  <a:cubicBezTo>
                    <a:pt x="237" y="471"/>
                    <a:pt x="275" y="472"/>
                    <a:pt x="298" y="473"/>
                  </a:cubicBezTo>
                  <a:cubicBezTo>
                    <a:pt x="316" y="474"/>
                    <a:pt x="356" y="474"/>
                    <a:pt x="400" y="474"/>
                  </a:cubicBezTo>
                  <a:cubicBezTo>
                    <a:pt x="400" y="489"/>
                    <a:pt x="400" y="502"/>
                    <a:pt x="400" y="513"/>
                  </a:cubicBezTo>
                  <a:cubicBezTo>
                    <a:pt x="368" y="513"/>
                    <a:pt x="334" y="512"/>
                    <a:pt x="311" y="511"/>
                  </a:cubicBezTo>
                  <a:cubicBezTo>
                    <a:pt x="294" y="511"/>
                    <a:pt x="250" y="510"/>
                    <a:pt x="204" y="511"/>
                  </a:cubicBezTo>
                  <a:cubicBezTo>
                    <a:pt x="204" y="496"/>
                    <a:pt x="203" y="482"/>
                    <a:pt x="203" y="470"/>
                  </a:cubicBezTo>
                  <a:close/>
                  <a:moveTo>
                    <a:pt x="204" y="516"/>
                  </a:moveTo>
                  <a:cubicBezTo>
                    <a:pt x="206" y="516"/>
                    <a:pt x="207" y="516"/>
                    <a:pt x="207" y="516"/>
                  </a:cubicBezTo>
                  <a:cubicBezTo>
                    <a:pt x="234" y="516"/>
                    <a:pt x="343" y="516"/>
                    <a:pt x="401" y="517"/>
                  </a:cubicBezTo>
                  <a:cubicBezTo>
                    <a:pt x="401" y="537"/>
                    <a:pt x="401" y="552"/>
                    <a:pt x="401" y="561"/>
                  </a:cubicBezTo>
                  <a:cubicBezTo>
                    <a:pt x="372" y="561"/>
                    <a:pt x="259" y="561"/>
                    <a:pt x="205" y="560"/>
                  </a:cubicBezTo>
                  <a:cubicBezTo>
                    <a:pt x="205" y="544"/>
                    <a:pt x="204" y="530"/>
                    <a:pt x="204" y="516"/>
                  </a:cubicBezTo>
                  <a:close/>
                  <a:moveTo>
                    <a:pt x="235" y="587"/>
                  </a:moveTo>
                  <a:cubicBezTo>
                    <a:pt x="219" y="587"/>
                    <a:pt x="210" y="587"/>
                    <a:pt x="205" y="587"/>
                  </a:cubicBezTo>
                  <a:cubicBezTo>
                    <a:pt x="205" y="579"/>
                    <a:pt x="205" y="571"/>
                    <a:pt x="205" y="564"/>
                  </a:cubicBezTo>
                  <a:cubicBezTo>
                    <a:pt x="239" y="565"/>
                    <a:pt x="276" y="566"/>
                    <a:pt x="298" y="567"/>
                  </a:cubicBezTo>
                  <a:cubicBezTo>
                    <a:pt x="316" y="568"/>
                    <a:pt x="357" y="568"/>
                    <a:pt x="401" y="568"/>
                  </a:cubicBezTo>
                  <a:cubicBezTo>
                    <a:pt x="401" y="583"/>
                    <a:pt x="401" y="586"/>
                    <a:pt x="401" y="587"/>
                  </a:cubicBezTo>
                  <a:cubicBezTo>
                    <a:pt x="313" y="587"/>
                    <a:pt x="235" y="587"/>
                    <a:pt x="235" y="587"/>
                  </a:cubicBezTo>
                  <a:close/>
                  <a:moveTo>
                    <a:pt x="414" y="423"/>
                  </a:moveTo>
                  <a:cubicBezTo>
                    <a:pt x="420" y="423"/>
                    <a:pt x="425" y="424"/>
                    <a:pt x="429" y="424"/>
                  </a:cubicBezTo>
                  <a:cubicBezTo>
                    <a:pt x="439" y="424"/>
                    <a:pt x="461" y="424"/>
                    <a:pt x="488" y="424"/>
                  </a:cubicBezTo>
                  <a:cubicBezTo>
                    <a:pt x="485" y="425"/>
                    <a:pt x="485" y="425"/>
                    <a:pt x="485" y="425"/>
                  </a:cubicBezTo>
                  <a:cubicBezTo>
                    <a:pt x="484" y="467"/>
                    <a:pt x="484" y="467"/>
                    <a:pt x="484" y="467"/>
                  </a:cubicBezTo>
                  <a:cubicBezTo>
                    <a:pt x="458" y="467"/>
                    <a:pt x="432" y="467"/>
                    <a:pt x="415" y="467"/>
                  </a:cubicBezTo>
                  <a:cubicBezTo>
                    <a:pt x="415" y="437"/>
                    <a:pt x="415" y="437"/>
                    <a:pt x="415" y="437"/>
                  </a:cubicBezTo>
                  <a:cubicBezTo>
                    <a:pt x="414" y="423"/>
                    <a:pt x="414" y="423"/>
                    <a:pt x="414" y="423"/>
                  </a:cubicBezTo>
                  <a:cubicBezTo>
                    <a:pt x="414" y="423"/>
                    <a:pt x="414" y="423"/>
                    <a:pt x="414" y="423"/>
                  </a:cubicBezTo>
                  <a:close/>
                  <a:moveTo>
                    <a:pt x="643" y="462"/>
                  </a:moveTo>
                  <a:cubicBezTo>
                    <a:pt x="643" y="462"/>
                    <a:pt x="643" y="462"/>
                    <a:pt x="643" y="462"/>
                  </a:cubicBezTo>
                  <a:cubicBezTo>
                    <a:pt x="642" y="470"/>
                    <a:pt x="642" y="470"/>
                    <a:pt x="642" y="470"/>
                  </a:cubicBezTo>
                  <a:cubicBezTo>
                    <a:pt x="642" y="470"/>
                    <a:pt x="642" y="470"/>
                    <a:pt x="642" y="470"/>
                  </a:cubicBezTo>
                  <a:cubicBezTo>
                    <a:pt x="641" y="485"/>
                    <a:pt x="639" y="499"/>
                    <a:pt x="638" y="511"/>
                  </a:cubicBezTo>
                  <a:cubicBezTo>
                    <a:pt x="638" y="511"/>
                    <a:pt x="638" y="511"/>
                    <a:pt x="637" y="511"/>
                  </a:cubicBezTo>
                  <a:cubicBezTo>
                    <a:pt x="637" y="518"/>
                    <a:pt x="637" y="518"/>
                    <a:pt x="637" y="518"/>
                  </a:cubicBezTo>
                  <a:cubicBezTo>
                    <a:pt x="637" y="518"/>
                    <a:pt x="637" y="518"/>
                    <a:pt x="637" y="518"/>
                  </a:cubicBezTo>
                  <a:cubicBezTo>
                    <a:pt x="636" y="536"/>
                    <a:pt x="635" y="549"/>
                    <a:pt x="634" y="558"/>
                  </a:cubicBezTo>
                  <a:cubicBezTo>
                    <a:pt x="634" y="558"/>
                    <a:pt x="634" y="558"/>
                    <a:pt x="634" y="558"/>
                  </a:cubicBezTo>
                  <a:cubicBezTo>
                    <a:pt x="633" y="566"/>
                    <a:pt x="633" y="566"/>
                    <a:pt x="633" y="566"/>
                  </a:cubicBezTo>
                  <a:cubicBezTo>
                    <a:pt x="633" y="566"/>
                    <a:pt x="633" y="566"/>
                    <a:pt x="633" y="566"/>
                  </a:cubicBezTo>
                  <a:cubicBezTo>
                    <a:pt x="631" y="587"/>
                    <a:pt x="631" y="587"/>
                    <a:pt x="631" y="587"/>
                  </a:cubicBezTo>
                  <a:cubicBezTo>
                    <a:pt x="631" y="587"/>
                    <a:pt x="602" y="583"/>
                    <a:pt x="547" y="583"/>
                  </a:cubicBezTo>
                  <a:cubicBezTo>
                    <a:pt x="518" y="583"/>
                    <a:pt x="488" y="591"/>
                    <a:pt x="453" y="591"/>
                  </a:cubicBezTo>
                  <a:cubicBezTo>
                    <a:pt x="444" y="591"/>
                    <a:pt x="428" y="589"/>
                    <a:pt x="415" y="587"/>
                  </a:cubicBezTo>
                  <a:cubicBezTo>
                    <a:pt x="415" y="581"/>
                    <a:pt x="415" y="574"/>
                    <a:pt x="415" y="568"/>
                  </a:cubicBezTo>
                  <a:cubicBezTo>
                    <a:pt x="477" y="568"/>
                    <a:pt x="541" y="567"/>
                    <a:pt x="551" y="567"/>
                  </a:cubicBezTo>
                  <a:cubicBezTo>
                    <a:pt x="567" y="567"/>
                    <a:pt x="620" y="566"/>
                    <a:pt x="633" y="565"/>
                  </a:cubicBezTo>
                  <a:cubicBezTo>
                    <a:pt x="633" y="558"/>
                    <a:pt x="633" y="558"/>
                    <a:pt x="633" y="558"/>
                  </a:cubicBezTo>
                  <a:cubicBezTo>
                    <a:pt x="622" y="558"/>
                    <a:pt x="598" y="558"/>
                    <a:pt x="582" y="560"/>
                  </a:cubicBezTo>
                  <a:cubicBezTo>
                    <a:pt x="562" y="561"/>
                    <a:pt x="459" y="561"/>
                    <a:pt x="415" y="561"/>
                  </a:cubicBezTo>
                  <a:cubicBezTo>
                    <a:pt x="415" y="544"/>
                    <a:pt x="415" y="530"/>
                    <a:pt x="415" y="518"/>
                  </a:cubicBezTo>
                  <a:cubicBezTo>
                    <a:pt x="421" y="518"/>
                    <a:pt x="426" y="518"/>
                    <a:pt x="429" y="518"/>
                  </a:cubicBezTo>
                  <a:cubicBezTo>
                    <a:pt x="463" y="520"/>
                    <a:pt x="623" y="518"/>
                    <a:pt x="635" y="518"/>
                  </a:cubicBezTo>
                  <a:cubicBezTo>
                    <a:pt x="636" y="518"/>
                    <a:pt x="636" y="518"/>
                    <a:pt x="637" y="518"/>
                  </a:cubicBezTo>
                  <a:cubicBezTo>
                    <a:pt x="637" y="511"/>
                    <a:pt x="637" y="511"/>
                    <a:pt x="637" y="511"/>
                  </a:cubicBezTo>
                  <a:cubicBezTo>
                    <a:pt x="606" y="511"/>
                    <a:pt x="515" y="514"/>
                    <a:pt x="484" y="514"/>
                  </a:cubicBezTo>
                  <a:cubicBezTo>
                    <a:pt x="468" y="514"/>
                    <a:pt x="443" y="514"/>
                    <a:pt x="415" y="513"/>
                  </a:cubicBezTo>
                  <a:cubicBezTo>
                    <a:pt x="415" y="497"/>
                    <a:pt x="415" y="484"/>
                    <a:pt x="415" y="474"/>
                  </a:cubicBezTo>
                  <a:cubicBezTo>
                    <a:pt x="477" y="473"/>
                    <a:pt x="541" y="473"/>
                    <a:pt x="551" y="473"/>
                  </a:cubicBezTo>
                  <a:cubicBezTo>
                    <a:pt x="565" y="473"/>
                    <a:pt x="622" y="471"/>
                    <a:pt x="642" y="470"/>
                  </a:cubicBezTo>
                  <a:cubicBezTo>
                    <a:pt x="643" y="462"/>
                    <a:pt x="643" y="462"/>
                    <a:pt x="643" y="462"/>
                  </a:cubicBezTo>
                  <a:cubicBezTo>
                    <a:pt x="630" y="463"/>
                    <a:pt x="599" y="464"/>
                    <a:pt x="582" y="466"/>
                  </a:cubicBezTo>
                  <a:cubicBezTo>
                    <a:pt x="570" y="467"/>
                    <a:pt x="530" y="467"/>
                    <a:pt x="489" y="467"/>
                  </a:cubicBezTo>
                  <a:cubicBezTo>
                    <a:pt x="489" y="424"/>
                    <a:pt x="489" y="424"/>
                    <a:pt x="489" y="424"/>
                  </a:cubicBezTo>
                  <a:cubicBezTo>
                    <a:pt x="549" y="424"/>
                    <a:pt x="627" y="423"/>
                    <a:pt x="635" y="423"/>
                  </a:cubicBezTo>
                  <a:cubicBezTo>
                    <a:pt x="639" y="423"/>
                    <a:pt x="644" y="423"/>
                    <a:pt x="647" y="422"/>
                  </a:cubicBezTo>
                  <a:cubicBezTo>
                    <a:pt x="647" y="423"/>
                    <a:pt x="647" y="423"/>
                    <a:pt x="647" y="423"/>
                  </a:cubicBezTo>
                  <a:cubicBezTo>
                    <a:pt x="647" y="423"/>
                    <a:pt x="647" y="423"/>
                    <a:pt x="647" y="423"/>
                  </a:cubicBezTo>
                  <a:cubicBezTo>
                    <a:pt x="646" y="437"/>
                    <a:pt x="644" y="450"/>
                    <a:pt x="643" y="462"/>
                  </a:cubicBezTo>
                  <a:close/>
                  <a:moveTo>
                    <a:pt x="656" y="321"/>
                  </a:moveTo>
                  <a:cubicBezTo>
                    <a:pt x="656" y="321"/>
                    <a:pt x="656" y="321"/>
                    <a:pt x="656" y="321"/>
                  </a:cubicBezTo>
                  <a:cubicBezTo>
                    <a:pt x="656" y="325"/>
                    <a:pt x="656" y="327"/>
                    <a:pt x="656" y="328"/>
                  </a:cubicBezTo>
                  <a:cubicBezTo>
                    <a:pt x="654" y="343"/>
                    <a:pt x="653" y="356"/>
                    <a:pt x="651" y="369"/>
                  </a:cubicBezTo>
                  <a:cubicBezTo>
                    <a:pt x="651" y="369"/>
                    <a:pt x="651" y="369"/>
                    <a:pt x="651" y="369"/>
                  </a:cubicBezTo>
                  <a:cubicBezTo>
                    <a:pt x="651" y="377"/>
                    <a:pt x="651" y="377"/>
                    <a:pt x="651" y="377"/>
                  </a:cubicBezTo>
                  <a:cubicBezTo>
                    <a:pt x="651" y="377"/>
                    <a:pt x="651" y="377"/>
                    <a:pt x="651" y="377"/>
                  </a:cubicBezTo>
                  <a:cubicBezTo>
                    <a:pt x="650" y="391"/>
                    <a:pt x="649" y="405"/>
                    <a:pt x="648" y="417"/>
                  </a:cubicBezTo>
                  <a:cubicBezTo>
                    <a:pt x="647" y="417"/>
                    <a:pt x="647" y="417"/>
                    <a:pt x="647" y="417"/>
                  </a:cubicBezTo>
                  <a:cubicBezTo>
                    <a:pt x="647" y="417"/>
                    <a:pt x="647" y="417"/>
                    <a:pt x="647" y="417"/>
                  </a:cubicBezTo>
                  <a:cubicBezTo>
                    <a:pt x="626" y="417"/>
                    <a:pt x="518" y="420"/>
                    <a:pt x="484" y="420"/>
                  </a:cubicBezTo>
                  <a:cubicBezTo>
                    <a:pt x="468" y="420"/>
                    <a:pt x="443" y="420"/>
                    <a:pt x="414" y="420"/>
                  </a:cubicBezTo>
                  <a:cubicBezTo>
                    <a:pt x="413" y="379"/>
                    <a:pt x="413" y="379"/>
                    <a:pt x="413" y="379"/>
                  </a:cubicBezTo>
                  <a:cubicBezTo>
                    <a:pt x="475" y="379"/>
                    <a:pt x="540" y="379"/>
                    <a:pt x="551" y="379"/>
                  </a:cubicBezTo>
                  <a:cubicBezTo>
                    <a:pt x="562" y="379"/>
                    <a:pt x="599" y="378"/>
                    <a:pt x="625" y="377"/>
                  </a:cubicBezTo>
                  <a:cubicBezTo>
                    <a:pt x="625" y="378"/>
                    <a:pt x="625" y="378"/>
                    <a:pt x="625" y="378"/>
                  </a:cubicBezTo>
                  <a:cubicBezTo>
                    <a:pt x="633" y="378"/>
                    <a:pt x="633" y="378"/>
                    <a:pt x="633" y="378"/>
                  </a:cubicBezTo>
                  <a:cubicBezTo>
                    <a:pt x="633" y="377"/>
                    <a:pt x="633" y="377"/>
                    <a:pt x="633" y="377"/>
                  </a:cubicBezTo>
                  <a:cubicBezTo>
                    <a:pt x="640" y="376"/>
                    <a:pt x="647" y="376"/>
                    <a:pt x="651" y="376"/>
                  </a:cubicBezTo>
                  <a:cubicBezTo>
                    <a:pt x="651" y="369"/>
                    <a:pt x="651" y="369"/>
                    <a:pt x="651" y="369"/>
                  </a:cubicBezTo>
                  <a:cubicBezTo>
                    <a:pt x="649" y="369"/>
                    <a:pt x="641" y="369"/>
                    <a:pt x="633" y="369"/>
                  </a:cubicBezTo>
                  <a:cubicBezTo>
                    <a:pt x="633" y="331"/>
                    <a:pt x="633" y="331"/>
                    <a:pt x="633" y="331"/>
                  </a:cubicBezTo>
                  <a:cubicBezTo>
                    <a:pt x="627" y="333"/>
                    <a:pt x="627" y="333"/>
                    <a:pt x="627" y="333"/>
                  </a:cubicBezTo>
                  <a:cubicBezTo>
                    <a:pt x="626" y="370"/>
                    <a:pt x="626" y="370"/>
                    <a:pt x="626" y="370"/>
                  </a:cubicBezTo>
                  <a:cubicBezTo>
                    <a:pt x="610" y="370"/>
                    <a:pt x="592" y="370"/>
                    <a:pt x="582" y="371"/>
                  </a:cubicBezTo>
                  <a:cubicBezTo>
                    <a:pt x="562" y="373"/>
                    <a:pt x="454" y="373"/>
                    <a:pt x="413" y="373"/>
                  </a:cubicBezTo>
                  <a:cubicBezTo>
                    <a:pt x="411" y="343"/>
                    <a:pt x="411" y="343"/>
                    <a:pt x="411" y="343"/>
                  </a:cubicBezTo>
                  <a:cubicBezTo>
                    <a:pt x="319" y="338"/>
                    <a:pt x="319" y="338"/>
                    <a:pt x="319" y="338"/>
                  </a:cubicBezTo>
                  <a:cubicBezTo>
                    <a:pt x="185" y="335"/>
                    <a:pt x="185" y="335"/>
                    <a:pt x="185" y="335"/>
                  </a:cubicBezTo>
                  <a:cubicBezTo>
                    <a:pt x="186" y="349"/>
                    <a:pt x="186" y="361"/>
                    <a:pt x="186" y="372"/>
                  </a:cubicBezTo>
                  <a:cubicBezTo>
                    <a:pt x="185" y="371"/>
                    <a:pt x="183" y="371"/>
                    <a:pt x="182" y="371"/>
                  </a:cubicBezTo>
                  <a:cubicBezTo>
                    <a:pt x="155" y="370"/>
                    <a:pt x="49" y="371"/>
                    <a:pt x="0" y="371"/>
                  </a:cubicBezTo>
                  <a:cubicBezTo>
                    <a:pt x="0" y="332"/>
                    <a:pt x="0" y="332"/>
                    <a:pt x="0" y="332"/>
                  </a:cubicBezTo>
                  <a:cubicBezTo>
                    <a:pt x="13" y="331"/>
                    <a:pt x="23" y="331"/>
                    <a:pt x="30" y="330"/>
                  </a:cubicBezTo>
                  <a:cubicBezTo>
                    <a:pt x="51" y="328"/>
                    <a:pt x="178" y="328"/>
                    <a:pt x="208" y="328"/>
                  </a:cubicBezTo>
                  <a:cubicBezTo>
                    <a:pt x="239" y="328"/>
                    <a:pt x="394" y="328"/>
                    <a:pt x="429" y="330"/>
                  </a:cubicBezTo>
                  <a:cubicBezTo>
                    <a:pt x="463" y="332"/>
                    <a:pt x="624" y="330"/>
                    <a:pt x="636" y="330"/>
                  </a:cubicBezTo>
                  <a:cubicBezTo>
                    <a:pt x="643" y="330"/>
                    <a:pt x="651" y="329"/>
                    <a:pt x="655" y="329"/>
                  </a:cubicBezTo>
                  <a:cubicBezTo>
                    <a:pt x="656" y="321"/>
                    <a:pt x="656" y="321"/>
                    <a:pt x="656" y="321"/>
                  </a:cubicBezTo>
                  <a:cubicBezTo>
                    <a:pt x="635" y="321"/>
                    <a:pt x="518" y="326"/>
                    <a:pt x="484" y="326"/>
                  </a:cubicBezTo>
                  <a:cubicBezTo>
                    <a:pt x="482" y="326"/>
                    <a:pt x="479" y="326"/>
                    <a:pt x="476" y="326"/>
                  </a:cubicBezTo>
                  <a:cubicBezTo>
                    <a:pt x="476" y="300"/>
                    <a:pt x="476" y="300"/>
                    <a:pt x="476" y="300"/>
                  </a:cubicBezTo>
                  <a:cubicBezTo>
                    <a:pt x="569" y="298"/>
                    <a:pt x="569" y="298"/>
                    <a:pt x="569" y="298"/>
                  </a:cubicBezTo>
                  <a:cubicBezTo>
                    <a:pt x="570" y="285"/>
                    <a:pt x="570" y="285"/>
                    <a:pt x="570" y="285"/>
                  </a:cubicBezTo>
                  <a:cubicBezTo>
                    <a:pt x="598" y="284"/>
                    <a:pt x="647" y="283"/>
                    <a:pt x="660" y="283"/>
                  </a:cubicBezTo>
                  <a:cubicBezTo>
                    <a:pt x="660" y="283"/>
                    <a:pt x="660" y="283"/>
                    <a:pt x="660" y="283"/>
                  </a:cubicBezTo>
                  <a:cubicBezTo>
                    <a:pt x="660" y="283"/>
                    <a:pt x="660" y="283"/>
                    <a:pt x="660" y="283"/>
                  </a:cubicBezTo>
                  <a:cubicBezTo>
                    <a:pt x="659" y="296"/>
                    <a:pt x="658" y="309"/>
                    <a:pt x="656" y="321"/>
                  </a:cubicBezTo>
                  <a:close/>
                  <a:moveTo>
                    <a:pt x="661" y="276"/>
                  </a:moveTo>
                  <a:cubicBezTo>
                    <a:pt x="661" y="276"/>
                    <a:pt x="661" y="276"/>
                    <a:pt x="661" y="276"/>
                  </a:cubicBezTo>
                  <a:cubicBezTo>
                    <a:pt x="649" y="276"/>
                    <a:pt x="601" y="276"/>
                    <a:pt x="582" y="277"/>
                  </a:cubicBezTo>
                  <a:cubicBezTo>
                    <a:pt x="579" y="277"/>
                    <a:pt x="575" y="278"/>
                    <a:pt x="570" y="278"/>
                  </a:cubicBezTo>
                  <a:cubicBezTo>
                    <a:pt x="571" y="236"/>
                    <a:pt x="571" y="236"/>
                    <a:pt x="571" y="236"/>
                  </a:cubicBezTo>
                  <a:cubicBezTo>
                    <a:pt x="604" y="236"/>
                    <a:pt x="631" y="235"/>
                    <a:pt x="635" y="235"/>
                  </a:cubicBezTo>
                  <a:cubicBezTo>
                    <a:pt x="644" y="235"/>
                    <a:pt x="659" y="236"/>
                    <a:pt x="664" y="236"/>
                  </a:cubicBezTo>
                  <a:cubicBezTo>
                    <a:pt x="664" y="236"/>
                    <a:pt x="664" y="236"/>
                    <a:pt x="664" y="236"/>
                  </a:cubicBezTo>
                  <a:cubicBezTo>
                    <a:pt x="665" y="236"/>
                    <a:pt x="665" y="236"/>
                    <a:pt x="665" y="236"/>
                  </a:cubicBezTo>
                  <a:cubicBezTo>
                    <a:pt x="664" y="249"/>
                    <a:pt x="662" y="262"/>
                    <a:pt x="661" y="27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4"/>
            <p:cNvSpPr>
              <a:spLocks/>
            </p:cNvSpPr>
            <p:nvPr/>
          </p:nvSpPr>
          <p:spPr bwMode="auto">
            <a:xfrm>
              <a:off x="3669" y="1251"/>
              <a:ext cx="59" cy="57"/>
            </a:xfrm>
            <a:custGeom>
              <a:avLst/>
              <a:gdLst>
                <a:gd name="T0" fmla="*/ 20 w 25"/>
                <a:gd name="T1" fmla="*/ 16 h 24"/>
                <a:gd name="T2" fmla="*/ 15 w 25"/>
                <a:gd name="T3" fmla="*/ 0 h 24"/>
                <a:gd name="T4" fmla="*/ 0 w 25"/>
                <a:gd name="T5" fmla="*/ 9 h 24"/>
                <a:gd name="T6" fmla="*/ 6 w 25"/>
                <a:gd name="T7" fmla="*/ 24 h 24"/>
                <a:gd name="T8" fmla="*/ 20 w 25"/>
                <a:gd name="T9" fmla="*/ 16 h 24"/>
                <a:gd name="T10" fmla="*/ 20 w 25"/>
                <a:gd name="T11" fmla="*/ 16 h 24"/>
              </a:gdLst>
              <a:ahLst/>
              <a:cxnLst>
                <a:cxn ang="0">
                  <a:pos x="T0" y="T1"/>
                </a:cxn>
                <a:cxn ang="0">
                  <a:pos x="T2" y="T3"/>
                </a:cxn>
                <a:cxn ang="0">
                  <a:pos x="T4" y="T5"/>
                </a:cxn>
                <a:cxn ang="0">
                  <a:pos x="T6" y="T7"/>
                </a:cxn>
                <a:cxn ang="0">
                  <a:pos x="T8" y="T9"/>
                </a:cxn>
                <a:cxn ang="0">
                  <a:pos x="T10" y="T11"/>
                </a:cxn>
              </a:cxnLst>
              <a:rect l="0" t="0" r="r" b="b"/>
              <a:pathLst>
                <a:path w="25" h="24">
                  <a:moveTo>
                    <a:pt x="20" y="16"/>
                  </a:moveTo>
                  <a:cubicBezTo>
                    <a:pt x="20" y="16"/>
                    <a:pt x="25" y="0"/>
                    <a:pt x="15" y="0"/>
                  </a:cubicBezTo>
                  <a:cubicBezTo>
                    <a:pt x="6" y="0"/>
                    <a:pt x="0" y="5"/>
                    <a:pt x="0" y="9"/>
                  </a:cubicBezTo>
                  <a:cubicBezTo>
                    <a:pt x="0" y="14"/>
                    <a:pt x="6" y="24"/>
                    <a:pt x="6" y="24"/>
                  </a:cubicBezTo>
                  <a:cubicBezTo>
                    <a:pt x="20" y="16"/>
                    <a:pt x="20" y="16"/>
                    <a:pt x="20" y="16"/>
                  </a:cubicBezTo>
                  <a:cubicBezTo>
                    <a:pt x="20" y="16"/>
                    <a:pt x="20" y="16"/>
                    <a:pt x="20" y="16"/>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5"/>
            <p:cNvSpPr>
              <a:spLocks/>
            </p:cNvSpPr>
            <p:nvPr/>
          </p:nvSpPr>
          <p:spPr bwMode="auto">
            <a:xfrm>
              <a:off x="3605" y="1256"/>
              <a:ext cx="274" cy="302"/>
            </a:xfrm>
            <a:custGeom>
              <a:avLst/>
              <a:gdLst>
                <a:gd name="T0" fmla="*/ 86 w 116"/>
                <a:gd name="T1" fmla="*/ 36 h 128"/>
                <a:gd name="T2" fmla="*/ 35 w 116"/>
                <a:gd name="T3" fmla="*/ 11 h 128"/>
                <a:gd name="T4" fmla="*/ 7 w 116"/>
                <a:gd name="T5" fmla="*/ 59 h 128"/>
                <a:gd name="T6" fmla="*/ 31 w 116"/>
                <a:gd name="T7" fmla="*/ 93 h 128"/>
                <a:gd name="T8" fmla="*/ 10 w 116"/>
                <a:gd name="T9" fmla="*/ 120 h 128"/>
                <a:gd name="T10" fmla="*/ 116 w 116"/>
                <a:gd name="T11" fmla="*/ 84 h 128"/>
                <a:gd name="T12" fmla="*/ 86 w 116"/>
                <a:gd name="T13" fmla="*/ 76 h 128"/>
                <a:gd name="T14" fmla="*/ 86 w 116"/>
                <a:gd name="T15" fmla="*/ 36 h 1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128">
                  <a:moveTo>
                    <a:pt x="86" y="36"/>
                  </a:moveTo>
                  <a:cubicBezTo>
                    <a:pt x="84" y="22"/>
                    <a:pt x="76" y="0"/>
                    <a:pt x="35" y="11"/>
                  </a:cubicBezTo>
                  <a:cubicBezTo>
                    <a:pt x="0" y="20"/>
                    <a:pt x="2" y="44"/>
                    <a:pt x="7" y="59"/>
                  </a:cubicBezTo>
                  <a:cubicBezTo>
                    <a:pt x="13" y="78"/>
                    <a:pt x="35" y="80"/>
                    <a:pt x="31" y="93"/>
                  </a:cubicBezTo>
                  <a:cubicBezTo>
                    <a:pt x="30" y="101"/>
                    <a:pt x="9" y="113"/>
                    <a:pt x="10" y="120"/>
                  </a:cubicBezTo>
                  <a:cubicBezTo>
                    <a:pt x="52" y="128"/>
                    <a:pt x="97" y="118"/>
                    <a:pt x="116" y="84"/>
                  </a:cubicBezTo>
                  <a:cubicBezTo>
                    <a:pt x="101" y="83"/>
                    <a:pt x="91" y="81"/>
                    <a:pt x="86" y="76"/>
                  </a:cubicBezTo>
                  <a:cubicBezTo>
                    <a:pt x="78" y="71"/>
                    <a:pt x="90" y="56"/>
                    <a:pt x="86" y="3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6"/>
            <p:cNvSpPr>
              <a:spLocks/>
            </p:cNvSpPr>
            <p:nvPr/>
          </p:nvSpPr>
          <p:spPr bwMode="auto">
            <a:xfrm>
              <a:off x="3631" y="1454"/>
              <a:ext cx="248" cy="109"/>
            </a:xfrm>
            <a:custGeom>
              <a:avLst/>
              <a:gdLst>
                <a:gd name="T0" fmla="*/ 105 w 105"/>
                <a:gd name="T1" fmla="*/ 0 h 46"/>
                <a:gd name="T2" fmla="*/ 49 w 105"/>
                <a:gd name="T3" fmla="*/ 11 h 46"/>
                <a:gd name="T4" fmla="*/ 0 w 105"/>
                <a:gd name="T5" fmla="*/ 33 h 46"/>
                <a:gd name="T6" fmla="*/ 56 w 105"/>
                <a:gd name="T7" fmla="*/ 36 h 46"/>
                <a:gd name="T8" fmla="*/ 105 w 105"/>
                <a:gd name="T9" fmla="*/ 0 h 46"/>
              </a:gdLst>
              <a:ahLst/>
              <a:cxnLst>
                <a:cxn ang="0">
                  <a:pos x="T0" y="T1"/>
                </a:cxn>
                <a:cxn ang="0">
                  <a:pos x="T2" y="T3"/>
                </a:cxn>
                <a:cxn ang="0">
                  <a:pos x="T4" y="T5"/>
                </a:cxn>
                <a:cxn ang="0">
                  <a:pos x="T6" y="T7"/>
                </a:cxn>
                <a:cxn ang="0">
                  <a:pos x="T8" y="T9"/>
                </a:cxn>
              </a:cxnLst>
              <a:rect l="0" t="0" r="r" b="b"/>
              <a:pathLst>
                <a:path w="105" h="46">
                  <a:moveTo>
                    <a:pt x="105" y="0"/>
                  </a:moveTo>
                  <a:cubicBezTo>
                    <a:pt x="105" y="0"/>
                    <a:pt x="72" y="5"/>
                    <a:pt x="49" y="11"/>
                  </a:cubicBezTo>
                  <a:cubicBezTo>
                    <a:pt x="41" y="15"/>
                    <a:pt x="0" y="33"/>
                    <a:pt x="0" y="33"/>
                  </a:cubicBezTo>
                  <a:cubicBezTo>
                    <a:pt x="0" y="33"/>
                    <a:pt x="16" y="46"/>
                    <a:pt x="56" y="36"/>
                  </a:cubicBezTo>
                  <a:cubicBezTo>
                    <a:pt x="96" y="25"/>
                    <a:pt x="104" y="4"/>
                    <a:pt x="105" y="0"/>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7"/>
            <p:cNvSpPr>
              <a:spLocks/>
            </p:cNvSpPr>
            <p:nvPr/>
          </p:nvSpPr>
          <p:spPr bwMode="auto">
            <a:xfrm>
              <a:off x="3733" y="1483"/>
              <a:ext cx="68" cy="37"/>
            </a:xfrm>
            <a:custGeom>
              <a:avLst/>
              <a:gdLst>
                <a:gd name="T0" fmla="*/ 0 w 29"/>
                <a:gd name="T1" fmla="*/ 9 h 16"/>
                <a:gd name="T2" fmla="*/ 27 w 29"/>
                <a:gd name="T3" fmla="*/ 1 h 16"/>
                <a:gd name="T4" fmla="*/ 17 w 29"/>
                <a:gd name="T5" fmla="*/ 16 h 16"/>
                <a:gd name="T6" fmla="*/ 0 w 29"/>
                <a:gd name="T7" fmla="*/ 9 h 16"/>
              </a:gdLst>
              <a:ahLst/>
              <a:cxnLst>
                <a:cxn ang="0">
                  <a:pos x="T0" y="T1"/>
                </a:cxn>
                <a:cxn ang="0">
                  <a:pos x="T2" y="T3"/>
                </a:cxn>
                <a:cxn ang="0">
                  <a:pos x="T4" y="T5"/>
                </a:cxn>
                <a:cxn ang="0">
                  <a:pos x="T6" y="T7"/>
                </a:cxn>
              </a:cxnLst>
              <a:rect l="0" t="0" r="r" b="b"/>
              <a:pathLst>
                <a:path w="29" h="16">
                  <a:moveTo>
                    <a:pt x="0" y="9"/>
                  </a:moveTo>
                  <a:cubicBezTo>
                    <a:pt x="0" y="9"/>
                    <a:pt x="19" y="0"/>
                    <a:pt x="27" y="1"/>
                  </a:cubicBezTo>
                  <a:cubicBezTo>
                    <a:pt x="29" y="7"/>
                    <a:pt x="26" y="15"/>
                    <a:pt x="17" y="16"/>
                  </a:cubicBezTo>
                  <a:cubicBezTo>
                    <a:pt x="7" y="16"/>
                    <a:pt x="1" y="14"/>
                    <a:pt x="0" y="9"/>
                  </a:cubicBezTo>
                  <a:close/>
                </a:path>
              </a:pathLst>
            </a:custGeom>
            <a:solidFill>
              <a:srgbClr val="F2C3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8"/>
            <p:cNvSpPr>
              <a:spLocks/>
            </p:cNvSpPr>
            <p:nvPr/>
          </p:nvSpPr>
          <p:spPr bwMode="auto">
            <a:xfrm>
              <a:off x="3414" y="1116"/>
              <a:ext cx="605" cy="584"/>
            </a:xfrm>
            <a:custGeom>
              <a:avLst/>
              <a:gdLst>
                <a:gd name="T0" fmla="*/ 42 w 605"/>
                <a:gd name="T1" fmla="*/ 582 h 584"/>
                <a:gd name="T2" fmla="*/ 66 w 605"/>
                <a:gd name="T3" fmla="*/ 570 h 584"/>
                <a:gd name="T4" fmla="*/ 57 w 605"/>
                <a:gd name="T5" fmla="*/ 485 h 584"/>
                <a:gd name="T6" fmla="*/ 31 w 605"/>
                <a:gd name="T7" fmla="*/ 227 h 584"/>
                <a:gd name="T8" fmla="*/ 298 w 605"/>
                <a:gd name="T9" fmla="*/ 38 h 584"/>
                <a:gd name="T10" fmla="*/ 565 w 605"/>
                <a:gd name="T11" fmla="*/ 215 h 584"/>
                <a:gd name="T12" fmla="*/ 550 w 605"/>
                <a:gd name="T13" fmla="*/ 492 h 584"/>
                <a:gd name="T14" fmla="*/ 546 w 605"/>
                <a:gd name="T15" fmla="*/ 570 h 584"/>
                <a:gd name="T16" fmla="*/ 579 w 605"/>
                <a:gd name="T17" fmla="*/ 584 h 584"/>
                <a:gd name="T18" fmla="*/ 586 w 605"/>
                <a:gd name="T19" fmla="*/ 511 h 584"/>
                <a:gd name="T20" fmla="*/ 605 w 605"/>
                <a:gd name="T21" fmla="*/ 196 h 584"/>
                <a:gd name="T22" fmla="*/ 295 w 605"/>
                <a:gd name="T23" fmla="*/ 0 h 584"/>
                <a:gd name="T24" fmla="*/ 0 w 605"/>
                <a:gd name="T25" fmla="*/ 218 h 584"/>
                <a:gd name="T26" fmla="*/ 33 w 605"/>
                <a:gd name="T27" fmla="*/ 496 h 584"/>
                <a:gd name="T28" fmla="*/ 42 w 605"/>
                <a:gd name="T29" fmla="*/ 582 h 584"/>
                <a:gd name="T30" fmla="*/ 42 w 605"/>
                <a:gd name="T31" fmla="*/ 582 h 584"/>
                <a:gd name="T32" fmla="*/ 42 w 605"/>
                <a:gd name="T33" fmla="*/ 582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5" h="584">
                  <a:moveTo>
                    <a:pt x="42" y="582"/>
                  </a:moveTo>
                  <a:lnTo>
                    <a:pt x="66" y="570"/>
                  </a:lnTo>
                  <a:lnTo>
                    <a:pt x="57" y="485"/>
                  </a:lnTo>
                  <a:lnTo>
                    <a:pt x="31" y="227"/>
                  </a:lnTo>
                  <a:lnTo>
                    <a:pt x="298" y="38"/>
                  </a:lnTo>
                  <a:lnTo>
                    <a:pt x="565" y="215"/>
                  </a:lnTo>
                  <a:lnTo>
                    <a:pt x="550" y="492"/>
                  </a:lnTo>
                  <a:lnTo>
                    <a:pt x="546" y="570"/>
                  </a:lnTo>
                  <a:lnTo>
                    <a:pt x="579" y="584"/>
                  </a:lnTo>
                  <a:lnTo>
                    <a:pt x="586" y="511"/>
                  </a:lnTo>
                  <a:lnTo>
                    <a:pt x="605" y="196"/>
                  </a:lnTo>
                  <a:lnTo>
                    <a:pt x="295" y="0"/>
                  </a:lnTo>
                  <a:lnTo>
                    <a:pt x="0" y="218"/>
                  </a:lnTo>
                  <a:lnTo>
                    <a:pt x="33" y="496"/>
                  </a:lnTo>
                  <a:lnTo>
                    <a:pt x="42" y="582"/>
                  </a:lnTo>
                  <a:lnTo>
                    <a:pt x="42" y="582"/>
                  </a:lnTo>
                  <a:lnTo>
                    <a:pt x="42" y="582"/>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9"/>
            <p:cNvSpPr>
              <a:spLocks/>
            </p:cNvSpPr>
            <p:nvPr/>
          </p:nvSpPr>
          <p:spPr bwMode="auto">
            <a:xfrm>
              <a:off x="3461" y="2565"/>
              <a:ext cx="503" cy="578"/>
            </a:xfrm>
            <a:custGeom>
              <a:avLst/>
              <a:gdLst>
                <a:gd name="T0" fmla="*/ 0 w 213"/>
                <a:gd name="T1" fmla="*/ 0 h 245"/>
                <a:gd name="T2" fmla="*/ 6 w 213"/>
                <a:gd name="T3" fmla="*/ 245 h 245"/>
                <a:gd name="T4" fmla="*/ 40 w 213"/>
                <a:gd name="T5" fmla="*/ 245 h 245"/>
                <a:gd name="T6" fmla="*/ 210 w 213"/>
                <a:gd name="T7" fmla="*/ 245 h 245"/>
                <a:gd name="T8" fmla="*/ 213 w 213"/>
                <a:gd name="T9" fmla="*/ 245 h 245"/>
                <a:gd name="T10" fmla="*/ 208 w 213"/>
                <a:gd name="T11" fmla="*/ 7 h 245"/>
                <a:gd name="T12" fmla="*/ 0 w 213"/>
                <a:gd name="T13" fmla="*/ 0 h 245"/>
                <a:gd name="T14" fmla="*/ 0 w 213"/>
                <a:gd name="T15" fmla="*/ 0 h 24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3" h="245">
                  <a:moveTo>
                    <a:pt x="0" y="0"/>
                  </a:moveTo>
                  <a:cubicBezTo>
                    <a:pt x="6" y="245"/>
                    <a:pt x="6" y="245"/>
                    <a:pt x="6" y="245"/>
                  </a:cubicBezTo>
                  <a:cubicBezTo>
                    <a:pt x="40" y="245"/>
                    <a:pt x="40" y="245"/>
                    <a:pt x="40" y="245"/>
                  </a:cubicBezTo>
                  <a:cubicBezTo>
                    <a:pt x="40" y="245"/>
                    <a:pt x="121" y="245"/>
                    <a:pt x="210" y="245"/>
                  </a:cubicBezTo>
                  <a:cubicBezTo>
                    <a:pt x="212" y="245"/>
                    <a:pt x="213" y="245"/>
                    <a:pt x="213" y="245"/>
                  </a:cubicBezTo>
                  <a:cubicBezTo>
                    <a:pt x="208" y="7"/>
                    <a:pt x="208" y="7"/>
                    <a:pt x="208" y="7"/>
                  </a:cubicBezTo>
                  <a:cubicBezTo>
                    <a:pt x="0" y="0"/>
                    <a:pt x="0" y="0"/>
                    <a:pt x="0" y="0"/>
                  </a:cubicBezTo>
                  <a:cubicBezTo>
                    <a:pt x="0" y="0"/>
                    <a:pt x="0" y="0"/>
                    <a:pt x="0" y="0"/>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20"/>
            <p:cNvSpPr>
              <a:spLocks/>
            </p:cNvSpPr>
            <p:nvPr/>
          </p:nvSpPr>
          <p:spPr bwMode="auto">
            <a:xfrm>
              <a:off x="3695" y="2567"/>
              <a:ext cx="33" cy="576"/>
            </a:xfrm>
            <a:custGeom>
              <a:avLst/>
              <a:gdLst>
                <a:gd name="T0" fmla="*/ 0 w 14"/>
                <a:gd name="T1" fmla="*/ 0 h 244"/>
                <a:gd name="T2" fmla="*/ 6 w 14"/>
                <a:gd name="T3" fmla="*/ 244 h 244"/>
                <a:gd name="T4" fmla="*/ 14 w 14"/>
                <a:gd name="T5" fmla="*/ 244 h 244"/>
                <a:gd name="T6" fmla="*/ 11 w 14"/>
                <a:gd name="T7" fmla="*/ 1 h 244"/>
                <a:gd name="T8" fmla="*/ 0 w 14"/>
                <a:gd name="T9" fmla="*/ 0 h 244"/>
              </a:gdLst>
              <a:ahLst/>
              <a:cxnLst>
                <a:cxn ang="0">
                  <a:pos x="T0" y="T1"/>
                </a:cxn>
                <a:cxn ang="0">
                  <a:pos x="T2" y="T3"/>
                </a:cxn>
                <a:cxn ang="0">
                  <a:pos x="T4" y="T5"/>
                </a:cxn>
                <a:cxn ang="0">
                  <a:pos x="T6" y="T7"/>
                </a:cxn>
                <a:cxn ang="0">
                  <a:pos x="T8" y="T9"/>
                </a:cxn>
              </a:cxnLst>
              <a:rect l="0" t="0" r="r" b="b"/>
              <a:pathLst>
                <a:path w="14" h="244">
                  <a:moveTo>
                    <a:pt x="0" y="0"/>
                  </a:moveTo>
                  <a:cubicBezTo>
                    <a:pt x="6" y="244"/>
                    <a:pt x="6" y="244"/>
                    <a:pt x="6" y="244"/>
                  </a:cubicBezTo>
                  <a:cubicBezTo>
                    <a:pt x="8" y="244"/>
                    <a:pt x="11" y="244"/>
                    <a:pt x="14" y="244"/>
                  </a:cubicBezTo>
                  <a:cubicBezTo>
                    <a:pt x="11" y="1"/>
                    <a:pt x="11" y="1"/>
                    <a:pt x="11" y="1"/>
                  </a:cubicBezTo>
                  <a:lnTo>
                    <a:pt x="0" y="0"/>
                  </a:ln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21"/>
            <p:cNvSpPr>
              <a:spLocks/>
            </p:cNvSpPr>
            <p:nvPr/>
          </p:nvSpPr>
          <p:spPr bwMode="auto">
            <a:xfrm>
              <a:off x="3095" y="2076"/>
              <a:ext cx="357" cy="356"/>
            </a:xfrm>
            <a:custGeom>
              <a:avLst/>
              <a:gdLst>
                <a:gd name="T0" fmla="*/ 0 w 357"/>
                <a:gd name="T1" fmla="*/ 0 h 356"/>
                <a:gd name="T2" fmla="*/ 21 w 357"/>
                <a:gd name="T3" fmla="*/ 356 h 356"/>
                <a:gd name="T4" fmla="*/ 357 w 357"/>
                <a:gd name="T5" fmla="*/ 356 h 356"/>
                <a:gd name="T6" fmla="*/ 343 w 357"/>
                <a:gd name="T7" fmla="*/ 11 h 356"/>
                <a:gd name="T8" fmla="*/ 0 w 357"/>
                <a:gd name="T9" fmla="*/ 0 h 356"/>
                <a:gd name="T10" fmla="*/ 0 w 357"/>
                <a:gd name="T11" fmla="*/ 0 h 356"/>
                <a:gd name="T12" fmla="*/ 0 w 357"/>
                <a:gd name="T13" fmla="*/ 0 h 356"/>
                <a:gd name="T14" fmla="*/ 0 w 357"/>
                <a:gd name="T15" fmla="*/ 0 h 356"/>
                <a:gd name="T16" fmla="*/ 0 w 357"/>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7" h="356">
                  <a:moveTo>
                    <a:pt x="0" y="0"/>
                  </a:moveTo>
                  <a:lnTo>
                    <a:pt x="21" y="356"/>
                  </a:lnTo>
                  <a:lnTo>
                    <a:pt x="357" y="356"/>
                  </a:lnTo>
                  <a:lnTo>
                    <a:pt x="343" y="11"/>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22"/>
            <p:cNvSpPr>
              <a:spLocks/>
            </p:cNvSpPr>
            <p:nvPr/>
          </p:nvSpPr>
          <p:spPr bwMode="auto">
            <a:xfrm>
              <a:off x="3969" y="2076"/>
              <a:ext cx="355" cy="356"/>
            </a:xfrm>
            <a:custGeom>
              <a:avLst/>
              <a:gdLst>
                <a:gd name="T0" fmla="*/ 0 w 355"/>
                <a:gd name="T1" fmla="*/ 0 h 356"/>
                <a:gd name="T2" fmla="*/ 12 w 355"/>
                <a:gd name="T3" fmla="*/ 356 h 356"/>
                <a:gd name="T4" fmla="*/ 355 w 355"/>
                <a:gd name="T5" fmla="*/ 356 h 356"/>
                <a:gd name="T6" fmla="*/ 347 w 355"/>
                <a:gd name="T7" fmla="*/ 0 h 356"/>
                <a:gd name="T8" fmla="*/ 0 w 355"/>
                <a:gd name="T9" fmla="*/ 0 h 356"/>
                <a:gd name="T10" fmla="*/ 0 w 355"/>
                <a:gd name="T11" fmla="*/ 0 h 356"/>
                <a:gd name="T12" fmla="*/ 0 w 355"/>
                <a:gd name="T13" fmla="*/ 0 h 356"/>
                <a:gd name="T14" fmla="*/ 0 w 355"/>
                <a:gd name="T15" fmla="*/ 0 h 356"/>
                <a:gd name="T16" fmla="*/ 0 w 355"/>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5" h="356">
                  <a:moveTo>
                    <a:pt x="0" y="0"/>
                  </a:moveTo>
                  <a:lnTo>
                    <a:pt x="12" y="356"/>
                  </a:lnTo>
                  <a:lnTo>
                    <a:pt x="355" y="356"/>
                  </a:lnTo>
                  <a:lnTo>
                    <a:pt x="347" y="0"/>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23"/>
            <p:cNvSpPr>
              <a:spLocks noEditPoints="1"/>
            </p:cNvSpPr>
            <p:nvPr/>
          </p:nvSpPr>
          <p:spPr bwMode="auto">
            <a:xfrm>
              <a:off x="3000" y="1608"/>
              <a:ext cx="1635" cy="479"/>
            </a:xfrm>
            <a:custGeom>
              <a:avLst/>
              <a:gdLst>
                <a:gd name="T0" fmla="*/ 310 w 692"/>
                <a:gd name="T1" fmla="*/ 0 h 203"/>
                <a:gd name="T2" fmla="*/ 310 w 692"/>
                <a:gd name="T3" fmla="*/ 0 h 203"/>
                <a:gd name="T4" fmla="*/ 310 w 692"/>
                <a:gd name="T5" fmla="*/ 0 h 203"/>
                <a:gd name="T6" fmla="*/ 310 w 692"/>
                <a:gd name="T7" fmla="*/ 0 h 203"/>
                <a:gd name="T8" fmla="*/ 310 w 692"/>
                <a:gd name="T9" fmla="*/ 0 h 203"/>
                <a:gd name="T10" fmla="*/ 251 w 692"/>
                <a:gd name="T11" fmla="*/ 25 h 203"/>
                <a:gd name="T12" fmla="*/ 15 w 692"/>
                <a:gd name="T13" fmla="*/ 131 h 203"/>
                <a:gd name="T14" fmla="*/ 0 w 692"/>
                <a:gd name="T15" fmla="*/ 138 h 203"/>
                <a:gd name="T16" fmla="*/ 0 w 692"/>
                <a:gd name="T17" fmla="*/ 157 h 203"/>
                <a:gd name="T18" fmla="*/ 115 w 692"/>
                <a:gd name="T19" fmla="*/ 105 h 203"/>
                <a:gd name="T20" fmla="*/ 308 w 692"/>
                <a:gd name="T21" fmla="*/ 16 h 203"/>
                <a:gd name="T22" fmla="*/ 309 w 692"/>
                <a:gd name="T23" fmla="*/ 9 h 203"/>
                <a:gd name="T24" fmla="*/ 309 w 692"/>
                <a:gd name="T25" fmla="*/ 7 h 203"/>
                <a:gd name="T26" fmla="*/ 309 w 692"/>
                <a:gd name="T27" fmla="*/ 9 h 203"/>
                <a:gd name="T28" fmla="*/ 309 w 692"/>
                <a:gd name="T29" fmla="*/ 9 h 203"/>
                <a:gd name="T30" fmla="*/ 308 w 692"/>
                <a:gd name="T31" fmla="*/ 16 h 203"/>
                <a:gd name="T32" fmla="*/ 321 w 692"/>
                <a:gd name="T33" fmla="*/ 21 h 203"/>
                <a:gd name="T34" fmla="*/ 538 w 692"/>
                <a:gd name="T35" fmla="*/ 131 h 203"/>
                <a:gd name="T36" fmla="*/ 674 w 692"/>
                <a:gd name="T37" fmla="*/ 194 h 203"/>
                <a:gd name="T38" fmla="*/ 674 w 692"/>
                <a:gd name="T39" fmla="*/ 194 h 203"/>
                <a:gd name="T40" fmla="*/ 692 w 692"/>
                <a:gd name="T41" fmla="*/ 203 h 203"/>
                <a:gd name="T42" fmla="*/ 692 w 692"/>
                <a:gd name="T43" fmla="*/ 184 h 203"/>
                <a:gd name="T44" fmla="*/ 310 w 692"/>
                <a:gd name="T45" fmla="*/ 0 h 203"/>
                <a:gd name="T46" fmla="*/ 193 w 692"/>
                <a:gd name="T47" fmla="*/ 56 h 203"/>
                <a:gd name="T48" fmla="*/ 193 w 692"/>
                <a:gd name="T49" fmla="*/ 57 h 203"/>
                <a:gd name="T50" fmla="*/ 193 w 692"/>
                <a:gd name="T51" fmla="*/ 57 h 203"/>
                <a:gd name="T52" fmla="*/ 193 w 692"/>
                <a:gd name="T53" fmla="*/ 56 h 203"/>
                <a:gd name="T54" fmla="*/ 198 w 692"/>
                <a:gd name="T55" fmla="*/ 54 h 203"/>
                <a:gd name="T56" fmla="*/ 193 w 692"/>
                <a:gd name="T57" fmla="*/ 56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92" h="203">
                  <a:moveTo>
                    <a:pt x="310" y="0"/>
                  </a:moveTo>
                  <a:cubicBezTo>
                    <a:pt x="310" y="0"/>
                    <a:pt x="310" y="0"/>
                    <a:pt x="310" y="0"/>
                  </a:cubicBezTo>
                  <a:cubicBezTo>
                    <a:pt x="310" y="0"/>
                    <a:pt x="310" y="0"/>
                    <a:pt x="310" y="0"/>
                  </a:cubicBezTo>
                  <a:cubicBezTo>
                    <a:pt x="310" y="0"/>
                    <a:pt x="310" y="0"/>
                    <a:pt x="310" y="0"/>
                  </a:cubicBezTo>
                  <a:cubicBezTo>
                    <a:pt x="310" y="0"/>
                    <a:pt x="310" y="0"/>
                    <a:pt x="310" y="0"/>
                  </a:cubicBezTo>
                  <a:cubicBezTo>
                    <a:pt x="251" y="25"/>
                    <a:pt x="251" y="25"/>
                    <a:pt x="251" y="25"/>
                  </a:cubicBezTo>
                  <a:cubicBezTo>
                    <a:pt x="15" y="131"/>
                    <a:pt x="15" y="131"/>
                    <a:pt x="15" y="131"/>
                  </a:cubicBezTo>
                  <a:cubicBezTo>
                    <a:pt x="0" y="138"/>
                    <a:pt x="0" y="138"/>
                    <a:pt x="0" y="138"/>
                  </a:cubicBezTo>
                  <a:cubicBezTo>
                    <a:pt x="0" y="157"/>
                    <a:pt x="0" y="157"/>
                    <a:pt x="0" y="157"/>
                  </a:cubicBezTo>
                  <a:cubicBezTo>
                    <a:pt x="48" y="134"/>
                    <a:pt x="98" y="111"/>
                    <a:pt x="115" y="105"/>
                  </a:cubicBezTo>
                  <a:cubicBezTo>
                    <a:pt x="153" y="92"/>
                    <a:pt x="308" y="16"/>
                    <a:pt x="308" y="16"/>
                  </a:cubicBezTo>
                  <a:cubicBezTo>
                    <a:pt x="309" y="11"/>
                    <a:pt x="309" y="9"/>
                    <a:pt x="309" y="9"/>
                  </a:cubicBezTo>
                  <a:cubicBezTo>
                    <a:pt x="309" y="7"/>
                    <a:pt x="309" y="7"/>
                    <a:pt x="309" y="7"/>
                  </a:cubicBezTo>
                  <a:cubicBezTo>
                    <a:pt x="309" y="8"/>
                    <a:pt x="309" y="9"/>
                    <a:pt x="309" y="9"/>
                  </a:cubicBezTo>
                  <a:cubicBezTo>
                    <a:pt x="309" y="9"/>
                    <a:pt x="309" y="9"/>
                    <a:pt x="309" y="9"/>
                  </a:cubicBezTo>
                  <a:cubicBezTo>
                    <a:pt x="308" y="16"/>
                    <a:pt x="308" y="16"/>
                    <a:pt x="308" y="16"/>
                  </a:cubicBezTo>
                  <a:cubicBezTo>
                    <a:pt x="321" y="21"/>
                    <a:pt x="321" y="21"/>
                    <a:pt x="321" y="21"/>
                  </a:cubicBezTo>
                  <a:cubicBezTo>
                    <a:pt x="538" y="131"/>
                    <a:pt x="538" y="131"/>
                    <a:pt x="538" y="131"/>
                  </a:cubicBezTo>
                  <a:cubicBezTo>
                    <a:pt x="674" y="194"/>
                    <a:pt x="674" y="194"/>
                    <a:pt x="674" y="194"/>
                  </a:cubicBezTo>
                  <a:cubicBezTo>
                    <a:pt x="674" y="194"/>
                    <a:pt x="674" y="194"/>
                    <a:pt x="674" y="194"/>
                  </a:cubicBezTo>
                  <a:cubicBezTo>
                    <a:pt x="692" y="203"/>
                    <a:pt x="692" y="203"/>
                    <a:pt x="692" y="203"/>
                  </a:cubicBezTo>
                  <a:cubicBezTo>
                    <a:pt x="692" y="203"/>
                    <a:pt x="692" y="195"/>
                    <a:pt x="692" y="184"/>
                  </a:cubicBezTo>
                  <a:cubicBezTo>
                    <a:pt x="688" y="182"/>
                    <a:pt x="316" y="2"/>
                    <a:pt x="310" y="0"/>
                  </a:cubicBezTo>
                  <a:close/>
                  <a:moveTo>
                    <a:pt x="193" y="56"/>
                  </a:moveTo>
                  <a:cubicBezTo>
                    <a:pt x="193" y="57"/>
                    <a:pt x="193" y="57"/>
                    <a:pt x="193" y="57"/>
                  </a:cubicBezTo>
                  <a:cubicBezTo>
                    <a:pt x="193" y="57"/>
                    <a:pt x="193" y="57"/>
                    <a:pt x="193" y="57"/>
                  </a:cubicBezTo>
                  <a:cubicBezTo>
                    <a:pt x="193" y="56"/>
                    <a:pt x="193" y="56"/>
                    <a:pt x="193" y="56"/>
                  </a:cubicBezTo>
                  <a:cubicBezTo>
                    <a:pt x="198" y="54"/>
                    <a:pt x="198" y="54"/>
                    <a:pt x="198" y="54"/>
                  </a:cubicBezTo>
                  <a:cubicBezTo>
                    <a:pt x="193" y="56"/>
                    <a:pt x="193" y="56"/>
                    <a:pt x="193" y="56"/>
                  </a:cubicBez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24"/>
            <p:cNvSpPr>
              <a:spLocks/>
            </p:cNvSpPr>
            <p:nvPr/>
          </p:nvSpPr>
          <p:spPr bwMode="auto">
            <a:xfrm>
              <a:off x="3473" y="3143"/>
              <a:ext cx="491" cy="12"/>
            </a:xfrm>
            <a:custGeom>
              <a:avLst/>
              <a:gdLst>
                <a:gd name="T0" fmla="*/ 34 w 208"/>
                <a:gd name="T1" fmla="*/ 0 h 5"/>
                <a:gd name="T2" fmla="*/ 0 w 208"/>
                <a:gd name="T3" fmla="*/ 0 h 5"/>
                <a:gd name="T4" fmla="*/ 0 w 208"/>
                <a:gd name="T5" fmla="*/ 5 h 5"/>
                <a:gd name="T6" fmla="*/ 36 w 208"/>
                <a:gd name="T7" fmla="*/ 5 h 5"/>
                <a:gd name="T8" fmla="*/ 208 w 208"/>
                <a:gd name="T9" fmla="*/ 4 h 5"/>
                <a:gd name="T10" fmla="*/ 208 w 208"/>
                <a:gd name="T11" fmla="*/ 0 h 5"/>
                <a:gd name="T12" fmla="*/ 205 w 208"/>
                <a:gd name="T13" fmla="*/ 0 h 5"/>
                <a:gd name="T14" fmla="*/ 34 w 208"/>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8" h="5">
                  <a:moveTo>
                    <a:pt x="34" y="0"/>
                  </a:moveTo>
                  <a:cubicBezTo>
                    <a:pt x="0" y="0"/>
                    <a:pt x="0" y="0"/>
                    <a:pt x="0" y="0"/>
                  </a:cubicBezTo>
                  <a:cubicBezTo>
                    <a:pt x="0" y="5"/>
                    <a:pt x="0" y="5"/>
                    <a:pt x="0" y="5"/>
                  </a:cubicBezTo>
                  <a:cubicBezTo>
                    <a:pt x="36" y="5"/>
                    <a:pt x="36" y="5"/>
                    <a:pt x="36" y="5"/>
                  </a:cubicBezTo>
                  <a:cubicBezTo>
                    <a:pt x="208" y="4"/>
                    <a:pt x="208" y="4"/>
                    <a:pt x="208" y="4"/>
                  </a:cubicBezTo>
                  <a:cubicBezTo>
                    <a:pt x="208" y="0"/>
                    <a:pt x="208" y="0"/>
                    <a:pt x="208" y="0"/>
                  </a:cubicBezTo>
                  <a:cubicBezTo>
                    <a:pt x="207" y="0"/>
                    <a:pt x="207" y="0"/>
                    <a:pt x="205" y="0"/>
                  </a:cubicBezTo>
                  <a:cubicBezTo>
                    <a:pt x="115" y="0"/>
                    <a:pt x="34" y="0"/>
                    <a:pt x="34" y="0"/>
                  </a:cubicBezTo>
                  <a:close/>
                </a:path>
              </a:pathLst>
            </a:custGeom>
            <a:solidFill>
              <a:srgbClr val="42A9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1" name="Group 33"/>
          <p:cNvGrpSpPr>
            <a:grpSpLocks noChangeAspect="1"/>
          </p:cNvGrpSpPr>
          <p:nvPr/>
        </p:nvGrpSpPr>
        <p:grpSpPr bwMode="auto">
          <a:xfrm>
            <a:off x="1714988" y="4544219"/>
            <a:ext cx="1873268" cy="2324202"/>
            <a:chOff x="3359" y="1523"/>
            <a:chExt cx="943" cy="1170"/>
          </a:xfrm>
        </p:grpSpPr>
        <p:sp>
          <p:nvSpPr>
            <p:cNvPr id="82" name="Freeform 34"/>
            <p:cNvSpPr>
              <a:spLocks/>
            </p:cNvSpPr>
            <p:nvPr/>
          </p:nvSpPr>
          <p:spPr bwMode="auto">
            <a:xfrm>
              <a:off x="3359" y="1523"/>
              <a:ext cx="943" cy="922"/>
            </a:xfrm>
            <a:custGeom>
              <a:avLst/>
              <a:gdLst>
                <a:gd name="T0" fmla="*/ 213 w 399"/>
                <a:gd name="T1" fmla="*/ 385 h 390"/>
                <a:gd name="T2" fmla="*/ 369 w 399"/>
                <a:gd name="T3" fmla="*/ 198 h 390"/>
                <a:gd name="T4" fmla="*/ 63 w 399"/>
                <a:gd name="T5" fmla="*/ 117 h 390"/>
                <a:gd name="T6" fmla="*/ 213 w 399"/>
                <a:gd name="T7" fmla="*/ 385 h 390"/>
              </a:gdLst>
              <a:ahLst/>
              <a:cxnLst>
                <a:cxn ang="0">
                  <a:pos x="T0" y="T1"/>
                </a:cxn>
                <a:cxn ang="0">
                  <a:pos x="T2" y="T3"/>
                </a:cxn>
                <a:cxn ang="0">
                  <a:pos x="T4" y="T5"/>
                </a:cxn>
                <a:cxn ang="0">
                  <a:pos x="T6" y="T7"/>
                </a:cxn>
              </a:cxnLst>
              <a:rect l="0" t="0" r="r" b="b"/>
              <a:pathLst>
                <a:path w="399" h="390">
                  <a:moveTo>
                    <a:pt x="213" y="385"/>
                  </a:moveTo>
                  <a:cubicBezTo>
                    <a:pt x="276" y="390"/>
                    <a:pt x="399" y="354"/>
                    <a:pt x="369" y="198"/>
                  </a:cubicBezTo>
                  <a:cubicBezTo>
                    <a:pt x="328" y="0"/>
                    <a:pt x="101" y="49"/>
                    <a:pt x="63" y="117"/>
                  </a:cubicBezTo>
                  <a:cubicBezTo>
                    <a:pt x="0" y="229"/>
                    <a:pt x="19" y="370"/>
                    <a:pt x="213" y="385"/>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35"/>
            <p:cNvSpPr>
              <a:spLocks/>
            </p:cNvSpPr>
            <p:nvPr/>
          </p:nvSpPr>
          <p:spPr bwMode="auto">
            <a:xfrm>
              <a:off x="3565" y="1904"/>
              <a:ext cx="562" cy="789"/>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36"/>
            <p:cNvSpPr>
              <a:spLocks/>
            </p:cNvSpPr>
            <p:nvPr/>
          </p:nvSpPr>
          <p:spPr bwMode="auto">
            <a:xfrm>
              <a:off x="3553" y="1620"/>
              <a:ext cx="596" cy="192"/>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37"/>
            <p:cNvSpPr>
              <a:spLocks/>
            </p:cNvSpPr>
            <p:nvPr/>
          </p:nvSpPr>
          <p:spPr bwMode="auto">
            <a:xfrm>
              <a:off x="3407" y="1788"/>
              <a:ext cx="305" cy="661"/>
            </a:xfrm>
            <a:custGeom>
              <a:avLst/>
              <a:gdLst>
                <a:gd name="T0" fmla="*/ 92 w 129"/>
                <a:gd name="T1" fmla="*/ 257 h 280"/>
                <a:gd name="T2" fmla="*/ 89 w 129"/>
                <a:gd name="T3" fmla="*/ 220 h 280"/>
                <a:gd name="T4" fmla="*/ 50 w 129"/>
                <a:gd name="T5" fmla="*/ 234 h 280"/>
                <a:gd name="T6" fmla="*/ 64 w 129"/>
                <a:gd name="T7" fmla="*/ 186 h 280"/>
                <a:gd name="T8" fmla="*/ 30 w 129"/>
                <a:gd name="T9" fmla="*/ 184 h 280"/>
                <a:gd name="T10" fmla="*/ 45 w 129"/>
                <a:gd name="T11" fmla="*/ 146 h 280"/>
                <a:gd name="T12" fmla="*/ 11 w 129"/>
                <a:gd name="T13" fmla="*/ 133 h 280"/>
                <a:gd name="T14" fmla="*/ 48 w 129"/>
                <a:gd name="T15" fmla="*/ 104 h 280"/>
                <a:gd name="T16" fmla="*/ 16 w 129"/>
                <a:gd name="T17" fmla="*/ 82 h 280"/>
                <a:gd name="T18" fmla="*/ 45 w 129"/>
                <a:gd name="T19" fmla="*/ 64 h 280"/>
                <a:gd name="T20" fmla="*/ 28 w 129"/>
                <a:gd name="T21" fmla="*/ 35 h 280"/>
                <a:gd name="T22" fmla="*/ 47 w 129"/>
                <a:gd name="T23" fmla="*/ 15 h 280"/>
                <a:gd name="T24" fmla="*/ 72 w 129"/>
                <a:gd name="T25" fmla="*/ 8 h 280"/>
                <a:gd name="T26" fmla="*/ 23 w 129"/>
                <a:gd name="T27" fmla="*/ 25 h 280"/>
                <a:gd name="T28" fmla="*/ 35 w 129"/>
                <a:gd name="T29" fmla="*/ 62 h 280"/>
                <a:gd name="T30" fmla="*/ 8 w 129"/>
                <a:gd name="T31" fmla="*/ 84 h 280"/>
                <a:gd name="T32" fmla="*/ 34 w 129"/>
                <a:gd name="T33" fmla="*/ 106 h 280"/>
                <a:gd name="T34" fmla="*/ 1 w 129"/>
                <a:gd name="T35" fmla="*/ 140 h 280"/>
                <a:gd name="T36" fmla="*/ 34 w 129"/>
                <a:gd name="T37" fmla="*/ 154 h 280"/>
                <a:gd name="T38" fmla="*/ 22 w 129"/>
                <a:gd name="T39" fmla="*/ 187 h 280"/>
                <a:gd name="T40" fmla="*/ 53 w 129"/>
                <a:gd name="T41" fmla="*/ 190 h 280"/>
                <a:gd name="T42" fmla="*/ 41 w 129"/>
                <a:gd name="T43" fmla="*/ 237 h 280"/>
                <a:gd name="T44" fmla="*/ 80 w 129"/>
                <a:gd name="T45" fmla="*/ 231 h 280"/>
                <a:gd name="T46" fmla="*/ 100 w 129"/>
                <a:gd name="T47" fmla="*/ 273 h 280"/>
                <a:gd name="T48" fmla="*/ 129 w 129"/>
                <a:gd name="T49" fmla="*/ 249 h 280"/>
                <a:gd name="T50" fmla="*/ 92 w 129"/>
                <a:gd name="T51" fmla="*/ 257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9" h="280">
                  <a:moveTo>
                    <a:pt x="92" y="257"/>
                  </a:moveTo>
                  <a:cubicBezTo>
                    <a:pt x="84" y="249"/>
                    <a:pt x="89" y="220"/>
                    <a:pt x="89" y="220"/>
                  </a:cubicBezTo>
                  <a:cubicBezTo>
                    <a:pt x="89" y="220"/>
                    <a:pt x="58" y="239"/>
                    <a:pt x="50" y="234"/>
                  </a:cubicBezTo>
                  <a:cubicBezTo>
                    <a:pt x="29" y="220"/>
                    <a:pt x="64" y="186"/>
                    <a:pt x="64" y="186"/>
                  </a:cubicBezTo>
                  <a:cubicBezTo>
                    <a:pt x="64" y="186"/>
                    <a:pt x="35" y="192"/>
                    <a:pt x="30" y="184"/>
                  </a:cubicBezTo>
                  <a:cubicBezTo>
                    <a:pt x="24" y="174"/>
                    <a:pt x="45" y="146"/>
                    <a:pt x="45" y="146"/>
                  </a:cubicBezTo>
                  <a:cubicBezTo>
                    <a:pt x="45" y="146"/>
                    <a:pt x="10" y="158"/>
                    <a:pt x="11" y="133"/>
                  </a:cubicBezTo>
                  <a:cubicBezTo>
                    <a:pt x="11" y="109"/>
                    <a:pt x="48" y="104"/>
                    <a:pt x="48" y="104"/>
                  </a:cubicBezTo>
                  <a:cubicBezTo>
                    <a:pt x="48" y="104"/>
                    <a:pt x="14" y="91"/>
                    <a:pt x="16" y="82"/>
                  </a:cubicBezTo>
                  <a:cubicBezTo>
                    <a:pt x="18" y="67"/>
                    <a:pt x="29" y="66"/>
                    <a:pt x="45" y="64"/>
                  </a:cubicBezTo>
                  <a:cubicBezTo>
                    <a:pt x="41" y="62"/>
                    <a:pt x="28" y="41"/>
                    <a:pt x="28" y="35"/>
                  </a:cubicBezTo>
                  <a:cubicBezTo>
                    <a:pt x="28" y="28"/>
                    <a:pt x="36" y="17"/>
                    <a:pt x="47" y="15"/>
                  </a:cubicBezTo>
                  <a:cubicBezTo>
                    <a:pt x="52" y="13"/>
                    <a:pt x="61" y="11"/>
                    <a:pt x="72" y="8"/>
                  </a:cubicBezTo>
                  <a:cubicBezTo>
                    <a:pt x="54" y="0"/>
                    <a:pt x="30" y="8"/>
                    <a:pt x="23" y="25"/>
                  </a:cubicBezTo>
                  <a:cubicBezTo>
                    <a:pt x="12" y="46"/>
                    <a:pt x="35" y="62"/>
                    <a:pt x="35" y="62"/>
                  </a:cubicBezTo>
                  <a:cubicBezTo>
                    <a:pt x="35" y="62"/>
                    <a:pt x="11" y="53"/>
                    <a:pt x="8" y="84"/>
                  </a:cubicBezTo>
                  <a:cubicBezTo>
                    <a:pt x="6" y="98"/>
                    <a:pt x="16" y="99"/>
                    <a:pt x="34" y="106"/>
                  </a:cubicBezTo>
                  <a:cubicBezTo>
                    <a:pt x="16" y="103"/>
                    <a:pt x="0" y="117"/>
                    <a:pt x="1" y="140"/>
                  </a:cubicBezTo>
                  <a:cubicBezTo>
                    <a:pt x="3" y="163"/>
                    <a:pt x="34" y="154"/>
                    <a:pt x="34" y="154"/>
                  </a:cubicBezTo>
                  <a:cubicBezTo>
                    <a:pt x="34" y="154"/>
                    <a:pt x="14" y="171"/>
                    <a:pt x="22" y="187"/>
                  </a:cubicBezTo>
                  <a:cubicBezTo>
                    <a:pt x="29" y="202"/>
                    <a:pt x="53" y="190"/>
                    <a:pt x="53" y="190"/>
                  </a:cubicBezTo>
                  <a:cubicBezTo>
                    <a:pt x="53" y="190"/>
                    <a:pt x="17" y="222"/>
                    <a:pt x="41" y="237"/>
                  </a:cubicBezTo>
                  <a:cubicBezTo>
                    <a:pt x="62" y="251"/>
                    <a:pt x="69" y="242"/>
                    <a:pt x="80" y="231"/>
                  </a:cubicBezTo>
                  <a:cubicBezTo>
                    <a:pt x="75" y="244"/>
                    <a:pt x="79" y="269"/>
                    <a:pt x="100" y="273"/>
                  </a:cubicBezTo>
                  <a:cubicBezTo>
                    <a:pt x="127" y="280"/>
                    <a:pt x="129" y="249"/>
                    <a:pt x="129" y="249"/>
                  </a:cubicBezTo>
                  <a:cubicBezTo>
                    <a:pt x="129" y="249"/>
                    <a:pt x="111" y="277"/>
                    <a:pt x="92" y="25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38"/>
            <p:cNvSpPr>
              <a:spLocks/>
            </p:cNvSpPr>
            <p:nvPr/>
          </p:nvSpPr>
          <p:spPr bwMode="auto">
            <a:xfrm>
              <a:off x="3884" y="1779"/>
              <a:ext cx="392" cy="666"/>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7" name="Group 43"/>
          <p:cNvGrpSpPr>
            <a:grpSpLocks noChangeAspect="1"/>
          </p:cNvGrpSpPr>
          <p:nvPr/>
        </p:nvGrpSpPr>
        <p:grpSpPr bwMode="auto">
          <a:xfrm>
            <a:off x="1168399" y="5011046"/>
            <a:ext cx="1497013" cy="1857375"/>
            <a:chOff x="3367" y="1523"/>
            <a:chExt cx="943" cy="1170"/>
          </a:xfrm>
        </p:grpSpPr>
        <p:sp>
          <p:nvSpPr>
            <p:cNvPr id="88"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3"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4" name="Group 93"/>
          <p:cNvGrpSpPr/>
          <p:nvPr/>
        </p:nvGrpSpPr>
        <p:grpSpPr>
          <a:xfrm>
            <a:off x="-21971" y="4350236"/>
            <a:ext cx="1696783" cy="2518186"/>
            <a:chOff x="-3496" y="4350236"/>
            <a:chExt cx="1696783" cy="2518186"/>
          </a:xfrm>
        </p:grpSpPr>
        <p:sp>
          <p:nvSpPr>
            <p:cNvPr id="95" name="Freeform 34"/>
            <p:cNvSpPr>
              <a:spLocks/>
            </p:cNvSpPr>
            <p:nvPr/>
          </p:nvSpPr>
          <p:spPr bwMode="auto">
            <a:xfrm>
              <a:off x="-1588" y="4440962"/>
              <a:ext cx="1615212" cy="1820141"/>
            </a:xfrm>
            <a:custGeom>
              <a:avLst/>
              <a:gdLst/>
              <a:ahLst/>
              <a:cxnLst/>
              <a:rect l="l" t="t" r="r" b="b"/>
              <a:pathLst>
                <a:path w="1615212" h="1820141">
                  <a:moveTo>
                    <a:pt x="734626" y="2038"/>
                  </a:moveTo>
                  <a:cubicBezTo>
                    <a:pt x="1104168" y="24231"/>
                    <a:pt x="1475791" y="230903"/>
                    <a:pt x="1589496" y="780177"/>
                  </a:cubicBezTo>
                  <a:cubicBezTo>
                    <a:pt x="1755894" y="1645701"/>
                    <a:pt x="1073662" y="1845437"/>
                    <a:pt x="724226" y="1817696"/>
                  </a:cubicBezTo>
                  <a:cubicBezTo>
                    <a:pt x="398251" y="1792485"/>
                    <a:pt x="161356" y="1703117"/>
                    <a:pt x="0" y="1572499"/>
                  </a:cubicBezTo>
                  <a:lnTo>
                    <a:pt x="0" y="211270"/>
                  </a:lnTo>
                  <a:cubicBezTo>
                    <a:pt x="161774" y="78872"/>
                    <a:pt x="447573" y="-15201"/>
                    <a:pt x="734626" y="2038"/>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35"/>
            <p:cNvSpPr>
              <a:spLocks/>
            </p:cNvSpPr>
            <p:nvPr/>
          </p:nvSpPr>
          <p:spPr bwMode="auto">
            <a:xfrm>
              <a:off x="24666" y="5016746"/>
              <a:ext cx="1318938" cy="1851676"/>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36"/>
            <p:cNvSpPr>
              <a:spLocks/>
            </p:cNvSpPr>
            <p:nvPr/>
          </p:nvSpPr>
          <p:spPr bwMode="auto">
            <a:xfrm>
              <a:off x="-3496" y="4350236"/>
              <a:ext cx="1398732" cy="450598"/>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38"/>
            <p:cNvSpPr>
              <a:spLocks/>
            </p:cNvSpPr>
            <p:nvPr/>
          </p:nvSpPr>
          <p:spPr bwMode="auto">
            <a:xfrm>
              <a:off x="773316" y="4723387"/>
              <a:ext cx="919971" cy="1563012"/>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9" name="Group 43"/>
          <p:cNvGrpSpPr>
            <a:grpSpLocks noChangeAspect="1"/>
          </p:cNvGrpSpPr>
          <p:nvPr/>
        </p:nvGrpSpPr>
        <p:grpSpPr bwMode="auto">
          <a:xfrm>
            <a:off x="2911336" y="4572470"/>
            <a:ext cx="1850498" cy="2295951"/>
            <a:chOff x="3367" y="1523"/>
            <a:chExt cx="943" cy="1170"/>
          </a:xfrm>
        </p:grpSpPr>
        <p:sp>
          <p:nvSpPr>
            <p:cNvPr id="100"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7D3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06" name="Group 105"/>
          <p:cNvGrpSpPr/>
          <p:nvPr/>
        </p:nvGrpSpPr>
        <p:grpSpPr>
          <a:xfrm rot="1576354">
            <a:off x="11125791" y="2895976"/>
            <a:ext cx="1030189" cy="1170315"/>
            <a:chOff x="11036616" y="1071278"/>
            <a:chExt cx="1030189" cy="1170315"/>
          </a:xfrm>
        </p:grpSpPr>
        <p:sp>
          <p:nvSpPr>
            <p:cNvPr id="107"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115" name="Freeform 8"/>
          <p:cNvSpPr>
            <a:spLocks/>
          </p:cNvSpPr>
          <p:nvPr/>
        </p:nvSpPr>
        <p:spPr bwMode="auto">
          <a:xfrm>
            <a:off x="4042661" y="5351893"/>
            <a:ext cx="349250" cy="223837"/>
          </a:xfrm>
          <a:custGeom>
            <a:avLst/>
            <a:gdLst>
              <a:gd name="T0" fmla="*/ 0 w 93"/>
              <a:gd name="T1" fmla="*/ 10 h 60"/>
              <a:gd name="T2" fmla="*/ 87 w 93"/>
              <a:gd name="T3" fmla="*/ 60 h 60"/>
              <a:gd name="T4" fmla="*/ 93 w 93"/>
              <a:gd name="T5" fmla="*/ 49 h 60"/>
              <a:gd name="T6" fmla="*/ 6 w 93"/>
              <a:gd name="T7" fmla="*/ 0 h 60"/>
              <a:gd name="T8" fmla="*/ 0 w 93"/>
              <a:gd name="T9" fmla="*/ 10 h 60"/>
            </a:gdLst>
            <a:ahLst/>
            <a:cxnLst>
              <a:cxn ang="0">
                <a:pos x="T0" y="T1"/>
              </a:cxn>
              <a:cxn ang="0">
                <a:pos x="T2" y="T3"/>
              </a:cxn>
              <a:cxn ang="0">
                <a:pos x="T4" y="T5"/>
              </a:cxn>
              <a:cxn ang="0">
                <a:pos x="T6" y="T7"/>
              </a:cxn>
              <a:cxn ang="0">
                <a:pos x="T8" y="T9"/>
              </a:cxn>
            </a:cxnLst>
            <a:rect l="0" t="0" r="r" b="b"/>
            <a:pathLst>
              <a:path w="93" h="60">
                <a:moveTo>
                  <a:pt x="0" y="10"/>
                </a:moveTo>
                <a:cubicBezTo>
                  <a:pt x="28" y="28"/>
                  <a:pt x="57" y="45"/>
                  <a:pt x="87" y="60"/>
                </a:cubicBezTo>
                <a:cubicBezTo>
                  <a:pt x="93" y="49"/>
                  <a:pt x="93" y="49"/>
                  <a:pt x="93" y="49"/>
                </a:cubicBezTo>
                <a:cubicBezTo>
                  <a:pt x="64" y="34"/>
                  <a:pt x="34" y="18"/>
                  <a:pt x="6" y="0"/>
                </a:cubicBezTo>
                <a:cubicBezTo>
                  <a:pt x="6" y="0"/>
                  <a:pt x="6" y="0"/>
                  <a:pt x="0" y="10"/>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115"/>
          <p:cNvSpPr/>
          <p:nvPr/>
        </p:nvSpPr>
        <p:spPr>
          <a:xfrm>
            <a:off x="-28233" y="3533670"/>
            <a:ext cx="12139450" cy="3029936"/>
          </a:xfrm>
          <a:custGeom>
            <a:avLst/>
            <a:gdLst>
              <a:gd name="connsiteX0" fmla="*/ 0 w 13022318"/>
              <a:gd name="connsiteY0" fmla="*/ 0 h 3162094"/>
              <a:gd name="connsiteX1" fmla="*/ 7662042 w 13022318"/>
              <a:gd name="connsiteY1" fmla="*/ 3137338 h 3162094"/>
              <a:gd name="connsiteX2" fmla="*/ 12328635 w 13022318"/>
              <a:gd name="connsiteY2" fmla="*/ 1450427 h 3162094"/>
              <a:gd name="connsiteX3" fmla="*/ 13022318 w 13022318"/>
              <a:gd name="connsiteY3" fmla="*/ 1166648 h 3162094"/>
              <a:gd name="connsiteX0" fmla="*/ 0 w 12328635"/>
              <a:gd name="connsiteY0" fmla="*/ 0 h 3162094"/>
              <a:gd name="connsiteX1" fmla="*/ 7662042 w 12328635"/>
              <a:gd name="connsiteY1" fmla="*/ 3137338 h 3162094"/>
              <a:gd name="connsiteX2" fmla="*/ 12328635 w 12328635"/>
              <a:gd name="connsiteY2" fmla="*/ 1450427 h 3162094"/>
              <a:gd name="connsiteX0" fmla="*/ 0 w 12155215"/>
              <a:gd name="connsiteY0" fmla="*/ 0 h 3171571"/>
              <a:gd name="connsiteX1" fmla="*/ 7662042 w 12155215"/>
              <a:gd name="connsiteY1" fmla="*/ 3137338 h 3171571"/>
              <a:gd name="connsiteX2" fmla="*/ 12155215 w 12155215"/>
              <a:gd name="connsiteY2" fmla="*/ 1639614 h 3171571"/>
              <a:gd name="connsiteX0" fmla="*/ 0 w 12155215"/>
              <a:gd name="connsiteY0" fmla="*/ 0 h 3169200"/>
              <a:gd name="connsiteX1" fmla="*/ 7662042 w 12155215"/>
              <a:gd name="connsiteY1" fmla="*/ 3137338 h 3169200"/>
              <a:gd name="connsiteX2" fmla="*/ 12155215 w 12155215"/>
              <a:gd name="connsiteY2" fmla="*/ 1639614 h 3169200"/>
              <a:gd name="connsiteX0" fmla="*/ 0 w 12155215"/>
              <a:gd name="connsiteY0" fmla="*/ 0 h 3014668"/>
              <a:gd name="connsiteX1" fmla="*/ 7173311 w 12155215"/>
              <a:gd name="connsiteY1" fmla="*/ 2979683 h 3014668"/>
              <a:gd name="connsiteX2" fmla="*/ 12155215 w 12155215"/>
              <a:gd name="connsiteY2" fmla="*/ 1639614 h 3014668"/>
              <a:gd name="connsiteX0" fmla="*/ 0 w 12155215"/>
              <a:gd name="connsiteY0" fmla="*/ 0 h 3011275"/>
              <a:gd name="connsiteX1" fmla="*/ 7173311 w 12155215"/>
              <a:gd name="connsiteY1" fmla="*/ 2979683 h 3011275"/>
              <a:gd name="connsiteX2" fmla="*/ 12155215 w 12155215"/>
              <a:gd name="connsiteY2" fmla="*/ 1639614 h 3011275"/>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39450"/>
              <a:gd name="connsiteY0" fmla="*/ 0 h 3057566"/>
              <a:gd name="connsiteX1" fmla="*/ 7598980 w 12139450"/>
              <a:gd name="connsiteY1" fmla="*/ 3026979 h 3057566"/>
              <a:gd name="connsiteX2" fmla="*/ 12139450 w 12139450"/>
              <a:gd name="connsiteY2" fmla="*/ 1576552 h 3057566"/>
              <a:gd name="connsiteX0" fmla="*/ 0 w 12139450"/>
              <a:gd name="connsiteY0" fmla="*/ 0 h 3028856"/>
              <a:gd name="connsiteX1" fmla="*/ 7598980 w 12139450"/>
              <a:gd name="connsiteY1" fmla="*/ 3026979 h 3028856"/>
              <a:gd name="connsiteX2" fmla="*/ 12139450 w 12139450"/>
              <a:gd name="connsiteY2" fmla="*/ 1576552 h 3028856"/>
              <a:gd name="connsiteX0" fmla="*/ 0 w 12139450"/>
              <a:gd name="connsiteY0" fmla="*/ 0 h 3027100"/>
              <a:gd name="connsiteX1" fmla="*/ 7598980 w 12139450"/>
              <a:gd name="connsiteY1" fmla="*/ 3026979 h 3027100"/>
              <a:gd name="connsiteX2" fmla="*/ 12139450 w 12139450"/>
              <a:gd name="connsiteY2" fmla="*/ 1576552 h 3027100"/>
              <a:gd name="connsiteX0" fmla="*/ 0 w 12139450"/>
              <a:gd name="connsiteY0" fmla="*/ 0 h 3029936"/>
              <a:gd name="connsiteX1" fmla="*/ 7598980 w 12139450"/>
              <a:gd name="connsiteY1" fmla="*/ 3026979 h 3029936"/>
              <a:gd name="connsiteX2" fmla="*/ 12139450 w 12139450"/>
              <a:gd name="connsiteY2" fmla="*/ 1576552 h 3029936"/>
            </a:gdLst>
            <a:ahLst/>
            <a:cxnLst>
              <a:cxn ang="0">
                <a:pos x="connsiteX0" y="connsiteY0"/>
              </a:cxn>
              <a:cxn ang="0">
                <a:pos x="connsiteX1" y="connsiteY1"/>
              </a:cxn>
              <a:cxn ang="0">
                <a:pos x="connsiteX2" y="connsiteY2"/>
              </a:cxn>
            </a:cxnLst>
            <a:rect l="l" t="t" r="r" b="b"/>
            <a:pathLst>
              <a:path w="12139450" h="3029936">
                <a:moveTo>
                  <a:pt x="0" y="0"/>
                </a:moveTo>
                <a:cubicBezTo>
                  <a:pt x="2929759" y="344215"/>
                  <a:pt x="5071240" y="2953407"/>
                  <a:pt x="7598980" y="3026979"/>
                </a:cubicBezTo>
                <a:cubicBezTo>
                  <a:pt x="10126720" y="3100551"/>
                  <a:pt x="11782099" y="1778876"/>
                  <a:pt x="12139450" y="1576552"/>
                </a:cubicBezTo>
              </a:path>
            </a:pathLst>
          </a:custGeom>
          <a:noFill/>
          <a:ln w="38100">
            <a:solidFill>
              <a:srgbClr val="F9D43B"/>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7" name="Group 116"/>
          <p:cNvGrpSpPr/>
          <p:nvPr/>
        </p:nvGrpSpPr>
        <p:grpSpPr>
          <a:xfrm rot="198573">
            <a:off x="1199275" y="2684218"/>
            <a:ext cx="2154692" cy="1686565"/>
            <a:chOff x="1175948" y="2708421"/>
            <a:chExt cx="2159248" cy="1690131"/>
          </a:xfrm>
        </p:grpSpPr>
        <p:sp>
          <p:nvSpPr>
            <p:cNvPr id="118" name="Freeform 324"/>
            <p:cNvSpPr>
              <a:spLocks/>
            </p:cNvSpPr>
            <p:nvPr/>
          </p:nvSpPr>
          <p:spPr bwMode="auto">
            <a:xfrm rot="1365846">
              <a:off x="2670688" y="3669154"/>
              <a:ext cx="638832" cy="573399"/>
            </a:xfrm>
            <a:custGeom>
              <a:avLst/>
              <a:gdLst>
                <a:gd name="T0" fmla="*/ 0 w 157"/>
                <a:gd name="T1" fmla="*/ 16 h 141"/>
                <a:gd name="T2" fmla="*/ 137 w 157"/>
                <a:gd name="T3" fmla="*/ 17 h 141"/>
                <a:gd name="T4" fmla="*/ 157 w 157"/>
                <a:gd name="T5" fmla="*/ 138 h 141"/>
                <a:gd name="T6" fmla="*/ 99 w 157"/>
                <a:gd name="T7" fmla="*/ 141 h 141"/>
                <a:gd name="T8" fmla="*/ 20 w 157"/>
                <a:gd name="T9" fmla="*/ 74 h 141"/>
                <a:gd name="T10" fmla="*/ 0 w 157"/>
                <a:gd name="T11" fmla="*/ 16 h 141"/>
                <a:gd name="T12" fmla="*/ 0 w 157"/>
                <a:gd name="T13" fmla="*/ 16 h 141"/>
              </a:gdLst>
              <a:ahLst/>
              <a:cxnLst>
                <a:cxn ang="0">
                  <a:pos x="T0" y="T1"/>
                </a:cxn>
                <a:cxn ang="0">
                  <a:pos x="T2" y="T3"/>
                </a:cxn>
                <a:cxn ang="0">
                  <a:pos x="T4" y="T5"/>
                </a:cxn>
                <a:cxn ang="0">
                  <a:pos x="T6" y="T7"/>
                </a:cxn>
                <a:cxn ang="0">
                  <a:pos x="T8" y="T9"/>
                </a:cxn>
                <a:cxn ang="0">
                  <a:pos x="T10" y="T11"/>
                </a:cxn>
                <a:cxn ang="0">
                  <a:pos x="T12" y="T13"/>
                </a:cxn>
              </a:cxnLst>
              <a:rect l="0" t="0" r="r" b="b"/>
              <a:pathLst>
                <a:path w="157" h="141">
                  <a:moveTo>
                    <a:pt x="0" y="16"/>
                  </a:moveTo>
                  <a:cubicBezTo>
                    <a:pt x="0" y="16"/>
                    <a:pt x="114" y="0"/>
                    <a:pt x="137" y="17"/>
                  </a:cubicBezTo>
                  <a:cubicBezTo>
                    <a:pt x="156" y="34"/>
                    <a:pt x="157" y="138"/>
                    <a:pt x="157" y="138"/>
                  </a:cubicBezTo>
                  <a:cubicBezTo>
                    <a:pt x="157" y="138"/>
                    <a:pt x="113" y="141"/>
                    <a:pt x="99" y="141"/>
                  </a:cubicBezTo>
                  <a:cubicBezTo>
                    <a:pt x="104" y="72"/>
                    <a:pt x="20" y="74"/>
                    <a:pt x="20" y="74"/>
                  </a:cubicBezTo>
                  <a:cubicBezTo>
                    <a:pt x="0" y="16"/>
                    <a:pt x="0" y="16"/>
                    <a:pt x="0" y="16"/>
                  </a:cubicBezTo>
                  <a:cubicBezTo>
                    <a:pt x="0" y="16"/>
                    <a:pt x="0" y="16"/>
                    <a:pt x="0" y="1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325"/>
            <p:cNvSpPr>
              <a:spLocks/>
            </p:cNvSpPr>
            <p:nvPr/>
          </p:nvSpPr>
          <p:spPr bwMode="auto">
            <a:xfrm rot="1365846">
              <a:off x="1191522" y="2789483"/>
              <a:ext cx="1833843" cy="1150242"/>
            </a:xfrm>
            <a:custGeom>
              <a:avLst/>
              <a:gdLst>
                <a:gd name="T0" fmla="*/ 9 w 451"/>
                <a:gd name="T1" fmla="*/ 66 h 283"/>
                <a:gd name="T2" fmla="*/ 427 w 451"/>
                <a:gd name="T3" fmla="*/ 29 h 283"/>
                <a:gd name="T4" fmla="*/ 451 w 451"/>
                <a:gd name="T5" fmla="*/ 197 h 283"/>
                <a:gd name="T6" fmla="*/ 389 w 451"/>
                <a:gd name="T7" fmla="*/ 219 h 283"/>
                <a:gd name="T8" fmla="*/ 375 w 451"/>
                <a:gd name="T9" fmla="*/ 267 h 283"/>
                <a:gd name="T10" fmla="*/ 209 w 451"/>
                <a:gd name="T11" fmla="*/ 274 h 283"/>
                <a:gd name="T12" fmla="*/ 135 w 451"/>
                <a:gd name="T13" fmla="*/ 213 h 283"/>
                <a:gd name="T14" fmla="*/ 78 w 451"/>
                <a:gd name="T15" fmla="*/ 281 h 283"/>
                <a:gd name="T16" fmla="*/ 18 w 451"/>
                <a:gd name="T17" fmla="*/ 283 h 283"/>
                <a:gd name="T18" fmla="*/ 9 w 451"/>
                <a:gd name="T19" fmla="*/ 66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1" h="283">
                  <a:moveTo>
                    <a:pt x="9" y="66"/>
                  </a:moveTo>
                  <a:cubicBezTo>
                    <a:pt x="25" y="42"/>
                    <a:pt x="403" y="0"/>
                    <a:pt x="427" y="29"/>
                  </a:cubicBezTo>
                  <a:cubicBezTo>
                    <a:pt x="437" y="40"/>
                    <a:pt x="444" y="131"/>
                    <a:pt x="451" y="197"/>
                  </a:cubicBezTo>
                  <a:cubicBezTo>
                    <a:pt x="434" y="189"/>
                    <a:pt x="389" y="219"/>
                    <a:pt x="389" y="219"/>
                  </a:cubicBezTo>
                  <a:cubicBezTo>
                    <a:pt x="371" y="237"/>
                    <a:pt x="375" y="267"/>
                    <a:pt x="375" y="267"/>
                  </a:cubicBezTo>
                  <a:cubicBezTo>
                    <a:pt x="209" y="274"/>
                    <a:pt x="209" y="274"/>
                    <a:pt x="209" y="274"/>
                  </a:cubicBezTo>
                  <a:cubicBezTo>
                    <a:pt x="209" y="274"/>
                    <a:pt x="212" y="210"/>
                    <a:pt x="135" y="213"/>
                  </a:cubicBezTo>
                  <a:cubicBezTo>
                    <a:pt x="114" y="213"/>
                    <a:pt x="71" y="244"/>
                    <a:pt x="78" y="281"/>
                  </a:cubicBezTo>
                  <a:cubicBezTo>
                    <a:pt x="45" y="282"/>
                    <a:pt x="18" y="283"/>
                    <a:pt x="18" y="283"/>
                  </a:cubicBezTo>
                  <a:cubicBezTo>
                    <a:pt x="18" y="283"/>
                    <a:pt x="0" y="85"/>
                    <a:pt x="9" y="6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326"/>
            <p:cNvSpPr>
              <a:spLocks/>
            </p:cNvSpPr>
            <p:nvPr/>
          </p:nvSpPr>
          <p:spPr bwMode="auto">
            <a:xfrm rot="1365846">
              <a:off x="2723337" y="3180089"/>
              <a:ext cx="292726" cy="447699"/>
            </a:xfrm>
            <a:custGeom>
              <a:avLst/>
              <a:gdLst>
                <a:gd name="T0" fmla="*/ 72 w 72"/>
                <a:gd name="T1" fmla="*/ 109 h 110"/>
                <a:gd name="T2" fmla="*/ 8 w 72"/>
                <a:gd name="T3" fmla="*/ 110 h 110"/>
                <a:gd name="T4" fmla="*/ 0 w 72"/>
                <a:gd name="T5" fmla="*/ 11 h 110"/>
                <a:gd name="T6" fmla="*/ 55 w 72"/>
                <a:gd name="T7" fmla="*/ 16 h 110"/>
                <a:gd name="T8" fmla="*/ 72 w 72"/>
                <a:gd name="T9" fmla="*/ 109 h 110"/>
              </a:gdLst>
              <a:ahLst/>
              <a:cxnLst>
                <a:cxn ang="0">
                  <a:pos x="T0" y="T1"/>
                </a:cxn>
                <a:cxn ang="0">
                  <a:pos x="T2" y="T3"/>
                </a:cxn>
                <a:cxn ang="0">
                  <a:pos x="T4" y="T5"/>
                </a:cxn>
                <a:cxn ang="0">
                  <a:pos x="T6" y="T7"/>
                </a:cxn>
                <a:cxn ang="0">
                  <a:pos x="T8" y="T9"/>
                </a:cxn>
              </a:cxnLst>
              <a:rect l="0" t="0" r="r" b="b"/>
              <a:pathLst>
                <a:path w="72" h="110">
                  <a:moveTo>
                    <a:pt x="72" y="109"/>
                  </a:moveTo>
                  <a:cubicBezTo>
                    <a:pt x="8" y="110"/>
                    <a:pt x="8" y="110"/>
                    <a:pt x="8" y="110"/>
                  </a:cubicBezTo>
                  <a:cubicBezTo>
                    <a:pt x="0" y="11"/>
                    <a:pt x="0" y="11"/>
                    <a:pt x="0" y="11"/>
                  </a:cubicBezTo>
                  <a:cubicBezTo>
                    <a:pt x="0" y="11"/>
                    <a:pt x="44" y="0"/>
                    <a:pt x="55" y="16"/>
                  </a:cubicBezTo>
                  <a:cubicBezTo>
                    <a:pt x="64" y="27"/>
                    <a:pt x="72" y="109"/>
                    <a:pt x="72" y="109"/>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327"/>
            <p:cNvSpPr>
              <a:spLocks/>
            </p:cNvSpPr>
            <p:nvPr/>
          </p:nvSpPr>
          <p:spPr bwMode="auto">
            <a:xfrm rot="1365846">
              <a:off x="1354793" y="2845601"/>
              <a:ext cx="1105472" cy="495913"/>
            </a:xfrm>
            <a:custGeom>
              <a:avLst/>
              <a:gdLst>
                <a:gd name="T0" fmla="*/ 266 w 272"/>
                <a:gd name="T1" fmla="*/ 0 h 122"/>
                <a:gd name="T2" fmla="*/ 272 w 272"/>
                <a:gd name="T3" fmla="*/ 98 h 122"/>
                <a:gd name="T4" fmla="*/ 8 w 272"/>
                <a:gd name="T5" fmla="*/ 122 h 122"/>
                <a:gd name="T6" fmla="*/ 10 w 272"/>
                <a:gd name="T7" fmla="*/ 31 h 122"/>
                <a:gd name="T8" fmla="*/ 266 w 272"/>
                <a:gd name="T9" fmla="*/ 0 h 122"/>
              </a:gdLst>
              <a:ahLst/>
              <a:cxnLst>
                <a:cxn ang="0">
                  <a:pos x="T0" y="T1"/>
                </a:cxn>
                <a:cxn ang="0">
                  <a:pos x="T2" y="T3"/>
                </a:cxn>
                <a:cxn ang="0">
                  <a:pos x="T4" y="T5"/>
                </a:cxn>
                <a:cxn ang="0">
                  <a:pos x="T6" y="T7"/>
                </a:cxn>
                <a:cxn ang="0">
                  <a:pos x="T8" y="T9"/>
                </a:cxn>
              </a:cxnLst>
              <a:rect l="0" t="0" r="r" b="b"/>
              <a:pathLst>
                <a:path w="272" h="122">
                  <a:moveTo>
                    <a:pt x="266" y="0"/>
                  </a:moveTo>
                  <a:cubicBezTo>
                    <a:pt x="272" y="98"/>
                    <a:pt x="272" y="98"/>
                    <a:pt x="272" y="98"/>
                  </a:cubicBezTo>
                  <a:cubicBezTo>
                    <a:pt x="8" y="122"/>
                    <a:pt x="8" y="122"/>
                    <a:pt x="8" y="122"/>
                  </a:cubicBezTo>
                  <a:cubicBezTo>
                    <a:pt x="8" y="122"/>
                    <a:pt x="0" y="40"/>
                    <a:pt x="10" y="31"/>
                  </a:cubicBezTo>
                  <a:cubicBezTo>
                    <a:pt x="19" y="23"/>
                    <a:pt x="266" y="0"/>
                    <a:pt x="266"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328"/>
            <p:cNvSpPr>
              <a:spLocks/>
            </p:cNvSpPr>
            <p:nvPr/>
          </p:nvSpPr>
          <p:spPr bwMode="auto">
            <a:xfrm rot="1365846">
              <a:off x="1633316" y="2806621"/>
              <a:ext cx="44770" cy="439089"/>
            </a:xfrm>
            <a:custGeom>
              <a:avLst/>
              <a:gdLst>
                <a:gd name="T0" fmla="*/ 0 w 26"/>
                <a:gd name="T1" fmla="*/ 5 h 255"/>
                <a:gd name="T2" fmla="*/ 12 w 26"/>
                <a:gd name="T3" fmla="*/ 246 h 255"/>
                <a:gd name="T4" fmla="*/ 26 w 26"/>
                <a:gd name="T5" fmla="*/ 255 h 255"/>
                <a:gd name="T6" fmla="*/ 16 w 26"/>
                <a:gd name="T7" fmla="*/ 0 h 255"/>
                <a:gd name="T8" fmla="*/ 0 w 26"/>
                <a:gd name="T9" fmla="*/ 5 h 255"/>
                <a:gd name="T10" fmla="*/ 0 w 26"/>
                <a:gd name="T11" fmla="*/ 5 h 255"/>
                <a:gd name="T12" fmla="*/ 0 w 26"/>
                <a:gd name="T13" fmla="*/ 5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5"/>
                  </a:moveTo>
                  <a:lnTo>
                    <a:pt x="12" y="246"/>
                  </a:lnTo>
                  <a:lnTo>
                    <a:pt x="26" y="255"/>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329"/>
            <p:cNvSpPr>
              <a:spLocks/>
            </p:cNvSpPr>
            <p:nvPr/>
          </p:nvSpPr>
          <p:spPr bwMode="auto">
            <a:xfrm rot="1365846">
              <a:off x="1905653" y="2884191"/>
              <a:ext cx="39604" cy="435646"/>
            </a:xfrm>
            <a:custGeom>
              <a:avLst/>
              <a:gdLst>
                <a:gd name="T0" fmla="*/ 0 w 23"/>
                <a:gd name="T1" fmla="*/ 5 h 253"/>
                <a:gd name="T2" fmla="*/ 7 w 23"/>
                <a:gd name="T3" fmla="*/ 246 h 253"/>
                <a:gd name="T4" fmla="*/ 23 w 23"/>
                <a:gd name="T5" fmla="*/ 253 h 253"/>
                <a:gd name="T6" fmla="*/ 16 w 23"/>
                <a:gd name="T7" fmla="*/ 0 h 253"/>
                <a:gd name="T8" fmla="*/ 0 w 23"/>
                <a:gd name="T9" fmla="*/ 5 h 253"/>
                <a:gd name="T10" fmla="*/ 0 w 23"/>
                <a:gd name="T11" fmla="*/ 5 h 253"/>
                <a:gd name="T12" fmla="*/ 0 w 23"/>
                <a:gd name="T13" fmla="*/ 5 h 253"/>
              </a:gdLst>
              <a:ahLst/>
              <a:cxnLst>
                <a:cxn ang="0">
                  <a:pos x="T0" y="T1"/>
                </a:cxn>
                <a:cxn ang="0">
                  <a:pos x="T2" y="T3"/>
                </a:cxn>
                <a:cxn ang="0">
                  <a:pos x="T4" y="T5"/>
                </a:cxn>
                <a:cxn ang="0">
                  <a:pos x="T6" y="T7"/>
                </a:cxn>
                <a:cxn ang="0">
                  <a:pos x="T8" y="T9"/>
                </a:cxn>
                <a:cxn ang="0">
                  <a:pos x="T10" y="T11"/>
                </a:cxn>
                <a:cxn ang="0">
                  <a:pos x="T12" y="T13"/>
                </a:cxn>
              </a:cxnLst>
              <a:rect l="0" t="0" r="r" b="b"/>
              <a:pathLst>
                <a:path w="23" h="253">
                  <a:moveTo>
                    <a:pt x="0" y="5"/>
                  </a:moveTo>
                  <a:lnTo>
                    <a:pt x="7" y="246"/>
                  </a:lnTo>
                  <a:lnTo>
                    <a:pt x="23" y="253"/>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330"/>
            <p:cNvSpPr>
              <a:spLocks/>
            </p:cNvSpPr>
            <p:nvPr/>
          </p:nvSpPr>
          <p:spPr bwMode="auto">
            <a:xfrm rot="1365846">
              <a:off x="2145420" y="2952419"/>
              <a:ext cx="44770" cy="439089"/>
            </a:xfrm>
            <a:custGeom>
              <a:avLst/>
              <a:gdLst>
                <a:gd name="T0" fmla="*/ 0 w 26"/>
                <a:gd name="T1" fmla="*/ 4 h 255"/>
                <a:gd name="T2" fmla="*/ 9 w 26"/>
                <a:gd name="T3" fmla="*/ 248 h 255"/>
                <a:gd name="T4" fmla="*/ 26 w 26"/>
                <a:gd name="T5" fmla="*/ 255 h 255"/>
                <a:gd name="T6" fmla="*/ 16 w 26"/>
                <a:gd name="T7" fmla="*/ 0 h 255"/>
                <a:gd name="T8" fmla="*/ 0 w 26"/>
                <a:gd name="T9" fmla="*/ 4 h 255"/>
                <a:gd name="T10" fmla="*/ 0 w 26"/>
                <a:gd name="T11" fmla="*/ 4 h 255"/>
                <a:gd name="T12" fmla="*/ 0 w 26"/>
                <a:gd name="T13" fmla="*/ 4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4"/>
                  </a:moveTo>
                  <a:lnTo>
                    <a:pt x="9" y="248"/>
                  </a:lnTo>
                  <a:lnTo>
                    <a:pt x="26" y="255"/>
                  </a:lnTo>
                  <a:lnTo>
                    <a:pt x="16" y="0"/>
                  </a:lnTo>
                  <a:lnTo>
                    <a:pt x="0" y="4"/>
                  </a:lnTo>
                  <a:lnTo>
                    <a:pt x="0" y="4"/>
                  </a:lnTo>
                  <a:lnTo>
                    <a:pt x="0" y="4"/>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331"/>
            <p:cNvSpPr>
              <a:spLocks/>
            </p:cNvSpPr>
            <p:nvPr/>
          </p:nvSpPr>
          <p:spPr bwMode="auto">
            <a:xfrm rot="1365846">
              <a:off x="1340987" y="3491177"/>
              <a:ext cx="490747" cy="490747"/>
            </a:xfrm>
            <a:custGeom>
              <a:avLst/>
              <a:gdLst>
                <a:gd name="T0" fmla="*/ 106 w 121"/>
                <a:gd name="T1" fmla="*/ 33 h 121"/>
                <a:gd name="T2" fmla="*/ 88 w 121"/>
                <a:gd name="T3" fmla="*/ 106 h 121"/>
                <a:gd name="T4" fmla="*/ 15 w 121"/>
                <a:gd name="T5" fmla="*/ 88 h 121"/>
                <a:gd name="T6" fmla="*/ 33 w 121"/>
                <a:gd name="T7" fmla="*/ 15 h 121"/>
                <a:gd name="T8" fmla="*/ 106 w 121"/>
                <a:gd name="T9" fmla="*/ 33 h 121"/>
              </a:gdLst>
              <a:ahLst/>
              <a:cxnLst>
                <a:cxn ang="0">
                  <a:pos x="T0" y="T1"/>
                </a:cxn>
                <a:cxn ang="0">
                  <a:pos x="T2" y="T3"/>
                </a:cxn>
                <a:cxn ang="0">
                  <a:pos x="T4" y="T5"/>
                </a:cxn>
                <a:cxn ang="0">
                  <a:pos x="T6" y="T7"/>
                </a:cxn>
                <a:cxn ang="0">
                  <a:pos x="T8" y="T9"/>
                </a:cxn>
              </a:cxnLst>
              <a:rect l="0" t="0" r="r" b="b"/>
              <a:pathLst>
                <a:path w="121" h="121">
                  <a:moveTo>
                    <a:pt x="106" y="33"/>
                  </a:moveTo>
                  <a:cubicBezTo>
                    <a:pt x="121" y="59"/>
                    <a:pt x="113" y="92"/>
                    <a:pt x="88" y="106"/>
                  </a:cubicBezTo>
                  <a:cubicBezTo>
                    <a:pt x="63" y="121"/>
                    <a:pt x="30" y="113"/>
                    <a:pt x="15" y="88"/>
                  </a:cubicBezTo>
                  <a:cubicBezTo>
                    <a:pt x="0" y="62"/>
                    <a:pt x="8" y="30"/>
                    <a:pt x="33" y="15"/>
                  </a:cubicBezTo>
                  <a:cubicBezTo>
                    <a:pt x="59" y="0"/>
                    <a:pt x="91" y="9"/>
                    <a:pt x="106" y="33"/>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332"/>
            <p:cNvSpPr>
              <a:spLocks/>
            </p:cNvSpPr>
            <p:nvPr/>
          </p:nvSpPr>
          <p:spPr bwMode="auto">
            <a:xfrm rot="1365846">
              <a:off x="2467010" y="3902639"/>
              <a:ext cx="492469" cy="495913"/>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333"/>
            <p:cNvSpPr>
              <a:spLocks/>
            </p:cNvSpPr>
            <p:nvPr/>
          </p:nvSpPr>
          <p:spPr bwMode="auto">
            <a:xfrm rot="1365846">
              <a:off x="1323823" y="3146519"/>
              <a:ext cx="256566" cy="30995"/>
            </a:xfrm>
            <a:custGeom>
              <a:avLst/>
              <a:gdLst>
                <a:gd name="T0" fmla="*/ 3 w 149"/>
                <a:gd name="T1" fmla="*/ 18 h 18"/>
                <a:gd name="T2" fmla="*/ 149 w 149"/>
                <a:gd name="T3" fmla="*/ 9 h 18"/>
                <a:gd name="T4" fmla="*/ 144 w 149"/>
                <a:gd name="T5" fmla="*/ 0 h 18"/>
                <a:gd name="T6" fmla="*/ 0 w 149"/>
                <a:gd name="T7" fmla="*/ 11 h 18"/>
                <a:gd name="T8" fmla="*/ 3 w 149"/>
                <a:gd name="T9" fmla="*/ 18 h 18"/>
                <a:gd name="T10" fmla="*/ 3 w 149"/>
                <a:gd name="T11" fmla="*/ 18 h 18"/>
                <a:gd name="T12" fmla="*/ 3 w 149"/>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149" h="18">
                  <a:moveTo>
                    <a:pt x="3" y="18"/>
                  </a:moveTo>
                  <a:lnTo>
                    <a:pt x="149" y="9"/>
                  </a:lnTo>
                  <a:lnTo>
                    <a:pt x="144" y="0"/>
                  </a:lnTo>
                  <a:lnTo>
                    <a:pt x="0" y="11"/>
                  </a:lnTo>
                  <a:lnTo>
                    <a:pt x="3" y="18"/>
                  </a:lnTo>
                  <a:lnTo>
                    <a:pt x="3" y="18"/>
                  </a:lnTo>
                  <a:lnTo>
                    <a:pt x="3" y="18"/>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334"/>
            <p:cNvSpPr>
              <a:spLocks/>
            </p:cNvSpPr>
            <p:nvPr/>
          </p:nvSpPr>
          <p:spPr bwMode="auto">
            <a:xfrm rot="1365846">
              <a:off x="1593426" y="3229062"/>
              <a:ext cx="261732" cy="32716"/>
            </a:xfrm>
            <a:custGeom>
              <a:avLst/>
              <a:gdLst>
                <a:gd name="T0" fmla="*/ 5 w 152"/>
                <a:gd name="T1" fmla="*/ 19 h 19"/>
                <a:gd name="T2" fmla="*/ 152 w 152"/>
                <a:gd name="T3" fmla="*/ 9 h 19"/>
                <a:gd name="T4" fmla="*/ 149 w 152"/>
                <a:gd name="T5" fmla="*/ 0 h 19"/>
                <a:gd name="T6" fmla="*/ 0 w 152"/>
                <a:gd name="T7" fmla="*/ 12 h 19"/>
                <a:gd name="T8" fmla="*/ 5 w 152"/>
                <a:gd name="T9" fmla="*/ 19 h 19"/>
                <a:gd name="T10" fmla="*/ 5 w 152"/>
                <a:gd name="T11" fmla="*/ 19 h 19"/>
                <a:gd name="T12" fmla="*/ 5 w 152"/>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152" h="19">
                  <a:moveTo>
                    <a:pt x="5" y="19"/>
                  </a:moveTo>
                  <a:lnTo>
                    <a:pt x="152" y="9"/>
                  </a:lnTo>
                  <a:lnTo>
                    <a:pt x="149" y="0"/>
                  </a:lnTo>
                  <a:lnTo>
                    <a:pt x="0" y="12"/>
                  </a:lnTo>
                  <a:lnTo>
                    <a:pt x="5" y="19"/>
                  </a:lnTo>
                  <a:lnTo>
                    <a:pt x="5" y="19"/>
                  </a:lnTo>
                  <a:lnTo>
                    <a:pt x="5" y="1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335"/>
            <p:cNvSpPr>
              <a:spLocks/>
            </p:cNvSpPr>
            <p:nvPr/>
          </p:nvSpPr>
          <p:spPr bwMode="auto">
            <a:xfrm rot="1365846">
              <a:off x="1861591" y="3306798"/>
              <a:ext cx="239347" cy="27551"/>
            </a:xfrm>
            <a:custGeom>
              <a:avLst/>
              <a:gdLst>
                <a:gd name="T0" fmla="*/ 5 w 139"/>
                <a:gd name="T1" fmla="*/ 16 h 16"/>
                <a:gd name="T2" fmla="*/ 139 w 139"/>
                <a:gd name="T3" fmla="*/ 9 h 16"/>
                <a:gd name="T4" fmla="*/ 137 w 139"/>
                <a:gd name="T5" fmla="*/ 0 h 16"/>
                <a:gd name="T6" fmla="*/ 0 w 139"/>
                <a:gd name="T7" fmla="*/ 9 h 16"/>
                <a:gd name="T8" fmla="*/ 5 w 139"/>
                <a:gd name="T9" fmla="*/ 16 h 16"/>
                <a:gd name="T10" fmla="*/ 5 w 139"/>
                <a:gd name="T11" fmla="*/ 16 h 16"/>
                <a:gd name="T12" fmla="*/ 5 w 139"/>
                <a:gd name="T13" fmla="*/ 16 h 16"/>
              </a:gdLst>
              <a:ahLst/>
              <a:cxnLst>
                <a:cxn ang="0">
                  <a:pos x="T0" y="T1"/>
                </a:cxn>
                <a:cxn ang="0">
                  <a:pos x="T2" y="T3"/>
                </a:cxn>
                <a:cxn ang="0">
                  <a:pos x="T4" y="T5"/>
                </a:cxn>
                <a:cxn ang="0">
                  <a:pos x="T6" y="T7"/>
                </a:cxn>
                <a:cxn ang="0">
                  <a:pos x="T8" y="T9"/>
                </a:cxn>
                <a:cxn ang="0">
                  <a:pos x="T10" y="T11"/>
                </a:cxn>
                <a:cxn ang="0">
                  <a:pos x="T12" y="T13"/>
                </a:cxn>
              </a:cxnLst>
              <a:rect l="0" t="0" r="r" b="b"/>
              <a:pathLst>
                <a:path w="139" h="16">
                  <a:moveTo>
                    <a:pt x="5" y="16"/>
                  </a:moveTo>
                  <a:lnTo>
                    <a:pt x="139" y="9"/>
                  </a:lnTo>
                  <a:lnTo>
                    <a:pt x="137" y="0"/>
                  </a:lnTo>
                  <a:lnTo>
                    <a:pt x="0" y="9"/>
                  </a:lnTo>
                  <a:lnTo>
                    <a:pt x="5" y="16"/>
                  </a:lnTo>
                  <a:lnTo>
                    <a:pt x="5" y="16"/>
                  </a:lnTo>
                  <a:lnTo>
                    <a:pt x="5" y="16"/>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336"/>
            <p:cNvSpPr>
              <a:spLocks/>
            </p:cNvSpPr>
            <p:nvPr/>
          </p:nvSpPr>
          <p:spPr bwMode="auto">
            <a:xfrm rot="1365846">
              <a:off x="2098754" y="3381077"/>
              <a:ext cx="268619" cy="36160"/>
            </a:xfrm>
            <a:custGeom>
              <a:avLst/>
              <a:gdLst>
                <a:gd name="T0" fmla="*/ 5 w 156"/>
                <a:gd name="T1" fmla="*/ 21 h 21"/>
                <a:gd name="T2" fmla="*/ 156 w 156"/>
                <a:gd name="T3" fmla="*/ 12 h 21"/>
                <a:gd name="T4" fmla="*/ 154 w 156"/>
                <a:gd name="T5" fmla="*/ 0 h 21"/>
                <a:gd name="T6" fmla="*/ 0 w 156"/>
                <a:gd name="T7" fmla="*/ 14 h 21"/>
                <a:gd name="T8" fmla="*/ 5 w 156"/>
                <a:gd name="T9" fmla="*/ 21 h 21"/>
                <a:gd name="T10" fmla="*/ 5 w 156"/>
                <a:gd name="T11" fmla="*/ 21 h 21"/>
                <a:gd name="T12" fmla="*/ 5 w 156"/>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56" h="21">
                  <a:moveTo>
                    <a:pt x="5" y="21"/>
                  </a:moveTo>
                  <a:lnTo>
                    <a:pt x="156" y="12"/>
                  </a:lnTo>
                  <a:lnTo>
                    <a:pt x="154" y="0"/>
                  </a:lnTo>
                  <a:lnTo>
                    <a:pt x="0" y="14"/>
                  </a:lnTo>
                  <a:lnTo>
                    <a:pt x="5" y="21"/>
                  </a:lnTo>
                  <a:lnTo>
                    <a:pt x="5" y="21"/>
                  </a:lnTo>
                  <a:lnTo>
                    <a:pt x="5"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337"/>
            <p:cNvSpPr>
              <a:spLocks/>
            </p:cNvSpPr>
            <p:nvPr/>
          </p:nvSpPr>
          <p:spPr bwMode="auto">
            <a:xfrm rot="1365846">
              <a:off x="2402558" y="3059277"/>
              <a:ext cx="29273" cy="402929"/>
            </a:xfrm>
            <a:custGeom>
              <a:avLst/>
              <a:gdLst>
                <a:gd name="T0" fmla="*/ 17 w 17"/>
                <a:gd name="T1" fmla="*/ 229 h 234"/>
                <a:gd name="T2" fmla="*/ 9 w 17"/>
                <a:gd name="T3" fmla="*/ 0 h 234"/>
                <a:gd name="T4" fmla="*/ 0 w 17"/>
                <a:gd name="T5" fmla="*/ 2 h 234"/>
                <a:gd name="T6" fmla="*/ 9 w 17"/>
                <a:gd name="T7" fmla="*/ 234 h 234"/>
                <a:gd name="T8" fmla="*/ 17 w 17"/>
                <a:gd name="T9" fmla="*/ 229 h 234"/>
                <a:gd name="T10" fmla="*/ 17 w 17"/>
                <a:gd name="T11" fmla="*/ 229 h 234"/>
                <a:gd name="T12" fmla="*/ 17 w 17"/>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7" h="234">
                  <a:moveTo>
                    <a:pt x="17" y="229"/>
                  </a:moveTo>
                  <a:lnTo>
                    <a:pt x="9" y="0"/>
                  </a:lnTo>
                  <a:lnTo>
                    <a:pt x="0" y="2"/>
                  </a:lnTo>
                  <a:lnTo>
                    <a:pt x="9" y="234"/>
                  </a:lnTo>
                  <a:lnTo>
                    <a:pt x="17" y="229"/>
                  </a:lnTo>
                  <a:lnTo>
                    <a:pt x="17" y="229"/>
                  </a:lnTo>
                  <a:lnTo>
                    <a:pt x="17"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338"/>
            <p:cNvSpPr>
              <a:spLocks/>
            </p:cNvSpPr>
            <p:nvPr/>
          </p:nvSpPr>
          <p:spPr bwMode="auto">
            <a:xfrm rot="1365846">
              <a:off x="2135619" y="2970393"/>
              <a:ext cx="32716" cy="402929"/>
            </a:xfrm>
            <a:custGeom>
              <a:avLst/>
              <a:gdLst>
                <a:gd name="T0" fmla="*/ 19 w 19"/>
                <a:gd name="T1" fmla="*/ 229 h 234"/>
                <a:gd name="T2" fmla="*/ 12 w 19"/>
                <a:gd name="T3" fmla="*/ 0 h 234"/>
                <a:gd name="T4" fmla="*/ 0 w 19"/>
                <a:gd name="T5" fmla="*/ 2 h 234"/>
                <a:gd name="T6" fmla="*/ 12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2" y="0"/>
                  </a:lnTo>
                  <a:lnTo>
                    <a:pt x="0" y="2"/>
                  </a:lnTo>
                  <a:lnTo>
                    <a:pt x="12"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339"/>
            <p:cNvSpPr>
              <a:spLocks/>
            </p:cNvSpPr>
            <p:nvPr/>
          </p:nvSpPr>
          <p:spPr bwMode="auto">
            <a:xfrm rot="1365846">
              <a:off x="1894474" y="2895346"/>
              <a:ext cx="32716" cy="402929"/>
            </a:xfrm>
            <a:custGeom>
              <a:avLst/>
              <a:gdLst>
                <a:gd name="T0" fmla="*/ 19 w 19"/>
                <a:gd name="T1" fmla="*/ 231 h 234"/>
                <a:gd name="T2" fmla="*/ 9 w 19"/>
                <a:gd name="T3" fmla="*/ 0 h 234"/>
                <a:gd name="T4" fmla="*/ 0 w 19"/>
                <a:gd name="T5" fmla="*/ 5 h 234"/>
                <a:gd name="T6" fmla="*/ 11 w 19"/>
                <a:gd name="T7" fmla="*/ 234 h 234"/>
                <a:gd name="T8" fmla="*/ 19 w 19"/>
                <a:gd name="T9" fmla="*/ 231 h 234"/>
                <a:gd name="T10" fmla="*/ 19 w 19"/>
                <a:gd name="T11" fmla="*/ 231 h 234"/>
                <a:gd name="T12" fmla="*/ 19 w 19"/>
                <a:gd name="T13" fmla="*/ 231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31"/>
                  </a:moveTo>
                  <a:lnTo>
                    <a:pt x="9" y="0"/>
                  </a:lnTo>
                  <a:lnTo>
                    <a:pt x="0" y="5"/>
                  </a:lnTo>
                  <a:lnTo>
                    <a:pt x="11" y="234"/>
                  </a:lnTo>
                  <a:lnTo>
                    <a:pt x="19" y="231"/>
                  </a:lnTo>
                  <a:lnTo>
                    <a:pt x="19" y="231"/>
                  </a:lnTo>
                  <a:lnTo>
                    <a:pt x="19" y="23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340"/>
            <p:cNvSpPr>
              <a:spLocks/>
            </p:cNvSpPr>
            <p:nvPr/>
          </p:nvSpPr>
          <p:spPr bwMode="auto">
            <a:xfrm rot="1365846">
              <a:off x="1623005" y="2816911"/>
              <a:ext cx="32716" cy="402929"/>
            </a:xfrm>
            <a:custGeom>
              <a:avLst/>
              <a:gdLst>
                <a:gd name="T0" fmla="*/ 19 w 19"/>
                <a:gd name="T1" fmla="*/ 229 h 234"/>
                <a:gd name="T2" fmla="*/ 11 w 19"/>
                <a:gd name="T3" fmla="*/ 0 h 234"/>
                <a:gd name="T4" fmla="*/ 0 w 19"/>
                <a:gd name="T5" fmla="*/ 0 h 234"/>
                <a:gd name="T6" fmla="*/ 11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1" y="0"/>
                  </a:lnTo>
                  <a:lnTo>
                    <a:pt x="0" y="0"/>
                  </a:lnTo>
                  <a:lnTo>
                    <a:pt x="11"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341"/>
            <p:cNvSpPr>
              <a:spLocks/>
            </p:cNvSpPr>
            <p:nvPr/>
          </p:nvSpPr>
          <p:spPr bwMode="auto">
            <a:xfrm rot="1365846">
              <a:off x="2682438" y="3610644"/>
              <a:ext cx="275507" cy="36160"/>
            </a:xfrm>
            <a:custGeom>
              <a:avLst/>
              <a:gdLst>
                <a:gd name="T0" fmla="*/ 4 w 160"/>
                <a:gd name="T1" fmla="*/ 21 h 21"/>
                <a:gd name="T2" fmla="*/ 160 w 160"/>
                <a:gd name="T3" fmla="*/ 9 h 21"/>
                <a:gd name="T4" fmla="*/ 153 w 160"/>
                <a:gd name="T5" fmla="*/ 0 h 21"/>
                <a:gd name="T6" fmla="*/ 0 w 160"/>
                <a:gd name="T7" fmla="*/ 11 h 21"/>
                <a:gd name="T8" fmla="*/ 4 w 160"/>
                <a:gd name="T9" fmla="*/ 21 h 21"/>
                <a:gd name="T10" fmla="*/ 4 w 160"/>
                <a:gd name="T11" fmla="*/ 21 h 21"/>
                <a:gd name="T12" fmla="*/ 4 w 160"/>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60" h="21">
                  <a:moveTo>
                    <a:pt x="4" y="21"/>
                  </a:moveTo>
                  <a:lnTo>
                    <a:pt x="160" y="9"/>
                  </a:lnTo>
                  <a:lnTo>
                    <a:pt x="153" y="0"/>
                  </a:lnTo>
                  <a:lnTo>
                    <a:pt x="0" y="11"/>
                  </a:lnTo>
                  <a:lnTo>
                    <a:pt x="4" y="21"/>
                  </a:lnTo>
                  <a:lnTo>
                    <a:pt x="4" y="21"/>
                  </a:lnTo>
                  <a:lnTo>
                    <a:pt x="4"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342"/>
            <p:cNvSpPr>
              <a:spLocks/>
            </p:cNvSpPr>
            <p:nvPr/>
          </p:nvSpPr>
          <p:spPr bwMode="auto">
            <a:xfrm rot="1365846">
              <a:off x="1175948" y="3368306"/>
              <a:ext cx="1227728" cy="158417"/>
            </a:xfrm>
            <a:custGeom>
              <a:avLst/>
              <a:gdLst>
                <a:gd name="T0" fmla="*/ 0 w 713"/>
                <a:gd name="T1" fmla="*/ 45 h 92"/>
                <a:gd name="T2" fmla="*/ 706 w 713"/>
                <a:gd name="T3" fmla="*/ 0 h 92"/>
                <a:gd name="T4" fmla="*/ 713 w 713"/>
                <a:gd name="T5" fmla="*/ 59 h 92"/>
                <a:gd name="T6" fmla="*/ 0 w 713"/>
                <a:gd name="T7" fmla="*/ 92 h 92"/>
                <a:gd name="T8" fmla="*/ 0 w 713"/>
                <a:gd name="T9" fmla="*/ 45 h 92"/>
                <a:gd name="T10" fmla="*/ 0 w 713"/>
                <a:gd name="T11" fmla="*/ 45 h 92"/>
                <a:gd name="T12" fmla="*/ 0 w 713"/>
                <a:gd name="T13" fmla="*/ 45 h 92"/>
              </a:gdLst>
              <a:ahLst/>
              <a:cxnLst>
                <a:cxn ang="0">
                  <a:pos x="T0" y="T1"/>
                </a:cxn>
                <a:cxn ang="0">
                  <a:pos x="T2" y="T3"/>
                </a:cxn>
                <a:cxn ang="0">
                  <a:pos x="T4" y="T5"/>
                </a:cxn>
                <a:cxn ang="0">
                  <a:pos x="T6" y="T7"/>
                </a:cxn>
                <a:cxn ang="0">
                  <a:pos x="T8" y="T9"/>
                </a:cxn>
                <a:cxn ang="0">
                  <a:pos x="T10" y="T11"/>
                </a:cxn>
                <a:cxn ang="0">
                  <a:pos x="T12" y="T13"/>
                </a:cxn>
              </a:cxnLst>
              <a:rect l="0" t="0" r="r" b="b"/>
              <a:pathLst>
                <a:path w="713" h="92">
                  <a:moveTo>
                    <a:pt x="0" y="45"/>
                  </a:moveTo>
                  <a:lnTo>
                    <a:pt x="706" y="0"/>
                  </a:lnTo>
                  <a:lnTo>
                    <a:pt x="713" y="59"/>
                  </a:lnTo>
                  <a:lnTo>
                    <a:pt x="0" y="92"/>
                  </a:lnTo>
                  <a:lnTo>
                    <a:pt x="0" y="45"/>
                  </a:lnTo>
                  <a:lnTo>
                    <a:pt x="0" y="45"/>
                  </a:lnTo>
                  <a:lnTo>
                    <a:pt x="0" y="45"/>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343"/>
            <p:cNvSpPr>
              <a:spLocks/>
            </p:cNvSpPr>
            <p:nvPr/>
          </p:nvSpPr>
          <p:spPr bwMode="auto">
            <a:xfrm rot="1365846">
              <a:off x="2531492" y="3820190"/>
              <a:ext cx="788639" cy="101593"/>
            </a:xfrm>
            <a:custGeom>
              <a:avLst/>
              <a:gdLst>
                <a:gd name="T0" fmla="*/ 0 w 458"/>
                <a:gd name="T1" fmla="*/ 16 h 59"/>
                <a:gd name="T2" fmla="*/ 446 w 458"/>
                <a:gd name="T3" fmla="*/ 0 h 59"/>
                <a:gd name="T4" fmla="*/ 458 w 458"/>
                <a:gd name="T5" fmla="*/ 50 h 59"/>
                <a:gd name="T6" fmla="*/ 7 w 458"/>
                <a:gd name="T7" fmla="*/ 59 h 59"/>
                <a:gd name="T8" fmla="*/ 0 w 458"/>
                <a:gd name="T9" fmla="*/ 16 h 59"/>
                <a:gd name="T10" fmla="*/ 0 w 458"/>
                <a:gd name="T11" fmla="*/ 16 h 59"/>
                <a:gd name="T12" fmla="*/ 0 w 458"/>
                <a:gd name="T13" fmla="*/ 16 h 59"/>
              </a:gdLst>
              <a:ahLst/>
              <a:cxnLst>
                <a:cxn ang="0">
                  <a:pos x="T0" y="T1"/>
                </a:cxn>
                <a:cxn ang="0">
                  <a:pos x="T2" y="T3"/>
                </a:cxn>
                <a:cxn ang="0">
                  <a:pos x="T4" y="T5"/>
                </a:cxn>
                <a:cxn ang="0">
                  <a:pos x="T6" y="T7"/>
                </a:cxn>
                <a:cxn ang="0">
                  <a:pos x="T8" y="T9"/>
                </a:cxn>
                <a:cxn ang="0">
                  <a:pos x="T10" y="T11"/>
                </a:cxn>
                <a:cxn ang="0">
                  <a:pos x="T12" y="T13"/>
                </a:cxn>
              </a:cxnLst>
              <a:rect l="0" t="0" r="r" b="b"/>
              <a:pathLst>
                <a:path w="458" h="59">
                  <a:moveTo>
                    <a:pt x="0" y="16"/>
                  </a:moveTo>
                  <a:lnTo>
                    <a:pt x="446" y="0"/>
                  </a:lnTo>
                  <a:lnTo>
                    <a:pt x="458" y="50"/>
                  </a:lnTo>
                  <a:lnTo>
                    <a:pt x="7" y="59"/>
                  </a:lnTo>
                  <a:lnTo>
                    <a:pt x="0" y="16"/>
                  </a:lnTo>
                  <a:lnTo>
                    <a:pt x="0" y="16"/>
                  </a:lnTo>
                  <a:lnTo>
                    <a:pt x="0" y="16"/>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344"/>
            <p:cNvSpPr>
              <a:spLocks/>
            </p:cNvSpPr>
            <p:nvPr/>
          </p:nvSpPr>
          <p:spPr bwMode="auto">
            <a:xfrm rot="1365846">
              <a:off x="1180060" y="3406311"/>
              <a:ext cx="1212230" cy="77486"/>
            </a:xfrm>
            <a:custGeom>
              <a:avLst/>
              <a:gdLst>
                <a:gd name="T0" fmla="*/ 0 w 704"/>
                <a:gd name="T1" fmla="*/ 38 h 45"/>
                <a:gd name="T2" fmla="*/ 704 w 704"/>
                <a:gd name="T3" fmla="*/ 0 h 45"/>
                <a:gd name="T4" fmla="*/ 704 w 704"/>
                <a:gd name="T5" fmla="*/ 12 h 45"/>
                <a:gd name="T6" fmla="*/ 0 w 704"/>
                <a:gd name="T7" fmla="*/ 45 h 45"/>
                <a:gd name="T8" fmla="*/ 0 w 704"/>
                <a:gd name="T9" fmla="*/ 38 h 45"/>
                <a:gd name="T10" fmla="*/ 0 w 704"/>
                <a:gd name="T11" fmla="*/ 38 h 45"/>
                <a:gd name="T12" fmla="*/ 0 w 704"/>
                <a:gd name="T13" fmla="*/ 38 h 45"/>
              </a:gdLst>
              <a:ahLst/>
              <a:cxnLst>
                <a:cxn ang="0">
                  <a:pos x="T0" y="T1"/>
                </a:cxn>
                <a:cxn ang="0">
                  <a:pos x="T2" y="T3"/>
                </a:cxn>
                <a:cxn ang="0">
                  <a:pos x="T4" y="T5"/>
                </a:cxn>
                <a:cxn ang="0">
                  <a:pos x="T6" y="T7"/>
                </a:cxn>
                <a:cxn ang="0">
                  <a:pos x="T8" y="T9"/>
                </a:cxn>
                <a:cxn ang="0">
                  <a:pos x="T10" y="T11"/>
                </a:cxn>
                <a:cxn ang="0">
                  <a:pos x="T12" y="T13"/>
                </a:cxn>
              </a:cxnLst>
              <a:rect l="0" t="0" r="r" b="b"/>
              <a:pathLst>
                <a:path w="704" h="45">
                  <a:moveTo>
                    <a:pt x="0" y="38"/>
                  </a:moveTo>
                  <a:lnTo>
                    <a:pt x="704" y="0"/>
                  </a:lnTo>
                  <a:lnTo>
                    <a:pt x="704" y="12"/>
                  </a:lnTo>
                  <a:lnTo>
                    <a:pt x="0" y="45"/>
                  </a:lnTo>
                  <a:lnTo>
                    <a:pt x="0" y="38"/>
                  </a:lnTo>
                  <a:lnTo>
                    <a:pt x="0" y="38"/>
                  </a:lnTo>
                  <a:lnTo>
                    <a:pt x="0" y="38"/>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345"/>
            <p:cNvSpPr>
              <a:spLocks/>
            </p:cNvSpPr>
            <p:nvPr/>
          </p:nvSpPr>
          <p:spPr bwMode="auto">
            <a:xfrm rot="1365846">
              <a:off x="1245915" y="2708421"/>
              <a:ext cx="726650" cy="874735"/>
            </a:xfrm>
            <a:custGeom>
              <a:avLst/>
              <a:gdLst>
                <a:gd name="T0" fmla="*/ 12 w 179"/>
                <a:gd name="T1" fmla="*/ 215 h 215"/>
                <a:gd name="T2" fmla="*/ 2 w 179"/>
                <a:gd name="T3" fmla="*/ 89 h 215"/>
                <a:gd name="T4" fmla="*/ 9 w 179"/>
                <a:gd name="T5" fmla="*/ 29 h 215"/>
                <a:gd name="T6" fmla="*/ 109 w 179"/>
                <a:gd name="T7" fmla="*/ 6 h 215"/>
                <a:gd name="T8" fmla="*/ 179 w 179"/>
                <a:gd name="T9" fmla="*/ 0 h 215"/>
                <a:gd name="T10" fmla="*/ 45 w 179"/>
                <a:gd name="T11" fmla="*/ 25 h 215"/>
                <a:gd name="T12" fmla="*/ 12 w 179"/>
                <a:gd name="T13" fmla="*/ 42 h 215"/>
                <a:gd name="T14" fmla="*/ 12 w 179"/>
                <a:gd name="T15" fmla="*/ 215 h 2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9" h="215">
                  <a:moveTo>
                    <a:pt x="12" y="215"/>
                  </a:moveTo>
                  <a:cubicBezTo>
                    <a:pt x="12" y="215"/>
                    <a:pt x="2" y="180"/>
                    <a:pt x="2" y="89"/>
                  </a:cubicBezTo>
                  <a:cubicBezTo>
                    <a:pt x="2" y="73"/>
                    <a:pt x="0" y="36"/>
                    <a:pt x="9" y="29"/>
                  </a:cubicBezTo>
                  <a:cubicBezTo>
                    <a:pt x="18" y="23"/>
                    <a:pt x="97" y="9"/>
                    <a:pt x="109" y="6"/>
                  </a:cubicBezTo>
                  <a:cubicBezTo>
                    <a:pt x="135" y="0"/>
                    <a:pt x="179" y="0"/>
                    <a:pt x="179" y="0"/>
                  </a:cubicBezTo>
                  <a:cubicBezTo>
                    <a:pt x="179" y="0"/>
                    <a:pt x="61" y="21"/>
                    <a:pt x="45" y="25"/>
                  </a:cubicBezTo>
                  <a:cubicBezTo>
                    <a:pt x="30" y="29"/>
                    <a:pt x="18" y="29"/>
                    <a:pt x="12" y="42"/>
                  </a:cubicBezTo>
                  <a:cubicBezTo>
                    <a:pt x="7" y="55"/>
                    <a:pt x="12" y="215"/>
                    <a:pt x="12" y="215"/>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346"/>
            <p:cNvSpPr>
              <a:spLocks/>
            </p:cNvSpPr>
            <p:nvPr/>
          </p:nvSpPr>
          <p:spPr bwMode="auto">
            <a:xfrm rot="1365846">
              <a:off x="2533805" y="3855083"/>
              <a:ext cx="776585" cy="36160"/>
            </a:xfrm>
            <a:custGeom>
              <a:avLst/>
              <a:gdLst>
                <a:gd name="T0" fmla="*/ 10 w 451"/>
                <a:gd name="T1" fmla="*/ 12 h 21"/>
                <a:gd name="T2" fmla="*/ 451 w 451"/>
                <a:gd name="T3" fmla="*/ 0 h 21"/>
                <a:gd name="T4" fmla="*/ 451 w 451"/>
                <a:gd name="T5" fmla="*/ 10 h 21"/>
                <a:gd name="T6" fmla="*/ 0 w 451"/>
                <a:gd name="T7" fmla="*/ 21 h 21"/>
                <a:gd name="T8" fmla="*/ 10 w 451"/>
                <a:gd name="T9" fmla="*/ 12 h 21"/>
                <a:gd name="T10" fmla="*/ 10 w 451"/>
                <a:gd name="T11" fmla="*/ 12 h 21"/>
                <a:gd name="T12" fmla="*/ 10 w 451"/>
                <a:gd name="T13" fmla="*/ 12 h 21"/>
              </a:gdLst>
              <a:ahLst/>
              <a:cxnLst>
                <a:cxn ang="0">
                  <a:pos x="T0" y="T1"/>
                </a:cxn>
                <a:cxn ang="0">
                  <a:pos x="T2" y="T3"/>
                </a:cxn>
                <a:cxn ang="0">
                  <a:pos x="T4" y="T5"/>
                </a:cxn>
                <a:cxn ang="0">
                  <a:pos x="T6" y="T7"/>
                </a:cxn>
                <a:cxn ang="0">
                  <a:pos x="T8" y="T9"/>
                </a:cxn>
                <a:cxn ang="0">
                  <a:pos x="T10" y="T11"/>
                </a:cxn>
                <a:cxn ang="0">
                  <a:pos x="T12" y="T13"/>
                </a:cxn>
              </a:cxnLst>
              <a:rect l="0" t="0" r="r" b="b"/>
              <a:pathLst>
                <a:path w="451" h="21">
                  <a:moveTo>
                    <a:pt x="10" y="12"/>
                  </a:moveTo>
                  <a:lnTo>
                    <a:pt x="451" y="0"/>
                  </a:lnTo>
                  <a:lnTo>
                    <a:pt x="451" y="10"/>
                  </a:lnTo>
                  <a:lnTo>
                    <a:pt x="0" y="21"/>
                  </a:lnTo>
                  <a:lnTo>
                    <a:pt x="10" y="12"/>
                  </a:lnTo>
                  <a:lnTo>
                    <a:pt x="10" y="12"/>
                  </a:lnTo>
                  <a:lnTo>
                    <a:pt x="10" y="12"/>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347"/>
            <p:cNvSpPr>
              <a:spLocks/>
            </p:cNvSpPr>
            <p:nvPr/>
          </p:nvSpPr>
          <p:spPr bwMode="auto">
            <a:xfrm rot="1365846">
              <a:off x="2354027" y="3084709"/>
              <a:ext cx="284117" cy="972884"/>
            </a:xfrm>
            <a:custGeom>
              <a:avLst/>
              <a:gdLst>
                <a:gd name="T0" fmla="*/ 132 w 165"/>
                <a:gd name="T1" fmla="*/ 0 h 565"/>
                <a:gd name="T2" fmla="*/ 153 w 165"/>
                <a:gd name="T3" fmla="*/ 260 h 565"/>
                <a:gd name="T4" fmla="*/ 165 w 165"/>
                <a:gd name="T5" fmla="*/ 555 h 565"/>
                <a:gd name="T6" fmla="*/ 153 w 165"/>
                <a:gd name="T7" fmla="*/ 560 h 565"/>
                <a:gd name="T8" fmla="*/ 139 w 165"/>
                <a:gd name="T9" fmla="*/ 267 h 565"/>
                <a:gd name="T10" fmla="*/ 118 w 165"/>
                <a:gd name="T11" fmla="*/ 19 h 565"/>
                <a:gd name="T12" fmla="*/ 14 w 165"/>
                <a:gd name="T13" fmla="*/ 26 h 565"/>
                <a:gd name="T14" fmla="*/ 47 w 165"/>
                <a:gd name="T15" fmla="*/ 563 h 565"/>
                <a:gd name="T16" fmla="*/ 33 w 165"/>
                <a:gd name="T17" fmla="*/ 565 h 565"/>
                <a:gd name="T18" fmla="*/ 0 w 165"/>
                <a:gd name="T19" fmla="*/ 12 h 565"/>
                <a:gd name="T20" fmla="*/ 132 w 165"/>
                <a:gd name="T21" fmla="*/ 0 h 565"/>
                <a:gd name="T22" fmla="*/ 132 w 165"/>
                <a:gd name="T23" fmla="*/ 0 h 565"/>
                <a:gd name="T24" fmla="*/ 132 w 165"/>
                <a:gd name="T25" fmla="*/ 0 h 5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5" h="565">
                  <a:moveTo>
                    <a:pt x="132" y="0"/>
                  </a:moveTo>
                  <a:lnTo>
                    <a:pt x="153" y="260"/>
                  </a:lnTo>
                  <a:lnTo>
                    <a:pt x="165" y="555"/>
                  </a:lnTo>
                  <a:lnTo>
                    <a:pt x="153" y="560"/>
                  </a:lnTo>
                  <a:lnTo>
                    <a:pt x="139" y="267"/>
                  </a:lnTo>
                  <a:lnTo>
                    <a:pt x="118" y="19"/>
                  </a:lnTo>
                  <a:lnTo>
                    <a:pt x="14" y="26"/>
                  </a:lnTo>
                  <a:lnTo>
                    <a:pt x="47" y="563"/>
                  </a:lnTo>
                  <a:lnTo>
                    <a:pt x="33" y="565"/>
                  </a:lnTo>
                  <a:lnTo>
                    <a:pt x="0" y="12"/>
                  </a:lnTo>
                  <a:lnTo>
                    <a:pt x="132" y="0"/>
                  </a:lnTo>
                  <a:lnTo>
                    <a:pt x="132" y="0"/>
                  </a:lnTo>
                  <a:lnTo>
                    <a:pt x="132" y="0"/>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348"/>
            <p:cNvSpPr>
              <a:spLocks/>
            </p:cNvSpPr>
            <p:nvPr/>
          </p:nvSpPr>
          <p:spPr bwMode="auto">
            <a:xfrm rot="1365846">
              <a:off x="2896107" y="3733844"/>
              <a:ext cx="439089" cy="459752"/>
            </a:xfrm>
            <a:custGeom>
              <a:avLst/>
              <a:gdLst>
                <a:gd name="T0" fmla="*/ 0 w 108"/>
                <a:gd name="T1" fmla="*/ 7 h 113"/>
                <a:gd name="T2" fmla="*/ 59 w 108"/>
                <a:gd name="T3" fmla="*/ 4 h 113"/>
                <a:gd name="T4" fmla="*/ 98 w 108"/>
                <a:gd name="T5" fmla="*/ 45 h 113"/>
                <a:gd name="T6" fmla="*/ 103 w 108"/>
                <a:gd name="T7" fmla="*/ 112 h 113"/>
                <a:gd name="T8" fmla="*/ 80 w 108"/>
                <a:gd name="T9" fmla="*/ 18 h 113"/>
                <a:gd name="T10" fmla="*/ 0 w 108"/>
                <a:gd name="T11" fmla="*/ 7 h 113"/>
              </a:gdLst>
              <a:ahLst/>
              <a:cxnLst>
                <a:cxn ang="0">
                  <a:pos x="T0" y="T1"/>
                </a:cxn>
                <a:cxn ang="0">
                  <a:pos x="T2" y="T3"/>
                </a:cxn>
                <a:cxn ang="0">
                  <a:pos x="T4" y="T5"/>
                </a:cxn>
                <a:cxn ang="0">
                  <a:pos x="T6" y="T7"/>
                </a:cxn>
                <a:cxn ang="0">
                  <a:pos x="T8" y="T9"/>
                </a:cxn>
                <a:cxn ang="0">
                  <a:pos x="T10" y="T11"/>
                </a:cxn>
              </a:cxnLst>
              <a:rect l="0" t="0" r="r" b="b"/>
              <a:pathLst>
                <a:path w="108" h="113">
                  <a:moveTo>
                    <a:pt x="0" y="7"/>
                  </a:moveTo>
                  <a:cubicBezTo>
                    <a:pt x="10" y="2"/>
                    <a:pt x="41" y="0"/>
                    <a:pt x="59" y="4"/>
                  </a:cubicBezTo>
                  <a:cubicBezTo>
                    <a:pt x="77" y="7"/>
                    <a:pt x="88" y="5"/>
                    <a:pt x="98" y="45"/>
                  </a:cubicBezTo>
                  <a:cubicBezTo>
                    <a:pt x="107" y="84"/>
                    <a:pt x="108" y="113"/>
                    <a:pt x="103" y="112"/>
                  </a:cubicBezTo>
                  <a:cubicBezTo>
                    <a:pt x="99" y="90"/>
                    <a:pt x="96" y="38"/>
                    <a:pt x="80" y="18"/>
                  </a:cubicBezTo>
                  <a:cubicBezTo>
                    <a:pt x="70" y="6"/>
                    <a:pt x="27" y="6"/>
                    <a:pt x="0" y="7"/>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349"/>
            <p:cNvSpPr>
              <a:spLocks/>
            </p:cNvSpPr>
            <p:nvPr/>
          </p:nvSpPr>
          <p:spPr bwMode="auto">
            <a:xfrm rot="1365846">
              <a:off x="3175493" y="3796907"/>
              <a:ext cx="154973" cy="146363"/>
            </a:xfrm>
            <a:custGeom>
              <a:avLst/>
              <a:gdLst>
                <a:gd name="T0" fmla="*/ 3 w 38"/>
                <a:gd name="T1" fmla="*/ 0 h 36"/>
                <a:gd name="T2" fmla="*/ 9 w 38"/>
                <a:gd name="T3" fmla="*/ 25 h 36"/>
                <a:gd name="T4" fmla="*/ 38 w 38"/>
                <a:gd name="T5" fmla="*/ 34 h 36"/>
                <a:gd name="T6" fmla="*/ 28 w 38"/>
                <a:gd name="T7" fmla="*/ 8 h 36"/>
                <a:gd name="T8" fmla="*/ 3 w 38"/>
                <a:gd name="T9" fmla="*/ 0 h 36"/>
              </a:gdLst>
              <a:ahLst/>
              <a:cxnLst>
                <a:cxn ang="0">
                  <a:pos x="T0" y="T1"/>
                </a:cxn>
                <a:cxn ang="0">
                  <a:pos x="T2" y="T3"/>
                </a:cxn>
                <a:cxn ang="0">
                  <a:pos x="T4" y="T5"/>
                </a:cxn>
                <a:cxn ang="0">
                  <a:pos x="T6" y="T7"/>
                </a:cxn>
                <a:cxn ang="0">
                  <a:pos x="T8" y="T9"/>
                </a:cxn>
              </a:cxnLst>
              <a:rect l="0" t="0" r="r" b="b"/>
              <a:pathLst>
                <a:path w="38" h="36">
                  <a:moveTo>
                    <a:pt x="3" y="0"/>
                  </a:moveTo>
                  <a:cubicBezTo>
                    <a:pt x="3" y="0"/>
                    <a:pt x="0" y="15"/>
                    <a:pt x="9" y="25"/>
                  </a:cubicBezTo>
                  <a:cubicBezTo>
                    <a:pt x="16" y="36"/>
                    <a:pt x="38" y="34"/>
                    <a:pt x="38" y="34"/>
                  </a:cubicBezTo>
                  <a:cubicBezTo>
                    <a:pt x="38" y="34"/>
                    <a:pt x="38" y="16"/>
                    <a:pt x="28" y="8"/>
                  </a:cubicBezTo>
                  <a:cubicBezTo>
                    <a:pt x="19" y="0"/>
                    <a:pt x="3" y="0"/>
                    <a:pt x="3"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332"/>
            <p:cNvSpPr>
              <a:spLocks/>
            </p:cNvSpPr>
            <p:nvPr/>
          </p:nvSpPr>
          <p:spPr bwMode="auto">
            <a:xfrm rot="1365846">
              <a:off x="2587908" y="4022437"/>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sp>
          <p:nvSpPr>
            <p:cNvPr id="145" name="Freeform 332"/>
            <p:cNvSpPr>
              <a:spLocks/>
            </p:cNvSpPr>
            <p:nvPr/>
          </p:nvSpPr>
          <p:spPr bwMode="auto">
            <a:xfrm rot="1365846">
              <a:off x="1455283" y="3612501"/>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grpSp>
      <p:grpSp>
        <p:nvGrpSpPr>
          <p:cNvPr id="146" name="Group 5"/>
          <p:cNvGrpSpPr>
            <a:grpSpLocks noChangeAspect="1"/>
          </p:cNvGrpSpPr>
          <p:nvPr/>
        </p:nvGrpSpPr>
        <p:grpSpPr bwMode="auto">
          <a:xfrm>
            <a:off x="9167354" y="4138360"/>
            <a:ext cx="3023057" cy="2719639"/>
            <a:chOff x="2887" y="1286"/>
            <a:chExt cx="1903" cy="1712"/>
          </a:xfrm>
        </p:grpSpPr>
        <p:sp>
          <p:nvSpPr>
            <p:cNvPr id="147" name="Freeform 6"/>
            <p:cNvSpPr>
              <a:spLocks/>
            </p:cNvSpPr>
            <p:nvPr/>
          </p:nvSpPr>
          <p:spPr bwMode="auto">
            <a:xfrm>
              <a:off x="4743" y="2342"/>
              <a:ext cx="47" cy="38"/>
            </a:xfrm>
            <a:custGeom>
              <a:avLst/>
              <a:gdLst>
                <a:gd name="T0" fmla="*/ 4 w 20"/>
                <a:gd name="T1" fmla="*/ 16 h 16"/>
                <a:gd name="T2" fmla="*/ 20 w 20"/>
                <a:gd name="T3" fmla="*/ 8 h 16"/>
                <a:gd name="T4" fmla="*/ 20 w 20"/>
                <a:gd name="T5" fmla="*/ 0 h 16"/>
                <a:gd name="T6" fmla="*/ 0 w 20"/>
                <a:gd name="T7" fmla="*/ 10 h 16"/>
                <a:gd name="T8" fmla="*/ 4 w 20"/>
                <a:gd name="T9" fmla="*/ 16 h 16"/>
              </a:gdLst>
              <a:ahLst/>
              <a:cxnLst>
                <a:cxn ang="0">
                  <a:pos x="T0" y="T1"/>
                </a:cxn>
                <a:cxn ang="0">
                  <a:pos x="T2" y="T3"/>
                </a:cxn>
                <a:cxn ang="0">
                  <a:pos x="T4" y="T5"/>
                </a:cxn>
                <a:cxn ang="0">
                  <a:pos x="T6" y="T7"/>
                </a:cxn>
                <a:cxn ang="0">
                  <a:pos x="T8" y="T9"/>
                </a:cxn>
              </a:cxnLst>
              <a:rect l="0" t="0" r="r" b="b"/>
              <a:pathLst>
                <a:path w="20" h="16">
                  <a:moveTo>
                    <a:pt x="4" y="16"/>
                  </a:moveTo>
                  <a:cubicBezTo>
                    <a:pt x="10" y="13"/>
                    <a:pt x="15" y="10"/>
                    <a:pt x="20" y="8"/>
                  </a:cubicBezTo>
                  <a:cubicBezTo>
                    <a:pt x="20" y="0"/>
                    <a:pt x="20" y="0"/>
                    <a:pt x="20" y="0"/>
                  </a:cubicBezTo>
                  <a:cubicBezTo>
                    <a:pt x="15" y="3"/>
                    <a:pt x="8" y="6"/>
                    <a:pt x="0" y="10"/>
                  </a:cubicBezTo>
                  <a:cubicBezTo>
                    <a:pt x="0" y="10"/>
                    <a:pt x="0" y="10"/>
                    <a:pt x="4" y="16"/>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7"/>
            <p:cNvSpPr>
              <a:spLocks/>
            </p:cNvSpPr>
            <p:nvPr/>
          </p:nvSpPr>
          <p:spPr bwMode="auto">
            <a:xfrm>
              <a:off x="3357" y="1532"/>
              <a:ext cx="668" cy="831"/>
            </a:xfrm>
            <a:custGeom>
              <a:avLst/>
              <a:gdLst>
                <a:gd name="T0" fmla="*/ 218 w 283"/>
                <a:gd name="T1" fmla="*/ 19 h 352"/>
                <a:gd name="T2" fmla="*/ 164 w 283"/>
                <a:gd name="T3" fmla="*/ 53 h 352"/>
                <a:gd name="T4" fmla="*/ 20 w 283"/>
                <a:gd name="T5" fmla="*/ 142 h 352"/>
                <a:gd name="T6" fmla="*/ 20 w 283"/>
                <a:gd name="T7" fmla="*/ 266 h 352"/>
                <a:gd name="T8" fmla="*/ 92 w 283"/>
                <a:gd name="T9" fmla="*/ 321 h 352"/>
                <a:gd name="T10" fmla="*/ 132 w 283"/>
                <a:gd name="T11" fmla="*/ 328 h 352"/>
                <a:gd name="T12" fmla="*/ 174 w 283"/>
                <a:gd name="T13" fmla="*/ 344 h 352"/>
                <a:gd name="T14" fmla="*/ 261 w 283"/>
                <a:gd name="T15" fmla="*/ 340 h 352"/>
                <a:gd name="T16" fmla="*/ 280 w 283"/>
                <a:gd name="T17" fmla="*/ 140 h 352"/>
                <a:gd name="T18" fmla="*/ 218 w 283"/>
                <a:gd name="T19" fmla="*/ 19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3" h="352">
                  <a:moveTo>
                    <a:pt x="218" y="19"/>
                  </a:moveTo>
                  <a:cubicBezTo>
                    <a:pt x="218" y="19"/>
                    <a:pt x="157" y="0"/>
                    <a:pt x="164" y="53"/>
                  </a:cubicBezTo>
                  <a:cubicBezTo>
                    <a:pt x="166" y="68"/>
                    <a:pt x="54" y="66"/>
                    <a:pt x="20" y="142"/>
                  </a:cubicBezTo>
                  <a:cubicBezTo>
                    <a:pt x="20" y="142"/>
                    <a:pt x="0" y="221"/>
                    <a:pt x="20" y="266"/>
                  </a:cubicBezTo>
                  <a:cubicBezTo>
                    <a:pt x="41" y="312"/>
                    <a:pt x="92" y="321"/>
                    <a:pt x="92" y="321"/>
                  </a:cubicBezTo>
                  <a:cubicBezTo>
                    <a:pt x="132" y="328"/>
                    <a:pt x="132" y="328"/>
                    <a:pt x="132" y="328"/>
                  </a:cubicBezTo>
                  <a:cubicBezTo>
                    <a:pt x="132" y="328"/>
                    <a:pt x="132" y="344"/>
                    <a:pt x="174" y="344"/>
                  </a:cubicBezTo>
                  <a:cubicBezTo>
                    <a:pt x="217" y="344"/>
                    <a:pt x="254" y="352"/>
                    <a:pt x="261" y="340"/>
                  </a:cubicBezTo>
                  <a:cubicBezTo>
                    <a:pt x="269" y="329"/>
                    <a:pt x="283" y="158"/>
                    <a:pt x="280" y="140"/>
                  </a:cubicBezTo>
                  <a:cubicBezTo>
                    <a:pt x="273" y="77"/>
                    <a:pt x="218" y="19"/>
                    <a:pt x="218" y="1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8"/>
            <p:cNvSpPr>
              <a:spLocks/>
            </p:cNvSpPr>
            <p:nvPr/>
          </p:nvSpPr>
          <p:spPr bwMode="auto">
            <a:xfrm>
              <a:off x="3673" y="1612"/>
              <a:ext cx="274" cy="199"/>
            </a:xfrm>
            <a:custGeom>
              <a:avLst/>
              <a:gdLst>
                <a:gd name="T0" fmla="*/ 82 w 116"/>
                <a:gd name="T1" fmla="*/ 28 h 84"/>
                <a:gd name="T2" fmla="*/ 73 w 116"/>
                <a:gd name="T3" fmla="*/ 2 h 84"/>
                <a:gd name="T4" fmla="*/ 40 w 116"/>
                <a:gd name="T5" fmla="*/ 0 h 84"/>
                <a:gd name="T6" fmla="*/ 47 w 116"/>
                <a:gd name="T7" fmla="*/ 16 h 84"/>
                <a:gd name="T8" fmla="*/ 29 w 116"/>
                <a:gd name="T9" fmla="*/ 40 h 84"/>
                <a:gd name="T10" fmla="*/ 0 w 116"/>
                <a:gd name="T11" fmla="*/ 64 h 84"/>
                <a:gd name="T12" fmla="*/ 103 w 116"/>
                <a:gd name="T13" fmla="*/ 84 h 84"/>
                <a:gd name="T14" fmla="*/ 107 w 116"/>
                <a:gd name="T15" fmla="*/ 63 h 84"/>
                <a:gd name="T16" fmla="*/ 82 w 116"/>
                <a:gd name="T17" fmla="*/ 28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 h="84">
                  <a:moveTo>
                    <a:pt x="82" y="28"/>
                  </a:moveTo>
                  <a:cubicBezTo>
                    <a:pt x="81" y="16"/>
                    <a:pt x="73" y="2"/>
                    <a:pt x="73" y="2"/>
                  </a:cubicBezTo>
                  <a:cubicBezTo>
                    <a:pt x="73" y="2"/>
                    <a:pt x="73" y="2"/>
                    <a:pt x="40" y="0"/>
                  </a:cubicBezTo>
                  <a:cubicBezTo>
                    <a:pt x="40" y="0"/>
                    <a:pt x="40" y="0"/>
                    <a:pt x="47" y="16"/>
                  </a:cubicBezTo>
                  <a:cubicBezTo>
                    <a:pt x="47" y="16"/>
                    <a:pt x="47" y="34"/>
                    <a:pt x="29" y="40"/>
                  </a:cubicBezTo>
                  <a:cubicBezTo>
                    <a:pt x="10" y="45"/>
                    <a:pt x="0" y="64"/>
                    <a:pt x="0" y="64"/>
                  </a:cubicBezTo>
                  <a:cubicBezTo>
                    <a:pt x="103" y="84"/>
                    <a:pt x="103" y="84"/>
                    <a:pt x="103" y="84"/>
                  </a:cubicBezTo>
                  <a:cubicBezTo>
                    <a:pt x="103" y="84"/>
                    <a:pt x="116" y="81"/>
                    <a:pt x="107" y="63"/>
                  </a:cubicBezTo>
                  <a:cubicBezTo>
                    <a:pt x="97" y="38"/>
                    <a:pt x="90" y="36"/>
                    <a:pt x="82" y="28"/>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9"/>
            <p:cNvSpPr>
              <a:spLocks/>
            </p:cNvSpPr>
            <p:nvPr/>
          </p:nvSpPr>
          <p:spPr bwMode="auto">
            <a:xfrm>
              <a:off x="3435" y="1709"/>
              <a:ext cx="675" cy="590"/>
            </a:xfrm>
            <a:custGeom>
              <a:avLst/>
              <a:gdLst>
                <a:gd name="T0" fmla="*/ 203 w 286"/>
                <a:gd name="T1" fmla="*/ 33 h 250"/>
                <a:gd name="T2" fmla="*/ 113 w 286"/>
                <a:gd name="T3" fmla="*/ 21 h 250"/>
                <a:gd name="T4" fmla="*/ 4 w 286"/>
                <a:gd name="T5" fmla="*/ 110 h 250"/>
                <a:gd name="T6" fmla="*/ 73 w 286"/>
                <a:gd name="T7" fmla="*/ 229 h 250"/>
                <a:gd name="T8" fmla="*/ 181 w 286"/>
                <a:gd name="T9" fmla="*/ 233 h 250"/>
                <a:gd name="T10" fmla="*/ 203 w 286"/>
                <a:gd name="T11" fmla="*/ 33 h 250"/>
              </a:gdLst>
              <a:ahLst/>
              <a:cxnLst>
                <a:cxn ang="0">
                  <a:pos x="T0" y="T1"/>
                </a:cxn>
                <a:cxn ang="0">
                  <a:pos x="T2" y="T3"/>
                </a:cxn>
                <a:cxn ang="0">
                  <a:pos x="T4" y="T5"/>
                </a:cxn>
                <a:cxn ang="0">
                  <a:pos x="T6" y="T7"/>
                </a:cxn>
                <a:cxn ang="0">
                  <a:pos x="T8" y="T9"/>
                </a:cxn>
                <a:cxn ang="0">
                  <a:pos x="T10" y="T11"/>
                </a:cxn>
              </a:cxnLst>
              <a:rect l="0" t="0" r="r" b="b"/>
              <a:pathLst>
                <a:path w="286" h="250">
                  <a:moveTo>
                    <a:pt x="203" y="33"/>
                  </a:moveTo>
                  <a:cubicBezTo>
                    <a:pt x="180" y="3"/>
                    <a:pt x="144" y="8"/>
                    <a:pt x="113" y="21"/>
                  </a:cubicBezTo>
                  <a:cubicBezTo>
                    <a:pt x="81" y="0"/>
                    <a:pt x="9" y="49"/>
                    <a:pt x="4" y="110"/>
                  </a:cubicBezTo>
                  <a:cubicBezTo>
                    <a:pt x="0" y="162"/>
                    <a:pt x="5" y="221"/>
                    <a:pt x="73" y="229"/>
                  </a:cubicBezTo>
                  <a:cubicBezTo>
                    <a:pt x="103" y="250"/>
                    <a:pt x="158" y="250"/>
                    <a:pt x="181" y="233"/>
                  </a:cubicBezTo>
                  <a:cubicBezTo>
                    <a:pt x="286" y="238"/>
                    <a:pt x="283" y="39"/>
                    <a:pt x="203" y="33"/>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0"/>
            <p:cNvSpPr>
              <a:spLocks/>
            </p:cNvSpPr>
            <p:nvPr/>
          </p:nvSpPr>
          <p:spPr bwMode="auto">
            <a:xfrm>
              <a:off x="3425" y="1752"/>
              <a:ext cx="208" cy="491"/>
            </a:xfrm>
            <a:custGeom>
              <a:avLst/>
              <a:gdLst>
                <a:gd name="T0" fmla="*/ 52 w 88"/>
                <a:gd name="T1" fmla="*/ 25 h 208"/>
                <a:gd name="T2" fmla="*/ 88 w 88"/>
                <a:gd name="T3" fmla="*/ 0 h 208"/>
                <a:gd name="T4" fmla="*/ 8 w 88"/>
                <a:gd name="T5" fmla="*/ 71 h 208"/>
                <a:gd name="T6" fmla="*/ 17 w 88"/>
                <a:gd name="T7" fmla="*/ 187 h 208"/>
                <a:gd name="T8" fmla="*/ 57 w 88"/>
                <a:gd name="T9" fmla="*/ 203 h 208"/>
                <a:gd name="T10" fmla="*/ 61 w 88"/>
                <a:gd name="T11" fmla="*/ 191 h 208"/>
                <a:gd name="T12" fmla="*/ 17 w 88"/>
                <a:gd name="T13" fmla="*/ 124 h 208"/>
                <a:gd name="T14" fmla="*/ 52 w 88"/>
                <a:gd name="T15" fmla="*/ 25 h 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208">
                  <a:moveTo>
                    <a:pt x="52" y="25"/>
                  </a:moveTo>
                  <a:cubicBezTo>
                    <a:pt x="72" y="5"/>
                    <a:pt x="88" y="0"/>
                    <a:pt x="88" y="0"/>
                  </a:cubicBezTo>
                  <a:cubicBezTo>
                    <a:pt x="88" y="0"/>
                    <a:pt x="17" y="20"/>
                    <a:pt x="8" y="71"/>
                  </a:cubicBezTo>
                  <a:cubicBezTo>
                    <a:pt x="0" y="122"/>
                    <a:pt x="3" y="166"/>
                    <a:pt x="17" y="187"/>
                  </a:cubicBezTo>
                  <a:cubicBezTo>
                    <a:pt x="32" y="208"/>
                    <a:pt x="57" y="203"/>
                    <a:pt x="57" y="203"/>
                  </a:cubicBezTo>
                  <a:cubicBezTo>
                    <a:pt x="61" y="191"/>
                    <a:pt x="61" y="191"/>
                    <a:pt x="61" y="191"/>
                  </a:cubicBezTo>
                  <a:cubicBezTo>
                    <a:pt x="61" y="191"/>
                    <a:pt x="19" y="194"/>
                    <a:pt x="17" y="124"/>
                  </a:cubicBezTo>
                  <a:cubicBezTo>
                    <a:pt x="16" y="53"/>
                    <a:pt x="33" y="44"/>
                    <a:pt x="52" y="25"/>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1"/>
            <p:cNvSpPr>
              <a:spLocks/>
            </p:cNvSpPr>
            <p:nvPr/>
          </p:nvSpPr>
          <p:spPr bwMode="auto">
            <a:xfrm>
              <a:off x="3626" y="1804"/>
              <a:ext cx="83" cy="415"/>
            </a:xfrm>
            <a:custGeom>
              <a:avLst/>
              <a:gdLst>
                <a:gd name="T0" fmla="*/ 35 w 35"/>
                <a:gd name="T1" fmla="*/ 0 h 176"/>
                <a:gd name="T2" fmla="*/ 1 w 35"/>
                <a:gd name="T3" fmla="*/ 77 h 176"/>
                <a:gd name="T4" fmla="*/ 9 w 35"/>
                <a:gd name="T5" fmla="*/ 176 h 176"/>
                <a:gd name="T6" fmla="*/ 21 w 35"/>
                <a:gd name="T7" fmla="*/ 173 h 176"/>
                <a:gd name="T8" fmla="*/ 17 w 35"/>
                <a:gd name="T9" fmla="*/ 84 h 176"/>
                <a:gd name="T10" fmla="*/ 35 w 35"/>
                <a:gd name="T11" fmla="*/ 0 h 176"/>
              </a:gdLst>
              <a:ahLst/>
              <a:cxnLst>
                <a:cxn ang="0">
                  <a:pos x="T0" y="T1"/>
                </a:cxn>
                <a:cxn ang="0">
                  <a:pos x="T2" y="T3"/>
                </a:cxn>
                <a:cxn ang="0">
                  <a:pos x="T4" y="T5"/>
                </a:cxn>
                <a:cxn ang="0">
                  <a:pos x="T6" y="T7"/>
                </a:cxn>
                <a:cxn ang="0">
                  <a:pos x="T8" y="T9"/>
                </a:cxn>
                <a:cxn ang="0">
                  <a:pos x="T10" y="T11"/>
                </a:cxn>
              </a:cxnLst>
              <a:rect l="0" t="0" r="r" b="b"/>
              <a:pathLst>
                <a:path w="35" h="176">
                  <a:moveTo>
                    <a:pt x="35" y="0"/>
                  </a:moveTo>
                  <a:cubicBezTo>
                    <a:pt x="16" y="13"/>
                    <a:pt x="4" y="41"/>
                    <a:pt x="1" y="77"/>
                  </a:cubicBezTo>
                  <a:cubicBezTo>
                    <a:pt x="0" y="112"/>
                    <a:pt x="9" y="176"/>
                    <a:pt x="9" y="176"/>
                  </a:cubicBezTo>
                  <a:cubicBezTo>
                    <a:pt x="21" y="173"/>
                    <a:pt x="21" y="173"/>
                    <a:pt x="21" y="173"/>
                  </a:cubicBezTo>
                  <a:cubicBezTo>
                    <a:pt x="21" y="173"/>
                    <a:pt x="16" y="114"/>
                    <a:pt x="17" y="84"/>
                  </a:cubicBezTo>
                  <a:cubicBezTo>
                    <a:pt x="19" y="54"/>
                    <a:pt x="21" y="30"/>
                    <a:pt x="35"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
            <p:cNvSpPr>
              <a:spLocks/>
            </p:cNvSpPr>
            <p:nvPr/>
          </p:nvSpPr>
          <p:spPr bwMode="auto">
            <a:xfrm>
              <a:off x="3846" y="1286"/>
              <a:ext cx="942" cy="1174"/>
            </a:xfrm>
            <a:custGeom>
              <a:avLst/>
              <a:gdLst>
                <a:gd name="T0" fmla="*/ 342 w 399"/>
                <a:gd name="T1" fmla="*/ 106 h 497"/>
                <a:gd name="T2" fmla="*/ 270 w 399"/>
                <a:gd name="T3" fmla="*/ 23 h 497"/>
                <a:gd name="T4" fmla="*/ 185 w 399"/>
                <a:gd name="T5" fmla="*/ 56 h 497"/>
                <a:gd name="T6" fmla="*/ 102 w 399"/>
                <a:gd name="T7" fmla="*/ 97 h 497"/>
                <a:gd name="T8" fmla="*/ 0 w 399"/>
                <a:gd name="T9" fmla="*/ 303 h 497"/>
                <a:gd name="T10" fmla="*/ 38 w 399"/>
                <a:gd name="T11" fmla="*/ 421 h 497"/>
                <a:gd name="T12" fmla="*/ 120 w 399"/>
                <a:gd name="T13" fmla="*/ 459 h 497"/>
                <a:gd name="T14" fmla="*/ 210 w 399"/>
                <a:gd name="T15" fmla="*/ 492 h 497"/>
                <a:gd name="T16" fmla="*/ 307 w 399"/>
                <a:gd name="T17" fmla="*/ 473 h 497"/>
                <a:gd name="T18" fmla="*/ 360 w 399"/>
                <a:gd name="T19" fmla="*/ 477 h 497"/>
                <a:gd name="T20" fmla="*/ 399 w 399"/>
                <a:gd name="T21" fmla="*/ 418 h 497"/>
                <a:gd name="T22" fmla="*/ 399 w 399"/>
                <a:gd name="T23" fmla="*/ 136 h 497"/>
                <a:gd name="T24" fmla="*/ 342 w 399"/>
                <a:gd name="T25" fmla="*/ 106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9" h="497">
                  <a:moveTo>
                    <a:pt x="342" y="106"/>
                  </a:moveTo>
                  <a:cubicBezTo>
                    <a:pt x="297" y="40"/>
                    <a:pt x="270" y="23"/>
                    <a:pt x="270" y="23"/>
                  </a:cubicBezTo>
                  <a:cubicBezTo>
                    <a:pt x="213" y="0"/>
                    <a:pt x="185" y="56"/>
                    <a:pt x="185" y="56"/>
                  </a:cubicBezTo>
                  <a:cubicBezTo>
                    <a:pt x="185" y="56"/>
                    <a:pt x="131" y="93"/>
                    <a:pt x="102" y="97"/>
                  </a:cubicBezTo>
                  <a:cubicBezTo>
                    <a:pt x="43" y="106"/>
                    <a:pt x="0" y="258"/>
                    <a:pt x="0" y="303"/>
                  </a:cubicBezTo>
                  <a:cubicBezTo>
                    <a:pt x="0" y="348"/>
                    <a:pt x="19" y="396"/>
                    <a:pt x="38" y="421"/>
                  </a:cubicBezTo>
                  <a:cubicBezTo>
                    <a:pt x="56" y="445"/>
                    <a:pt x="97" y="456"/>
                    <a:pt x="120" y="459"/>
                  </a:cubicBezTo>
                  <a:cubicBezTo>
                    <a:pt x="142" y="479"/>
                    <a:pt x="155" y="487"/>
                    <a:pt x="210" y="492"/>
                  </a:cubicBezTo>
                  <a:cubicBezTo>
                    <a:pt x="264" y="497"/>
                    <a:pt x="307" y="473"/>
                    <a:pt x="307" y="473"/>
                  </a:cubicBezTo>
                  <a:cubicBezTo>
                    <a:pt x="307" y="473"/>
                    <a:pt x="333" y="483"/>
                    <a:pt x="360" y="477"/>
                  </a:cubicBezTo>
                  <a:cubicBezTo>
                    <a:pt x="374" y="474"/>
                    <a:pt x="389" y="445"/>
                    <a:pt x="399" y="418"/>
                  </a:cubicBezTo>
                  <a:cubicBezTo>
                    <a:pt x="399" y="136"/>
                    <a:pt x="399" y="136"/>
                    <a:pt x="399" y="136"/>
                  </a:cubicBezTo>
                  <a:cubicBezTo>
                    <a:pt x="361" y="100"/>
                    <a:pt x="342" y="106"/>
                    <a:pt x="342"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
            <p:cNvSpPr>
              <a:spLocks/>
            </p:cNvSpPr>
            <p:nvPr/>
          </p:nvSpPr>
          <p:spPr bwMode="auto">
            <a:xfrm>
              <a:off x="3890" y="1492"/>
              <a:ext cx="898" cy="978"/>
            </a:xfrm>
            <a:custGeom>
              <a:avLst/>
              <a:gdLst>
                <a:gd name="T0" fmla="*/ 272 w 380"/>
                <a:gd name="T1" fmla="*/ 35 h 414"/>
                <a:gd name="T2" fmla="*/ 141 w 380"/>
                <a:gd name="T3" fmla="*/ 32 h 414"/>
                <a:gd name="T4" fmla="*/ 8 w 380"/>
                <a:gd name="T5" fmla="*/ 204 h 414"/>
                <a:gd name="T6" fmla="*/ 106 w 380"/>
                <a:gd name="T7" fmla="*/ 355 h 414"/>
                <a:gd name="T8" fmla="*/ 287 w 380"/>
                <a:gd name="T9" fmla="*/ 362 h 414"/>
                <a:gd name="T10" fmla="*/ 380 w 380"/>
                <a:gd name="T11" fmla="*/ 287 h 414"/>
                <a:gd name="T12" fmla="*/ 380 w 380"/>
                <a:gd name="T13" fmla="*/ 99 h 414"/>
                <a:gd name="T14" fmla="*/ 272 w 380"/>
                <a:gd name="T15" fmla="*/ 35 h 4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0" h="414">
                  <a:moveTo>
                    <a:pt x="272" y="35"/>
                  </a:moveTo>
                  <a:cubicBezTo>
                    <a:pt x="243" y="3"/>
                    <a:pt x="170" y="0"/>
                    <a:pt x="141" y="32"/>
                  </a:cubicBezTo>
                  <a:cubicBezTo>
                    <a:pt x="77" y="10"/>
                    <a:pt x="16" y="99"/>
                    <a:pt x="8" y="204"/>
                  </a:cubicBezTo>
                  <a:cubicBezTo>
                    <a:pt x="0" y="290"/>
                    <a:pt x="32" y="352"/>
                    <a:pt x="106" y="355"/>
                  </a:cubicBezTo>
                  <a:cubicBezTo>
                    <a:pt x="131" y="390"/>
                    <a:pt x="255" y="414"/>
                    <a:pt x="287" y="362"/>
                  </a:cubicBezTo>
                  <a:cubicBezTo>
                    <a:pt x="328" y="375"/>
                    <a:pt x="376" y="352"/>
                    <a:pt x="380" y="287"/>
                  </a:cubicBezTo>
                  <a:cubicBezTo>
                    <a:pt x="380" y="99"/>
                    <a:pt x="380" y="99"/>
                    <a:pt x="380" y="99"/>
                  </a:cubicBezTo>
                  <a:cubicBezTo>
                    <a:pt x="362" y="56"/>
                    <a:pt x="327" y="27"/>
                    <a:pt x="272"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4"/>
            <p:cNvSpPr>
              <a:spLocks/>
            </p:cNvSpPr>
            <p:nvPr/>
          </p:nvSpPr>
          <p:spPr bwMode="auto">
            <a:xfrm>
              <a:off x="3902" y="1567"/>
              <a:ext cx="324" cy="754"/>
            </a:xfrm>
            <a:custGeom>
              <a:avLst/>
              <a:gdLst>
                <a:gd name="T0" fmla="*/ 60 w 137"/>
                <a:gd name="T1" fmla="*/ 36 h 319"/>
                <a:gd name="T2" fmla="*/ 11 w 137"/>
                <a:gd name="T3" fmla="*/ 229 h 319"/>
                <a:gd name="T4" fmla="*/ 76 w 137"/>
                <a:gd name="T5" fmla="*/ 318 h 319"/>
                <a:gd name="T6" fmla="*/ 96 w 137"/>
                <a:gd name="T7" fmla="*/ 317 h 319"/>
                <a:gd name="T8" fmla="*/ 22 w 137"/>
                <a:gd name="T9" fmla="*/ 171 h 319"/>
                <a:gd name="T10" fmla="*/ 96 w 137"/>
                <a:gd name="T11" fmla="*/ 20 h 319"/>
                <a:gd name="T12" fmla="*/ 137 w 137"/>
                <a:gd name="T13" fmla="*/ 0 h 319"/>
                <a:gd name="T14" fmla="*/ 60 w 137"/>
                <a:gd name="T15" fmla="*/ 36 h 3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7" h="319">
                  <a:moveTo>
                    <a:pt x="60" y="36"/>
                  </a:moveTo>
                  <a:cubicBezTo>
                    <a:pt x="27" y="80"/>
                    <a:pt x="0" y="151"/>
                    <a:pt x="11" y="229"/>
                  </a:cubicBezTo>
                  <a:cubicBezTo>
                    <a:pt x="19" y="281"/>
                    <a:pt x="48" y="316"/>
                    <a:pt x="76" y="318"/>
                  </a:cubicBezTo>
                  <a:cubicBezTo>
                    <a:pt x="81" y="319"/>
                    <a:pt x="96" y="317"/>
                    <a:pt x="96" y="317"/>
                  </a:cubicBezTo>
                  <a:cubicBezTo>
                    <a:pt x="96" y="317"/>
                    <a:pt x="8" y="294"/>
                    <a:pt x="22" y="171"/>
                  </a:cubicBezTo>
                  <a:cubicBezTo>
                    <a:pt x="34" y="69"/>
                    <a:pt x="76" y="30"/>
                    <a:pt x="96" y="20"/>
                  </a:cubicBezTo>
                  <a:cubicBezTo>
                    <a:pt x="117" y="10"/>
                    <a:pt x="137" y="0"/>
                    <a:pt x="137" y="0"/>
                  </a:cubicBezTo>
                  <a:cubicBezTo>
                    <a:pt x="137" y="0"/>
                    <a:pt x="85" y="3"/>
                    <a:pt x="60" y="3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5"/>
            <p:cNvSpPr>
              <a:spLocks/>
            </p:cNvSpPr>
            <p:nvPr/>
          </p:nvSpPr>
          <p:spPr bwMode="auto">
            <a:xfrm>
              <a:off x="4070" y="1645"/>
              <a:ext cx="203" cy="657"/>
            </a:xfrm>
            <a:custGeom>
              <a:avLst/>
              <a:gdLst>
                <a:gd name="T0" fmla="*/ 14 w 86"/>
                <a:gd name="T1" fmla="*/ 96 h 278"/>
                <a:gd name="T2" fmla="*/ 20 w 86"/>
                <a:gd name="T3" fmla="*/ 254 h 278"/>
                <a:gd name="T4" fmla="*/ 42 w 86"/>
                <a:gd name="T5" fmla="*/ 278 h 278"/>
                <a:gd name="T6" fmla="*/ 23 w 86"/>
                <a:gd name="T7" fmla="*/ 109 h 278"/>
                <a:gd name="T8" fmla="*/ 86 w 86"/>
                <a:gd name="T9" fmla="*/ 0 h 278"/>
                <a:gd name="T10" fmla="*/ 14 w 86"/>
                <a:gd name="T11" fmla="*/ 96 h 278"/>
              </a:gdLst>
              <a:ahLst/>
              <a:cxnLst>
                <a:cxn ang="0">
                  <a:pos x="T0" y="T1"/>
                </a:cxn>
                <a:cxn ang="0">
                  <a:pos x="T2" y="T3"/>
                </a:cxn>
                <a:cxn ang="0">
                  <a:pos x="T4" y="T5"/>
                </a:cxn>
                <a:cxn ang="0">
                  <a:pos x="T6" y="T7"/>
                </a:cxn>
                <a:cxn ang="0">
                  <a:pos x="T8" y="T9"/>
                </a:cxn>
                <a:cxn ang="0">
                  <a:pos x="T10" y="T11"/>
                </a:cxn>
              </a:cxnLst>
              <a:rect l="0" t="0" r="r" b="b"/>
              <a:pathLst>
                <a:path w="86" h="278">
                  <a:moveTo>
                    <a:pt x="14" y="96"/>
                  </a:moveTo>
                  <a:cubicBezTo>
                    <a:pt x="0" y="166"/>
                    <a:pt x="6" y="222"/>
                    <a:pt x="20" y="254"/>
                  </a:cubicBezTo>
                  <a:cubicBezTo>
                    <a:pt x="29" y="276"/>
                    <a:pt x="42" y="278"/>
                    <a:pt x="42" y="278"/>
                  </a:cubicBezTo>
                  <a:cubicBezTo>
                    <a:pt x="42" y="278"/>
                    <a:pt x="15" y="228"/>
                    <a:pt x="23" y="109"/>
                  </a:cubicBezTo>
                  <a:cubicBezTo>
                    <a:pt x="28" y="36"/>
                    <a:pt x="86" y="0"/>
                    <a:pt x="86" y="0"/>
                  </a:cubicBezTo>
                  <a:cubicBezTo>
                    <a:pt x="86" y="0"/>
                    <a:pt x="31" y="3"/>
                    <a:pt x="14" y="9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6"/>
            <p:cNvSpPr>
              <a:spLocks/>
            </p:cNvSpPr>
            <p:nvPr/>
          </p:nvSpPr>
          <p:spPr bwMode="auto">
            <a:xfrm>
              <a:off x="4533" y="1650"/>
              <a:ext cx="132" cy="692"/>
            </a:xfrm>
            <a:custGeom>
              <a:avLst/>
              <a:gdLst>
                <a:gd name="T0" fmla="*/ 13 w 56"/>
                <a:gd name="T1" fmla="*/ 0 h 293"/>
                <a:gd name="T2" fmla="*/ 42 w 56"/>
                <a:gd name="T3" fmla="*/ 93 h 293"/>
                <a:gd name="T4" fmla="*/ 0 w 56"/>
                <a:gd name="T5" fmla="*/ 293 h 293"/>
                <a:gd name="T6" fmla="*/ 14 w 56"/>
                <a:gd name="T7" fmla="*/ 287 h 293"/>
                <a:gd name="T8" fmla="*/ 56 w 56"/>
                <a:gd name="T9" fmla="*/ 90 h 293"/>
                <a:gd name="T10" fmla="*/ 13 w 56"/>
                <a:gd name="T11" fmla="*/ 0 h 293"/>
              </a:gdLst>
              <a:ahLst/>
              <a:cxnLst>
                <a:cxn ang="0">
                  <a:pos x="T0" y="T1"/>
                </a:cxn>
                <a:cxn ang="0">
                  <a:pos x="T2" y="T3"/>
                </a:cxn>
                <a:cxn ang="0">
                  <a:pos x="T4" y="T5"/>
                </a:cxn>
                <a:cxn ang="0">
                  <a:pos x="T6" y="T7"/>
                </a:cxn>
                <a:cxn ang="0">
                  <a:pos x="T8" y="T9"/>
                </a:cxn>
                <a:cxn ang="0">
                  <a:pos x="T10" y="T11"/>
                </a:cxn>
              </a:cxnLst>
              <a:rect l="0" t="0" r="r" b="b"/>
              <a:pathLst>
                <a:path w="56" h="293">
                  <a:moveTo>
                    <a:pt x="13" y="0"/>
                  </a:moveTo>
                  <a:cubicBezTo>
                    <a:pt x="13" y="0"/>
                    <a:pt x="40" y="29"/>
                    <a:pt x="42" y="93"/>
                  </a:cubicBezTo>
                  <a:cubicBezTo>
                    <a:pt x="47" y="174"/>
                    <a:pt x="0" y="293"/>
                    <a:pt x="0" y="293"/>
                  </a:cubicBezTo>
                  <a:cubicBezTo>
                    <a:pt x="0" y="293"/>
                    <a:pt x="9" y="287"/>
                    <a:pt x="14" y="287"/>
                  </a:cubicBezTo>
                  <a:cubicBezTo>
                    <a:pt x="41" y="250"/>
                    <a:pt x="56" y="167"/>
                    <a:pt x="56" y="90"/>
                  </a:cubicBezTo>
                  <a:cubicBezTo>
                    <a:pt x="56" y="13"/>
                    <a:pt x="13" y="0"/>
                    <a:pt x="13"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7"/>
            <p:cNvSpPr>
              <a:spLocks/>
            </p:cNvSpPr>
            <p:nvPr/>
          </p:nvSpPr>
          <p:spPr bwMode="auto">
            <a:xfrm>
              <a:off x="4228" y="1388"/>
              <a:ext cx="359" cy="229"/>
            </a:xfrm>
            <a:custGeom>
              <a:avLst/>
              <a:gdLst>
                <a:gd name="T0" fmla="*/ 89 w 152"/>
                <a:gd name="T1" fmla="*/ 0 h 97"/>
                <a:gd name="T2" fmla="*/ 64 w 152"/>
                <a:gd name="T3" fmla="*/ 0 h 97"/>
                <a:gd name="T4" fmla="*/ 66 w 152"/>
                <a:gd name="T5" fmla="*/ 25 h 97"/>
                <a:gd name="T6" fmla="*/ 29 w 152"/>
                <a:gd name="T7" fmla="*/ 42 h 97"/>
                <a:gd name="T8" fmla="*/ 0 w 152"/>
                <a:gd name="T9" fmla="*/ 78 h 97"/>
                <a:gd name="T10" fmla="*/ 149 w 152"/>
                <a:gd name="T11" fmla="*/ 75 h 97"/>
                <a:gd name="T12" fmla="*/ 89 w 15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52" h="97">
                  <a:moveTo>
                    <a:pt x="89" y="0"/>
                  </a:moveTo>
                  <a:cubicBezTo>
                    <a:pt x="89" y="0"/>
                    <a:pt x="89" y="0"/>
                    <a:pt x="64" y="0"/>
                  </a:cubicBezTo>
                  <a:cubicBezTo>
                    <a:pt x="64" y="0"/>
                    <a:pt x="64" y="0"/>
                    <a:pt x="66" y="25"/>
                  </a:cubicBezTo>
                  <a:cubicBezTo>
                    <a:pt x="66" y="25"/>
                    <a:pt x="56" y="32"/>
                    <a:pt x="29" y="42"/>
                  </a:cubicBezTo>
                  <a:cubicBezTo>
                    <a:pt x="2" y="52"/>
                    <a:pt x="0" y="78"/>
                    <a:pt x="0" y="78"/>
                  </a:cubicBezTo>
                  <a:cubicBezTo>
                    <a:pt x="53" y="96"/>
                    <a:pt x="148" y="97"/>
                    <a:pt x="149" y="75"/>
                  </a:cubicBezTo>
                  <a:cubicBezTo>
                    <a:pt x="152" y="54"/>
                    <a:pt x="89" y="0"/>
                    <a:pt x="89"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8"/>
            <p:cNvSpPr>
              <a:spLocks/>
            </p:cNvSpPr>
            <p:nvPr/>
          </p:nvSpPr>
          <p:spPr bwMode="auto">
            <a:xfrm>
              <a:off x="4309" y="1388"/>
              <a:ext cx="304" cy="255"/>
            </a:xfrm>
            <a:custGeom>
              <a:avLst/>
              <a:gdLst>
                <a:gd name="T0" fmla="*/ 55 w 129"/>
                <a:gd name="T1" fmla="*/ 0 h 108"/>
                <a:gd name="T2" fmla="*/ 87 w 129"/>
                <a:gd name="T3" fmla="*/ 46 h 108"/>
                <a:gd name="T4" fmla="*/ 83 w 129"/>
                <a:gd name="T5" fmla="*/ 83 h 108"/>
                <a:gd name="T6" fmla="*/ 0 w 129"/>
                <a:gd name="T7" fmla="*/ 86 h 108"/>
                <a:gd name="T8" fmla="*/ 101 w 129"/>
                <a:gd name="T9" fmla="*/ 96 h 108"/>
                <a:gd name="T10" fmla="*/ 105 w 129"/>
                <a:gd name="T11" fmla="*/ 45 h 108"/>
                <a:gd name="T12" fmla="*/ 55 w 129"/>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29" h="108">
                  <a:moveTo>
                    <a:pt x="55" y="0"/>
                  </a:moveTo>
                  <a:cubicBezTo>
                    <a:pt x="55" y="0"/>
                    <a:pt x="86" y="35"/>
                    <a:pt x="87" y="46"/>
                  </a:cubicBezTo>
                  <a:cubicBezTo>
                    <a:pt x="89" y="58"/>
                    <a:pt x="89" y="79"/>
                    <a:pt x="83" y="83"/>
                  </a:cubicBezTo>
                  <a:cubicBezTo>
                    <a:pt x="58" y="99"/>
                    <a:pt x="11" y="86"/>
                    <a:pt x="0" y="86"/>
                  </a:cubicBezTo>
                  <a:cubicBezTo>
                    <a:pt x="23" y="100"/>
                    <a:pt x="63" y="108"/>
                    <a:pt x="101" y="96"/>
                  </a:cubicBezTo>
                  <a:cubicBezTo>
                    <a:pt x="129" y="86"/>
                    <a:pt x="116" y="65"/>
                    <a:pt x="105" y="45"/>
                  </a:cubicBezTo>
                  <a:cubicBezTo>
                    <a:pt x="92" y="19"/>
                    <a:pt x="55" y="0"/>
                    <a:pt x="55"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9"/>
            <p:cNvSpPr>
              <a:spLocks/>
            </p:cNvSpPr>
            <p:nvPr/>
          </p:nvSpPr>
          <p:spPr bwMode="auto">
            <a:xfrm>
              <a:off x="2887" y="1740"/>
              <a:ext cx="1901" cy="1258"/>
            </a:xfrm>
            <a:custGeom>
              <a:avLst/>
              <a:gdLst>
                <a:gd name="T0" fmla="*/ 805 w 805"/>
                <a:gd name="T1" fmla="*/ 216 h 533"/>
                <a:gd name="T2" fmla="*/ 761 w 805"/>
                <a:gd name="T3" fmla="*/ 213 h 533"/>
                <a:gd name="T4" fmla="*/ 591 w 805"/>
                <a:gd name="T5" fmla="*/ 130 h 533"/>
                <a:gd name="T6" fmla="*/ 550 w 805"/>
                <a:gd name="T7" fmla="*/ 9 h 533"/>
                <a:gd name="T8" fmla="*/ 445 w 805"/>
                <a:gd name="T9" fmla="*/ 41 h 533"/>
                <a:gd name="T10" fmla="*/ 460 w 805"/>
                <a:gd name="T11" fmla="*/ 118 h 533"/>
                <a:gd name="T12" fmla="*/ 340 w 805"/>
                <a:gd name="T13" fmla="*/ 132 h 533"/>
                <a:gd name="T14" fmla="*/ 280 w 805"/>
                <a:gd name="T15" fmla="*/ 169 h 533"/>
                <a:gd name="T16" fmla="*/ 159 w 805"/>
                <a:gd name="T17" fmla="*/ 200 h 533"/>
                <a:gd name="T18" fmla="*/ 3 w 805"/>
                <a:gd name="T19" fmla="*/ 446 h 533"/>
                <a:gd name="T20" fmla="*/ 0 w 805"/>
                <a:gd name="T21" fmla="*/ 533 h 533"/>
                <a:gd name="T22" fmla="*/ 805 w 805"/>
                <a:gd name="T23" fmla="*/ 533 h 533"/>
                <a:gd name="T24" fmla="*/ 805 w 805"/>
                <a:gd name="T25" fmla="*/ 216 h 533"/>
                <a:gd name="T26" fmla="*/ 805 w 805"/>
                <a:gd name="T27" fmla="*/ 216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05" h="533">
                  <a:moveTo>
                    <a:pt x="805" y="216"/>
                  </a:moveTo>
                  <a:cubicBezTo>
                    <a:pt x="790" y="213"/>
                    <a:pt x="775" y="212"/>
                    <a:pt x="761" y="213"/>
                  </a:cubicBezTo>
                  <a:cubicBezTo>
                    <a:pt x="736" y="168"/>
                    <a:pt x="661" y="120"/>
                    <a:pt x="591" y="130"/>
                  </a:cubicBezTo>
                  <a:cubicBezTo>
                    <a:pt x="591" y="74"/>
                    <a:pt x="572" y="31"/>
                    <a:pt x="550" y="9"/>
                  </a:cubicBezTo>
                  <a:cubicBezTo>
                    <a:pt x="522" y="0"/>
                    <a:pt x="465" y="25"/>
                    <a:pt x="445" y="41"/>
                  </a:cubicBezTo>
                  <a:cubicBezTo>
                    <a:pt x="460" y="66"/>
                    <a:pt x="464" y="99"/>
                    <a:pt x="460" y="118"/>
                  </a:cubicBezTo>
                  <a:cubicBezTo>
                    <a:pt x="460" y="118"/>
                    <a:pt x="387" y="112"/>
                    <a:pt x="340" y="132"/>
                  </a:cubicBezTo>
                  <a:cubicBezTo>
                    <a:pt x="296" y="150"/>
                    <a:pt x="280" y="169"/>
                    <a:pt x="280" y="169"/>
                  </a:cubicBezTo>
                  <a:cubicBezTo>
                    <a:pt x="280" y="169"/>
                    <a:pt x="194" y="180"/>
                    <a:pt x="159" y="200"/>
                  </a:cubicBezTo>
                  <a:cubicBezTo>
                    <a:pt x="112" y="226"/>
                    <a:pt x="15" y="309"/>
                    <a:pt x="3" y="446"/>
                  </a:cubicBezTo>
                  <a:cubicBezTo>
                    <a:pt x="1" y="478"/>
                    <a:pt x="0" y="507"/>
                    <a:pt x="0" y="533"/>
                  </a:cubicBezTo>
                  <a:cubicBezTo>
                    <a:pt x="805" y="533"/>
                    <a:pt x="805" y="533"/>
                    <a:pt x="805" y="533"/>
                  </a:cubicBezTo>
                  <a:cubicBezTo>
                    <a:pt x="805" y="216"/>
                    <a:pt x="805" y="216"/>
                    <a:pt x="805" y="216"/>
                  </a:cubicBezTo>
                  <a:cubicBezTo>
                    <a:pt x="805" y="216"/>
                    <a:pt x="805" y="216"/>
                    <a:pt x="805" y="21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20"/>
            <p:cNvSpPr>
              <a:spLocks/>
            </p:cNvSpPr>
            <p:nvPr/>
          </p:nvSpPr>
          <p:spPr bwMode="auto">
            <a:xfrm>
              <a:off x="2894" y="2070"/>
              <a:ext cx="1894" cy="928"/>
            </a:xfrm>
            <a:custGeom>
              <a:avLst/>
              <a:gdLst>
                <a:gd name="T0" fmla="*/ 802 w 802"/>
                <a:gd name="T1" fmla="*/ 114 h 393"/>
                <a:gd name="T2" fmla="*/ 736 w 802"/>
                <a:gd name="T3" fmla="*/ 101 h 393"/>
                <a:gd name="T4" fmla="*/ 388 w 802"/>
                <a:gd name="T5" fmla="*/ 31 h 393"/>
                <a:gd name="T6" fmla="*/ 253 w 802"/>
                <a:gd name="T7" fmla="*/ 55 h 393"/>
                <a:gd name="T8" fmla="*/ 23 w 802"/>
                <a:gd name="T9" fmla="*/ 393 h 393"/>
                <a:gd name="T10" fmla="*/ 802 w 802"/>
                <a:gd name="T11" fmla="*/ 393 h 393"/>
                <a:gd name="T12" fmla="*/ 802 w 802"/>
                <a:gd name="T13" fmla="*/ 114 h 393"/>
                <a:gd name="T14" fmla="*/ 802 w 802"/>
                <a:gd name="T15" fmla="*/ 114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2" h="393">
                  <a:moveTo>
                    <a:pt x="802" y="114"/>
                  </a:moveTo>
                  <a:cubicBezTo>
                    <a:pt x="782" y="106"/>
                    <a:pt x="759" y="101"/>
                    <a:pt x="736" y="101"/>
                  </a:cubicBezTo>
                  <a:cubicBezTo>
                    <a:pt x="658" y="0"/>
                    <a:pt x="494" y="8"/>
                    <a:pt x="388" y="31"/>
                  </a:cubicBezTo>
                  <a:cubicBezTo>
                    <a:pt x="287" y="55"/>
                    <a:pt x="253" y="55"/>
                    <a:pt x="253" y="55"/>
                  </a:cubicBezTo>
                  <a:cubicBezTo>
                    <a:pt x="151" y="52"/>
                    <a:pt x="0" y="179"/>
                    <a:pt x="23" y="393"/>
                  </a:cubicBezTo>
                  <a:cubicBezTo>
                    <a:pt x="802" y="393"/>
                    <a:pt x="802" y="393"/>
                    <a:pt x="802" y="393"/>
                  </a:cubicBezTo>
                  <a:cubicBezTo>
                    <a:pt x="802" y="114"/>
                    <a:pt x="802" y="114"/>
                    <a:pt x="802" y="114"/>
                  </a:cubicBezTo>
                  <a:cubicBezTo>
                    <a:pt x="802" y="114"/>
                    <a:pt x="802" y="114"/>
                    <a:pt x="802" y="114"/>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21"/>
            <p:cNvSpPr>
              <a:spLocks/>
            </p:cNvSpPr>
            <p:nvPr/>
          </p:nvSpPr>
          <p:spPr bwMode="auto">
            <a:xfrm>
              <a:off x="3586" y="1792"/>
              <a:ext cx="1060" cy="588"/>
            </a:xfrm>
            <a:custGeom>
              <a:avLst/>
              <a:gdLst>
                <a:gd name="T0" fmla="*/ 364 w 449"/>
                <a:gd name="T1" fmla="*/ 146 h 249"/>
                <a:gd name="T2" fmla="*/ 272 w 449"/>
                <a:gd name="T3" fmla="*/ 130 h 249"/>
                <a:gd name="T4" fmla="*/ 245 w 449"/>
                <a:gd name="T5" fmla="*/ 6 h 249"/>
                <a:gd name="T6" fmla="*/ 177 w 449"/>
                <a:gd name="T7" fmla="*/ 27 h 249"/>
                <a:gd name="T8" fmla="*/ 189 w 449"/>
                <a:gd name="T9" fmla="*/ 128 h 249"/>
                <a:gd name="T10" fmla="*/ 0 w 449"/>
                <a:gd name="T11" fmla="*/ 186 h 249"/>
                <a:gd name="T12" fmla="*/ 101 w 449"/>
                <a:gd name="T13" fmla="*/ 165 h 249"/>
                <a:gd name="T14" fmla="*/ 60 w 449"/>
                <a:gd name="T15" fmla="*/ 222 h 249"/>
                <a:gd name="T16" fmla="*/ 195 w 449"/>
                <a:gd name="T17" fmla="*/ 189 h 249"/>
                <a:gd name="T18" fmla="*/ 327 w 449"/>
                <a:gd name="T19" fmla="*/ 249 h 249"/>
                <a:gd name="T20" fmla="*/ 331 w 449"/>
                <a:gd name="T21" fmla="*/ 178 h 249"/>
                <a:gd name="T22" fmla="*/ 449 w 449"/>
                <a:gd name="T23" fmla="*/ 221 h 249"/>
                <a:gd name="T24" fmla="*/ 364 w 449"/>
                <a:gd name="T25" fmla="*/ 14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9" h="249">
                  <a:moveTo>
                    <a:pt x="364" y="146"/>
                  </a:moveTo>
                  <a:cubicBezTo>
                    <a:pt x="316" y="125"/>
                    <a:pt x="272" y="130"/>
                    <a:pt x="272" y="130"/>
                  </a:cubicBezTo>
                  <a:cubicBezTo>
                    <a:pt x="272" y="130"/>
                    <a:pt x="281" y="56"/>
                    <a:pt x="245" y="6"/>
                  </a:cubicBezTo>
                  <a:cubicBezTo>
                    <a:pt x="202" y="0"/>
                    <a:pt x="177" y="27"/>
                    <a:pt x="177" y="27"/>
                  </a:cubicBezTo>
                  <a:cubicBezTo>
                    <a:pt x="177" y="27"/>
                    <a:pt x="204" y="111"/>
                    <a:pt x="189" y="128"/>
                  </a:cubicBezTo>
                  <a:cubicBezTo>
                    <a:pt x="153" y="128"/>
                    <a:pt x="75" y="104"/>
                    <a:pt x="0" y="186"/>
                  </a:cubicBezTo>
                  <a:cubicBezTo>
                    <a:pt x="0" y="186"/>
                    <a:pt x="69" y="160"/>
                    <a:pt x="101" y="165"/>
                  </a:cubicBezTo>
                  <a:cubicBezTo>
                    <a:pt x="60" y="189"/>
                    <a:pt x="60" y="222"/>
                    <a:pt x="60" y="222"/>
                  </a:cubicBezTo>
                  <a:cubicBezTo>
                    <a:pt x="60" y="222"/>
                    <a:pt x="136" y="191"/>
                    <a:pt x="195" y="189"/>
                  </a:cubicBezTo>
                  <a:cubicBezTo>
                    <a:pt x="247" y="198"/>
                    <a:pt x="327" y="249"/>
                    <a:pt x="327" y="249"/>
                  </a:cubicBezTo>
                  <a:cubicBezTo>
                    <a:pt x="327" y="249"/>
                    <a:pt x="340" y="221"/>
                    <a:pt x="331" y="178"/>
                  </a:cubicBezTo>
                  <a:cubicBezTo>
                    <a:pt x="371" y="186"/>
                    <a:pt x="449" y="221"/>
                    <a:pt x="449" y="221"/>
                  </a:cubicBezTo>
                  <a:cubicBezTo>
                    <a:pt x="449" y="221"/>
                    <a:pt x="428" y="174"/>
                    <a:pt x="364" y="14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22"/>
            <p:cNvSpPr>
              <a:spLocks/>
            </p:cNvSpPr>
            <p:nvPr/>
          </p:nvSpPr>
          <p:spPr bwMode="auto">
            <a:xfrm>
              <a:off x="2981" y="2238"/>
              <a:ext cx="506" cy="760"/>
            </a:xfrm>
            <a:custGeom>
              <a:avLst/>
              <a:gdLst>
                <a:gd name="T0" fmla="*/ 45 w 214"/>
                <a:gd name="T1" fmla="*/ 161 h 322"/>
                <a:gd name="T2" fmla="*/ 214 w 214"/>
                <a:gd name="T3" fmla="*/ 17 h 322"/>
                <a:gd name="T4" fmla="*/ 72 w 214"/>
                <a:gd name="T5" fmla="*/ 75 h 322"/>
                <a:gd name="T6" fmla="*/ 0 w 214"/>
                <a:gd name="T7" fmla="*/ 291 h 322"/>
                <a:gd name="T8" fmla="*/ 0 w 214"/>
                <a:gd name="T9" fmla="*/ 322 h 322"/>
                <a:gd name="T10" fmla="*/ 21 w 214"/>
                <a:gd name="T11" fmla="*/ 322 h 322"/>
                <a:gd name="T12" fmla="*/ 45 w 214"/>
                <a:gd name="T13" fmla="*/ 161 h 322"/>
              </a:gdLst>
              <a:ahLst/>
              <a:cxnLst>
                <a:cxn ang="0">
                  <a:pos x="T0" y="T1"/>
                </a:cxn>
                <a:cxn ang="0">
                  <a:pos x="T2" y="T3"/>
                </a:cxn>
                <a:cxn ang="0">
                  <a:pos x="T4" y="T5"/>
                </a:cxn>
                <a:cxn ang="0">
                  <a:pos x="T6" y="T7"/>
                </a:cxn>
                <a:cxn ang="0">
                  <a:pos x="T8" y="T9"/>
                </a:cxn>
                <a:cxn ang="0">
                  <a:pos x="T10" y="T11"/>
                </a:cxn>
                <a:cxn ang="0">
                  <a:pos x="T12" y="T13"/>
                </a:cxn>
              </a:cxnLst>
              <a:rect l="0" t="0" r="r" b="b"/>
              <a:pathLst>
                <a:path w="214" h="322">
                  <a:moveTo>
                    <a:pt x="45" y="161"/>
                  </a:moveTo>
                  <a:cubicBezTo>
                    <a:pt x="98" y="14"/>
                    <a:pt x="166" y="30"/>
                    <a:pt x="214" y="17"/>
                  </a:cubicBezTo>
                  <a:cubicBezTo>
                    <a:pt x="174" y="0"/>
                    <a:pt x="110" y="25"/>
                    <a:pt x="72" y="75"/>
                  </a:cubicBezTo>
                  <a:cubicBezTo>
                    <a:pt x="34" y="126"/>
                    <a:pt x="0" y="219"/>
                    <a:pt x="0" y="291"/>
                  </a:cubicBezTo>
                  <a:cubicBezTo>
                    <a:pt x="0" y="303"/>
                    <a:pt x="0" y="313"/>
                    <a:pt x="0" y="322"/>
                  </a:cubicBezTo>
                  <a:cubicBezTo>
                    <a:pt x="21" y="322"/>
                    <a:pt x="21" y="322"/>
                    <a:pt x="21" y="322"/>
                  </a:cubicBezTo>
                  <a:cubicBezTo>
                    <a:pt x="19" y="278"/>
                    <a:pt x="24" y="222"/>
                    <a:pt x="45" y="161"/>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23"/>
            <p:cNvSpPr>
              <a:spLocks/>
            </p:cNvSpPr>
            <p:nvPr/>
          </p:nvSpPr>
          <p:spPr bwMode="auto">
            <a:xfrm>
              <a:off x="4167" y="1808"/>
              <a:ext cx="92" cy="331"/>
            </a:xfrm>
            <a:custGeom>
              <a:avLst/>
              <a:gdLst>
                <a:gd name="T0" fmla="*/ 0 w 39"/>
                <a:gd name="T1" fmla="*/ 0 h 140"/>
                <a:gd name="T2" fmla="*/ 24 w 39"/>
                <a:gd name="T3" fmla="*/ 75 h 140"/>
                <a:gd name="T4" fmla="*/ 25 w 39"/>
                <a:gd name="T5" fmla="*/ 140 h 140"/>
                <a:gd name="T6" fmla="*/ 32 w 39"/>
                <a:gd name="T7" fmla="*/ 73 h 140"/>
                <a:gd name="T8" fmla="*/ 0 w 39"/>
                <a:gd name="T9" fmla="*/ 0 h 140"/>
              </a:gdLst>
              <a:ahLst/>
              <a:cxnLst>
                <a:cxn ang="0">
                  <a:pos x="T0" y="T1"/>
                </a:cxn>
                <a:cxn ang="0">
                  <a:pos x="T2" y="T3"/>
                </a:cxn>
                <a:cxn ang="0">
                  <a:pos x="T4" y="T5"/>
                </a:cxn>
                <a:cxn ang="0">
                  <a:pos x="T6" y="T7"/>
                </a:cxn>
                <a:cxn ang="0">
                  <a:pos x="T8" y="T9"/>
                </a:cxn>
              </a:cxnLst>
              <a:rect l="0" t="0" r="r" b="b"/>
              <a:pathLst>
                <a:path w="39" h="140">
                  <a:moveTo>
                    <a:pt x="0" y="0"/>
                  </a:moveTo>
                  <a:cubicBezTo>
                    <a:pt x="0" y="0"/>
                    <a:pt x="21" y="43"/>
                    <a:pt x="24" y="75"/>
                  </a:cubicBezTo>
                  <a:cubicBezTo>
                    <a:pt x="26" y="94"/>
                    <a:pt x="25" y="140"/>
                    <a:pt x="25" y="140"/>
                  </a:cubicBezTo>
                  <a:cubicBezTo>
                    <a:pt x="25" y="140"/>
                    <a:pt x="39" y="123"/>
                    <a:pt x="32" y="73"/>
                  </a:cubicBezTo>
                  <a:cubicBezTo>
                    <a:pt x="22" y="12"/>
                    <a:pt x="0" y="0"/>
                    <a:pt x="0"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24"/>
            <p:cNvSpPr>
              <a:spLocks/>
            </p:cNvSpPr>
            <p:nvPr/>
          </p:nvSpPr>
          <p:spPr bwMode="auto">
            <a:xfrm>
              <a:off x="3586" y="2068"/>
              <a:ext cx="453" cy="149"/>
            </a:xfrm>
            <a:custGeom>
              <a:avLst/>
              <a:gdLst>
                <a:gd name="T0" fmla="*/ 119 w 192"/>
                <a:gd name="T1" fmla="*/ 1 h 63"/>
                <a:gd name="T2" fmla="*/ 0 w 192"/>
                <a:gd name="T3" fmla="*/ 63 h 63"/>
                <a:gd name="T4" fmla="*/ 105 w 192"/>
                <a:gd name="T5" fmla="*/ 11 h 63"/>
                <a:gd name="T6" fmla="*/ 192 w 192"/>
                <a:gd name="T7" fmla="*/ 12 h 63"/>
                <a:gd name="T8" fmla="*/ 119 w 192"/>
                <a:gd name="T9" fmla="*/ 1 h 63"/>
              </a:gdLst>
              <a:ahLst/>
              <a:cxnLst>
                <a:cxn ang="0">
                  <a:pos x="T0" y="T1"/>
                </a:cxn>
                <a:cxn ang="0">
                  <a:pos x="T2" y="T3"/>
                </a:cxn>
                <a:cxn ang="0">
                  <a:pos x="T4" y="T5"/>
                </a:cxn>
                <a:cxn ang="0">
                  <a:pos x="T6" y="T7"/>
                </a:cxn>
                <a:cxn ang="0">
                  <a:pos x="T8" y="T9"/>
                </a:cxn>
              </a:cxnLst>
              <a:rect l="0" t="0" r="r" b="b"/>
              <a:pathLst>
                <a:path w="192" h="63">
                  <a:moveTo>
                    <a:pt x="119" y="1"/>
                  </a:moveTo>
                  <a:cubicBezTo>
                    <a:pt x="89" y="3"/>
                    <a:pt x="22" y="26"/>
                    <a:pt x="0" y="63"/>
                  </a:cubicBezTo>
                  <a:cubicBezTo>
                    <a:pt x="48" y="31"/>
                    <a:pt x="81" y="15"/>
                    <a:pt x="105" y="11"/>
                  </a:cubicBezTo>
                  <a:cubicBezTo>
                    <a:pt x="124" y="8"/>
                    <a:pt x="124" y="11"/>
                    <a:pt x="192" y="12"/>
                  </a:cubicBezTo>
                  <a:cubicBezTo>
                    <a:pt x="192" y="12"/>
                    <a:pt x="168" y="0"/>
                    <a:pt x="119" y="1"/>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25"/>
            <p:cNvSpPr>
              <a:spLocks/>
            </p:cNvSpPr>
            <p:nvPr/>
          </p:nvSpPr>
          <p:spPr bwMode="auto">
            <a:xfrm>
              <a:off x="3640" y="2408"/>
              <a:ext cx="258" cy="590"/>
            </a:xfrm>
            <a:custGeom>
              <a:avLst/>
              <a:gdLst>
                <a:gd name="T0" fmla="*/ 46 w 109"/>
                <a:gd name="T1" fmla="*/ 117 h 250"/>
                <a:gd name="T2" fmla="*/ 109 w 109"/>
                <a:gd name="T3" fmla="*/ 0 h 250"/>
                <a:gd name="T4" fmla="*/ 25 w 109"/>
                <a:gd name="T5" fmla="*/ 64 h 250"/>
                <a:gd name="T6" fmla="*/ 0 w 109"/>
                <a:gd name="T7" fmla="*/ 219 h 250"/>
                <a:gd name="T8" fmla="*/ 1 w 109"/>
                <a:gd name="T9" fmla="*/ 250 h 250"/>
                <a:gd name="T10" fmla="*/ 40 w 109"/>
                <a:gd name="T11" fmla="*/ 250 h 250"/>
                <a:gd name="T12" fmla="*/ 46 w 109"/>
                <a:gd name="T13" fmla="*/ 117 h 250"/>
              </a:gdLst>
              <a:ahLst/>
              <a:cxnLst>
                <a:cxn ang="0">
                  <a:pos x="T0" y="T1"/>
                </a:cxn>
                <a:cxn ang="0">
                  <a:pos x="T2" y="T3"/>
                </a:cxn>
                <a:cxn ang="0">
                  <a:pos x="T4" y="T5"/>
                </a:cxn>
                <a:cxn ang="0">
                  <a:pos x="T6" y="T7"/>
                </a:cxn>
                <a:cxn ang="0">
                  <a:pos x="T8" y="T9"/>
                </a:cxn>
                <a:cxn ang="0">
                  <a:pos x="T10" y="T11"/>
                </a:cxn>
                <a:cxn ang="0">
                  <a:pos x="T12" y="T13"/>
                </a:cxn>
              </a:cxnLst>
              <a:rect l="0" t="0" r="r" b="b"/>
              <a:pathLst>
                <a:path w="109" h="250">
                  <a:moveTo>
                    <a:pt x="46" y="117"/>
                  </a:moveTo>
                  <a:cubicBezTo>
                    <a:pt x="56" y="75"/>
                    <a:pt x="109" y="0"/>
                    <a:pt x="109" y="0"/>
                  </a:cubicBezTo>
                  <a:cubicBezTo>
                    <a:pt x="109" y="0"/>
                    <a:pt x="43" y="32"/>
                    <a:pt x="25" y="64"/>
                  </a:cubicBezTo>
                  <a:cubicBezTo>
                    <a:pt x="9" y="97"/>
                    <a:pt x="0" y="214"/>
                    <a:pt x="0" y="219"/>
                  </a:cubicBezTo>
                  <a:cubicBezTo>
                    <a:pt x="0" y="222"/>
                    <a:pt x="0" y="235"/>
                    <a:pt x="1" y="250"/>
                  </a:cubicBezTo>
                  <a:cubicBezTo>
                    <a:pt x="40" y="250"/>
                    <a:pt x="40" y="250"/>
                    <a:pt x="40" y="250"/>
                  </a:cubicBezTo>
                  <a:cubicBezTo>
                    <a:pt x="37" y="212"/>
                    <a:pt x="37" y="161"/>
                    <a:pt x="46" y="1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26"/>
            <p:cNvSpPr>
              <a:spLocks/>
            </p:cNvSpPr>
            <p:nvPr/>
          </p:nvSpPr>
          <p:spPr bwMode="auto">
            <a:xfrm>
              <a:off x="3605" y="2392"/>
              <a:ext cx="323" cy="606"/>
            </a:xfrm>
            <a:custGeom>
              <a:avLst/>
              <a:gdLst>
                <a:gd name="T0" fmla="*/ 31 w 137"/>
                <a:gd name="T1" fmla="*/ 128 h 257"/>
                <a:gd name="T2" fmla="*/ 137 w 137"/>
                <a:gd name="T3" fmla="*/ 0 h 257"/>
                <a:gd name="T4" fmla="*/ 11 w 137"/>
                <a:gd name="T5" fmla="*/ 131 h 257"/>
                <a:gd name="T6" fmla="*/ 5 w 137"/>
                <a:gd name="T7" fmla="*/ 257 h 257"/>
                <a:gd name="T8" fmla="*/ 23 w 137"/>
                <a:gd name="T9" fmla="*/ 257 h 257"/>
                <a:gd name="T10" fmla="*/ 31 w 137"/>
                <a:gd name="T11" fmla="*/ 128 h 257"/>
              </a:gdLst>
              <a:ahLst/>
              <a:cxnLst>
                <a:cxn ang="0">
                  <a:pos x="T0" y="T1"/>
                </a:cxn>
                <a:cxn ang="0">
                  <a:pos x="T2" y="T3"/>
                </a:cxn>
                <a:cxn ang="0">
                  <a:pos x="T4" y="T5"/>
                </a:cxn>
                <a:cxn ang="0">
                  <a:pos x="T6" y="T7"/>
                </a:cxn>
                <a:cxn ang="0">
                  <a:pos x="T8" y="T9"/>
                </a:cxn>
                <a:cxn ang="0">
                  <a:pos x="T10" y="T11"/>
                </a:cxn>
              </a:cxnLst>
              <a:rect l="0" t="0" r="r" b="b"/>
              <a:pathLst>
                <a:path w="137" h="257">
                  <a:moveTo>
                    <a:pt x="31" y="128"/>
                  </a:moveTo>
                  <a:cubicBezTo>
                    <a:pt x="50" y="44"/>
                    <a:pt x="137" y="0"/>
                    <a:pt x="137" y="0"/>
                  </a:cubicBezTo>
                  <a:cubicBezTo>
                    <a:pt x="137" y="0"/>
                    <a:pt x="39" y="13"/>
                    <a:pt x="11" y="131"/>
                  </a:cubicBezTo>
                  <a:cubicBezTo>
                    <a:pt x="0" y="178"/>
                    <a:pt x="1" y="221"/>
                    <a:pt x="5" y="257"/>
                  </a:cubicBezTo>
                  <a:cubicBezTo>
                    <a:pt x="23" y="257"/>
                    <a:pt x="23" y="257"/>
                    <a:pt x="23" y="257"/>
                  </a:cubicBezTo>
                  <a:cubicBezTo>
                    <a:pt x="22" y="214"/>
                    <a:pt x="23" y="165"/>
                    <a:pt x="31" y="12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27"/>
            <p:cNvSpPr>
              <a:spLocks/>
            </p:cNvSpPr>
            <p:nvPr/>
          </p:nvSpPr>
          <p:spPr bwMode="auto">
            <a:xfrm>
              <a:off x="4540" y="2444"/>
              <a:ext cx="248" cy="554"/>
            </a:xfrm>
            <a:custGeom>
              <a:avLst/>
              <a:gdLst>
                <a:gd name="T0" fmla="*/ 105 w 105"/>
                <a:gd name="T1" fmla="*/ 173 h 235"/>
                <a:gd name="T2" fmla="*/ 83 w 105"/>
                <a:gd name="T3" fmla="*/ 64 h 235"/>
                <a:gd name="T4" fmla="*/ 0 w 105"/>
                <a:gd name="T5" fmla="*/ 0 h 235"/>
                <a:gd name="T6" fmla="*/ 62 w 105"/>
                <a:gd name="T7" fmla="*/ 117 h 235"/>
                <a:gd name="T8" fmla="*/ 69 w 105"/>
                <a:gd name="T9" fmla="*/ 235 h 235"/>
                <a:gd name="T10" fmla="*/ 105 w 105"/>
                <a:gd name="T11" fmla="*/ 235 h 235"/>
                <a:gd name="T12" fmla="*/ 105 w 105"/>
                <a:gd name="T13" fmla="*/ 173 h 235"/>
                <a:gd name="T14" fmla="*/ 105 w 105"/>
                <a:gd name="T15" fmla="*/ 173 h 2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235">
                  <a:moveTo>
                    <a:pt x="105" y="173"/>
                  </a:moveTo>
                  <a:cubicBezTo>
                    <a:pt x="101" y="135"/>
                    <a:pt x="93" y="84"/>
                    <a:pt x="83" y="64"/>
                  </a:cubicBezTo>
                  <a:cubicBezTo>
                    <a:pt x="66" y="32"/>
                    <a:pt x="0" y="0"/>
                    <a:pt x="0" y="0"/>
                  </a:cubicBezTo>
                  <a:cubicBezTo>
                    <a:pt x="0" y="0"/>
                    <a:pt x="53" y="75"/>
                    <a:pt x="62" y="117"/>
                  </a:cubicBezTo>
                  <a:cubicBezTo>
                    <a:pt x="71" y="156"/>
                    <a:pt x="72" y="200"/>
                    <a:pt x="69" y="235"/>
                  </a:cubicBezTo>
                  <a:cubicBezTo>
                    <a:pt x="105" y="235"/>
                    <a:pt x="105" y="235"/>
                    <a:pt x="105" y="235"/>
                  </a:cubicBezTo>
                  <a:cubicBezTo>
                    <a:pt x="105" y="173"/>
                    <a:pt x="105" y="173"/>
                    <a:pt x="105" y="173"/>
                  </a:cubicBezTo>
                  <a:cubicBezTo>
                    <a:pt x="105" y="173"/>
                    <a:pt x="105" y="173"/>
                    <a:pt x="105" y="17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28"/>
            <p:cNvSpPr>
              <a:spLocks/>
            </p:cNvSpPr>
            <p:nvPr/>
          </p:nvSpPr>
          <p:spPr bwMode="auto">
            <a:xfrm>
              <a:off x="4507" y="2427"/>
              <a:ext cx="281" cy="571"/>
            </a:xfrm>
            <a:custGeom>
              <a:avLst/>
              <a:gdLst>
                <a:gd name="T0" fmla="*/ 119 w 119"/>
                <a:gd name="T1" fmla="*/ 105 h 242"/>
                <a:gd name="T2" fmla="*/ 0 w 119"/>
                <a:gd name="T3" fmla="*/ 0 h 242"/>
                <a:gd name="T4" fmla="*/ 107 w 119"/>
                <a:gd name="T5" fmla="*/ 129 h 242"/>
                <a:gd name="T6" fmla="*/ 115 w 119"/>
                <a:gd name="T7" fmla="*/ 242 h 242"/>
                <a:gd name="T8" fmla="*/ 119 w 119"/>
                <a:gd name="T9" fmla="*/ 242 h 242"/>
                <a:gd name="T10" fmla="*/ 119 w 119"/>
                <a:gd name="T11" fmla="*/ 105 h 242"/>
                <a:gd name="T12" fmla="*/ 119 w 119"/>
                <a:gd name="T13" fmla="*/ 105 h 242"/>
              </a:gdLst>
              <a:ahLst/>
              <a:cxnLst>
                <a:cxn ang="0">
                  <a:pos x="T0" y="T1"/>
                </a:cxn>
                <a:cxn ang="0">
                  <a:pos x="T2" y="T3"/>
                </a:cxn>
                <a:cxn ang="0">
                  <a:pos x="T4" y="T5"/>
                </a:cxn>
                <a:cxn ang="0">
                  <a:pos x="T6" y="T7"/>
                </a:cxn>
                <a:cxn ang="0">
                  <a:pos x="T8" y="T9"/>
                </a:cxn>
                <a:cxn ang="0">
                  <a:pos x="T10" y="T11"/>
                </a:cxn>
                <a:cxn ang="0">
                  <a:pos x="T12" y="T13"/>
                </a:cxn>
              </a:cxnLst>
              <a:rect l="0" t="0" r="r" b="b"/>
              <a:pathLst>
                <a:path w="119" h="242">
                  <a:moveTo>
                    <a:pt x="119" y="105"/>
                  </a:moveTo>
                  <a:cubicBezTo>
                    <a:pt x="85" y="12"/>
                    <a:pt x="0" y="0"/>
                    <a:pt x="0" y="0"/>
                  </a:cubicBezTo>
                  <a:cubicBezTo>
                    <a:pt x="0" y="0"/>
                    <a:pt x="88" y="45"/>
                    <a:pt x="107" y="129"/>
                  </a:cubicBezTo>
                  <a:cubicBezTo>
                    <a:pt x="115" y="161"/>
                    <a:pt x="116" y="203"/>
                    <a:pt x="115" y="242"/>
                  </a:cubicBezTo>
                  <a:cubicBezTo>
                    <a:pt x="119" y="242"/>
                    <a:pt x="119" y="242"/>
                    <a:pt x="119" y="242"/>
                  </a:cubicBezTo>
                  <a:cubicBezTo>
                    <a:pt x="119" y="105"/>
                    <a:pt x="119" y="105"/>
                    <a:pt x="119" y="105"/>
                  </a:cubicBezTo>
                  <a:cubicBezTo>
                    <a:pt x="119" y="105"/>
                    <a:pt x="119" y="105"/>
                    <a:pt x="119" y="10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29"/>
            <p:cNvSpPr>
              <a:spLocks/>
            </p:cNvSpPr>
            <p:nvPr/>
          </p:nvSpPr>
          <p:spPr bwMode="auto">
            <a:xfrm>
              <a:off x="3999" y="1848"/>
              <a:ext cx="50" cy="251"/>
            </a:xfrm>
            <a:custGeom>
              <a:avLst/>
              <a:gdLst>
                <a:gd name="T0" fmla="*/ 0 w 21"/>
                <a:gd name="T1" fmla="*/ 8 h 106"/>
                <a:gd name="T2" fmla="*/ 11 w 21"/>
                <a:gd name="T3" fmla="*/ 55 h 106"/>
                <a:gd name="T4" fmla="*/ 10 w 21"/>
                <a:gd name="T5" fmla="*/ 104 h 106"/>
                <a:gd name="T6" fmla="*/ 18 w 21"/>
                <a:gd name="T7" fmla="*/ 106 h 106"/>
                <a:gd name="T8" fmla="*/ 21 w 21"/>
                <a:gd name="T9" fmla="*/ 53 h 106"/>
                <a:gd name="T10" fmla="*/ 6 w 21"/>
                <a:gd name="T11" fmla="*/ 0 h 106"/>
                <a:gd name="T12" fmla="*/ 0 w 21"/>
                <a:gd name="T13" fmla="*/ 8 h 106"/>
                <a:gd name="T14" fmla="*/ 0 w 21"/>
                <a:gd name="T15" fmla="*/ 8 h 10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6">
                  <a:moveTo>
                    <a:pt x="0" y="8"/>
                  </a:moveTo>
                  <a:cubicBezTo>
                    <a:pt x="0" y="8"/>
                    <a:pt x="10" y="40"/>
                    <a:pt x="11" y="55"/>
                  </a:cubicBezTo>
                  <a:cubicBezTo>
                    <a:pt x="13" y="70"/>
                    <a:pt x="10" y="104"/>
                    <a:pt x="10" y="104"/>
                  </a:cubicBezTo>
                  <a:cubicBezTo>
                    <a:pt x="18" y="106"/>
                    <a:pt x="18" y="106"/>
                    <a:pt x="18" y="106"/>
                  </a:cubicBezTo>
                  <a:cubicBezTo>
                    <a:pt x="18" y="106"/>
                    <a:pt x="21" y="70"/>
                    <a:pt x="21" y="53"/>
                  </a:cubicBezTo>
                  <a:cubicBezTo>
                    <a:pt x="21" y="37"/>
                    <a:pt x="6" y="0"/>
                    <a:pt x="6" y="0"/>
                  </a:cubicBezTo>
                  <a:cubicBezTo>
                    <a:pt x="0" y="8"/>
                    <a:pt x="0" y="8"/>
                    <a:pt x="0" y="8"/>
                  </a:cubicBezTo>
                  <a:cubicBezTo>
                    <a:pt x="0" y="8"/>
                    <a:pt x="0" y="8"/>
                    <a:pt x="0" y="8"/>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1" name="Group 64"/>
          <p:cNvGrpSpPr>
            <a:grpSpLocks noChangeAspect="1"/>
          </p:cNvGrpSpPr>
          <p:nvPr/>
        </p:nvGrpSpPr>
        <p:grpSpPr bwMode="auto">
          <a:xfrm rot="12827499" flipH="1">
            <a:off x="11360417" y="2338535"/>
            <a:ext cx="483752" cy="536662"/>
            <a:chOff x="2052" y="995"/>
            <a:chExt cx="768" cy="852"/>
          </a:xfrm>
        </p:grpSpPr>
        <p:sp>
          <p:nvSpPr>
            <p:cNvPr id="17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ctrTitle"/>
          </p:nvPr>
        </p:nvSpPr>
        <p:spPr>
          <a:xfrm>
            <a:off x="2681288" y="165020"/>
            <a:ext cx="9360418" cy="2263258"/>
          </a:xfrm>
        </p:spPr>
        <p:txBody>
          <a:bodyPr anchor="b">
            <a:normAutofit/>
          </a:bodyPr>
          <a:lstStyle>
            <a:lvl1pPr algn="ctr">
              <a:defRPr sz="6600"/>
            </a:lvl1pPr>
          </a:lstStyle>
          <a:p>
            <a:r>
              <a:rPr lang="en-US"/>
              <a:t>Click to edit Master title style</a:t>
            </a:r>
            <a:endParaRPr/>
          </a:p>
        </p:txBody>
      </p:sp>
      <p:sp>
        <p:nvSpPr>
          <p:cNvPr id="3" name="Subtitle 2"/>
          <p:cNvSpPr>
            <a:spLocks noGrp="1"/>
          </p:cNvSpPr>
          <p:nvPr>
            <p:ph type="subTitle" idx="1"/>
          </p:nvPr>
        </p:nvSpPr>
        <p:spPr>
          <a:xfrm>
            <a:off x="3903329" y="2476917"/>
            <a:ext cx="6916336" cy="1771600"/>
          </a:xfrm>
        </p:spPr>
        <p:txBody>
          <a:bodyPr>
            <a:normAutofit/>
          </a:bodyPr>
          <a:lstStyle>
            <a:lvl1pPr marL="0" indent="0" algn="ctr">
              <a:spcBef>
                <a:spcPts val="0"/>
              </a:spcBef>
              <a:buNone/>
              <a:defRPr sz="4800" cap="none" baseline="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3/4/2026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3999" y="1485900"/>
            <a:ext cx="9144001" cy="2933700"/>
          </a:xfrm>
        </p:spPr>
        <p:txBody>
          <a:bodyPr anchor="b">
            <a:normAutofit/>
          </a:bodyPr>
          <a:lstStyle>
            <a:lvl1pPr algn="l">
              <a:defRPr sz="5200" b="0"/>
            </a:lvl1pPr>
          </a:lstStyle>
          <a:p>
            <a:r>
              <a:rPr lang="en-US"/>
              <a:t>Click to edit Master title style</a:t>
            </a:r>
            <a:endParaRPr/>
          </a:p>
        </p:txBody>
      </p:sp>
      <p:sp>
        <p:nvSpPr>
          <p:cNvPr id="3" name="Text Placeholder 2"/>
          <p:cNvSpPr>
            <a:spLocks noGrp="1"/>
          </p:cNvSpPr>
          <p:nvPr>
            <p:ph type="body" idx="1"/>
          </p:nvPr>
        </p:nvSpPr>
        <p:spPr>
          <a:xfrm>
            <a:off x="1522413" y="4454034"/>
            <a:ext cx="9144000" cy="1184766"/>
          </a:xfrm>
        </p:spPr>
        <p:txBody>
          <a:bodyPr anchor="t">
            <a:normAutofit/>
          </a:bodyPr>
          <a:lstStyle>
            <a:lvl1pPr marL="0" indent="0" algn="l">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3/4/2026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28572"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7169"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12952B5-7A2F-4CC8-B7CE-9234E21C2837}" type="datetime1">
              <a:rPr lang="en-US" smtClean="0"/>
              <a:t>3/4/2026</a:t>
            </a:fld>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252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528572"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8572"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7169"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7169"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CE1DA07A-9201-4B4B-BAF2-015AFA30F520}" type="datetime1">
              <a:rPr lang="en-US" smtClean="0"/>
              <a:t>3/4/2026</a:t>
            </a:fld>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0370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Freeform 92"/>
          <p:cNvSpPr>
            <a:spLocks/>
          </p:cNvSpPr>
          <p:nvPr/>
        </p:nvSpPr>
        <p:spPr bwMode="auto">
          <a:xfrm>
            <a:off x="8643511" y="3888584"/>
            <a:ext cx="213014" cy="1001327"/>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C7CC62"/>
          </a:solidFill>
          <a:ln>
            <a:noFill/>
          </a:ln>
        </p:spPr>
        <p:txBody>
          <a:bodyPr vert="horz" wrap="square" lIns="91440" tIns="45720" rIns="91440" bIns="45720" numCol="1" anchor="t" anchorCtr="0" compatLnSpc="1">
            <a:prstTxWarp prst="textNoShape">
              <a:avLst/>
            </a:prstTxWarp>
          </a:bodyPr>
          <a:lstStyle/>
          <a:p>
            <a:endParaRPr/>
          </a:p>
        </p:txBody>
      </p:sp>
      <p:sp>
        <p:nvSpPr>
          <p:cNvPr id="7" name="Freeform 50"/>
          <p:cNvSpPr>
            <a:spLocks/>
          </p:cNvSpPr>
          <p:nvPr/>
        </p:nvSpPr>
        <p:spPr bwMode="auto">
          <a:xfrm>
            <a:off x="6780212" y="4191000"/>
            <a:ext cx="5409960" cy="2667000"/>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125" y="4572000"/>
            <a:ext cx="11415276" cy="2286001"/>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nvGrpSpPr>
          <p:cNvPr id="9" name="Group 69"/>
          <p:cNvGrpSpPr>
            <a:grpSpLocks noChangeAspect="1"/>
          </p:cNvGrpSpPr>
          <p:nvPr/>
        </p:nvGrpSpPr>
        <p:grpSpPr bwMode="auto">
          <a:xfrm flipH="1">
            <a:off x="9732236" y="958654"/>
            <a:ext cx="1400819" cy="4001744"/>
            <a:chOff x="3220" y="236"/>
            <a:chExt cx="1347" cy="3848"/>
          </a:xfrm>
        </p:grpSpPr>
        <p:sp>
          <p:nvSpPr>
            <p:cNvPr id="10"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79"/>
            <p:cNvSpPr>
              <a:spLocks/>
            </p:cNvSpPr>
            <p:nvPr/>
          </p:nvSpPr>
          <p:spPr bwMode="auto">
            <a:xfrm>
              <a:off x="3835" y="332"/>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92"/>
            <p:cNvSpPr>
              <a:spLocks/>
            </p:cNvSpPr>
            <p:nvPr/>
          </p:nvSpPr>
          <p:spPr bwMode="auto">
            <a:xfrm>
              <a:off x="3283" y="1760"/>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93"/>
            <p:cNvSpPr>
              <a:spLocks/>
            </p:cNvSpPr>
            <p:nvPr/>
          </p:nvSpPr>
          <p:spPr bwMode="auto">
            <a:xfrm>
              <a:off x="3805" y="1379"/>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1"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2"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1"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2"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7"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8"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3" name="Group 69"/>
          <p:cNvGrpSpPr>
            <a:grpSpLocks noChangeAspect="1"/>
          </p:cNvGrpSpPr>
          <p:nvPr/>
        </p:nvGrpSpPr>
        <p:grpSpPr bwMode="auto">
          <a:xfrm>
            <a:off x="10895012" y="1248597"/>
            <a:ext cx="1254796" cy="3346122"/>
            <a:chOff x="3124" y="236"/>
            <a:chExt cx="1443" cy="3848"/>
          </a:xfrm>
        </p:grpSpPr>
        <p:sp>
          <p:nvSpPr>
            <p:cNvPr id="94" name="Freeform 70"/>
            <p:cNvSpPr>
              <a:spLocks/>
            </p:cNvSpPr>
            <p:nvPr/>
          </p:nvSpPr>
          <p:spPr bwMode="auto">
            <a:xfrm>
              <a:off x="3858" y="1801"/>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5" name="Freeform 71"/>
            <p:cNvSpPr>
              <a:spLocks/>
            </p:cNvSpPr>
            <p:nvPr/>
          </p:nvSpPr>
          <p:spPr bwMode="auto">
            <a:xfrm>
              <a:off x="3679" y="2551"/>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72"/>
            <p:cNvSpPr>
              <a:spLocks/>
            </p:cNvSpPr>
            <p:nvPr/>
          </p:nvSpPr>
          <p:spPr bwMode="auto">
            <a:xfrm>
              <a:off x="3889" y="234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73"/>
            <p:cNvSpPr>
              <a:spLocks/>
            </p:cNvSpPr>
            <p:nvPr/>
          </p:nvSpPr>
          <p:spPr bwMode="auto">
            <a:xfrm>
              <a:off x="3679" y="2844"/>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9" name="Freeform 75"/>
            <p:cNvSpPr>
              <a:spLocks/>
            </p:cNvSpPr>
            <p:nvPr/>
          </p:nvSpPr>
          <p:spPr bwMode="auto">
            <a:xfrm>
              <a:off x="3889" y="2967"/>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0" name="Freeform 76"/>
            <p:cNvSpPr>
              <a:spLocks/>
            </p:cNvSpPr>
            <p:nvPr/>
          </p:nvSpPr>
          <p:spPr bwMode="auto">
            <a:xfrm>
              <a:off x="3679" y="2220"/>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77"/>
            <p:cNvSpPr>
              <a:spLocks/>
            </p:cNvSpPr>
            <p:nvPr/>
          </p:nvSpPr>
          <p:spPr bwMode="auto">
            <a:xfrm>
              <a:off x="3889" y="2012"/>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78"/>
            <p:cNvSpPr>
              <a:spLocks/>
            </p:cNvSpPr>
            <p:nvPr/>
          </p:nvSpPr>
          <p:spPr bwMode="auto">
            <a:xfrm>
              <a:off x="3679" y="1904"/>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79"/>
            <p:cNvSpPr>
              <a:spLocks/>
            </p:cNvSpPr>
            <p:nvPr/>
          </p:nvSpPr>
          <p:spPr bwMode="auto">
            <a:xfrm>
              <a:off x="3679" y="1608"/>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80"/>
            <p:cNvSpPr>
              <a:spLocks/>
            </p:cNvSpPr>
            <p:nvPr/>
          </p:nvSpPr>
          <p:spPr bwMode="auto">
            <a:xfrm>
              <a:off x="3889" y="169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6"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7"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5"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7" name="Freeform 93"/>
            <p:cNvSpPr>
              <a:spLocks/>
            </p:cNvSpPr>
            <p:nvPr/>
          </p:nvSpPr>
          <p:spPr bwMode="auto">
            <a:xfrm>
              <a:off x="3737" y="1710"/>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8"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5"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6"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7"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1"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2"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7" name="Group 69"/>
          <p:cNvGrpSpPr>
            <a:grpSpLocks noChangeAspect="1"/>
          </p:cNvGrpSpPr>
          <p:nvPr/>
        </p:nvGrpSpPr>
        <p:grpSpPr bwMode="auto">
          <a:xfrm>
            <a:off x="9087454" y="2736976"/>
            <a:ext cx="906206" cy="2416549"/>
            <a:chOff x="3124" y="236"/>
            <a:chExt cx="1443" cy="3848"/>
          </a:xfrm>
        </p:grpSpPr>
        <p:sp>
          <p:nvSpPr>
            <p:cNvPr id="178"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0"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1"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2"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3"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4"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5"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6"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7" name="Freeform 79"/>
            <p:cNvSpPr>
              <a:spLocks/>
            </p:cNvSpPr>
            <p:nvPr/>
          </p:nvSpPr>
          <p:spPr bwMode="auto">
            <a:xfrm>
              <a:off x="3811" y="273"/>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8"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9"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0"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1"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2"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3"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4"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5"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6"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7"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8"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9"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0"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1"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2"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3"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4"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5"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6"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7"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8"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9"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0"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1"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2"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3"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4"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5"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6"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7"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8"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9"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0"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1"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2"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3"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4"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5"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6"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7"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8"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9"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0"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1"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2"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3"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4"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5"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6"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7"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8"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9"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0"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1"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2"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3"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4"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5"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6"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7"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8"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9"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0"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1"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2"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3"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4"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5"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6"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7"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8"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9"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0" name="Group 50"/>
          <p:cNvGrpSpPr>
            <a:grpSpLocks noChangeAspect="1"/>
          </p:cNvGrpSpPr>
          <p:nvPr/>
        </p:nvGrpSpPr>
        <p:grpSpPr bwMode="auto">
          <a:xfrm>
            <a:off x="10514012" y="2438400"/>
            <a:ext cx="1485016" cy="2195929"/>
            <a:chOff x="3369" y="1563"/>
            <a:chExt cx="940" cy="1390"/>
          </a:xfrm>
        </p:grpSpPr>
        <p:sp>
          <p:nvSpPr>
            <p:cNvPr id="261" name="Freeform 51"/>
            <p:cNvSpPr>
              <a:spLocks/>
            </p:cNvSpPr>
            <p:nvPr/>
          </p:nvSpPr>
          <p:spPr bwMode="auto">
            <a:xfrm>
              <a:off x="3539" y="1906"/>
              <a:ext cx="192" cy="212"/>
            </a:xfrm>
            <a:custGeom>
              <a:avLst/>
              <a:gdLst>
                <a:gd name="T0" fmla="*/ 81 w 81"/>
                <a:gd name="T1" fmla="*/ 73 h 90"/>
                <a:gd name="T2" fmla="*/ 44 w 81"/>
                <a:gd name="T3" fmla="*/ 7 h 90"/>
                <a:gd name="T4" fmla="*/ 0 w 81"/>
                <a:gd name="T5" fmla="*/ 21 h 90"/>
                <a:gd name="T6" fmla="*/ 21 w 81"/>
                <a:gd name="T7" fmla="*/ 19 h 90"/>
                <a:gd name="T8" fmla="*/ 53 w 81"/>
                <a:gd name="T9" fmla="*/ 76 h 90"/>
                <a:gd name="T10" fmla="*/ 81 w 81"/>
                <a:gd name="T11" fmla="*/ 73 h 90"/>
              </a:gdLst>
              <a:ahLst/>
              <a:cxnLst>
                <a:cxn ang="0">
                  <a:pos x="T0" y="T1"/>
                </a:cxn>
                <a:cxn ang="0">
                  <a:pos x="T2" y="T3"/>
                </a:cxn>
                <a:cxn ang="0">
                  <a:pos x="T4" y="T5"/>
                </a:cxn>
                <a:cxn ang="0">
                  <a:pos x="T6" y="T7"/>
                </a:cxn>
                <a:cxn ang="0">
                  <a:pos x="T8" y="T9"/>
                </a:cxn>
                <a:cxn ang="0">
                  <a:pos x="T10" y="T11"/>
                </a:cxn>
              </a:cxnLst>
              <a:rect l="0" t="0" r="r" b="b"/>
              <a:pathLst>
                <a:path w="81" h="90">
                  <a:moveTo>
                    <a:pt x="81" y="73"/>
                  </a:moveTo>
                  <a:cubicBezTo>
                    <a:pt x="81" y="73"/>
                    <a:pt x="74" y="21"/>
                    <a:pt x="44" y="7"/>
                  </a:cubicBezTo>
                  <a:cubicBezTo>
                    <a:pt x="29" y="0"/>
                    <a:pt x="0" y="14"/>
                    <a:pt x="0" y="21"/>
                  </a:cubicBezTo>
                  <a:cubicBezTo>
                    <a:pt x="8" y="21"/>
                    <a:pt x="21" y="19"/>
                    <a:pt x="21" y="19"/>
                  </a:cubicBezTo>
                  <a:cubicBezTo>
                    <a:pt x="21" y="19"/>
                    <a:pt x="26" y="58"/>
                    <a:pt x="53" y="76"/>
                  </a:cubicBezTo>
                  <a:cubicBezTo>
                    <a:pt x="74" y="90"/>
                    <a:pt x="81" y="73"/>
                    <a:pt x="81" y="7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2" name="Freeform 52"/>
            <p:cNvSpPr>
              <a:spLocks/>
            </p:cNvSpPr>
            <p:nvPr/>
          </p:nvSpPr>
          <p:spPr bwMode="auto">
            <a:xfrm>
              <a:off x="3603" y="1925"/>
              <a:ext cx="17" cy="16"/>
            </a:xfrm>
            <a:custGeom>
              <a:avLst/>
              <a:gdLst>
                <a:gd name="T0" fmla="*/ 7 w 7"/>
                <a:gd name="T1" fmla="*/ 3 h 7"/>
                <a:gd name="T2" fmla="*/ 4 w 7"/>
                <a:gd name="T3" fmla="*/ 7 h 7"/>
                <a:gd name="T4" fmla="*/ 0 w 7"/>
                <a:gd name="T5" fmla="*/ 3 h 7"/>
                <a:gd name="T6" fmla="*/ 4 w 7"/>
                <a:gd name="T7" fmla="*/ 0 h 7"/>
                <a:gd name="T8" fmla="*/ 7 w 7"/>
                <a:gd name="T9" fmla="*/ 3 h 7"/>
              </a:gdLst>
              <a:ahLst/>
              <a:cxnLst>
                <a:cxn ang="0">
                  <a:pos x="T0" y="T1"/>
                </a:cxn>
                <a:cxn ang="0">
                  <a:pos x="T2" y="T3"/>
                </a:cxn>
                <a:cxn ang="0">
                  <a:pos x="T4" y="T5"/>
                </a:cxn>
                <a:cxn ang="0">
                  <a:pos x="T6" y="T7"/>
                </a:cxn>
                <a:cxn ang="0">
                  <a:pos x="T8" y="T9"/>
                </a:cxn>
              </a:cxnLst>
              <a:rect l="0" t="0" r="r" b="b"/>
              <a:pathLst>
                <a:path w="7" h="7">
                  <a:moveTo>
                    <a:pt x="7" y="3"/>
                  </a:moveTo>
                  <a:cubicBezTo>
                    <a:pt x="7" y="5"/>
                    <a:pt x="6" y="7"/>
                    <a:pt x="4" y="7"/>
                  </a:cubicBezTo>
                  <a:cubicBezTo>
                    <a:pt x="2" y="7"/>
                    <a:pt x="0" y="5"/>
                    <a:pt x="0" y="3"/>
                  </a:cubicBezTo>
                  <a:cubicBezTo>
                    <a:pt x="0" y="2"/>
                    <a:pt x="2" y="0"/>
                    <a:pt x="4" y="0"/>
                  </a:cubicBezTo>
                  <a:cubicBezTo>
                    <a:pt x="5" y="0"/>
                    <a:pt x="7" y="1"/>
                    <a:pt x="7"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3" name="Freeform 53"/>
            <p:cNvSpPr>
              <a:spLocks/>
            </p:cNvSpPr>
            <p:nvPr/>
          </p:nvSpPr>
          <p:spPr bwMode="auto">
            <a:xfrm>
              <a:off x="3636" y="1889"/>
              <a:ext cx="26" cy="31"/>
            </a:xfrm>
            <a:custGeom>
              <a:avLst/>
              <a:gdLst>
                <a:gd name="T0" fmla="*/ 0 w 11"/>
                <a:gd name="T1" fmla="*/ 13 h 13"/>
                <a:gd name="T2" fmla="*/ 8 w 11"/>
                <a:gd name="T3" fmla="*/ 0 h 13"/>
                <a:gd name="T4" fmla="*/ 0 w 11"/>
                <a:gd name="T5" fmla="*/ 13 h 13"/>
              </a:gdLst>
              <a:ahLst/>
              <a:cxnLst>
                <a:cxn ang="0">
                  <a:pos x="T0" y="T1"/>
                </a:cxn>
                <a:cxn ang="0">
                  <a:pos x="T2" y="T3"/>
                </a:cxn>
                <a:cxn ang="0">
                  <a:pos x="T4" y="T5"/>
                </a:cxn>
              </a:cxnLst>
              <a:rect l="0" t="0" r="r" b="b"/>
              <a:pathLst>
                <a:path w="11" h="13">
                  <a:moveTo>
                    <a:pt x="0" y="13"/>
                  </a:moveTo>
                  <a:cubicBezTo>
                    <a:pt x="0" y="13"/>
                    <a:pt x="8" y="5"/>
                    <a:pt x="8" y="0"/>
                  </a:cubicBezTo>
                  <a:cubicBezTo>
                    <a:pt x="11" y="5"/>
                    <a:pt x="10" y="13"/>
                    <a:pt x="0" y="1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4" name="Freeform 54"/>
            <p:cNvSpPr>
              <a:spLocks/>
            </p:cNvSpPr>
            <p:nvPr/>
          </p:nvSpPr>
          <p:spPr bwMode="auto">
            <a:xfrm>
              <a:off x="3622" y="1889"/>
              <a:ext cx="28" cy="36"/>
            </a:xfrm>
            <a:custGeom>
              <a:avLst/>
              <a:gdLst>
                <a:gd name="T0" fmla="*/ 5 w 12"/>
                <a:gd name="T1" fmla="*/ 15 h 15"/>
                <a:gd name="T2" fmla="*/ 0 w 12"/>
                <a:gd name="T3" fmla="*/ 0 h 15"/>
                <a:gd name="T4" fmla="*/ 5 w 12"/>
                <a:gd name="T5" fmla="*/ 15 h 15"/>
              </a:gdLst>
              <a:ahLst/>
              <a:cxnLst>
                <a:cxn ang="0">
                  <a:pos x="T0" y="T1"/>
                </a:cxn>
                <a:cxn ang="0">
                  <a:pos x="T2" y="T3"/>
                </a:cxn>
                <a:cxn ang="0">
                  <a:pos x="T4" y="T5"/>
                </a:cxn>
              </a:cxnLst>
              <a:rect l="0" t="0" r="r" b="b"/>
              <a:pathLst>
                <a:path w="12" h="15">
                  <a:moveTo>
                    <a:pt x="5" y="15"/>
                  </a:moveTo>
                  <a:cubicBezTo>
                    <a:pt x="5" y="15"/>
                    <a:pt x="4" y="3"/>
                    <a:pt x="0" y="0"/>
                  </a:cubicBezTo>
                  <a:cubicBezTo>
                    <a:pt x="7" y="1"/>
                    <a:pt x="12" y="7"/>
                    <a:pt x="5"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5" name="Freeform 55"/>
            <p:cNvSpPr>
              <a:spLocks/>
            </p:cNvSpPr>
            <p:nvPr/>
          </p:nvSpPr>
          <p:spPr bwMode="auto">
            <a:xfrm>
              <a:off x="4061" y="1915"/>
              <a:ext cx="191" cy="210"/>
            </a:xfrm>
            <a:custGeom>
              <a:avLst/>
              <a:gdLst>
                <a:gd name="T0" fmla="*/ 0 w 81"/>
                <a:gd name="T1" fmla="*/ 72 h 89"/>
                <a:gd name="T2" fmla="*/ 37 w 81"/>
                <a:gd name="T3" fmla="*/ 7 h 89"/>
                <a:gd name="T4" fmla="*/ 81 w 81"/>
                <a:gd name="T5" fmla="*/ 20 h 89"/>
                <a:gd name="T6" fmla="*/ 60 w 81"/>
                <a:gd name="T7" fmla="*/ 18 h 89"/>
                <a:gd name="T8" fmla="*/ 28 w 81"/>
                <a:gd name="T9" fmla="*/ 76 h 89"/>
                <a:gd name="T10" fmla="*/ 0 w 81"/>
                <a:gd name="T11" fmla="*/ 72 h 89"/>
              </a:gdLst>
              <a:ahLst/>
              <a:cxnLst>
                <a:cxn ang="0">
                  <a:pos x="T0" y="T1"/>
                </a:cxn>
                <a:cxn ang="0">
                  <a:pos x="T2" y="T3"/>
                </a:cxn>
                <a:cxn ang="0">
                  <a:pos x="T4" y="T5"/>
                </a:cxn>
                <a:cxn ang="0">
                  <a:pos x="T6" y="T7"/>
                </a:cxn>
                <a:cxn ang="0">
                  <a:pos x="T8" y="T9"/>
                </a:cxn>
                <a:cxn ang="0">
                  <a:pos x="T10" y="T11"/>
                </a:cxn>
              </a:cxnLst>
              <a:rect l="0" t="0" r="r" b="b"/>
              <a:pathLst>
                <a:path w="81" h="89">
                  <a:moveTo>
                    <a:pt x="0" y="72"/>
                  </a:moveTo>
                  <a:cubicBezTo>
                    <a:pt x="0" y="72"/>
                    <a:pt x="7" y="21"/>
                    <a:pt x="37" y="7"/>
                  </a:cubicBezTo>
                  <a:cubicBezTo>
                    <a:pt x="52" y="0"/>
                    <a:pt x="81" y="13"/>
                    <a:pt x="81" y="20"/>
                  </a:cubicBezTo>
                  <a:cubicBezTo>
                    <a:pt x="73" y="21"/>
                    <a:pt x="60" y="18"/>
                    <a:pt x="60" y="18"/>
                  </a:cubicBezTo>
                  <a:cubicBezTo>
                    <a:pt x="60" y="18"/>
                    <a:pt x="56" y="57"/>
                    <a:pt x="28" y="76"/>
                  </a:cubicBezTo>
                  <a:cubicBezTo>
                    <a:pt x="8" y="89"/>
                    <a:pt x="0" y="72"/>
                    <a:pt x="0" y="72"/>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6" name="Freeform 56"/>
            <p:cNvSpPr>
              <a:spLocks/>
            </p:cNvSpPr>
            <p:nvPr/>
          </p:nvSpPr>
          <p:spPr bwMode="auto">
            <a:xfrm>
              <a:off x="4163" y="2189"/>
              <a:ext cx="19" cy="19"/>
            </a:xfrm>
            <a:custGeom>
              <a:avLst/>
              <a:gdLst>
                <a:gd name="T0" fmla="*/ 0 w 8"/>
                <a:gd name="T1" fmla="*/ 4 h 8"/>
                <a:gd name="T2" fmla="*/ 4 w 8"/>
                <a:gd name="T3" fmla="*/ 8 h 8"/>
                <a:gd name="T4" fmla="*/ 8 w 8"/>
                <a:gd name="T5" fmla="*/ 5 h 8"/>
                <a:gd name="T6" fmla="*/ 5 w 8"/>
                <a:gd name="T7" fmla="*/ 0 h 8"/>
                <a:gd name="T8" fmla="*/ 0 w 8"/>
                <a:gd name="T9" fmla="*/ 4 h 8"/>
              </a:gdLst>
              <a:ahLst/>
              <a:cxnLst>
                <a:cxn ang="0">
                  <a:pos x="T0" y="T1"/>
                </a:cxn>
                <a:cxn ang="0">
                  <a:pos x="T2" y="T3"/>
                </a:cxn>
                <a:cxn ang="0">
                  <a:pos x="T4" y="T5"/>
                </a:cxn>
                <a:cxn ang="0">
                  <a:pos x="T6" y="T7"/>
                </a:cxn>
                <a:cxn ang="0">
                  <a:pos x="T8" y="T9"/>
                </a:cxn>
              </a:cxnLst>
              <a:rect l="0" t="0" r="r" b="b"/>
              <a:pathLst>
                <a:path w="8" h="8">
                  <a:moveTo>
                    <a:pt x="0" y="4"/>
                  </a:moveTo>
                  <a:cubicBezTo>
                    <a:pt x="0" y="6"/>
                    <a:pt x="2" y="8"/>
                    <a:pt x="4" y="8"/>
                  </a:cubicBezTo>
                  <a:cubicBezTo>
                    <a:pt x="6" y="8"/>
                    <a:pt x="8" y="6"/>
                    <a:pt x="8" y="5"/>
                  </a:cubicBezTo>
                  <a:cubicBezTo>
                    <a:pt x="8" y="2"/>
                    <a:pt x="6" y="0"/>
                    <a:pt x="5" y="0"/>
                  </a:cubicBezTo>
                  <a:cubicBezTo>
                    <a:pt x="2" y="0"/>
                    <a:pt x="0" y="2"/>
                    <a:pt x="0" y="4"/>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7" name="Freeform 57"/>
            <p:cNvSpPr>
              <a:spLocks/>
            </p:cNvSpPr>
            <p:nvPr/>
          </p:nvSpPr>
          <p:spPr bwMode="auto">
            <a:xfrm>
              <a:off x="4132" y="1899"/>
              <a:ext cx="26" cy="33"/>
            </a:xfrm>
            <a:custGeom>
              <a:avLst/>
              <a:gdLst>
                <a:gd name="T0" fmla="*/ 11 w 11"/>
                <a:gd name="T1" fmla="*/ 14 h 14"/>
                <a:gd name="T2" fmla="*/ 3 w 11"/>
                <a:gd name="T3" fmla="*/ 0 h 14"/>
                <a:gd name="T4" fmla="*/ 11 w 11"/>
                <a:gd name="T5" fmla="*/ 14 h 14"/>
              </a:gdLst>
              <a:ahLst/>
              <a:cxnLst>
                <a:cxn ang="0">
                  <a:pos x="T0" y="T1"/>
                </a:cxn>
                <a:cxn ang="0">
                  <a:pos x="T2" y="T3"/>
                </a:cxn>
                <a:cxn ang="0">
                  <a:pos x="T4" y="T5"/>
                </a:cxn>
              </a:cxnLst>
              <a:rect l="0" t="0" r="r" b="b"/>
              <a:pathLst>
                <a:path w="11" h="14">
                  <a:moveTo>
                    <a:pt x="11" y="14"/>
                  </a:moveTo>
                  <a:cubicBezTo>
                    <a:pt x="11" y="14"/>
                    <a:pt x="3" y="4"/>
                    <a:pt x="3" y="0"/>
                  </a:cubicBezTo>
                  <a:cubicBezTo>
                    <a:pt x="0" y="4"/>
                    <a:pt x="1" y="13"/>
                    <a:pt x="11" y="14"/>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8" name="Freeform 58"/>
            <p:cNvSpPr>
              <a:spLocks/>
            </p:cNvSpPr>
            <p:nvPr/>
          </p:nvSpPr>
          <p:spPr bwMode="auto">
            <a:xfrm>
              <a:off x="4144" y="1896"/>
              <a:ext cx="26" cy="36"/>
            </a:xfrm>
            <a:custGeom>
              <a:avLst/>
              <a:gdLst>
                <a:gd name="T0" fmla="*/ 7 w 11"/>
                <a:gd name="T1" fmla="*/ 15 h 15"/>
                <a:gd name="T2" fmla="*/ 11 w 11"/>
                <a:gd name="T3" fmla="*/ 0 h 15"/>
                <a:gd name="T4" fmla="*/ 7 w 11"/>
                <a:gd name="T5" fmla="*/ 15 h 15"/>
              </a:gdLst>
              <a:ahLst/>
              <a:cxnLst>
                <a:cxn ang="0">
                  <a:pos x="T0" y="T1"/>
                </a:cxn>
                <a:cxn ang="0">
                  <a:pos x="T2" y="T3"/>
                </a:cxn>
                <a:cxn ang="0">
                  <a:pos x="T4" y="T5"/>
                </a:cxn>
              </a:cxnLst>
              <a:rect l="0" t="0" r="r" b="b"/>
              <a:pathLst>
                <a:path w="11" h="15">
                  <a:moveTo>
                    <a:pt x="7" y="15"/>
                  </a:moveTo>
                  <a:cubicBezTo>
                    <a:pt x="7" y="15"/>
                    <a:pt x="8" y="4"/>
                    <a:pt x="11" y="0"/>
                  </a:cubicBezTo>
                  <a:cubicBezTo>
                    <a:pt x="5" y="1"/>
                    <a:pt x="0" y="8"/>
                    <a:pt x="7"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9" name="Freeform 59"/>
            <p:cNvSpPr>
              <a:spLocks/>
            </p:cNvSpPr>
            <p:nvPr/>
          </p:nvSpPr>
          <p:spPr bwMode="auto">
            <a:xfrm>
              <a:off x="3369" y="2088"/>
              <a:ext cx="140" cy="94"/>
            </a:xfrm>
            <a:custGeom>
              <a:avLst/>
              <a:gdLst>
                <a:gd name="T0" fmla="*/ 49 w 59"/>
                <a:gd name="T1" fmla="*/ 1 h 40"/>
                <a:gd name="T2" fmla="*/ 6 w 59"/>
                <a:gd name="T3" fmla="*/ 9 h 40"/>
                <a:gd name="T4" fmla="*/ 22 w 59"/>
                <a:gd name="T5" fmla="*/ 12 h 40"/>
                <a:gd name="T6" fmla="*/ 0 w 59"/>
                <a:gd name="T7" fmla="*/ 28 h 40"/>
                <a:gd name="T8" fmla="*/ 29 w 59"/>
                <a:gd name="T9" fmla="*/ 21 h 40"/>
                <a:gd name="T10" fmla="*/ 15 w 59"/>
                <a:gd name="T11" fmla="*/ 40 h 40"/>
                <a:gd name="T12" fmla="*/ 49 w 59"/>
                <a:gd name="T13" fmla="*/ 25 h 40"/>
                <a:gd name="T14" fmla="*/ 48 w 59"/>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40">
                  <a:moveTo>
                    <a:pt x="49" y="1"/>
                  </a:moveTo>
                  <a:cubicBezTo>
                    <a:pt x="49" y="1"/>
                    <a:pt x="21" y="0"/>
                    <a:pt x="6" y="9"/>
                  </a:cubicBezTo>
                  <a:cubicBezTo>
                    <a:pt x="16" y="9"/>
                    <a:pt x="22" y="12"/>
                    <a:pt x="22" y="12"/>
                  </a:cubicBezTo>
                  <a:cubicBezTo>
                    <a:pt x="22" y="12"/>
                    <a:pt x="1" y="18"/>
                    <a:pt x="0" y="28"/>
                  </a:cubicBezTo>
                  <a:cubicBezTo>
                    <a:pt x="13" y="22"/>
                    <a:pt x="29" y="21"/>
                    <a:pt x="29" y="21"/>
                  </a:cubicBezTo>
                  <a:cubicBezTo>
                    <a:pt x="29" y="21"/>
                    <a:pt x="16" y="31"/>
                    <a:pt x="15" y="40"/>
                  </a:cubicBezTo>
                  <a:cubicBezTo>
                    <a:pt x="27" y="34"/>
                    <a:pt x="41" y="26"/>
                    <a:pt x="49" y="25"/>
                  </a:cubicBezTo>
                  <a:cubicBezTo>
                    <a:pt x="59" y="24"/>
                    <a:pt x="48" y="5"/>
                    <a:pt x="48"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0" name="Freeform 60"/>
            <p:cNvSpPr>
              <a:spLocks/>
            </p:cNvSpPr>
            <p:nvPr/>
          </p:nvSpPr>
          <p:spPr bwMode="auto">
            <a:xfrm>
              <a:off x="4172" y="2102"/>
              <a:ext cx="137" cy="94"/>
            </a:xfrm>
            <a:custGeom>
              <a:avLst/>
              <a:gdLst>
                <a:gd name="T0" fmla="*/ 8 w 58"/>
                <a:gd name="T1" fmla="*/ 2 h 40"/>
                <a:gd name="T2" fmla="*/ 52 w 58"/>
                <a:gd name="T3" fmla="*/ 9 h 40"/>
                <a:gd name="T4" fmla="*/ 35 w 58"/>
                <a:gd name="T5" fmla="*/ 12 h 40"/>
                <a:gd name="T6" fmla="*/ 58 w 58"/>
                <a:gd name="T7" fmla="*/ 28 h 40"/>
                <a:gd name="T8" fmla="*/ 28 w 58"/>
                <a:gd name="T9" fmla="*/ 21 h 40"/>
                <a:gd name="T10" fmla="*/ 43 w 58"/>
                <a:gd name="T11" fmla="*/ 40 h 40"/>
                <a:gd name="T12" fmla="*/ 8 w 58"/>
                <a:gd name="T13" fmla="*/ 25 h 40"/>
                <a:gd name="T14" fmla="*/ 9 w 58"/>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8" h="40">
                  <a:moveTo>
                    <a:pt x="8" y="2"/>
                  </a:moveTo>
                  <a:cubicBezTo>
                    <a:pt x="8" y="2"/>
                    <a:pt x="38" y="0"/>
                    <a:pt x="52" y="9"/>
                  </a:cubicBezTo>
                  <a:cubicBezTo>
                    <a:pt x="41" y="9"/>
                    <a:pt x="35" y="12"/>
                    <a:pt x="35" y="12"/>
                  </a:cubicBezTo>
                  <a:cubicBezTo>
                    <a:pt x="35" y="12"/>
                    <a:pt x="57" y="18"/>
                    <a:pt x="58" y="28"/>
                  </a:cubicBezTo>
                  <a:cubicBezTo>
                    <a:pt x="45" y="22"/>
                    <a:pt x="28" y="21"/>
                    <a:pt x="28" y="21"/>
                  </a:cubicBezTo>
                  <a:cubicBezTo>
                    <a:pt x="28" y="21"/>
                    <a:pt x="42" y="31"/>
                    <a:pt x="43" y="40"/>
                  </a:cubicBezTo>
                  <a:cubicBezTo>
                    <a:pt x="31" y="34"/>
                    <a:pt x="17" y="26"/>
                    <a:pt x="8" y="25"/>
                  </a:cubicBezTo>
                  <a:cubicBezTo>
                    <a:pt x="0" y="24"/>
                    <a:pt x="9" y="5"/>
                    <a:pt x="9"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1" name="Freeform 61"/>
            <p:cNvSpPr>
              <a:spLocks/>
            </p:cNvSpPr>
            <p:nvPr/>
          </p:nvSpPr>
          <p:spPr bwMode="auto">
            <a:xfrm>
              <a:off x="3815" y="2414"/>
              <a:ext cx="64" cy="539"/>
            </a:xfrm>
            <a:custGeom>
              <a:avLst/>
              <a:gdLst>
                <a:gd name="T0" fmla="*/ 52 w 52"/>
                <a:gd name="T1" fmla="*/ 0 h 368"/>
                <a:gd name="T2" fmla="*/ 43 w 52"/>
                <a:gd name="T3" fmla="*/ 368 h 368"/>
                <a:gd name="T4" fmla="*/ 0 w 52"/>
                <a:gd name="T5" fmla="*/ 368 h 368"/>
                <a:gd name="T6" fmla="*/ 5 w 52"/>
                <a:gd name="T7" fmla="*/ 26 h 368"/>
                <a:gd name="T8" fmla="*/ 52 w 52"/>
                <a:gd name="T9" fmla="*/ 0 h 368"/>
                <a:gd name="T10" fmla="*/ 52 w 52"/>
                <a:gd name="T11" fmla="*/ 0 h 368"/>
                <a:gd name="T12" fmla="*/ 52 w 52"/>
                <a:gd name="T13" fmla="*/ 0 h 368"/>
              </a:gdLst>
              <a:ahLst/>
              <a:cxnLst>
                <a:cxn ang="0">
                  <a:pos x="T0" y="T1"/>
                </a:cxn>
                <a:cxn ang="0">
                  <a:pos x="T2" y="T3"/>
                </a:cxn>
                <a:cxn ang="0">
                  <a:pos x="T4" y="T5"/>
                </a:cxn>
                <a:cxn ang="0">
                  <a:pos x="T6" y="T7"/>
                </a:cxn>
                <a:cxn ang="0">
                  <a:pos x="T8" y="T9"/>
                </a:cxn>
                <a:cxn ang="0">
                  <a:pos x="T10" y="T11"/>
                </a:cxn>
                <a:cxn ang="0">
                  <a:pos x="T12" y="T13"/>
                </a:cxn>
              </a:cxnLst>
              <a:rect l="0" t="0" r="r" b="b"/>
              <a:pathLst>
                <a:path w="52" h="368">
                  <a:moveTo>
                    <a:pt x="52" y="0"/>
                  </a:moveTo>
                  <a:lnTo>
                    <a:pt x="43" y="368"/>
                  </a:lnTo>
                  <a:lnTo>
                    <a:pt x="0" y="368"/>
                  </a:lnTo>
                  <a:lnTo>
                    <a:pt x="5" y="26"/>
                  </a:lnTo>
                  <a:lnTo>
                    <a:pt x="52" y="0"/>
                  </a:lnTo>
                  <a:lnTo>
                    <a:pt x="52" y="0"/>
                  </a:lnTo>
                  <a:lnTo>
                    <a:pt x="52"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2" name="Freeform 62"/>
            <p:cNvSpPr>
              <a:spLocks/>
            </p:cNvSpPr>
            <p:nvPr/>
          </p:nvSpPr>
          <p:spPr bwMode="auto">
            <a:xfrm>
              <a:off x="3679" y="2388"/>
              <a:ext cx="304" cy="153"/>
            </a:xfrm>
            <a:custGeom>
              <a:avLst/>
              <a:gdLst>
                <a:gd name="T0" fmla="*/ 110 w 129"/>
                <a:gd name="T1" fmla="*/ 9 h 65"/>
                <a:gd name="T2" fmla="*/ 127 w 129"/>
                <a:gd name="T3" fmla="*/ 43 h 65"/>
                <a:gd name="T4" fmla="*/ 114 w 129"/>
                <a:gd name="T5" fmla="*/ 33 h 65"/>
                <a:gd name="T6" fmla="*/ 113 w 129"/>
                <a:gd name="T7" fmla="*/ 58 h 65"/>
                <a:gd name="T8" fmla="*/ 100 w 129"/>
                <a:gd name="T9" fmla="*/ 44 h 65"/>
                <a:gd name="T10" fmla="*/ 95 w 129"/>
                <a:gd name="T11" fmla="*/ 63 h 65"/>
                <a:gd name="T12" fmla="*/ 90 w 129"/>
                <a:gd name="T13" fmla="*/ 37 h 65"/>
                <a:gd name="T14" fmla="*/ 77 w 129"/>
                <a:gd name="T15" fmla="*/ 64 h 65"/>
                <a:gd name="T16" fmla="*/ 74 w 129"/>
                <a:gd name="T17" fmla="*/ 42 h 65"/>
                <a:gd name="T18" fmla="*/ 55 w 129"/>
                <a:gd name="T19" fmla="*/ 65 h 65"/>
                <a:gd name="T20" fmla="*/ 55 w 129"/>
                <a:gd name="T21" fmla="*/ 39 h 65"/>
                <a:gd name="T22" fmla="*/ 42 w 129"/>
                <a:gd name="T23" fmla="*/ 54 h 65"/>
                <a:gd name="T24" fmla="*/ 36 w 129"/>
                <a:gd name="T25" fmla="*/ 34 h 65"/>
                <a:gd name="T26" fmla="*/ 16 w 129"/>
                <a:gd name="T27" fmla="*/ 57 h 65"/>
                <a:gd name="T28" fmla="*/ 18 w 129"/>
                <a:gd name="T29" fmla="*/ 28 h 65"/>
                <a:gd name="T30" fmla="*/ 1 w 129"/>
                <a:gd name="T31" fmla="*/ 43 h 65"/>
                <a:gd name="T32" fmla="*/ 16 w 129"/>
                <a:gd name="T33" fmla="*/ 21 h 65"/>
                <a:gd name="T34" fmla="*/ 70 w 129"/>
                <a:gd name="T35" fmla="*/ 0 h 65"/>
                <a:gd name="T36" fmla="*/ 110 w 129"/>
                <a:gd name="T37" fmla="*/ 9 h 65"/>
                <a:gd name="T38" fmla="*/ 110 w 129"/>
                <a:gd name="T39" fmla="*/ 9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9" h="65">
                  <a:moveTo>
                    <a:pt x="110" y="9"/>
                  </a:moveTo>
                  <a:cubicBezTo>
                    <a:pt x="112" y="12"/>
                    <a:pt x="129" y="28"/>
                    <a:pt x="127" y="43"/>
                  </a:cubicBezTo>
                  <a:cubicBezTo>
                    <a:pt x="122" y="36"/>
                    <a:pt x="114" y="33"/>
                    <a:pt x="114" y="33"/>
                  </a:cubicBezTo>
                  <a:cubicBezTo>
                    <a:pt x="114" y="33"/>
                    <a:pt x="118" y="43"/>
                    <a:pt x="113" y="58"/>
                  </a:cubicBezTo>
                  <a:cubicBezTo>
                    <a:pt x="110" y="48"/>
                    <a:pt x="100" y="44"/>
                    <a:pt x="100" y="44"/>
                  </a:cubicBezTo>
                  <a:cubicBezTo>
                    <a:pt x="100" y="44"/>
                    <a:pt x="95" y="58"/>
                    <a:pt x="95" y="63"/>
                  </a:cubicBezTo>
                  <a:cubicBezTo>
                    <a:pt x="85" y="51"/>
                    <a:pt x="90" y="37"/>
                    <a:pt x="90" y="37"/>
                  </a:cubicBezTo>
                  <a:cubicBezTo>
                    <a:pt x="90" y="37"/>
                    <a:pt x="77" y="58"/>
                    <a:pt x="77" y="64"/>
                  </a:cubicBezTo>
                  <a:cubicBezTo>
                    <a:pt x="68" y="56"/>
                    <a:pt x="74" y="42"/>
                    <a:pt x="74" y="42"/>
                  </a:cubicBezTo>
                  <a:cubicBezTo>
                    <a:pt x="74" y="42"/>
                    <a:pt x="55" y="61"/>
                    <a:pt x="55" y="65"/>
                  </a:cubicBezTo>
                  <a:cubicBezTo>
                    <a:pt x="46" y="57"/>
                    <a:pt x="53" y="43"/>
                    <a:pt x="55" y="39"/>
                  </a:cubicBezTo>
                  <a:cubicBezTo>
                    <a:pt x="58" y="36"/>
                    <a:pt x="43" y="43"/>
                    <a:pt x="42" y="54"/>
                  </a:cubicBezTo>
                  <a:cubicBezTo>
                    <a:pt x="30" y="51"/>
                    <a:pt x="36" y="34"/>
                    <a:pt x="36" y="34"/>
                  </a:cubicBezTo>
                  <a:cubicBezTo>
                    <a:pt x="36" y="34"/>
                    <a:pt x="18" y="43"/>
                    <a:pt x="16" y="57"/>
                  </a:cubicBezTo>
                  <a:cubicBezTo>
                    <a:pt x="4" y="51"/>
                    <a:pt x="18" y="28"/>
                    <a:pt x="18" y="28"/>
                  </a:cubicBezTo>
                  <a:cubicBezTo>
                    <a:pt x="18" y="28"/>
                    <a:pt x="2" y="39"/>
                    <a:pt x="1" y="43"/>
                  </a:cubicBezTo>
                  <a:cubicBezTo>
                    <a:pt x="0" y="28"/>
                    <a:pt x="8" y="26"/>
                    <a:pt x="16" y="21"/>
                  </a:cubicBezTo>
                  <a:cubicBezTo>
                    <a:pt x="23" y="15"/>
                    <a:pt x="70" y="0"/>
                    <a:pt x="70" y="0"/>
                  </a:cubicBezTo>
                  <a:cubicBezTo>
                    <a:pt x="110" y="9"/>
                    <a:pt x="110" y="9"/>
                    <a:pt x="110" y="9"/>
                  </a:cubicBezTo>
                  <a:cubicBezTo>
                    <a:pt x="110" y="9"/>
                    <a:pt x="110" y="9"/>
                    <a:pt x="110" y="9"/>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3" name="Freeform 63"/>
            <p:cNvSpPr>
              <a:spLocks/>
            </p:cNvSpPr>
            <p:nvPr/>
          </p:nvSpPr>
          <p:spPr bwMode="auto">
            <a:xfrm>
              <a:off x="3457" y="2073"/>
              <a:ext cx="779" cy="357"/>
            </a:xfrm>
            <a:custGeom>
              <a:avLst/>
              <a:gdLst>
                <a:gd name="T0" fmla="*/ 193 w 330"/>
                <a:gd name="T1" fmla="*/ 0 h 151"/>
                <a:gd name="T2" fmla="*/ 260 w 330"/>
                <a:gd name="T3" fmla="*/ 3 h 151"/>
                <a:gd name="T4" fmla="*/ 320 w 330"/>
                <a:gd name="T5" fmla="*/ 7 h 151"/>
                <a:gd name="T6" fmla="*/ 322 w 330"/>
                <a:gd name="T7" fmla="*/ 42 h 151"/>
                <a:gd name="T8" fmla="*/ 218 w 330"/>
                <a:gd name="T9" fmla="*/ 40 h 151"/>
                <a:gd name="T10" fmla="*/ 224 w 330"/>
                <a:gd name="T11" fmla="*/ 137 h 151"/>
                <a:gd name="T12" fmla="*/ 101 w 330"/>
                <a:gd name="T13" fmla="*/ 143 h 151"/>
                <a:gd name="T14" fmla="*/ 101 w 330"/>
                <a:gd name="T15" fmla="*/ 39 h 151"/>
                <a:gd name="T16" fmla="*/ 9 w 330"/>
                <a:gd name="T17" fmla="*/ 34 h 151"/>
                <a:gd name="T18" fmla="*/ 13 w 330"/>
                <a:gd name="T19" fmla="*/ 3 h 151"/>
                <a:gd name="T20" fmla="*/ 137 w 330"/>
                <a:gd name="T21" fmla="*/ 1 h 151"/>
                <a:gd name="T22" fmla="*/ 193 w 330"/>
                <a:gd name="T23" fmla="*/ 0 h 151"/>
                <a:gd name="T24" fmla="*/ 193 w 330"/>
                <a:gd name="T2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0" h="151">
                  <a:moveTo>
                    <a:pt x="193" y="0"/>
                  </a:moveTo>
                  <a:cubicBezTo>
                    <a:pt x="260" y="3"/>
                    <a:pt x="260" y="3"/>
                    <a:pt x="260" y="3"/>
                  </a:cubicBezTo>
                  <a:cubicBezTo>
                    <a:pt x="260" y="3"/>
                    <a:pt x="308" y="1"/>
                    <a:pt x="320" y="7"/>
                  </a:cubicBezTo>
                  <a:cubicBezTo>
                    <a:pt x="328" y="11"/>
                    <a:pt x="330" y="29"/>
                    <a:pt x="322" y="42"/>
                  </a:cubicBezTo>
                  <a:cubicBezTo>
                    <a:pt x="312" y="59"/>
                    <a:pt x="222" y="34"/>
                    <a:pt x="218" y="40"/>
                  </a:cubicBezTo>
                  <a:cubicBezTo>
                    <a:pt x="212" y="52"/>
                    <a:pt x="240" y="125"/>
                    <a:pt x="224" y="137"/>
                  </a:cubicBezTo>
                  <a:cubicBezTo>
                    <a:pt x="208" y="149"/>
                    <a:pt x="109" y="151"/>
                    <a:pt x="101" y="143"/>
                  </a:cubicBezTo>
                  <a:cubicBezTo>
                    <a:pt x="86" y="128"/>
                    <a:pt x="108" y="60"/>
                    <a:pt x="101" y="39"/>
                  </a:cubicBezTo>
                  <a:cubicBezTo>
                    <a:pt x="97" y="27"/>
                    <a:pt x="17" y="71"/>
                    <a:pt x="9" y="34"/>
                  </a:cubicBezTo>
                  <a:cubicBezTo>
                    <a:pt x="8" y="27"/>
                    <a:pt x="0" y="4"/>
                    <a:pt x="13" y="3"/>
                  </a:cubicBezTo>
                  <a:cubicBezTo>
                    <a:pt x="26" y="1"/>
                    <a:pt x="137" y="1"/>
                    <a:pt x="137" y="1"/>
                  </a:cubicBezTo>
                  <a:cubicBezTo>
                    <a:pt x="193" y="0"/>
                    <a:pt x="193" y="0"/>
                    <a:pt x="193" y="0"/>
                  </a:cubicBezTo>
                  <a:cubicBezTo>
                    <a:pt x="193" y="0"/>
                    <a:pt x="193" y="0"/>
                    <a:pt x="193"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4" name="Freeform 64"/>
            <p:cNvSpPr>
              <a:spLocks/>
            </p:cNvSpPr>
            <p:nvPr/>
          </p:nvSpPr>
          <p:spPr bwMode="auto">
            <a:xfrm>
              <a:off x="3702" y="1828"/>
              <a:ext cx="300" cy="304"/>
            </a:xfrm>
            <a:custGeom>
              <a:avLst/>
              <a:gdLst>
                <a:gd name="T0" fmla="*/ 63 w 127"/>
                <a:gd name="T1" fmla="*/ 3 h 129"/>
                <a:gd name="T2" fmla="*/ 120 w 127"/>
                <a:gd name="T3" fmla="*/ 65 h 129"/>
                <a:gd name="T4" fmla="*/ 3 w 127"/>
                <a:gd name="T5" fmla="*/ 61 h 129"/>
                <a:gd name="T6" fmla="*/ 63 w 127"/>
                <a:gd name="T7" fmla="*/ 3 h 129"/>
              </a:gdLst>
              <a:ahLst/>
              <a:cxnLst>
                <a:cxn ang="0">
                  <a:pos x="T0" y="T1"/>
                </a:cxn>
                <a:cxn ang="0">
                  <a:pos x="T2" y="T3"/>
                </a:cxn>
                <a:cxn ang="0">
                  <a:pos x="T4" y="T5"/>
                </a:cxn>
                <a:cxn ang="0">
                  <a:pos x="T6" y="T7"/>
                </a:cxn>
              </a:cxnLst>
              <a:rect l="0" t="0" r="r" b="b"/>
              <a:pathLst>
                <a:path w="127" h="129">
                  <a:moveTo>
                    <a:pt x="63" y="3"/>
                  </a:moveTo>
                  <a:cubicBezTo>
                    <a:pt x="89" y="4"/>
                    <a:pt x="127" y="1"/>
                    <a:pt x="120" y="65"/>
                  </a:cubicBezTo>
                  <a:cubicBezTo>
                    <a:pt x="113" y="129"/>
                    <a:pt x="0" y="109"/>
                    <a:pt x="3" y="61"/>
                  </a:cubicBezTo>
                  <a:cubicBezTo>
                    <a:pt x="5" y="12"/>
                    <a:pt x="19" y="0"/>
                    <a:pt x="63" y="3"/>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5" name="Freeform 65"/>
            <p:cNvSpPr>
              <a:spLocks/>
            </p:cNvSpPr>
            <p:nvPr/>
          </p:nvSpPr>
          <p:spPr bwMode="auto">
            <a:xfrm>
              <a:off x="3679" y="2043"/>
              <a:ext cx="311" cy="115"/>
            </a:xfrm>
            <a:custGeom>
              <a:avLst/>
              <a:gdLst>
                <a:gd name="T0" fmla="*/ 83 w 132"/>
                <a:gd name="T1" fmla="*/ 0 h 49"/>
                <a:gd name="T2" fmla="*/ 127 w 132"/>
                <a:gd name="T3" fmla="*/ 27 h 49"/>
                <a:gd name="T4" fmla="*/ 94 w 132"/>
                <a:gd name="T5" fmla="*/ 19 h 49"/>
                <a:gd name="T6" fmla="*/ 93 w 132"/>
                <a:gd name="T7" fmla="*/ 49 h 49"/>
                <a:gd name="T8" fmla="*/ 69 w 132"/>
                <a:gd name="T9" fmla="*/ 21 h 49"/>
                <a:gd name="T10" fmla="*/ 47 w 132"/>
                <a:gd name="T11" fmla="*/ 47 h 49"/>
                <a:gd name="T12" fmla="*/ 38 w 132"/>
                <a:gd name="T13" fmla="*/ 18 h 49"/>
                <a:gd name="T14" fmla="*/ 0 w 132"/>
                <a:gd name="T15" fmla="*/ 26 h 49"/>
                <a:gd name="T16" fmla="*/ 49 w 132"/>
                <a:gd name="T17" fmla="*/ 0 h 49"/>
                <a:gd name="T18" fmla="*/ 83 w 132"/>
                <a:gd name="T19" fmla="*/ 0 h 49"/>
                <a:gd name="T20" fmla="*/ 83 w 132"/>
                <a:gd name="T2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2" h="49">
                  <a:moveTo>
                    <a:pt x="83" y="0"/>
                  </a:moveTo>
                  <a:cubicBezTo>
                    <a:pt x="83" y="0"/>
                    <a:pt x="132" y="13"/>
                    <a:pt x="127" y="27"/>
                  </a:cubicBezTo>
                  <a:cubicBezTo>
                    <a:pt x="115" y="22"/>
                    <a:pt x="109" y="15"/>
                    <a:pt x="94" y="19"/>
                  </a:cubicBezTo>
                  <a:cubicBezTo>
                    <a:pt x="99" y="25"/>
                    <a:pt x="97" y="41"/>
                    <a:pt x="93" y="49"/>
                  </a:cubicBezTo>
                  <a:cubicBezTo>
                    <a:pt x="86" y="36"/>
                    <a:pt x="78" y="26"/>
                    <a:pt x="69" y="21"/>
                  </a:cubicBezTo>
                  <a:cubicBezTo>
                    <a:pt x="61" y="26"/>
                    <a:pt x="52" y="36"/>
                    <a:pt x="47" y="47"/>
                  </a:cubicBezTo>
                  <a:cubicBezTo>
                    <a:pt x="42" y="38"/>
                    <a:pt x="41" y="28"/>
                    <a:pt x="38" y="18"/>
                  </a:cubicBezTo>
                  <a:cubicBezTo>
                    <a:pt x="24" y="19"/>
                    <a:pt x="7" y="23"/>
                    <a:pt x="0" y="26"/>
                  </a:cubicBezTo>
                  <a:cubicBezTo>
                    <a:pt x="21" y="3"/>
                    <a:pt x="49" y="0"/>
                    <a:pt x="49" y="0"/>
                  </a:cubicBezTo>
                  <a:cubicBezTo>
                    <a:pt x="83" y="0"/>
                    <a:pt x="83" y="0"/>
                    <a:pt x="83" y="0"/>
                  </a:cubicBezTo>
                  <a:cubicBezTo>
                    <a:pt x="83" y="0"/>
                    <a:pt x="83" y="0"/>
                    <a:pt x="83"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6" name="Freeform 66"/>
            <p:cNvSpPr>
              <a:spLocks/>
            </p:cNvSpPr>
            <p:nvPr/>
          </p:nvSpPr>
          <p:spPr bwMode="auto">
            <a:xfrm>
              <a:off x="3665" y="2376"/>
              <a:ext cx="325" cy="113"/>
            </a:xfrm>
            <a:custGeom>
              <a:avLst/>
              <a:gdLst>
                <a:gd name="T0" fmla="*/ 107 w 138"/>
                <a:gd name="T1" fmla="*/ 0 h 48"/>
                <a:gd name="T2" fmla="*/ 133 w 138"/>
                <a:gd name="T3" fmla="*/ 24 h 48"/>
                <a:gd name="T4" fmla="*/ 113 w 138"/>
                <a:gd name="T5" fmla="*/ 22 h 48"/>
                <a:gd name="T6" fmla="*/ 111 w 138"/>
                <a:gd name="T7" fmla="*/ 48 h 48"/>
                <a:gd name="T8" fmla="*/ 75 w 138"/>
                <a:gd name="T9" fmla="*/ 31 h 48"/>
                <a:gd name="T10" fmla="*/ 66 w 138"/>
                <a:gd name="T11" fmla="*/ 46 h 48"/>
                <a:gd name="T12" fmla="*/ 44 w 138"/>
                <a:gd name="T13" fmla="*/ 30 h 48"/>
                <a:gd name="T14" fmla="*/ 24 w 138"/>
                <a:gd name="T15" fmla="*/ 44 h 48"/>
                <a:gd name="T16" fmla="*/ 20 w 138"/>
                <a:gd name="T17" fmla="*/ 27 h 48"/>
                <a:gd name="T18" fmla="*/ 3 w 138"/>
                <a:gd name="T19" fmla="*/ 31 h 48"/>
                <a:gd name="T20" fmla="*/ 22 w 138"/>
                <a:gd name="T21" fmla="*/ 11 h 48"/>
                <a:gd name="T22" fmla="*/ 107 w 138"/>
                <a:gd name="T23" fmla="*/ 0 h 48"/>
                <a:gd name="T24" fmla="*/ 107 w 138"/>
                <a:gd name="T25"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8" h="48">
                  <a:moveTo>
                    <a:pt x="107" y="0"/>
                  </a:moveTo>
                  <a:cubicBezTo>
                    <a:pt x="107" y="0"/>
                    <a:pt x="138" y="16"/>
                    <a:pt x="133" y="24"/>
                  </a:cubicBezTo>
                  <a:cubicBezTo>
                    <a:pt x="125" y="20"/>
                    <a:pt x="117" y="19"/>
                    <a:pt x="113" y="22"/>
                  </a:cubicBezTo>
                  <a:cubicBezTo>
                    <a:pt x="114" y="28"/>
                    <a:pt x="117" y="45"/>
                    <a:pt x="111" y="48"/>
                  </a:cubicBezTo>
                  <a:cubicBezTo>
                    <a:pt x="104" y="41"/>
                    <a:pt x="85" y="28"/>
                    <a:pt x="75" y="31"/>
                  </a:cubicBezTo>
                  <a:cubicBezTo>
                    <a:pt x="71" y="32"/>
                    <a:pt x="68" y="38"/>
                    <a:pt x="66" y="46"/>
                  </a:cubicBezTo>
                  <a:cubicBezTo>
                    <a:pt x="59" y="46"/>
                    <a:pt x="51" y="30"/>
                    <a:pt x="44" y="30"/>
                  </a:cubicBezTo>
                  <a:cubicBezTo>
                    <a:pt x="38" y="30"/>
                    <a:pt x="29" y="35"/>
                    <a:pt x="24" y="44"/>
                  </a:cubicBezTo>
                  <a:cubicBezTo>
                    <a:pt x="20" y="43"/>
                    <a:pt x="17" y="36"/>
                    <a:pt x="20" y="27"/>
                  </a:cubicBezTo>
                  <a:cubicBezTo>
                    <a:pt x="17" y="25"/>
                    <a:pt x="10" y="27"/>
                    <a:pt x="3" y="31"/>
                  </a:cubicBezTo>
                  <a:cubicBezTo>
                    <a:pt x="0" y="25"/>
                    <a:pt x="22" y="11"/>
                    <a:pt x="22" y="11"/>
                  </a:cubicBezTo>
                  <a:cubicBezTo>
                    <a:pt x="107" y="0"/>
                    <a:pt x="107" y="0"/>
                    <a:pt x="107" y="0"/>
                  </a:cubicBezTo>
                  <a:cubicBezTo>
                    <a:pt x="107" y="0"/>
                    <a:pt x="107" y="0"/>
                    <a:pt x="107"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7" name="Freeform 67"/>
            <p:cNvSpPr>
              <a:spLocks/>
            </p:cNvSpPr>
            <p:nvPr/>
          </p:nvSpPr>
          <p:spPr bwMode="auto">
            <a:xfrm>
              <a:off x="3650" y="1563"/>
              <a:ext cx="399" cy="369"/>
            </a:xfrm>
            <a:custGeom>
              <a:avLst/>
              <a:gdLst>
                <a:gd name="T0" fmla="*/ 169 w 169"/>
                <a:gd name="T1" fmla="*/ 129 h 156"/>
                <a:gd name="T2" fmla="*/ 107 w 169"/>
                <a:gd name="T3" fmla="*/ 141 h 156"/>
                <a:gd name="T4" fmla="*/ 2 w 169"/>
                <a:gd name="T5" fmla="*/ 127 h 156"/>
                <a:gd name="T6" fmla="*/ 53 w 169"/>
                <a:gd name="T7" fmla="*/ 111 h 156"/>
                <a:gd name="T8" fmla="*/ 54 w 169"/>
                <a:gd name="T9" fmla="*/ 47 h 156"/>
                <a:gd name="T10" fmla="*/ 16 w 169"/>
                <a:gd name="T11" fmla="*/ 44 h 156"/>
                <a:gd name="T12" fmla="*/ 15 w 169"/>
                <a:gd name="T13" fmla="*/ 10 h 156"/>
                <a:gd name="T14" fmla="*/ 0 w 169"/>
                <a:gd name="T15" fmla="*/ 5 h 156"/>
                <a:gd name="T16" fmla="*/ 22 w 169"/>
                <a:gd name="T17" fmla="*/ 4 h 156"/>
                <a:gd name="T18" fmla="*/ 20 w 169"/>
                <a:gd name="T19" fmla="*/ 29 h 156"/>
                <a:gd name="T20" fmla="*/ 26 w 169"/>
                <a:gd name="T21" fmla="*/ 39 h 156"/>
                <a:gd name="T22" fmla="*/ 58 w 169"/>
                <a:gd name="T23" fmla="*/ 31 h 156"/>
                <a:gd name="T24" fmla="*/ 111 w 169"/>
                <a:gd name="T25" fmla="*/ 84 h 156"/>
                <a:gd name="T26" fmla="*/ 116 w 169"/>
                <a:gd name="T27" fmla="*/ 1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9" h="156">
                  <a:moveTo>
                    <a:pt x="169" y="129"/>
                  </a:moveTo>
                  <a:cubicBezTo>
                    <a:pt x="161" y="142"/>
                    <a:pt x="135" y="147"/>
                    <a:pt x="107" y="141"/>
                  </a:cubicBezTo>
                  <a:cubicBezTo>
                    <a:pt x="79" y="135"/>
                    <a:pt x="25" y="156"/>
                    <a:pt x="2" y="127"/>
                  </a:cubicBezTo>
                  <a:cubicBezTo>
                    <a:pt x="17" y="120"/>
                    <a:pt x="53" y="111"/>
                    <a:pt x="53" y="111"/>
                  </a:cubicBezTo>
                  <a:cubicBezTo>
                    <a:pt x="49" y="102"/>
                    <a:pt x="65" y="59"/>
                    <a:pt x="54" y="47"/>
                  </a:cubicBezTo>
                  <a:cubicBezTo>
                    <a:pt x="45" y="37"/>
                    <a:pt x="26" y="54"/>
                    <a:pt x="16" y="44"/>
                  </a:cubicBezTo>
                  <a:cubicBezTo>
                    <a:pt x="3" y="33"/>
                    <a:pt x="17" y="13"/>
                    <a:pt x="15" y="10"/>
                  </a:cubicBezTo>
                  <a:cubicBezTo>
                    <a:pt x="13" y="6"/>
                    <a:pt x="0" y="5"/>
                    <a:pt x="0" y="5"/>
                  </a:cubicBezTo>
                  <a:cubicBezTo>
                    <a:pt x="0" y="5"/>
                    <a:pt x="18" y="0"/>
                    <a:pt x="22" y="4"/>
                  </a:cubicBezTo>
                  <a:cubicBezTo>
                    <a:pt x="26" y="6"/>
                    <a:pt x="19" y="24"/>
                    <a:pt x="20" y="29"/>
                  </a:cubicBezTo>
                  <a:cubicBezTo>
                    <a:pt x="21" y="34"/>
                    <a:pt x="23" y="38"/>
                    <a:pt x="26" y="39"/>
                  </a:cubicBezTo>
                  <a:cubicBezTo>
                    <a:pt x="29" y="40"/>
                    <a:pt x="42" y="31"/>
                    <a:pt x="58" y="31"/>
                  </a:cubicBezTo>
                  <a:cubicBezTo>
                    <a:pt x="95" y="30"/>
                    <a:pt x="108" y="76"/>
                    <a:pt x="111" y="84"/>
                  </a:cubicBezTo>
                  <a:cubicBezTo>
                    <a:pt x="112" y="90"/>
                    <a:pt x="119" y="107"/>
                    <a:pt x="116" y="111"/>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8" name="Freeform 68"/>
            <p:cNvSpPr>
              <a:spLocks/>
            </p:cNvSpPr>
            <p:nvPr/>
          </p:nvSpPr>
          <p:spPr bwMode="auto">
            <a:xfrm>
              <a:off x="3863" y="1920"/>
              <a:ext cx="66" cy="40"/>
            </a:xfrm>
            <a:custGeom>
              <a:avLst/>
              <a:gdLst>
                <a:gd name="T0" fmla="*/ 21 w 28"/>
                <a:gd name="T1" fmla="*/ 0 h 17"/>
                <a:gd name="T2" fmla="*/ 13 w 28"/>
                <a:gd name="T3" fmla="*/ 17 h 17"/>
                <a:gd name="T4" fmla="*/ 4 w 28"/>
                <a:gd name="T5" fmla="*/ 0 h 17"/>
                <a:gd name="T6" fmla="*/ 15 w 28"/>
                <a:gd name="T7" fmla="*/ 12 h 17"/>
                <a:gd name="T8" fmla="*/ 21 w 28"/>
                <a:gd name="T9" fmla="*/ 0 h 17"/>
              </a:gdLst>
              <a:ahLst/>
              <a:cxnLst>
                <a:cxn ang="0">
                  <a:pos x="T0" y="T1"/>
                </a:cxn>
                <a:cxn ang="0">
                  <a:pos x="T2" y="T3"/>
                </a:cxn>
                <a:cxn ang="0">
                  <a:pos x="T4" y="T5"/>
                </a:cxn>
                <a:cxn ang="0">
                  <a:pos x="T6" y="T7"/>
                </a:cxn>
                <a:cxn ang="0">
                  <a:pos x="T8" y="T9"/>
                </a:cxn>
              </a:cxnLst>
              <a:rect l="0" t="0" r="r" b="b"/>
              <a:pathLst>
                <a:path w="28" h="17">
                  <a:moveTo>
                    <a:pt x="21" y="0"/>
                  </a:moveTo>
                  <a:cubicBezTo>
                    <a:pt x="21" y="0"/>
                    <a:pt x="28" y="17"/>
                    <a:pt x="13" y="17"/>
                  </a:cubicBezTo>
                  <a:cubicBezTo>
                    <a:pt x="0" y="17"/>
                    <a:pt x="4" y="0"/>
                    <a:pt x="4" y="0"/>
                  </a:cubicBezTo>
                  <a:cubicBezTo>
                    <a:pt x="4" y="0"/>
                    <a:pt x="6" y="13"/>
                    <a:pt x="15" y="12"/>
                  </a:cubicBezTo>
                  <a:cubicBezTo>
                    <a:pt x="19" y="12"/>
                    <a:pt x="21" y="0"/>
                    <a:pt x="21"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9" name="Freeform 69"/>
            <p:cNvSpPr>
              <a:spLocks/>
            </p:cNvSpPr>
            <p:nvPr/>
          </p:nvSpPr>
          <p:spPr bwMode="auto">
            <a:xfrm>
              <a:off x="3780" y="1920"/>
              <a:ext cx="62" cy="40"/>
            </a:xfrm>
            <a:custGeom>
              <a:avLst/>
              <a:gdLst>
                <a:gd name="T0" fmla="*/ 20 w 26"/>
                <a:gd name="T1" fmla="*/ 0 h 17"/>
                <a:gd name="T2" fmla="*/ 12 w 26"/>
                <a:gd name="T3" fmla="*/ 17 h 17"/>
                <a:gd name="T4" fmla="*/ 3 w 26"/>
                <a:gd name="T5" fmla="*/ 0 h 17"/>
                <a:gd name="T6" fmla="*/ 13 w 26"/>
                <a:gd name="T7" fmla="*/ 12 h 17"/>
                <a:gd name="T8" fmla="*/ 20 w 26"/>
                <a:gd name="T9" fmla="*/ 0 h 17"/>
              </a:gdLst>
              <a:ahLst/>
              <a:cxnLst>
                <a:cxn ang="0">
                  <a:pos x="T0" y="T1"/>
                </a:cxn>
                <a:cxn ang="0">
                  <a:pos x="T2" y="T3"/>
                </a:cxn>
                <a:cxn ang="0">
                  <a:pos x="T4" y="T5"/>
                </a:cxn>
                <a:cxn ang="0">
                  <a:pos x="T6" y="T7"/>
                </a:cxn>
                <a:cxn ang="0">
                  <a:pos x="T8" y="T9"/>
                </a:cxn>
              </a:cxnLst>
              <a:rect l="0" t="0" r="r" b="b"/>
              <a:pathLst>
                <a:path w="26" h="17">
                  <a:moveTo>
                    <a:pt x="20" y="0"/>
                  </a:moveTo>
                  <a:cubicBezTo>
                    <a:pt x="20" y="0"/>
                    <a:pt x="26" y="17"/>
                    <a:pt x="12" y="17"/>
                  </a:cubicBezTo>
                  <a:cubicBezTo>
                    <a:pt x="0" y="17"/>
                    <a:pt x="3" y="0"/>
                    <a:pt x="3" y="0"/>
                  </a:cubicBezTo>
                  <a:cubicBezTo>
                    <a:pt x="3" y="0"/>
                    <a:pt x="6" y="13"/>
                    <a:pt x="13" y="12"/>
                  </a:cubicBezTo>
                  <a:cubicBezTo>
                    <a:pt x="18" y="12"/>
                    <a:pt x="20" y="0"/>
                    <a:pt x="20"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0" name="Freeform 70"/>
            <p:cNvSpPr>
              <a:spLocks/>
            </p:cNvSpPr>
            <p:nvPr/>
          </p:nvSpPr>
          <p:spPr bwMode="auto">
            <a:xfrm>
              <a:off x="3709" y="1948"/>
              <a:ext cx="291" cy="130"/>
            </a:xfrm>
            <a:custGeom>
              <a:avLst/>
              <a:gdLst>
                <a:gd name="T0" fmla="*/ 0 w 123"/>
                <a:gd name="T1" fmla="*/ 17 h 55"/>
                <a:gd name="T2" fmla="*/ 39 w 123"/>
                <a:gd name="T3" fmla="*/ 52 h 55"/>
                <a:gd name="T4" fmla="*/ 111 w 123"/>
                <a:gd name="T5" fmla="*/ 32 h 55"/>
                <a:gd name="T6" fmla="*/ 118 w 123"/>
                <a:gd name="T7" fmla="*/ 0 h 55"/>
                <a:gd name="T8" fmla="*/ 89 w 123"/>
                <a:gd name="T9" fmla="*/ 42 h 55"/>
                <a:gd name="T10" fmla="*/ 28 w 123"/>
                <a:gd name="T11" fmla="*/ 41 h 55"/>
                <a:gd name="T12" fmla="*/ 0 w 123"/>
                <a:gd name="T13" fmla="*/ 17 h 55"/>
              </a:gdLst>
              <a:ahLst/>
              <a:cxnLst>
                <a:cxn ang="0">
                  <a:pos x="T0" y="T1"/>
                </a:cxn>
                <a:cxn ang="0">
                  <a:pos x="T2" y="T3"/>
                </a:cxn>
                <a:cxn ang="0">
                  <a:pos x="T4" y="T5"/>
                </a:cxn>
                <a:cxn ang="0">
                  <a:pos x="T6" y="T7"/>
                </a:cxn>
                <a:cxn ang="0">
                  <a:pos x="T8" y="T9"/>
                </a:cxn>
                <a:cxn ang="0">
                  <a:pos x="T10" y="T11"/>
                </a:cxn>
                <a:cxn ang="0">
                  <a:pos x="T12" y="T13"/>
                </a:cxn>
              </a:cxnLst>
              <a:rect l="0" t="0" r="r" b="b"/>
              <a:pathLst>
                <a:path w="123" h="55">
                  <a:moveTo>
                    <a:pt x="0" y="17"/>
                  </a:moveTo>
                  <a:cubicBezTo>
                    <a:pt x="0" y="17"/>
                    <a:pt x="8" y="50"/>
                    <a:pt x="39" y="52"/>
                  </a:cubicBezTo>
                  <a:cubicBezTo>
                    <a:pt x="66" y="52"/>
                    <a:pt x="96" y="55"/>
                    <a:pt x="111" y="32"/>
                  </a:cubicBezTo>
                  <a:cubicBezTo>
                    <a:pt x="123" y="14"/>
                    <a:pt x="118" y="0"/>
                    <a:pt x="118" y="0"/>
                  </a:cubicBezTo>
                  <a:cubicBezTo>
                    <a:pt x="118" y="0"/>
                    <a:pt x="116" y="36"/>
                    <a:pt x="89" y="42"/>
                  </a:cubicBezTo>
                  <a:cubicBezTo>
                    <a:pt x="66" y="48"/>
                    <a:pt x="42" y="45"/>
                    <a:pt x="28" y="41"/>
                  </a:cubicBezTo>
                  <a:cubicBezTo>
                    <a:pt x="12" y="38"/>
                    <a:pt x="0" y="17"/>
                    <a:pt x="0" y="17"/>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1" name="Freeform 71"/>
            <p:cNvSpPr>
              <a:spLocks/>
            </p:cNvSpPr>
            <p:nvPr/>
          </p:nvSpPr>
          <p:spPr bwMode="auto">
            <a:xfrm>
              <a:off x="3745" y="1981"/>
              <a:ext cx="196" cy="29"/>
            </a:xfrm>
            <a:custGeom>
              <a:avLst/>
              <a:gdLst>
                <a:gd name="T0" fmla="*/ 78 w 83"/>
                <a:gd name="T1" fmla="*/ 3 h 12"/>
                <a:gd name="T2" fmla="*/ 40 w 83"/>
                <a:gd name="T3" fmla="*/ 7 h 12"/>
                <a:gd name="T4" fmla="*/ 5 w 83"/>
                <a:gd name="T5" fmla="*/ 0 h 12"/>
                <a:gd name="T6" fmla="*/ 0 w 83"/>
                <a:gd name="T7" fmla="*/ 0 h 12"/>
                <a:gd name="T8" fmla="*/ 39 w 83"/>
                <a:gd name="T9" fmla="*/ 12 h 12"/>
                <a:gd name="T10" fmla="*/ 83 w 83"/>
                <a:gd name="T11" fmla="*/ 5 h 12"/>
                <a:gd name="T12" fmla="*/ 78 w 83"/>
                <a:gd name="T13" fmla="*/ 3 h 12"/>
                <a:gd name="T14" fmla="*/ 78 w 83"/>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 h="12">
                  <a:moveTo>
                    <a:pt x="78" y="3"/>
                  </a:moveTo>
                  <a:cubicBezTo>
                    <a:pt x="78" y="3"/>
                    <a:pt x="64" y="8"/>
                    <a:pt x="40" y="7"/>
                  </a:cubicBezTo>
                  <a:cubicBezTo>
                    <a:pt x="16" y="6"/>
                    <a:pt x="5" y="0"/>
                    <a:pt x="5" y="0"/>
                  </a:cubicBezTo>
                  <a:cubicBezTo>
                    <a:pt x="0" y="0"/>
                    <a:pt x="0" y="0"/>
                    <a:pt x="0" y="0"/>
                  </a:cubicBezTo>
                  <a:cubicBezTo>
                    <a:pt x="0" y="0"/>
                    <a:pt x="18" y="12"/>
                    <a:pt x="39" y="12"/>
                  </a:cubicBezTo>
                  <a:cubicBezTo>
                    <a:pt x="59" y="12"/>
                    <a:pt x="83" y="5"/>
                    <a:pt x="83" y="5"/>
                  </a:cubicBezTo>
                  <a:cubicBezTo>
                    <a:pt x="78" y="3"/>
                    <a:pt x="78" y="3"/>
                    <a:pt x="78" y="3"/>
                  </a:cubicBezTo>
                  <a:cubicBezTo>
                    <a:pt x="78" y="3"/>
                    <a:pt x="78" y="3"/>
                    <a:pt x="78" y="3"/>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2" name="Freeform 72"/>
            <p:cNvSpPr>
              <a:spLocks/>
            </p:cNvSpPr>
            <p:nvPr/>
          </p:nvSpPr>
          <p:spPr bwMode="auto">
            <a:xfrm>
              <a:off x="3721" y="1943"/>
              <a:ext cx="59" cy="55"/>
            </a:xfrm>
            <a:custGeom>
              <a:avLst/>
              <a:gdLst>
                <a:gd name="T0" fmla="*/ 10 w 25"/>
                <a:gd name="T1" fmla="*/ 4 h 23"/>
                <a:gd name="T2" fmla="*/ 20 w 25"/>
                <a:gd name="T3" fmla="*/ 8 h 23"/>
                <a:gd name="T4" fmla="*/ 14 w 25"/>
                <a:gd name="T5" fmla="*/ 22 h 23"/>
                <a:gd name="T6" fmla="*/ 10 w 25"/>
                <a:gd name="T7" fmla="*/ 4 h 23"/>
              </a:gdLst>
              <a:ahLst/>
              <a:cxnLst>
                <a:cxn ang="0">
                  <a:pos x="T0" y="T1"/>
                </a:cxn>
                <a:cxn ang="0">
                  <a:pos x="T2" y="T3"/>
                </a:cxn>
                <a:cxn ang="0">
                  <a:pos x="T4" y="T5"/>
                </a:cxn>
                <a:cxn ang="0">
                  <a:pos x="T6" y="T7"/>
                </a:cxn>
              </a:cxnLst>
              <a:rect l="0" t="0" r="r" b="b"/>
              <a:pathLst>
                <a:path w="25" h="23">
                  <a:moveTo>
                    <a:pt x="10" y="4"/>
                  </a:moveTo>
                  <a:cubicBezTo>
                    <a:pt x="10" y="4"/>
                    <a:pt x="16" y="0"/>
                    <a:pt x="20" y="8"/>
                  </a:cubicBezTo>
                  <a:cubicBezTo>
                    <a:pt x="25" y="15"/>
                    <a:pt x="21" y="23"/>
                    <a:pt x="14" y="22"/>
                  </a:cubicBezTo>
                  <a:cubicBezTo>
                    <a:pt x="5" y="21"/>
                    <a:pt x="0" y="9"/>
                    <a:pt x="10" y="4"/>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3" name="Freeform 73"/>
            <p:cNvSpPr>
              <a:spLocks/>
            </p:cNvSpPr>
            <p:nvPr/>
          </p:nvSpPr>
          <p:spPr bwMode="auto">
            <a:xfrm>
              <a:off x="3912" y="1960"/>
              <a:ext cx="50" cy="52"/>
            </a:xfrm>
            <a:custGeom>
              <a:avLst/>
              <a:gdLst>
                <a:gd name="T0" fmla="*/ 13 w 21"/>
                <a:gd name="T1" fmla="*/ 1 h 22"/>
                <a:gd name="T2" fmla="*/ 21 w 21"/>
                <a:gd name="T3" fmla="*/ 9 h 22"/>
                <a:gd name="T4" fmla="*/ 7 w 21"/>
                <a:gd name="T5" fmla="*/ 17 h 22"/>
                <a:gd name="T6" fmla="*/ 13 w 21"/>
                <a:gd name="T7" fmla="*/ 1 h 22"/>
              </a:gdLst>
              <a:ahLst/>
              <a:cxnLst>
                <a:cxn ang="0">
                  <a:pos x="T0" y="T1"/>
                </a:cxn>
                <a:cxn ang="0">
                  <a:pos x="T2" y="T3"/>
                </a:cxn>
                <a:cxn ang="0">
                  <a:pos x="T4" y="T5"/>
                </a:cxn>
                <a:cxn ang="0">
                  <a:pos x="T6" y="T7"/>
                </a:cxn>
              </a:cxnLst>
              <a:rect l="0" t="0" r="r" b="b"/>
              <a:pathLst>
                <a:path w="21" h="22">
                  <a:moveTo>
                    <a:pt x="13" y="1"/>
                  </a:moveTo>
                  <a:cubicBezTo>
                    <a:pt x="13" y="1"/>
                    <a:pt x="20" y="0"/>
                    <a:pt x="21" y="9"/>
                  </a:cubicBezTo>
                  <a:cubicBezTo>
                    <a:pt x="21" y="17"/>
                    <a:pt x="13" y="22"/>
                    <a:pt x="7" y="17"/>
                  </a:cubicBezTo>
                  <a:cubicBezTo>
                    <a:pt x="0" y="13"/>
                    <a:pt x="2" y="0"/>
                    <a:pt x="13" y="1"/>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4" name="Freeform 74"/>
            <p:cNvSpPr>
              <a:spLocks/>
            </p:cNvSpPr>
            <p:nvPr/>
          </p:nvSpPr>
          <p:spPr bwMode="auto">
            <a:xfrm>
              <a:off x="3724" y="2187"/>
              <a:ext cx="103" cy="116"/>
            </a:xfrm>
            <a:custGeom>
              <a:avLst/>
              <a:gdLst>
                <a:gd name="T0" fmla="*/ 3 w 44"/>
                <a:gd name="T1" fmla="*/ 3 h 49"/>
                <a:gd name="T2" fmla="*/ 38 w 44"/>
                <a:gd name="T3" fmla="*/ 4 h 49"/>
                <a:gd name="T4" fmla="*/ 37 w 44"/>
                <a:gd name="T5" fmla="*/ 45 h 49"/>
                <a:gd name="T6" fmla="*/ 1 w 44"/>
                <a:gd name="T7" fmla="*/ 41 h 49"/>
                <a:gd name="T8" fmla="*/ 3 w 44"/>
                <a:gd name="T9" fmla="*/ 3 h 49"/>
              </a:gdLst>
              <a:ahLst/>
              <a:cxnLst>
                <a:cxn ang="0">
                  <a:pos x="T0" y="T1"/>
                </a:cxn>
                <a:cxn ang="0">
                  <a:pos x="T2" y="T3"/>
                </a:cxn>
                <a:cxn ang="0">
                  <a:pos x="T4" y="T5"/>
                </a:cxn>
                <a:cxn ang="0">
                  <a:pos x="T6" y="T7"/>
                </a:cxn>
                <a:cxn ang="0">
                  <a:pos x="T8" y="T9"/>
                </a:cxn>
              </a:cxnLst>
              <a:rect l="0" t="0" r="r" b="b"/>
              <a:pathLst>
                <a:path w="44" h="49">
                  <a:moveTo>
                    <a:pt x="3" y="3"/>
                  </a:moveTo>
                  <a:cubicBezTo>
                    <a:pt x="3" y="3"/>
                    <a:pt x="37" y="0"/>
                    <a:pt x="38" y="4"/>
                  </a:cubicBezTo>
                  <a:cubicBezTo>
                    <a:pt x="39" y="6"/>
                    <a:pt x="44" y="43"/>
                    <a:pt x="37" y="45"/>
                  </a:cubicBezTo>
                  <a:cubicBezTo>
                    <a:pt x="30" y="49"/>
                    <a:pt x="1" y="49"/>
                    <a:pt x="1" y="41"/>
                  </a:cubicBezTo>
                  <a:cubicBezTo>
                    <a:pt x="1" y="32"/>
                    <a:pt x="0" y="6"/>
                    <a:pt x="3" y="3"/>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5" name="Freeform 75"/>
            <p:cNvSpPr>
              <a:spLocks/>
            </p:cNvSpPr>
            <p:nvPr/>
          </p:nvSpPr>
          <p:spPr bwMode="auto">
            <a:xfrm>
              <a:off x="3768" y="1754"/>
              <a:ext cx="163" cy="88"/>
            </a:xfrm>
            <a:custGeom>
              <a:avLst/>
              <a:gdLst>
                <a:gd name="T0" fmla="*/ 66 w 69"/>
                <a:gd name="T1" fmla="*/ 31 h 37"/>
                <a:gd name="T2" fmla="*/ 2 w 69"/>
                <a:gd name="T3" fmla="*/ 31 h 37"/>
                <a:gd name="T4" fmla="*/ 4 w 69"/>
                <a:gd name="T5" fmla="*/ 5 h 37"/>
                <a:gd name="T6" fmla="*/ 61 w 69"/>
                <a:gd name="T7" fmla="*/ 3 h 37"/>
                <a:gd name="T8" fmla="*/ 66 w 69"/>
                <a:gd name="T9" fmla="*/ 31 h 37"/>
              </a:gdLst>
              <a:ahLst/>
              <a:cxnLst>
                <a:cxn ang="0">
                  <a:pos x="T0" y="T1"/>
                </a:cxn>
                <a:cxn ang="0">
                  <a:pos x="T2" y="T3"/>
                </a:cxn>
                <a:cxn ang="0">
                  <a:pos x="T4" y="T5"/>
                </a:cxn>
                <a:cxn ang="0">
                  <a:pos x="T6" y="T7"/>
                </a:cxn>
                <a:cxn ang="0">
                  <a:pos x="T8" y="T9"/>
                </a:cxn>
              </a:cxnLst>
              <a:rect l="0" t="0" r="r" b="b"/>
              <a:pathLst>
                <a:path w="69" h="37">
                  <a:moveTo>
                    <a:pt x="66" y="31"/>
                  </a:moveTo>
                  <a:cubicBezTo>
                    <a:pt x="66" y="31"/>
                    <a:pt x="18" y="37"/>
                    <a:pt x="2" y="31"/>
                  </a:cubicBezTo>
                  <a:cubicBezTo>
                    <a:pt x="0" y="27"/>
                    <a:pt x="2" y="8"/>
                    <a:pt x="4" y="5"/>
                  </a:cubicBezTo>
                  <a:cubicBezTo>
                    <a:pt x="14" y="6"/>
                    <a:pt x="53" y="0"/>
                    <a:pt x="61" y="3"/>
                  </a:cubicBezTo>
                  <a:cubicBezTo>
                    <a:pt x="64" y="4"/>
                    <a:pt x="69" y="29"/>
                    <a:pt x="66" y="31"/>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6" name="Freeform 76"/>
            <p:cNvSpPr>
              <a:spLocks/>
            </p:cNvSpPr>
            <p:nvPr/>
          </p:nvSpPr>
          <p:spPr bwMode="auto">
            <a:xfrm>
              <a:off x="3719" y="2407"/>
              <a:ext cx="243" cy="35"/>
            </a:xfrm>
            <a:custGeom>
              <a:avLst/>
              <a:gdLst>
                <a:gd name="T0" fmla="*/ 103 w 103"/>
                <a:gd name="T1" fmla="*/ 0 h 15"/>
                <a:gd name="T2" fmla="*/ 0 w 103"/>
                <a:gd name="T3" fmla="*/ 3 h 15"/>
                <a:gd name="T4" fmla="*/ 103 w 103"/>
                <a:gd name="T5" fmla="*/ 0 h 15"/>
              </a:gdLst>
              <a:ahLst/>
              <a:cxnLst>
                <a:cxn ang="0">
                  <a:pos x="T0" y="T1"/>
                </a:cxn>
                <a:cxn ang="0">
                  <a:pos x="T2" y="T3"/>
                </a:cxn>
                <a:cxn ang="0">
                  <a:pos x="T4" y="T5"/>
                </a:cxn>
              </a:cxnLst>
              <a:rect l="0" t="0" r="r" b="b"/>
              <a:pathLst>
                <a:path w="103" h="15">
                  <a:moveTo>
                    <a:pt x="103" y="0"/>
                  </a:moveTo>
                  <a:cubicBezTo>
                    <a:pt x="87" y="2"/>
                    <a:pt x="36" y="10"/>
                    <a:pt x="0" y="3"/>
                  </a:cubicBezTo>
                  <a:cubicBezTo>
                    <a:pt x="19" y="15"/>
                    <a:pt x="100" y="7"/>
                    <a:pt x="103"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7" name="Freeform 77"/>
            <p:cNvSpPr>
              <a:spLocks/>
            </p:cNvSpPr>
            <p:nvPr/>
          </p:nvSpPr>
          <p:spPr bwMode="auto">
            <a:xfrm>
              <a:off x="3835" y="2116"/>
              <a:ext cx="14" cy="284"/>
            </a:xfrm>
            <a:custGeom>
              <a:avLst/>
              <a:gdLst>
                <a:gd name="T0" fmla="*/ 1 w 6"/>
                <a:gd name="T1" fmla="*/ 0 h 120"/>
                <a:gd name="T2" fmla="*/ 1 w 6"/>
                <a:gd name="T3" fmla="*/ 15 h 120"/>
                <a:gd name="T4" fmla="*/ 2 w 6"/>
                <a:gd name="T5" fmla="*/ 33 h 120"/>
                <a:gd name="T6" fmla="*/ 2 w 6"/>
                <a:gd name="T7" fmla="*/ 60 h 120"/>
                <a:gd name="T8" fmla="*/ 2 w 6"/>
                <a:gd name="T9" fmla="*/ 88 h 120"/>
                <a:gd name="T10" fmla="*/ 0 w 6"/>
                <a:gd name="T11" fmla="*/ 120 h 120"/>
                <a:gd name="T12" fmla="*/ 6 w 6"/>
                <a:gd name="T13" fmla="*/ 90 h 120"/>
                <a:gd name="T14" fmla="*/ 6 w 6"/>
                <a:gd name="T15" fmla="*/ 36 h 120"/>
                <a:gd name="T16" fmla="*/ 1 w 6"/>
                <a:gd name="T17"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20">
                  <a:moveTo>
                    <a:pt x="1" y="0"/>
                  </a:moveTo>
                  <a:cubicBezTo>
                    <a:pt x="1" y="0"/>
                    <a:pt x="1" y="6"/>
                    <a:pt x="1" y="15"/>
                  </a:cubicBezTo>
                  <a:cubicBezTo>
                    <a:pt x="3" y="22"/>
                    <a:pt x="2" y="22"/>
                    <a:pt x="2" y="33"/>
                  </a:cubicBezTo>
                  <a:cubicBezTo>
                    <a:pt x="2" y="45"/>
                    <a:pt x="2" y="51"/>
                    <a:pt x="2" y="60"/>
                  </a:cubicBezTo>
                  <a:cubicBezTo>
                    <a:pt x="2" y="69"/>
                    <a:pt x="2" y="78"/>
                    <a:pt x="2" y="88"/>
                  </a:cubicBezTo>
                  <a:cubicBezTo>
                    <a:pt x="2" y="101"/>
                    <a:pt x="0" y="120"/>
                    <a:pt x="0" y="120"/>
                  </a:cubicBezTo>
                  <a:cubicBezTo>
                    <a:pt x="0" y="120"/>
                    <a:pt x="6" y="112"/>
                    <a:pt x="6" y="90"/>
                  </a:cubicBezTo>
                  <a:cubicBezTo>
                    <a:pt x="6" y="66"/>
                    <a:pt x="6" y="43"/>
                    <a:pt x="6" y="36"/>
                  </a:cubicBezTo>
                  <a:cubicBezTo>
                    <a:pt x="6" y="28"/>
                    <a:pt x="5" y="6"/>
                    <a:pt x="1"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8" name="Freeform 78"/>
            <p:cNvSpPr>
              <a:spLocks/>
            </p:cNvSpPr>
            <p:nvPr/>
          </p:nvSpPr>
          <p:spPr bwMode="auto">
            <a:xfrm>
              <a:off x="4170" y="1941"/>
              <a:ext cx="19" cy="17"/>
            </a:xfrm>
            <a:custGeom>
              <a:avLst/>
              <a:gdLst>
                <a:gd name="T0" fmla="*/ 8 w 8"/>
                <a:gd name="T1" fmla="*/ 3 h 7"/>
                <a:gd name="T2" fmla="*/ 4 w 8"/>
                <a:gd name="T3" fmla="*/ 7 h 7"/>
                <a:gd name="T4" fmla="*/ 0 w 8"/>
                <a:gd name="T5" fmla="*/ 3 h 7"/>
                <a:gd name="T6" fmla="*/ 3 w 8"/>
                <a:gd name="T7" fmla="*/ 0 h 7"/>
                <a:gd name="T8" fmla="*/ 8 w 8"/>
                <a:gd name="T9" fmla="*/ 3 h 7"/>
              </a:gdLst>
              <a:ahLst/>
              <a:cxnLst>
                <a:cxn ang="0">
                  <a:pos x="T0" y="T1"/>
                </a:cxn>
                <a:cxn ang="0">
                  <a:pos x="T2" y="T3"/>
                </a:cxn>
                <a:cxn ang="0">
                  <a:pos x="T4" y="T5"/>
                </a:cxn>
                <a:cxn ang="0">
                  <a:pos x="T6" y="T7"/>
                </a:cxn>
                <a:cxn ang="0">
                  <a:pos x="T8" y="T9"/>
                </a:cxn>
              </a:cxnLst>
              <a:rect l="0" t="0" r="r" b="b"/>
              <a:pathLst>
                <a:path w="8" h="7">
                  <a:moveTo>
                    <a:pt x="8" y="3"/>
                  </a:moveTo>
                  <a:cubicBezTo>
                    <a:pt x="8" y="5"/>
                    <a:pt x="6" y="7"/>
                    <a:pt x="4" y="7"/>
                  </a:cubicBezTo>
                  <a:cubicBezTo>
                    <a:pt x="2" y="7"/>
                    <a:pt x="0" y="6"/>
                    <a:pt x="0" y="3"/>
                  </a:cubicBezTo>
                  <a:cubicBezTo>
                    <a:pt x="0" y="2"/>
                    <a:pt x="2" y="0"/>
                    <a:pt x="3" y="0"/>
                  </a:cubicBezTo>
                  <a:cubicBezTo>
                    <a:pt x="5" y="0"/>
                    <a:pt x="7" y="1"/>
                    <a:pt x="8"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89" name="Group 5"/>
          <p:cNvGrpSpPr>
            <a:grpSpLocks noChangeAspect="1"/>
          </p:cNvGrpSpPr>
          <p:nvPr/>
        </p:nvGrpSpPr>
        <p:grpSpPr bwMode="auto">
          <a:xfrm>
            <a:off x="7988059" y="2988645"/>
            <a:ext cx="2439575" cy="3074765"/>
            <a:chOff x="2968" y="1107"/>
            <a:chExt cx="1736" cy="2188"/>
          </a:xfrm>
        </p:grpSpPr>
        <p:sp>
          <p:nvSpPr>
            <p:cNvPr id="290" name="Freeform 6"/>
            <p:cNvSpPr>
              <a:spLocks/>
            </p:cNvSpPr>
            <p:nvPr/>
          </p:nvSpPr>
          <p:spPr bwMode="auto">
            <a:xfrm>
              <a:off x="3043" y="1455"/>
              <a:ext cx="518" cy="649"/>
            </a:xfrm>
            <a:custGeom>
              <a:avLst/>
              <a:gdLst>
                <a:gd name="T0" fmla="*/ 124 w 219"/>
                <a:gd name="T1" fmla="*/ 41 h 275"/>
                <a:gd name="T2" fmla="*/ 119 w 219"/>
                <a:gd name="T3" fmla="*/ 39 h 275"/>
                <a:gd name="T4" fmla="*/ 137 w 219"/>
                <a:gd name="T5" fmla="*/ 2 h 275"/>
                <a:gd name="T6" fmla="*/ 117 w 219"/>
                <a:gd name="T7" fmla="*/ 36 h 275"/>
                <a:gd name="T8" fmla="*/ 101 w 219"/>
                <a:gd name="T9" fmla="*/ 0 h 275"/>
                <a:gd name="T10" fmla="*/ 112 w 219"/>
                <a:gd name="T11" fmla="*/ 37 h 275"/>
                <a:gd name="T12" fmla="*/ 0 w 219"/>
                <a:gd name="T13" fmla="*/ 73 h 275"/>
                <a:gd name="T14" fmla="*/ 59 w 219"/>
                <a:gd name="T15" fmla="*/ 70 h 275"/>
                <a:gd name="T16" fmla="*/ 140 w 219"/>
                <a:gd name="T17" fmla="*/ 235 h 275"/>
                <a:gd name="T18" fmla="*/ 219 w 219"/>
                <a:gd name="T19" fmla="*/ 230 h 275"/>
                <a:gd name="T20" fmla="*/ 124 w 219"/>
                <a:gd name="T21" fmla="*/ 41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275">
                  <a:moveTo>
                    <a:pt x="124" y="41"/>
                  </a:moveTo>
                  <a:cubicBezTo>
                    <a:pt x="122" y="40"/>
                    <a:pt x="121" y="40"/>
                    <a:pt x="119" y="39"/>
                  </a:cubicBezTo>
                  <a:cubicBezTo>
                    <a:pt x="143" y="37"/>
                    <a:pt x="146" y="16"/>
                    <a:pt x="137" y="2"/>
                  </a:cubicBezTo>
                  <a:cubicBezTo>
                    <a:pt x="137" y="12"/>
                    <a:pt x="123" y="29"/>
                    <a:pt x="117" y="36"/>
                  </a:cubicBezTo>
                  <a:cubicBezTo>
                    <a:pt x="129" y="18"/>
                    <a:pt x="116" y="3"/>
                    <a:pt x="101" y="0"/>
                  </a:cubicBezTo>
                  <a:cubicBezTo>
                    <a:pt x="108" y="7"/>
                    <a:pt x="111" y="27"/>
                    <a:pt x="112" y="37"/>
                  </a:cubicBezTo>
                  <a:cubicBezTo>
                    <a:pt x="70" y="26"/>
                    <a:pt x="1" y="57"/>
                    <a:pt x="0" y="73"/>
                  </a:cubicBezTo>
                  <a:cubicBezTo>
                    <a:pt x="23" y="76"/>
                    <a:pt x="59" y="70"/>
                    <a:pt x="59" y="70"/>
                  </a:cubicBezTo>
                  <a:cubicBezTo>
                    <a:pt x="59" y="70"/>
                    <a:pt x="67" y="180"/>
                    <a:pt x="140" y="235"/>
                  </a:cubicBezTo>
                  <a:cubicBezTo>
                    <a:pt x="195" y="275"/>
                    <a:pt x="219" y="230"/>
                    <a:pt x="219" y="230"/>
                  </a:cubicBezTo>
                  <a:cubicBezTo>
                    <a:pt x="219" y="230"/>
                    <a:pt x="206" y="84"/>
                    <a:pt x="124" y="41"/>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1" name="Oval 7"/>
            <p:cNvSpPr>
              <a:spLocks noChangeArrowheads="1"/>
            </p:cNvSpPr>
            <p:nvPr/>
          </p:nvSpPr>
          <p:spPr bwMode="auto">
            <a:xfrm>
              <a:off x="3225" y="1551"/>
              <a:ext cx="47" cy="45"/>
            </a:xfrm>
            <a:prstGeom prst="ellipse">
              <a:avLst/>
            </a:pr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2" name="Freeform 8"/>
            <p:cNvSpPr>
              <a:spLocks/>
            </p:cNvSpPr>
            <p:nvPr/>
          </p:nvSpPr>
          <p:spPr bwMode="auto">
            <a:xfrm>
              <a:off x="3801" y="2488"/>
              <a:ext cx="86" cy="807"/>
            </a:xfrm>
            <a:custGeom>
              <a:avLst/>
              <a:gdLst>
                <a:gd name="T0" fmla="*/ 0 w 97"/>
                <a:gd name="T1" fmla="*/ 0 h 673"/>
                <a:gd name="T2" fmla="*/ 19 w 97"/>
                <a:gd name="T3" fmla="*/ 673 h 673"/>
                <a:gd name="T4" fmla="*/ 97 w 97"/>
                <a:gd name="T5" fmla="*/ 673 h 673"/>
                <a:gd name="T6" fmla="*/ 85 w 97"/>
                <a:gd name="T7" fmla="*/ 47 h 673"/>
                <a:gd name="T8" fmla="*/ 0 w 97"/>
                <a:gd name="T9" fmla="*/ 0 h 673"/>
                <a:gd name="T10" fmla="*/ 0 w 97"/>
                <a:gd name="T11" fmla="*/ 0 h 673"/>
                <a:gd name="T12" fmla="*/ 0 w 97"/>
                <a:gd name="T13" fmla="*/ 0 h 673"/>
              </a:gdLst>
              <a:ahLst/>
              <a:cxnLst>
                <a:cxn ang="0">
                  <a:pos x="T0" y="T1"/>
                </a:cxn>
                <a:cxn ang="0">
                  <a:pos x="T2" y="T3"/>
                </a:cxn>
                <a:cxn ang="0">
                  <a:pos x="T4" y="T5"/>
                </a:cxn>
                <a:cxn ang="0">
                  <a:pos x="T6" y="T7"/>
                </a:cxn>
                <a:cxn ang="0">
                  <a:pos x="T8" y="T9"/>
                </a:cxn>
                <a:cxn ang="0">
                  <a:pos x="T10" y="T11"/>
                </a:cxn>
                <a:cxn ang="0">
                  <a:pos x="T12" y="T13"/>
                </a:cxn>
              </a:cxnLst>
              <a:rect l="0" t="0" r="r" b="b"/>
              <a:pathLst>
                <a:path w="97" h="673">
                  <a:moveTo>
                    <a:pt x="0" y="0"/>
                  </a:moveTo>
                  <a:lnTo>
                    <a:pt x="19" y="673"/>
                  </a:lnTo>
                  <a:lnTo>
                    <a:pt x="97" y="673"/>
                  </a:lnTo>
                  <a:lnTo>
                    <a:pt x="85" y="47"/>
                  </a:lnTo>
                  <a:lnTo>
                    <a:pt x="0" y="0"/>
                  </a:lnTo>
                  <a:lnTo>
                    <a:pt x="0" y="0"/>
                  </a:lnTo>
                  <a:lnTo>
                    <a:pt x="0"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3" name="Freeform 9"/>
            <p:cNvSpPr>
              <a:spLocks/>
            </p:cNvSpPr>
            <p:nvPr/>
          </p:nvSpPr>
          <p:spPr bwMode="auto">
            <a:xfrm>
              <a:off x="3586" y="2513"/>
              <a:ext cx="553" cy="286"/>
            </a:xfrm>
            <a:custGeom>
              <a:avLst/>
              <a:gdLst>
                <a:gd name="T0" fmla="*/ 35 w 234"/>
                <a:gd name="T1" fmla="*/ 17 h 121"/>
                <a:gd name="T2" fmla="*/ 2 w 234"/>
                <a:gd name="T3" fmla="*/ 78 h 121"/>
                <a:gd name="T4" fmla="*/ 26 w 234"/>
                <a:gd name="T5" fmla="*/ 60 h 121"/>
                <a:gd name="T6" fmla="*/ 28 w 234"/>
                <a:gd name="T7" fmla="*/ 107 h 121"/>
                <a:gd name="T8" fmla="*/ 53 w 234"/>
                <a:gd name="T9" fmla="*/ 81 h 121"/>
                <a:gd name="T10" fmla="*/ 61 w 234"/>
                <a:gd name="T11" fmla="*/ 115 h 121"/>
                <a:gd name="T12" fmla="*/ 72 w 234"/>
                <a:gd name="T13" fmla="*/ 67 h 121"/>
                <a:gd name="T14" fmla="*/ 94 w 234"/>
                <a:gd name="T15" fmla="*/ 117 h 121"/>
                <a:gd name="T16" fmla="*/ 101 w 234"/>
                <a:gd name="T17" fmla="*/ 76 h 121"/>
                <a:gd name="T18" fmla="*/ 134 w 234"/>
                <a:gd name="T19" fmla="*/ 121 h 121"/>
                <a:gd name="T20" fmla="*/ 134 w 234"/>
                <a:gd name="T21" fmla="*/ 72 h 121"/>
                <a:gd name="T22" fmla="*/ 158 w 234"/>
                <a:gd name="T23" fmla="*/ 98 h 121"/>
                <a:gd name="T24" fmla="*/ 169 w 234"/>
                <a:gd name="T25" fmla="*/ 62 h 121"/>
                <a:gd name="T26" fmla="*/ 205 w 234"/>
                <a:gd name="T27" fmla="*/ 105 h 121"/>
                <a:gd name="T28" fmla="*/ 202 w 234"/>
                <a:gd name="T29" fmla="*/ 52 h 121"/>
                <a:gd name="T30" fmla="*/ 233 w 234"/>
                <a:gd name="T31" fmla="*/ 79 h 121"/>
                <a:gd name="T32" fmla="*/ 205 w 234"/>
                <a:gd name="T33" fmla="*/ 38 h 121"/>
                <a:gd name="T34" fmla="*/ 107 w 234"/>
                <a:gd name="T35" fmla="*/ 0 h 121"/>
                <a:gd name="T36" fmla="*/ 35 w 234"/>
                <a:gd name="T37" fmla="*/ 17 h 121"/>
                <a:gd name="T38" fmla="*/ 35 w 234"/>
                <a:gd name="T39" fmla="*/ 17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121">
                  <a:moveTo>
                    <a:pt x="35" y="17"/>
                  </a:moveTo>
                  <a:cubicBezTo>
                    <a:pt x="30" y="22"/>
                    <a:pt x="0" y="52"/>
                    <a:pt x="2" y="78"/>
                  </a:cubicBezTo>
                  <a:cubicBezTo>
                    <a:pt x="12" y="65"/>
                    <a:pt x="26" y="60"/>
                    <a:pt x="26" y="60"/>
                  </a:cubicBezTo>
                  <a:cubicBezTo>
                    <a:pt x="26" y="60"/>
                    <a:pt x="19" y="79"/>
                    <a:pt x="28" y="107"/>
                  </a:cubicBezTo>
                  <a:cubicBezTo>
                    <a:pt x="35" y="89"/>
                    <a:pt x="53" y="81"/>
                    <a:pt x="53" y="81"/>
                  </a:cubicBezTo>
                  <a:cubicBezTo>
                    <a:pt x="53" y="81"/>
                    <a:pt x="61" y="107"/>
                    <a:pt x="61" y="115"/>
                  </a:cubicBezTo>
                  <a:cubicBezTo>
                    <a:pt x="79" y="94"/>
                    <a:pt x="72" y="67"/>
                    <a:pt x="72" y="67"/>
                  </a:cubicBezTo>
                  <a:cubicBezTo>
                    <a:pt x="72" y="67"/>
                    <a:pt x="94" y="107"/>
                    <a:pt x="94" y="117"/>
                  </a:cubicBezTo>
                  <a:cubicBezTo>
                    <a:pt x="111" y="103"/>
                    <a:pt x="101" y="76"/>
                    <a:pt x="101" y="76"/>
                  </a:cubicBezTo>
                  <a:cubicBezTo>
                    <a:pt x="101" y="76"/>
                    <a:pt x="134" y="112"/>
                    <a:pt x="134" y="121"/>
                  </a:cubicBezTo>
                  <a:cubicBezTo>
                    <a:pt x="151" y="105"/>
                    <a:pt x="137" y="79"/>
                    <a:pt x="134" y="72"/>
                  </a:cubicBezTo>
                  <a:cubicBezTo>
                    <a:pt x="130" y="65"/>
                    <a:pt x="157" y="79"/>
                    <a:pt x="158" y="98"/>
                  </a:cubicBezTo>
                  <a:cubicBezTo>
                    <a:pt x="179" y="94"/>
                    <a:pt x="169" y="62"/>
                    <a:pt x="169" y="62"/>
                  </a:cubicBezTo>
                  <a:cubicBezTo>
                    <a:pt x="169" y="62"/>
                    <a:pt x="202" y="79"/>
                    <a:pt x="205" y="105"/>
                  </a:cubicBezTo>
                  <a:cubicBezTo>
                    <a:pt x="226" y="94"/>
                    <a:pt x="202" y="52"/>
                    <a:pt x="202" y="52"/>
                  </a:cubicBezTo>
                  <a:cubicBezTo>
                    <a:pt x="202" y="52"/>
                    <a:pt x="231" y="72"/>
                    <a:pt x="233" y="79"/>
                  </a:cubicBezTo>
                  <a:cubicBezTo>
                    <a:pt x="234" y="52"/>
                    <a:pt x="219" y="48"/>
                    <a:pt x="205" y="38"/>
                  </a:cubicBezTo>
                  <a:cubicBezTo>
                    <a:pt x="191" y="27"/>
                    <a:pt x="107" y="0"/>
                    <a:pt x="107" y="0"/>
                  </a:cubicBezTo>
                  <a:cubicBezTo>
                    <a:pt x="35" y="17"/>
                    <a:pt x="35" y="17"/>
                    <a:pt x="35" y="17"/>
                  </a:cubicBezTo>
                  <a:cubicBezTo>
                    <a:pt x="35" y="17"/>
                    <a:pt x="35" y="17"/>
                    <a:pt x="35" y="17"/>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4" name="Freeform 10"/>
            <p:cNvSpPr>
              <a:spLocks/>
            </p:cNvSpPr>
            <p:nvPr/>
          </p:nvSpPr>
          <p:spPr bwMode="auto">
            <a:xfrm>
              <a:off x="3124" y="1939"/>
              <a:ext cx="1417" cy="763"/>
            </a:xfrm>
            <a:custGeom>
              <a:avLst/>
              <a:gdLst>
                <a:gd name="T0" fmla="*/ 576 w 600"/>
                <a:gd name="T1" fmla="*/ 6 h 323"/>
                <a:gd name="T2" fmla="*/ 351 w 600"/>
                <a:gd name="T3" fmla="*/ 2 h 323"/>
                <a:gd name="T4" fmla="*/ 249 w 600"/>
                <a:gd name="T5" fmla="*/ 0 h 323"/>
                <a:gd name="T6" fmla="*/ 128 w 600"/>
                <a:gd name="T7" fmla="*/ 8 h 323"/>
                <a:gd name="T8" fmla="*/ 19 w 600"/>
                <a:gd name="T9" fmla="*/ 13 h 323"/>
                <a:gd name="T10" fmla="*/ 15 w 600"/>
                <a:gd name="T11" fmla="*/ 79 h 323"/>
                <a:gd name="T12" fmla="*/ 204 w 600"/>
                <a:gd name="T13" fmla="*/ 76 h 323"/>
                <a:gd name="T14" fmla="*/ 194 w 600"/>
                <a:gd name="T15" fmla="*/ 251 h 323"/>
                <a:gd name="T16" fmla="*/ 210 w 600"/>
                <a:gd name="T17" fmla="*/ 258 h 323"/>
                <a:gd name="T18" fmla="*/ 198 w 600"/>
                <a:gd name="T19" fmla="*/ 279 h 323"/>
                <a:gd name="T20" fmla="*/ 235 w 600"/>
                <a:gd name="T21" fmla="*/ 275 h 323"/>
                <a:gd name="T22" fmla="*/ 238 w 600"/>
                <a:gd name="T23" fmla="*/ 323 h 323"/>
                <a:gd name="T24" fmla="*/ 305 w 600"/>
                <a:gd name="T25" fmla="*/ 292 h 323"/>
                <a:gd name="T26" fmla="*/ 321 w 600"/>
                <a:gd name="T27" fmla="*/ 318 h 323"/>
                <a:gd name="T28" fmla="*/ 361 w 600"/>
                <a:gd name="T29" fmla="*/ 290 h 323"/>
                <a:gd name="T30" fmla="*/ 398 w 600"/>
                <a:gd name="T31" fmla="*/ 316 h 323"/>
                <a:gd name="T32" fmla="*/ 405 w 600"/>
                <a:gd name="T33" fmla="*/ 285 h 323"/>
                <a:gd name="T34" fmla="*/ 435 w 600"/>
                <a:gd name="T35" fmla="*/ 292 h 323"/>
                <a:gd name="T36" fmla="*/ 412 w 600"/>
                <a:gd name="T37" fmla="*/ 264 h 323"/>
                <a:gd name="T38" fmla="*/ 417 w 600"/>
                <a:gd name="T39" fmla="*/ 261 h 323"/>
                <a:gd name="T40" fmla="*/ 417 w 600"/>
                <a:gd name="T41" fmla="*/ 74 h 323"/>
                <a:gd name="T42" fmla="*/ 584 w 600"/>
                <a:gd name="T43" fmla="*/ 65 h 323"/>
                <a:gd name="T44" fmla="*/ 576 w 600"/>
                <a:gd name="T45" fmla="*/ 6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00" h="323">
                  <a:moveTo>
                    <a:pt x="576" y="6"/>
                  </a:moveTo>
                  <a:cubicBezTo>
                    <a:pt x="553" y="3"/>
                    <a:pt x="351" y="2"/>
                    <a:pt x="351" y="2"/>
                  </a:cubicBezTo>
                  <a:cubicBezTo>
                    <a:pt x="249" y="0"/>
                    <a:pt x="249" y="0"/>
                    <a:pt x="249" y="0"/>
                  </a:cubicBezTo>
                  <a:cubicBezTo>
                    <a:pt x="128" y="8"/>
                    <a:pt x="128" y="8"/>
                    <a:pt x="128" y="8"/>
                  </a:cubicBezTo>
                  <a:cubicBezTo>
                    <a:pt x="128" y="8"/>
                    <a:pt x="40" y="2"/>
                    <a:pt x="19" y="13"/>
                  </a:cubicBezTo>
                  <a:cubicBezTo>
                    <a:pt x="3" y="21"/>
                    <a:pt x="0" y="54"/>
                    <a:pt x="15" y="79"/>
                  </a:cubicBezTo>
                  <a:cubicBezTo>
                    <a:pt x="33" y="108"/>
                    <a:pt x="196" y="62"/>
                    <a:pt x="204" y="76"/>
                  </a:cubicBezTo>
                  <a:cubicBezTo>
                    <a:pt x="216" y="97"/>
                    <a:pt x="166" y="229"/>
                    <a:pt x="194" y="251"/>
                  </a:cubicBezTo>
                  <a:cubicBezTo>
                    <a:pt x="197" y="254"/>
                    <a:pt x="203" y="256"/>
                    <a:pt x="210" y="258"/>
                  </a:cubicBezTo>
                  <a:cubicBezTo>
                    <a:pt x="201" y="266"/>
                    <a:pt x="195" y="274"/>
                    <a:pt x="198" y="279"/>
                  </a:cubicBezTo>
                  <a:cubicBezTo>
                    <a:pt x="213" y="271"/>
                    <a:pt x="228" y="269"/>
                    <a:pt x="235" y="275"/>
                  </a:cubicBezTo>
                  <a:cubicBezTo>
                    <a:pt x="233" y="287"/>
                    <a:pt x="228" y="318"/>
                    <a:pt x="238" y="323"/>
                  </a:cubicBezTo>
                  <a:cubicBezTo>
                    <a:pt x="252" y="311"/>
                    <a:pt x="288" y="287"/>
                    <a:pt x="305" y="292"/>
                  </a:cubicBezTo>
                  <a:cubicBezTo>
                    <a:pt x="313" y="294"/>
                    <a:pt x="318" y="306"/>
                    <a:pt x="321" y="318"/>
                  </a:cubicBezTo>
                  <a:cubicBezTo>
                    <a:pt x="333" y="321"/>
                    <a:pt x="349" y="290"/>
                    <a:pt x="361" y="290"/>
                  </a:cubicBezTo>
                  <a:cubicBezTo>
                    <a:pt x="373" y="290"/>
                    <a:pt x="388" y="299"/>
                    <a:pt x="398" y="316"/>
                  </a:cubicBezTo>
                  <a:cubicBezTo>
                    <a:pt x="405" y="314"/>
                    <a:pt x="411" y="300"/>
                    <a:pt x="405" y="285"/>
                  </a:cubicBezTo>
                  <a:cubicBezTo>
                    <a:pt x="411" y="280"/>
                    <a:pt x="422" y="286"/>
                    <a:pt x="435" y="292"/>
                  </a:cubicBezTo>
                  <a:cubicBezTo>
                    <a:pt x="439" y="284"/>
                    <a:pt x="424" y="272"/>
                    <a:pt x="412" y="264"/>
                  </a:cubicBezTo>
                  <a:cubicBezTo>
                    <a:pt x="414" y="263"/>
                    <a:pt x="416" y="262"/>
                    <a:pt x="417" y="261"/>
                  </a:cubicBezTo>
                  <a:cubicBezTo>
                    <a:pt x="445" y="234"/>
                    <a:pt x="405" y="112"/>
                    <a:pt x="417" y="74"/>
                  </a:cubicBezTo>
                  <a:cubicBezTo>
                    <a:pt x="425" y="50"/>
                    <a:pt x="570" y="132"/>
                    <a:pt x="584" y="65"/>
                  </a:cubicBezTo>
                  <a:cubicBezTo>
                    <a:pt x="587" y="51"/>
                    <a:pt x="600" y="8"/>
                    <a:pt x="576" y="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5" name="Freeform 11"/>
            <p:cNvSpPr>
              <a:spLocks/>
            </p:cNvSpPr>
            <p:nvPr/>
          </p:nvSpPr>
          <p:spPr bwMode="auto">
            <a:xfrm>
              <a:off x="4453" y="1967"/>
              <a:ext cx="251" cy="175"/>
            </a:xfrm>
            <a:custGeom>
              <a:avLst/>
              <a:gdLst>
                <a:gd name="T0" fmla="*/ 16 w 106"/>
                <a:gd name="T1" fmla="*/ 4 h 74"/>
                <a:gd name="T2" fmla="*/ 95 w 106"/>
                <a:gd name="T3" fmla="*/ 18 h 74"/>
                <a:gd name="T4" fmla="*/ 66 w 106"/>
                <a:gd name="T5" fmla="*/ 21 h 74"/>
                <a:gd name="T6" fmla="*/ 106 w 106"/>
                <a:gd name="T7" fmla="*/ 53 h 74"/>
                <a:gd name="T8" fmla="*/ 53 w 106"/>
                <a:gd name="T9" fmla="*/ 39 h 74"/>
                <a:gd name="T10" fmla="*/ 80 w 106"/>
                <a:gd name="T11" fmla="*/ 74 h 74"/>
                <a:gd name="T12" fmla="*/ 16 w 106"/>
                <a:gd name="T13" fmla="*/ 46 h 74"/>
                <a:gd name="T14" fmla="*/ 18 w 106"/>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 h="74">
                  <a:moveTo>
                    <a:pt x="16" y="4"/>
                  </a:moveTo>
                  <a:cubicBezTo>
                    <a:pt x="16" y="4"/>
                    <a:pt x="69" y="0"/>
                    <a:pt x="95" y="18"/>
                  </a:cubicBezTo>
                  <a:cubicBezTo>
                    <a:pt x="76" y="18"/>
                    <a:pt x="66" y="21"/>
                    <a:pt x="66" y="21"/>
                  </a:cubicBezTo>
                  <a:cubicBezTo>
                    <a:pt x="66" y="21"/>
                    <a:pt x="104" y="34"/>
                    <a:pt x="106" y="53"/>
                  </a:cubicBezTo>
                  <a:cubicBezTo>
                    <a:pt x="83" y="42"/>
                    <a:pt x="53" y="39"/>
                    <a:pt x="53" y="39"/>
                  </a:cubicBezTo>
                  <a:cubicBezTo>
                    <a:pt x="53" y="39"/>
                    <a:pt x="78" y="56"/>
                    <a:pt x="80" y="74"/>
                  </a:cubicBezTo>
                  <a:cubicBezTo>
                    <a:pt x="57" y="63"/>
                    <a:pt x="31" y="48"/>
                    <a:pt x="16" y="46"/>
                  </a:cubicBezTo>
                  <a:cubicBezTo>
                    <a:pt x="0" y="44"/>
                    <a:pt x="18" y="9"/>
                    <a:pt x="18"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6" name="Freeform 12"/>
            <p:cNvSpPr>
              <a:spLocks/>
            </p:cNvSpPr>
            <p:nvPr/>
          </p:nvSpPr>
          <p:spPr bwMode="auto">
            <a:xfrm>
              <a:off x="2968" y="1967"/>
              <a:ext cx="248" cy="175"/>
            </a:xfrm>
            <a:custGeom>
              <a:avLst/>
              <a:gdLst>
                <a:gd name="T0" fmla="*/ 89 w 105"/>
                <a:gd name="T1" fmla="*/ 4 h 74"/>
                <a:gd name="T2" fmla="*/ 10 w 105"/>
                <a:gd name="T3" fmla="*/ 18 h 74"/>
                <a:gd name="T4" fmla="*/ 40 w 105"/>
                <a:gd name="T5" fmla="*/ 21 h 74"/>
                <a:gd name="T6" fmla="*/ 0 w 105"/>
                <a:gd name="T7" fmla="*/ 53 h 74"/>
                <a:gd name="T8" fmla="*/ 52 w 105"/>
                <a:gd name="T9" fmla="*/ 39 h 74"/>
                <a:gd name="T10" fmla="*/ 26 w 105"/>
                <a:gd name="T11" fmla="*/ 74 h 74"/>
                <a:gd name="T12" fmla="*/ 89 w 105"/>
                <a:gd name="T13" fmla="*/ 46 h 74"/>
                <a:gd name="T14" fmla="*/ 87 w 105"/>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74">
                  <a:moveTo>
                    <a:pt x="89" y="4"/>
                  </a:moveTo>
                  <a:cubicBezTo>
                    <a:pt x="89" y="4"/>
                    <a:pt x="37" y="0"/>
                    <a:pt x="10" y="18"/>
                  </a:cubicBezTo>
                  <a:cubicBezTo>
                    <a:pt x="30" y="18"/>
                    <a:pt x="40" y="21"/>
                    <a:pt x="40" y="21"/>
                  </a:cubicBezTo>
                  <a:cubicBezTo>
                    <a:pt x="40" y="21"/>
                    <a:pt x="2" y="34"/>
                    <a:pt x="0" y="53"/>
                  </a:cubicBezTo>
                  <a:cubicBezTo>
                    <a:pt x="23" y="42"/>
                    <a:pt x="52" y="39"/>
                    <a:pt x="52" y="39"/>
                  </a:cubicBezTo>
                  <a:cubicBezTo>
                    <a:pt x="52" y="39"/>
                    <a:pt x="28" y="56"/>
                    <a:pt x="26" y="74"/>
                  </a:cubicBezTo>
                  <a:cubicBezTo>
                    <a:pt x="49" y="63"/>
                    <a:pt x="73" y="48"/>
                    <a:pt x="89" y="46"/>
                  </a:cubicBezTo>
                  <a:cubicBezTo>
                    <a:pt x="105" y="44"/>
                    <a:pt x="87" y="9"/>
                    <a:pt x="87"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7" name="Freeform 13"/>
            <p:cNvSpPr>
              <a:spLocks/>
            </p:cNvSpPr>
            <p:nvPr/>
          </p:nvSpPr>
          <p:spPr bwMode="auto">
            <a:xfrm>
              <a:off x="3549" y="1495"/>
              <a:ext cx="548" cy="557"/>
            </a:xfrm>
            <a:custGeom>
              <a:avLst/>
              <a:gdLst>
                <a:gd name="T0" fmla="*/ 116 w 232"/>
                <a:gd name="T1" fmla="*/ 5 h 236"/>
                <a:gd name="T2" fmla="*/ 13 w 232"/>
                <a:gd name="T3" fmla="*/ 119 h 236"/>
                <a:gd name="T4" fmla="*/ 227 w 232"/>
                <a:gd name="T5" fmla="*/ 111 h 236"/>
                <a:gd name="T6" fmla="*/ 116 w 232"/>
                <a:gd name="T7" fmla="*/ 5 h 236"/>
              </a:gdLst>
              <a:ahLst/>
              <a:cxnLst>
                <a:cxn ang="0">
                  <a:pos x="T0" y="T1"/>
                </a:cxn>
                <a:cxn ang="0">
                  <a:pos x="T2" y="T3"/>
                </a:cxn>
                <a:cxn ang="0">
                  <a:pos x="T4" y="T5"/>
                </a:cxn>
                <a:cxn ang="0">
                  <a:pos x="T6" y="T7"/>
                </a:cxn>
              </a:cxnLst>
              <a:rect l="0" t="0" r="r" b="b"/>
              <a:pathLst>
                <a:path w="232" h="236">
                  <a:moveTo>
                    <a:pt x="116" y="5"/>
                  </a:moveTo>
                  <a:cubicBezTo>
                    <a:pt x="70" y="8"/>
                    <a:pt x="0" y="2"/>
                    <a:pt x="13" y="119"/>
                  </a:cubicBezTo>
                  <a:cubicBezTo>
                    <a:pt x="26" y="236"/>
                    <a:pt x="232" y="199"/>
                    <a:pt x="227" y="111"/>
                  </a:cubicBezTo>
                  <a:cubicBezTo>
                    <a:pt x="221" y="23"/>
                    <a:pt x="198" y="0"/>
                    <a:pt x="116" y="5"/>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8" name="Freeform 14"/>
            <p:cNvSpPr>
              <a:spLocks/>
            </p:cNvSpPr>
            <p:nvPr/>
          </p:nvSpPr>
          <p:spPr bwMode="auto">
            <a:xfrm>
              <a:off x="3572" y="1889"/>
              <a:ext cx="567" cy="208"/>
            </a:xfrm>
            <a:custGeom>
              <a:avLst/>
              <a:gdLst>
                <a:gd name="T0" fmla="*/ 89 w 240"/>
                <a:gd name="T1" fmla="*/ 0 h 88"/>
                <a:gd name="T2" fmla="*/ 9 w 240"/>
                <a:gd name="T3" fmla="*/ 49 h 88"/>
                <a:gd name="T4" fmla="*/ 69 w 240"/>
                <a:gd name="T5" fmla="*/ 33 h 88"/>
                <a:gd name="T6" fmla="*/ 70 w 240"/>
                <a:gd name="T7" fmla="*/ 88 h 88"/>
                <a:gd name="T8" fmla="*/ 116 w 240"/>
                <a:gd name="T9" fmla="*/ 37 h 88"/>
                <a:gd name="T10" fmla="*/ 155 w 240"/>
                <a:gd name="T11" fmla="*/ 84 h 88"/>
                <a:gd name="T12" fmla="*/ 171 w 240"/>
                <a:gd name="T13" fmla="*/ 31 h 88"/>
                <a:gd name="T14" fmla="*/ 240 w 240"/>
                <a:gd name="T15" fmla="*/ 46 h 88"/>
                <a:gd name="T16" fmla="*/ 151 w 240"/>
                <a:gd name="T17" fmla="*/ 0 h 88"/>
                <a:gd name="T18" fmla="*/ 89 w 240"/>
                <a:gd name="T19" fmla="*/ 0 h 88"/>
                <a:gd name="T20" fmla="*/ 89 w 240"/>
                <a:gd name="T21" fmla="*/ 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 h="88">
                  <a:moveTo>
                    <a:pt x="89" y="0"/>
                  </a:moveTo>
                  <a:cubicBezTo>
                    <a:pt x="89" y="0"/>
                    <a:pt x="0" y="22"/>
                    <a:pt x="9" y="49"/>
                  </a:cubicBezTo>
                  <a:cubicBezTo>
                    <a:pt x="31" y="39"/>
                    <a:pt x="41" y="26"/>
                    <a:pt x="69" y="33"/>
                  </a:cubicBezTo>
                  <a:cubicBezTo>
                    <a:pt x="60" y="45"/>
                    <a:pt x="64" y="72"/>
                    <a:pt x="70" y="88"/>
                  </a:cubicBezTo>
                  <a:cubicBezTo>
                    <a:pt x="83" y="64"/>
                    <a:pt x="98" y="46"/>
                    <a:pt x="116" y="37"/>
                  </a:cubicBezTo>
                  <a:cubicBezTo>
                    <a:pt x="130" y="47"/>
                    <a:pt x="146" y="64"/>
                    <a:pt x="155" y="84"/>
                  </a:cubicBezTo>
                  <a:cubicBezTo>
                    <a:pt x="164" y="68"/>
                    <a:pt x="166" y="50"/>
                    <a:pt x="171" y="31"/>
                  </a:cubicBezTo>
                  <a:cubicBezTo>
                    <a:pt x="197" y="34"/>
                    <a:pt x="227" y="41"/>
                    <a:pt x="240" y="46"/>
                  </a:cubicBezTo>
                  <a:cubicBezTo>
                    <a:pt x="201" y="5"/>
                    <a:pt x="151" y="0"/>
                    <a:pt x="151" y="0"/>
                  </a:cubicBezTo>
                  <a:cubicBezTo>
                    <a:pt x="89" y="0"/>
                    <a:pt x="89" y="0"/>
                    <a:pt x="89" y="0"/>
                  </a:cubicBezTo>
                  <a:cubicBezTo>
                    <a:pt x="89" y="0"/>
                    <a:pt x="89" y="0"/>
                    <a:pt x="89"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9" name="Freeform 15"/>
            <p:cNvSpPr>
              <a:spLocks/>
            </p:cNvSpPr>
            <p:nvPr/>
          </p:nvSpPr>
          <p:spPr bwMode="auto">
            <a:xfrm>
              <a:off x="3464" y="1107"/>
              <a:ext cx="756" cy="591"/>
            </a:xfrm>
            <a:custGeom>
              <a:avLst/>
              <a:gdLst>
                <a:gd name="T0" fmla="*/ 0 w 320"/>
                <a:gd name="T1" fmla="*/ 208 h 250"/>
                <a:gd name="T2" fmla="*/ 91 w 320"/>
                <a:gd name="T3" fmla="*/ 215 h 250"/>
                <a:gd name="T4" fmla="*/ 305 w 320"/>
                <a:gd name="T5" fmla="*/ 191 h 250"/>
                <a:gd name="T6" fmla="*/ 211 w 320"/>
                <a:gd name="T7" fmla="*/ 160 h 250"/>
                <a:gd name="T8" fmla="*/ 211 w 320"/>
                <a:gd name="T9" fmla="*/ 107 h 250"/>
                <a:gd name="T10" fmla="*/ 247 w 320"/>
                <a:gd name="T11" fmla="*/ 58 h 250"/>
                <a:gd name="T12" fmla="*/ 320 w 320"/>
                <a:gd name="T13" fmla="*/ 83 h 250"/>
                <a:gd name="T14" fmla="*/ 226 w 320"/>
                <a:gd name="T15" fmla="*/ 17 h 250"/>
                <a:gd name="T16" fmla="*/ 109 w 320"/>
                <a:gd name="T17" fmla="*/ 101 h 250"/>
                <a:gd name="T18" fmla="*/ 97 w 320"/>
                <a:gd name="T19" fmla="*/ 162 h 250"/>
                <a:gd name="T20" fmla="*/ 0 w 320"/>
                <a:gd name="T21" fmla="*/ 208 h 250"/>
                <a:gd name="T22" fmla="*/ 0 w 320"/>
                <a:gd name="T23" fmla="*/ 208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0" h="250">
                  <a:moveTo>
                    <a:pt x="0" y="208"/>
                  </a:moveTo>
                  <a:cubicBezTo>
                    <a:pt x="32" y="230"/>
                    <a:pt x="62" y="219"/>
                    <a:pt x="91" y="215"/>
                  </a:cubicBezTo>
                  <a:cubicBezTo>
                    <a:pt x="165" y="205"/>
                    <a:pt x="267" y="250"/>
                    <a:pt x="305" y="191"/>
                  </a:cubicBezTo>
                  <a:cubicBezTo>
                    <a:pt x="278" y="179"/>
                    <a:pt x="211" y="160"/>
                    <a:pt x="211" y="160"/>
                  </a:cubicBezTo>
                  <a:cubicBezTo>
                    <a:pt x="211" y="160"/>
                    <a:pt x="203" y="123"/>
                    <a:pt x="211" y="107"/>
                  </a:cubicBezTo>
                  <a:cubicBezTo>
                    <a:pt x="217" y="94"/>
                    <a:pt x="210" y="68"/>
                    <a:pt x="247" y="58"/>
                  </a:cubicBezTo>
                  <a:cubicBezTo>
                    <a:pt x="284" y="47"/>
                    <a:pt x="320" y="83"/>
                    <a:pt x="320" y="83"/>
                  </a:cubicBezTo>
                  <a:cubicBezTo>
                    <a:pt x="320" y="83"/>
                    <a:pt x="272" y="26"/>
                    <a:pt x="226" y="17"/>
                  </a:cubicBezTo>
                  <a:cubicBezTo>
                    <a:pt x="136" y="0"/>
                    <a:pt x="119" y="61"/>
                    <a:pt x="109" y="101"/>
                  </a:cubicBezTo>
                  <a:cubicBezTo>
                    <a:pt x="104" y="123"/>
                    <a:pt x="97" y="162"/>
                    <a:pt x="97" y="162"/>
                  </a:cubicBezTo>
                  <a:cubicBezTo>
                    <a:pt x="0" y="208"/>
                    <a:pt x="0" y="208"/>
                    <a:pt x="0" y="208"/>
                  </a:cubicBezTo>
                  <a:cubicBezTo>
                    <a:pt x="0" y="208"/>
                    <a:pt x="0" y="208"/>
                    <a:pt x="0" y="20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0" name="Freeform 16"/>
            <p:cNvSpPr>
              <a:spLocks/>
            </p:cNvSpPr>
            <p:nvPr/>
          </p:nvSpPr>
          <p:spPr bwMode="auto">
            <a:xfrm>
              <a:off x="3686" y="1665"/>
              <a:ext cx="113" cy="64"/>
            </a:xfrm>
            <a:custGeom>
              <a:avLst/>
              <a:gdLst>
                <a:gd name="T0" fmla="*/ 12 w 48"/>
                <a:gd name="T1" fmla="*/ 0 h 27"/>
                <a:gd name="T2" fmla="*/ 26 w 48"/>
                <a:gd name="T3" fmla="*/ 27 h 27"/>
                <a:gd name="T4" fmla="*/ 42 w 48"/>
                <a:gd name="T5" fmla="*/ 0 h 27"/>
                <a:gd name="T6" fmla="*/ 24 w 48"/>
                <a:gd name="T7" fmla="*/ 22 h 27"/>
                <a:gd name="T8" fmla="*/ 12 w 48"/>
                <a:gd name="T9" fmla="*/ 0 h 27"/>
              </a:gdLst>
              <a:ahLst/>
              <a:cxnLst>
                <a:cxn ang="0">
                  <a:pos x="T0" y="T1"/>
                </a:cxn>
                <a:cxn ang="0">
                  <a:pos x="T2" y="T3"/>
                </a:cxn>
                <a:cxn ang="0">
                  <a:pos x="T4" y="T5"/>
                </a:cxn>
                <a:cxn ang="0">
                  <a:pos x="T6" y="T7"/>
                </a:cxn>
                <a:cxn ang="0">
                  <a:pos x="T8" y="T9"/>
                </a:cxn>
              </a:cxnLst>
              <a:rect l="0" t="0" r="r" b="b"/>
              <a:pathLst>
                <a:path w="48" h="27">
                  <a:moveTo>
                    <a:pt x="12" y="0"/>
                  </a:moveTo>
                  <a:cubicBezTo>
                    <a:pt x="12" y="0"/>
                    <a:pt x="0" y="27"/>
                    <a:pt x="26" y="27"/>
                  </a:cubicBezTo>
                  <a:cubicBezTo>
                    <a:pt x="48" y="27"/>
                    <a:pt x="42" y="0"/>
                    <a:pt x="42" y="0"/>
                  </a:cubicBezTo>
                  <a:cubicBezTo>
                    <a:pt x="42" y="0"/>
                    <a:pt x="38" y="23"/>
                    <a:pt x="24"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1" name="Freeform 17"/>
            <p:cNvSpPr>
              <a:spLocks/>
            </p:cNvSpPr>
            <p:nvPr/>
          </p:nvSpPr>
          <p:spPr bwMode="auto">
            <a:xfrm>
              <a:off x="3839" y="1665"/>
              <a:ext cx="118" cy="64"/>
            </a:xfrm>
            <a:custGeom>
              <a:avLst/>
              <a:gdLst>
                <a:gd name="T0" fmla="*/ 12 w 50"/>
                <a:gd name="T1" fmla="*/ 0 h 27"/>
                <a:gd name="T2" fmla="*/ 28 w 50"/>
                <a:gd name="T3" fmla="*/ 27 h 27"/>
                <a:gd name="T4" fmla="*/ 43 w 50"/>
                <a:gd name="T5" fmla="*/ 0 h 27"/>
                <a:gd name="T6" fmla="*/ 25 w 50"/>
                <a:gd name="T7" fmla="*/ 22 h 27"/>
                <a:gd name="T8" fmla="*/ 12 w 50"/>
                <a:gd name="T9" fmla="*/ 0 h 27"/>
              </a:gdLst>
              <a:ahLst/>
              <a:cxnLst>
                <a:cxn ang="0">
                  <a:pos x="T0" y="T1"/>
                </a:cxn>
                <a:cxn ang="0">
                  <a:pos x="T2" y="T3"/>
                </a:cxn>
                <a:cxn ang="0">
                  <a:pos x="T4" y="T5"/>
                </a:cxn>
                <a:cxn ang="0">
                  <a:pos x="T6" y="T7"/>
                </a:cxn>
                <a:cxn ang="0">
                  <a:pos x="T8" y="T9"/>
                </a:cxn>
              </a:cxnLst>
              <a:rect l="0" t="0" r="r" b="b"/>
              <a:pathLst>
                <a:path w="50" h="27">
                  <a:moveTo>
                    <a:pt x="12" y="0"/>
                  </a:moveTo>
                  <a:cubicBezTo>
                    <a:pt x="12" y="0"/>
                    <a:pt x="0" y="27"/>
                    <a:pt x="28" y="27"/>
                  </a:cubicBezTo>
                  <a:cubicBezTo>
                    <a:pt x="50" y="27"/>
                    <a:pt x="43" y="0"/>
                    <a:pt x="43" y="0"/>
                  </a:cubicBezTo>
                  <a:cubicBezTo>
                    <a:pt x="43" y="0"/>
                    <a:pt x="39" y="23"/>
                    <a:pt x="25"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2" name="Freeform 18"/>
            <p:cNvSpPr>
              <a:spLocks/>
            </p:cNvSpPr>
            <p:nvPr/>
          </p:nvSpPr>
          <p:spPr bwMode="auto">
            <a:xfrm>
              <a:off x="3551" y="1717"/>
              <a:ext cx="534" cy="231"/>
            </a:xfrm>
            <a:custGeom>
              <a:avLst/>
              <a:gdLst>
                <a:gd name="T0" fmla="*/ 226 w 226"/>
                <a:gd name="T1" fmla="*/ 30 h 98"/>
                <a:gd name="T2" fmla="*/ 153 w 226"/>
                <a:gd name="T3" fmla="*/ 91 h 98"/>
                <a:gd name="T4" fmla="*/ 23 w 226"/>
                <a:gd name="T5" fmla="*/ 57 h 98"/>
                <a:gd name="T6" fmla="*/ 9 w 226"/>
                <a:gd name="T7" fmla="*/ 0 h 98"/>
                <a:gd name="T8" fmla="*/ 64 w 226"/>
                <a:gd name="T9" fmla="*/ 76 h 98"/>
                <a:gd name="T10" fmla="*/ 176 w 226"/>
                <a:gd name="T11" fmla="*/ 74 h 98"/>
                <a:gd name="T12" fmla="*/ 226 w 226"/>
                <a:gd name="T13" fmla="*/ 30 h 98"/>
              </a:gdLst>
              <a:ahLst/>
              <a:cxnLst>
                <a:cxn ang="0">
                  <a:pos x="T0" y="T1"/>
                </a:cxn>
                <a:cxn ang="0">
                  <a:pos x="T2" y="T3"/>
                </a:cxn>
                <a:cxn ang="0">
                  <a:pos x="T4" y="T5"/>
                </a:cxn>
                <a:cxn ang="0">
                  <a:pos x="T6" y="T7"/>
                </a:cxn>
                <a:cxn ang="0">
                  <a:pos x="T8" y="T9"/>
                </a:cxn>
                <a:cxn ang="0">
                  <a:pos x="T10" y="T11"/>
                </a:cxn>
                <a:cxn ang="0">
                  <a:pos x="T12" y="T13"/>
                </a:cxn>
              </a:cxnLst>
              <a:rect l="0" t="0" r="r" b="b"/>
              <a:pathLst>
                <a:path w="226" h="98">
                  <a:moveTo>
                    <a:pt x="226" y="30"/>
                  </a:moveTo>
                  <a:cubicBezTo>
                    <a:pt x="226" y="30"/>
                    <a:pt x="211" y="89"/>
                    <a:pt x="153" y="91"/>
                  </a:cubicBezTo>
                  <a:cubicBezTo>
                    <a:pt x="104" y="94"/>
                    <a:pt x="51" y="98"/>
                    <a:pt x="23" y="57"/>
                  </a:cubicBezTo>
                  <a:cubicBezTo>
                    <a:pt x="0" y="25"/>
                    <a:pt x="9" y="0"/>
                    <a:pt x="9" y="0"/>
                  </a:cubicBezTo>
                  <a:cubicBezTo>
                    <a:pt x="9" y="0"/>
                    <a:pt x="13" y="63"/>
                    <a:pt x="64" y="76"/>
                  </a:cubicBezTo>
                  <a:cubicBezTo>
                    <a:pt x="104" y="86"/>
                    <a:pt x="149" y="80"/>
                    <a:pt x="176" y="74"/>
                  </a:cubicBezTo>
                  <a:cubicBezTo>
                    <a:pt x="205" y="68"/>
                    <a:pt x="226" y="30"/>
                    <a:pt x="226" y="30"/>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3" name="Freeform 19"/>
            <p:cNvSpPr>
              <a:spLocks/>
            </p:cNvSpPr>
            <p:nvPr/>
          </p:nvSpPr>
          <p:spPr bwMode="auto">
            <a:xfrm>
              <a:off x="3662" y="1771"/>
              <a:ext cx="357" cy="54"/>
            </a:xfrm>
            <a:custGeom>
              <a:avLst/>
              <a:gdLst>
                <a:gd name="T0" fmla="*/ 8 w 151"/>
                <a:gd name="T1" fmla="*/ 7 h 23"/>
                <a:gd name="T2" fmla="*/ 78 w 151"/>
                <a:gd name="T3" fmla="*/ 14 h 23"/>
                <a:gd name="T4" fmla="*/ 142 w 151"/>
                <a:gd name="T5" fmla="*/ 0 h 23"/>
                <a:gd name="T6" fmla="*/ 151 w 151"/>
                <a:gd name="T7" fmla="*/ 0 h 23"/>
                <a:gd name="T8" fmla="*/ 80 w 151"/>
                <a:gd name="T9" fmla="*/ 23 h 23"/>
                <a:gd name="T10" fmla="*/ 0 w 151"/>
                <a:gd name="T11" fmla="*/ 9 h 23"/>
                <a:gd name="T12" fmla="*/ 8 w 151"/>
                <a:gd name="T13" fmla="*/ 7 h 23"/>
                <a:gd name="T14" fmla="*/ 8 w 151"/>
                <a:gd name="T15" fmla="*/ 7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1" h="23">
                  <a:moveTo>
                    <a:pt x="8" y="7"/>
                  </a:moveTo>
                  <a:cubicBezTo>
                    <a:pt x="8" y="7"/>
                    <a:pt x="34" y="16"/>
                    <a:pt x="78" y="14"/>
                  </a:cubicBezTo>
                  <a:cubicBezTo>
                    <a:pt x="123" y="13"/>
                    <a:pt x="142" y="0"/>
                    <a:pt x="142" y="0"/>
                  </a:cubicBezTo>
                  <a:cubicBezTo>
                    <a:pt x="151" y="0"/>
                    <a:pt x="151" y="0"/>
                    <a:pt x="151" y="0"/>
                  </a:cubicBezTo>
                  <a:cubicBezTo>
                    <a:pt x="151" y="0"/>
                    <a:pt x="117" y="23"/>
                    <a:pt x="80" y="23"/>
                  </a:cubicBezTo>
                  <a:cubicBezTo>
                    <a:pt x="43" y="23"/>
                    <a:pt x="0" y="9"/>
                    <a:pt x="0" y="9"/>
                  </a:cubicBezTo>
                  <a:cubicBezTo>
                    <a:pt x="8" y="7"/>
                    <a:pt x="8" y="7"/>
                    <a:pt x="8" y="7"/>
                  </a:cubicBezTo>
                  <a:cubicBezTo>
                    <a:pt x="8" y="7"/>
                    <a:pt x="8" y="7"/>
                    <a:pt x="8" y="7"/>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4" name="Freeform 20"/>
            <p:cNvSpPr>
              <a:spLocks/>
            </p:cNvSpPr>
            <p:nvPr/>
          </p:nvSpPr>
          <p:spPr bwMode="auto">
            <a:xfrm>
              <a:off x="3957" y="1710"/>
              <a:ext cx="104" cy="94"/>
            </a:xfrm>
            <a:custGeom>
              <a:avLst/>
              <a:gdLst>
                <a:gd name="T0" fmla="*/ 26 w 44"/>
                <a:gd name="T1" fmla="*/ 6 h 40"/>
                <a:gd name="T2" fmla="*/ 7 w 44"/>
                <a:gd name="T3" fmla="*/ 13 h 40"/>
                <a:gd name="T4" fmla="*/ 20 w 44"/>
                <a:gd name="T5" fmla="*/ 39 h 40"/>
                <a:gd name="T6" fmla="*/ 26 w 44"/>
                <a:gd name="T7" fmla="*/ 6 h 40"/>
              </a:gdLst>
              <a:ahLst/>
              <a:cxnLst>
                <a:cxn ang="0">
                  <a:pos x="T0" y="T1"/>
                </a:cxn>
                <a:cxn ang="0">
                  <a:pos x="T2" y="T3"/>
                </a:cxn>
                <a:cxn ang="0">
                  <a:pos x="T4" y="T5"/>
                </a:cxn>
                <a:cxn ang="0">
                  <a:pos x="T6" y="T7"/>
                </a:cxn>
              </a:cxnLst>
              <a:rect l="0" t="0" r="r" b="b"/>
              <a:pathLst>
                <a:path w="44" h="40">
                  <a:moveTo>
                    <a:pt x="26" y="6"/>
                  </a:moveTo>
                  <a:cubicBezTo>
                    <a:pt x="26" y="6"/>
                    <a:pt x="15" y="0"/>
                    <a:pt x="7" y="13"/>
                  </a:cubicBezTo>
                  <a:cubicBezTo>
                    <a:pt x="0" y="26"/>
                    <a:pt x="6" y="40"/>
                    <a:pt x="20" y="39"/>
                  </a:cubicBezTo>
                  <a:cubicBezTo>
                    <a:pt x="35" y="38"/>
                    <a:pt x="44" y="14"/>
                    <a:pt x="26" y="6"/>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5" name="Freeform 21"/>
            <p:cNvSpPr>
              <a:spLocks/>
            </p:cNvSpPr>
            <p:nvPr/>
          </p:nvSpPr>
          <p:spPr bwMode="auto">
            <a:xfrm>
              <a:off x="3627" y="1731"/>
              <a:ext cx="85" cy="101"/>
            </a:xfrm>
            <a:custGeom>
              <a:avLst/>
              <a:gdLst>
                <a:gd name="T0" fmla="*/ 13 w 36"/>
                <a:gd name="T1" fmla="*/ 2 h 43"/>
                <a:gd name="T2" fmla="*/ 0 w 36"/>
                <a:gd name="T3" fmla="*/ 18 h 43"/>
                <a:gd name="T4" fmla="*/ 24 w 36"/>
                <a:gd name="T5" fmla="*/ 34 h 43"/>
                <a:gd name="T6" fmla="*/ 13 w 36"/>
                <a:gd name="T7" fmla="*/ 2 h 43"/>
              </a:gdLst>
              <a:ahLst/>
              <a:cxnLst>
                <a:cxn ang="0">
                  <a:pos x="T0" y="T1"/>
                </a:cxn>
                <a:cxn ang="0">
                  <a:pos x="T2" y="T3"/>
                </a:cxn>
                <a:cxn ang="0">
                  <a:pos x="T4" y="T5"/>
                </a:cxn>
                <a:cxn ang="0">
                  <a:pos x="T6" y="T7"/>
                </a:cxn>
              </a:cxnLst>
              <a:rect l="0" t="0" r="r" b="b"/>
              <a:pathLst>
                <a:path w="36" h="43">
                  <a:moveTo>
                    <a:pt x="13" y="2"/>
                  </a:moveTo>
                  <a:cubicBezTo>
                    <a:pt x="13" y="2"/>
                    <a:pt x="0" y="2"/>
                    <a:pt x="0" y="18"/>
                  </a:cubicBezTo>
                  <a:cubicBezTo>
                    <a:pt x="0" y="33"/>
                    <a:pt x="12" y="43"/>
                    <a:pt x="24" y="34"/>
                  </a:cubicBezTo>
                  <a:cubicBezTo>
                    <a:pt x="36" y="26"/>
                    <a:pt x="32" y="0"/>
                    <a:pt x="13" y="2"/>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6" name="Freeform 22"/>
            <p:cNvSpPr>
              <a:spLocks/>
            </p:cNvSpPr>
            <p:nvPr/>
          </p:nvSpPr>
          <p:spPr bwMode="auto">
            <a:xfrm>
              <a:off x="3868" y="2154"/>
              <a:ext cx="191" cy="208"/>
            </a:xfrm>
            <a:custGeom>
              <a:avLst/>
              <a:gdLst>
                <a:gd name="T0" fmla="*/ 74 w 81"/>
                <a:gd name="T1" fmla="*/ 3 h 88"/>
                <a:gd name="T2" fmla="*/ 10 w 81"/>
                <a:gd name="T3" fmla="*/ 5 h 88"/>
                <a:gd name="T4" fmla="*/ 12 w 81"/>
                <a:gd name="T5" fmla="*/ 81 h 88"/>
                <a:gd name="T6" fmla="*/ 79 w 81"/>
                <a:gd name="T7" fmla="*/ 73 h 88"/>
                <a:gd name="T8" fmla="*/ 74 w 81"/>
                <a:gd name="T9" fmla="*/ 3 h 88"/>
              </a:gdLst>
              <a:ahLst/>
              <a:cxnLst>
                <a:cxn ang="0">
                  <a:pos x="T0" y="T1"/>
                </a:cxn>
                <a:cxn ang="0">
                  <a:pos x="T2" y="T3"/>
                </a:cxn>
                <a:cxn ang="0">
                  <a:pos x="T4" y="T5"/>
                </a:cxn>
                <a:cxn ang="0">
                  <a:pos x="T6" y="T7"/>
                </a:cxn>
                <a:cxn ang="0">
                  <a:pos x="T8" y="T9"/>
                </a:cxn>
              </a:cxnLst>
              <a:rect l="0" t="0" r="r" b="b"/>
              <a:pathLst>
                <a:path w="81" h="88">
                  <a:moveTo>
                    <a:pt x="74" y="3"/>
                  </a:moveTo>
                  <a:cubicBezTo>
                    <a:pt x="74" y="3"/>
                    <a:pt x="12" y="0"/>
                    <a:pt x="10" y="5"/>
                  </a:cubicBezTo>
                  <a:cubicBezTo>
                    <a:pt x="9" y="10"/>
                    <a:pt x="0" y="76"/>
                    <a:pt x="12" y="81"/>
                  </a:cubicBezTo>
                  <a:cubicBezTo>
                    <a:pt x="24" y="87"/>
                    <a:pt x="79" y="88"/>
                    <a:pt x="79" y="73"/>
                  </a:cubicBezTo>
                  <a:cubicBezTo>
                    <a:pt x="79" y="57"/>
                    <a:pt x="81" y="9"/>
                    <a:pt x="74" y="3"/>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7" name="Freeform 23"/>
            <p:cNvSpPr>
              <a:spLocks/>
            </p:cNvSpPr>
            <p:nvPr/>
          </p:nvSpPr>
          <p:spPr bwMode="auto">
            <a:xfrm>
              <a:off x="3674" y="1334"/>
              <a:ext cx="300" cy="187"/>
            </a:xfrm>
            <a:custGeom>
              <a:avLst/>
              <a:gdLst>
                <a:gd name="T0" fmla="*/ 9 w 127"/>
                <a:gd name="T1" fmla="*/ 69 h 79"/>
                <a:gd name="T2" fmla="*/ 125 w 127"/>
                <a:gd name="T3" fmla="*/ 65 h 79"/>
                <a:gd name="T4" fmla="*/ 120 w 127"/>
                <a:gd name="T5" fmla="*/ 9 h 79"/>
                <a:gd name="T6" fmla="*/ 21 w 127"/>
                <a:gd name="T7" fmla="*/ 8 h 79"/>
                <a:gd name="T8" fmla="*/ 9 w 127"/>
                <a:gd name="T9" fmla="*/ 69 h 79"/>
              </a:gdLst>
              <a:ahLst/>
              <a:cxnLst>
                <a:cxn ang="0">
                  <a:pos x="T0" y="T1"/>
                </a:cxn>
                <a:cxn ang="0">
                  <a:pos x="T2" y="T3"/>
                </a:cxn>
                <a:cxn ang="0">
                  <a:pos x="T4" y="T5"/>
                </a:cxn>
                <a:cxn ang="0">
                  <a:pos x="T6" y="T7"/>
                </a:cxn>
                <a:cxn ang="0">
                  <a:pos x="T8" y="T9"/>
                </a:cxn>
              </a:cxnLst>
              <a:rect l="0" t="0" r="r" b="b"/>
              <a:pathLst>
                <a:path w="127" h="79">
                  <a:moveTo>
                    <a:pt x="9" y="69"/>
                  </a:moveTo>
                  <a:cubicBezTo>
                    <a:pt x="9" y="69"/>
                    <a:pt x="96" y="79"/>
                    <a:pt x="125" y="65"/>
                  </a:cubicBezTo>
                  <a:cubicBezTo>
                    <a:pt x="127" y="58"/>
                    <a:pt x="123" y="14"/>
                    <a:pt x="120" y="9"/>
                  </a:cubicBezTo>
                  <a:cubicBezTo>
                    <a:pt x="102" y="10"/>
                    <a:pt x="35" y="0"/>
                    <a:pt x="21" y="8"/>
                  </a:cubicBezTo>
                  <a:cubicBezTo>
                    <a:pt x="14" y="11"/>
                    <a:pt x="0" y="58"/>
                    <a:pt x="9" y="69"/>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8" name="Freeform 24"/>
            <p:cNvSpPr>
              <a:spLocks/>
            </p:cNvSpPr>
            <p:nvPr/>
          </p:nvSpPr>
          <p:spPr bwMode="auto">
            <a:xfrm>
              <a:off x="3827" y="2019"/>
              <a:ext cx="29" cy="515"/>
            </a:xfrm>
            <a:custGeom>
              <a:avLst/>
              <a:gdLst>
                <a:gd name="T0" fmla="*/ 10 w 12"/>
                <a:gd name="T1" fmla="*/ 0 h 218"/>
                <a:gd name="T2" fmla="*/ 9 w 12"/>
                <a:gd name="T3" fmla="*/ 27 h 218"/>
                <a:gd name="T4" fmla="*/ 8 w 12"/>
                <a:gd name="T5" fmla="*/ 61 h 218"/>
                <a:gd name="T6" fmla="*/ 8 w 12"/>
                <a:gd name="T7" fmla="*/ 111 h 218"/>
                <a:gd name="T8" fmla="*/ 8 w 12"/>
                <a:gd name="T9" fmla="*/ 161 h 218"/>
                <a:gd name="T10" fmla="*/ 12 w 12"/>
                <a:gd name="T11" fmla="*/ 218 h 218"/>
                <a:gd name="T12" fmla="*/ 1 w 12"/>
                <a:gd name="T13" fmla="*/ 163 h 218"/>
                <a:gd name="T14" fmla="*/ 1 w 12"/>
                <a:gd name="T15" fmla="*/ 65 h 218"/>
                <a:gd name="T16" fmla="*/ 10 w 12"/>
                <a:gd name="T1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218">
                  <a:moveTo>
                    <a:pt x="10" y="0"/>
                  </a:moveTo>
                  <a:cubicBezTo>
                    <a:pt x="10" y="0"/>
                    <a:pt x="11" y="13"/>
                    <a:pt x="9" y="27"/>
                  </a:cubicBezTo>
                  <a:cubicBezTo>
                    <a:pt x="7" y="42"/>
                    <a:pt x="8" y="40"/>
                    <a:pt x="8" y="61"/>
                  </a:cubicBezTo>
                  <a:cubicBezTo>
                    <a:pt x="8" y="82"/>
                    <a:pt x="8" y="93"/>
                    <a:pt x="8" y="111"/>
                  </a:cubicBezTo>
                  <a:cubicBezTo>
                    <a:pt x="8" y="128"/>
                    <a:pt x="8" y="142"/>
                    <a:pt x="8" y="161"/>
                  </a:cubicBezTo>
                  <a:cubicBezTo>
                    <a:pt x="8" y="185"/>
                    <a:pt x="12" y="218"/>
                    <a:pt x="12" y="218"/>
                  </a:cubicBezTo>
                  <a:cubicBezTo>
                    <a:pt x="12" y="218"/>
                    <a:pt x="0" y="205"/>
                    <a:pt x="1" y="163"/>
                  </a:cubicBezTo>
                  <a:cubicBezTo>
                    <a:pt x="3" y="121"/>
                    <a:pt x="1" y="78"/>
                    <a:pt x="1" y="65"/>
                  </a:cubicBezTo>
                  <a:cubicBezTo>
                    <a:pt x="1" y="52"/>
                    <a:pt x="4" y="12"/>
                    <a:pt x="1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9" name="Freeform 25"/>
            <p:cNvSpPr>
              <a:spLocks/>
            </p:cNvSpPr>
            <p:nvPr/>
          </p:nvSpPr>
          <p:spPr bwMode="auto">
            <a:xfrm>
              <a:off x="3638" y="2541"/>
              <a:ext cx="442" cy="61"/>
            </a:xfrm>
            <a:custGeom>
              <a:avLst/>
              <a:gdLst>
                <a:gd name="T0" fmla="*/ 0 w 187"/>
                <a:gd name="T1" fmla="*/ 0 h 26"/>
                <a:gd name="T2" fmla="*/ 187 w 187"/>
                <a:gd name="T3" fmla="*/ 7 h 26"/>
                <a:gd name="T4" fmla="*/ 0 w 187"/>
                <a:gd name="T5" fmla="*/ 0 h 26"/>
              </a:gdLst>
              <a:ahLst/>
              <a:cxnLst>
                <a:cxn ang="0">
                  <a:pos x="T0" y="T1"/>
                </a:cxn>
                <a:cxn ang="0">
                  <a:pos x="T2" y="T3"/>
                </a:cxn>
                <a:cxn ang="0">
                  <a:pos x="T4" y="T5"/>
                </a:cxn>
              </a:cxnLst>
              <a:rect l="0" t="0" r="r" b="b"/>
              <a:pathLst>
                <a:path w="187" h="26">
                  <a:moveTo>
                    <a:pt x="0" y="0"/>
                  </a:moveTo>
                  <a:cubicBezTo>
                    <a:pt x="29" y="4"/>
                    <a:pt x="122" y="19"/>
                    <a:pt x="187" y="7"/>
                  </a:cubicBezTo>
                  <a:cubicBezTo>
                    <a:pt x="154" y="26"/>
                    <a:pt x="5" y="13"/>
                    <a:pt x="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310" name="Freeform 52"/>
          <p:cNvSpPr>
            <a:spLocks/>
          </p:cNvSpPr>
          <p:nvPr/>
        </p:nvSpPr>
        <p:spPr bwMode="auto">
          <a:xfrm>
            <a:off x="0" y="5181600"/>
            <a:ext cx="11163675" cy="1676399"/>
          </a:xfrm>
          <a:custGeom>
            <a:avLst/>
            <a:gdLst/>
            <a:ahLst/>
            <a:cxnLst/>
            <a:rect l="l" t="t" r="r" b="b"/>
            <a:pathLst>
              <a:path w="11770175" h="1788354">
                <a:moveTo>
                  <a:pt x="4772978" y="1"/>
                </a:moveTo>
                <a:cubicBezTo>
                  <a:pt x="7049831" y="-885"/>
                  <a:pt x="9586677" y="653751"/>
                  <a:pt x="11770175" y="1788354"/>
                </a:cubicBezTo>
                <a:lnTo>
                  <a:pt x="0" y="1788354"/>
                </a:lnTo>
                <a:cubicBezTo>
                  <a:pt x="0" y="1702293"/>
                  <a:pt x="0" y="1591933"/>
                  <a:pt x="0" y="1450411"/>
                </a:cubicBezTo>
                <a:cubicBezTo>
                  <a:pt x="1180705" y="450899"/>
                  <a:pt x="2887716" y="735"/>
                  <a:pt x="4772978" y="1"/>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311" name="Group 29"/>
          <p:cNvGrpSpPr>
            <a:grpSpLocks noChangeAspect="1"/>
          </p:cNvGrpSpPr>
          <p:nvPr/>
        </p:nvGrpSpPr>
        <p:grpSpPr bwMode="auto">
          <a:xfrm flipH="1">
            <a:off x="9191537" y="4800600"/>
            <a:ext cx="2998875" cy="2083312"/>
            <a:chOff x="2481" y="1188"/>
            <a:chExt cx="2735" cy="1900"/>
          </a:xfrm>
        </p:grpSpPr>
        <p:sp>
          <p:nvSpPr>
            <p:cNvPr id="312" name="Freeform 30"/>
            <p:cNvSpPr>
              <a:spLocks/>
            </p:cNvSpPr>
            <p:nvPr/>
          </p:nvSpPr>
          <p:spPr bwMode="auto">
            <a:xfrm>
              <a:off x="3336" y="1462"/>
              <a:ext cx="748" cy="931"/>
            </a:xfrm>
            <a:custGeom>
              <a:avLst/>
              <a:gdLst>
                <a:gd name="T0" fmla="*/ 72 w 317"/>
                <a:gd name="T1" fmla="*/ 21 h 394"/>
                <a:gd name="T2" fmla="*/ 133 w 317"/>
                <a:gd name="T3" fmla="*/ 59 h 394"/>
                <a:gd name="T4" fmla="*/ 293 w 317"/>
                <a:gd name="T5" fmla="*/ 160 h 394"/>
                <a:gd name="T6" fmla="*/ 293 w 317"/>
                <a:gd name="T7" fmla="*/ 298 h 394"/>
                <a:gd name="T8" fmla="*/ 213 w 317"/>
                <a:gd name="T9" fmla="*/ 360 h 394"/>
                <a:gd name="T10" fmla="*/ 169 w 317"/>
                <a:gd name="T11" fmla="*/ 367 h 394"/>
                <a:gd name="T12" fmla="*/ 121 w 317"/>
                <a:gd name="T13" fmla="*/ 385 h 394"/>
                <a:gd name="T14" fmla="*/ 24 w 317"/>
                <a:gd name="T15" fmla="*/ 382 h 394"/>
                <a:gd name="T16" fmla="*/ 2 w 317"/>
                <a:gd name="T17" fmla="*/ 157 h 394"/>
                <a:gd name="T18" fmla="*/ 72 w 317"/>
                <a:gd name="T19" fmla="*/ 21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394">
                  <a:moveTo>
                    <a:pt x="72" y="21"/>
                  </a:moveTo>
                  <a:cubicBezTo>
                    <a:pt x="72" y="21"/>
                    <a:pt x="140" y="0"/>
                    <a:pt x="133" y="59"/>
                  </a:cubicBezTo>
                  <a:cubicBezTo>
                    <a:pt x="131" y="76"/>
                    <a:pt x="256" y="74"/>
                    <a:pt x="293" y="160"/>
                  </a:cubicBezTo>
                  <a:cubicBezTo>
                    <a:pt x="293" y="160"/>
                    <a:pt x="317" y="248"/>
                    <a:pt x="293" y="298"/>
                  </a:cubicBezTo>
                  <a:cubicBezTo>
                    <a:pt x="270" y="349"/>
                    <a:pt x="213" y="360"/>
                    <a:pt x="213" y="360"/>
                  </a:cubicBezTo>
                  <a:cubicBezTo>
                    <a:pt x="169" y="367"/>
                    <a:pt x="169" y="367"/>
                    <a:pt x="169" y="367"/>
                  </a:cubicBezTo>
                  <a:cubicBezTo>
                    <a:pt x="169" y="367"/>
                    <a:pt x="169" y="385"/>
                    <a:pt x="121" y="385"/>
                  </a:cubicBezTo>
                  <a:cubicBezTo>
                    <a:pt x="73" y="385"/>
                    <a:pt x="31" y="394"/>
                    <a:pt x="24" y="382"/>
                  </a:cubicBezTo>
                  <a:cubicBezTo>
                    <a:pt x="15" y="369"/>
                    <a:pt x="0" y="177"/>
                    <a:pt x="2" y="157"/>
                  </a:cubicBezTo>
                  <a:cubicBezTo>
                    <a:pt x="10" y="86"/>
                    <a:pt x="72" y="21"/>
                    <a:pt x="72" y="2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3" name="Freeform 31"/>
            <p:cNvSpPr>
              <a:spLocks/>
            </p:cNvSpPr>
            <p:nvPr/>
          </p:nvSpPr>
          <p:spPr bwMode="auto">
            <a:xfrm>
              <a:off x="3423" y="1552"/>
              <a:ext cx="307" cy="222"/>
            </a:xfrm>
            <a:custGeom>
              <a:avLst/>
              <a:gdLst>
                <a:gd name="T0" fmla="*/ 37 w 130"/>
                <a:gd name="T1" fmla="*/ 31 h 94"/>
                <a:gd name="T2" fmla="*/ 48 w 130"/>
                <a:gd name="T3" fmla="*/ 3 h 94"/>
                <a:gd name="T4" fmla="*/ 84 w 130"/>
                <a:gd name="T5" fmla="*/ 0 h 94"/>
                <a:gd name="T6" fmla="*/ 77 w 130"/>
                <a:gd name="T7" fmla="*/ 18 h 94"/>
                <a:gd name="T8" fmla="*/ 97 w 130"/>
                <a:gd name="T9" fmla="*/ 45 h 94"/>
                <a:gd name="T10" fmla="*/ 130 w 130"/>
                <a:gd name="T11" fmla="*/ 72 h 94"/>
                <a:gd name="T12" fmla="*/ 14 w 130"/>
                <a:gd name="T13" fmla="*/ 94 h 94"/>
                <a:gd name="T14" fmla="*/ 10 w 130"/>
                <a:gd name="T15" fmla="*/ 70 h 94"/>
                <a:gd name="T16" fmla="*/ 37 w 130"/>
                <a:gd name="T17" fmla="*/ 31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0" h="94">
                  <a:moveTo>
                    <a:pt x="37" y="31"/>
                  </a:moveTo>
                  <a:cubicBezTo>
                    <a:pt x="39" y="18"/>
                    <a:pt x="48" y="3"/>
                    <a:pt x="48" y="3"/>
                  </a:cubicBezTo>
                  <a:cubicBezTo>
                    <a:pt x="48" y="3"/>
                    <a:pt x="48" y="3"/>
                    <a:pt x="84" y="0"/>
                  </a:cubicBezTo>
                  <a:cubicBezTo>
                    <a:pt x="84" y="0"/>
                    <a:pt x="84" y="0"/>
                    <a:pt x="77" y="18"/>
                  </a:cubicBezTo>
                  <a:cubicBezTo>
                    <a:pt x="77" y="18"/>
                    <a:pt x="77" y="39"/>
                    <a:pt x="97" y="45"/>
                  </a:cubicBezTo>
                  <a:cubicBezTo>
                    <a:pt x="118" y="50"/>
                    <a:pt x="130" y="72"/>
                    <a:pt x="130" y="72"/>
                  </a:cubicBezTo>
                  <a:cubicBezTo>
                    <a:pt x="14" y="94"/>
                    <a:pt x="14" y="94"/>
                    <a:pt x="14" y="94"/>
                  </a:cubicBezTo>
                  <a:cubicBezTo>
                    <a:pt x="14" y="94"/>
                    <a:pt x="0" y="91"/>
                    <a:pt x="10" y="70"/>
                  </a:cubicBezTo>
                  <a:cubicBezTo>
                    <a:pt x="21" y="43"/>
                    <a:pt x="28" y="40"/>
                    <a:pt x="37" y="31"/>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4" name="Freeform 32"/>
            <p:cNvSpPr>
              <a:spLocks/>
            </p:cNvSpPr>
            <p:nvPr/>
          </p:nvSpPr>
          <p:spPr bwMode="auto">
            <a:xfrm>
              <a:off x="3241" y="1661"/>
              <a:ext cx="754" cy="661"/>
            </a:xfrm>
            <a:custGeom>
              <a:avLst/>
              <a:gdLst>
                <a:gd name="T0" fmla="*/ 92 w 319"/>
                <a:gd name="T1" fmla="*/ 37 h 280"/>
                <a:gd name="T2" fmla="*/ 193 w 319"/>
                <a:gd name="T3" fmla="*/ 24 h 280"/>
                <a:gd name="T4" fmla="*/ 315 w 319"/>
                <a:gd name="T5" fmla="*/ 124 h 280"/>
                <a:gd name="T6" fmla="*/ 237 w 319"/>
                <a:gd name="T7" fmla="*/ 256 h 280"/>
                <a:gd name="T8" fmla="*/ 117 w 319"/>
                <a:gd name="T9" fmla="*/ 261 h 280"/>
                <a:gd name="T10" fmla="*/ 92 w 319"/>
                <a:gd name="T11" fmla="*/ 37 h 280"/>
              </a:gdLst>
              <a:ahLst/>
              <a:cxnLst>
                <a:cxn ang="0">
                  <a:pos x="T0" y="T1"/>
                </a:cxn>
                <a:cxn ang="0">
                  <a:pos x="T2" y="T3"/>
                </a:cxn>
                <a:cxn ang="0">
                  <a:pos x="T4" y="T5"/>
                </a:cxn>
                <a:cxn ang="0">
                  <a:pos x="T6" y="T7"/>
                </a:cxn>
                <a:cxn ang="0">
                  <a:pos x="T8" y="T9"/>
                </a:cxn>
                <a:cxn ang="0">
                  <a:pos x="T10" y="T11"/>
                </a:cxn>
              </a:cxnLst>
              <a:rect l="0" t="0" r="r" b="b"/>
              <a:pathLst>
                <a:path w="319" h="280">
                  <a:moveTo>
                    <a:pt x="92" y="37"/>
                  </a:moveTo>
                  <a:cubicBezTo>
                    <a:pt x="118" y="3"/>
                    <a:pt x="158" y="9"/>
                    <a:pt x="193" y="24"/>
                  </a:cubicBezTo>
                  <a:cubicBezTo>
                    <a:pt x="229" y="0"/>
                    <a:pt x="310" y="55"/>
                    <a:pt x="315" y="124"/>
                  </a:cubicBezTo>
                  <a:cubicBezTo>
                    <a:pt x="319" y="181"/>
                    <a:pt x="314" y="248"/>
                    <a:pt x="237" y="256"/>
                  </a:cubicBezTo>
                  <a:cubicBezTo>
                    <a:pt x="204" y="280"/>
                    <a:pt x="143" y="280"/>
                    <a:pt x="117" y="261"/>
                  </a:cubicBezTo>
                  <a:cubicBezTo>
                    <a:pt x="0" y="266"/>
                    <a:pt x="3" y="44"/>
                    <a:pt x="92" y="37"/>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5" name="Freeform 33"/>
            <p:cNvSpPr>
              <a:spLocks/>
            </p:cNvSpPr>
            <p:nvPr/>
          </p:nvSpPr>
          <p:spPr bwMode="auto">
            <a:xfrm>
              <a:off x="2481" y="1188"/>
              <a:ext cx="1055" cy="1314"/>
            </a:xfrm>
            <a:custGeom>
              <a:avLst/>
              <a:gdLst>
                <a:gd name="T0" fmla="*/ 63 w 447"/>
                <a:gd name="T1" fmla="*/ 118 h 556"/>
                <a:gd name="T2" fmla="*/ 145 w 447"/>
                <a:gd name="T3" fmla="*/ 25 h 556"/>
                <a:gd name="T4" fmla="*/ 239 w 447"/>
                <a:gd name="T5" fmla="*/ 63 h 556"/>
                <a:gd name="T6" fmla="*/ 332 w 447"/>
                <a:gd name="T7" fmla="*/ 108 h 556"/>
                <a:gd name="T8" fmla="*/ 447 w 447"/>
                <a:gd name="T9" fmla="*/ 339 h 556"/>
                <a:gd name="T10" fmla="*/ 405 w 447"/>
                <a:gd name="T11" fmla="*/ 471 h 556"/>
                <a:gd name="T12" fmla="*/ 313 w 447"/>
                <a:gd name="T13" fmla="*/ 514 h 556"/>
                <a:gd name="T14" fmla="*/ 211 w 447"/>
                <a:gd name="T15" fmla="*/ 551 h 556"/>
                <a:gd name="T16" fmla="*/ 102 w 447"/>
                <a:gd name="T17" fmla="*/ 530 h 556"/>
                <a:gd name="T18" fmla="*/ 43 w 447"/>
                <a:gd name="T19" fmla="*/ 534 h 556"/>
                <a:gd name="T20" fmla="*/ 0 w 447"/>
                <a:gd name="T21" fmla="*/ 468 h 556"/>
                <a:gd name="T22" fmla="*/ 0 w 447"/>
                <a:gd name="T23" fmla="*/ 152 h 556"/>
                <a:gd name="T24" fmla="*/ 63 w 447"/>
                <a:gd name="T25" fmla="*/ 11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6">
                  <a:moveTo>
                    <a:pt x="63" y="118"/>
                  </a:moveTo>
                  <a:cubicBezTo>
                    <a:pt x="114" y="44"/>
                    <a:pt x="145" y="25"/>
                    <a:pt x="145" y="25"/>
                  </a:cubicBezTo>
                  <a:cubicBezTo>
                    <a:pt x="209" y="0"/>
                    <a:pt x="239" y="63"/>
                    <a:pt x="239" y="63"/>
                  </a:cubicBezTo>
                  <a:cubicBezTo>
                    <a:pt x="239" y="63"/>
                    <a:pt x="300" y="104"/>
                    <a:pt x="332" y="108"/>
                  </a:cubicBezTo>
                  <a:cubicBezTo>
                    <a:pt x="398" y="118"/>
                    <a:pt x="447" y="288"/>
                    <a:pt x="447" y="339"/>
                  </a:cubicBezTo>
                  <a:cubicBezTo>
                    <a:pt x="447" y="389"/>
                    <a:pt x="426" y="443"/>
                    <a:pt x="405" y="471"/>
                  </a:cubicBezTo>
                  <a:cubicBezTo>
                    <a:pt x="384" y="498"/>
                    <a:pt x="338" y="510"/>
                    <a:pt x="313" y="514"/>
                  </a:cubicBezTo>
                  <a:cubicBezTo>
                    <a:pt x="287" y="536"/>
                    <a:pt x="273" y="545"/>
                    <a:pt x="211" y="551"/>
                  </a:cubicBezTo>
                  <a:cubicBezTo>
                    <a:pt x="151" y="556"/>
                    <a:pt x="102" y="530"/>
                    <a:pt x="102" y="530"/>
                  </a:cubicBezTo>
                  <a:cubicBezTo>
                    <a:pt x="102" y="530"/>
                    <a:pt x="74" y="541"/>
                    <a:pt x="43" y="534"/>
                  </a:cubicBezTo>
                  <a:cubicBezTo>
                    <a:pt x="28" y="530"/>
                    <a:pt x="11" y="498"/>
                    <a:pt x="0" y="468"/>
                  </a:cubicBezTo>
                  <a:cubicBezTo>
                    <a:pt x="0" y="152"/>
                    <a:pt x="0" y="152"/>
                    <a:pt x="0" y="152"/>
                  </a:cubicBezTo>
                  <a:cubicBezTo>
                    <a:pt x="42" y="112"/>
                    <a:pt x="63" y="118"/>
                    <a:pt x="63" y="118"/>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6" name="Freeform 34"/>
            <p:cNvSpPr>
              <a:spLocks/>
            </p:cNvSpPr>
            <p:nvPr/>
          </p:nvSpPr>
          <p:spPr bwMode="auto">
            <a:xfrm>
              <a:off x="2481" y="1420"/>
              <a:ext cx="1006" cy="1093"/>
            </a:xfrm>
            <a:custGeom>
              <a:avLst/>
              <a:gdLst>
                <a:gd name="T0" fmla="*/ 120 w 426"/>
                <a:gd name="T1" fmla="*/ 39 h 463"/>
                <a:gd name="T2" fmla="*/ 267 w 426"/>
                <a:gd name="T3" fmla="*/ 35 h 463"/>
                <a:gd name="T4" fmla="*/ 417 w 426"/>
                <a:gd name="T5" fmla="*/ 228 h 463"/>
                <a:gd name="T6" fmla="*/ 307 w 426"/>
                <a:gd name="T7" fmla="*/ 397 h 463"/>
                <a:gd name="T8" fmla="*/ 104 w 426"/>
                <a:gd name="T9" fmla="*/ 405 h 463"/>
                <a:gd name="T10" fmla="*/ 0 w 426"/>
                <a:gd name="T11" fmla="*/ 321 h 463"/>
                <a:gd name="T12" fmla="*/ 0 w 426"/>
                <a:gd name="T13" fmla="*/ 110 h 463"/>
                <a:gd name="T14" fmla="*/ 120 w 426"/>
                <a:gd name="T15" fmla="*/ 39 h 4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6" h="463">
                  <a:moveTo>
                    <a:pt x="120" y="39"/>
                  </a:moveTo>
                  <a:cubicBezTo>
                    <a:pt x="153" y="3"/>
                    <a:pt x="236" y="0"/>
                    <a:pt x="267" y="35"/>
                  </a:cubicBezTo>
                  <a:cubicBezTo>
                    <a:pt x="339" y="10"/>
                    <a:pt x="407" y="111"/>
                    <a:pt x="417" y="228"/>
                  </a:cubicBezTo>
                  <a:cubicBezTo>
                    <a:pt x="426" y="324"/>
                    <a:pt x="389" y="393"/>
                    <a:pt x="307" y="397"/>
                  </a:cubicBezTo>
                  <a:cubicBezTo>
                    <a:pt x="278" y="437"/>
                    <a:pt x="140" y="463"/>
                    <a:pt x="104" y="405"/>
                  </a:cubicBezTo>
                  <a:cubicBezTo>
                    <a:pt x="58" y="419"/>
                    <a:pt x="5" y="393"/>
                    <a:pt x="0" y="321"/>
                  </a:cubicBezTo>
                  <a:cubicBezTo>
                    <a:pt x="0" y="110"/>
                    <a:pt x="0" y="110"/>
                    <a:pt x="0" y="110"/>
                  </a:cubicBezTo>
                  <a:cubicBezTo>
                    <a:pt x="20" y="62"/>
                    <a:pt x="59" y="30"/>
                    <a:pt x="120" y="39"/>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7" name="Freeform 35"/>
            <p:cNvSpPr>
              <a:spLocks/>
            </p:cNvSpPr>
            <p:nvPr/>
          </p:nvSpPr>
          <p:spPr bwMode="auto">
            <a:xfrm>
              <a:off x="3111" y="1502"/>
              <a:ext cx="362" cy="844"/>
            </a:xfrm>
            <a:custGeom>
              <a:avLst/>
              <a:gdLst>
                <a:gd name="T0" fmla="*/ 86 w 153"/>
                <a:gd name="T1" fmla="*/ 40 h 357"/>
                <a:gd name="T2" fmla="*/ 140 w 153"/>
                <a:gd name="T3" fmla="*/ 256 h 357"/>
                <a:gd name="T4" fmla="*/ 68 w 153"/>
                <a:gd name="T5" fmla="*/ 356 h 357"/>
                <a:gd name="T6" fmla="*/ 46 w 153"/>
                <a:gd name="T7" fmla="*/ 355 h 357"/>
                <a:gd name="T8" fmla="*/ 128 w 153"/>
                <a:gd name="T9" fmla="*/ 191 h 357"/>
                <a:gd name="T10" fmla="*/ 45 w 153"/>
                <a:gd name="T11" fmla="*/ 22 h 357"/>
                <a:gd name="T12" fmla="*/ 0 w 153"/>
                <a:gd name="T13" fmla="*/ 0 h 357"/>
                <a:gd name="T14" fmla="*/ 86 w 153"/>
                <a:gd name="T15" fmla="*/ 40 h 3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3" h="357">
                  <a:moveTo>
                    <a:pt x="86" y="40"/>
                  </a:moveTo>
                  <a:cubicBezTo>
                    <a:pt x="122" y="90"/>
                    <a:pt x="153" y="169"/>
                    <a:pt x="140" y="256"/>
                  </a:cubicBezTo>
                  <a:cubicBezTo>
                    <a:pt x="131" y="315"/>
                    <a:pt x="99" y="354"/>
                    <a:pt x="68" y="356"/>
                  </a:cubicBezTo>
                  <a:cubicBezTo>
                    <a:pt x="62" y="357"/>
                    <a:pt x="46" y="355"/>
                    <a:pt x="46" y="355"/>
                  </a:cubicBezTo>
                  <a:cubicBezTo>
                    <a:pt x="46" y="355"/>
                    <a:pt x="144" y="329"/>
                    <a:pt x="128" y="191"/>
                  </a:cubicBezTo>
                  <a:cubicBezTo>
                    <a:pt x="115" y="77"/>
                    <a:pt x="68" y="33"/>
                    <a:pt x="45" y="22"/>
                  </a:cubicBezTo>
                  <a:cubicBezTo>
                    <a:pt x="22" y="11"/>
                    <a:pt x="0" y="0"/>
                    <a:pt x="0" y="0"/>
                  </a:cubicBezTo>
                  <a:cubicBezTo>
                    <a:pt x="0" y="0"/>
                    <a:pt x="58" y="3"/>
                    <a:pt x="86" y="4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8" name="Freeform 36"/>
            <p:cNvSpPr>
              <a:spLocks/>
            </p:cNvSpPr>
            <p:nvPr/>
          </p:nvSpPr>
          <p:spPr bwMode="auto">
            <a:xfrm>
              <a:off x="3057" y="1590"/>
              <a:ext cx="227" cy="734"/>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9" name="Freeform 37"/>
            <p:cNvSpPr>
              <a:spLocks/>
            </p:cNvSpPr>
            <p:nvPr/>
          </p:nvSpPr>
          <p:spPr bwMode="auto">
            <a:xfrm>
              <a:off x="2615" y="1594"/>
              <a:ext cx="149" cy="778"/>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0" name="Freeform 38"/>
            <p:cNvSpPr>
              <a:spLocks/>
            </p:cNvSpPr>
            <p:nvPr/>
          </p:nvSpPr>
          <p:spPr bwMode="auto">
            <a:xfrm>
              <a:off x="2705" y="1301"/>
              <a:ext cx="401" cy="256"/>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1" name="Freeform 39"/>
            <p:cNvSpPr>
              <a:spLocks/>
            </p:cNvSpPr>
            <p:nvPr/>
          </p:nvSpPr>
          <p:spPr bwMode="auto">
            <a:xfrm>
              <a:off x="2674" y="1301"/>
              <a:ext cx="340" cy="286"/>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2" name="Freeform 40"/>
            <p:cNvSpPr>
              <a:spLocks/>
            </p:cNvSpPr>
            <p:nvPr/>
          </p:nvSpPr>
          <p:spPr bwMode="auto">
            <a:xfrm>
              <a:off x="4080" y="2055"/>
              <a:ext cx="1136" cy="1018"/>
            </a:xfrm>
            <a:custGeom>
              <a:avLst/>
              <a:gdLst>
                <a:gd name="T0" fmla="*/ 228 w 481"/>
                <a:gd name="T1" fmla="*/ 1 h 431"/>
                <a:gd name="T2" fmla="*/ 298 w 481"/>
                <a:gd name="T3" fmla="*/ 2 h 431"/>
                <a:gd name="T4" fmla="*/ 330 w 481"/>
                <a:gd name="T5" fmla="*/ 58 h 431"/>
                <a:gd name="T6" fmla="*/ 379 w 481"/>
                <a:gd name="T7" fmla="*/ 116 h 431"/>
                <a:gd name="T8" fmla="*/ 473 w 481"/>
                <a:gd name="T9" fmla="*/ 324 h 431"/>
                <a:gd name="T10" fmla="*/ 380 w 481"/>
                <a:gd name="T11" fmla="*/ 431 h 431"/>
                <a:gd name="T12" fmla="*/ 74 w 481"/>
                <a:gd name="T13" fmla="*/ 431 h 431"/>
                <a:gd name="T14" fmla="*/ 18 w 481"/>
                <a:gd name="T15" fmla="*/ 338 h 431"/>
                <a:gd name="T16" fmla="*/ 110 w 481"/>
                <a:gd name="T17" fmla="*/ 106 h 431"/>
                <a:gd name="T18" fmla="*/ 173 w 481"/>
                <a:gd name="T19" fmla="*/ 89 h 431"/>
                <a:gd name="T20" fmla="*/ 230 w 481"/>
                <a:gd name="T21" fmla="*/ 46 h 431"/>
                <a:gd name="T22" fmla="*/ 228 w 481"/>
                <a:gd name="T23" fmla="*/ 1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81" h="431">
                  <a:moveTo>
                    <a:pt x="228" y="1"/>
                  </a:moveTo>
                  <a:cubicBezTo>
                    <a:pt x="252" y="2"/>
                    <a:pt x="277" y="2"/>
                    <a:pt x="298" y="2"/>
                  </a:cubicBezTo>
                  <a:cubicBezTo>
                    <a:pt x="303" y="19"/>
                    <a:pt x="326" y="46"/>
                    <a:pt x="330" y="58"/>
                  </a:cubicBezTo>
                  <a:cubicBezTo>
                    <a:pt x="355" y="69"/>
                    <a:pt x="370" y="101"/>
                    <a:pt x="379" y="116"/>
                  </a:cubicBezTo>
                  <a:cubicBezTo>
                    <a:pt x="430" y="131"/>
                    <a:pt x="481" y="213"/>
                    <a:pt x="473" y="324"/>
                  </a:cubicBezTo>
                  <a:cubicBezTo>
                    <a:pt x="466" y="417"/>
                    <a:pt x="422" y="423"/>
                    <a:pt x="380" y="431"/>
                  </a:cubicBezTo>
                  <a:cubicBezTo>
                    <a:pt x="74" y="431"/>
                    <a:pt x="74" y="431"/>
                    <a:pt x="74" y="431"/>
                  </a:cubicBezTo>
                  <a:cubicBezTo>
                    <a:pt x="48" y="424"/>
                    <a:pt x="25" y="403"/>
                    <a:pt x="18" y="338"/>
                  </a:cubicBezTo>
                  <a:cubicBezTo>
                    <a:pt x="0" y="188"/>
                    <a:pt x="56" y="131"/>
                    <a:pt x="110" y="106"/>
                  </a:cubicBezTo>
                  <a:cubicBezTo>
                    <a:pt x="125" y="99"/>
                    <a:pt x="148" y="94"/>
                    <a:pt x="173" y="89"/>
                  </a:cubicBezTo>
                  <a:cubicBezTo>
                    <a:pt x="199" y="65"/>
                    <a:pt x="215" y="61"/>
                    <a:pt x="230" y="46"/>
                  </a:cubicBezTo>
                  <a:cubicBezTo>
                    <a:pt x="225" y="33"/>
                    <a:pt x="217" y="0"/>
                    <a:pt x="228" y="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3" name="Freeform 41"/>
            <p:cNvSpPr>
              <a:spLocks/>
            </p:cNvSpPr>
            <p:nvPr/>
          </p:nvSpPr>
          <p:spPr bwMode="auto">
            <a:xfrm>
              <a:off x="4217" y="2235"/>
              <a:ext cx="992" cy="838"/>
            </a:xfrm>
            <a:custGeom>
              <a:avLst/>
              <a:gdLst>
                <a:gd name="T0" fmla="*/ 221 w 420"/>
                <a:gd name="T1" fmla="*/ 7 h 355"/>
                <a:gd name="T2" fmla="*/ 285 w 420"/>
                <a:gd name="T3" fmla="*/ 37 h 355"/>
                <a:gd name="T4" fmla="*/ 359 w 420"/>
                <a:gd name="T5" fmla="*/ 355 h 355"/>
                <a:gd name="T6" fmla="*/ 159 w 420"/>
                <a:gd name="T7" fmla="*/ 355 h 355"/>
                <a:gd name="T8" fmla="*/ 115 w 420"/>
                <a:gd name="T9" fmla="*/ 339 h 355"/>
                <a:gd name="T10" fmla="*/ 0 w 420"/>
                <a:gd name="T11" fmla="*/ 170 h 355"/>
                <a:gd name="T12" fmla="*/ 151 w 420"/>
                <a:gd name="T13" fmla="*/ 29 h 355"/>
                <a:gd name="T14" fmla="*/ 221 w 420"/>
                <a:gd name="T15" fmla="*/ 7 h 3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0" h="355">
                  <a:moveTo>
                    <a:pt x="221" y="7"/>
                  </a:moveTo>
                  <a:cubicBezTo>
                    <a:pt x="244" y="7"/>
                    <a:pt x="267" y="15"/>
                    <a:pt x="285" y="37"/>
                  </a:cubicBezTo>
                  <a:cubicBezTo>
                    <a:pt x="401" y="37"/>
                    <a:pt x="420" y="312"/>
                    <a:pt x="359" y="355"/>
                  </a:cubicBezTo>
                  <a:cubicBezTo>
                    <a:pt x="159" y="355"/>
                    <a:pt x="159" y="355"/>
                    <a:pt x="159" y="355"/>
                  </a:cubicBezTo>
                  <a:cubicBezTo>
                    <a:pt x="141" y="351"/>
                    <a:pt x="125" y="346"/>
                    <a:pt x="115" y="339"/>
                  </a:cubicBezTo>
                  <a:cubicBezTo>
                    <a:pt x="13" y="335"/>
                    <a:pt x="0" y="247"/>
                    <a:pt x="0" y="170"/>
                  </a:cubicBezTo>
                  <a:cubicBezTo>
                    <a:pt x="1" y="80"/>
                    <a:pt x="103" y="0"/>
                    <a:pt x="151" y="29"/>
                  </a:cubicBezTo>
                  <a:cubicBezTo>
                    <a:pt x="174" y="17"/>
                    <a:pt x="198" y="8"/>
                    <a:pt x="221" y="7"/>
                  </a:cubicBezTo>
                  <a:close/>
                </a:path>
              </a:pathLst>
            </a:custGeom>
            <a:solidFill>
              <a:srgbClr val="CB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4" name="Freeform 42"/>
            <p:cNvSpPr>
              <a:spLocks/>
            </p:cNvSpPr>
            <p:nvPr/>
          </p:nvSpPr>
          <p:spPr bwMode="auto">
            <a:xfrm>
              <a:off x="4472" y="2388"/>
              <a:ext cx="101" cy="624"/>
            </a:xfrm>
            <a:custGeom>
              <a:avLst/>
              <a:gdLst>
                <a:gd name="T0" fmla="*/ 43 w 43"/>
                <a:gd name="T1" fmla="*/ 0 h 264"/>
                <a:gd name="T2" fmla="*/ 1 w 43"/>
                <a:gd name="T3" fmla="*/ 118 h 264"/>
                <a:gd name="T4" fmla="*/ 22 w 43"/>
                <a:gd name="T5" fmla="*/ 264 h 264"/>
                <a:gd name="T6" fmla="*/ 40 w 43"/>
                <a:gd name="T7" fmla="*/ 257 h 264"/>
                <a:gd name="T8" fmla="*/ 25 w 43"/>
                <a:gd name="T9" fmla="*/ 127 h 264"/>
                <a:gd name="T10" fmla="*/ 43 w 43"/>
                <a:gd name="T11" fmla="*/ 0 h 264"/>
              </a:gdLst>
              <a:ahLst/>
              <a:cxnLst>
                <a:cxn ang="0">
                  <a:pos x="T0" y="T1"/>
                </a:cxn>
                <a:cxn ang="0">
                  <a:pos x="T2" y="T3"/>
                </a:cxn>
                <a:cxn ang="0">
                  <a:pos x="T4" y="T5"/>
                </a:cxn>
                <a:cxn ang="0">
                  <a:pos x="T6" y="T7"/>
                </a:cxn>
                <a:cxn ang="0">
                  <a:pos x="T8" y="T9"/>
                </a:cxn>
                <a:cxn ang="0">
                  <a:pos x="T10" y="T11"/>
                </a:cxn>
              </a:cxnLst>
              <a:rect l="0" t="0" r="r" b="b"/>
              <a:pathLst>
                <a:path w="43" h="264">
                  <a:moveTo>
                    <a:pt x="43" y="0"/>
                  </a:moveTo>
                  <a:cubicBezTo>
                    <a:pt x="16" y="23"/>
                    <a:pt x="0" y="66"/>
                    <a:pt x="1" y="118"/>
                  </a:cubicBezTo>
                  <a:cubicBezTo>
                    <a:pt x="2" y="170"/>
                    <a:pt x="22" y="264"/>
                    <a:pt x="22" y="264"/>
                  </a:cubicBezTo>
                  <a:cubicBezTo>
                    <a:pt x="40" y="257"/>
                    <a:pt x="40" y="257"/>
                    <a:pt x="40" y="257"/>
                  </a:cubicBezTo>
                  <a:cubicBezTo>
                    <a:pt x="40" y="257"/>
                    <a:pt x="26" y="171"/>
                    <a:pt x="25" y="127"/>
                  </a:cubicBezTo>
                  <a:cubicBezTo>
                    <a:pt x="25" y="83"/>
                    <a:pt x="25" y="49"/>
                    <a:pt x="43"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5" name="Freeform 43"/>
            <p:cNvSpPr>
              <a:spLocks/>
            </p:cNvSpPr>
            <p:nvPr/>
          </p:nvSpPr>
          <p:spPr bwMode="auto">
            <a:xfrm>
              <a:off x="4840" y="2556"/>
              <a:ext cx="132" cy="463"/>
            </a:xfrm>
            <a:custGeom>
              <a:avLst/>
              <a:gdLst>
                <a:gd name="T0" fmla="*/ 31 w 56"/>
                <a:gd name="T1" fmla="*/ 0 h 196"/>
                <a:gd name="T2" fmla="*/ 44 w 56"/>
                <a:gd name="T3" fmla="*/ 118 h 196"/>
                <a:gd name="T4" fmla="*/ 21 w 56"/>
                <a:gd name="T5" fmla="*/ 192 h 196"/>
                <a:gd name="T6" fmla="*/ 0 w 56"/>
                <a:gd name="T7" fmla="*/ 196 h 196"/>
                <a:gd name="T8" fmla="*/ 37 w 56"/>
                <a:gd name="T9" fmla="*/ 91 h 196"/>
                <a:gd name="T10" fmla="*/ 31 w 56"/>
                <a:gd name="T11" fmla="*/ 0 h 196"/>
              </a:gdLst>
              <a:ahLst/>
              <a:cxnLst>
                <a:cxn ang="0">
                  <a:pos x="T0" y="T1"/>
                </a:cxn>
                <a:cxn ang="0">
                  <a:pos x="T2" y="T3"/>
                </a:cxn>
                <a:cxn ang="0">
                  <a:pos x="T4" y="T5"/>
                </a:cxn>
                <a:cxn ang="0">
                  <a:pos x="T6" y="T7"/>
                </a:cxn>
                <a:cxn ang="0">
                  <a:pos x="T8" y="T9"/>
                </a:cxn>
                <a:cxn ang="0">
                  <a:pos x="T10" y="T11"/>
                </a:cxn>
              </a:cxnLst>
              <a:rect l="0" t="0" r="r" b="b"/>
              <a:pathLst>
                <a:path w="56" h="196">
                  <a:moveTo>
                    <a:pt x="31" y="0"/>
                  </a:moveTo>
                  <a:cubicBezTo>
                    <a:pt x="56" y="22"/>
                    <a:pt x="50" y="85"/>
                    <a:pt x="44" y="118"/>
                  </a:cubicBezTo>
                  <a:cubicBezTo>
                    <a:pt x="39" y="149"/>
                    <a:pt x="21" y="192"/>
                    <a:pt x="21" y="192"/>
                  </a:cubicBezTo>
                  <a:cubicBezTo>
                    <a:pt x="0" y="196"/>
                    <a:pt x="0" y="196"/>
                    <a:pt x="0" y="196"/>
                  </a:cubicBezTo>
                  <a:cubicBezTo>
                    <a:pt x="0" y="196"/>
                    <a:pt x="31" y="145"/>
                    <a:pt x="37" y="91"/>
                  </a:cubicBezTo>
                  <a:cubicBezTo>
                    <a:pt x="40" y="72"/>
                    <a:pt x="43" y="32"/>
                    <a:pt x="31"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6" name="Freeform 44"/>
            <p:cNvSpPr>
              <a:spLocks/>
            </p:cNvSpPr>
            <p:nvPr/>
          </p:nvSpPr>
          <p:spPr bwMode="auto">
            <a:xfrm>
              <a:off x="4517" y="2102"/>
              <a:ext cx="408" cy="274"/>
            </a:xfrm>
            <a:custGeom>
              <a:avLst/>
              <a:gdLst>
                <a:gd name="T0" fmla="*/ 0 w 173"/>
                <a:gd name="T1" fmla="*/ 97 h 116"/>
                <a:gd name="T2" fmla="*/ 40 w 173"/>
                <a:gd name="T3" fmla="*/ 59 h 116"/>
                <a:gd name="T4" fmla="*/ 65 w 173"/>
                <a:gd name="T5" fmla="*/ 22 h 116"/>
                <a:gd name="T6" fmla="*/ 54 w 173"/>
                <a:gd name="T7" fmla="*/ 0 h 116"/>
                <a:gd name="T8" fmla="*/ 101 w 173"/>
                <a:gd name="T9" fmla="*/ 0 h 116"/>
                <a:gd name="T10" fmla="*/ 117 w 173"/>
                <a:gd name="T11" fmla="*/ 36 h 116"/>
                <a:gd name="T12" fmla="*/ 158 w 173"/>
                <a:gd name="T13" fmla="*/ 84 h 116"/>
                <a:gd name="T14" fmla="*/ 155 w 173"/>
                <a:gd name="T15" fmla="*/ 116 h 116"/>
                <a:gd name="T16" fmla="*/ 0 w 173"/>
                <a:gd name="T17" fmla="*/ 97 h 116"/>
                <a:gd name="T18" fmla="*/ 0 w 173"/>
                <a:gd name="T19" fmla="*/ 97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3" h="116">
                  <a:moveTo>
                    <a:pt x="0" y="97"/>
                  </a:moveTo>
                  <a:cubicBezTo>
                    <a:pt x="0" y="97"/>
                    <a:pt x="14" y="69"/>
                    <a:pt x="40" y="59"/>
                  </a:cubicBezTo>
                  <a:cubicBezTo>
                    <a:pt x="67" y="50"/>
                    <a:pt x="65" y="22"/>
                    <a:pt x="65" y="22"/>
                  </a:cubicBezTo>
                  <a:cubicBezTo>
                    <a:pt x="54" y="0"/>
                    <a:pt x="54" y="0"/>
                    <a:pt x="54" y="0"/>
                  </a:cubicBezTo>
                  <a:cubicBezTo>
                    <a:pt x="101" y="0"/>
                    <a:pt x="101" y="0"/>
                    <a:pt x="101" y="0"/>
                  </a:cubicBezTo>
                  <a:cubicBezTo>
                    <a:pt x="101" y="0"/>
                    <a:pt x="114" y="19"/>
                    <a:pt x="117" y="36"/>
                  </a:cubicBezTo>
                  <a:cubicBezTo>
                    <a:pt x="130" y="47"/>
                    <a:pt x="139" y="50"/>
                    <a:pt x="158" y="84"/>
                  </a:cubicBezTo>
                  <a:cubicBezTo>
                    <a:pt x="173" y="112"/>
                    <a:pt x="155" y="116"/>
                    <a:pt x="155" y="116"/>
                  </a:cubicBezTo>
                  <a:cubicBezTo>
                    <a:pt x="0" y="97"/>
                    <a:pt x="0" y="97"/>
                    <a:pt x="0" y="97"/>
                  </a:cubicBezTo>
                  <a:cubicBezTo>
                    <a:pt x="0" y="97"/>
                    <a:pt x="0" y="97"/>
                    <a:pt x="0" y="97"/>
                  </a:cubicBezTo>
                  <a:close/>
                </a:path>
              </a:pathLst>
            </a:custGeom>
            <a:solidFill>
              <a:srgbClr val="7794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7" name="Freeform 45"/>
            <p:cNvSpPr>
              <a:spLocks/>
            </p:cNvSpPr>
            <p:nvPr/>
          </p:nvSpPr>
          <p:spPr bwMode="auto">
            <a:xfrm>
              <a:off x="4949" y="2414"/>
              <a:ext cx="234" cy="648"/>
            </a:xfrm>
            <a:custGeom>
              <a:avLst/>
              <a:gdLst>
                <a:gd name="T0" fmla="*/ 28 w 99"/>
                <a:gd name="T1" fmla="*/ 0 h 274"/>
                <a:gd name="T2" fmla="*/ 74 w 99"/>
                <a:gd name="T3" fmla="*/ 104 h 274"/>
                <a:gd name="T4" fmla="*/ 0 w 99"/>
                <a:gd name="T5" fmla="*/ 274 h 274"/>
                <a:gd name="T6" fmla="*/ 6 w 99"/>
                <a:gd name="T7" fmla="*/ 253 h 274"/>
                <a:gd name="T8" fmla="*/ 59 w 99"/>
                <a:gd name="T9" fmla="*/ 110 h 274"/>
                <a:gd name="T10" fmla="*/ 28 w 99"/>
                <a:gd name="T11" fmla="*/ 0 h 274"/>
              </a:gdLst>
              <a:ahLst/>
              <a:cxnLst>
                <a:cxn ang="0">
                  <a:pos x="T0" y="T1"/>
                </a:cxn>
                <a:cxn ang="0">
                  <a:pos x="T2" y="T3"/>
                </a:cxn>
                <a:cxn ang="0">
                  <a:pos x="T4" y="T5"/>
                </a:cxn>
                <a:cxn ang="0">
                  <a:pos x="T6" y="T7"/>
                </a:cxn>
                <a:cxn ang="0">
                  <a:pos x="T8" y="T9"/>
                </a:cxn>
                <a:cxn ang="0">
                  <a:pos x="T10" y="T11"/>
                </a:cxn>
              </a:cxnLst>
              <a:rect l="0" t="0" r="r" b="b"/>
              <a:pathLst>
                <a:path w="99" h="274">
                  <a:moveTo>
                    <a:pt x="28" y="0"/>
                  </a:moveTo>
                  <a:cubicBezTo>
                    <a:pt x="28" y="0"/>
                    <a:pt x="63" y="34"/>
                    <a:pt x="74" y="104"/>
                  </a:cubicBezTo>
                  <a:cubicBezTo>
                    <a:pt x="99" y="253"/>
                    <a:pt x="0" y="274"/>
                    <a:pt x="0" y="274"/>
                  </a:cubicBezTo>
                  <a:cubicBezTo>
                    <a:pt x="6" y="253"/>
                    <a:pt x="6" y="253"/>
                    <a:pt x="6" y="253"/>
                  </a:cubicBezTo>
                  <a:cubicBezTo>
                    <a:pt x="6" y="253"/>
                    <a:pt x="67" y="228"/>
                    <a:pt x="59" y="110"/>
                  </a:cubicBezTo>
                  <a:cubicBezTo>
                    <a:pt x="56" y="66"/>
                    <a:pt x="28" y="0"/>
                    <a:pt x="28"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8" name="Freeform 46"/>
            <p:cNvSpPr>
              <a:spLocks/>
            </p:cNvSpPr>
            <p:nvPr/>
          </p:nvSpPr>
          <p:spPr bwMode="auto">
            <a:xfrm>
              <a:off x="4179" y="2322"/>
              <a:ext cx="276" cy="744"/>
            </a:xfrm>
            <a:custGeom>
              <a:avLst/>
              <a:gdLst>
                <a:gd name="T0" fmla="*/ 117 w 117"/>
                <a:gd name="T1" fmla="*/ 0 h 315"/>
                <a:gd name="T2" fmla="*/ 7 w 117"/>
                <a:gd name="T3" fmla="*/ 113 h 315"/>
                <a:gd name="T4" fmla="*/ 32 w 117"/>
                <a:gd name="T5" fmla="*/ 284 h 315"/>
                <a:gd name="T6" fmla="*/ 94 w 117"/>
                <a:gd name="T7" fmla="*/ 303 h 315"/>
                <a:gd name="T8" fmla="*/ 97 w 117"/>
                <a:gd name="T9" fmla="*/ 285 h 315"/>
                <a:gd name="T10" fmla="*/ 26 w 117"/>
                <a:gd name="T11" fmla="*/ 191 h 315"/>
                <a:gd name="T12" fmla="*/ 67 w 117"/>
                <a:gd name="T13" fmla="*/ 40 h 315"/>
                <a:gd name="T14" fmla="*/ 117 w 117"/>
                <a:gd name="T15" fmla="*/ 0 h 3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315">
                  <a:moveTo>
                    <a:pt x="117" y="0"/>
                  </a:moveTo>
                  <a:cubicBezTo>
                    <a:pt x="117" y="0"/>
                    <a:pt x="15" y="35"/>
                    <a:pt x="7" y="113"/>
                  </a:cubicBezTo>
                  <a:cubicBezTo>
                    <a:pt x="0" y="190"/>
                    <a:pt x="9" y="254"/>
                    <a:pt x="32" y="284"/>
                  </a:cubicBezTo>
                  <a:cubicBezTo>
                    <a:pt x="55" y="315"/>
                    <a:pt x="94" y="303"/>
                    <a:pt x="94" y="303"/>
                  </a:cubicBezTo>
                  <a:cubicBezTo>
                    <a:pt x="97" y="285"/>
                    <a:pt x="97" y="285"/>
                    <a:pt x="97" y="285"/>
                  </a:cubicBezTo>
                  <a:cubicBezTo>
                    <a:pt x="97" y="285"/>
                    <a:pt x="36" y="294"/>
                    <a:pt x="26" y="191"/>
                  </a:cubicBezTo>
                  <a:cubicBezTo>
                    <a:pt x="16" y="86"/>
                    <a:pt x="41" y="71"/>
                    <a:pt x="67" y="40"/>
                  </a:cubicBezTo>
                  <a:cubicBezTo>
                    <a:pt x="94" y="9"/>
                    <a:pt x="117" y="0"/>
                    <a:pt x="117"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9" name="Freeform 47"/>
            <p:cNvSpPr>
              <a:spLocks/>
            </p:cNvSpPr>
            <p:nvPr/>
          </p:nvSpPr>
          <p:spPr bwMode="auto">
            <a:xfrm>
              <a:off x="3773" y="1710"/>
              <a:ext cx="233" cy="548"/>
            </a:xfrm>
            <a:custGeom>
              <a:avLst/>
              <a:gdLst>
                <a:gd name="T0" fmla="*/ 40 w 99"/>
                <a:gd name="T1" fmla="*/ 28 h 232"/>
                <a:gd name="T2" fmla="*/ 0 w 99"/>
                <a:gd name="T3" fmla="*/ 0 h 232"/>
                <a:gd name="T4" fmla="*/ 90 w 99"/>
                <a:gd name="T5" fmla="*/ 79 h 232"/>
                <a:gd name="T6" fmla="*/ 80 w 99"/>
                <a:gd name="T7" fmla="*/ 209 h 232"/>
                <a:gd name="T8" fmla="*/ 35 w 99"/>
                <a:gd name="T9" fmla="*/ 227 h 232"/>
                <a:gd name="T10" fmla="*/ 31 w 99"/>
                <a:gd name="T11" fmla="*/ 214 h 232"/>
                <a:gd name="T12" fmla="*/ 80 w 99"/>
                <a:gd name="T13" fmla="*/ 139 h 232"/>
                <a:gd name="T14" fmla="*/ 40 w 99"/>
                <a:gd name="T15" fmla="*/ 28 h 2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9" h="232">
                  <a:moveTo>
                    <a:pt x="40" y="28"/>
                  </a:moveTo>
                  <a:cubicBezTo>
                    <a:pt x="18" y="5"/>
                    <a:pt x="0" y="0"/>
                    <a:pt x="0" y="0"/>
                  </a:cubicBezTo>
                  <a:cubicBezTo>
                    <a:pt x="0" y="0"/>
                    <a:pt x="80" y="21"/>
                    <a:pt x="90" y="79"/>
                  </a:cubicBezTo>
                  <a:cubicBezTo>
                    <a:pt x="99" y="136"/>
                    <a:pt x="95" y="185"/>
                    <a:pt x="80" y="209"/>
                  </a:cubicBezTo>
                  <a:cubicBezTo>
                    <a:pt x="64" y="232"/>
                    <a:pt x="35" y="227"/>
                    <a:pt x="35" y="227"/>
                  </a:cubicBezTo>
                  <a:cubicBezTo>
                    <a:pt x="31" y="214"/>
                    <a:pt x="31" y="214"/>
                    <a:pt x="31" y="214"/>
                  </a:cubicBezTo>
                  <a:cubicBezTo>
                    <a:pt x="31" y="214"/>
                    <a:pt x="77" y="217"/>
                    <a:pt x="80" y="139"/>
                  </a:cubicBezTo>
                  <a:cubicBezTo>
                    <a:pt x="81" y="59"/>
                    <a:pt x="62" y="49"/>
                    <a:pt x="40" y="28"/>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0" name="Freeform 48"/>
            <p:cNvSpPr>
              <a:spLocks/>
            </p:cNvSpPr>
            <p:nvPr/>
          </p:nvSpPr>
          <p:spPr bwMode="auto">
            <a:xfrm>
              <a:off x="3690" y="1765"/>
              <a:ext cx="92" cy="467"/>
            </a:xfrm>
            <a:custGeom>
              <a:avLst/>
              <a:gdLst>
                <a:gd name="T0" fmla="*/ 0 w 39"/>
                <a:gd name="T1" fmla="*/ 0 h 198"/>
                <a:gd name="T2" fmla="*/ 37 w 39"/>
                <a:gd name="T3" fmla="*/ 87 h 198"/>
                <a:gd name="T4" fmla="*/ 29 w 39"/>
                <a:gd name="T5" fmla="*/ 198 h 198"/>
                <a:gd name="T6" fmla="*/ 15 w 39"/>
                <a:gd name="T7" fmla="*/ 194 h 198"/>
                <a:gd name="T8" fmla="*/ 19 w 39"/>
                <a:gd name="T9" fmla="*/ 95 h 198"/>
                <a:gd name="T10" fmla="*/ 0 w 39"/>
                <a:gd name="T11" fmla="*/ 0 h 198"/>
              </a:gdLst>
              <a:ahLst/>
              <a:cxnLst>
                <a:cxn ang="0">
                  <a:pos x="T0" y="T1"/>
                </a:cxn>
                <a:cxn ang="0">
                  <a:pos x="T2" y="T3"/>
                </a:cxn>
                <a:cxn ang="0">
                  <a:pos x="T4" y="T5"/>
                </a:cxn>
                <a:cxn ang="0">
                  <a:pos x="T6" y="T7"/>
                </a:cxn>
                <a:cxn ang="0">
                  <a:pos x="T8" y="T9"/>
                </a:cxn>
                <a:cxn ang="0">
                  <a:pos x="T10" y="T11"/>
                </a:cxn>
              </a:cxnLst>
              <a:rect l="0" t="0" r="r" b="b"/>
              <a:pathLst>
                <a:path w="39" h="198">
                  <a:moveTo>
                    <a:pt x="0" y="0"/>
                  </a:moveTo>
                  <a:cubicBezTo>
                    <a:pt x="21" y="16"/>
                    <a:pt x="35" y="47"/>
                    <a:pt x="37" y="87"/>
                  </a:cubicBezTo>
                  <a:cubicBezTo>
                    <a:pt x="39" y="127"/>
                    <a:pt x="29" y="198"/>
                    <a:pt x="29" y="198"/>
                  </a:cubicBezTo>
                  <a:cubicBezTo>
                    <a:pt x="15" y="194"/>
                    <a:pt x="15" y="194"/>
                    <a:pt x="15" y="194"/>
                  </a:cubicBezTo>
                  <a:cubicBezTo>
                    <a:pt x="15" y="194"/>
                    <a:pt x="21" y="129"/>
                    <a:pt x="19" y="95"/>
                  </a:cubicBezTo>
                  <a:cubicBezTo>
                    <a:pt x="18" y="61"/>
                    <a:pt x="15" y="35"/>
                    <a:pt x="0"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1" name="Freeform 49"/>
            <p:cNvSpPr>
              <a:spLocks/>
            </p:cNvSpPr>
            <p:nvPr/>
          </p:nvSpPr>
          <p:spPr bwMode="auto">
            <a:xfrm>
              <a:off x="2481" y="1663"/>
              <a:ext cx="2130" cy="1410"/>
            </a:xfrm>
            <a:custGeom>
              <a:avLst/>
              <a:gdLst>
                <a:gd name="T0" fmla="*/ 0 w 902"/>
                <a:gd name="T1" fmla="*/ 242 h 597"/>
                <a:gd name="T2" fmla="*/ 49 w 902"/>
                <a:gd name="T3" fmla="*/ 238 h 597"/>
                <a:gd name="T4" fmla="*/ 239 w 902"/>
                <a:gd name="T5" fmla="*/ 146 h 597"/>
                <a:gd name="T6" fmla="*/ 286 w 902"/>
                <a:gd name="T7" fmla="*/ 10 h 597"/>
                <a:gd name="T8" fmla="*/ 403 w 902"/>
                <a:gd name="T9" fmla="*/ 46 h 597"/>
                <a:gd name="T10" fmla="*/ 387 w 902"/>
                <a:gd name="T11" fmla="*/ 132 h 597"/>
                <a:gd name="T12" fmla="*/ 520 w 902"/>
                <a:gd name="T13" fmla="*/ 148 h 597"/>
                <a:gd name="T14" fmla="*/ 587 w 902"/>
                <a:gd name="T15" fmla="*/ 190 h 597"/>
                <a:gd name="T16" fmla="*/ 723 w 902"/>
                <a:gd name="T17" fmla="*/ 224 h 597"/>
                <a:gd name="T18" fmla="*/ 898 w 902"/>
                <a:gd name="T19" fmla="*/ 500 h 597"/>
                <a:gd name="T20" fmla="*/ 902 w 902"/>
                <a:gd name="T21" fmla="*/ 597 h 597"/>
                <a:gd name="T22" fmla="*/ 0 w 902"/>
                <a:gd name="T23" fmla="*/ 597 h 597"/>
                <a:gd name="T24" fmla="*/ 0 w 902"/>
                <a:gd name="T25" fmla="*/ 242 h 597"/>
                <a:gd name="T26" fmla="*/ 0 w 902"/>
                <a:gd name="T27" fmla="*/ 242 h 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2" h="597">
                  <a:moveTo>
                    <a:pt x="0" y="242"/>
                  </a:moveTo>
                  <a:cubicBezTo>
                    <a:pt x="17" y="238"/>
                    <a:pt x="34" y="238"/>
                    <a:pt x="49" y="238"/>
                  </a:cubicBezTo>
                  <a:cubicBezTo>
                    <a:pt x="78" y="188"/>
                    <a:pt x="161" y="135"/>
                    <a:pt x="239" y="146"/>
                  </a:cubicBezTo>
                  <a:cubicBezTo>
                    <a:pt x="239" y="83"/>
                    <a:pt x="260" y="35"/>
                    <a:pt x="286" y="10"/>
                  </a:cubicBezTo>
                  <a:cubicBezTo>
                    <a:pt x="317" y="0"/>
                    <a:pt x="381" y="28"/>
                    <a:pt x="403" y="46"/>
                  </a:cubicBezTo>
                  <a:cubicBezTo>
                    <a:pt x="387" y="74"/>
                    <a:pt x="382" y="111"/>
                    <a:pt x="387" y="132"/>
                  </a:cubicBezTo>
                  <a:cubicBezTo>
                    <a:pt x="387" y="132"/>
                    <a:pt x="468" y="126"/>
                    <a:pt x="520" y="148"/>
                  </a:cubicBezTo>
                  <a:cubicBezTo>
                    <a:pt x="570" y="169"/>
                    <a:pt x="587" y="190"/>
                    <a:pt x="587" y="190"/>
                  </a:cubicBezTo>
                  <a:cubicBezTo>
                    <a:pt x="587" y="190"/>
                    <a:pt x="684" y="202"/>
                    <a:pt x="723" y="224"/>
                  </a:cubicBezTo>
                  <a:cubicBezTo>
                    <a:pt x="775" y="253"/>
                    <a:pt x="884" y="347"/>
                    <a:pt x="898" y="500"/>
                  </a:cubicBezTo>
                  <a:cubicBezTo>
                    <a:pt x="900" y="536"/>
                    <a:pt x="901" y="568"/>
                    <a:pt x="902" y="597"/>
                  </a:cubicBezTo>
                  <a:cubicBezTo>
                    <a:pt x="0" y="597"/>
                    <a:pt x="0" y="597"/>
                    <a:pt x="0" y="597"/>
                  </a:cubicBezTo>
                  <a:cubicBezTo>
                    <a:pt x="0" y="242"/>
                    <a:pt x="0" y="242"/>
                    <a:pt x="0" y="242"/>
                  </a:cubicBezTo>
                  <a:cubicBezTo>
                    <a:pt x="0" y="242"/>
                    <a:pt x="0" y="242"/>
                    <a:pt x="0" y="2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2" name="Freeform 50"/>
            <p:cNvSpPr>
              <a:spLocks/>
            </p:cNvSpPr>
            <p:nvPr/>
          </p:nvSpPr>
          <p:spPr bwMode="auto">
            <a:xfrm>
              <a:off x="2481" y="2036"/>
              <a:ext cx="2118" cy="1037"/>
            </a:xfrm>
            <a:custGeom>
              <a:avLst/>
              <a:gdLst>
                <a:gd name="T0" fmla="*/ 0 w 897"/>
                <a:gd name="T1" fmla="*/ 127 h 439"/>
                <a:gd name="T2" fmla="*/ 73 w 897"/>
                <a:gd name="T3" fmla="*/ 112 h 439"/>
                <a:gd name="T4" fmla="*/ 463 w 897"/>
                <a:gd name="T5" fmla="*/ 34 h 439"/>
                <a:gd name="T6" fmla="*/ 615 w 897"/>
                <a:gd name="T7" fmla="*/ 60 h 439"/>
                <a:gd name="T8" fmla="*/ 872 w 897"/>
                <a:gd name="T9" fmla="*/ 439 h 439"/>
                <a:gd name="T10" fmla="*/ 0 w 897"/>
                <a:gd name="T11" fmla="*/ 439 h 439"/>
                <a:gd name="T12" fmla="*/ 0 w 897"/>
                <a:gd name="T13" fmla="*/ 127 h 439"/>
                <a:gd name="T14" fmla="*/ 0 w 897"/>
                <a:gd name="T15" fmla="*/ 127 h 4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7" h="439">
                  <a:moveTo>
                    <a:pt x="0" y="127"/>
                  </a:moveTo>
                  <a:cubicBezTo>
                    <a:pt x="22" y="118"/>
                    <a:pt x="48" y="112"/>
                    <a:pt x="73" y="112"/>
                  </a:cubicBezTo>
                  <a:cubicBezTo>
                    <a:pt x="161" y="0"/>
                    <a:pt x="344" y="8"/>
                    <a:pt x="463" y="34"/>
                  </a:cubicBezTo>
                  <a:cubicBezTo>
                    <a:pt x="577" y="60"/>
                    <a:pt x="615" y="60"/>
                    <a:pt x="615" y="60"/>
                  </a:cubicBezTo>
                  <a:cubicBezTo>
                    <a:pt x="728" y="57"/>
                    <a:pt x="897" y="200"/>
                    <a:pt x="872" y="439"/>
                  </a:cubicBezTo>
                  <a:cubicBezTo>
                    <a:pt x="0" y="439"/>
                    <a:pt x="0" y="439"/>
                    <a:pt x="0" y="439"/>
                  </a:cubicBezTo>
                  <a:cubicBezTo>
                    <a:pt x="0" y="127"/>
                    <a:pt x="0" y="127"/>
                    <a:pt x="0" y="127"/>
                  </a:cubicBezTo>
                  <a:cubicBezTo>
                    <a:pt x="0" y="127"/>
                    <a:pt x="0" y="127"/>
                    <a:pt x="0" y="127"/>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3" name="Freeform 51"/>
            <p:cNvSpPr>
              <a:spLocks/>
            </p:cNvSpPr>
            <p:nvPr/>
          </p:nvSpPr>
          <p:spPr bwMode="auto">
            <a:xfrm>
              <a:off x="2639" y="1755"/>
              <a:ext cx="1186" cy="657"/>
            </a:xfrm>
            <a:custGeom>
              <a:avLst/>
              <a:gdLst>
                <a:gd name="T0" fmla="*/ 96 w 502"/>
                <a:gd name="T1" fmla="*/ 162 h 278"/>
                <a:gd name="T2" fmla="*/ 198 w 502"/>
                <a:gd name="T3" fmla="*/ 145 h 278"/>
                <a:gd name="T4" fmla="*/ 228 w 502"/>
                <a:gd name="T5" fmla="*/ 6 h 278"/>
                <a:gd name="T6" fmla="*/ 305 w 502"/>
                <a:gd name="T7" fmla="*/ 30 h 278"/>
                <a:gd name="T8" fmla="*/ 291 w 502"/>
                <a:gd name="T9" fmla="*/ 143 h 278"/>
                <a:gd name="T10" fmla="*/ 502 w 502"/>
                <a:gd name="T11" fmla="*/ 207 h 278"/>
                <a:gd name="T12" fmla="*/ 389 w 502"/>
                <a:gd name="T13" fmla="*/ 184 h 278"/>
                <a:gd name="T14" fmla="*/ 436 w 502"/>
                <a:gd name="T15" fmla="*/ 248 h 278"/>
                <a:gd name="T16" fmla="*/ 285 w 502"/>
                <a:gd name="T17" fmla="*/ 211 h 278"/>
                <a:gd name="T18" fmla="*/ 136 w 502"/>
                <a:gd name="T19" fmla="*/ 278 h 278"/>
                <a:gd name="T20" fmla="*/ 132 w 502"/>
                <a:gd name="T21" fmla="*/ 198 h 278"/>
                <a:gd name="T22" fmla="*/ 0 w 502"/>
                <a:gd name="T23" fmla="*/ 247 h 278"/>
                <a:gd name="T24" fmla="*/ 96 w 502"/>
                <a:gd name="T25" fmla="*/ 162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2" h="278">
                  <a:moveTo>
                    <a:pt x="96" y="162"/>
                  </a:moveTo>
                  <a:cubicBezTo>
                    <a:pt x="149" y="139"/>
                    <a:pt x="198" y="145"/>
                    <a:pt x="198" y="145"/>
                  </a:cubicBezTo>
                  <a:cubicBezTo>
                    <a:pt x="198" y="145"/>
                    <a:pt x="188" y="62"/>
                    <a:pt x="228" y="6"/>
                  </a:cubicBezTo>
                  <a:cubicBezTo>
                    <a:pt x="277" y="0"/>
                    <a:pt x="305" y="30"/>
                    <a:pt x="305" y="30"/>
                  </a:cubicBezTo>
                  <a:cubicBezTo>
                    <a:pt x="305" y="30"/>
                    <a:pt x="275" y="124"/>
                    <a:pt x="291" y="143"/>
                  </a:cubicBezTo>
                  <a:cubicBezTo>
                    <a:pt x="331" y="143"/>
                    <a:pt x="418" y="115"/>
                    <a:pt x="502" y="207"/>
                  </a:cubicBezTo>
                  <a:cubicBezTo>
                    <a:pt x="502" y="207"/>
                    <a:pt x="425" y="179"/>
                    <a:pt x="389" y="184"/>
                  </a:cubicBezTo>
                  <a:cubicBezTo>
                    <a:pt x="436" y="211"/>
                    <a:pt x="436" y="248"/>
                    <a:pt x="436" y="248"/>
                  </a:cubicBezTo>
                  <a:cubicBezTo>
                    <a:pt x="436" y="248"/>
                    <a:pt x="351" y="213"/>
                    <a:pt x="285" y="211"/>
                  </a:cubicBezTo>
                  <a:cubicBezTo>
                    <a:pt x="226" y="221"/>
                    <a:pt x="136" y="278"/>
                    <a:pt x="136" y="278"/>
                  </a:cubicBezTo>
                  <a:cubicBezTo>
                    <a:pt x="136" y="278"/>
                    <a:pt x="122" y="247"/>
                    <a:pt x="132" y="198"/>
                  </a:cubicBezTo>
                  <a:cubicBezTo>
                    <a:pt x="87" y="207"/>
                    <a:pt x="0" y="247"/>
                    <a:pt x="0" y="247"/>
                  </a:cubicBezTo>
                  <a:cubicBezTo>
                    <a:pt x="0" y="247"/>
                    <a:pt x="24" y="194"/>
                    <a:pt x="96" y="162"/>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4" name="Freeform 52"/>
            <p:cNvSpPr>
              <a:spLocks/>
            </p:cNvSpPr>
            <p:nvPr/>
          </p:nvSpPr>
          <p:spPr bwMode="auto">
            <a:xfrm>
              <a:off x="3938" y="2223"/>
              <a:ext cx="567" cy="850"/>
            </a:xfrm>
            <a:custGeom>
              <a:avLst/>
              <a:gdLst>
                <a:gd name="T0" fmla="*/ 189 w 240"/>
                <a:gd name="T1" fmla="*/ 180 h 360"/>
                <a:gd name="T2" fmla="*/ 0 w 240"/>
                <a:gd name="T3" fmla="*/ 19 h 360"/>
                <a:gd name="T4" fmla="*/ 159 w 240"/>
                <a:gd name="T5" fmla="*/ 84 h 360"/>
                <a:gd name="T6" fmla="*/ 240 w 240"/>
                <a:gd name="T7" fmla="*/ 326 h 360"/>
                <a:gd name="T8" fmla="*/ 240 w 240"/>
                <a:gd name="T9" fmla="*/ 360 h 360"/>
                <a:gd name="T10" fmla="*/ 216 w 240"/>
                <a:gd name="T11" fmla="*/ 360 h 360"/>
                <a:gd name="T12" fmla="*/ 189 w 240"/>
                <a:gd name="T13" fmla="*/ 180 h 360"/>
              </a:gdLst>
              <a:ahLst/>
              <a:cxnLst>
                <a:cxn ang="0">
                  <a:pos x="T0" y="T1"/>
                </a:cxn>
                <a:cxn ang="0">
                  <a:pos x="T2" y="T3"/>
                </a:cxn>
                <a:cxn ang="0">
                  <a:pos x="T4" y="T5"/>
                </a:cxn>
                <a:cxn ang="0">
                  <a:pos x="T6" y="T7"/>
                </a:cxn>
                <a:cxn ang="0">
                  <a:pos x="T8" y="T9"/>
                </a:cxn>
                <a:cxn ang="0">
                  <a:pos x="T10" y="T11"/>
                </a:cxn>
                <a:cxn ang="0">
                  <a:pos x="T12" y="T13"/>
                </a:cxn>
              </a:cxnLst>
              <a:rect l="0" t="0" r="r" b="b"/>
              <a:pathLst>
                <a:path w="240" h="360">
                  <a:moveTo>
                    <a:pt x="189" y="180"/>
                  </a:moveTo>
                  <a:cubicBezTo>
                    <a:pt x="130" y="16"/>
                    <a:pt x="53" y="33"/>
                    <a:pt x="0" y="19"/>
                  </a:cubicBezTo>
                  <a:cubicBezTo>
                    <a:pt x="45" y="0"/>
                    <a:pt x="117" y="27"/>
                    <a:pt x="159" y="84"/>
                  </a:cubicBezTo>
                  <a:cubicBezTo>
                    <a:pt x="202" y="141"/>
                    <a:pt x="240" y="245"/>
                    <a:pt x="240" y="326"/>
                  </a:cubicBezTo>
                  <a:cubicBezTo>
                    <a:pt x="240" y="339"/>
                    <a:pt x="240" y="350"/>
                    <a:pt x="240" y="360"/>
                  </a:cubicBezTo>
                  <a:cubicBezTo>
                    <a:pt x="216" y="360"/>
                    <a:pt x="216" y="360"/>
                    <a:pt x="216" y="360"/>
                  </a:cubicBezTo>
                  <a:cubicBezTo>
                    <a:pt x="218" y="311"/>
                    <a:pt x="213" y="248"/>
                    <a:pt x="189" y="18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5" name="Freeform 53"/>
            <p:cNvSpPr>
              <a:spLocks/>
            </p:cNvSpPr>
            <p:nvPr/>
          </p:nvSpPr>
          <p:spPr bwMode="auto">
            <a:xfrm>
              <a:off x="3073" y="1769"/>
              <a:ext cx="102" cy="374"/>
            </a:xfrm>
            <a:custGeom>
              <a:avLst/>
              <a:gdLst>
                <a:gd name="T0" fmla="*/ 43 w 43"/>
                <a:gd name="T1" fmla="*/ 0 h 158"/>
                <a:gd name="T2" fmla="*/ 17 w 43"/>
                <a:gd name="T3" fmla="*/ 85 h 158"/>
                <a:gd name="T4" fmla="*/ 15 w 43"/>
                <a:gd name="T5" fmla="*/ 158 h 158"/>
                <a:gd name="T6" fmla="*/ 8 w 43"/>
                <a:gd name="T7" fmla="*/ 83 h 158"/>
                <a:gd name="T8" fmla="*/ 43 w 43"/>
                <a:gd name="T9" fmla="*/ 0 h 158"/>
              </a:gdLst>
              <a:ahLst/>
              <a:cxnLst>
                <a:cxn ang="0">
                  <a:pos x="T0" y="T1"/>
                </a:cxn>
                <a:cxn ang="0">
                  <a:pos x="T2" y="T3"/>
                </a:cxn>
                <a:cxn ang="0">
                  <a:pos x="T4" y="T5"/>
                </a:cxn>
                <a:cxn ang="0">
                  <a:pos x="T6" y="T7"/>
                </a:cxn>
                <a:cxn ang="0">
                  <a:pos x="T8" y="T9"/>
                </a:cxn>
              </a:cxnLst>
              <a:rect l="0" t="0" r="r" b="b"/>
              <a:pathLst>
                <a:path w="43" h="158">
                  <a:moveTo>
                    <a:pt x="43" y="0"/>
                  </a:moveTo>
                  <a:cubicBezTo>
                    <a:pt x="43" y="0"/>
                    <a:pt x="20" y="49"/>
                    <a:pt x="17" y="85"/>
                  </a:cubicBezTo>
                  <a:cubicBezTo>
                    <a:pt x="14" y="106"/>
                    <a:pt x="15" y="158"/>
                    <a:pt x="15" y="158"/>
                  </a:cubicBezTo>
                  <a:cubicBezTo>
                    <a:pt x="15" y="158"/>
                    <a:pt x="0" y="139"/>
                    <a:pt x="8" y="83"/>
                  </a:cubicBezTo>
                  <a:cubicBezTo>
                    <a:pt x="18" y="15"/>
                    <a:pt x="43" y="0"/>
                    <a:pt x="43"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6" name="Freeform 54"/>
            <p:cNvSpPr>
              <a:spLocks/>
            </p:cNvSpPr>
            <p:nvPr/>
          </p:nvSpPr>
          <p:spPr bwMode="auto">
            <a:xfrm>
              <a:off x="3477" y="2414"/>
              <a:ext cx="291" cy="659"/>
            </a:xfrm>
            <a:custGeom>
              <a:avLst/>
              <a:gdLst>
                <a:gd name="T0" fmla="*/ 70 w 123"/>
                <a:gd name="T1" fmla="*/ 131 h 279"/>
                <a:gd name="T2" fmla="*/ 0 w 123"/>
                <a:gd name="T3" fmla="*/ 0 h 279"/>
                <a:gd name="T4" fmla="*/ 94 w 123"/>
                <a:gd name="T5" fmla="*/ 71 h 279"/>
                <a:gd name="T6" fmla="*/ 123 w 123"/>
                <a:gd name="T7" fmla="*/ 245 h 279"/>
                <a:gd name="T8" fmla="*/ 120 w 123"/>
                <a:gd name="T9" fmla="*/ 279 h 279"/>
                <a:gd name="T10" fmla="*/ 78 w 123"/>
                <a:gd name="T11" fmla="*/ 279 h 279"/>
                <a:gd name="T12" fmla="*/ 70 w 123"/>
                <a:gd name="T13" fmla="*/ 131 h 279"/>
              </a:gdLst>
              <a:ahLst/>
              <a:cxnLst>
                <a:cxn ang="0">
                  <a:pos x="T0" y="T1"/>
                </a:cxn>
                <a:cxn ang="0">
                  <a:pos x="T2" y="T3"/>
                </a:cxn>
                <a:cxn ang="0">
                  <a:pos x="T4" y="T5"/>
                </a:cxn>
                <a:cxn ang="0">
                  <a:pos x="T6" y="T7"/>
                </a:cxn>
                <a:cxn ang="0">
                  <a:pos x="T8" y="T9"/>
                </a:cxn>
                <a:cxn ang="0">
                  <a:pos x="T10" y="T11"/>
                </a:cxn>
                <a:cxn ang="0">
                  <a:pos x="T12" y="T13"/>
                </a:cxn>
              </a:cxnLst>
              <a:rect l="0" t="0" r="r" b="b"/>
              <a:pathLst>
                <a:path w="123" h="279">
                  <a:moveTo>
                    <a:pt x="70" y="131"/>
                  </a:moveTo>
                  <a:cubicBezTo>
                    <a:pt x="59" y="83"/>
                    <a:pt x="0" y="0"/>
                    <a:pt x="0" y="0"/>
                  </a:cubicBezTo>
                  <a:cubicBezTo>
                    <a:pt x="0" y="0"/>
                    <a:pt x="74" y="35"/>
                    <a:pt x="94" y="71"/>
                  </a:cubicBezTo>
                  <a:cubicBezTo>
                    <a:pt x="112" y="108"/>
                    <a:pt x="123" y="239"/>
                    <a:pt x="123" y="245"/>
                  </a:cubicBezTo>
                  <a:cubicBezTo>
                    <a:pt x="123" y="248"/>
                    <a:pt x="122" y="263"/>
                    <a:pt x="120" y="279"/>
                  </a:cubicBezTo>
                  <a:cubicBezTo>
                    <a:pt x="78" y="279"/>
                    <a:pt x="78" y="279"/>
                    <a:pt x="78" y="279"/>
                  </a:cubicBezTo>
                  <a:cubicBezTo>
                    <a:pt x="80" y="237"/>
                    <a:pt x="81" y="180"/>
                    <a:pt x="70" y="13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7" name="Freeform 55"/>
            <p:cNvSpPr>
              <a:spLocks/>
            </p:cNvSpPr>
            <p:nvPr/>
          </p:nvSpPr>
          <p:spPr bwMode="auto">
            <a:xfrm>
              <a:off x="3442" y="2393"/>
              <a:ext cx="364" cy="680"/>
            </a:xfrm>
            <a:custGeom>
              <a:avLst/>
              <a:gdLst>
                <a:gd name="T0" fmla="*/ 119 w 154"/>
                <a:gd name="T1" fmla="*/ 144 h 288"/>
                <a:gd name="T2" fmla="*/ 0 w 154"/>
                <a:gd name="T3" fmla="*/ 0 h 288"/>
                <a:gd name="T4" fmla="*/ 141 w 154"/>
                <a:gd name="T5" fmla="*/ 148 h 288"/>
                <a:gd name="T6" fmla="*/ 148 w 154"/>
                <a:gd name="T7" fmla="*/ 288 h 288"/>
                <a:gd name="T8" fmla="*/ 128 w 154"/>
                <a:gd name="T9" fmla="*/ 288 h 288"/>
                <a:gd name="T10" fmla="*/ 119 w 154"/>
                <a:gd name="T11" fmla="*/ 144 h 288"/>
              </a:gdLst>
              <a:ahLst/>
              <a:cxnLst>
                <a:cxn ang="0">
                  <a:pos x="T0" y="T1"/>
                </a:cxn>
                <a:cxn ang="0">
                  <a:pos x="T2" y="T3"/>
                </a:cxn>
                <a:cxn ang="0">
                  <a:pos x="T4" y="T5"/>
                </a:cxn>
                <a:cxn ang="0">
                  <a:pos x="T6" y="T7"/>
                </a:cxn>
                <a:cxn ang="0">
                  <a:pos x="T8" y="T9"/>
                </a:cxn>
                <a:cxn ang="0">
                  <a:pos x="T10" y="T11"/>
                </a:cxn>
              </a:cxnLst>
              <a:rect l="0" t="0" r="r" b="b"/>
              <a:pathLst>
                <a:path w="154" h="288">
                  <a:moveTo>
                    <a:pt x="119" y="144"/>
                  </a:moveTo>
                  <a:cubicBezTo>
                    <a:pt x="98" y="50"/>
                    <a:pt x="0" y="0"/>
                    <a:pt x="0" y="0"/>
                  </a:cubicBezTo>
                  <a:cubicBezTo>
                    <a:pt x="0" y="0"/>
                    <a:pt x="110" y="16"/>
                    <a:pt x="141" y="148"/>
                  </a:cubicBezTo>
                  <a:cubicBezTo>
                    <a:pt x="154" y="200"/>
                    <a:pt x="152" y="248"/>
                    <a:pt x="148" y="288"/>
                  </a:cubicBezTo>
                  <a:cubicBezTo>
                    <a:pt x="128" y="288"/>
                    <a:pt x="128" y="288"/>
                    <a:pt x="128" y="288"/>
                  </a:cubicBezTo>
                  <a:cubicBezTo>
                    <a:pt x="129" y="240"/>
                    <a:pt x="128" y="186"/>
                    <a:pt x="119" y="14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8" name="Freeform 56"/>
            <p:cNvSpPr>
              <a:spLocks/>
            </p:cNvSpPr>
            <p:nvPr/>
          </p:nvSpPr>
          <p:spPr bwMode="auto">
            <a:xfrm>
              <a:off x="2481" y="2452"/>
              <a:ext cx="276" cy="621"/>
            </a:xfrm>
            <a:custGeom>
              <a:avLst/>
              <a:gdLst>
                <a:gd name="T0" fmla="*/ 0 w 117"/>
                <a:gd name="T1" fmla="*/ 194 h 263"/>
                <a:gd name="T2" fmla="*/ 24 w 117"/>
                <a:gd name="T3" fmla="*/ 72 h 263"/>
                <a:gd name="T4" fmla="*/ 117 w 117"/>
                <a:gd name="T5" fmla="*/ 0 h 263"/>
                <a:gd name="T6" fmla="*/ 48 w 117"/>
                <a:gd name="T7" fmla="*/ 131 h 263"/>
                <a:gd name="T8" fmla="*/ 40 w 117"/>
                <a:gd name="T9" fmla="*/ 263 h 263"/>
                <a:gd name="T10" fmla="*/ 0 w 117"/>
                <a:gd name="T11" fmla="*/ 263 h 263"/>
                <a:gd name="T12" fmla="*/ 0 w 117"/>
                <a:gd name="T13" fmla="*/ 194 h 263"/>
                <a:gd name="T14" fmla="*/ 0 w 117"/>
                <a:gd name="T15" fmla="*/ 194 h 2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263">
                  <a:moveTo>
                    <a:pt x="0" y="194"/>
                  </a:moveTo>
                  <a:cubicBezTo>
                    <a:pt x="5" y="152"/>
                    <a:pt x="13" y="94"/>
                    <a:pt x="24" y="72"/>
                  </a:cubicBezTo>
                  <a:cubicBezTo>
                    <a:pt x="44" y="36"/>
                    <a:pt x="117" y="0"/>
                    <a:pt x="117" y="0"/>
                  </a:cubicBezTo>
                  <a:cubicBezTo>
                    <a:pt x="117" y="0"/>
                    <a:pt x="58" y="84"/>
                    <a:pt x="48" y="131"/>
                  </a:cubicBezTo>
                  <a:cubicBezTo>
                    <a:pt x="38" y="175"/>
                    <a:pt x="37" y="224"/>
                    <a:pt x="40" y="263"/>
                  </a:cubicBezTo>
                  <a:cubicBezTo>
                    <a:pt x="0" y="263"/>
                    <a:pt x="0" y="263"/>
                    <a:pt x="0" y="263"/>
                  </a:cubicBezTo>
                  <a:cubicBezTo>
                    <a:pt x="0" y="194"/>
                    <a:pt x="0" y="194"/>
                    <a:pt x="0" y="194"/>
                  </a:cubicBezTo>
                  <a:cubicBezTo>
                    <a:pt x="0" y="194"/>
                    <a:pt x="0" y="194"/>
                    <a:pt x="0" y="19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9" name="Freeform 57"/>
            <p:cNvSpPr>
              <a:spLocks/>
            </p:cNvSpPr>
            <p:nvPr/>
          </p:nvSpPr>
          <p:spPr bwMode="auto">
            <a:xfrm>
              <a:off x="2481" y="2433"/>
              <a:ext cx="314" cy="640"/>
            </a:xfrm>
            <a:custGeom>
              <a:avLst/>
              <a:gdLst>
                <a:gd name="T0" fmla="*/ 0 w 133"/>
                <a:gd name="T1" fmla="*/ 118 h 271"/>
                <a:gd name="T2" fmla="*/ 133 w 133"/>
                <a:gd name="T3" fmla="*/ 0 h 271"/>
                <a:gd name="T4" fmla="*/ 13 w 133"/>
                <a:gd name="T5" fmla="*/ 144 h 271"/>
                <a:gd name="T6" fmla="*/ 4 w 133"/>
                <a:gd name="T7" fmla="*/ 271 h 271"/>
                <a:gd name="T8" fmla="*/ 0 w 133"/>
                <a:gd name="T9" fmla="*/ 271 h 271"/>
                <a:gd name="T10" fmla="*/ 0 w 133"/>
                <a:gd name="T11" fmla="*/ 118 h 271"/>
                <a:gd name="T12" fmla="*/ 0 w 133"/>
                <a:gd name="T13" fmla="*/ 118 h 271"/>
              </a:gdLst>
              <a:ahLst/>
              <a:cxnLst>
                <a:cxn ang="0">
                  <a:pos x="T0" y="T1"/>
                </a:cxn>
                <a:cxn ang="0">
                  <a:pos x="T2" y="T3"/>
                </a:cxn>
                <a:cxn ang="0">
                  <a:pos x="T4" y="T5"/>
                </a:cxn>
                <a:cxn ang="0">
                  <a:pos x="T6" y="T7"/>
                </a:cxn>
                <a:cxn ang="0">
                  <a:pos x="T8" y="T9"/>
                </a:cxn>
                <a:cxn ang="0">
                  <a:pos x="T10" y="T11"/>
                </a:cxn>
                <a:cxn ang="0">
                  <a:pos x="T12" y="T13"/>
                </a:cxn>
              </a:cxnLst>
              <a:rect l="0" t="0" r="r" b="b"/>
              <a:pathLst>
                <a:path w="133" h="271">
                  <a:moveTo>
                    <a:pt x="0" y="118"/>
                  </a:moveTo>
                  <a:cubicBezTo>
                    <a:pt x="38" y="13"/>
                    <a:pt x="133" y="0"/>
                    <a:pt x="133" y="0"/>
                  </a:cubicBezTo>
                  <a:cubicBezTo>
                    <a:pt x="133" y="0"/>
                    <a:pt x="34" y="50"/>
                    <a:pt x="13" y="144"/>
                  </a:cubicBezTo>
                  <a:cubicBezTo>
                    <a:pt x="5" y="181"/>
                    <a:pt x="3" y="228"/>
                    <a:pt x="4" y="271"/>
                  </a:cubicBezTo>
                  <a:cubicBezTo>
                    <a:pt x="0" y="271"/>
                    <a:pt x="0" y="271"/>
                    <a:pt x="0" y="271"/>
                  </a:cubicBezTo>
                  <a:cubicBezTo>
                    <a:pt x="0" y="118"/>
                    <a:pt x="0" y="118"/>
                    <a:pt x="0" y="118"/>
                  </a:cubicBezTo>
                  <a:cubicBezTo>
                    <a:pt x="0" y="118"/>
                    <a:pt x="0" y="118"/>
                    <a:pt x="0" y="1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0" name="Freeform 58"/>
            <p:cNvSpPr>
              <a:spLocks/>
            </p:cNvSpPr>
            <p:nvPr/>
          </p:nvSpPr>
          <p:spPr bwMode="auto">
            <a:xfrm>
              <a:off x="3307" y="1817"/>
              <a:ext cx="57" cy="281"/>
            </a:xfrm>
            <a:custGeom>
              <a:avLst/>
              <a:gdLst>
                <a:gd name="T0" fmla="*/ 24 w 24"/>
                <a:gd name="T1" fmla="*/ 9 h 119"/>
                <a:gd name="T2" fmla="*/ 12 w 24"/>
                <a:gd name="T3" fmla="*/ 62 h 119"/>
                <a:gd name="T4" fmla="*/ 13 w 24"/>
                <a:gd name="T5" fmla="*/ 117 h 119"/>
                <a:gd name="T6" fmla="*/ 4 w 24"/>
                <a:gd name="T7" fmla="*/ 119 h 119"/>
                <a:gd name="T8" fmla="*/ 0 w 24"/>
                <a:gd name="T9" fmla="*/ 60 h 119"/>
                <a:gd name="T10" fmla="*/ 17 w 24"/>
                <a:gd name="T11" fmla="*/ 0 h 119"/>
                <a:gd name="T12" fmla="*/ 24 w 24"/>
                <a:gd name="T13" fmla="*/ 9 h 119"/>
                <a:gd name="T14" fmla="*/ 24 w 24"/>
                <a:gd name="T15" fmla="*/ 9 h 1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19">
                  <a:moveTo>
                    <a:pt x="24" y="9"/>
                  </a:moveTo>
                  <a:cubicBezTo>
                    <a:pt x="24" y="9"/>
                    <a:pt x="13" y="46"/>
                    <a:pt x="12" y="62"/>
                  </a:cubicBezTo>
                  <a:cubicBezTo>
                    <a:pt x="9" y="79"/>
                    <a:pt x="13" y="117"/>
                    <a:pt x="13" y="117"/>
                  </a:cubicBezTo>
                  <a:cubicBezTo>
                    <a:pt x="4" y="119"/>
                    <a:pt x="4" y="119"/>
                    <a:pt x="4" y="119"/>
                  </a:cubicBezTo>
                  <a:cubicBezTo>
                    <a:pt x="4" y="119"/>
                    <a:pt x="0" y="79"/>
                    <a:pt x="0" y="60"/>
                  </a:cubicBezTo>
                  <a:cubicBezTo>
                    <a:pt x="0" y="41"/>
                    <a:pt x="17" y="0"/>
                    <a:pt x="17" y="0"/>
                  </a:cubicBezTo>
                  <a:cubicBezTo>
                    <a:pt x="24" y="9"/>
                    <a:pt x="24" y="9"/>
                    <a:pt x="24" y="9"/>
                  </a:cubicBezTo>
                  <a:cubicBezTo>
                    <a:pt x="24" y="9"/>
                    <a:pt x="24" y="9"/>
                    <a:pt x="24" y="9"/>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1" name="Freeform 59"/>
            <p:cNvSpPr>
              <a:spLocks/>
            </p:cNvSpPr>
            <p:nvPr/>
          </p:nvSpPr>
          <p:spPr bwMode="auto">
            <a:xfrm>
              <a:off x="3865" y="2511"/>
              <a:ext cx="949" cy="562"/>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2" name="Freeform 60"/>
            <p:cNvSpPr>
              <a:spLocks/>
            </p:cNvSpPr>
            <p:nvPr/>
          </p:nvSpPr>
          <p:spPr bwMode="auto">
            <a:xfrm>
              <a:off x="4120" y="2639"/>
              <a:ext cx="465" cy="120"/>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3" name="Freeform 61"/>
            <p:cNvSpPr>
              <a:spLocks/>
            </p:cNvSpPr>
            <p:nvPr/>
          </p:nvSpPr>
          <p:spPr bwMode="auto">
            <a:xfrm>
              <a:off x="3919" y="2629"/>
              <a:ext cx="888" cy="459"/>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4" name="Freeform 62"/>
            <p:cNvSpPr>
              <a:spLocks noEditPoints="1"/>
            </p:cNvSpPr>
            <p:nvPr/>
          </p:nvSpPr>
          <p:spPr bwMode="auto">
            <a:xfrm>
              <a:off x="3905" y="2660"/>
              <a:ext cx="869" cy="423"/>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5" name="Freeform 63"/>
            <p:cNvSpPr>
              <a:spLocks/>
            </p:cNvSpPr>
            <p:nvPr/>
          </p:nvSpPr>
          <p:spPr bwMode="auto">
            <a:xfrm>
              <a:off x="4240" y="2565"/>
              <a:ext cx="218" cy="218"/>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6" name="Freeform 64"/>
            <p:cNvSpPr>
              <a:spLocks/>
            </p:cNvSpPr>
            <p:nvPr/>
          </p:nvSpPr>
          <p:spPr bwMode="auto">
            <a:xfrm>
              <a:off x="4243" y="2577"/>
              <a:ext cx="233" cy="213"/>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7" name="Freeform 65"/>
            <p:cNvSpPr>
              <a:spLocks/>
            </p:cNvSpPr>
            <p:nvPr/>
          </p:nvSpPr>
          <p:spPr bwMode="auto">
            <a:xfrm>
              <a:off x="3310" y="2072"/>
              <a:ext cx="507" cy="167"/>
            </a:xfrm>
            <a:custGeom>
              <a:avLst/>
              <a:gdLst>
                <a:gd name="T0" fmla="*/ 82 w 215"/>
                <a:gd name="T1" fmla="*/ 2 h 71"/>
                <a:gd name="T2" fmla="*/ 215 w 215"/>
                <a:gd name="T3" fmla="*/ 71 h 71"/>
                <a:gd name="T4" fmla="*/ 98 w 215"/>
                <a:gd name="T5" fmla="*/ 13 h 71"/>
                <a:gd name="T6" fmla="*/ 0 w 215"/>
                <a:gd name="T7" fmla="*/ 14 h 71"/>
                <a:gd name="T8" fmla="*/ 82 w 215"/>
                <a:gd name="T9" fmla="*/ 2 h 71"/>
              </a:gdLst>
              <a:ahLst/>
              <a:cxnLst>
                <a:cxn ang="0">
                  <a:pos x="T0" y="T1"/>
                </a:cxn>
                <a:cxn ang="0">
                  <a:pos x="T2" y="T3"/>
                </a:cxn>
                <a:cxn ang="0">
                  <a:pos x="T4" y="T5"/>
                </a:cxn>
                <a:cxn ang="0">
                  <a:pos x="T6" y="T7"/>
                </a:cxn>
                <a:cxn ang="0">
                  <a:pos x="T8" y="T9"/>
                </a:cxn>
              </a:cxnLst>
              <a:rect l="0" t="0" r="r" b="b"/>
              <a:pathLst>
                <a:path w="215" h="71">
                  <a:moveTo>
                    <a:pt x="82" y="2"/>
                  </a:moveTo>
                  <a:cubicBezTo>
                    <a:pt x="116" y="3"/>
                    <a:pt x="190" y="29"/>
                    <a:pt x="215" y="71"/>
                  </a:cubicBezTo>
                  <a:cubicBezTo>
                    <a:pt x="161" y="35"/>
                    <a:pt x="125" y="17"/>
                    <a:pt x="98" y="13"/>
                  </a:cubicBezTo>
                  <a:cubicBezTo>
                    <a:pt x="76" y="9"/>
                    <a:pt x="76" y="12"/>
                    <a:pt x="0" y="14"/>
                  </a:cubicBezTo>
                  <a:cubicBezTo>
                    <a:pt x="0" y="14"/>
                    <a:pt x="27" y="0"/>
                    <a:pt x="82" y="2"/>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8" name="Group 347"/>
          <p:cNvGrpSpPr/>
          <p:nvPr/>
        </p:nvGrpSpPr>
        <p:grpSpPr>
          <a:xfrm>
            <a:off x="-1588" y="3799401"/>
            <a:ext cx="4386410" cy="3084511"/>
            <a:chOff x="-1588" y="4419600"/>
            <a:chExt cx="3504440" cy="2464312"/>
          </a:xfrm>
        </p:grpSpPr>
        <p:grpSp>
          <p:nvGrpSpPr>
            <p:cNvPr id="349" name="Group 156"/>
            <p:cNvGrpSpPr>
              <a:grpSpLocks noChangeAspect="1"/>
            </p:cNvGrpSpPr>
            <p:nvPr/>
          </p:nvGrpSpPr>
          <p:grpSpPr bwMode="auto">
            <a:xfrm>
              <a:off x="-321" y="4419600"/>
              <a:ext cx="2827754" cy="2458133"/>
              <a:chOff x="437" y="-367"/>
              <a:chExt cx="5799" cy="5041"/>
            </a:xfrm>
          </p:grpSpPr>
          <p:sp>
            <p:nvSpPr>
              <p:cNvPr id="375" name="Freeform 157"/>
              <p:cNvSpPr>
                <a:spLocks/>
              </p:cNvSpPr>
              <p:nvPr/>
            </p:nvSpPr>
            <p:spPr bwMode="auto">
              <a:xfrm>
                <a:off x="2494" y="-126"/>
                <a:ext cx="1751" cy="1833"/>
              </a:xfrm>
              <a:custGeom>
                <a:avLst/>
                <a:gdLst>
                  <a:gd name="T0" fmla="*/ 484 w 741"/>
                  <a:gd name="T1" fmla="*/ 111 h 776"/>
                  <a:gd name="T2" fmla="*/ 372 w 741"/>
                  <a:gd name="T3" fmla="*/ 48 h 776"/>
                  <a:gd name="T4" fmla="*/ 375 w 741"/>
                  <a:gd name="T5" fmla="*/ 0 h 776"/>
                  <a:gd name="T6" fmla="*/ 301 w 741"/>
                  <a:gd name="T7" fmla="*/ 2 h 776"/>
                  <a:gd name="T8" fmla="*/ 207 w 741"/>
                  <a:gd name="T9" fmla="*/ 112 h 776"/>
                  <a:gd name="T10" fmla="*/ 71 w 741"/>
                  <a:gd name="T11" fmla="*/ 202 h 776"/>
                  <a:gd name="T12" fmla="*/ 48 w 741"/>
                  <a:gd name="T13" fmla="*/ 561 h 776"/>
                  <a:gd name="T14" fmla="*/ 142 w 741"/>
                  <a:gd name="T15" fmla="*/ 741 h 776"/>
                  <a:gd name="T16" fmla="*/ 229 w 741"/>
                  <a:gd name="T17" fmla="*/ 735 h 776"/>
                  <a:gd name="T18" fmla="*/ 392 w 741"/>
                  <a:gd name="T19" fmla="*/ 766 h 776"/>
                  <a:gd name="T20" fmla="*/ 542 w 741"/>
                  <a:gd name="T21" fmla="*/ 711 h 776"/>
                  <a:gd name="T22" fmla="*/ 680 w 741"/>
                  <a:gd name="T23" fmla="*/ 648 h 776"/>
                  <a:gd name="T24" fmla="*/ 741 w 741"/>
                  <a:gd name="T25" fmla="*/ 451 h 776"/>
                  <a:gd name="T26" fmla="*/ 676 w 741"/>
                  <a:gd name="T27" fmla="*/ 218 h 776"/>
                  <a:gd name="T28" fmla="*/ 484 w 741"/>
                  <a:gd name="T29" fmla="*/ 111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776">
                    <a:moveTo>
                      <a:pt x="484" y="111"/>
                    </a:moveTo>
                    <a:cubicBezTo>
                      <a:pt x="454" y="48"/>
                      <a:pt x="372" y="48"/>
                      <a:pt x="372" y="48"/>
                    </a:cubicBezTo>
                    <a:cubicBezTo>
                      <a:pt x="372" y="48"/>
                      <a:pt x="372" y="48"/>
                      <a:pt x="375" y="0"/>
                    </a:cubicBezTo>
                    <a:cubicBezTo>
                      <a:pt x="375" y="0"/>
                      <a:pt x="375" y="0"/>
                      <a:pt x="301" y="2"/>
                    </a:cubicBezTo>
                    <a:cubicBezTo>
                      <a:pt x="301" y="2"/>
                      <a:pt x="212" y="51"/>
                      <a:pt x="207" y="112"/>
                    </a:cubicBezTo>
                    <a:cubicBezTo>
                      <a:pt x="167" y="115"/>
                      <a:pt x="143" y="132"/>
                      <a:pt x="71" y="202"/>
                    </a:cubicBezTo>
                    <a:cubicBezTo>
                      <a:pt x="0" y="270"/>
                      <a:pt x="48" y="561"/>
                      <a:pt x="48" y="561"/>
                    </a:cubicBezTo>
                    <a:cubicBezTo>
                      <a:pt x="48" y="561"/>
                      <a:pt x="99" y="732"/>
                      <a:pt x="142" y="741"/>
                    </a:cubicBezTo>
                    <a:cubicBezTo>
                      <a:pt x="186" y="751"/>
                      <a:pt x="229" y="735"/>
                      <a:pt x="229" y="735"/>
                    </a:cubicBezTo>
                    <a:cubicBezTo>
                      <a:pt x="229" y="735"/>
                      <a:pt x="301" y="776"/>
                      <a:pt x="392" y="766"/>
                    </a:cubicBezTo>
                    <a:cubicBezTo>
                      <a:pt x="483" y="756"/>
                      <a:pt x="505" y="743"/>
                      <a:pt x="542" y="711"/>
                    </a:cubicBezTo>
                    <a:cubicBezTo>
                      <a:pt x="579" y="706"/>
                      <a:pt x="648" y="688"/>
                      <a:pt x="680" y="648"/>
                    </a:cubicBezTo>
                    <a:cubicBezTo>
                      <a:pt x="711" y="607"/>
                      <a:pt x="741" y="527"/>
                      <a:pt x="741" y="451"/>
                    </a:cubicBezTo>
                    <a:cubicBezTo>
                      <a:pt x="741" y="377"/>
                      <a:pt x="676" y="218"/>
                      <a:pt x="676" y="218"/>
                    </a:cubicBezTo>
                    <a:cubicBezTo>
                      <a:pt x="676" y="218"/>
                      <a:pt x="636" y="120"/>
                      <a:pt x="484" y="11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6" name="Freeform 158"/>
              <p:cNvSpPr>
                <a:spLocks/>
              </p:cNvSpPr>
              <p:nvPr/>
            </p:nvSpPr>
            <p:spPr bwMode="auto">
              <a:xfrm>
                <a:off x="2365" y="89"/>
                <a:ext cx="1807" cy="1630"/>
              </a:xfrm>
              <a:custGeom>
                <a:avLst/>
                <a:gdLst>
                  <a:gd name="T0" fmla="*/ 530 w 765"/>
                  <a:gd name="T1" fmla="*/ 54 h 690"/>
                  <a:gd name="T2" fmla="*/ 311 w 765"/>
                  <a:gd name="T3" fmla="*/ 59 h 690"/>
                  <a:gd name="T4" fmla="*/ 288 w 765"/>
                  <a:gd name="T5" fmla="*/ 605 h 690"/>
                  <a:gd name="T6" fmla="*/ 587 w 765"/>
                  <a:gd name="T7" fmla="*/ 593 h 690"/>
                  <a:gd name="T8" fmla="*/ 752 w 765"/>
                  <a:gd name="T9" fmla="*/ 341 h 690"/>
                  <a:gd name="T10" fmla="*/ 530 w 765"/>
                  <a:gd name="T11" fmla="*/ 54 h 690"/>
                </a:gdLst>
                <a:ahLst/>
                <a:cxnLst>
                  <a:cxn ang="0">
                    <a:pos x="T0" y="T1"/>
                  </a:cxn>
                  <a:cxn ang="0">
                    <a:pos x="T2" y="T3"/>
                  </a:cxn>
                  <a:cxn ang="0">
                    <a:pos x="T4" y="T5"/>
                  </a:cxn>
                  <a:cxn ang="0">
                    <a:pos x="T6" y="T7"/>
                  </a:cxn>
                  <a:cxn ang="0">
                    <a:pos x="T8" y="T9"/>
                  </a:cxn>
                  <a:cxn ang="0">
                    <a:pos x="T10" y="T11"/>
                  </a:cxn>
                </a:cxnLst>
                <a:rect l="0" t="0" r="r" b="b"/>
                <a:pathLst>
                  <a:path w="765" h="690">
                    <a:moveTo>
                      <a:pt x="530" y="54"/>
                    </a:moveTo>
                    <a:cubicBezTo>
                      <a:pt x="482" y="0"/>
                      <a:pt x="360" y="6"/>
                      <a:pt x="311" y="59"/>
                    </a:cubicBezTo>
                    <a:cubicBezTo>
                      <a:pt x="0" y="13"/>
                      <a:pt x="79" y="668"/>
                      <a:pt x="288" y="605"/>
                    </a:cubicBezTo>
                    <a:cubicBezTo>
                      <a:pt x="341" y="690"/>
                      <a:pt x="546" y="652"/>
                      <a:pt x="587" y="593"/>
                    </a:cubicBezTo>
                    <a:cubicBezTo>
                      <a:pt x="710" y="587"/>
                      <a:pt x="765" y="485"/>
                      <a:pt x="752" y="341"/>
                    </a:cubicBezTo>
                    <a:cubicBezTo>
                      <a:pt x="737" y="166"/>
                      <a:pt x="635" y="16"/>
                      <a:pt x="530" y="5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7" name="Freeform 159"/>
              <p:cNvSpPr>
                <a:spLocks/>
              </p:cNvSpPr>
              <p:nvPr/>
            </p:nvSpPr>
            <p:spPr bwMode="auto">
              <a:xfrm>
                <a:off x="3614" y="219"/>
                <a:ext cx="532" cy="1252"/>
              </a:xfrm>
              <a:custGeom>
                <a:avLst/>
                <a:gdLst>
                  <a:gd name="T0" fmla="*/ 0 w 225"/>
                  <a:gd name="T1" fmla="*/ 0 h 530"/>
                  <a:gd name="T2" fmla="*/ 67 w 225"/>
                  <a:gd name="T3" fmla="*/ 32 h 530"/>
                  <a:gd name="T4" fmla="*/ 189 w 225"/>
                  <a:gd name="T5" fmla="*/ 284 h 530"/>
                  <a:gd name="T6" fmla="*/ 68 w 225"/>
                  <a:gd name="T7" fmla="*/ 527 h 530"/>
                  <a:gd name="T8" fmla="*/ 100 w 225"/>
                  <a:gd name="T9" fmla="*/ 530 h 530"/>
                  <a:gd name="T10" fmla="*/ 207 w 225"/>
                  <a:gd name="T11" fmla="*/ 381 h 530"/>
                  <a:gd name="T12" fmla="*/ 126 w 225"/>
                  <a:gd name="T13" fmla="*/ 60 h 530"/>
                  <a:gd name="T14" fmla="*/ 0 w 225"/>
                  <a:gd name="T15" fmla="*/ 0 h 5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5" h="530">
                    <a:moveTo>
                      <a:pt x="0" y="0"/>
                    </a:moveTo>
                    <a:cubicBezTo>
                      <a:pt x="0" y="0"/>
                      <a:pt x="33" y="16"/>
                      <a:pt x="67" y="32"/>
                    </a:cubicBezTo>
                    <a:cubicBezTo>
                      <a:pt x="100" y="49"/>
                      <a:pt x="169" y="115"/>
                      <a:pt x="189" y="284"/>
                    </a:cubicBezTo>
                    <a:cubicBezTo>
                      <a:pt x="213" y="490"/>
                      <a:pt x="68" y="527"/>
                      <a:pt x="68" y="527"/>
                    </a:cubicBezTo>
                    <a:cubicBezTo>
                      <a:pt x="68" y="527"/>
                      <a:pt x="92" y="530"/>
                      <a:pt x="100" y="530"/>
                    </a:cubicBezTo>
                    <a:cubicBezTo>
                      <a:pt x="146" y="526"/>
                      <a:pt x="195" y="468"/>
                      <a:pt x="207" y="381"/>
                    </a:cubicBezTo>
                    <a:cubicBezTo>
                      <a:pt x="225" y="252"/>
                      <a:pt x="181" y="134"/>
                      <a:pt x="126" y="60"/>
                    </a:cubicBezTo>
                    <a:cubicBezTo>
                      <a:pt x="86" y="5"/>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8" name="Freeform 160"/>
              <p:cNvSpPr>
                <a:spLocks/>
              </p:cNvSpPr>
              <p:nvPr/>
            </p:nvSpPr>
            <p:spPr bwMode="auto">
              <a:xfrm>
                <a:off x="3536" y="349"/>
                <a:ext cx="329" cy="1091"/>
              </a:xfrm>
              <a:custGeom>
                <a:avLst/>
                <a:gdLst>
                  <a:gd name="T0" fmla="*/ 0 w 139"/>
                  <a:gd name="T1" fmla="*/ 0 h 462"/>
                  <a:gd name="T2" fmla="*/ 103 w 139"/>
                  <a:gd name="T3" fmla="*/ 182 h 462"/>
                  <a:gd name="T4" fmla="*/ 71 w 139"/>
                  <a:gd name="T5" fmla="*/ 462 h 462"/>
                  <a:gd name="T6" fmla="*/ 109 w 139"/>
                  <a:gd name="T7" fmla="*/ 422 h 462"/>
                  <a:gd name="T8" fmla="*/ 118 w 139"/>
                  <a:gd name="T9" fmla="*/ 160 h 462"/>
                  <a:gd name="T10" fmla="*/ 0 w 139"/>
                  <a:gd name="T11" fmla="*/ 0 h 462"/>
                </a:gdLst>
                <a:ahLst/>
                <a:cxnLst>
                  <a:cxn ang="0">
                    <a:pos x="T0" y="T1"/>
                  </a:cxn>
                  <a:cxn ang="0">
                    <a:pos x="T2" y="T3"/>
                  </a:cxn>
                  <a:cxn ang="0">
                    <a:pos x="T4" y="T5"/>
                  </a:cxn>
                  <a:cxn ang="0">
                    <a:pos x="T6" y="T7"/>
                  </a:cxn>
                  <a:cxn ang="0">
                    <a:pos x="T8" y="T9"/>
                  </a:cxn>
                  <a:cxn ang="0">
                    <a:pos x="T10" y="T11"/>
                  </a:cxn>
                </a:cxnLst>
                <a:rect l="0" t="0" r="r" b="b"/>
                <a:pathLst>
                  <a:path w="139" h="462">
                    <a:moveTo>
                      <a:pt x="0" y="0"/>
                    </a:moveTo>
                    <a:cubicBezTo>
                      <a:pt x="0" y="0"/>
                      <a:pt x="95" y="59"/>
                      <a:pt x="103" y="182"/>
                    </a:cubicBezTo>
                    <a:cubicBezTo>
                      <a:pt x="115" y="378"/>
                      <a:pt x="71" y="462"/>
                      <a:pt x="71" y="462"/>
                    </a:cubicBezTo>
                    <a:cubicBezTo>
                      <a:pt x="71" y="462"/>
                      <a:pt x="93" y="459"/>
                      <a:pt x="109" y="422"/>
                    </a:cubicBezTo>
                    <a:cubicBezTo>
                      <a:pt x="131" y="369"/>
                      <a:pt x="139" y="276"/>
                      <a:pt x="118" y="160"/>
                    </a:cubicBezTo>
                    <a:cubicBezTo>
                      <a:pt x="90" y="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9" name="Freeform 161"/>
              <p:cNvSpPr>
                <a:spLocks/>
              </p:cNvSpPr>
              <p:nvPr/>
            </p:nvSpPr>
            <p:spPr bwMode="auto">
              <a:xfrm>
                <a:off x="3005" y="-100"/>
                <a:ext cx="680" cy="425"/>
              </a:xfrm>
              <a:custGeom>
                <a:avLst/>
                <a:gdLst>
                  <a:gd name="T0" fmla="*/ 234 w 288"/>
                  <a:gd name="T1" fmla="*/ 75 h 180"/>
                  <a:gd name="T2" fmla="*/ 143 w 288"/>
                  <a:gd name="T3" fmla="*/ 52 h 180"/>
                  <a:gd name="T4" fmla="*/ 145 w 288"/>
                  <a:gd name="T5" fmla="*/ 0 h 180"/>
                  <a:gd name="T6" fmla="*/ 108 w 288"/>
                  <a:gd name="T7" fmla="*/ 0 h 180"/>
                  <a:gd name="T8" fmla="*/ 4 w 288"/>
                  <a:gd name="T9" fmla="*/ 138 h 180"/>
                  <a:gd name="T10" fmla="*/ 288 w 288"/>
                  <a:gd name="T11" fmla="*/ 142 h 180"/>
                  <a:gd name="T12" fmla="*/ 234 w 288"/>
                  <a:gd name="T13" fmla="*/ 75 h 180"/>
                </a:gdLst>
                <a:ahLst/>
                <a:cxnLst>
                  <a:cxn ang="0">
                    <a:pos x="T0" y="T1"/>
                  </a:cxn>
                  <a:cxn ang="0">
                    <a:pos x="T2" y="T3"/>
                  </a:cxn>
                  <a:cxn ang="0">
                    <a:pos x="T4" y="T5"/>
                  </a:cxn>
                  <a:cxn ang="0">
                    <a:pos x="T6" y="T7"/>
                  </a:cxn>
                  <a:cxn ang="0">
                    <a:pos x="T8" y="T9"/>
                  </a:cxn>
                  <a:cxn ang="0">
                    <a:pos x="T10" y="T11"/>
                  </a:cxn>
                  <a:cxn ang="0">
                    <a:pos x="T12" y="T13"/>
                  </a:cxn>
                </a:cxnLst>
                <a:rect l="0" t="0" r="r" b="b"/>
                <a:pathLst>
                  <a:path w="288" h="180">
                    <a:moveTo>
                      <a:pt x="234" y="75"/>
                    </a:moveTo>
                    <a:cubicBezTo>
                      <a:pt x="183" y="55"/>
                      <a:pt x="143" y="52"/>
                      <a:pt x="143" y="52"/>
                    </a:cubicBezTo>
                    <a:cubicBezTo>
                      <a:pt x="145" y="0"/>
                      <a:pt x="145" y="0"/>
                      <a:pt x="145" y="0"/>
                    </a:cubicBezTo>
                    <a:cubicBezTo>
                      <a:pt x="108" y="0"/>
                      <a:pt x="108" y="0"/>
                      <a:pt x="108" y="0"/>
                    </a:cubicBezTo>
                    <a:cubicBezTo>
                      <a:pt x="108" y="0"/>
                      <a:pt x="0" y="96"/>
                      <a:pt x="4" y="138"/>
                    </a:cubicBezTo>
                    <a:cubicBezTo>
                      <a:pt x="6" y="180"/>
                      <a:pt x="186" y="177"/>
                      <a:pt x="288" y="142"/>
                    </a:cubicBezTo>
                    <a:cubicBezTo>
                      <a:pt x="288" y="142"/>
                      <a:pt x="285" y="94"/>
                      <a:pt x="234" y="75"/>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0" name="Freeform 162"/>
              <p:cNvSpPr>
                <a:spLocks/>
              </p:cNvSpPr>
              <p:nvPr/>
            </p:nvSpPr>
            <p:spPr bwMode="auto">
              <a:xfrm>
                <a:off x="2955" y="-100"/>
                <a:ext cx="579" cy="475"/>
              </a:xfrm>
              <a:custGeom>
                <a:avLst/>
                <a:gdLst>
                  <a:gd name="T0" fmla="*/ 87 w 245"/>
                  <a:gd name="T1" fmla="*/ 152 h 201"/>
                  <a:gd name="T2" fmla="*/ 79 w 245"/>
                  <a:gd name="T3" fmla="*/ 83 h 201"/>
                  <a:gd name="T4" fmla="*/ 129 w 245"/>
                  <a:gd name="T5" fmla="*/ 0 h 201"/>
                  <a:gd name="T6" fmla="*/ 44 w 245"/>
                  <a:gd name="T7" fmla="*/ 81 h 201"/>
                  <a:gd name="T8" fmla="*/ 53 w 245"/>
                  <a:gd name="T9" fmla="*/ 177 h 201"/>
                  <a:gd name="T10" fmla="*/ 245 w 245"/>
                  <a:gd name="T11" fmla="*/ 158 h 201"/>
                  <a:gd name="T12" fmla="*/ 87 w 245"/>
                  <a:gd name="T13" fmla="*/ 152 h 201"/>
                </a:gdLst>
                <a:ahLst/>
                <a:cxnLst>
                  <a:cxn ang="0">
                    <a:pos x="T0" y="T1"/>
                  </a:cxn>
                  <a:cxn ang="0">
                    <a:pos x="T2" y="T3"/>
                  </a:cxn>
                  <a:cxn ang="0">
                    <a:pos x="T4" y="T5"/>
                  </a:cxn>
                  <a:cxn ang="0">
                    <a:pos x="T6" y="T7"/>
                  </a:cxn>
                  <a:cxn ang="0">
                    <a:pos x="T8" y="T9"/>
                  </a:cxn>
                  <a:cxn ang="0">
                    <a:pos x="T10" y="T11"/>
                  </a:cxn>
                  <a:cxn ang="0">
                    <a:pos x="T12" y="T13"/>
                  </a:cxn>
                </a:cxnLst>
                <a:rect l="0" t="0" r="r" b="b"/>
                <a:pathLst>
                  <a:path w="245" h="201">
                    <a:moveTo>
                      <a:pt x="87" y="152"/>
                    </a:moveTo>
                    <a:cubicBezTo>
                      <a:pt x="76" y="146"/>
                      <a:pt x="76" y="105"/>
                      <a:pt x="79" y="83"/>
                    </a:cubicBezTo>
                    <a:cubicBezTo>
                      <a:pt x="82" y="62"/>
                      <a:pt x="129" y="0"/>
                      <a:pt x="129" y="0"/>
                    </a:cubicBezTo>
                    <a:cubicBezTo>
                      <a:pt x="129" y="0"/>
                      <a:pt x="71" y="32"/>
                      <a:pt x="44" y="81"/>
                    </a:cubicBezTo>
                    <a:cubicBezTo>
                      <a:pt x="23" y="118"/>
                      <a:pt x="0" y="158"/>
                      <a:pt x="53" y="177"/>
                    </a:cubicBezTo>
                    <a:cubicBezTo>
                      <a:pt x="124" y="201"/>
                      <a:pt x="202" y="185"/>
                      <a:pt x="245" y="158"/>
                    </a:cubicBezTo>
                    <a:cubicBezTo>
                      <a:pt x="224" y="158"/>
                      <a:pt x="136" y="184"/>
                      <a:pt x="87" y="152"/>
                    </a:cubicBezTo>
                    <a:close/>
                  </a:path>
                </a:pathLst>
              </a:custGeom>
              <a:solidFill>
                <a:srgbClr val="5E6C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1" name="Freeform 163"/>
              <p:cNvSpPr>
                <a:spLocks/>
              </p:cNvSpPr>
              <p:nvPr/>
            </p:nvSpPr>
            <p:spPr bwMode="auto">
              <a:xfrm>
                <a:off x="477" y="-161"/>
                <a:ext cx="2412" cy="1991"/>
              </a:xfrm>
              <a:custGeom>
                <a:avLst/>
                <a:gdLst>
                  <a:gd name="T0" fmla="*/ 604 w 1021"/>
                  <a:gd name="T1" fmla="*/ 82 h 843"/>
                  <a:gd name="T2" fmla="*/ 341 w 1021"/>
                  <a:gd name="T3" fmla="*/ 75 h 843"/>
                  <a:gd name="T4" fmla="*/ 15 w 1021"/>
                  <a:gd name="T5" fmla="*/ 425 h 843"/>
                  <a:gd name="T6" fmla="*/ 270 w 1021"/>
                  <a:gd name="T7" fmla="*/ 726 h 843"/>
                  <a:gd name="T8" fmla="*/ 633 w 1021"/>
                  <a:gd name="T9" fmla="*/ 740 h 843"/>
                  <a:gd name="T10" fmla="*/ 604 w 1021"/>
                  <a:gd name="T11" fmla="*/ 82 h 843"/>
                </a:gdLst>
                <a:ahLst/>
                <a:cxnLst>
                  <a:cxn ang="0">
                    <a:pos x="T0" y="T1"/>
                  </a:cxn>
                  <a:cxn ang="0">
                    <a:pos x="T2" y="T3"/>
                  </a:cxn>
                  <a:cxn ang="0">
                    <a:pos x="T4" y="T5"/>
                  </a:cxn>
                  <a:cxn ang="0">
                    <a:pos x="T6" y="T7"/>
                  </a:cxn>
                  <a:cxn ang="0">
                    <a:pos x="T8" y="T9"/>
                  </a:cxn>
                  <a:cxn ang="0">
                    <a:pos x="T10" y="T11"/>
                  </a:cxn>
                </a:cxnLst>
                <a:rect l="0" t="0" r="r" b="b"/>
                <a:pathLst>
                  <a:path w="1021" h="843">
                    <a:moveTo>
                      <a:pt x="604" y="82"/>
                    </a:moveTo>
                    <a:cubicBezTo>
                      <a:pt x="531" y="0"/>
                      <a:pt x="376" y="37"/>
                      <a:pt x="341" y="75"/>
                    </a:cubicBezTo>
                    <a:cubicBezTo>
                      <a:pt x="163" y="36"/>
                      <a:pt x="34" y="214"/>
                      <a:pt x="15" y="425"/>
                    </a:cubicBezTo>
                    <a:cubicBezTo>
                      <a:pt x="0" y="597"/>
                      <a:pt x="122" y="718"/>
                      <a:pt x="270" y="726"/>
                    </a:cubicBezTo>
                    <a:cubicBezTo>
                      <a:pt x="320" y="797"/>
                      <a:pt x="568" y="843"/>
                      <a:pt x="633" y="740"/>
                    </a:cubicBezTo>
                    <a:cubicBezTo>
                      <a:pt x="884" y="817"/>
                      <a:pt x="1021" y="50"/>
                      <a:pt x="604" y="82"/>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2" name="Freeform 164"/>
              <p:cNvSpPr>
                <a:spLocks/>
              </p:cNvSpPr>
              <p:nvPr/>
            </p:nvSpPr>
            <p:spPr bwMode="auto">
              <a:xfrm>
                <a:off x="560" y="61"/>
                <a:ext cx="831" cy="1540"/>
              </a:xfrm>
              <a:custGeom>
                <a:avLst/>
                <a:gdLst>
                  <a:gd name="T0" fmla="*/ 193 w 352"/>
                  <a:gd name="T1" fmla="*/ 242 h 652"/>
                  <a:gd name="T2" fmla="*/ 206 w 352"/>
                  <a:gd name="T3" fmla="*/ 596 h 652"/>
                  <a:gd name="T4" fmla="*/ 206 w 352"/>
                  <a:gd name="T5" fmla="*/ 597 h 652"/>
                  <a:gd name="T6" fmla="*/ 48 w 352"/>
                  <a:gd name="T7" fmla="*/ 320 h 652"/>
                  <a:gd name="T8" fmla="*/ 204 w 352"/>
                  <a:gd name="T9" fmla="*/ 34 h 652"/>
                  <a:gd name="T10" fmla="*/ 297 w 352"/>
                  <a:gd name="T11" fmla="*/ 0 h 652"/>
                  <a:gd name="T12" fmla="*/ 134 w 352"/>
                  <a:gd name="T13" fmla="*/ 64 h 652"/>
                  <a:gd name="T14" fmla="*/ 24 w 352"/>
                  <a:gd name="T15" fmla="*/ 432 h 652"/>
                  <a:gd name="T16" fmla="*/ 169 w 352"/>
                  <a:gd name="T17" fmla="*/ 603 h 652"/>
                  <a:gd name="T18" fmla="*/ 207 w 352"/>
                  <a:gd name="T19" fmla="*/ 601 h 652"/>
                  <a:gd name="T20" fmla="*/ 254 w 352"/>
                  <a:gd name="T21" fmla="*/ 652 h 652"/>
                  <a:gd name="T22" fmla="*/ 213 w 352"/>
                  <a:gd name="T23" fmla="*/ 272 h 652"/>
                  <a:gd name="T24" fmla="*/ 352 w 352"/>
                  <a:gd name="T25" fmla="*/ 27 h 652"/>
                  <a:gd name="T26" fmla="*/ 193 w 352"/>
                  <a:gd name="T27" fmla="*/ 24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2" h="652">
                    <a:moveTo>
                      <a:pt x="193" y="242"/>
                    </a:moveTo>
                    <a:cubicBezTo>
                      <a:pt x="164" y="400"/>
                      <a:pt x="175" y="525"/>
                      <a:pt x="206" y="596"/>
                    </a:cubicBezTo>
                    <a:cubicBezTo>
                      <a:pt x="206" y="597"/>
                      <a:pt x="206" y="597"/>
                      <a:pt x="206" y="597"/>
                    </a:cubicBezTo>
                    <a:cubicBezTo>
                      <a:pt x="168" y="587"/>
                      <a:pt x="20" y="528"/>
                      <a:pt x="48" y="320"/>
                    </a:cubicBezTo>
                    <a:cubicBezTo>
                      <a:pt x="76" y="126"/>
                      <a:pt x="157" y="52"/>
                      <a:pt x="204" y="34"/>
                    </a:cubicBezTo>
                    <a:cubicBezTo>
                      <a:pt x="249" y="15"/>
                      <a:pt x="297" y="0"/>
                      <a:pt x="297" y="0"/>
                    </a:cubicBezTo>
                    <a:cubicBezTo>
                      <a:pt x="297" y="0"/>
                      <a:pt x="189" y="1"/>
                      <a:pt x="134" y="64"/>
                    </a:cubicBezTo>
                    <a:cubicBezTo>
                      <a:pt x="60" y="149"/>
                      <a:pt x="0" y="284"/>
                      <a:pt x="24" y="432"/>
                    </a:cubicBezTo>
                    <a:cubicBezTo>
                      <a:pt x="42" y="532"/>
                      <a:pt x="108" y="598"/>
                      <a:pt x="169" y="603"/>
                    </a:cubicBezTo>
                    <a:cubicBezTo>
                      <a:pt x="178" y="603"/>
                      <a:pt x="196" y="602"/>
                      <a:pt x="207" y="601"/>
                    </a:cubicBezTo>
                    <a:cubicBezTo>
                      <a:pt x="227" y="648"/>
                      <a:pt x="254" y="652"/>
                      <a:pt x="254" y="652"/>
                    </a:cubicBezTo>
                    <a:cubicBezTo>
                      <a:pt x="254" y="652"/>
                      <a:pt x="197" y="538"/>
                      <a:pt x="213" y="272"/>
                    </a:cubicBezTo>
                    <a:cubicBezTo>
                      <a:pt x="224" y="106"/>
                      <a:pt x="352" y="27"/>
                      <a:pt x="352" y="27"/>
                    </a:cubicBezTo>
                    <a:cubicBezTo>
                      <a:pt x="352" y="27"/>
                      <a:pt x="230" y="32"/>
                      <a:pt x="193" y="242"/>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3" name="Freeform 165"/>
              <p:cNvSpPr>
                <a:spLocks/>
              </p:cNvSpPr>
              <p:nvPr/>
            </p:nvSpPr>
            <p:spPr bwMode="auto">
              <a:xfrm>
                <a:off x="1984" y="172"/>
                <a:ext cx="262" cy="1389"/>
              </a:xfrm>
              <a:custGeom>
                <a:avLst/>
                <a:gdLst>
                  <a:gd name="T0" fmla="*/ 24 w 111"/>
                  <a:gd name="T1" fmla="*/ 0 h 588"/>
                  <a:gd name="T2" fmla="*/ 93 w 111"/>
                  <a:gd name="T3" fmla="*/ 185 h 588"/>
                  <a:gd name="T4" fmla="*/ 0 w 111"/>
                  <a:gd name="T5" fmla="*/ 588 h 588"/>
                  <a:gd name="T6" fmla="*/ 26 w 111"/>
                  <a:gd name="T7" fmla="*/ 575 h 588"/>
                  <a:gd name="T8" fmla="*/ 110 w 111"/>
                  <a:gd name="T9" fmla="*/ 182 h 588"/>
                  <a:gd name="T10" fmla="*/ 24 w 111"/>
                  <a:gd name="T11" fmla="*/ 0 h 588"/>
                </a:gdLst>
                <a:ahLst/>
                <a:cxnLst>
                  <a:cxn ang="0">
                    <a:pos x="T0" y="T1"/>
                  </a:cxn>
                  <a:cxn ang="0">
                    <a:pos x="T2" y="T3"/>
                  </a:cxn>
                  <a:cxn ang="0">
                    <a:pos x="T4" y="T5"/>
                  </a:cxn>
                  <a:cxn ang="0">
                    <a:pos x="T6" y="T7"/>
                  </a:cxn>
                  <a:cxn ang="0">
                    <a:pos x="T8" y="T9"/>
                  </a:cxn>
                  <a:cxn ang="0">
                    <a:pos x="T10" y="T11"/>
                  </a:cxn>
                </a:cxnLst>
                <a:rect l="0" t="0" r="r" b="b"/>
                <a:pathLst>
                  <a:path w="111" h="588">
                    <a:moveTo>
                      <a:pt x="24" y="0"/>
                    </a:moveTo>
                    <a:cubicBezTo>
                      <a:pt x="24" y="0"/>
                      <a:pt x="87" y="57"/>
                      <a:pt x="93" y="185"/>
                    </a:cubicBezTo>
                    <a:cubicBezTo>
                      <a:pt x="102" y="350"/>
                      <a:pt x="0" y="588"/>
                      <a:pt x="0" y="588"/>
                    </a:cubicBezTo>
                    <a:cubicBezTo>
                      <a:pt x="0" y="588"/>
                      <a:pt x="16" y="576"/>
                      <a:pt x="26" y="575"/>
                    </a:cubicBezTo>
                    <a:cubicBezTo>
                      <a:pt x="80" y="501"/>
                      <a:pt x="111" y="336"/>
                      <a:pt x="110" y="182"/>
                    </a:cubicBezTo>
                    <a:cubicBezTo>
                      <a:pt x="109" y="27"/>
                      <a:pt x="24" y="0"/>
                      <a:pt x="24"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4" name="Freeform 166"/>
              <p:cNvSpPr>
                <a:spLocks/>
              </p:cNvSpPr>
              <p:nvPr/>
            </p:nvSpPr>
            <p:spPr bwMode="auto">
              <a:xfrm>
                <a:off x="1287" y="-367"/>
                <a:ext cx="721" cy="470"/>
              </a:xfrm>
              <a:custGeom>
                <a:avLst/>
                <a:gdLst>
                  <a:gd name="T0" fmla="*/ 204 w 305"/>
                  <a:gd name="T1" fmla="*/ 111 h 199"/>
                  <a:gd name="T2" fmla="*/ 192 w 305"/>
                  <a:gd name="T3" fmla="*/ 9 h 199"/>
                  <a:gd name="T4" fmla="*/ 117 w 305"/>
                  <a:gd name="T5" fmla="*/ 15 h 199"/>
                  <a:gd name="T6" fmla="*/ 125 w 305"/>
                  <a:gd name="T7" fmla="*/ 125 h 199"/>
                  <a:gd name="T8" fmla="*/ 29 w 305"/>
                  <a:gd name="T9" fmla="*/ 115 h 199"/>
                  <a:gd name="T10" fmla="*/ 2 w 305"/>
                  <a:gd name="T11" fmla="*/ 156 h 199"/>
                  <a:gd name="T12" fmla="*/ 51 w 305"/>
                  <a:gd name="T13" fmla="*/ 177 h 199"/>
                  <a:gd name="T14" fmla="*/ 195 w 305"/>
                  <a:gd name="T15" fmla="*/ 199 h 199"/>
                  <a:gd name="T16" fmla="*/ 266 w 305"/>
                  <a:gd name="T17" fmla="*/ 147 h 199"/>
                  <a:gd name="T18" fmla="*/ 303 w 305"/>
                  <a:gd name="T19" fmla="*/ 156 h 199"/>
                  <a:gd name="T20" fmla="*/ 204 w 305"/>
                  <a:gd name="T21" fmla="*/ 111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5" h="199">
                    <a:moveTo>
                      <a:pt x="204" y="111"/>
                    </a:moveTo>
                    <a:cubicBezTo>
                      <a:pt x="191" y="73"/>
                      <a:pt x="192" y="9"/>
                      <a:pt x="192" y="9"/>
                    </a:cubicBezTo>
                    <a:cubicBezTo>
                      <a:pt x="192" y="9"/>
                      <a:pt x="157" y="0"/>
                      <a:pt x="117" y="15"/>
                    </a:cubicBezTo>
                    <a:cubicBezTo>
                      <a:pt x="125" y="40"/>
                      <a:pt x="125" y="125"/>
                      <a:pt x="125" y="125"/>
                    </a:cubicBezTo>
                    <a:cubicBezTo>
                      <a:pt x="125" y="125"/>
                      <a:pt x="47" y="98"/>
                      <a:pt x="29" y="115"/>
                    </a:cubicBezTo>
                    <a:cubicBezTo>
                      <a:pt x="0" y="141"/>
                      <a:pt x="2" y="156"/>
                      <a:pt x="2" y="156"/>
                    </a:cubicBezTo>
                    <a:cubicBezTo>
                      <a:pt x="11" y="167"/>
                      <a:pt x="13" y="169"/>
                      <a:pt x="51" y="177"/>
                    </a:cubicBezTo>
                    <a:cubicBezTo>
                      <a:pt x="136" y="167"/>
                      <a:pt x="172" y="180"/>
                      <a:pt x="195" y="199"/>
                    </a:cubicBezTo>
                    <a:cubicBezTo>
                      <a:pt x="223" y="199"/>
                      <a:pt x="248" y="152"/>
                      <a:pt x="266" y="147"/>
                    </a:cubicBezTo>
                    <a:cubicBezTo>
                      <a:pt x="288" y="142"/>
                      <a:pt x="302" y="168"/>
                      <a:pt x="303" y="156"/>
                    </a:cubicBezTo>
                    <a:cubicBezTo>
                      <a:pt x="305" y="137"/>
                      <a:pt x="254" y="110"/>
                      <a:pt x="204" y="111"/>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5" name="Freeform 167"/>
              <p:cNvSpPr>
                <a:spLocks/>
              </p:cNvSpPr>
              <p:nvPr/>
            </p:nvSpPr>
            <p:spPr bwMode="auto">
              <a:xfrm>
                <a:off x="1391" y="-343"/>
                <a:ext cx="659" cy="491"/>
              </a:xfrm>
              <a:custGeom>
                <a:avLst/>
                <a:gdLst>
                  <a:gd name="T0" fmla="*/ 158 w 279"/>
                  <a:gd name="T1" fmla="*/ 101 h 208"/>
                  <a:gd name="T2" fmla="*/ 148 w 279"/>
                  <a:gd name="T3" fmla="*/ 2 h 208"/>
                  <a:gd name="T4" fmla="*/ 129 w 279"/>
                  <a:gd name="T5" fmla="*/ 0 h 208"/>
                  <a:gd name="T6" fmla="*/ 139 w 279"/>
                  <a:gd name="T7" fmla="*/ 119 h 208"/>
                  <a:gd name="T8" fmla="*/ 176 w 279"/>
                  <a:gd name="T9" fmla="*/ 124 h 208"/>
                  <a:gd name="T10" fmla="*/ 163 w 279"/>
                  <a:gd name="T11" fmla="*/ 178 h 208"/>
                  <a:gd name="T12" fmla="*/ 0 w 279"/>
                  <a:gd name="T13" fmla="*/ 171 h 208"/>
                  <a:gd name="T14" fmla="*/ 93 w 279"/>
                  <a:gd name="T15" fmla="*/ 175 h 208"/>
                  <a:gd name="T16" fmla="*/ 178 w 279"/>
                  <a:gd name="T17" fmla="*/ 207 h 208"/>
                  <a:gd name="T18" fmla="*/ 224 w 279"/>
                  <a:gd name="T19" fmla="*/ 175 h 208"/>
                  <a:gd name="T20" fmla="*/ 268 w 279"/>
                  <a:gd name="T21" fmla="*/ 167 h 208"/>
                  <a:gd name="T22" fmla="*/ 158 w 279"/>
                  <a:gd name="T23" fmla="*/ 10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9" h="208">
                    <a:moveTo>
                      <a:pt x="158" y="101"/>
                    </a:moveTo>
                    <a:cubicBezTo>
                      <a:pt x="152" y="76"/>
                      <a:pt x="148" y="2"/>
                      <a:pt x="148" y="2"/>
                    </a:cubicBezTo>
                    <a:cubicBezTo>
                      <a:pt x="129" y="0"/>
                      <a:pt x="129" y="0"/>
                      <a:pt x="129" y="0"/>
                    </a:cubicBezTo>
                    <a:cubicBezTo>
                      <a:pt x="139" y="119"/>
                      <a:pt x="139" y="119"/>
                      <a:pt x="139" y="119"/>
                    </a:cubicBezTo>
                    <a:cubicBezTo>
                      <a:pt x="139" y="119"/>
                      <a:pt x="168" y="119"/>
                      <a:pt x="176" y="124"/>
                    </a:cubicBezTo>
                    <a:cubicBezTo>
                      <a:pt x="197" y="133"/>
                      <a:pt x="195" y="172"/>
                      <a:pt x="163" y="178"/>
                    </a:cubicBezTo>
                    <a:cubicBezTo>
                      <a:pt x="92" y="139"/>
                      <a:pt x="0" y="171"/>
                      <a:pt x="0" y="171"/>
                    </a:cubicBezTo>
                    <a:cubicBezTo>
                      <a:pt x="0" y="171"/>
                      <a:pt x="55" y="171"/>
                      <a:pt x="93" y="175"/>
                    </a:cubicBezTo>
                    <a:cubicBezTo>
                      <a:pt x="113" y="178"/>
                      <a:pt x="160" y="190"/>
                      <a:pt x="178" y="207"/>
                    </a:cubicBezTo>
                    <a:cubicBezTo>
                      <a:pt x="199" y="208"/>
                      <a:pt x="224" y="204"/>
                      <a:pt x="224" y="175"/>
                    </a:cubicBezTo>
                    <a:cubicBezTo>
                      <a:pt x="234" y="168"/>
                      <a:pt x="258" y="156"/>
                      <a:pt x="268" y="167"/>
                    </a:cubicBezTo>
                    <a:cubicBezTo>
                      <a:pt x="279" y="132"/>
                      <a:pt x="216" y="97"/>
                      <a:pt x="158" y="101"/>
                    </a:cubicBezTo>
                    <a:close/>
                  </a:path>
                </a:pathLst>
              </a:custGeom>
              <a:solidFill>
                <a:srgbClr val="617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6" name="Freeform 168"/>
              <p:cNvSpPr>
                <a:spLocks/>
              </p:cNvSpPr>
              <p:nvPr/>
            </p:nvSpPr>
            <p:spPr bwMode="auto">
              <a:xfrm>
                <a:off x="3151" y="179"/>
                <a:ext cx="2618" cy="2563"/>
              </a:xfrm>
              <a:custGeom>
                <a:avLst/>
                <a:gdLst>
                  <a:gd name="T0" fmla="*/ 718 w 980"/>
                  <a:gd name="T1" fmla="*/ 228 h 917"/>
                  <a:gd name="T2" fmla="*/ 563 w 980"/>
                  <a:gd name="T3" fmla="*/ 144 h 917"/>
                  <a:gd name="T4" fmla="*/ 535 w 980"/>
                  <a:gd name="T5" fmla="*/ 49 h 917"/>
                  <a:gd name="T6" fmla="*/ 422 w 980"/>
                  <a:gd name="T7" fmla="*/ 10 h 917"/>
                  <a:gd name="T8" fmla="*/ 385 w 980"/>
                  <a:gd name="T9" fmla="*/ 124 h 917"/>
                  <a:gd name="T10" fmla="*/ 440 w 980"/>
                  <a:gd name="T11" fmla="*/ 96 h 917"/>
                  <a:gd name="T12" fmla="*/ 440 w 980"/>
                  <a:gd name="T13" fmla="*/ 136 h 917"/>
                  <a:gd name="T14" fmla="*/ 332 w 980"/>
                  <a:gd name="T15" fmla="*/ 145 h 917"/>
                  <a:gd name="T16" fmla="*/ 245 w 980"/>
                  <a:gd name="T17" fmla="*/ 202 h 917"/>
                  <a:gd name="T18" fmla="*/ 155 w 980"/>
                  <a:gd name="T19" fmla="*/ 233 h 917"/>
                  <a:gd name="T20" fmla="*/ 24 w 980"/>
                  <a:gd name="T21" fmla="*/ 444 h 917"/>
                  <a:gd name="T22" fmla="*/ 15 w 980"/>
                  <a:gd name="T23" fmla="*/ 644 h 917"/>
                  <a:gd name="T24" fmla="*/ 214 w 980"/>
                  <a:gd name="T25" fmla="*/ 865 h 917"/>
                  <a:gd name="T26" fmla="*/ 512 w 980"/>
                  <a:gd name="T27" fmla="*/ 910 h 917"/>
                  <a:gd name="T28" fmla="*/ 824 w 980"/>
                  <a:gd name="T29" fmla="*/ 859 h 917"/>
                  <a:gd name="T30" fmla="*/ 935 w 980"/>
                  <a:gd name="T31" fmla="*/ 690 h 917"/>
                  <a:gd name="T32" fmla="*/ 923 w 980"/>
                  <a:gd name="T33" fmla="*/ 396 h 917"/>
                  <a:gd name="T34" fmla="*/ 718 w 980"/>
                  <a:gd name="T35" fmla="*/ 228 h 9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80" h="917">
                    <a:moveTo>
                      <a:pt x="718" y="228"/>
                    </a:moveTo>
                    <a:cubicBezTo>
                      <a:pt x="694" y="185"/>
                      <a:pt x="638" y="144"/>
                      <a:pt x="563" y="144"/>
                    </a:cubicBezTo>
                    <a:cubicBezTo>
                      <a:pt x="558" y="98"/>
                      <a:pt x="551" y="77"/>
                      <a:pt x="535" y="49"/>
                    </a:cubicBezTo>
                    <a:cubicBezTo>
                      <a:pt x="504" y="19"/>
                      <a:pt x="466" y="0"/>
                      <a:pt x="422" y="10"/>
                    </a:cubicBezTo>
                    <a:cubicBezTo>
                      <a:pt x="410" y="14"/>
                      <a:pt x="358" y="53"/>
                      <a:pt x="385" y="124"/>
                    </a:cubicBezTo>
                    <a:cubicBezTo>
                      <a:pt x="395" y="116"/>
                      <a:pt x="431" y="86"/>
                      <a:pt x="440" y="96"/>
                    </a:cubicBezTo>
                    <a:cubicBezTo>
                      <a:pt x="450" y="109"/>
                      <a:pt x="442" y="125"/>
                      <a:pt x="440" y="136"/>
                    </a:cubicBezTo>
                    <a:cubicBezTo>
                      <a:pt x="440" y="136"/>
                      <a:pt x="375" y="127"/>
                      <a:pt x="332" y="145"/>
                    </a:cubicBezTo>
                    <a:cubicBezTo>
                      <a:pt x="290" y="162"/>
                      <a:pt x="245" y="202"/>
                      <a:pt x="245" y="202"/>
                    </a:cubicBezTo>
                    <a:cubicBezTo>
                      <a:pt x="245" y="202"/>
                      <a:pt x="188" y="214"/>
                      <a:pt x="155" y="233"/>
                    </a:cubicBezTo>
                    <a:cubicBezTo>
                      <a:pt x="112" y="256"/>
                      <a:pt x="47" y="316"/>
                      <a:pt x="24" y="444"/>
                    </a:cubicBezTo>
                    <a:cubicBezTo>
                      <a:pt x="5" y="553"/>
                      <a:pt x="0" y="596"/>
                      <a:pt x="15" y="644"/>
                    </a:cubicBezTo>
                    <a:cubicBezTo>
                      <a:pt x="38" y="715"/>
                      <a:pt x="124" y="816"/>
                      <a:pt x="214" y="865"/>
                    </a:cubicBezTo>
                    <a:cubicBezTo>
                      <a:pt x="281" y="900"/>
                      <a:pt x="437" y="906"/>
                      <a:pt x="512" y="910"/>
                    </a:cubicBezTo>
                    <a:cubicBezTo>
                      <a:pt x="612" y="917"/>
                      <a:pt x="758" y="903"/>
                      <a:pt x="824" y="859"/>
                    </a:cubicBezTo>
                    <a:cubicBezTo>
                      <a:pt x="866" y="831"/>
                      <a:pt x="915" y="736"/>
                      <a:pt x="935" y="690"/>
                    </a:cubicBezTo>
                    <a:cubicBezTo>
                      <a:pt x="961" y="621"/>
                      <a:pt x="980" y="538"/>
                      <a:pt x="923" y="396"/>
                    </a:cubicBezTo>
                    <a:cubicBezTo>
                      <a:pt x="877" y="281"/>
                      <a:pt x="784" y="223"/>
                      <a:pt x="718" y="2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7" name="Freeform 169"/>
              <p:cNvSpPr>
                <a:spLocks/>
              </p:cNvSpPr>
              <p:nvPr/>
            </p:nvSpPr>
            <p:spPr bwMode="auto">
              <a:xfrm>
                <a:off x="3255" y="538"/>
                <a:ext cx="2612" cy="2224"/>
              </a:xfrm>
              <a:custGeom>
                <a:avLst/>
                <a:gdLst>
                  <a:gd name="T0" fmla="*/ 652 w 962"/>
                  <a:gd name="T1" fmla="*/ 95 h 688"/>
                  <a:gd name="T2" fmla="*/ 328 w 962"/>
                  <a:gd name="T3" fmla="*/ 30 h 688"/>
                  <a:gd name="T4" fmla="*/ 191 w 962"/>
                  <a:gd name="T5" fmla="*/ 83 h 688"/>
                  <a:gd name="T6" fmla="*/ 8 w 962"/>
                  <a:gd name="T7" fmla="*/ 358 h 688"/>
                  <a:gd name="T8" fmla="*/ 615 w 962"/>
                  <a:gd name="T9" fmla="*/ 673 h 688"/>
                  <a:gd name="T10" fmla="*/ 652 w 962"/>
                  <a:gd name="T11" fmla="*/ 95 h 688"/>
                </a:gdLst>
                <a:ahLst/>
                <a:cxnLst>
                  <a:cxn ang="0">
                    <a:pos x="T0" y="T1"/>
                  </a:cxn>
                  <a:cxn ang="0">
                    <a:pos x="T2" y="T3"/>
                  </a:cxn>
                  <a:cxn ang="0">
                    <a:pos x="T4" y="T5"/>
                  </a:cxn>
                  <a:cxn ang="0">
                    <a:pos x="T6" y="T7"/>
                  </a:cxn>
                  <a:cxn ang="0">
                    <a:pos x="T8" y="T9"/>
                  </a:cxn>
                  <a:cxn ang="0">
                    <a:pos x="T10" y="T11"/>
                  </a:cxn>
                </a:cxnLst>
                <a:rect l="0" t="0" r="r" b="b"/>
                <a:pathLst>
                  <a:path w="962" h="688">
                    <a:moveTo>
                      <a:pt x="652" y="95"/>
                    </a:moveTo>
                    <a:cubicBezTo>
                      <a:pt x="580" y="0"/>
                      <a:pt x="426" y="7"/>
                      <a:pt x="328" y="30"/>
                    </a:cubicBezTo>
                    <a:cubicBezTo>
                      <a:pt x="232" y="50"/>
                      <a:pt x="191" y="83"/>
                      <a:pt x="191" y="83"/>
                    </a:cubicBezTo>
                    <a:cubicBezTo>
                      <a:pt x="191" y="83"/>
                      <a:pt x="25" y="104"/>
                      <a:pt x="8" y="358"/>
                    </a:cubicBezTo>
                    <a:cubicBezTo>
                      <a:pt x="0" y="688"/>
                      <a:pt x="330" y="678"/>
                      <a:pt x="615" y="673"/>
                    </a:cubicBezTo>
                    <a:cubicBezTo>
                      <a:pt x="962" y="651"/>
                      <a:pt x="898" y="90"/>
                      <a:pt x="652" y="9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8" name="Freeform 170"/>
              <p:cNvSpPr>
                <a:spLocks/>
              </p:cNvSpPr>
              <p:nvPr/>
            </p:nvSpPr>
            <p:spPr bwMode="auto">
              <a:xfrm>
                <a:off x="3817" y="226"/>
                <a:ext cx="1209" cy="655"/>
              </a:xfrm>
              <a:custGeom>
                <a:avLst/>
                <a:gdLst>
                  <a:gd name="T0" fmla="*/ 341 w 420"/>
                  <a:gd name="T1" fmla="*/ 156 h 249"/>
                  <a:gd name="T2" fmla="*/ 255 w 420"/>
                  <a:gd name="T3" fmla="*/ 143 h 249"/>
                  <a:gd name="T4" fmla="*/ 240 w 420"/>
                  <a:gd name="T5" fmla="*/ 44 h 249"/>
                  <a:gd name="T6" fmla="*/ 148 w 420"/>
                  <a:gd name="T7" fmla="*/ 8 h 249"/>
                  <a:gd name="T8" fmla="*/ 112 w 420"/>
                  <a:gd name="T9" fmla="*/ 81 h 249"/>
                  <a:gd name="T10" fmla="*/ 177 w 420"/>
                  <a:gd name="T11" fmla="*/ 140 h 249"/>
                  <a:gd name="T12" fmla="*/ 0 w 420"/>
                  <a:gd name="T13" fmla="*/ 194 h 249"/>
                  <a:gd name="T14" fmla="*/ 95 w 420"/>
                  <a:gd name="T15" fmla="*/ 174 h 249"/>
                  <a:gd name="T16" fmla="*/ 75 w 420"/>
                  <a:gd name="T17" fmla="*/ 223 h 249"/>
                  <a:gd name="T18" fmla="*/ 188 w 420"/>
                  <a:gd name="T19" fmla="*/ 195 h 249"/>
                  <a:gd name="T20" fmla="*/ 285 w 420"/>
                  <a:gd name="T21" fmla="*/ 249 h 249"/>
                  <a:gd name="T22" fmla="*/ 301 w 420"/>
                  <a:gd name="T23" fmla="*/ 187 h 249"/>
                  <a:gd name="T24" fmla="*/ 420 w 420"/>
                  <a:gd name="T25" fmla="*/ 227 h 249"/>
                  <a:gd name="T26" fmla="*/ 341 w 420"/>
                  <a:gd name="T27" fmla="*/ 15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49">
                    <a:moveTo>
                      <a:pt x="341" y="156"/>
                    </a:moveTo>
                    <a:cubicBezTo>
                      <a:pt x="295" y="137"/>
                      <a:pt x="255" y="143"/>
                      <a:pt x="255" y="143"/>
                    </a:cubicBezTo>
                    <a:cubicBezTo>
                      <a:pt x="255" y="143"/>
                      <a:pt x="273" y="91"/>
                      <a:pt x="240" y="44"/>
                    </a:cubicBezTo>
                    <a:cubicBezTo>
                      <a:pt x="217" y="9"/>
                      <a:pt x="181" y="0"/>
                      <a:pt x="148" y="8"/>
                    </a:cubicBezTo>
                    <a:cubicBezTo>
                      <a:pt x="117" y="15"/>
                      <a:pt x="100" y="49"/>
                      <a:pt x="112" y="81"/>
                    </a:cubicBezTo>
                    <a:cubicBezTo>
                      <a:pt x="160" y="23"/>
                      <a:pt x="216" y="83"/>
                      <a:pt x="177" y="140"/>
                    </a:cubicBezTo>
                    <a:cubicBezTo>
                      <a:pt x="143" y="140"/>
                      <a:pt x="70" y="117"/>
                      <a:pt x="0" y="194"/>
                    </a:cubicBezTo>
                    <a:cubicBezTo>
                      <a:pt x="0" y="194"/>
                      <a:pt x="65" y="170"/>
                      <a:pt x="95" y="174"/>
                    </a:cubicBezTo>
                    <a:cubicBezTo>
                      <a:pt x="74" y="198"/>
                      <a:pt x="75" y="223"/>
                      <a:pt x="75" y="223"/>
                    </a:cubicBezTo>
                    <a:cubicBezTo>
                      <a:pt x="75" y="223"/>
                      <a:pt x="133" y="196"/>
                      <a:pt x="188" y="195"/>
                    </a:cubicBezTo>
                    <a:cubicBezTo>
                      <a:pt x="237" y="210"/>
                      <a:pt x="285" y="249"/>
                      <a:pt x="285" y="249"/>
                    </a:cubicBezTo>
                    <a:cubicBezTo>
                      <a:pt x="285" y="249"/>
                      <a:pt x="310" y="227"/>
                      <a:pt x="301" y="187"/>
                    </a:cubicBezTo>
                    <a:cubicBezTo>
                      <a:pt x="338" y="194"/>
                      <a:pt x="420" y="227"/>
                      <a:pt x="420" y="227"/>
                    </a:cubicBezTo>
                    <a:cubicBezTo>
                      <a:pt x="420" y="227"/>
                      <a:pt x="401" y="183"/>
                      <a:pt x="341" y="15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9" name="Freeform 171"/>
              <p:cNvSpPr>
                <a:spLocks/>
              </p:cNvSpPr>
              <p:nvPr/>
            </p:nvSpPr>
            <p:spPr bwMode="auto">
              <a:xfrm>
                <a:off x="4379" y="325"/>
                <a:ext cx="69" cy="329"/>
              </a:xfrm>
              <a:custGeom>
                <a:avLst/>
                <a:gdLst>
                  <a:gd name="T0" fmla="*/ 0 w 29"/>
                  <a:gd name="T1" fmla="*/ 0 h 139"/>
                  <a:gd name="T2" fmla="*/ 15 w 29"/>
                  <a:gd name="T3" fmla="*/ 54 h 139"/>
                  <a:gd name="T4" fmla="*/ 10 w 29"/>
                  <a:gd name="T5" fmla="*/ 139 h 139"/>
                  <a:gd name="T6" fmla="*/ 21 w 29"/>
                  <a:gd name="T7" fmla="*/ 54 h 139"/>
                  <a:gd name="T8" fmla="*/ 0 w 29"/>
                  <a:gd name="T9" fmla="*/ 0 h 139"/>
                </a:gdLst>
                <a:ahLst/>
                <a:cxnLst>
                  <a:cxn ang="0">
                    <a:pos x="T0" y="T1"/>
                  </a:cxn>
                  <a:cxn ang="0">
                    <a:pos x="T2" y="T3"/>
                  </a:cxn>
                  <a:cxn ang="0">
                    <a:pos x="T4" y="T5"/>
                  </a:cxn>
                  <a:cxn ang="0">
                    <a:pos x="T6" y="T7"/>
                  </a:cxn>
                  <a:cxn ang="0">
                    <a:pos x="T8" y="T9"/>
                  </a:cxn>
                </a:cxnLst>
                <a:rect l="0" t="0" r="r" b="b"/>
                <a:pathLst>
                  <a:path w="29" h="139">
                    <a:moveTo>
                      <a:pt x="0" y="0"/>
                    </a:moveTo>
                    <a:cubicBezTo>
                      <a:pt x="0" y="0"/>
                      <a:pt x="11" y="25"/>
                      <a:pt x="15" y="54"/>
                    </a:cubicBezTo>
                    <a:cubicBezTo>
                      <a:pt x="17" y="72"/>
                      <a:pt x="10" y="139"/>
                      <a:pt x="10" y="139"/>
                    </a:cubicBezTo>
                    <a:cubicBezTo>
                      <a:pt x="10" y="139"/>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0" name="Freeform 172"/>
              <p:cNvSpPr>
                <a:spLocks/>
              </p:cNvSpPr>
              <p:nvPr/>
            </p:nvSpPr>
            <p:spPr bwMode="auto">
              <a:xfrm>
                <a:off x="3817" y="536"/>
                <a:ext cx="425" cy="134"/>
              </a:xfrm>
              <a:custGeom>
                <a:avLst/>
                <a:gdLst>
                  <a:gd name="T0" fmla="*/ 112 w 180"/>
                  <a:gd name="T1" fmla="*/ 1 h 57"/>
                  <a:gd name="T2" fmla="*/ 0 w 180"/>
                  <a:gd name="T3" fmla="*/ 57 h 57"/>
                  <a:gd name="T4" fmla="*/ 99 w 180"/>
                  <a:gd name="T5" fmla="*/ 10 h 57"/>
                  <a:gd name="T6" fmla="*/ 180 w 180"/>
                  <a:gd name="T7" fmla="*/ 12 h 57"/>
                  <a:gd name="T8" fmla="*/ 112 w 180"/>
                  <a:gd name="T9" fmla="*/ 1 h 57"/>
                </a:gdLst>
                <a:ahLst/>
                <a:cxnLst>
                  <a:cxn ang="0">
                    <a:pos x="T0" y="T1"/>
                  </a:cxn>
                  <a:cxn ang="0">
                    <a:pos x="T2" y="T3"/>
                  </a:cxn>
                  <a:cxn ang="0">
                    <a:pos x="T4" y="T5"/>
                  </a:cxn>
                  <a:cxn ang="0">
                    <a:pos x="T6" y="T7"/>
                  </a:cxn>
                  <a:cxn ang="0">
                    <a:pos x="T8" y="T9"/>
                  </a:cxn>
                </a:cxnLst>
                <a:rect l="0" t="0" r="r" b="b"/>
                <a:pathLst>
                  <a:path w="180" h="57">
                    <a:moveTo>
                      <a:pt x="112" y="1"/>
                    </a:moveTo>
                    <a:cubicBezTo>
                      <a:pt x="84" y="3"/>
                      <a:pt x="21" y="24"/>
                      <a:pt x="0" y="57"/>
                    </a:cubicBezTo>
                    <a:cubicBezTo>
                      <a:pt x="46" y="28"/>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1" name="Freeform 173"/>
              <p:cNvSpPr>
                <a:spLocks/>
              </p:cNvSpPr>
              <p:nvPr/>
            </p:nvSpPr>
            <p:spPr bwMode="auto">
              <a:xfrm>
                <a:off x="4828" y="848"/>
                <a:ext cx="476" cy="1580"/>
              </a:xfrm>
              <a:custGeom>
                <a:avLst/>
                <a:gdLst>
                  <a:gd name="T0" fmla="*/ 0 w 212"/>
                  <a:gd name="T1" fmla="*/ 0 h 582"/>
                  <a:gd name="T2" fmla="*/ 103 w 212"/>
                  <a:gd name="T3" fmla="*/ 171 h 582"/>
                  <a:gd name="T4" fmla="*/ 12 w 212"/>
                  <a:gd name="T5" fmla="*/ 582 h 582"/>
                  <a:gd name="T6" fmla="*/ 58 w 212"/>
                  <a:gd name="T7" fmla="*/ 555 h 582"/>
                  <a:gd name="T8" fmla="*/ 141 w 212"/>
                  <a:gd name="T9" fmla="*/ 189 h 582"/>
                  <a:gd name="T10" fmla="*/ 0 w 212"/>
                  <a:gd name="T11" fmla="*/ 0 h 582"/>
                </a:gdLst>
                <a:ahLst/>
                <a:cxnLst>
                  <a:cxn ang="0">
                    <a:pos x="T0" y="T1"/>
                  </a:cxn>
                  <a:cxn ang="0">
                    <a:pos x="T2" y="T3"/>
                  </a:cxn>
                  <a:cxn ang="0">
                    <a:pos x="T4" y="T5"/>
                  </a:cxn>
                  <a:cxn ang="0">
                    <a:pos x="T6" y="T7"/>
                  </a:cxn>
                  <a:cxn ang="0">
                    <a:pos x="T8" y="T9"/>
                  </a:cxn>
                  <a:cxn ang="0">
                    <a:pos x="T10" y="T11"/>
                  </a:cxn>
                </a:cxnLst>
                <a:rect l="0" t="0" r="r" b="b"/>
                <a:pathLst>
                  <a:path w="212" h="582">
                    <a:moveTo>
                      <a:pt x="0" y="0"/>
                    </a:moveTo>
                    <a:cubicBezTo>
                      <a:pt x="0" y="0"/>
                      <a:pt x="85" y="87"/>
                      <a:pt x="103" y="171"/>
                    </a:cubicBezTo>
                    <a:cubicBezTo>
                      <a:pt x="167" y="463"/>
                      <a:pt x="42" y="563"/>
                      <a:pt x="12" y="582"/>
                    </a:cubicBezTo>
                    <a:cubicBezTo>
                      <a:pt x="58" y="555"/>
                      <a:pt x="58" y="555"/>
                      <a:pt x="58" y="555"/>
                    </a:cubicBezTo>
                    <a:cubicBezTo>
                      <a:pt x="58" y="555"/>
                      <a:pt x="212" y="522"/>
                      <a:pt x="141" y="189"/>
                    </a:cubicBezTo>
                    <a:cubicBezTo>
                      <a:pt x="125" y="114"/>
                      <a:pt x="68" y="12"/>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2" name="Freeform 174"/>
              <p:cNvSpPr>
                <a:spLocks/>
              </p:cNvSpPr>
              <p:nvPr/>
            </p:nvSpPr>
            <p:spPr bwMode="auto">
              <a:xfrm>
                <a:off x="4814" y="840"/>
                <a:ext cx="490" cy="1496"/>
              </a:xfrm>
              <a:custGeom>
                <a:avLst/>
                <a:gdLst>
                  <a:gd name="T0" fmla="*/ 84 w 211"/>
                  <a:gd name="T1" fmla="*/ 55 h 516"/>
                  <a:gd name="T2" fmla="*/ 0 w 211"/>
                  <a:gd name="T3" fmla="*/ 0 h 516"/>
                  <a:gd name="T4" fmla="*/ 133 w 211"/>
                  <a:gd name="T5" fmla="*/ 153 h 516"/>
                  <a:gd name="T6" fmla="*/ 129 w 211"/>
                  <a:gd name="T7" fmla="*/ 515 h 516"/>
                  <a:gd name="T8" fmla="*/ 139 w 211"/>
                  <a:gd name="T9" fmla="*/ 516 h 516"/>
                  <a:gd name="T10" fmla="*/ 156 w 211"/>
                  <a:gd name="T11" fmla="*/ 202 h 516"/>
                  <a:gd name="T12" fmla="*/ 84 w 211"/>
                  <a:gd name="T13" fmla="*/ 55 h 516"/>
                </a:gdLst>
                <a:ahLst/>
                <a:cxnLst>
                  <a:cxn ang="0">
                    <a:pos x="T0" y="T1"/>
                  </a:cxn>
                  <a:cxn ang="0">
                    <a:pos x="T2" y="T3"/>
                  </a:cxn>
                  <a:cxn ang="0">
                    <a:pos x="T4" y="T5"/>
                  </a:cxn>
                  <a:cxn ang="0">
                    <a:pos x="T6" y="T7"/>
                  </a:cxn>
                  <a:cxn ang="0">
                    <a:pos x="T8" y="T9"/>
                  </a:cxn>
                  <a:cxn ang="0">
                    <a:pos x="T10" y="T11"/>
                  </a:cxn>
                  <a:cxn ang="0">
                    <a:pos x="T12" y="T13"/>
                  </a:cxn>
                </a:cxnLst>
                <a:rect l="0" t="0" r="r" b="b"/>
                <a:pathLst>
                  <a:path w="211" h="516">
                    <a:moveTo>
                      <a:pt x="84" y="55"/>
                    </a:moveTo>
                    <a:cubicBezTo>
                      <a:pt x="65" y="33"/>
                      <a:pt x="31" y="3"/>
                      <a:pt x="0" y="0"/>
                    </a:cubicBezTo>
                    <a:cubicBezTo>
                      <a:pt x="49" y="25"/>
                      <a:pt x="99" y="59"/>
                      <a:pt x="133" y="153"/>
                    </a:cubicBezTo>
                    <a:cubicBezTo>
                      <a:pt x="209" y="364"/>
                      <a:pt x="129" y="515"/>
                      <a:pt x="129" y="515"/>
                    </a:cubicBezTo>
                    <a:cubicBezTo>
                      <a:pt x="129" y="515"/>
                      <a:pt x="129" y="515"/>
                      <a:pt x="139" y="516"/>
                    </a:cubicBezTo>
                    <a:cubicBezTo>
                      <a:pt x="139" y="516"/>
                      <a:pt x="211" y="405"/>
                      <a:pt x="156" y="202"/>
                    </a:cubicBezTo>
                    <a:cubicBezTo>
                      <a:pt x="131" y="114"/>
                      <a:pt x="104" y="79"/>
                      <a:pt x="84" y="5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3" name="Freeform 175"/>
              <p:cNvSpPr>
                <a:spLocks/>
              </p:cNvSpPr>
              <p:nvPr/>
            </p:nvSpPr>
            <p:spPr bwMode="auto">
              <a:xfrm>
                <a:off x="4490" y="916"/>
                <a:ext cx="471" cy="1363"/>
              </a:xfrm>
              <a:custGeom>
                <a:avLst/>
                <a:gdLst>
                  <a:gd name="T0" fmla="*/ 77 w 199"/>
                  <a:gd name="T1" fmla="*/ 0 h 577"/>
                  <a:gd name="T2" fmla="*/ 109 w 199"/>
                  <a:gd name="T3" fmla="*/ 162 h 577"/>
                  <a:gd name="T4" fmla="*/ 0 w 199"/>
                  <a:gd name="T5" fmla="*/ 560 h 577"/>
                  <a:gd name="T6" fmla="*/ 52 w 199"/>
                  <a:gd name="T7" fmla="*/ 577 h 577"/>
                  <a:gd name="T8" fmla="*/ 147 w 199"/>
                  <a:gd name="T9" fmla="*/ 145 h 577"/>
                  <a:gd name="T10" fmla="*/ 77 w 199"/>
                  <a:gd name="T11" fmla="*/ 0 h 577"/>
                </a:gdLst>
                <a:ahLst/>
                <a:cxnLst>
                  <a:cxn ang="0">
                    <a:pos x="T0" y="T1"/>
                  </a:cxn>
                  <a:cxn ang="0">
                    <a:pos x="T2" y="T3"/>
                  </a:cxn>
                  <a:cxn ang="0">
                    <a:pos x="T4" y="T5"/>
                  </a:cxn>
                  <a:cxn ang="0">
                    <a:pos x="T6" y="T7"/>
                  </a:cxn>
                  <a:cxn ang="0">
                    <a:pos x="T8" y="T9"/>
                  </a:cxn>
                  <a:cxn ang="0">
                    <a:pos x="T10" y="T11"/>
                  </a:cxn>
                </a:cxnLst>
                <a:rect l="0" t="0" r="r" b="b"/>
                <a:pathLst>
                  <a:path w="199" h="577">
                    <a:moveTo>
                      <a:pt x="77" y="0"/>
                    </a:moveTo>
                    <a:cubicBezTo>
                      <a:pt x="77" y="0"/>
                      <a:pt x="104" y="94"/>
                      <a:pt x="109" y="162"/>
                    </a:cubicBezTo>
                    <a:cubicBezTo>
                      <a:pt x="128" y="431"/>
                      <a:pt x="0" y="560"/>
                      <a:pt x="0" y="560"/>
                    </a:cubicBezTo>
                    <a:cubicBezTo>
                      <a:pt x="52" y="577"/>
                      <a:pt x="52" y="577"/>
                      <a:pt x="52" y="577"/>
                    </a:cubicBezTo>
                    <a:cubicBezTo>
                      <a:pt x="52" y="577"/>
                      <a:pt x="199" y="450"/>
                      <a:pt x="147" y="145"/>
                    </a:cubicBezTo>
                    <a:cubicBezTo>
                      <a:pt x="134" y="58"/>
                      <a:pt x="77" y="0"/>
                      <a:pt x="77"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4" name="Freeform 176"/>
              <p:cNvSpPr>
                <a:spLocks/>
              </p:cNvSpPr>
              <p:nvPr/>
            </p:nvSpPr>
            <p:spPr bwMode="auto">
              <a:xfrm>
                <a:off x="4635" y="897"/>
                <a:ext cx="337" cy="1382"/>
              </a:xfrm>
              <a:custGeom>
                <a:avLst/>
                <a:gdLst>
                  <a:gd name="T0" fmla="*/ 1 w 143"/>
                  <a:gd name="T1" fmla="*/ 0 h 585"/>
                  <a:gd name="T2" fmla="*/ 86 w 143"/>
                  <a:gd name="T3" fmla="*/ 181 h 585"/>
                  <a:gd name="T4" fmla="*/ 0 w 143"/>
                  <a:gd name="T5" fmla="*/ 564 h 585"/>
                  <a:gd name="T6" fmla="*/ 30 w 143"/>
                  <a:gd name="T7" fmla="*/ 546 h 585"/>
                  <a:gd name="T8" fmla="*/ 90 w 143"/>
                  <a:gd name="T9" fmla="*/ 146 h 585"/>
                  <a:gd name="T10" fmla="*/ 1 w 143"/>
                  <a:gd name="T11" fmla="*/ 0 h 585"/>
                </a:gdLst>
                <a:ahLst/>
                <a:cxnLst>
                  <a:cxn ang="0">
                    <a:pos x="T0" y="T1"/>
                  </a:cxn>
                  <a:cxn ang="0">
                    <a:pos x="T2" y="T3"/>
                  </a:cxn>
                  <a:cxn ang="0">
                    <a:pos x="T4" y="T5"/>
                  </a:cxn>
                  <a:cxn ang="0">
                    <a:pos x="T6" y="T7"/>
                  </a:cxn>
                  <a:cxn ang="0">
                    <a:pos x="T8" y="T9"/>
                  </a:cxn>
                  <a:cxn ang="0">
                    <a:pos x="T10" y="T11"/>
                  </a:cxn>
                </a:cxnLst>
                <a:rect l="0" t="0" r="r" b="b"/>
                <a:pathLst>
                  <a:path w="143" h="585">
                    <a:moveTo>
                      <a:pt x="1" y="0"/>
                    </a:moveTo>
                    <a:cubicBezTo>
                      <a:pt x="23" y="14"/>
                      <a:pt x="79" y="99"/>
                      <a:pt x="86" y="181"/>
                    </a:cubicBezTo>
                    <a:cubicBezTo>
                      <a:pt x="108" y="422"/>
                      <a:pt x="0" y="564"/>
                      <a:pt x="0" y="564"/>
                    </a:cubicBezTo>
                    <a:cubicBezTo>
                      <a:pt x="0" y="564"/>
                      <a:pt x="9" y="585"/>
                      <a:pt x="30" y="546"/>
                    </a:cubicBezTo>
                    <a:cubicBezTo>
                      <a:pt x="51" y="507"/>
                      <a:pt x="143" y="348"/>
                      <a:pt x="90" y="146"/>
                    </a:cubicBezTo>
                    <a:cubicBezTo>
                      <a:pt x="67" y="55"/>
                      <a:pt x="25" y="7"/>
                      <a:pt x="1"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5" name="Freeform 177"/>
              <p:cNvSpPr>
                <a:spLocks/>
              </p:cNvSpPr>
              <p:nvPr/>
            </p:nvSpPr>
            <p:spPr bwMode="auto">
              <a:xfrm>
                <a:off x="3862" y="852"/>
                <a:ext cx="373" cy="1429"/>
              </a:xfrm>
              <a:custGeom>
                <a:avLst/>
                <a:gdLst>
                  <a:gd name="T0" fmla="*/ 83 w 158"/>
                  <a:gd name="T1" fmla="*/ 475 h 605"/>
                  <a:gd name="T2" fmla="*/ 41 w 158"/>
                  <a:gd name="T3" fmla="*/ 258 h 605"/>
                  <a:gd name="T4" fmla="*/ 41 w 158"/>
                  <a:gd name="T5" fmla="*/ 257 h 605"/>
                  <a:gd name="T6" fmla="*/ 45 w 158"/>
                  <a:gd name="T7" fmla="*/ 109 h 605"/>
                  <a:gd name="T8" fmla="*/ 105 w 158"/>
                  <a:gd name="T9" fmla="*/ 0 h 605"/>
                  <a:gd name="T10" fmla="*/ 26 w 158"/>
                  <a:gd name="T11" fmla="*/ 60 h 605"/>
                  <a:gd name="T12" fmla="*/ 1 w 158"/>
                  <a:gd name="T13" fmla="*/ 205 h 605"/>
                  <a:gd name="T14" fmla="*/ 3 w 158"/>
                  <a:gd name="T15" fmla="*/ 237 h 605"/>
                  <a:gd name="T16" fmla="*/ 0 w 158"/>
                  <a:gd name="T17" fmla="*/ 239 h 605"/>
                  <a:gd name="T18" fmla="*/ 13 w 158"/>
                  <a:gd name="T19" fmla="*/ 398 h 605"/>
                  <a:gd name="T20" fmla="*/ 81 w 158"/>
                  <a:gd name="T21" fmla="*/ 605 h 605"/>
                  <a:gd name="T22" fmla="*/ 158 w 158"/>
                  <a:gd name="T23" fmla="*/ 598 h 605"/>
                  <a:gd name="T24" fmla="*/ 83 w 158"/>
                  <a:gd name="T25" fmla="*/ 475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8" h="605">
                    <a:moveTo>
                      <a:pt x="83" y="475"/>
                    </a:moveTo>
                    <a:cubicBezTo>
                      <a:pt x="61" y="396"/>
                      <a:pt x="41" y="258"/>
                      <a:pt x="41" y="258"/>
                    </a:cubicBezTo>
                    <a:cubicBezTo>
                      <a:pt x="41" y="258"/>
                      <a:pt x="41" y="258"/>
                      <a:pt x="41" y="257"/>
                    </a:cubicBezTo>
                    <a:cubicBezTo>
                      <a:pt x="37" y="222"/>
                      <a:pt x="33" y="161"/>
                      <a:pt x="45" y="109"/>
                    </a:cubicBezTo>
                    <a:cubicBezTo>
                      <a:pt x="55" y="70"/>
                      <a:pt x="105" y="0"/>
                      <a:pt x="105" y="0"/>
                    </a:cubicBezTo>
                    <a:cubicBezTo>
                      <a:pt x="105" y="0"/>
                      <a:pt x="41" y="30"/>
                      <a:pt x="26" y="60"/>
                    </a:cubicBezTo>
                    <a:cubicBezTo>
                      <a:pt x="10" y="90"/>
                      <a:pt x="1" y="200"/>
                      <a:pt x="1" y="205"/>
                    </a:cubicBezTo>
                    <a:cubicBezTo>
                      <a:pt x="1" y="208"/>
                      <a:pt x="2" y="221"/>
                      <a:pt x="3" y="237"/>
                    </a:cubicBezTo>
                    <a:cubicBezTo>
                      <a:pt x="0" y="239"/>
                      <a:pt x="0" y="239"/>
                      <a:pt x="0" y="239"/>
                    </a:cubicBezTo>
                    <a:cubicBezTo>
                      <a:pt x="0" y="239"/>
                      <a:pt x="3" y="344"/>
                      <a:pt x="13" y="398"/>
                    </a:cubicBezTo>
                    <a:cubicBezTo>
                      <a:pt x="35" y="514"/>
                      <a:pt x="81" y="605"/>
                      <a:pt x="81" y="605"/>
                    </a:cubicBezTo>
                    <a:cubicBezTo>
                      <a:pt x="81" y="605"/>
                      <a:pt x="81" y="605"/>
                      <a:pt x="158" y="598"/>
                    </a:cubicBezTo>
                    <a:cubicBezTo>
                      <a:pt x="158" y="598"/>
                      <a:pt x="106" y="554"/>
                      <a:pt x="83" y="475"/>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6" name="Freeform 178"/>
              <p:cNvSpPr>
                <a:spLocks/>
              </p:cNvSpPr>
              <p:nvPr/>
            </p:nvSpPr>
            <p:spPr bwMode="auto">
              <a:xfrm>
                <a:off x="3751" y="826"/>
                <a:ext cx="388" cy="1429"/>
              </a:xfrm>
              <a:custGeom>
                <a:avLst/>
                <a:gdLst>
                  <a:gd name="T0" fmla="*/ 164 w 164"/>
                  <a:gd name="T1" fmla="*/ 4 h 605"/>
                  <a:gd name="T2" fmla="*/ 46 w 164"/>
                  <a:gd name="T3" fmla="*/ 127 h 605"/>
                  <a:gd name="T4" fmla="*/ 110 w 164"/>
                  <a:gd name="T5" fmla="*/ 591 h 605"/>
                  <a:gd name="T6" fmla="*/ 142 w 164"/>
                  <a:gd name="T7" fmla="*/ 597 h 605"/>
                  <a:gd name="T8" fmla="*/ 65 w 164"/>
                  <a:gd name="T9" fmla="*/ 124 h 605"/>
                  <a:gd name="T10" fmla="*/ 164 w 164"/>
                  <a:gd name="T11" fmla="*/ 4 h 605"/>
                </a:gdLst>
                <a:ahLst/>
                <a:cxnLst>
                  <a:cxn ang="0">
                    <a:pos x="T0" y="T1"/>
                  </a:cxn>
                  <a:cxn ang="0">
                    <a:pos x="T2" y="T3"/>
                  </a:cxn>
                  <a:cxn ang="0">
                    <a:pos x="T4" y="T5"/>
                  </a:cxn>
                  <a:cxn ang="0">
                    <a:pos x="T6" y="T7"/>
                  </a:cxn>
                  <a:cxn ang="0">
                    <a:pos x="T8" y="T9"/>
                  </a:cxn>
                  <a:cxn ang="0">
                    <a:pos x="T10" y="T11"/>
                  </a:cxn>
                </a:cxnLst>
                <a:rect l="0" t="0" r="r" b="b"/>
                <a:pathLst>
                  <a:path w="164" h="605">
                    <a:moveTo>
                      <a:pt x="164" y="4"/>
                    </a:moveTo>
                    <a:cubicBezTo>
                      <a:pt x="164" y="4"/>
                      <a:pt x="83" y="0"/>
                      <a:pt x="46" y="127"/>
                    </a:cubicBezTo>
                    <a:cubicBezTo>
                      <a:pt x="0" y="452"/>
                      <a:pt x="83" y="547"/>
                      <a:pt x="110" y="591"/>
                    </a:cubicBezTo>
                    <a:cubicBezTo>
                      <a:pt x="128" y="605"/>
                      <a:pt x="142" y="597"/>
                      <a:pt x="142" y="597"/>
                    </a:cubicBezTo>
                    <a:cubicBezTo>
                      <a:pt x="142" y="597"/>
                      <a:pt x="0" y="475"/>
                      <a:pt x="65" y="124"/>
                    </a:cubicBezTo>
                    <a:cubicBezTo>
                      <a:pt x="76" y="61"/>
                      <a:pt x="164" y="4"/>
                      <a:pt x="164" y="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7" name="Freeform 179"/>
              <p:cNvSpPr>
                <a:spLocks/>
              </p:cNvSpPr>
              <p:nvPr/>
            </p:nvSpPr>
            <p:spPr bwMode="auto">
              <a:xfrm>
                <a:off x="3231" y="748"/>
                <a:ext cx="582" cy="1363"/>
              </a:xfrm>
              <a:custGeom>
                <a:avLst/>
                <a:gdLst>
                  <a:gd name="T0" fmla="*/ 77 w 246"/>
                  <a:gd name="T1" fmla="*/ 389 h 577"/>
                  <a:gd name="T2" fmla="*/ 82 w 246"/>
                  <a:gd name="T3" fmla="*/ 153 h 577"/>
                  <a:gd name="T4" fmla="*/ 224 w 246"/>
                  <a:gd name="T5" fmla="*/ 13 h 577"/>
                  <a:gd name="T6" fmla="*/ 118 w 246"/>
                  <a:gd name="T7" fmla="*/ 33 h 577"/>
                  <a:gd name="T8" fmla="*/ 38 w 246"/>
                  <a:gd name="T9" fmla="*/ 94 h 577"/>
                  <a:gd name="T10" fmla="*/ 30 w 246"/>
                  <a:gd name="T11" fmla="*/ 391 h 577"/>
                  <a:gd name="T12" fmla="*/ 246 w 246"/>
                  <a:gd name="T13" fmla="*/ 573 h 577"/>
                  <a:gd name="T14" fmla="*/ 77 w 246"/>
                  <a:gd name="T15" fmla="*/ 389 h 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6" h="577">
                    <a:moveTo>
                      <a:pt x="77" y="389"/>
                    </a:moveTo>
                    <a:cubicBezTo>
                      <a:pt x="75" y="360"/>
                      <a:pt x="44" y="269"/>
                      <a:pt x="82" y="153"/>
                    </a:cubicBezTo>
                    <a:cubicBezTo>
                      <a:pt x="108" y="70"/>
                      <a:pt x="179" y="27"/>
                      <a:pt x="224" y="13"/>
                    </a:cubicBezTo>
                    <a:cubicBezTo>
                      <a:pt x="174" y="0"/>
                      <a:pt x="118" y="33"/>
                      <a:pt x="118" y="33"/>
                    </a:cubicBezTo>
                    <a:cubicBezTo>
                      <a:pt x="118" y="33"/>
                      <a:pt x="52" y="63"/>
                      <a:pt x="38" y="94"/>
                    </a:cubicBezTo>
                    <a:cubicBezTo>
                      <a:pt x="24" y="126"/>
                      <a:pt x="0" y="240"/>
                      <a:pt x="30" y="391"/>
                    </a:cubicBezTo>
                    <a:cubicBezTo>
                      <a:pt x="58" y="544"/>
                      <a:pt x="165" y="577"/>
                      <a:pt x="246" y="573"/>
                    </a:cubicBezTo>
                    <a:cubicBezTo>
                      <a:pt x="161" y="539"/>
                      <a:pt x="82" y="447"/>
                      <a:pt x="77" y="38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8" name="Freeform 180"/>
              <p:cNvSpPr>
                <a:spLocks/>
              </p:cNvSpPr>
              <p:nvPr/>
            </p:nvSpPr>
            <p:spPr bwMode="auto">
              <a:xfrm>
                <a:off x="3246" y="729"/>
                <a:ext cx="472" cy="1304"/>
              </a:xfrm>
              <a:custGeom>
                <a:avLst/>
                <a:gdLst>
                  <a:gd name="T0" fmla="*/ 200 w 200"/>
                  <a:gd name="T1" fmla="*/ 18 h 552"/>
                  <a:gd name="T2" fmla="*/ 107 w 200"/>
                  <a:gd name="T3" fmla="*/ 30 h 552"/>
                  <a:gd name="T4" fmla="*/ 29 w 200"/>
                  <a:gd name="T5" fmla="*/ 146 h 552"/>
                  <a:gd name="T6" fmla="*/ 16 w 200"/>
                  <a:gd name="T7" fmla="*/ 370 h 552"/>
                  <a:gd name="T8" fmla="*/ 136 w 200"/>
                  <a:gd name="T9" fmla="*/ 552 h 552"/>
                  <a:gd name="T10" fmla="*/ 140 w 200"/>
                  <a:gd name="T11" fmla="*/ 537 h 552"/>
                  <a:gd name="T12" fmla="*/ 50 w 200"/>
                  <a:gd name="T13" fmla="*/ 426 h 552"/>
                  <a:gd name="T14" fmla="*/ 20 w 200"/>
                  <a:gd name="T15" fmla="*/ 298 h 552"/>
                  <a:gd name="T16" fmla="*/ 71 w 200"/>
                  <a:gd name="T17" fmla="*/ 103 h 552"/>
                  <a:gd name="T18" fmla="*/ 200 w 200"/>
                  <a:gd name="T19" fmla="*/ 18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0" h="552">
                    <a:moveTo>
                      <a:pt x="200" y="18"/>
                    </a:moveTo>
                    <a:cubicBezTo>
                      <a:pt x="189" y="0"/>
                      <a:pt x="130" y="16"/>
                      <a:pt x="107" y="30"/>
                    </a:cubicBezTo>
                    <a:cubicBezTo>
                      <a:pt x="85" y="44"/>
                      <a:pt x="54" y="90"/>
                      <a:pt x="29" y="146"/>
                    </a:cubicBezTo>
                    <a:cubicBezTo>
                      <a:pt x="4" y="202"/>
                      <a:pt x="0" y="262"/>
                      <a:pt x="16" y="370"/>
                    </a:cubicBezTo>
                    <a:cubicBezTo>
                      <a:pt x="32" y="480"/>
                      <a:pt x="136" y="552"/>
                      <a:pt x="136" y="552"/>
                    </a:cubicBezTo>
                    <a:cubicBezTo>
                      <a:pt x="136" y="552"/>
                      <a:pt x="139" y="545"/>
                      <a:pt x="140" y="537"/>
                    </a:cubicBezTo>
                    <a:cubicBezTo>
                      <a:pt x="96" y="504"/>
                      <a:pt x="58" y="456"/>
                      <a:pt x="50" y="426"/>
                    </a:cubicBezTo>
                    <a:cubicBezTo>
                      <a:pt x="41" y="390"/>
                      <a:pt x="20" y="354"/>
                      <a:pt x="20" y="298"/>
                    </a:cubicBezTo>
                    <a:cubicBezTo>
                      <a:pt x="20" y="241"/>
                      <a:pt x="38" y="173"/>
                      <a:pt x="71" y="103"/>
                    </a:cubicBezTo>
                    <a:cubicBezTo>
                      <a:pt x="103" y="33"/>
                      <a:pt x="175" y="24"/>
                      <a:pt x="200" y="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9" name="Freeform 190"/>
              <p:cNvSpPr>
                <a:spLocks/>
              </p:cNvSpPr>
              <p:nvPr/>
            </p:nvSpPr>
            <p:spPr bwMode="auto">
              <a:xfrm>
                <a:off x="437" y="-171"/>
                <a:ext cx="4212" cy="3912"/>
              </a:xfrm>
              <a:custGeom>
                <a:avLst/>
                <a:gdLst>
                  <a:gd name="T0" fmla="*/ 349 w 1783"/>
                  <a:gd name="T1" fmla="*/ 1559 h 1656"/>
                  <a:gd name="T2" fmla="*/ 906 w 1783"/>
                  <a:gd name="T3" fmla="*/ 1645 h 1656"/>
                  <a:gd name="T4" fmla="*/ 1491 w 1783"/>
                  <a:gd name="T5" fmla="*/ 1549 h 1656"/>
                  <a:gd name="T6" fmla="*/ 1698 w 1783"/>
                  <a:gd name="T7" fmla="*/ 1231 h 1656"/>
                  <a:gd name="T8" fmla="*/ 1676 w 1783"/>
                  <a:gd name="T9" fmla="*/ 679 h 1656"/>
                  <a:gd name="T10" fmla="*/ 1292 w 1783"/>
                  <a:gd name="T11" fmla="*/ 365 h 1656"/>
                  <a:gd name="T12" fmla="*/ 1000 w 1783"/>
                  <a:gd name="T13" fmla="*/ 206 h 1656"/>
                  <a:gd name="T14" fmla="*/ 949 w 1783"/>
                  <a:gd name="T15" fmla="*/ 28 h 1656"/>
                  <a:gd name="T16" fmla="*/ 747 w 1783"/>
                  <a:gd name="T17" fmla="*/ 49 h 1656"/>
                  <a:gd name="T18" fmla="*/ 773 w 1783"/>
                  <a:gd name="T19" fmla="*/ 192 h 1656"/>
                  <a:gd name="T20" fmla="*/ 568 w 1783"/>
                  <a:gd name="T21" fmla="*/ 208 h 1656"/>
                  <a:gd name="T22" fmla="*/ 406 w 1783"/>
                  <a:gd name="T23" fmla="*/ 316 h 1656"/>
                  <a:gd name="T24" fmla="*/ 239 w 1783"/>
                  <a:gd name="T25" fmla="*/ 373 h 1656"/>
                  <a:gd name="T26" fmla="*/ 0 w 1783"/>
                  <a:gd name="T27" fmla="*/ 733 h 1656"/>
                  <a:gd name="T28" fmla="*/ 0 w 1783"/>
                  <a:gd name="T29" fmla="*/ 1206 h 1656"/>
                  <a:gd name="T30" fmla="*/ 349 w 1783"/>
                  <a:gd name="T31" fmla="*/ 1559 h 1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83" h="1656">
                    <a:moveTo>
                      <a:pt x="349" y="1559"/>
                    </a:moveTo>
                    <a:cubicBezTo>
                      <a:pt x="472" y="1626"/>
                      <a:pt x="765" y="1637"/>
                      <a:pt x="906" y="1645"/>
                    </a:cubicBezTo>
                    <a:cubicBezTo>
                      <a:pt x="1093" y="1656"/>
                      <a:pt x="1368" y="1632"/>
                      <a:pt x="1491" y="1549"/>
                    </a:cubicBezTo>
                    <a:cubicBezTo>
                      <a:pt x="1569" y="1495"/>
                      <a:pt x="1663" y="1319"/>
                      <a:pt x="1698" y="1231"/>
                    </a:cubicBezTo>
                    <a:cubicBezTo>
                      <a:pt x="1747" y="1102"/>
                      <a:pt x="1783" y="945"/>
                      <a:pt x="1676" y="679"/>
                    </a:cubicBezTo>
                    <a:cubicBezTo>
                      <a:pt x="1591" y="465"/>
                      <a:pt x="1416" y="355"/>
                      <a:pt x="1292" y="365"/>
                    </a:cubicBezTo>
                    <a:cubicBezTo>
                      <a:pt x="1247" y="284"/>
                      <a:pt x="1141" y="207"/>
                      <a:pt x="1000" y="206"/>
                    </a:cubicBezTo>
                    <a:cubicBezTo>
                      <a:pt x="992" y="122"/>
                      <a:pt x="979" y="83"/>
                      <a:pt x="949" y="28"/>
                    </a:cubicBezTo>
                    <a:cubicBezTo>
                      <a:pt x="897" y="0"/>
                      <a:pt x="782" y="21"/>
                      <a:pt x="747" y="49"/>
                    </a:cubicBezTo>
                    <a:cubicBezTo>
                      <a:pt x="773" y="93"/>
                      <a:pt x="780" y="158"/>
                      <a:pt x="773" y="192"/>
                    </a:cubicBezTo>
                    <a:cubicBezTo>
                      <a:pt x="773" y="192"/>
                      <a:pt x="649" y="174"/>
                      <a:pt x="568" y="208"/>
                    </a:cubicBezTo>
                    <a:cubicBezTo>
                      <a:pt x="490" y="240"/>
                      <a:pt x="406" y="316"/>
                      <a:pt x="406" y="316"/>
                    </a:cubicBezTo>
                    <a:cubicBezTo>
                      <a:pt x="406" y="316"/>
                      <a:pt x="300" y="338"/>
                      <a:pt x="239" y="373"/>
                    </a:cubicBezTo>
                    <a:cubicBezTo>
                      <a:pt x="161" y="416"/>
                      <a:pt x="47" y="521"/>
                      <a:pt x="0" y="733"/>
                    </a:cubicBezTo>
                    <a:cubicBezTo>
                      <a:pt x="0" y="1206"/>
                      <a:pt x="0" y="1206"/>
                      <a:pt x="0" y="1206"/>
                    </a:cubicBezTo>
                    <a:cubicBezTo>
                      <a:pt x="65" y="1332"/>
                      <a:pt x="204" y="1482"/>
                      <a:pt x="349" y="155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0" name="Freeform 191"/>
              <p:cNvSpPr>
                <a:spLocks/>
              </p:cNvSpPr>
              <p:nvPr/>
            </p:nvSpPr>
            <p:spPr bwMode="auto">
              <a:xfrm>
                <a:off x="506" y="356"/>
                <a:ext cx="4263" cy="3052"/>
              </a:xfrm>
              <a:custGeom>
                <a:avLst/>
                <a:gdLst>
                  <a:gd name="T0" fmla="*/ 1223 w 1805"/>
                  <a:gd name="T1" fmla="*/ 176 h 1292"/>
                  <a:gd name="T2" fmla="*/ 613 w 1805"/>
                  <a:gd name="T3" fmla="*/ 52 h 1292"/>
                  <a:gd name="T4" fmla="*/ 359 w 1805"/>
                  <a:gd name="T5" fmla="*/ 152 h 1292"/>
                  <a:gd name="T6" fmla="*/ 15 w 1805"/>
                  <a:gd name="T7" fmla="*/ 673 h 1292"/>
                  <a:gd name="T8" fmla="*/ 1153 w 1805"/>
                  <a:gd name="T9" fmla="*/ 1263 h 1292"/>
                  <a:gd name="T10" fmla="*/ 1223 w 1805"/>
                  <a:gd name="T11" fmla="*/ 176 h 1292"/>
                </a:gdLst>
                <a:ahLst/>
                <a:cxnLst>
                  <a:cxn ang="0">
                    <a:pos x="T0" y="T1"/>
                  </a:cxn>
                  <a:cxn ang="0">
                    <a:pos x="T2" y="T3"/>
                  </a:cxn>
                  <a:cxn ang="0">
                    <a:pos x="T4" y="T5"/>
                  </a:cxn>
                  <a:cxn ang="0">
                    <a:pos x="T6" y="T7"/>
                  </a:cxn>
                  <a:cxn ang="0">
                    <a:pos x="T8" y="T9"/>
                  </a:cxn>
                  <a:cxn ang="0">
                    <a:pos x="T10" y="T11"/>
                  </a:cxn>
                </a:cxnLst>
                <a:rect l="0" t="0" r="r" b="b"/>
                <a:pathLst>
                  <a:path w="1805" h="1292">
                    <a:moveTo>
                      <a:pt x="1223" y="176"/>
                    </a:moveTo>
                    <a:cubicBezTo>
                      <a:pt x="1087" y="0"/>
                      <a:pt x="798" y="12"/>
                      <a:pt x="613" y="52"/>
                    </a:cubicBezTo>
                    <a:cubicBezTo>
                      <a:pt x="434" y="93"/>
                      <a:pt x="359" y="152"/>
                      <a:pt x="359" y="152"/>
                    </a:cubicBezTo>
                    <a:cubicBezTo>
                      <a:pt x="359" y="152"/>
                      <a:pt x="45" y="194"/>
                      <a:pt x="15" y="673"/>
                    </a:cubicBezTo>
                    <a:cubicBezTo>
                      <a:pt x="0" y="1292"/>
                      <a:pt x="619" y="1271"/>
                      <a:pt x="1153" y="1263"/>
                    </a:cubicBezTo>
                    <a:cubicBezTo>
                      <a:pt x="1805" y="1222"/>
                      <a:pt x="1687" y="165"/>
                      <a:pt x="1223" y="176"/>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1" name="Freeform 192"/>
              <p:cNvSpPr>
                <a:spLocks/>
              </p:cNvSpPr>
              <p:nvPr/>
            </p:nvSpPr>
            <p:spPr bwMode="auto">
              <a:xfrm>
                <a:off x="1559" y="-126"/>
                <a:ext cx="1861" cy="1007"/>
              </a:xfrm>
              <a:custGeom>
                <a:avLst/>
                <a:gdLst>
                  <a:gd name="T0" fmla="*/ 638 w 788"/>
                  <a:gd name="T1" fmla="*/ 254 h 426"/>
                  <a:gd name="T2" fmla="*/ 477 w 788"/>
                  <a:gd name="T3" fmla="*/ 227 h 426"/>
                  <a:gd name="T4" fmla="*/ 450 w 788"/>
                  <a:gd name="T5" fmla="*/ 42 h 426"/>
                  <a:gd name="T6" fmla="*/ 311 w 788"/>
                  <a:gd name="T7" fmla="*/ 46 h 426"/>
                  <a:gd name="T8" fmla="*/ 331 w 788"/>
                  <a:gd name="T9" fmla="*/ 223 h 426"/>
                  <a:gd name="T10" fmla="*/ 0 w 788"/>
                  <a:gd name="T11" fmla="*/ 323 h 426"/>
                  <a:gd name="T12" fmla="*/ 178 w 788"/>
                  <a:gd name="T13" fmla="*/ 286 h 426"/>
                  <a:gd name="T14" fmla="*/ 141 w 788"/>
                  <a:gd name="T15" fmla="*/ 378 h 426"/>
                  <a:gd name="T16" fmla="*/ 352 w 788"/>
                  <a:gd name="T17" fmla="*/ 324 h 426"/>
                  <a:gd name="T18" fmla="*/ 535 w 788"/>
                  <a:gd name="T19" fmla="*/ 426 h 426"/>
                  <a:gd name="T20" fmla="*/ 565 w 788"/>
                  <a:gd name="T21" fmla="*/ 311 h 426"/>
                  <a:gd name="T22" fmla="*/ 788 w 788"/>
                  <a:gd name="T23" fmla="*/ 387 h 426"/>
                  <a:gd name="T24" fmla="*/ 638 w 788"/>
                  <a:gd name="T25" fmla="*/ 254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8" h="426">
                    <a:moveTo>
                      <a:pt x="638" y="254"/>
                    </a:moveTo>
                    <a:cubicBezTo>
                      <a:pt x="554" y="217"/>
                      <a:pt x="477" y="227"/>
                      <a:pt x="477" y="227"/>
                    </a:cubicBezTo>
                    <a:cubicBezTo>
                      <a:pt x="477" y="227"/>
                      <a:pt x="512" y="131"/>
                      <a:pt x="450" y="42"/>
                    </a:cubicBezTo>
                    <a:cubicBezTo>
                      <a:pt x="396" y="0"/>
                      <a:pt x="311" y="46"/>
                      <a:pt x="311" y="46"/>
                    </a:cubicBezTo>
                    <a:cubicBezTo>
                      <a:pt x="311" y="46"/>
                      <a:pt x="356" y="194"/>
                      <a:pt x="331" y="223"/>
                    </a:cubicBezTo>
                    <a:cubicBezTo>
                      <a:pt x="268" y="223"/>
                      <a:pt x="131" y="179"/>
                      <a:pt x="0" y="323"/>
                    </a:cubicBezTo>
                    <a:cubicBezTo>
                      <a:pt x="0" y="323"/>
                      <a:pt x="122" y="280"/>
                      <a:pt x="178" y="286"/>
                    </a:cubicBezTo>
                    <a:cubicBezTo>
                      <a:pt x="138" y="330"/>
                      <a:pt x="141" y="378"/>
                      <a:pt x="141" y="378"/>
                    </a:cubicBezTo>
                    <a:cubicBezTo>
                      <a:pt x="141" y="378"/>
                      <a:pt x="248" y="327"/>
                      <a:pt x="352" y="324"/>
                    </a:cubicBezTo>
                    <a:cubicBezTo>
                      <a:pt x="441" y="356"/>
                      <a:pt x="535" y="426"/>
                      <a:pt x="535" y="426"/>
                    </a:cubicBezTo>
                    <a:cubicBezTo>
                      <a:pt x="535" y="426"/>
                      <a:pt x="581" y="387"/>
                      <a:pt x="565" y="311"/>
                    </a:cubicBezTo>
                    <a:cubicBezTo>
                      <a:pt x="635" y="323"/>
                      <a:pt x="788" y="387"/>
                      <a:pt x="788" y="387"/>
                    </a:cubicBezTo>
                    <a:cubicBezTo>
                      <a:pt x="788" y="387"/>
                      <a:pt x="751" y="303"/>
                      <a:pt x="638" y="254"/>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2" name="Freeform 193"/>
              <p:cNvSpPr>
                <a:spLocks/>
              </p:cNvSpPr>
              <p:nvPr/>
            </p:nvSpPr>
            <p:spPr bwMode="auto">
              <a:xfrm>
                <a:off x="2610" y="-43"/>
                <a:ext cx="132" cy="609"/>
              </a:xfrm>
              <a:custGeom>
                <a:avLst/>
                <a:gdLst>
                  <a:gd name="T0" fmla="*/ 0 w 56"/>
                  <a:gd name="T1" fmla="*/ 0 h 258"/>
                  <a:gd name="T2" fmla="*/ 28 w 56"/>
                  <a:gd name="T3" fmla="*/ 103 h 258"/>
                  <a:gd name="T4" fmla="*/ 19 w 56"/>
                  <a:gd name="T5" fmla="*/ 258 h 258"/>
                  <a:gd name="T6" fmla="*/ 41 w 56"/>
                  <a:gd name="T7" fmla="*/ 100 h 258"/>
                  <a:gd name="T8" fmla="*/ 0 w 56"/>
                  <a:gd name="T9" fmla="*/ 0 h 258"/>
                </a:gdLst>
                <a:ahLst/>
                <a:cxnLst>
                  <a:cxn ang="0">
                    <a:pos x="T0" y="T1"/>
                  </a:cxn>
                  <a:cxn ang="0">
                    <a:pos x="T2" y="T3"/>
                  </a:cxn>
                  <a:cxn ang="0">
                    <a:pos x="T4" y="T5"/>
                  </a:cxn>
                  <a:cxn ang="0">
                    <a:pos x="T6" y="T7"/>
                  </a:cxn>
                  <a:cxn ang="0">
                    <a:pos x="T8" y="T9"/>
                  </a:cxn>
                </a:cxnLst>
                <a:rect l="0" t="0" r="r" b="b"/>
                <a:pathLst>
                  <a:path w="56" h="258">
                    <a:moveTo>
                      <a:pt x="0" y="0"/>
                    </a:moveTo>
                    <a:cubicBezTo>
                      <a:pt x="0" y="0"/>
                      <a:pt x="22" y="48"/>
                      <a:pt x="28" y="103"/>
                    </a:cubicBezTo>
                    <a:cubicBezTo>
                      <a:pt x="32" y="136"/>
                      <a:pt x="19" y="258"/>
                      <a:pt x="19" y="258"/>
                    </a:cubicBezTo>
                    <a:cubicBezTo>
                      <a:pt x="19" y="258"/>
                      <a:pt x="56" y="220"/>
                      <a:pt x="41" y="100"/>
                    </a:cubicBezTo>
                    <a:cubicBezTo>
                      <a:pt x="32" y="28"/>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3" name="Freeform 194"/>
              <p:cNvSpPr>
                <a:spLocks/>
              </p:cNvSpPr>
              <p:nvPr/>
            </p:nvSpPr>
            <p:spPr bwMode="auto">
              <a:xfrm>
                <a:off x="1559" y="344"/>
                <a:ext cx="798" cy="267"/>
              </a:xfrm>
              <a:custGeom>
                <a:avLst/>
                <a:gdLst>
                  <a:gd name="T0" fmla="*/ 208 w 338"/>
                  <a:gd name="T1" fmla="*/ 2 h 113"/>
                  <a:gd name="T2" fmla="*/ 0 w 338"/>
                  <a:gd name="T3" fmla="*/ 113 h 113"/>
                  <a:gd name="T4" fmla="*/ 184 w 338"/>
                  <a:gd name="T5" fmla="*/ 19 h 113"/>
                  <a:gd name="T6" fmla="*/ 338 w 338"/>
                  <a:gd name="T7" fmla="*/ 22 h 113"/>
                  <a:gd name="T8" fmla="*/ 208 w 338"/>
                  <a:gd name="T9" fmla="*/ 2 h 113"/>
                </a:gdLst>
                <a:ahLst/>
                <a:cxnLst>
                  <a:cxn ang="0">
                    <a:pos x="T0" y="T1"/>
                  </a:cxn>
                  <a:cxn ang="0">
                    <a:pos x="T2" y="T3"/>
                  </a:cxn>
                  <a:cxn ang="0">
                    <a:pos x="T4" y="T5"/>
                  </a:cxn>
                  <a:cxn ang="0">
                    <a:pos x="T6" y="T7"/>
                  </a:cxn>
                  <a:cxn ang="0">
                    <a:pos x="T8" y="T9"/>
                  </a:cxn>
                </a:cxnLst>
                <a:rect l="0" t="0" r="r" b="b"/>
                <a:pathLst>
                  <a:path w="338" h="113">
                    <a:moveTo>
                      <a:pt x="208" y="2"/>
                    </a:moveTo>
                    <a:cubicBezTo>
                      <a:pt x="155" y="4"/>
                      <a:pt x="37" y="48"/>
                      <a:pt x="0" y="113"/>
                    </a:cubicBezTo>
                    <a:cubicBezTo>
                      <a:pt x="85" y="56"/>
                      <a:pt x="141" y="28"/>
                      <a:pt x="184" y="19"/>
                    </a:cubicBezTo>
                    <a:cubicBezTo>
                      <a:pt x="217" y="15"/>
                      <a:pt x="217" y="18"/>
                      <a:pt x="338" y="22"/>
                    </a:cubicBezTo>
                    <a:cubicBezTo>
                      <a:pt x="338" y="22"/>
                      <a:pt x="296" y="0"/>
                      <a:pt x="208"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4" name="Freeform 195"/>
              <p:cNvSpPr>
                <a:spLocks/>
              </p:cNvSpPr>
              <p:nvPr/>
            </p:nvSpPr>
            <p:spPr bwMode="auto">
              <a:xfrm>
                <a:off x="3484" y="3507"/>
                <a:ext cx="45" cy="26"/>
              </a:xfrm>
              <a:custGeom>
                <a:avLst/>
                <a:gdLst>
                  <a:gd name="T0" fmla="*/ 19 w 19"/>
                  <a:gd name="T1" fmla="*/ 0 h 11"/>
                  <a:gd name="T2" fmla="*/ 0 w 19"/>
                  <a:gd name="T3" fmla="*/ 11 h 11"/>
                  <a:gd name="T4" fmla="*/ 19 w 19"/>
                  <a:gd name="T5" fmla="*/ 0 h 11"/>
                </a:gdLst>
                <a:ahLst/>
                <a:cxnLst>
                  <a:cxn ang="0">
                    <a:pos x="T0" y="T1"/>
                  </a:cxn>
                  <a:cxn ang="0">
                    <a:pos x="T2" y="T3"/>
                  </a:cxn>
                  <a:cxn ang="0">
                    <a:pos x="T4" y="T5"/>
                  </a:cxn>
                </a:cxnLst>
                <a:rect l="0" t="0" r="r" b="b"/>
                <a:pathLst>
                  <a:path w="19" h="11">
                    <a:moveTo>
                      <a:pt x="19" y="0"/>
                    </a:moveTo>
                    <a:cubicBezTo>
                      <a:pt x="13" y="3"/>
                      <a:pt x="7" y="6"/>
                      <a:pt x="0" y="11"/>
                    </a:cubicBezTo>
                    <a:cubicBezTo>
                      <a:pt x="0" y="11"/>
                      <a:pt x="7" y="7"/>
                      <a:pt x="19"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5" name="Freeform 196"/>
              <p:cNvSpPr>
                <a:spLocks/>
              </p:cNvSpPr>
              <p:nvPr/>
            </p:nvSpPr>
            <p:spPr bwMode="auto">
              <a:xfrm>
                <a:off x="3456" y="937"/>
                <a:ext cx="940" cy="2570"/>
              </a:xfrm>
              <a:custGeom>
                <a:avLst/>
                <a:gdLst>
                  <a:gd name="T0" fmla="*/ 0 w 398"/>
                  <a:gd name="T1" fmla="*/ 0 h 1088"/>
                  <a:gd name="T2" fmla="*/ 194 w 398"/>
                  <a:gd name="T3" fmla="*/ 319 h 1088"/>
                  <a:gd name="T4" fmla="*/ 31 w 398"/>
                  <a:gd name="T5" fmla="*/ 1088 h 1088"/>
                  <a:gd name="T6" fmla="*/ 108 w 398"/>
                  <a:gd name="T7" fmla="*/ 1040 h 1088"/>
                  <a:gd name="T8" fmla="*/ 264 w 398"/>
                  <a:gd name="T9" fmla="*/ 353 h 1088"/>
                  <a:gd name="T10" fmla="*/ 0 w 398"/>
                  <a:gd name="T11" fmla="*/ 0 h 1088"/>
                </a:gdLst>
                <a:ahLst/>
                <a:cxnLst>
                  <a:cxn ang="0">
                    <a:pos x="T0" y="T1"/>
                  </a:cxn>
                  <a:cxn ang="0">
                    <a:pos x="T2" y="T3"/>
                  </a:cxn>
                  <a:cxn ang="0">
                    <a:pos x="T4" y="T5"/>
                  </a:cxn>
                  <a:cxn ang="0">
                    <a:pos x="T6" y="T7"/>
                  </a:cxn>
                  <a:cxn ang="0">
                    <a:pos x="T8" y="T9"/>
                  </a:cxn>
                  <a:cxn ang="0">
                    <a:pos x="T10" y="T11"/>
                  </a:cxn>
                </a:cxnLst>
                <a:rect l="0" t="0" r="r" b="b"/>
                <a:pathLst>
                  <a:path w="398" h="1088">
                    <a:moveTo>
                      <a:pt x="0" y="0"/>
                    </a:moveTo>
                    <a:cubicBezTo>
                      <a:pt x="0" y="0"/>
                      <a:pt x="160" y="162"/>
                      <a:pt x="194" y="319"/>
                    </a:cubicBezTo>
                    <a:cubicBezTo>
                      <a:pt x="309" y="847"/>
                      <a:pt x="99" y="1041"/>
                      <a:pt x="31" y="1088"/>
                    </a:cubicBezTo>
                    <a:cubicBezTo>
                      <a:pt x="108" y="1040"/>
                      <a:pt x="108" y="1040"/>
                      <a:pt x="108" y="1040"/>
                    </a:cubicBezTo>
                    <a:cubicBezTo>
                      <a:pt x="108" y="1040"/>
                      <a:pt x="398" y="980"/>
                      <a:pt x="264" y="353"/>
                    </a:cubicBezTo>
                    <a:cubicBezTo>
                      <a:pt x="233" y="214"/>
                      <a:pt x="128" y="20"/>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6" name="Freeform 197"/>
              <p:cNvSpPr>
                <a:spLocks/>
              </p:cNvSpPr>
              <p:nvPr/>
            </p:nvSpPr>
            <p:spPr bwMode="auto">
              <a:xfrm>
                <a:off x="2825" y="1060"/>
                <a:ext cx="877" cy="2553"/>
              </a:xfrm>
              <a:custGeom>
                <a:avLst/>
                <a:gdLst>
                  <a:gd name="T0" fmla="*/ 144 w 371"/>
                  <a:gd name="T1" fmla="*/ 0 h 1081"/>
                  <a:gd name="T2" fmla="*/ 203 w 371"/>
                  <a:gd name="T3" fmla="*/ 302 h 1081"/>
                  <a:gd name="T4" fmla="*/ 0 w 371"/>
                  <a:gd name="T5" fmla="*/ 1051 h 1081"/>
                  <a:gd name="T6" fmla="*/ 98 w 371"/>
                  <a:gd name="T7" fmla="*/ 1081 h 1081"/>
                  <a:gd name="T8" fmla="*/ 277 w 371"/>
                  <a:gd name="T9" fmla="*/ 270 h 1081"/>
                  <a:gd name="T10" fmla="*/ 144 w 371"/>
                  <a:gd name="T11" fmla="*/ 0 h 1081"/>
                </a:gdLst>
                <a:ahLst/>
                <a:cxnLst>
                  <a:cxn ang="0">
                    <a:pos x="T0" y="T1"/>
                  </a:cxn>
                  <a:cxn ang="0">
                    <a:pos x="T2" y="T3"/>
                  </a:cxn>
                  <a:cxn ang="0">
                    <a:pos x="T4" y="T5"/>
                  </a:cxn>
                  <a:cxn ang="0">
                    <a:pos x="T6" y="T7"/>
                  </a:cxn>
                  <a:cxn ang="0">
                    <a:pos x="T8" y="T9"/>
                  </a:cxn>
                  <a:cxn ang="0">
                    <a:pos x="T10" y="T11"/>
                  </a:cxn>
                </a:cxnLst>
                <a:rect l="0" t="0" r="r" b="b"/>
                <a:pathLst>
                  <a:path w="371" h="1081">
                    <a:moveTo>
                      <a:pt x="144" y="0"/>
                    </a:moveTo>
                    <a:cubicBezTo>
                      <a:pt x="144" y="0"/>
                      <a:pt x="195" y="176"/>
                      <a:pt x="203" y="302"/>
                    </a:cubicBezTo>
                    <a:cubicBezTo>
                      <a:pt x="238" y="809"/>
                      <a:pt x="0" y="1051"/>
                      <a:pt x="0" y="1051"/>
                    </a:cubicBezTo>
                    <a:cubicBezTo>
                      <a:pt x="98" y="1081"/>
                      <a:pt x="98" y="1081"/>
                      <a:pt x="98" y="1081"/>
                    </a:cubicBezTo>
                    <a:cubicBezTo>
                      <a:pt x="98" y="1081"/>
                      <a:pt x="371" y="844"/>
                      <a:pt x="277" y="270"/>
                    </a:cubicBezTo>
                    <a:cubicBezTo>
                      <a:pt x="250" y="109"/>
                      <a:pt x="144" y="0"/>
                      <a:pt x="144"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7" name="Freeform 198"/>
              <p:cNvSpPr>
                <a:spLocks/>
              </p:cNvSpPr>
              <p:nvPr/>
            </p:nvSpPr>
            <p:spPr bwMode="auto">
              <a:xfrm>
                <a:off x="2294" y="-34"/>
                <a:ext cx="340" cy="123"/>
              </a:xfrm>
              <a:custGeom>
                <a:avLst/>
                <a:gdLst>
                  <a:gd name="T0" fmla="*/ 92 w 144"/>
                  <a:gd name="T1" fmla="*/ 42 h 52"/>
                  <a:gd name="T2" fmla="*/ 0 w 144"/>
                  <a:gd name="T3" fmla="*/ 3 h 52"/>
                  <a:gd name="T4" fmla="*/ 8 w 144"/>
                  <a:gd name="T5" fmla="*/ 17 h 52"/>
                  <a:gd name="T6" fmla="*/ 85 w 144"/>
                  <a:gd name="T7" fmla="*/ 52 h 52"/>
                  <a:gd name="T8" fmla="*/ 144 w 144"/>
                  <a:gd name="T9" fmla="*/ 15 h 52"/>
                  <a:gd name="T10" fmla="*/ 137 w 144"/>
                  <a:gd name="T11" fmla="*/ 0 h 52"/>
                  <a:gd name="T12" fmla="*/ 92 w 144"/>
                  <a:gd name="T13" fmla="*/ 42 h 52"/>
                </a:gdLst>
                <a:ahLst/>
                <a:cxnLst>
                  <a:cxn ang="0">
                    <a:pos x="T0" y="T1"/>
                  </a:cxn>
                  <a:cxn ang="0">
                    <a:pos x="T2" y="T3"/>
                  </a:cxn>
                  <a:cxn ang="0">
                    <a:pos x="T4" y="T5"/>
                  </a:cxn>
                  <a:cxn ang="0">
                    <a:pos x="T6" y="T7"/>
                  </a:cxn>
                  <a:cxn ang="0">
                    <a:pos x="T8" y="T9"/>
                  </a:cxn>
                  <a:cxn ang="0">
                    <a:pos x="T10" y="T11"/>
                  </a:cxn>
                  <a:cxn ang="0">
                    <a:pos x="T12" y="T13"/>
                  </a:cxn>
                </a:cxnLst>
                <a:rect l="0" t="0" r="r" b="b"/>
                <a:pathLst>
                  <a:path w="144" h="52">
                    <a:moveTo>
                      <a:pt x="92" y="42"/>
                    </a:moveTo>
                    <a:cubicBezTo>
                      <a:pt x="47" y="44"/>
                      <a:pt x="0" y="3"/>
                      <a:pt x="0" y="3"/>
                    </a:cubicBezTo>
                    <a:cubicBezTo>
                      <a:pt x="8" y="17"/>
                      <a:pt x="8" y="17"/>
                      <a:pt x="8" y="17"/>
                    </a:cubicBezTo>
                    <a:cubicBezTo>
                      <a:pt x="8" y="17"/>
                      <a:pt x="25" y="52"/>
                      <a:pt x="85" y="52"/>
                    </a:cubicBezTo>
                    <a:cubicBezTo>
                      <a:pt x="124" y="52"/>
                      <a:pt x="138" y="28"/>
                      <a:pt x="144" y="15"/>
                    </a:cubicBezTo>
                    <a:cubicBezTo>
                      <a:pt x="144" y="12"/>
                      <a:pt x="137" y="0"/>
                      <a:pt x="137" y="0"/>
                    </a:cubicBezTo>
                    <a:cubicBezTo>
                      <a:pt x="137" y="0"/>
                      <a:pt x="129" y="41"/>
                      <a:pt x="92" y="4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8" name="Freeform 199"/>
              <p:cNvSpPr>
                <a:spLocks/>
              </p:cNvSpPr>
              <p:nvPr/>
            </p:nvSpPr>
            <p:spPr bwMode="auto">
              <a:xfrm>
                <a:off x="513" y="772"/>
                <a:ext cx="3831" cy="2813"/>
              </a:xfrm>
              <a:custGeom>
                <a:avLst/>
                <a:gdLst>
                  <a:gd name="T0" fmla="*/ 1527 w 1622"/>
                  <a:gd name="T1" fmla="*/ 442 h 1191"/>
                  <a:gd name="T2" fmla="*/ 1393 w 1622"/>
                  <a:gd name="T3" fmla="*/ 165 h 1191"/>
                  <a:gd name="T4" fmla="*/ 1233 w 1622"/>
                  <a:gd name="T5" fmla="*/ 61 h 1191"/>
                  <a:gd name="T6" fmla="*/ 1485 w 1622"/>
                  <a:gd name="T7" fmla="*/ 347 h 1191"/>
                  <a:gd name="T8" fmla="*/ 1495 w 1622"/>
                  <a:gd name="T9" fmla="*/ 984 h 1191"/>
                  <a:gd name="T10" fmla="*/ 1352 w 1622"/>
                  <a:gd name="T11" fmla="*/ 1097 h 1191"/>
                  <a:gd name="T12" fmla="*/ 1145 w 1622"/>
                  <a:gd name="T13" fmla="*/ 1144 h 1191"/>
                  <a:gd name="T14" fmla="*/ 1150 w 1622"/>
                  <a:gd name="T15" fmla="*/ 1135 h 1191"/>
                  <a:gd name="T16" fmla="*/ 1264 w 1622"/>
                  <a:gd name="T17" fmla="*/ 380 h 1191"/>
                  <a:gd name="T18" fmla="*/ 1095 w 1622"/>
                  <a:gd name="T19" fmla="*/ 106 h 1191"/>
                  <a:gd name="T20" fmla="*/ 1257 w 1622"/>
                  <a:gd name="T21" fmla="*/ 444 h 1191"/>
                  <a:gd name="T22" fmla="*/ 1108 w 1622"/>
                  <a:gd name="T23" fmla="*/ 1149 h 1191"/>
                  <a:gd name="T24" fmla="*/ 1091 w 1622"/>
                  <a:gd name="T25" fmla="*/ 1150 h 1191"/>
                  <a:gd name="T26" fmla="*/ 799 w 1622"/>
                  <a:gd name="T27" fmla="*/ 1154 h 1191"/>
                  <a:gd name="T28" fmla="*/ 634 w 1622"/>
                  <a:gd name="T29" fmla="*/ 1150 h 1191"/>
                  <a:gd name="T30" fmla="*/ 511 w 1622"/>
                  <a:gd name="T31" fmla="*/ 284 h 1191"/>
                  <a:gd name="T32" fmla="*/ 698 w 1622"/>
                  <a:gd name="T33" fmla="*/ 60 h 1191"/>
                  <a:gd name="T34" fmla="*/ 476 w 1622"/>
                  <a:gd name="T35" fmla="*/ 289 h 1191"/>
                  <a:gd name="T36" fmla="*/ 586 w 1622"/>
                  <a:gd name="T37" fmla="*/ 1146 h 1191"/>
                  <a:gd name="T38" fmla="*/ 449 w 1622"/>
                  <a:gd name="T39" fmla="*/ 1113 h 1191"/>
                  <a:gd name="T40" fmla="*/ 236 w 1622"/>
                  <a:gd name="T41" fmla="*/ 986 h 1191"/>
                  <a:gd name="T42" fmla="*/ 94 w 1622"/>
                  <a:gd name="T43" fmla="*/ 801 h 1191"/>
                  <a:gd name="T44" fmla="*/ 39 w 1622"/>
                  <a:gd name="T45" fmla="*/ 558 h 1191"/>
                  <a:gd name="T46" fmla="*/ 132 w 1622"/>
                  <a:gd name="T47" fmla="*/ 192 h 1191"/>
                  <a:gd name="T48" fmla="*/ 376 w 1622"/>
                  <a:gd name="T49" fmla="*/ 33 h 1191"/>
                  <a:gd name="T50" fmla="*/ 200 w 1622"/>
                  <a:gd name="T51" fmla="*/ 55 h 1191"/>
                  <a:gd name="T52" fmla="*/ 57 w 1622"/>
                  <a:gd name="T53" fmla="*/ 273 h 1191"/>
                  <a:gd name="T54" fmla="*/ 30 w 1622"/>
                  <a:gd name="T55" fmla="*/ 694 h 1191"/>
                  <a:gd name="T56" fmla="*/ 198 w 1622"/>
                  <a:gd name="T57" fmla="*/ 987 h 1191"/>
                  <a:gd name="T58" fmla="*/ 195 w 1622"/>
                  <a:gd name="T59" fmla="*/ 989 h 1191"/>
                  <a:gd name="T60" fmla="*/ 482 w 1622"/>
                  <a:gd name="T61" fmla="*/ 1154 h 1191"/>
                  <a:gd name="T62" fmla="*/ 860 w 1622"/>
                  <a:gd name="T63" fmla="*/ 1187 h 1191"/>
                  <a:gd name="T64" fmla="*/ 1168 w 1622"/>
                  <a:gd name="T65" fmla="*/ 1174 h 1191"/>
                  <a:gd name="T66" fmla="*/ 1442 w 1622"/>
                  <a:gd name="T67" fmla="*/ 1093 h 1191"/>
                  <a:gd name="T68" fmla="*/ 1604 w 1622"/>
                  <a:gd name="T69" fmla="*/ 833 h 1191"/>
                  <a:gd name="T70" fmla="*/ 1622 w 1622"/>
                  <a:gd name="T71" fmla="*/ 741 h 1191"/>
                  <a:gd name="T72" fmla="*/ 1546 w 1622"/>
                  <a:gd name="T73" fmla="*/ 896 h 1191"/>
                  <a:gd name="T74" fmla="*/ 1527 w 1622"/>
                  <a:gd name="T75" fmla="*/ 442 h 1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22" h="1191">
                    <a:moveTo>
                      <a:pt x="1527" y="442"/>
                    </a:moveTo>
                    <a:cubicBezTo>
                      <a:pt x="1480" y="276"/>
                      <a:pt x="1430" y="209"/>
                      <a:pt x="1393" y="165"/>
                    </a:cubicBezTo>
                    <a:cubicBezTo>
                      <a:pt x="1357" y="122"/>
                      <a:pt x="1294" y="69"/>
                      <a:pt x="1233" y="61"/>
                    </a:cubicBezTo>
                    <a:cubicBezTo>
                      <a:pt x="1327" y="108"/>
                      <a:pt x="1422" y="171"/>
                      <a:pt x="1485" y="347"/>
                    </a:cubicBezTo>
                    <a:cubicBezTo>
                      <a:pt x="1593" y="651"/>
                      <a:pt x="1531" y="888"/>
                      <a:pt x="1495" y="984"/>
                    </a:cubicBezTo>
                    <a:cubicBezTo>
                      <a:pt x="1459" y="1034"/>
                      <a:pt x="1425" y="1075"/>
                      <a:pt x="1352" y="1097"/>
                    </a:cubicBezTo>
                    <a:cubicBezTo>
                      <a:pt x="1295" y="1116"/>
                      <a:pt x="1208" y="1134"/>
                      <a:pt x="1145" y="1144"/>
                    </a:cubicBezTo>
                    <a:cubicBezTo>
                      <a:pt x="1147" y="1140"/>
                      <a:pt x="1148" y="1138"/>
                      <a:pt x="1150" y="1135"/>
                    </a:cubicBezTo>
                    <a:cubicBezTo>
                      <a:pt x="1191" y="1060"/>
                      <a:pt x="1363" y="760"/>
                      <a:pt x="1264" y="380"/>
                    </a:cubicBezTo>
                    <a:cubicBezTo>
                      <a:pt x="1219" y="210"/>
                      <a:pt x="1140" y="119"/>
                      <a:pt x="1095" y="106"/>
                    </a:cubicBezTo>
                    <a:cubicBezTo>
                      <a:pt x="1136" y="132"/>
                      <a:pt x="1242" y="294"/>
                      <a:pt x="1257" y="444"/>
                    </a:cubicBezTo>
                    <a:cubicBezTo>
                      <a:pt x="1293" y="828"/>
                      <a:pt x="1153" y="1078"/>
                      <a:pt x="1108" y="1149"/>
                    </a:cubicBezTo>
                    <a:cubicBezTo>
                      <a:pt x="1102" y="1149"/>
                      <a:pt x="1096" y="1150"/>
                      <a:pt x="1091" y="1150"/>
                    </a:cubicBezTo>
                    <a:cubicBezTo>
                      <a:pt x="1035" y="1154"/>
                      <a:pt x="885" y="1154"/>
                      <a:pt x="799" y="1154"/>
                    </a:cubicBezTo>
                    <a:cubicBezTo>
                      <a:pt x="759" y="1154"/>
                      <a:pt x="697" y="1154"/>
                      <a:pt x="634" y="1150"/>
                    </a:cubicBezTo>
                    <a:cubicBezTo>
                      <a:pt x="573" y="1077"/>
                      <a:pt x="412" y="826"/>
                      <a:pt x="511" y="284"/>
                    </a:cubicBezTo>
                    <a:cubicBezTo>
                      <a:pt x="532" y="166"/>
                      <a:pt x="698" y="60"/>
                      <a:pt x="698" y="60"/>
                    </a:cubicBezTo>
                    <a:cubicBezTo>
                      <a:pt x="698" y="60"/>
                      <a:pt x="544" y="51"/>
                      <a:pt x="476" y="289"/>
                    </a:cubicBezTo>
                    <a:cubicBezTo>
                      <a:pt x="396" y="865"/>
                      <a:pt x="529" y="1057"/>
                      <a:pt x="586" y="1146"/>
                    </a:cubicBezTo>
                    <a:cubicBezTo>
                      <a:pt x="533" y="1139"/>
                      <a:pt x="482" y="1130"/>
                      <a:pt x="449" y="1113"/>
                    </a:cubicBezTo>
                    <a:cubicBezTo>
                      <a:pt x="386" y="1083"/>
                      <a:pt x="282" y="1017"/>
                      <a:pt x="236" y="986"/>
                    </a:cubicBezTo>
                    <a:cubicBezTo>
                      <a:pt x="165" y="926"/>
                      <a:pt x="107" y="850"/>
                      <a:pt x="94" y="801"/>
                    </a:cubicBezTo>
                    <a:cubicBezTo>
                      <a:pt x="77" y="733"/>
                      <a:pt x="39" y="665"/>
                      <a:pt x="39" y="558"/>
                    </a:cubicBezTo>
                    <a:cubicBezTo>
                      <a:pt x="39" y="452"/>
                      <a:pt x="73" y="324"/>
                      <a:pt x="132" y="192"/>
                    </a:cubicBezTo>
                    <a:cubicBezTo>
                      <a:pt x="193" y="60"/>
                      <a:pt x="329" y="43"/>
                      <a:pt x="376" y="33"/>
                    </a:cubicBezTo>
                    <a:cubicBezTo>
                      <a:pt x="356" y="0"/>
                      <a:pt x="244" y="29"/>
                      <a:pt x="200" y="55"/>
                    </a:cubicBezTo>
                    <a:cubicBezTo>
                      <a:pt x="158" y="81"/>
                      <a:pt x="103" y="166"/>
                      <a:pt x="57" y="273"/>
                    </a:cubicBezTo>
                    <a:cubicBezTo>
                      <a:pt x="9" y="379"/>
                      <a:pt x="0" y="490"/>
                      <a:pt x="30" y="694"/>
                    </a:cubicBezTo>
                    <a:cubicBezTo>
                      <a:pt x="50" y="827"/>
                      <a:pt x="138" y="931"/>
                      <a:pt x="198" y="987"/>
                    </a:cubicBezTo>
                    <a:cubicBezTo>
                      <a:pt x="195" y="989"/>
                      <a:pt x="195" y="989"/>
                      <a:pt x="195" y="989"/>
                    </a:cubicBezTo>
                    <a:cubicBezTo>
                      <a:pt x="195" y="989"/>
                      <a:pt x="333" y="1123"/>
                      <a:pt x="482" y="1154"/>
                    </a:cubicBezTo>
                    <a:cubicBezTo>
                      <a:pt x="634" y="1187"/>
                      <a:pt x="774" y="1187"/>
                      <a:pt x="860" y="1187"/>
                    </a:cubicBezTo>
                    <a:cubicBezTo>
                      <a:pt x="945" y="1187"/>
                      <a:pt x="1074" y="1191"/>
                      <a:pt x="1168" y="1174"/>
                    </a:cubicBezTo>
                    <a:cubicBezTo>
                      <a:pt x="1262" y="1157"/>
                      <a:pt x="1403" y="1134"/>
                      <a:pt x="1442" y="1093"/>
                    </a:cubicBezTo>
                    <a:cubicBezTo>
                      <a:pt x="1480" y="1053"/>
                      <a:pt x="1540" y="1013"/>
                      <a:pt x="1604" y="833"/>
                    </a:cubicBezTo>
                    <a:cubicBezTo>
                      <a:pt x="1622" y="785"/>
                      <a:pt x="1622" y="741"/>
                      <a:pt x="1622" y="741"/>
                    </a:cubicBezTo>
                    <a:cubicBezTo>
                      <a:pt x="1622" y="741"/>
                      <a:pt x="1583" y="826"/>
                      <a:pt x="1546" y="896"/>
                    </a:cubicBezTo>
                    <a:cubicBezTo>
                      <a:pt x="1570" y="796"/>
                      <a:pt x="1581" y="643"/>
                      <a:pt x="1527" y="442"/>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9" name="Freeform 214"/>
              <p:cNvSpPr>
                <a:spLocks/>
              </p:cNvSpPr>
              <p:nvPr/>
            </p:nvSpPr>
            <p:spPr bwMode="auto">
              <a:xfrm>
                <a:off x="1408" y="1313"/>
                <a:ext cx="4828" cy="3361"/>
              </a:xfrm>
              <a:custGeom>
                <a:avLst/>
                <a:gdLst>
                  <a:gd name="T0" fmla="*/ 1990 w 2044"/>
                  <a:gd name="T1" fmla="*/ 928 h 1423"/>
                  <a:gd name="T2" fmla="*/ 1718 w 2044"/>
                  <a:gd name="T3" fmla="*/ 486 h 1423"/>
                  <a:gd name="T4" fmla="*/ 1530 w 2044"/>
                  <a:gd name="T5" fmla="*/ 423 h 1423"/>
                  <a:gd name="T6" fmla="*/ 1349 w 2044"/>
                  <a:gd name="T7" fmla="*/ 302 h 1423"/>
                  <a:gd name="T8" fmla="*/ 1121 w 2044"/>
                  <a:gd name="T9" fmla="*/ 283 h 1423"/>
                  <a:gd name="T10" fmla="*/ 1122 w 2044"/>
                  <a:gd name="T11" fmla="*/ 200 h 1423"/>
                  <a:gd name="T12" fmla="*/ 1237 w 2044"/>
                  <a:gd name="T13" fmla="*/ 260 h 1423"/>
                  <a:gd name="T14" fmla="*/ 1158 w 2044"/>
                  <a:gd name="T15" fmla="*/ 20 h 1423"/>
                  <a:gd name="T16" fmla="*/ 924 w 2044"/>
                  <a:gd name="T17" fmla="*/ 101 h 1423"/>
                  <a:gd name="T18" fmla="*/ 867 w 2044"/>
                  <a:gd name="T19" fmla="*/ 299 h 1423"/>
                  <a:gd name="T20" fmla="*/ 541 w 2044"/>
                  <a:gd name="T21" fmla="*/ 476 h 1423"/>
                  <a:gd name="T22" fmla="*/ 113 w 2044"/>
                  <a:gd name="T23" fmla="*/ 829 h 1423"/>
                  <a:gd name="T24" fmla="*/ 82 w 2044"/>
                  <a:gd name="T25" fmla="*/ 1423 h 1423"/>
                  <a:gd name="T26" fmla="*/ 1980 w 2044"/>
                  <a:gd name="T27" fmla="*/ 1423 h 1423"/>
                  <a:gd name="T28" fmla="*/ 2011 w 2044"/>
                  <a:gd name="T29" fmla="*/ 1347 h 1423"/>
                  <a:gd name="T30" fmla="*/ 1990 w 2044"/>
                  <a:gd name="T31" fmla="*/ 928 h 1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044" h="1423">
                    <a:moveTo>
                      <a:pt x="1990" y="928"/>
                    </a:moveTo>
                    <a:cubicBezTo>
                      <a:pt x="1943" y="663"/>
                      <a:pt x="1807" y="536"/>
                      <a:pt x="1718" y="486"/>
                    </a:cubicBezTo>
                    <a:cubicBezTo>
                      <a:pt x="1649" y="448"/>
                      <a:pt x="1530" y="423"/>
                      <a:pt x="1530" y="423"/>
                    </a:cubicBezTo>
                    <a:cubicBezTo>
                      <a:pt x="1530" y="423"/>
                      <a:pt x="1437" y="338"/>
                      <a:pt x="1349" y="302"/>
                    </a:cubicBezTo>
                    <a:cubicBezTo>
                      <a:pt x="1258" y="265"/>
                      <a:pt x="1121" y="283"/>
                      <a:pt x="1121" y="283"/>
                    </a:cubicBezTo>
                    <a:cubicBezTo>
                      <a:pt x="1117" y="263"/>
                      <a:pt x="1101" y="228"/>
                      <a:pt x="1122" y="200"/>
                    </a:cubicBezTo>
                    <a:cubicBezTo>
                      <a:pt x="1140" y="180"/>
                      <a:pt x="1216" y="243"/>
                      <a:pt x="1237" y="260"/>
                    </a:cubicBezTo>
                    <a:cubicBezTo>
                      <a:pt x="1294" y="111"/>
                      <a:pt x="1186" y="28"/>
                      <a:pt x="1158" y="20"/>
                    </a:cubicBezTo>
                    <a:cubicBezTo>
                      <a:pt x="1070" y="0"/>
                      <a:pt x="989" y="41"/>
                      <a:pt x="924" y="101"/>
                    </a:cubicBezTo>
                    <a:cubicBezTo>
                      <a:pt x="891" y="162"/>
                      <a:pt x="876" y="204"/>
                      <a:pt x="867" y="299"/>
                    </a:cubicBezTo>
                    <a:cubicBezTo>
                      <a:pt x="711" y="300"/>
                      <a:pt x="592" y="388"/>
                      <a:pt x="541" y="476"/>
                    </a:cubicBezTo>
                    <a:cubicBezTo>
                      <a:pt x="403" y="465"/>
                      <a:pt x="208" y="588"/>
                      <a:pt x="113" y="829"/>
                    </a:cubicBezTo>
                    <a:cubicBezTo>
                      <a:pt x="0" y="1111"/>
                      <a:pt x="29" y="1283"/>
                      <a:pt x="82" y="1423"/>
                    </a:cubicBezTo>
                    <a:cubicBezTo>
                      <a:pt x="1980" y="1423"/>
                      <a:pt x="1980" y="1423"/>
                      <a:pt x="1980" y="1423"/>
                    </a:cubicBezTo>
                    <a:cubicBezTo>
                      <a:pt x="1993" y="1397"/>
                      <a:pt x="2003" y="1371"/>
                      <a:pt x="2011" y="1347"/>
                    </a:cubicBezTo>
                    <a:cubicBezTo>
                      <a:pt x="2044" y="1247"/>
                      <a:pt x="2030" y="1158"/>
                      <a:pt x="1990" y="9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0" name="Freeform 215"/>
              <p:cNvSpPr>
                <a:spLocks/>
              </p:cNvSpPr>
              <p:nvPr/>
            </p:nvSpPr>
            <p:spPr bwMode="auto">
              <a:xfrm>
                <a:off x="1559" y="2099"/>
                <a:ext cx="4424" cy="2575"/>
              </a:xfrm>
              <a:custGeom>
                <a:avLst/>
                <a:gdLst>
                  <a:gd name="T0" fmla="*/ 1869 w 1873"/>
                  <a:gd name="T1" fmla="*/ 755 h 1090"/>
                  <a:gd name="T2" fmla="*/ 1488 w 1873"/>
                  <a:gd name="T3" fmla="*/ 173 h 1090"/>
                  <a:gd name="T4" fmla="*/ 1203 w 1873"/>
                  <a:gd name="T5" fmla="*/ 61 h 1090"/>
                  <a:gd name="T6" fmla="*/ 522 w 1873"/>
                  <a:gd name="T7" fmla="*/ 198 h 1090"/>
                  <a:gd name="T8" fmla="*/ 148 w 1873"/>
                  <a:gd name="T9" fmla="*/ 1090 h 1090"/>
                  <a:gd name="T10" fmla="*/ 1801 w 1873"/>
                  <a:gd name="T11" fmla="*/ 1090 h 1090"/>
                  <a:gd name="T12" fmla="*/ 1869 w 1873"/>
                  <a:gd name="T13" fmla="*/ 755 h 1090"/>
                </a:gdLst>
                <a:ahLst/>
                <a:cxnLst>
                  <a:cxn ang="0">
                    <a:pos x="T0" y="T1"/>
                  </a:cxn>
                  <a:cxn ang="0">
                    <a:pos x="T2" y="T3"/>
                  </a:cxn>
                  <a:cxn ang="0">
                    <a:pos x="T4" y="T5"/>
                  </a:cxn>
                  <a:cxn ang="0">
                    <a:pos x="T6" y="T7"/>
                  </a:cxn>
                  <a:cxn ang="0">
                    <a:pos x="T8" y="T9"/>
                  </a:cxn>
                  <a:cxn ang="0">
                    <a:pos x="T10" y="T11"/>
                  </a:cxn>
                  <a:cxn ang="0">
                    <a:pos x="T12" y="T13"/>
                  </a:cxn>
                </a:cxnLst>
                <a:rect l="0" t="0" r="r" b="b"/>
                <a:pathLst>
                  <a:path w="1873" h="1090">
                    <a:moveTo>
                      <a:pt x="1869" y="755"/>
                    </a:moveTo>
                    <a:cubicBezTo>
                      <a:pt x="1836" y="220"/>
                      <a:pt x="1488" y="173"/>
                      <a:pt x="1488" y="173"/>
                    </a:cubicBezTo>
                    <a:cubicBezTo>
                      <a:pt x="1488" y="173"/>
                      <a:pt x="1403" y="105"/>
                      <a:pt x="1203" y="61"/>
                    </a:cubicBezTo>
                    <a:cubicBezTo>
                      <a:pt x="996" y="14"/>
                      <a:pt x="674" y="0"/>
                      <a:pt x="522" y="198"/>
                    </a:cubicBezTo>
                    <a:cubicBezTo>
                      <a:pt x="173" y="191"/>
                      <a:pt x="0" y="727"/>
                      <a:pt x="148" y="1090"/>
                    </a:cubicBezTo>
                    <a:cubicBezTo>
                      <a:pt x="1801" y="1090"/>
                      <a:pt x="1801" y="1090"/>
                      <a:pt x="1801" y="1090"/>
                    </a:cubicBezTo>
                    <a:cubicBezTo>
                      <a:pt x="1848" y="1003"/>
                      <a:pt x="1873" y="893"/>
                      <a:pt x="1869" y="75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1" name="Freeform 216"/>
              <p:cNvSpPr>
                <a:spLocks/>
              </p:cNvSpPr>
              <p:nvPr/>
            </p:nvSpPr>
            <p:spPr bwMode="auto">
              <a:xfrm>
                <a:off x="2761" y="1407"/>
                <a:ext cx="2079" cy="1236"/>
              </a:xfrm>
              <a:custGeom>
                <a:avLst/>
                <a:gdLst>
                  <a:gd name="T0" fmla="*/ 880 w 880"/>
                  <a:gd name="T1" fmla="*/ 407 h 523"/>
                  <a:gd name="T2" fmla="*/ 509 w 880"/>
                  <a:gd name="T3" fmla="*/ 296 h 523"/>
                  <a:gd name="T4" fmla="*/ 646 w 880"/>
                  <a:gd name="T5" fmla="*/ 171 h 523"/>
                  <a:gd name="T6" fmla="*/ 569 w 880"/>
                  <a:gd name="T7" fmla="*/ 15 h 523"/>
                  <a:gd name="T8" fmla="*/ 377 w 880"/>
                  <a:gd name="T9" fmla="*/ 94 h 523"/>
                  <a:gd name="T10" fmla="*/ 346 w 880"/>
                  <a:gd name="T11" fmla="*/ 300 h 523"/>
                  <a:gd name="T12" fmla="*/ 168 w 880"/>
                  <a:gd name="T13" fmla="*/ 330 h 523"/>
                  <a:gd name="T14" fmla="*/ 0 w 880"/>
                  <a:gd name="T15" fmla="*/ 478 h 523"/>
                  <a:gd name="T16" fmla="*/ 248 w 880"/>
                  <a:gd name="T17" fmla="*/ 393 h 523"/>
                  <a:gd name="T18" fmla="*/ 283 w 880"/>
                  <a:gd name="T19" fmla="*/ 523 h 523"/>
                  <a:gd name="T20" fmla="*/ 486 w 880"/>
                  <a:gd name="T21" fmla="*/ 408 h 523"/>
                  <a:gd name="T22" fmla="*/ 722 w 880"/>
                  <a:gd name="T23" fmla="*/ 468 h 523"/>
                  <a:gd name="T24" fmla="*/ 681 w 880"/>
                  <a:gd name="T25" fmla="*/ 367 h 523"/>
                  <a:gd name="T26" fmla="*/ 880 w 880"/>
                  <a:gd name="T27" fmla="*/ 407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0" h="523">
                    <a:moveTo>
                      <a:pt x="880" y="407"/>
                    </a:moveTo>
                    <a:cubicBezTo>
                      <a:pt x="734" y="247"/>
                      <a:pt x="580" y="296"/>
                      <a:pt x="509" y="296"/>
                    </a:cubicBezTo>
                    <a:cubicBezTo>
                      <a:pt x="428" y="176"/>
                      <a:pt x="546" y="47"/>
                      <a:pt x="646" y="171"/>
                    </a:cubicBezTo>
                    <a:cubicBezTo>
                      <a:pt x="673" y="105"/>
                      <a:pt x="636" y="30"/>
                      <a:pt x="569" y="15"/>
                    </a:cubicBezTo>
                    <a:cubicBezTo>
                      <a:pt x="501" y="0"/>
                      <a:pt x="424" y="19"/>
                      <a:pt x="377" y="94"/>
                    </a:cubicBezTo>
                    <a:cubicBezTo>
                      <a:pt x="307" y="193"/>
                      <a:pt x="346" y="300"/>
                      <a:pt x="346" y="300"/>
                    </a:cubicBezTo>
                    <a:cubicBezTo>
                      <a:pt x="346" y="300"/>
                      <a:pt x="260" y="289"/>
                      <a:pt x="168" y="330"/>
                    </a:cubicBezTo>
                    <a:cubicBezTo>
                      <a:pt x="42" y="385"/>
                      <a:pt x="0" y="478"/>
                      <a:pt x="0" y="478"/>
                    </a:cubicBezTo>
                    <a:cubicBezTo>
                      <a:pt x="0" y="478"/>
                      <a:pt x="171" y="407"/>
                      <a:pt x="248" y="393"/>
                    </a:cubicBezTo>
                    <a:cubicBezTo>
                      <a:pt x="230" y="478"/>
                      <a:pt x="283" y="523"/>
                      <a:pt x="283" y="523"/>
                    </a:cubicBezTo>
                    <a:cubicBezTo>
                      <a:pt x="283" y="523"/>
                      <a:pt x="385" y="442"/>
                      <a:pt x="486" y="408"/>
                    </a:cubicBezTo>
                    <a:cubicBezTo>
                      <a:pt x="603" y="412"/>
                      <a:pt x="722" y="468"/>
                      <a:pt x="722" y="468"/>
                    </a:cubicBezTo>
                    <a:cubicBezTo>
                      <a:pt x="722" y="468"/>
                      <a:pt x="725" y="415"/>
                      <a:pt x="681" y="367"/>
                    </a:cubicBezTo>
                    <a:cubicBezTo>
                      <a:pt x="745" y="358"/>
                      <a:pt x="880" y="407"/>
                      <a:pt x="880" y="40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2" name="Freeform 217"/>
              <p:cNvSpPr>
                <a:spLocks/>
              </p:cNvSpPr>
              <p:nvPr/>
            </p:nvSpPr>
            <p:spPr bwMode="auto">
              <a:xfrm>
                <a:off x="3520" y="1618"/>
                <a:ext cx="141" cy="682"/>
              </a:xfrm>
              <a:custGeom>
                <a:avLst/>
                <a:gdLst>
                  <a:gd name="T0" fmla="*/ 60 w 60"/>
                  <a:gd name="T1" fmla="*/ 0 h 289"/>
                  <a:gd name="T2" fmla="*/ 16 w 60"/>
                  <a:gd name="T3" fmla="*/ 113 h 289"/>
                  <a:gd name="T4" fmla="*/ 40 w 60"/>
                  <a:gd name="T5" fmla="*/ 289 h 289"/>
                  <a:gd name="T6" fmla="*/ 30 w 60"/>
                  <a:gd name="T7" fmla="*/ 115 h 289"/>
                  <a:gd name="T8" fmla="*/ 60 w 60"/>
                  <a:gd name="T9" fmla="*/ 0 h 289"/>
                </a:gdLst>
                <a:ahLst/>
                <a:cxnLst>
                  <a:cxn ang="0">
                    <a:pos x="T0" y="T1"/>
                  </a:cxn>
                  <a:cxn ang="0">
                    <a:pos x="T2" y="T3"/>
                  </a:cxn>
                  <a:cxn ang="0">
                    <a:pos x="T4" y="T5"/>
                  </a:cxn>
                  <a:cxn ang="0">
                    <a:pos x="T6" y="T7"/>
                  </a:cxn>
                  <a:cxn ang="0">
                    <a:pos x="T8" y="T9"/>
                  </a:cxn>
                </a:cxnLst>
                <a:rect l="0" t="0" r="r" b="b"/>
                <a:pathLst>
                  <a:path w="60" h="289">
                    <a:moveTo>
                      <a:pt x="60" y="0"/>
                    </a:moveTo>
                    <a:cubicBezTo>
                      <a:pt x="60" y="0"/>
                      <a:pt x="25" y="32"/>
                      <a:pt x="16" y="113"/>
                    </a:cubicBezTo>
                    <a:cubicBezTo>
                      <a:pt x="0" y="247"/>
                      <a:pt x="40" y="289"/>
                      <a:pt x="40" y="289"/>
                    </a:cubicBezTo>
                    <a:cubicBezTo>
                      <a:pt x="40" y="289"/>
                      <a:pt x="25" y="153"/>
                      <a:pt x="30" y="115"/>
                    </a:cubicBezTo>
                    <a:cubicBezTo>
                      <a:pt x="37" y="54"/>
                      <a:pt x="60" y="0"/>
                      <a:pt x="6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3" name="Freeform 218"/>
              <p:cNvSpPr>
                <a:spLocks/>
              </p:cNvSpPr>
              <p:nvPr/>
            </p:nvSpPr>
            <p:spPr bwMode="auto">
              <a:xfrm>
                <a:off x="3947" y="2057"/>
                <a:ext cx="893" cy="290"/>
              </a:xfrm>
              <a:custGeom>
                <a:avLst/>
                <a:gdLst>
                  <a:gd name="T0" fmla="*/ 143 w 378"/>
                  <a:gd name="T1" fmla="*/ 2 h 123"/>
                  <a:gd name="T2" fmla="*/ 0 w 378"/>
                  <a:gd name="T3" fmla="*/ 24 h 123"/>
                  <a:gd name="T4" fmla="*/ 172 w 378"/>
                  <a:gd name="T5" fmla="*/ 21 h 123"/>
                  <a:gd name="T6" fmla="*/ 378 w 378"/>
                  <a:gd name="T7" fmla="*/ 123 h 123"/>
                  <a:gd name="T8" fmla="*/ 143 w 378"/>
                  <a:gd name="T9" fmla="*/ 2 h 123"/>
                </a:gdLst>
                <a:ahLst/>
                <a:cxnLst>
                  <a:cxn ang="0">
                    <a:pos x="T0" y="T1"/>
                  </a:cxn>
                  <a:cxn ang="0">
                    <a:pos x="T2" y="T3"/>
                  </a:cxn>
                  <a:cxn ang="0">
                    <a:pos x="T4" y="T5"/>
                  </a:cxn>
                  <a:cxn ang="0">
                    <a:pos x="T6" y="T7"/>
                  </a:cxn>
                  <a:cxn ang="0">
                    <a:pos x="T8" y="T9"/>
                  </a:cxn>
                </a:cxnLst>
                <a:rect l="0" t="0" r="r" b="b"/>
                <a:pathLst>
                  <a:path w="378" h="123">
                    <a:moveTo>
                      <a:pt x="143" y="2"/>
                    </a:moveTo>
                    <a:cubicBezTo>
                      <a:pt x="47" y="0"/>
                      <a:pt x="0" y="24"/>
                      <a:pt x="0" y="24"/>
                    </a:cubicBezTo>
                    <a:cubicBezTo>
                      <a:pt x="134" y="20"/>
                      <a:pt x="135" y="17"/>
                      <a:pt x="172" y="21"/>
                    </a:cubicBezTo>
                    <a:cubicBezTo>
                      <a:pt x="218" y="29"/>
                      <a:pt x="283" y="61"/>
                      <a:pt x="378" y="123"/>
                    </a:cubicBezTo>
                    <a:cubicBezTo>
                      <a:pt x="335" y="52"/>
                      <a:pt x="204" y="4"/>
                      <a:pt x="143"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4" name="Freeform 219"/>
              <p:cNvSpPr>
                <a:spLocks/>
              </p:cNvSpPr>
              <p:nvPr/>
            </p:nvSpPr>
            <p:spPr bwMode="auto">
              <a:xfrm>
                <a:off x="1970" y="2567"/>
                <a:ext cx="808" cy="2107"/>
              </a:xfrm>
              <a:custGeom>
                <a:avLst/>
                <a:gdLst>
                  <a:gd name="T0" fmla="*/ 126 w 342"/>
                  <a:gd name="T1" fmla="*/ 357 h 892"/>
                  <a:gd name="T2" fmla="*/ 342 w 342"/>
                  <a:gd name="T3" fmla="*/ 0 h 892"/>
                  <a:gd name="T4" fmla="*/ 48 w 342"/>
                  <a:gd name="T5" fmla="*/ 393 h 892"/>
                  <a:gd name="T6" fmla="*/ 24 w 342"/>
                  <a:gd name="T7" fmla="*/ 892 h 892"/>
                  <a:gd name="T8" fmla="*/ 112 w 342"/>
                  <a:gd name="T9" fmla="*/ 892 h 892"/>
                  <a:gd name="T10" fmla="*/ 126 w 342"/>
                  <a:gd name="T11" fmla="*/ 357 h 892"/>
                </a:gdLst>
                <a:ahLst/>
                <a:cxnLst>
                  <a:cxn ang="0">
                    <a:pos x="T0" y="T1"/>
                  </a:cxn>
                  <a:cxn ang="0">
                    <a:pos x="T2" y="T3"/>
                  </a:cxn>
                  <a:cxn ang="0">
                    <a:pos x="T4" y="T5"/>
                  </a:cxn>
                  <a:cxn ang="0">
                    <a:pos x="T6" y="T7"/>
                  </a:cxn>
                  <a:cxn ang="0">
                    <a:pos x="T8" y="T9"/>
                  </a:cxn>
                  <a:cxn ang="0">
                    <a:pos x="T10" y="T11"/>
                  </a:cxn>
                </a:cxnLst>
                <a:rect l="0" t="0" r="r" b="b"/>
                <a:pathLst>
                  <a:path w="342" h="892">
                    <a:moveTo>
                      <a:pt x="126" y="357"/>
                    </a:moveTo>
                    <a:cubicBezTo>
                      <a:pt x="165" y="181"/>
                      <a:pt x="342" y="0"/>
                      <a:pt x="342" y="0"/>
                    </a:cubicBezTo>
                    <a:cubicBezTo>
                      <a:pt x="201" y="22"/>
                      <a:pt x="82" y="238"/>
                      <a:pt x="48" y="393"/>
                    </a:cubicBezTo>
                    <a:cubicBezTo>
                      <a:pt x="0" y="619"/>
                      <a:pt x="1" y="778"/>
                      <a:pt x="24" y="892"/>
                    </a:cubicBezTo>
                    <a:cubicBezTo>
                      <a:pt x="112" y="892"/>
                      <a:pt x="112" y="892"/>
                      <a:pt x="112" y="892"/>
                    </a:cubicBezTo>
                    <a:cubicBezTo>
                      <a:pt x="81" y="763"/>
                      <a:pt x="76" y="589"/>
                      <a:pt x="126" y="357"/>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5" name="Freeform 220"/>
              <p:cNvSpPr>
                <a:spLocks/>
              </p:cNvSpPr>
              <p:nvPr/>
            </p:nvSpPr>
            <p:spPr bwMode="auto">
              <a:xfrm>
                <a:off x="1906" y="2543"/>
                <a:ext cx="907" cy="2131"/>
              </a:xfrm>
              <a:custGeom>
                <a:avLst/>
                <a:gdLst>
                  <a:gd name="T0" fmla="*/ 104 w 384"/>
                  <a:gd name="T1" fmla="*/ 320 h 902"/>
                  <a:gd name="T2" fmla="*/ 384 w 384"/>
                  <a:gd name="T3" fmla="*/ 0 h 902"/>
                  <a:gd name="T4" fmla="*/ 205 w 384"/>
                  <a:gd name="T5" fmla="*/ 117 h 902"/>
                  <a:gd name="T6" fmla="*/ 56 w 384"/>
                  <a:gd name="T7" fmla="*/ 425 h 902"/>
                  <a:gd name="T8" fmla="*/ 27 w 384"/>
                  <a:gd name="T9" fmla="*/ 902 h 902"/>
                  <a:gd name="T10" fmla="*/ 54 w 384"/>
                  <a:gd name="T11" fmla="*/ 902 h 902"/>
                  <a:gd name="T12" fmla="*/ 104 w 384"/>
                  <a:gd name="T13" fmla="*/ 320 h 902"/>
                </a:gdLst>
                <a:ahLst/>
                <a:cxnLst>
                  <a:cxn ang="0">
                    <a:pos x="T0" y="T1"/>
                  </a:cxn>
                  <a:cxn ang="0">
                    <a:pos x="T2" y="T3"/>
                  </a:cxn>
                  <a:cxn ang="0">
                    <a:pos x="T4" y="T5"/>
                  </a:cxn>
                  <a:cxn ang="0">
                    <a:pos x="T6" y="T7"/>
                  </a:cxn>
                  <a:cxn ang="0">
                    <a:pos x="T8" y="T9"/>
                  </a:cxn>
                  <a:cxn ang="0">
                    <a:pos x="T10" y="T11"/>
                  </a:cxn>
                  <a:cxn ang="0">
                    <a:pos x="T12" y="T13"/>
                  </a:cxn>
                </a:cxnLst>
                <a:rect l="0" t="0" r="r" b="b"/>
                <a:pathLst>
                  <a:path w="384" h="902">
                    <a:moveTo>
                      <a:pt x="104" y="320"/>
                    </a:moveTo>
                    <a:cubicBezTo>
                      <a:pt x="174" y="123"/>
                      <a:pt x="279" y="52"/>
                      <a:pt x="384" y="0"/>
                    </a:cubicBezTo>
                    <a:cubicBezTo>
                      <a:pt x="317" y="8"/>
                      <a:pt x="246" y="68"/>
                      <a:pt x="205" y="117"/>
                    </a:cubicBezTo>
                    <a:cubicBezTo>
                      <a:pt x="165" y="166"/>
                      <a:pt x="108" y="240"/>
                      <a:pt x="56" y="425"/>
                    </a:cubicBezTo>
                    <a:cubicBezTo>
                      <a:pt x="0" y="629"/>
                      <a:pt x="6" y="790"/>
                      <a:pt x="27" y="902"/>
                    </a:cubicBezTo>
                    <a:cubicBezTo>
                      <a:pt x="54" y="902"/>
                      <a:pt x="54" y="902"/>
                      <a:pt x="54" y="902"/>
                    </a:cubicBezTo>
                    <a:cubicBezTo>
                      <a:pt x="26" y="766"/>
                      <a:pt x="16" y="562"/>
                      <a:pt x="104" y="32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6" name="Freeform 221"/>
              <p:cNvSpPr>
                <a:spLocks/>
              </p:cNvSpPr>
              <p:nvPr/>
            </p:nvSpPr>
            <p:spPr bwMode="auto">
              <a:xfrm>
                <a:off x="2601" y="2579"/>
                <a:ext cx="446" cy="2095"/>
              </a:xfrm>
              <a:custGeom>
                <a:avLst/>
                <a:gdLst>
                  <a:gd name="T0" fmla="*/ 122 w 189"/>
                  <a:gd name="T1" fmla="*/ 338 h 887"/>
                  <a:gd name="T2" fmla="*/ 188 w 189"/>
                  <a:gd name="T3" fmla="*/ 0 h 887"/>
                  <a:gd name="T4" fmla="*/ 41 w 189"/>
                  <a:gd name="T5" fmla="*/ 303 h 887"/>
                  <a:gd name="T6" fmla="*/ 63 w 189"/>
                  <a:gd name="T7" fmla="*/ 887 h 887"/>
                  <a:gd name="T8" fmla="*/ 189 w 189"/>
                  <a:gd name="T9" fmla="*/ 887 h 887"/>
                  <a:gd name="T10" fmla="*/ 122 w 189"/>
                  <a:gd name="T11" fmla="*/ 338 h 887"/>
                </a:gdLst>
                <a:ahLst/>
                <a:cxnLst>
                  <a:cxn ang="0">
                    <a:pos x="T0" y="T1"/>
                  </a:cxn>
                  <a:cxn ang="0">
                    <a:pos x="T2" y="T3"/>
                  </a:cxn>
                  <a:cxn ang="0">
                    <a:pos x="T4" y="T5"/>
                  </a:cxn>
                  <a:cxn ang="0">
                    <a:pos x="T6" y="T7"/>
                  </a:cxn>
                  <a:cxn ang="0">
                    <a:pos x="T8" y="T9"/>
                  </a:cxn>
                  <a:cxn ang="0">
                    <a:pos x="T10" y="T11"/>
                  </a:cxn>
                </a:cxnLst>
                <a:rect l="0" t="0" r="r" b="b"/>
                <a:pathLst>
                  <a:path w="189" h="887">
                    <a:moveTo>
                      <a:pt x="122" y="338"/>
                    </a:moveTo>
                    <a:cubicBezTo>
                      <a:pt x="132" y="197"/>
                      <a:pt x="188" y="0"/>
                      <a:pt x="188" y="0"/>
                    </a:cubicBezTo>
                    <a:cubicBezTo>
                      <a:pt x="188" y="0"/>
                      <a:pt x="71" y="121"/>
                      <a:pt x="41" y="303"/>
                    </a:cubicBezTo>
                    <a:cubicBezTo>
                      <a:pt x="0" y="552"/>
                      <a:pt x="22" y="745"/>
                      <a:pt x="63" y="887"/>
                    </a:cubicBezTo>
                    <a:cubicBezTo>
                      <a:pt x="189" y="887"/>
                      <a:pt x="189" y="887"/>
                      <a:pt x="189" y="887"/>
                    </a:cubicBezTo>
                    <a:cubicBezTo>
                      <a:pt x="142" y="752"/>
                      <a:pt x="106" y="570"/>
                      <a:pt x="122" y="33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7" name="Freeform 222"/>
              <p:cNvSpPr>
                <a:spLocks/>
              </p:cNvSpPr>
              <p:nvPr/>
            </p:nvSpPr>
            <p:spPr bwMode="auto">
              <a:xfrm>
                <a:off x="2528" y="2534"/>
                <a:ext cx="590" cy="2140"/>
              </a:xfrm>
              <a:custGeom>
                <a:avLst/>
                <a:gdLst>
                  <a:gd name="T0" fmla="*/ 72 w 250"/>
                  <a:gd name="T1" fmla="*/ 378 h 906"/>
                  <a:gd name="T2" fmla="*/ 250 w 250"/>
                  <a:gd name="T3" fmla="*/ 0 h 906"/>
                  <a:gd name="T4" fmla="*/ 63 w 250"/>
                  <a:gd name="T5" fmla="*/ 306 h 906"/>
                  <a:gd name="T6" fmla="*/ 83 w 250"/>
                  <a:gd name="T7" fmla="*/ 906 h 906"/>
                  <a:gd name="T8" fmla="*/ 121 w 250"/>
                  <a:gd name="T9" fmla="*/ 906 h 906"/>
                  <a:gd name="T10" fmla="*/ 72 w 250"/>
                  <a:gd name="T11" fmla="*/ 378 h 906"/>
                </a:gdLst>
                <a:ahLst/>
                <a:cxnLst>
                  <a:cxn ang="0">
                    <a:pos x="T0" y="T1"/>
                  </a:cxn>
                  <a:cxn ang="0">
                    <a:pos x="T2" y="T3"/>
                  </a:cxn>
                  <a:cxn ang="0">
                    <a:pos x="T4" y="T5"/>
                  </a:cxn>
                  <a:cxn ang="0">
                    <a:pos x="T6" y="T7"/>
                  </a:cxn>
                  <a:cxn ang="0">
                    <a:pos x="T8" y="T9"/>
                  </a:cxn>
                  <a:cxn ang="0">
                    <a:pos x="T10" y="T11"/>
                  </a:cxn>
                </a:cxnLst>
                <a:rect l="0" t="0" r="r" b="b"/>
                <a:pathLst>
                  <a:path w="250" h="906">
                    <a:moveTo>
                      <a:pt x="72" y="378"/>
                    </a:moveTo>
                    <a:cubicBezTo>
                      <a:pt x="87" y="208"/>
                      <a:pt x="206" y="30"/>
                      <a:pt x="250" y="0"/>
                    </a:cubicBezTo>
                    <a:cubicBezTo>
                      <a:pt x="201" y="14"/>
                      <a:pt x="113" y="116"/>
                      <a:pt x="63" y="306"/>
                    </a:cubicBezTo>
                    <a:cubicBezTo>
                      <a:pt x="0" y="543"/>
                      <a:pt x="33" y="753"/>
                      <a:pt x="83" y="906"/>
                    </a:cubicBezTo>
                    <a:cubicBezTo>
                      <a:pt x="121" y="906"/>
                      <a:pt x="121" y="906"/>
                      <a:pt x="121" y="906"/>
                    </a:cubicBezTo>
                    <a:cubicBezTo>
                      <a:pt x="81" y="772"/>
                      <a:pt x="52" y="594"/>
                      <a:pt x="72" y="37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8" name="Freeform 223"/>
              <p:cNvSpPr>
                <a:spLocks/>
              </p:cNvSpPr>
              <p:nvPr/>
            </p:nvSpPr>
            <p:spPr bwMode="auto">
              <a:xfrm>
                <a:off x="4228" y="2567"/>
                <a:ext cx="518" cy="2107"/>
              </a:xfrm>
              <a:custGeom>
                <a:avLst/>
                <a:gdLst>
                  <a:gd name="T0" fmla="*/ 219 w 219"/>
                  <a:gd name="T1" fmla="*/ 503 h 892"/>
                  <a:gd name="T2" fmla="*/ 212 w 219"/>
                  <a:gd name="T3" fmla="*/ 498 h 892"/>
                  <a:gd name="T4" fmla="*/ 216 w 219"/>
                  <a:gd name="T5" fmla="*/ 431 h 892"/>
                  <a:gd name="T6" fmla="*/ 165 w 219"/>
                  <a:gd name="T7" fmla="*/ 126 h 892"/>
                  <a:gd name="T8" fmla="*/ 0 w 219"/>
                  <a:gd name="T9" fmla="*/ 0 h 892"/>
                  <a:gd name="T10" fmla="*/ 124 w 219"/>
                  <a:gd name="T11" fmla="*/ 231 h 892"/>
                  <a:gd name="T12" fmla="*/ 132 w 219"/>
                  <a:gd name="T13" fmla="*/ 539 h 892"/>
                  <a:gd name="T14" fmla="*/ 130 w 219"/>
                  <a:gd name="T15" fmla="*/ 541 h 892"/>
                  <a:gd name="T16" fmla="*/ 72 w 219"/>
                  <a:gd name="T17" fmla="*/ 892 h 892"/>
                  <a:gd name="T18" fmla="*/ 180 w 219"/>
                  <a:gd name="T19" fmla="*/ 892 h 892"/>
                  <a:gd name="T20" fmla="*/ 191 w 219"/>
                  <a:gd name="T21" fmla="*/ 837 h 892"/>
                  <a:gd name="T22" fmla="*/ 219 w 219"/>
                  <a:gd name="T23" fmla="*/ 503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9" h="892">
                    <a:moveTo>
                      <a:pt x="219" y="503"/>
                    </a:moveTo>
                    <a:cubicBezTo>
                      <a:pt x="212" y="498"/>
                      <a:pt x="212" y="498"/>
                      <a:pt x="212" y="498"/>
                    </a:cubicBezTo>
                    <a:cubicBezTo>
                      <a:pt x="214" y="464"/>
                      <a:pt x="216" y="436"/>
                      <a:pt x="216" y="431"/>
                    </a:cubicBezTo>
                    <a:cubicBezTo>
                      <a:pt x="216" y="420"/>
                      <a:pt x="198" y="189"/>
                      <a:pt x="165" y="126"/>
                    </a:cubicBezTo>
                    <a:cubicBezTo>
                      <a:pt x="131" y="63"/>
                      <a:pt x="0" y="0"/>
                      <a:pt x="0" y="0"/>
                    </a:cubicBezTo>
                    <a:cubicBezTo>
                      <a:pt x="0" y="0"/>
                      <a:pt x="105" y="147"/>
                      <a:pt x="124" y="231"/>
                    </a:cubicBezTo>
                    <a:cubicBezTo>
                      <a:pt x="148" y="338"/>
                      <a:pt x="140" y="465"/>
                      <a:pt x="132" y="539"/>
                    </a:cubicBezTo>
                    <a:cubicBezTo>
                      <a:pt x="130" y="541"/>
                      <a:pt x="130" y="541"/>
                      <a:pt x="130" y="541"/>
                    </a:cubicBezTo>
                    <a:cubicBezTo>
                      <a:pt x="130" y="541"/>
                      <a:pt x="106" y="732"/>
                      <a:pt x="72" y="892"/>
                    </a:cubicBezTo>
                    <a:cubicBezTo>
                      <a:pt x="180" y="892"/>
                      <a:pt x="180" y="892"/>
                      <a:pt x="180" y="892"/>
                    </a:cubicBezTo>
                    <a:cubicBezTo>
                      <a:pt x="184" y="874"/>
                      <a:pt x="188" y="855"/>
                      <a:pt x="191" y="837"/>
                    </a:cubicBezTo>
                    <a:cubicBezTo>
                      <a:pt x="212" y="721"/>
                      <a:pt x="219" y="503"/>
                      <a:pt x="219" y="5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9" name="Freeform 224"/>
              <p:cNvSpPr>
                <a:spLocks/>
              </p:cNvSpPr>
              <p:nvPr/>
            </p:nvSpPr>
            <p:spPr bwMode="auto">
              <a:xfrm>
                <a:off x="4169" y="2496"/>
                <a:ext cx="685" cy="2178"/>
              </a:xfrm>
              <a:custGeom>
                <a:avLst/>
                <a:gdLst>
                  <a:gd name="T0" fmla="*/ 247 w 290"/>
                  <a:gd name="T1" fmla="*/ 267 h 922"/>
                  <a:gd name="T2" fmla="*/ 0 w 290"/>
                  <a:gd name="T3" fmla="*/ 9 h 922"/>
                  <a:gd name="T4" fmla="*/ 210 w 290"/>
                  <a:gd name="T5" fmla="*/ 262 h 922"/>
                  <a:gd name="T6" fmla="*/ 211 w 290"/>
                  <a:gd name="T7" fmla="*/ 922 h 922"/>
                  <a:gd name="T8" fmla="*/ 250 w 290"/>
                  <a:gd name="T9" fmla="*/ 922 h 922"/>
                  <a:gd name="T10" fmla="*/ 247 w 290"/>
                  <a:gd name="T11" fmla="*/ 267 h 922"/>
                </a:gdLst>
                <a:ahLst/>
                <a:cxnLst>
                  <a:cxn ang="0">
                    <a:pos x="T0" y="T1"/>
                  </a:cxn>
                  <a:cxn ang="0">
                    <a:pos x="T2" y="T3"/>
                  </a:cxn>
                  <a:cxn ang="0">
                    <a:pos x="T4" y="T5"/>
                  </a:cxn>
                  <a:cxn ang="0">
                    <a:pos x="T6" y="T7"/>
                  </a:cxn>
                  <a:cxn ang="0">
                    <a:pos x="T8" y="T9"/>
                  </a:cxn>
                  <a:cxn ang="0">
                    <a:pos x="T10" y="T11"/>
                  </a:cxn>
                </a:cxnLst>
                <a:rect l="0" t="0" r="r" b="b"/>
                <a:pathLst>
                  <a:path w="290" h="922">
                    <a:moveTo>
                      <a:pt x="247" y="267"/>
                    </a:moveTo>
                    <a:cubicBezTo>
                      <a:pt x="171" y="0"/>
                      <a:pt x="0" y="9"/>
                      <a:pt x="0" y="9"/>
                    </a:cubicBezTo>
                    <a:cubicBezTo>
                      <a:pt x="0" y="9"/>
                      <a:pt x="185" y="130"/>
                      <a:pt x="210" y="262"/>
                    </a:cubicBezTo>
                    <a:cubicBezTo>
                      <a:pt x="262" y="552"/>
                      <a:pt x="248" y="767"/>
                      <a:pt x="211" y="922"/>
                    </a:cubicBezTo>
                    <a:cubicBezTo>
                      <a:pt x="250" y="922"/>
                      <a:pt x="250" y="922"/>
                      <a:pt x="250" y="922"/>
                    </a:cubicBezTo>
                    <a:cubicBezTo>
                      <a:pt x="279" y="776"/>
                      <a:pt x="290" y="569"/>
                      <a:pt x="247" y="26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0" name="Freeform 225"/>
              <p:cNvSpPr>
                <a:spLocks/>
              </p:cNvSpPr>
              <p:nvPr/>
            </p:nvSpPr>
            <p:spPr bwMode="auto">
              <a:xfrm>
                <a:off x="4736" y="2574"/>
                <a:ext cx="1042" cy="2100"/>
              </a:xfrm>
              <a:custGeom>
                <a:avLst/>
                <a:gdLst>
                  <a:gd name="T0" fmla="*/ 365 w 441"/>
                  <a:gd name="T1" fmla="*/ 203 h 889"/>
                  <a:gd name="T2" fmla="*/ 209 w 441"/>
                  <a:gd name="T3" fmla="*/ 72 h 889"/>
                  <a:gd name="T4" fmla="*/ 0 w 441"/>
                  <a:gd name="T5" fmla="*/ 30 h 889"/>
                  <a:gd name="T6" fmla="*/ 280 w 441"/>
                  <a:gd name="T7" fmla="*/ 328 h 889"/>
                  <a:gd name="T8" fmla="*/ 289 w 441"/>
                  <a:gd name="T9" fmla="*/ 829 h 889"/>
                  <a:gd name="T10" fmla="*/ 276 w 441"/>
                  <a:gd name="T11" fmla="*/ 889 h 889"/>
                  <a:gd name="T12" fmla="*/ 371 w 441"/>
                  <a:gd name="T13" fmla="*/ 889 h 889"/>
                  <a:gd name="T14" fmla="*/ 383 w 441"/>
                  <a:gd name="T15" fmla="*/ 834 h 889"/>
                  <a:gd name="T16" fmla="*/ 365 w 441"/>
                  <a:gd name="T17" fmla="*/ 203 h 8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1" h="889">
                    <a:moveTo>
                      <a:pt x="365" y="203"/>
                    </a:moveTo>
                    <a:cubicBezTo>
                      <a:pt x="338" y="135"/>
                      <a:pt x="209" y="72"/>
                      <a:pt x="209" y="72"/>
                    </a:cubicBezTo>
                    <a:cubicBezTo>
                      <a:pt x="209" y="72"/>
                      <a:pt x="98" y="0"/>
                      <a:pt x="0" y="30"/>
                    </a:cubicBezTo>
                    <a:cubicBezTo>
                      <a:pt x="89" y="58"/>
                      <a:pt x="230" y="151"/>
                      <a:pt x="280" y="328"/>
                    </a:cubicBezTo>
                    <a:cubicBezTo>
                      <a:pt x="352" y="574"/>
                      <a:pt x="295" y="766"/>
                      <a:pt x="289" y="829"/>
                    </a:cubicBezTo>
                    <a:cubicBezTo>
                      <a:pt x="288" y="847"/>
                      <a:pt x="283" y="867"/>
                      <a:pt x="276" y="889"/>
                    </a:cubicBezTo>
                    <a:cubicBezTo>
                      <a:pt x="371" y="889"/>
                      <a:pt x="371" y="889"/>
                      <a:pt x="371" y="889"/>
                    </a:cubicBezTo>
                    <a:cubicBezTo>
                      <a:pt x="376" y="871"/>
                      <a:pt x="379" y="853"/>
                      <a:pt x="383" y="834"/>
                    </a:cubicBezTo>
                    <a:cubicBezTo>
                      <a:pt x="441" y="512"/>
                      <a:pt x="392" y="270"/>
                      <a:pt x="365" y="2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1" name="Freeform 226"/>
              <p:cNvSpPr>
                <a:spLocks/>
              </p:cNvSpPr>
              <p:nvPr/>
            </p:nvSpPr>
            <p:spPr bwMode="auto">
              <a:xfrm>
                <a:off x="4861" y="2466"/>
                <a:ext cx="990" cy="2208"/>
              </a:xfrm>
              <a:custGeom>
                <a:avLst/>
                <a:gdLst>
                  <a:gd name="T0" fmla="*/ 357 w 419"/>
                  <a:gd name="T1" fmla="*/ 325 h 935"/>
                  <a:gd name="T2" fmla="*/ 196 w 419"/>
                  <a:gd name="T3" fmla="*/ 66 h 935"/>
                  <a:gd name="T4" fmla="*/ 0 w 419"/>
                  <a:gd name="T5" fmla="*/ 40 h 935"/>
                  <a:gd name="T6" fmla="*/ 272 w 419"/>
                  <a:gd name="T7" fmla="*/ 229 h 935"/>
                  <a:gd name="T8" fmla="*/ 377 w 419"/>
                  <a:gd name="T9" fmla="*/ 666 h 935"/>
                  <a:gd name="T10" fmla="*/ 320 w 419"/>
                  <a:gd name="T11" fmla="*/ 935 h 935"/>
                  <a:gd name="T12" fmla="*/ 359 w 419"/>
                  <a:gd name="T13" fmla="*/ 935 h 935"/>
                  <a:gd name="T14" fmla="*/ 386 w 419"/>
                  <a:gd name="T15" fmla="*/ 828 h 935"/>
                  <a:gd name="T16" fmla="*/ 357 w 419"/>
                  <a:gd name="T17" fmla="*/ 325 h 9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9" h="935">
                    <a:moveTo>
                      <a:pt x="357" y="325"/>
                    </a:moveTo>
                    <a:cubicBezTo>
                      <a:pt x="306" y="199"/>
                      <a:pt x="243" y="96"/>
                      <a:pt x="196" y="66"/>
                    </a:cubicBezTo>
                    <a:cubicBezTo>
                      <a:pt x="148" y="35"/>
                      <a:pt x="24" y="0"/>
                      <a:pt x="0" y="40"/>
                    </a:cubicBezTo>
                    <a:cubicBezTo>
                      <a:pt x="53" y="51"/>
                      <a:pt x="205" y="71"/>
                      <a:pt x="272" y="229"/>
                    </a:cubicBezTo>
                    <a:cubicBezTo>
                      <a:pt x="339" y="385"/>
                      <a:pt x="377" y="539"/>
                      <a:pt x="377" y="666"/>
                    </a:cubicBezTo>
                    <a:cubicBezTo>
                      <a:pt x="377" y="782"/>
                      <a:pt x="341" y="860"/>
                      <a:pt x="320" y="935"/>
                    </a:cubicBezTo>
                    <a:cubicBezTo>
                      <a:pt x="359" y="935"/>
                      <a:pt x="359" y="935"/>
                      <a:pt x="359" y="935"/>
                    </a:cubicBezTo>
                    <a:cubicBezTo>
                      <a:pt x="371" y="901"/>
                      <a:pt x="381" y="866"/>
                      <a:pt x="386" y="828"/>
                    </a:cubicBezTo>
                    <a:cubicBezTo>
                      <a:pt x="419" y="584"/>
                      <a:pt x="410" y="452"/>
                      <a:pt x="357" y="32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0" name="Group 349"/>
            <p:cNvGrpSpPr/>
            <p:nvPr/>
          </p:nvGrpSpPr>
          <p:grpSpPr>
            <a:xfrm flipH="1">
              <a:off x="2055224" y="5313306"/>
              <a:ext cx="1134584" cy="955223"/>
              <a:chOff x="3900133" y="5425719"/>
              <a:chExt cx="1778554" cy="1449268"/>
            </a:xfrm>
          </p:grpSpPr>
          <p:sp>
            <p:nvSpPr>
              <p:cNvPr id="366" name="Freeform 244"/>
              <p:cNvSpPr>
                <a:spLocks/>
              </p:cNvSpPr>
              <p:nvPr/>
            </p:nvSpPr>
            <p:spPr bwMode="auto">
              <a:xfrm>
                <a:off x="3900133" y="5425719"/>
                <a:ext cx="1778554" cy="1449267"/>
              </a:xfrm>
              <a:custGeom>
                <a:avLst/>
                <a:gdLst/>
                <a:ahLst/>
                <a:cxnLst/>
                <a:rect l="l" t="t" r="r" b="b"/>
                <a:pathLst>
                  <a:path w="1778554" h="1407849">
                    <a:moveTo>
                      <a:pt x="834376" y="641"/>
                    </a:moveTo>
                    <a:cubicBezTo>
                      <a:pt x="890891" y="5368"/>
                      <a:pt x="941632" y="35832"/>
                      <a:pt x="985025" y="77853"/>
                    </a:cubicBezTo>
                    <a:cubicBezTo>
                      <a:pt x="1014886" y="130144"/>
                      <a:pt x="1027951" y="169363"/>
                      <a:pt x="1037282" y="255271"/>
                    </a:cubicBezTo>
                    <a:cubicBezTo>
                      <a:pt x="1177258" y="255271"/>
                      <a:pt x="1281773" y="331841"/>
                      <a:pt x="1326565" y="412146"/>
                    </a:cubicBezTo>
                    <a:cubicBezTo>
                      <a:pt x="1449743" y="402808"/>
                      <a:pt x="1623313" y="511127"/>
                      <a:pt x="1709165" y="724029"/>
                    </a:cubicBezTo>
                    <a:cubicBezTo>
                      <a:pt x="1815546" y="989223"/>
                      <a:pt x="1780086" y="1144230"/>
                      <a:pt x="1731561" y="1273092"/>
                    </a:cubicBezTo>
                    <a:cubicBezTo>
                      <a:pt x="1716570" y="1308345"/>
                      <a:pt x="1692848" y="1358057"/>
                      <a:pt x="1663915" y="1407849"/>
                    </a:cubicBezTo>
                    <a:lnTo>
                      <a:pt x="153541" y="1407849"/>
                    </a:lnTo>
                    <a:cubicBezTo>
                      <a:pt x="87831" y="1332848"/>
                      <a:pt x="37670" y="1252905"/>
                      <a:pt x="16394" y="1187184"/>
                    </a:cubicBezTo>
                    <a:cubicBezTo>
                      <a:pt x="-11601" y="1097541"/>
                      <a:pt x="-2269" y="1017236"/>
                      <a:pt x="33191" y="813672"/>
                    </a:cubicBezTo>
                    <a:cubicBezTo>
                      <a:pt x="76117" y="576492"/>
                      <a:pt x="197429" y="464438"/>
                      <a:pt x="277682" y="421484"/>
                    </a:cubicBezTo>
                    <a:cubicBezTo>
                      <a:pt x="339249" y="386013"/>
                      <a:pt x="445577" y="363606"/>
                      <a:pt x="445653" y="363590"/>
                    </a:cubicBezTo>
                    <a:cubicBezTo>
                      <a:pt x="445653" y="363590"/>
                      <a:pt x="529638" y="288887"/>
                      <a:pt x="608024" y="257139"/>
                    </a:cubicBezTo>
                    <a:cubicBezTo>
                      <a:pt x="688251" y="223534"/>
                      <a:pt x="809510" y="240320"/>
                      <a:pt x="809589" y="240331"/>
                    </a:cubicBezTo>
                    <a:cubicBezTo>
                      <a:pt x="813322" y="219787"/>
                      <a:pt x="828252" y="189906"/>
                      <a:pt x="809589" y="165628"/>
                    </a:cubicBezTo>
                    <a:cubicBezTo>
                      <a:pt x="792792" y="146953"/>
                      <a:pt x="725604" y="202979"/>
                      <a:pt x="706940" y="217920"/>
                    </a:cubicBezTo>
                    <a:cubicBezTo>
                      <a:pt x="656549" y="85323"/>
                      <a:pt x="753599" y="12488"/>
                      <a:pt x="775995" y="5018"/>
                    </a:cubicBezTo>
                    <a:cubicBezTo>
                      <a:pt x="796058" y="349"/>
                      <a:pt x="815538" y="-935"/>
                      <a:pt x="834376" y="64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7" name="Freeform 245"/>
              <p:cNvSpPr>
                <a:spLocks/>
              </p:cNvSpPr>
              <p:nvPr/>
            </p:nvSpPr>
            <p:spPr bwMode="auto">
              <a:xfrm>
                <a:off x="3983652" y="5722937"/>
                <a:ext cx="1620621" cy="1152049"/>
              </a:xfrm>
              <a:custGeom>
                <a:avLst/>
                <a:gdLst/>
                <a:ahLst/>
                <a:cxnLst/>
                <a:rect l="l" t="t" r="r" b="b"/>
                <a:pathLst>
                  <a:path w="1620621" h="1152049">
                    <a:moveTo>
                      <a:pt x="833808" y="35"/>
                    </a:moveTo>
                    <a:cubicBezTo>
                      <a:pt x="974457" y="1312"/>
                      <a:pt x="1118203" y="37786"/>
                      <a:pt x="1202177" y="148666"/>
                    </a:cubicBezTo>
                    <a:cubicBezTo>
                      <a:pt x="1555793" y="141503"/>
                      <a:pt x="1790788" y="826807"/>
                      <a:pt x="1466297" y="1152049"/>
                    </a:cubicBezTo>
                    <a:lnTo>
                      <a:pt x="168625" y="1152049"/>
                    </a:lnTo>
                    <a:cubicBezTo>
                      <a:pt x="53448" y="1050468"/>
                      <a:pt x="-5593" y="889826"/>
                      <a:pt x="418" y="641676"/>
                    </a:cubicBezTo>
                    <a:cubicBezTo>
                      <a:pt x="32136" y="165560"/>
                      <a:pt x="341799" y="126271"/>
                      <a:pt x="341912" y="126257"/>
                    </a:cubicBezTo>
                    <a:cubicBezTo>
                      <a:pt x="341912" y="126257"/>
                      <a:pt x="418421" y="64630"/>
                      <a:pt x="597565" y="27281"/>
                    </a:cubicBezTo>
                    <a:cubicBezTo>
                      <a:pt x="666144" y="11174"/>
                      <a:pt x="749418" y="-731"/>
                      <a:pt x="833808"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8" name="Freeform 246"/>
              <p:cNvSpPr>
                <a:spLocks/>
              </p:cNvSpPr>
              <p:nvPr/>
            </p:nvSpPr>
            <p:spPr bwMode="auto">
              <a:xfrm>
                <a:off x="4413283" y="5447624"/>
                <a:ext cx="783966" cy="467060"/>
              </a:xfrm>
              <a:custGeom>
                <a:avLst/>
                <a:gdLst>
                  <a:gd name="T0" fmla="*/ 341 w 420"/>
                  <a:gd name="T1" fmla="*/ 157 h 250"/>
                  <a:gd name="T2" fmla="*/ 255 w 420"/>
                  <a:gd name="T3" fmla="*/ 144 h 250"/>
                  <a:gd name="T4" fmla="*/ 240 w 420"/>
                  <a:gd name="T5" fmla="*/ 45 h 250"/>
                  <a:gd name="T6" fmla="*/ 148 w 420"/>
                  <a:gd name="T7" fmla="*/ 8 h 250"/>
                  <a:gd name="T8" fmla="*/ 112 w 420"/>
                  <a:gd name="T9" fmla="*/ 82 h 250"/>
                  <a:gd name="T10" fmla="*/ 177 w 420"/>
                  <a:gd name="T11" fmla="*/ 141 h 250"/>
                  <a:gd name="T12" fmla="*/ 0 w 420"/>
                  <a:gd name="T13" fmla="*/ 195 h 250"/>
                  <a:gd name="T14" fmla="*/ 95 w 420"/>
                  <a:gd name="T15" fmla="*/ 175 h 250"/>
                  <a:gd name="T16" fmla="*/ 75 w 420"/>
                  <a:gd name="T17" fmla="*/ 224 h 250"/>
                  <a:gd name="T18" fmla="*/ 188 w 420"/>
                  <a:gd name="T19" fmla="*/ 196 h 250"/>
                  <a:gd name="T20" fmla="*/ 285 w 420"/>
                  <a:gd name="T21" fmla="*/ 250 h 250"/>
                  <a:gd name="T22" fmla="*/ 301 w 420"/>
                  <a:gd name="T23" fmla="*/ 188 h 250"/>
                  <a:gd name="T24" fmla="*/ 420 w 420"/>
                  <a:gd name="T25" fmla="*/ 228 h 250"/>
                  <a:gd name="T26" fmla="*/ 341 w 420"/>
                  <a:gd name="T27" fmla="*/ 157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50">
                    <a:moveTo>
                      <a:pt x="341" y="157"/>
                    </a:moveTo>
                    <a:cubicBezTo>
                      <a:pt x="295" y="138"/>
                      <a:pt x="255" y="144"/>
                      <a:pt x="255" y="144"/>
                    </a:cubicBezTo>
                    <a:cubicBezTo>
                      <a:pt x="255" y="144"/>
                      <a:pt x="273" y="92"/>
                      <a:pt x="240" y="45"/>
                    </a:cubicBezTo>
                    <a:cubicBezTo>
                      <a:pt x="217" y="9"/>
                      <a:pt x="181" y="0"/>
                      <a:pt x="148" y="8"/>
                    </a:cubicBezTo>
                    <a:cubicBezTo>
                      <a:pt x="117" y="15"/>
                      <a:pt x="100" y="50"/>
                      <a:pt x="112" y="82"/>
                    </a:cubicBezTo>
                    <a:cubicBezTo>
                      <a:pt x="160" y="23"/>
                      <a:pt x="216" y="84"/>
                      <a:pt x="177" y="141"/>
                    </a:cubicBezTo>
                    <a:cubicBezTo>
                      <a:pt x="143" y="141"/>
                      <a:pt x="70" y="118"/>
                      <a:pt x="0" y="195"/>
                    </a:cubicBezTo>
                    <a:cubicBezTo>
                      <a:pt x="0" y="195"/>
                      <a:pt x="65" y="171"/>
                      <a:pt x="95" y="175"/>
                    </a:cubicBezTo>
                    <a:cubicBezTo>
                      <a:pt x="74" y="199"/>
                      <a:pt x="75" y="224"/>
                      <a:pt x="75" y="224"/>
                    </a:cubicBezTo>
                    <a:cubicBezTo>
                      <a:pt x="75" y="224"/>
                      <a:pt x="133" y="197"/>
                      <a:pt x="188" y="196"/>
                    </a:cubicBezTo>
                    <a:cubicBezTo>
                      <a:pt x="237" y="211"/>
                      <a:pt x="285" y="250"/>
                      <a:pt x="285" y="250"/>
                    </a:cubicBezTo>
                    <a:cubicBezTo>
                      <a:pt x="285" y="250"/>
                      <a:pt x="310" y="228"/>
                      <a:pt x="301" y="188"/>
                    </a:cubicBezTo>
                    <a:cubicBezTo>
                      <a:pt x="338" y="195"/>
                      <a:pt x="420" y="228"/>
                      <a:pt x="420" y="228"/>
                    </a:cubicBezTo>
                    <a:cubicBezTo>
                      <a:pt x="420" y="228"/>
                      <a:pt x="401" y="184"/>
                      <a:pt x="341" y="15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9" name="Freeform 247"/>
              <p:cNvSpPr>
                <a:spLocks/>
              </p:cNvSpPr>
              <p:nvPr/>
            </p:nvSpPr>
            <p:spPr bwMode="auto">
              <a:xfrm>
                <a:off x="4857425" y="5528233"/>
                <a:ext cx="53740" cy="257634"/>
              </a:xfrm>
              <a:custGeom>
                <a:avLst/>
                <a:gdLst>
                  <a:gd name="T0" fmla="*/ 0 w 29"/>
                  <a:gd name="T1" fmla="*/ 0 h 138"/>
                  <a:gd name="T2" fmla="*/ 15 w 29"/>
                  <a:gd name="T3" fmla="*/ 54 h 138"/>
                  <a:gd name="T4" fmla="*/ 10 w 29"/>
                  <a:gd name="T5" fmla="*/ 138 h 138"/>
                  <a:gd name="T6" fmla="*/ 21 w 29"/>
                  <a:gd name="T7" fmla="*/ 54 h 138"/>
                  <a:gd name="T8" fmla="*/ 0 w 29"/>
                  <a:gd name="T9" fmla="*/ 0 h 138"/>
                </a:gdLst>
                <a:ahLst/>
                <a:cxnLst>
                  <a:cxn ang="0">
                    <a:pos x="T0" y="T1"/>
                  </a:cxn>
                  <a:cxn ang="0">
                    <a:pos x="T2" y="T3"/>
                  </a:cxn>
                  <a:cxn ang="0">
                    <a:pos x="T4" y="T5"/>
                  </a:cxn>
                  <a:cxn ang="0">
                    <a:pos x="T6" y="T7"/>
                  </a:cxn>
                  <a:cxn ang="0">
                    <a:pos x="T8" y="T9"/>
                  </a:cxn>
                </a:cxnLst>
                <a:rect l="0" t="0" r="r" b="b"/>
                <a:pathLst>
                  <a:path w="29" h="138">
                    <a:moveTo>
                      <a:pt x="0" y="0"/>
                    </a:moveTo>
                    <a:cubicBezTo>
                      <a:pt x="0" y="0"/>
                      <a:pt x="11" y="25"/>
                      <a:pt x="15" y="54"/>
                    </a:cubicBezTo>
                    <a:cubicBezTo>
                      <a:pt x="17" y="72"/>
                      <a:pt x="10" y="138"/>
                      <a:pt x="10" y="138"/>
                    </a:cubicBezTo>
                    <a:cubicBezTo>
                      <a:pt x="10" y="138"/>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0" name="Freeform 248"/>
              <p:cNvSpPr>
                <a:spLocks/>
              </p:cNvSpPr>
              <p:nvPr/>
            </p:nvSpPr>
            <p:spPr bwMode="auto">
              <a:xfrm>
                <a:off x="4413283" y="5692613"/>
                <a:ext cx="335873" cy="108269"/>
              </a:xfrm>
              <a:custGeom>
                <a:avLst/>
                <a:gdLst>
                  <a:gd name="T0" fmla="*/ 112 w 180"/>
                  <a:gd name="T1" fmla="*/ 1 h 58"/>
                  <a:gd name="T2" fmla="*/ 0 w 180"/>
                  <a:gd name="T3" fmla="*/ 58 h 58"/>
                  <a:gd name="T4" fmla="*/ 99 w 180"/>
                  <a:gd name="T5" fmla="*/ 10 h 58"/>
                  <a:gd name="T6" fmla="*/ 180 w 180"/>
                  <a:gd name="T7" fmla="*/ 12 h 58"/>
                  <a:gd name="T8" fmla="*/ 112 w 180"/>
                  <a:gd name="T9" fmla="*/ 1 h 58"/>
                </a:gdLst>
                <a:ahLst/>
                <a:cxnLst>
                  <a:cxn ang="0">
                    <a:pos x="T0" y="T1"/>
                  </a:cxn>
                  <a:cxn ang="0">
                    <a:pos x="T2" y="T3"/>
                  </a:cxn>
                  <a:cxn ang="0">
                    <a:pos x="T4" y="T5"/>
                  </a:cxn>
                  <a:cxn ang="0">
                    <a:pos x="T6" y="T7"/>
                  </a:cxn>
                  <a:cxn ang="0">
                    <a:pos x="T8" y="T9"/>
                  </a:cxn>
                </a:cxnLst>
                <a:rect l="0" t="0" r="r" b="b"/>
                <a:pathLst>
                  <a:path w="180" h="58">
                    <a:moveTo>
                      <a:pt x="112" y="1"/>
                    </a:moveTo>
                    <a:cubicBezTo>
                      <a:pt x="84" y="3"/>
                      <a:pt x="21" y="25"/>
                      <a:pt x="0" y="58"/>
                    </a:cubicBezTo>
                    <a:cubicBezTo>
                      <a:pt x="46" y="29"/>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1" name="Freeform 251"/>
              <p:cNvSpPr>
                <a:spLocks/>
              </p:cNvSpPr>
              <p:nvPr/>
            </p:nvSpPr>
            <p:spPr bwMode="auto">
              <a:xfrm>
                <a:off x="5052476" y="5994504"/>
                <a:ext cx="189023" cy="880483"/>
              </a:xfrm>
              <a:custGeom>
                <a:avLst/>
                <a:gdLst/>
                <a:ahLst/>
                <a:cxnLst/>
                <a:rect l="l" t="t" r="r" b="b"/>
                <a:pathLst>
                  <a:path w="189023" h="880483">
                    <a:moveTo>
                      <a:pt x="38085" y="0"/>
                    </a:moveTo>
                    <a:cubicBezTo>
                      <a:pt x="38085" y="0"/>
                      <a:pt x="144558" y="108276"/>
                      <a:pt x="168842" y="270691"/>
                    </a:cubicBezTo>
                    <a:cubicBezTo>
                      <a:pt x="215658" y="550504"/>
                      <a:pt x="173604" y="750067"/>
                      <a:pt x="118259" y="880483"/>
                    </a:cubicBezTo>
                    <a:lnTo>
                      <a:pt x="0" y="880483"/>
                    </a:lnTo>
                    <a:cubicBezTo>
                      <a:pt x="59249" y="758323"/>
                      <a:pt x="116523" y="566515"/>
                      <a:pt x="97859" y="302427"/>
                    </a:cubicBezTo>
                    <a:cubicBezTo>
                      <a:pt x="88521" y="175495"/>
                      <a:pt x="38095" y="35"/>
                      <a:pt x="38085"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2" name="Freeform 252"/>
              <p:cNvSpPr>
                <a:spLocks/>
              </p:cNvSpPr>
              <p:nvPr/>
            </p:nvSpPr>
            <p:spPr bwMode="auto">
              <a:xfrm>
                <a:off x="5062398" y="5980278"/>
                <a:ext cx="196539" cy="894708"/>
              </a:xfrm>
              <a:custGeom>
                <a:avLst/>
                <a:gdLst/>
                <a:ahLst/>
                <a:cxnLst/>
                <a:rect l="l" t="t" r="r" b="b"/>
                <a:pathLst>
                  <a:path w="196539" h="894708">
                    <a:moveTo>
                      <a:pt x="0" y="0"/>
                    </a:moveTo>
                    <a:cubicBezTo>
                      <a:pt x="44831" y="13060"/>
                      <a:pt x="123285" y="102609"/>
                      <a:pt x="166248" y="272381"/>
                    </a:cubicBezTo>
                    <a:cubicBezTo>
                      <a:pt x="235278" y="535149"/>
                      <a:pt x="172625" y="758915"/>
                      <a:pt x="114420" y="894708"/>
                    </a:cubicBezTo>
                    <a:lnTo>
                      <a:pt x="80704" y="894708"/>
                    </a:lnTo>
                    <a:cubicBezTo>
                      <a:pt x="131443" y="772508"/>
                      <a:pt x="181173" y="581866"/>
                      <a:pt x="158776" y="335812"/>
                    </a:cubicBezTo>
                    <a:cubicBezTo>
                      <a:pt x="145700" y="184697"/>
                      <a:pt x="41095" y="26119"/>
                      <a:pt x="0"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3" name="Freeform 253"/>
              <p:cNvSpPr>
                <a:spLocks/>
              </p:cNvSpPr>
              <p:nvPr/>
            </p:nvSpPr>
            <p:spPr bwMode="auto">
              <a:xfrm>
                <a:off x="4450427" y="5944715"/>
                <a:ext cx="194220" cy="930271"/>
              </a:xfrm>
              <a:custGeom>
                <a:avLst/>
                <a:gdLst/>
                <a:ahLst/>
                <a:cxnLst/>
                <a:rect l="l" t="t" r="r" b="b"/>
                <a:pathLst>
                  <a:path w="194220" h="930271">
                    <a:moveTo>
                      <a:pt x="194220" y="0"/>
                    </a:moveTo>
                    <a:cubicBezTo>
                      <a:pt x="194220" y="0"/>
                      <a:pt x="100845" y="130665"/>
                      <a:pt x="84038" y="203465"/>
                    </a:cubicBezTo>
                    <a:cubicBezTo>
                      <a:pt x="61628" y="300530"/>
                      <a:pt x="69098" y="414396"/>
                      <a:pt x="76568" y="479728"/>
                    </a:cubicBezTo>
                    <a:cubicBezTo>
                      <a:pt x="76568" y="481488"/>
                      <a:pt x="76568" y="481589"/>
                      <a:pt x="76568" y="481595"/>
                    </a:cubicBezTo>
                    <a:cubicBezTo>
                      <a:pt x="76568" y="481595"/>
                      <a:pt x="112050" y="739192"/>
                      <a:pt x="153135" y="886657"/>
                    </a:cubicBezTo>
                    <a:cubicBezTo>
                      <a:pt x="157681" y="902264"/>
                      <a:pt x="162833" y="917139"/>
                      <a:pt x="170923" y="930271"/>
                    </a:cubicBezTo>
                    <a:lnTo>
                      <a:pt x="72419" y="930271"/>
                    </a:lnTo>
                    <a:cubicBezTo>
                      <a:pt x="54542" y="875146"/>
                      <a:pt x="37264" y="811367"/>
                      <a:pt x="24278" y="742925"/>
                    </a:cubicBezTo>
                    <a:cubicBezTo>
                      <a:pt x="5604" y="642136"/>
                      <a:pt x="1" y="446165"/>
                      <a:pt x="0" y="446129"/>
                    </a:cubicBezTo>
                    <a:cubicBezTo>
                      <a:pt x="0" y="446129"/>
                      <a:pt x="0" y="446129"/>
                      <a:pt x="701" y="445662"/>
                    </a:cubicBezTo>
                    <a:lnTo>
                      <a:pt x="5603" y="442395"/>
                    </a:lnTo>
                    <a:cubicBezTo>
                      <a:pt x="3735" y="412529"/>
                      <a:pt x="1868" y="388263"/>
                      <a:pt x="1868" y="382663"/>
                    </a:cubicBezTo>
                    <a:cubicBezTo>
                      <a:pt x="1868" y="373329"/>
                      <a:pt x="18675" y="167998"/>
                      <a:pt x="48555" y="111999"/>
                    </a:cubicBezTo>
                    <a:cubicBezTo>
                      <a:pt x="76561" y="56013"/>
                      <a:pt x="194164" y="27"/>
                      <a:pt x="19422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4" name="Freeform 254"/>
              <p:cNvSpPr>
                <a:spLocks/>
              </p:cNvSpPr>
              <p:nvPr/>
            </p:nvSpPr>
            <p:spPr bwMode="auto">
              <a:xfrm>
                <a:off x="4421502" y="5931608"/>
                <a:ext cx="245464" cy="943378"/>
              </a:xfrm>
              <a:custGeom>
                <a:avLst/>
                <a:gdLst/>
                <a:ahLst/>
                <a:cxnLst/>
                <a:rect l="l" t="t" r="r" b="b"/>
                <a:pathLst>
                  <a:path w="245464" h="943378">
                    <a:moveTo>
                      <a:pt x="245464" y="27"/>
                    </a:moveTo>
                    <a:cubicBezTo>
                      <a:pt x="245464" y="27"/>
                      <a:pt x="81354" y="106426"/>
                      <a:pt x="60840" y="224024"/>
                    </a:cubicBezTo>
                    <a:cubicBezTo>
                      <a:pt x="-4713" y="578346"/>
                      <a:pt x="42630" y="807655"/>
                      <a:pt x="100318" y="943378"/>
                    </a:cubicBezTo>
                    <a:lnTo>
                      <a:pt x="61533" y="943378"/>
                    </a:lnTo>
                    <a:cubicBezTo>
                      <a:pt x="11695" y="817844"/>
                      <a:pt x="-27905" y="606641"/>
                      <a:pt x="25407" y="229624"/>
                    </a:cubicBezTo>
                    <a:cubicBezTo>
                      <a:pt x="94408" y="-7440"/>
                      <a:pt x="245464" y="27"/>
                      <a:pt x="245464" y="2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1" name="Group 350"/>
            <p:cNvGrpSpPr/>
            <p:nvPr/>
          </p:nvGrpSpPr>
          <p:grpSpPr>
            <a:xfrm>
              <a:off x="-1588" y="5362669"/>
              <a:ext cx="1522208" cy="1521243"/>
              <a:chOff x="-1588" y="5362669"/>
              <a:chExt cx="1522208" cy="1521243"/>
            </a:xfrm>
          </p:grpSpPr>
          <p:sp>
            <p:nvSpPr>
              <p:cNvPr id="359" name="Freeform 343"/>
              <p:cNvSpPr>
                <a:spLocks/>
              </p:cNvSpPr>
              <p:nvPr/>
            </p:nvSpPr>
            <p:spPr bwMode="auto">
              <a:xfrm>
                <a:off x="-1588" y="5362669"/>
                <a:ext cx="1522208" cy="1521243"/>
              </a:xfrm>
              <a:custGeom>
                <a:avLst/>
                <a:gdLst/>
                <a:ahLst/>
                <a:cxnLst/>
                <a:rect l="l" t="t" r="r" b="b"/>
                <a:pathLst>
                  <a:path w="1522208" h="1521243">
                    <a:moveTo>
                      <a:pt x="570110" y="1095"/>
                    </a:moveTo>
                    <a:cubicBezTo>
                      <a:pt x="735670" y="-14895"/>
                      <a:pt x="813888" y="149579"/>
                      <a:pt x="813888" y="149579"/>
                    </a:cubicBezTo>
                    <a:cubicBezTo>
                      <a:pt x="813964" y="149631"/>
                      <a:pt x="1021636" y="289387"/>
                      <a:pt x="1130589" y="303025"/>
                    </a:cubicBezTo>
                    <a:cubicBezTo>
                      <a:pt x="1355344" y="337124"/>
                      <a:pt x="1522208" y="916807"/>
                      <a:pt x="1522208" y="1090712"/>
                    </a:cubicBezTo>
                    <a:cubicBezTo>
                      <a:pt x="1522208" y="1250371"/>
                      <a:pt x="1459496" y="1421991"/>
                      <a:pt x="1392316" y="1521243"/>
                    </a:cubicBezTo>
                    <a:lnTo>
                      <a:pt x="0" y="1521243"/>
                    </a:lnTo>
                    <a:cubicBezTo>
                      <a:pt x="0" y="453060"/>
                      <a:pt x="0" y="453060"/>
                      <a:pt x="0" y="453060"/>
                    </a:cubicBezTo>
                    <a:cubicBezTo>
                      <a:pt x="143026" y="316664"/>
                      <a:pt x="214539" y="337124"/>
                      <a:pt x="214539" y="337124"/>
                    </a:cubicBezTo>
                    <a:cubicBezTo>
                      <a:pt x="388214" y="84791"/>
                      <a:pt x="493781" y="20003"/>
                      <a:pt x="493781" y="20003"/>
                    </a:cubicBezTo>
                    <a:cubicBezTo>
                      <a:pt x="521024" y="9347"/>
                      <a:pt x="546458" y="3379"/>
                      <a:pt x="570110" y="10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0" name="Freeform 344"/>
              <p:cNvSpPr>
                <a:spLocks/>
              </p:cNvSpPr>
              <p:nvPr/>
            </p:nvSpPr>
            <p:spPr bwMode="auto">
              <a:xfrm>
                <a:off x="-1588" y="5667284"/>
                <a:ext cx="1425345" cy="1216628"/>
              </a:xfrm>
              <a:custGeom>
                <a:avLst/>
                <a:gdLst/>
                <a:ahLst/>
                <a:cxnLst/>
                <a:rect l="l" t="t" r="r" b="b"/>
                <a:pathLst>
                  <a:path w="1425345" h="1216628">
                    <a:moveTo>
                      <a:pt x="661868" y="221"/>
                    </a:moveTo>
                    <a:cubicBezTo>
                      <a:pt x="759828" y="-2760"/>
                      <a:pt x="856936" y="24489"/>
                      <a:pt x="909749" y="84097"/>
                    </a:cubicBezTo>
                    <a:cubicBezTo>
                      <a:pt x="1155074" y="-1057"/>
                      <a:pt x="1386770" y="342962"/>
                      <a:pt x="1420843" y="741478"/>
                    </a:cubicBezTo>
                    <a:cubicBezTo>
                      <a:pt x="1440113" y="946949"/>
                      <a:pt x="1397495" y="1116107"/>
                      <a:pt x="1293630" y="1216628"/>
                    </a:cubicBezTo>
                    <a:lnTo>
                      <a:pt x="42881" y="1216628"/>
                    </a:lnTo>
                    <a:cubicBezTo>
                      <a:pt x="19610" y="1174130"/>
                      <a:pt x="4386" y="1121381"/>
                      <a:pt x="0" y="1058248"/>
                    </a:cubicBezTo>
                    <a:cubicBezTo>
                      <a:pt x="0" y="339556"/>
                      <a:pt x="0" y="339556"/>
                      <a:pt x="0" y="339556"/>
                    </a:cubicBezTo>
                    <a:cubicBezTo>
                      <a:pt x="68146" y="176062"/>
                      <a:pt x="201031" y="67066"/>
                      <a:pt x="408876" y="97721"/>
                    </a:cubicBezTo>
                    <a:cubicBezTo>
                      <a:pt x="465096" y="36411"/>
                      <a:pt x="563908" y="3201"/>
                      <a:pt x="661868" y="221"/>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1" name="Freeform 345"/>
              <p:cNvSpPr>
                <a:spLocks/>
              </p:cNvSpPr>
              <p:nvPr/>
            </p:nvSpPr>
            <p:spPr bwMode="auto">
              <a:xfrm>
                <a:off x="907409" y="5750479"/>
                <a:ext cx="488244" cy="1133433"/>
              </a:xfrm>
              <a:custGeom>
                <a:avLst/>
                <a:gdLst/>
                <a:ahLst/>
                <a:cxnLst/>
                <a:rect l="l" t="t" r="r" b="b"/>
                <a:pathLst>
                  <a:path w="488244" h="1133433">
                    <a:moveTo>
                      <a:pt x="0" y="0"/>
                    </a:moveTo>
                    <a:cubicBezTo>
                      <a:pt x="19" y="1"/>
                      <a:pt x="198005" y="10240"/>
                      <a:pt x="293587" y="136444"/>
                    </a:cubicBezTo>
                    <a:cubicBezTo>
                      <a:pt x="416484" y="307000"/>
                      <a:pt x="522312" y="576477"/>
                      <a:pt x="477933" y="873243"/>
                    </a:cubicBezTo>
                    <a:cubicBezTo>
                      <a:pt x="461002" y="984148"/>
                      <a:pt x="420227" y="1074335"/>
                      <a:pt x="368535" y="1133433"/>
                    </a:cubicBezTo>
                    <a:lnTo>
                      <a:pt x="288146" y="1133433"/>
                    </a:lnTo>
                    <a:cubicBezTo>
                      <a:pt x="375830" y="1059353"/>
                      <a:pt x="467599" y="915517"/>
                      <a:pt x="436967" y="651522"/>
                    </a:cubicBezTo>
                    <a:cubicBezTo>
                      <a:pt x="392588" y="262655"/>
                      <a:pt x="232139" y="112567"/>
                      <a:pt x="153621" y="75045"/>
                    </a:cubicBezTo>
                    <a:cubicBezTo>
                      <a:pt x="75104" y="37522"/>
                      <a:pt x="0" y="0"/>
                      <a:pt x="0"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2" name="Freeform 346"/>
              <p:cNvSpPr>
                <a:spLocks/>
              </p:cNvSpPr>
              <p:nvPr/>
            </p:nvSpPr>
            <p:spPr bwMode="auto">
              <a:xfrm>
                <a:off x="829495" y="5883222"/>
                <a:ext cx="371297" cy="967030"/>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3" name="Freeform 347"/>
              <p:cNvSpPr>
                <a:spLocks/>
              </p:cNvSpPr>
              <p:nvPr/>
            </p:nvSpPr>
            <p:spPr bwMode="auto">
              <a:xfrm>
                <a:off x="191754" y="5883222"/>
                <a:ext cx="168331" cy="925033"/>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4" name="Freeform 348"/>
              <p:cNvSpPr>
                <a:spLocks/>
              </p:cNvSpPr>
              <p:nvPr/>
            </p:nvSpPr>
            <p:spPr bwMode="auto">
              <a:xfrm>
                <a:off x="321611" y="5460466"/>
                <a:ext cx="578583" cy="369370"/>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5" name="Freeform 349"/>
              <p:cNvSpPr>
                <a:spLocks/>
              </p:cNvSpPr>
              <p:nvPr/>
            </p:nvSpPr>
            <p:spPr bwMode="auto">
              <a:xfrm>
                <a:off x="276883" y="5460466"/>
                <a:ext cx="490570" cy="412655"/>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2" name="Group 351"/>
            <p:cNvGrpSpPr/>
            <p:nvPr/>
          </p:nvGrpSpPr>
          <p:grpSpPr>
            <a:xfrm>
              <a:off x="1808901" y="5856153"/>
              <a:ext cx="1693951" cy="1019100"/>
              <a:chOff x="1623186" y="-214403"/>
              <a:chExt cx="1171187" cy="716005"/>
            </a:xfrm>
          </p:grpSpPr>
          <p:sp>
            <p:nvSpPr>
              <p:cNvPr id="353" name="Freeform 369"/>
              <p:cNvSpPr>
                <a:spLocks/>
              </p:cNvSpPr>
              <p:nvPr/>
            </p:nvSpPr>
            <p:spPr bwMode="auto">
              <a:xfrm>
                <a:off x="1623186" y="-214403"/>
                <a:ext cx="1171187" cy="716005"/>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4" name="Freeform 370"/>
              <p:cNvSpPr>
                <a:spLocks/>
              </p:cNvSpPr>
              <p:nvPr/>
            </p:nvSpPr>
            <p:spPr bwMode="auto">
              <a:xfrm>
                <a:off x="1937889" y="-65032"/>
                <a:ext cx="573870" cy="148095"/>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5" name="Freeform 371"/>
              <p:cNvSpPr>
                <a:spLocks/>
              </p:cNvSpPr>
              <p:nvPr/>
            </p:nvSpPr>
            <p:spPr bwMode="auto">
              <a:xfrm>
                <a:off x="1689829" y="-108344"/>
                <a:ext cx="1095906" cy="609946"/>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6" name="Freeform 372"/>
              <p:cNvSpPr>
                <a:spLocks noEditPoints="1"/>
              </p:cNvSpPr>
              <p:nvPr/>
            </p:nvSpPr>
            <p:spPr bwMode="auto">
              <a:xfrm>
                <a:off x="1672551" y="-39116"/>
                <a:ext cx="1072457" cy="540718"/>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7" name="Freeform 373"/>
              <p:cNvSpPr>
                <a:spLocks/>
              </p:cNvSpPr>
              <p:nvPr/>
            </p:nvSpPr>
            <p:spPr bwMode="auto">
              <a:xfrm>
                <a:off x="2085984" y="-156358"/>
                <a:ext cx="269040" cy="269040"/>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8" name="Freeform 374"/>
              <p:cNvSpPr>
                <a:spLocks/>
              </p:cNvSpPr>
              <p:nvPr/>
            </p:nvSpPr>
            <p:spPr bwMode="auto">
              <a:xfrm>
                <a:off x="2089686" y="-141548"/>
                <a:ext cx="287552" cy="262869"/>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grpSp>
        <p:nvGrpSpPr>
          <p:cNvPr id="422" name="Group 52"/>
          <p:cNvGrpSpPr>
            <a:grpSpLocks noChangeAspect="1"/>
          </p:cNvGrpSpPr>
          <p:nvPr/>
        </p:nvGrpSpPr>
        <p:grpSpPr bwMode="auto">
          <a:xfrm rot="19948164">
            <a:off x="369246" y="506291"/>
            <a:ext cx="892898" cy="1021771"/>
            <a:chOff x="4634" y="754"/>
            <a:chExt cx="1164" cy="1332"/>
          </a:xfrm>
        </p:grpSpPr>
        <p:sp>
          <p:nvSpPr>
            <p:cNvPr id="42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1" name="Group 52"/>
          <p:cNvGrpSpPr>
            <a:grpSpLocks noChangeAspect="1"/>
          </p:cNvGrpSpPr>
          <p:nvPr/>
        </p:nvGrpSpPr>
        <p:grpSpPr bwMode="auto">
          <a:xfrm rot="5825446">
            <a:off x="11635759" y="394369"/>
            <a:ext cx="408172" cy="467084"/>
            <a:chOff x="4634" y="754"/>
            <a:chExt cx="1164" cy="1332"/>
          </a:xfrm>
        </p:grpSpPr>
        <p:sp>
          <p:nvSpPr>
            <p:cNvPr id="432"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3"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4"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5"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6"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7"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8"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9"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40" name="Group 66"/>
          <p:cNvGrpSpPr>
            <a:grpSpLocks noChangeAspect="1"/>
          </p:cNvGrpSpPr>
          <p:nvPr/>
        </p:nvGrpSpPr>
        <p:grpSpPr bwMode="auto">
          <a:xfrm>
            <a:off x="23436" y="3048994"/>
            <a:ext cx="388175" cy="364678"/>
            <a:chOff x="3636" y="1964"/>
            <a:chExt cx="413" cy="388"/>
          </a:xfrm>
        </p:grpSpPr>
        <p:sp>
          <p:nvSpPr>
            <p:cNvPr id="44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2034904" y="828876"/>
            <a:ext cx="6058552" cy="3507549"/>
          </a:xfrm>
        </p:spPr>
        <p:txBody>
          <a:bodyPr anchor="ctr">
            <a:normAutofit/>
          </a:bodyPr>
          <a:lstStyle>
            <a:lvl1pPr algn="ctr">
              <a:defRPr sz="6000"/>
            </a:lvl1p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9E583DDF-CA54-461A-A486-592D2374C532}" type="datetimeFigureOut">
              <a:rPr lang="en-US"/>
              <a:t>3/4/2026</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9E583DDF-CA54-461A-A486-592D2374C532}" type="datetimeFigureOut">
              <a:rPr lang="en-US"/>
              <a:t>3/4/2026</a:t>
            </a:fld>
            <a:endParaRPr/>
          </a:p>
        </p:txBody>
      </p:sp>
      <p:sp>
        <p:nvSpPr>
          <p:cNvPr id="4" name="Slide Number Placeholder 3"/>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Content Placeholder 2"/>
          <p:cNvSpPr>
            <a:spLocks noGrp="1"/>
          </p:cNvSpPr>
          <p:nvPr>
            <p:ph idx="1"/>
          </p:nvPr>
        </p:nvSpPr>
        <p:spPr>
          <a:xfrm>
            <a:off x="4480560" y="457200"/>
            <a:ext cx="6675120" cy="5943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3/4/2026</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480560" y="457200"/>
            <a:ext cx="6675120" cy="5943600"/>
          </a:xfrm>
          <a:solidFill>
            <a:schemeClr val="bg1">
              <a:lumMod val="95000"/>
            </a:schemeClr>
          </a:solidFill>
        </p:spPr>
        <p:txBody>
          <a:bodyPr>
            <a:normAutofit/>
          </a:bodyPr>
          <a:lstStyle>
            <a:lvl1pPr marL="0" indent="0" algn="ctr">
              <a:buNone/>
              <a:defRPr sz="20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3/4/2026</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3/4/2026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666"/>
            <a:ext cx="2628900" cy="557953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592666"/>
            <a:ext cx="7734300" cy="55795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3/4/2026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9EE0F8"/>
            </a:gs>
            <a:gs pos="17000">
              <a:srgbClr val="BFEBFA"/>
            </a:gs>
            <a:gs pos="92000">
              <a:srgbClr val="FFFFFF"/>
            </a:gs>
            <a:gs pos="51000">
              <a:srgbClr val="DFF5FD"/>
            </a:gs>
          </a:gsLst>
          <a:lin ang="5400000" scaled="0"/>
        </a:gradFill>
        <a:effectLst/>
      </p:bgPr>
    </p:bg>
    <p:spTree>
      <p:nvGrpSpPr>
        <p:cNvPr id="1" name=""/>
        <p:cNvGrpSpPr/>
        <p:nvPr/>
      </p:nvGrpSpPr>
      <p:grpSpPr>
        <a:xfrm>
          <a:off x="0" y="0"/>
          <a:ext cx="0" cy="0"/>
          <a:chOff x="0" y="0"/>
          <a:chExt cx="0" cy="0"/>
        </a:xfrm>
      </p:grpSpPr>
      <p:sp>
        <p:nvSpPr>
          <p:cNvPr id="7" name="Freeform 50"/>
          <p:cNvSpPr>
            <a:spLocks/>
          </p:cNvSpPr>
          <p:nvPr/>
        </p:nvSpPr>
        <p:spPr bwMode="auto">
          <a:xfrm>
            <a:off x="8761412" y="5521528"/>
            <a:ext cx="3428760" cy="1336472"/>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0" y="5652178"/>
            <a:ext cx="11415151" cy="1205823"/>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p:spPr>
        <p:txBody>
          <a:bodyPr vert="horz" wrap="square" lIns="91440" tIns="45720" rIns="91440" bIns="45720" numCol="1" anchor="t" anchorCtr="0" compatLnSpc="1">
            <a:prstTxWarp prst="textNoShape">
              <a:avLst/>
            </a:prstTxWarp>
          </a:bodyPr>
          <a:lstStyle/>
          <a:p>
            <a:endParaRPr/>
          </a:p>
        </p:txBody>
      </p:sp>
      <p:sp>
        <p:nvSpPr>
          <p:cNvPr id="9" name="Freeform 51"/>
          <p:cNvSpPr>
            <a:spLocks/>
          </p:cNvSpPr>
          <p:nvPr/>
        </p:nvSpPr>
        <p:spPr bwMode="auto">
          <a:xfrm>
            <a:off x="-13749" y="5865035"/>
            <a:ext cx="11415151" cy="1004325"/>
          </a:xfrm>
          <a:custGeom>
            <a:avLst/>
            <a:gdLst>
              <a:gd name="connsiteX0" fmla="*/ 0 w 12079179"/>
              <a:gd name="connsiteY0" fmla="*/ 0 h 1741348"/>
              <a:gd name="connsiteX1" fmla="*/ 12079179 w 12079179"/>
              <a:gd name="connsiteY1" fmla="*/ 1741348 h 1741348"/>
              <a:gd name="connsiteX2" fmla="*/ 0 w 12079179"/>
              <a:gd name="connsiteY2" fmla="*/ 1741348 h 1741348"/>
              <a:gd name="connsiteX3" fmla="*/ 0 w 12079179"/>
              <a:gd name="connsiteY3" fmla="*/ 0 h 1741348"/>
              <a:gd name="connsiteX0" fmla="*/ 0 w 12079179"/>
              <a:gd name="connsiteY0" fmla="*/ 390824 h 2132172"/>
              <a:gd name="connsiteX1" fmla="*/ 12079179 w 12079179"/>
              <a:gd name="connsiteY1" fmla="*/ 2132172 h 2132172"/>
              <a:gd name="connsiteX2" fmla="*/ 0 w 12079179"/>
              <a:gd name="connsiteY2" fmla="*/ 2132172 h 2132172"/>
              <a:gd name="connsiteX3" fmla="*/ 0 w 12079179"/>
              <a:gd name="connsiteY3" fmla="*/ 390824 h 2132172"/>
              <a:gd name="connsiteX0" fmla="*/ 0 w 12079179"/>
              <a:gd name="connsiteY0" fmla="*/ 499104 h 2240452"/>
              <a:gd name="connsiteX1" fmla="*/ 12079179 w 12079179"/>
              <a:gd name="connsiteY1" fmla="*/ 2240452 h 2240452"/>
              <a:gd name="connsiteX2" fmla="*/ 0 w 12079179"/>
              <a:gd name="connsiteY2" fmla="*/ 2240452 h 2240452"/>
              <a:gd name="connsiteX3" fmla="*/ 0 w 12079179"/>
              <a:gd name="connsiteY3" fmla="*/ 499104 h 2240452"/>
              <a:gd name="connsiteX0" fmla="*/ 0 w 12079179"/>
              <a:gd name="connsiteY0" fmla="*/ 525643 h 2266991"/>
              <a:gd name="connsiteX1" fmla="*/ 12079179 w 12079179"/>
              <a:gd name="connsiteY1" fmla="*/ 2266991 h 2266991"/>
              <a:gd name="connsiteX2" fmla="*/ 0 w 12079179"/>
              <a:gd name="connsiteY2" fmla="*/ 2266991 h 2266991"/>
              <a:gd name="connsiteX3" fmla="*/ 0 w 12079179"/>
              <a:gd name="connsiteY3" fmla="*/ 525643 h 2266991"/>
              <a:gd name="connsiteX0" fmla="*/ 0 w 12079179"/>
              <a:gd name="connsiteY0" fmla="*/ 572389 h 2313737"/>
              <a:gd name="connsiteX1" fmla="*/ 12079179 w 12079179"/>
              <a:gd name="connsiteY1" fmla="*/ 2313737 h 2313737"/>
              <a:gd name="connsiteX2" fmla="*/ 0 w 12079179"/>
              <a:gd name="connsiteY2" fmla="*/ 2313737 h 2313737"/>
              <a:gd name="connsiteX3" fmla="*/ 0 w 12079179"/>
              <a:gd name="connsiteY3" fmla="*/ 572389 h 2313737"/>
            </a:gdLst>
            <a:ahLst/>
            <a:cxnLst>
              <a:cxn ang="0">
                <a:pos x="connsiteX0" y="connsiteY0"/>
              </a:cxn>
              <a:cxn ang="0">
                <a:pos x="connsiteX1" y="connsiteY1"/>
              </a:cxn>
              <a:cxn ang="0">
                <a:pos x="connsiteX2" y="connsiteY2"/>
              </a:cxn>
              <a:cxn ang="0">
                <a:pos x="connsiteX3" y="connsiteY3"/>
              </a:cxn>
            </a:cxnLst>
            <a:rect l="l" t="t" r="r" b="b"/>
            <a:pathLst>
              <a:path w="12079179" h="2313737">
                <a:moveTo>
                  <a:pt x="0" y="572389"/>
                </a:moveTo>
                <a:cubicBezTo>
                  <a:pt x="3714822" y="-953059"/>
                  <a:pt x="10210727" y="897587"/>
                  <a:pt x="12079179" y="2313737"/>
                </a:cubicBezTo>
                <a:lnTo>
                  <a:pt x="0" y="2313737"/>
                </a:lnTo>
                <a:lnTo>
                  <a:pt x="0" y="572389"/>
                </a:ln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10" name="Group 66"/>
          <p:cNvGrpSpPr>
            <a:grpSpLocks noChangeAspect="1"/>
          </p:cNvGrpSpPr>
          <p:nvPr/>
        </p:nvGrpSpPr>
        <p:grpSpPr bwMode="auto">
          <a:xfrm>
            <a:off x="11647687" y="947576"/>
            <a:ext cx="426645" cy="400819"/>
            <a:chOff x="3636" y="1964"/>
            <a:chExt cx="413" cy="388"/>
          </a:xfrm>
        </p:grpSpPr>
        <p:sp>
          <p:nvSpPr>
            <p:cNvPr id="1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9" name="Group 18"/>
          <p:cNvGrpSpPr/>
          <p:nvPr/>
        </p:nvGrpSpPr>
        <p:grpSpPr>
          <a:xfrm>
            <a:off x="11308927" y="6212029"/>
            <a:ext cx="875471" cy="645972"/>
            <a:chOff x="7344986" y="5566058"/>
            <a:chExt cx="1750940" cy="1291943"/>
          </a:xfrm>
        </p:grpSpPr>
        <p:sp>
          <p:nvSpPr>
            <p:cNvPr id="20" name="Freeform 99"/>
            <p:cNvSpPr>
              <a:spLocks/>
            </p:cNvSpPr>
            <p:nvPr/>
          </p:nvSpPr>
          <p:spPr bwMode="auto">
            <a:xfrm>
              <a:off x="7344986" y="5566058"/>
              <a:ext cx="1750940" cy="1291943"/>
            </a:xfrm>
            <a:custGeom>
              <a:avLst/>
              <a:gdLst>
                <a:gd name="T0" fmla="*/ 549 w 549"/>
                <a:gd name="T1" fmla="*/ 95 h 405"/>
                <a:gd name="T2" fmla="*/ 466 w 549"/>
                <a:gd name="T3" fmla="*/ 54 h 405"/>
                <a:gd name="T4" fmla="*/ 488 w 549"/>
                <a:gd name="T5" fmla="*/ 132 h 405"/>
                <a:gd name="T6" fmla="*/ 259 w 549"/>
                <a:gd name="T7" fmla="*/ 41 h 405"/>
                <a:gd name="T8" fmla="*/ 358 w 549"/>
                <a:gd name="T9" fmla="*/ 241 h 405"/>
                <a:gd name="T10" fmla="*/ 0 w 549"/>
                <a:gd name="T11" fmla="*/ 229 h 405"/>
                <a:gd name="T12" fmla="*/ 96 w 549"/>
                <a:gd name="T13" fmla="*/ 324 h 405"/>
                <a:gd name="T14" fmla="*/ 248 w 549"/>
                <a:gd name="T15" fmla="*/ 405 h 405"/>
                <a:gd name="T16" fmla="*/ 549 w 549"/>
                <a:gd name="T17" fmla="*/ 405 h 405"/>
                <a:gd name="T18" fmla="*/ 549 w 549"/>
                <a:gd name="T19" fmla="*/ 95 h 405"/>
                <a:gd name="T20" fmla="*/ 549 w 549"/>
                <a:gd name="T21" fmla="*/ 95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9" h="405">
                  <a:moveTo>
                    <a:pt x="549" y="95"/>
                  </a:moveTo>
                  <a:cubicBezTo>
                    <a:pt x="512" y="64"/>
                    <a:pt x="466" y="54"/>
                    <a:pt x="466" y="54"/>
                  </a:cubicBezTo>
                  <a:cubicBezTo>
                    <a:pt x="466" y="54"/>
                    <a:pt x="485" y="101"/>
                    <a:pt x="488" y="132"/>
                  </a:cubicBezTo>
                  <a:cubicBezTo>
                    <a:pt x="395" y="0"/>
                    <a:pt x="259" y="41"/>
                    <a:pt x="259" y="41"/>
                  </a:cubicBezTo>
                  <a:cubicBezTo>
                    <a:pt x="259" y="41"/>
                    <a:pt x="259" y="41"/>
                    <a:pt x="358" y="241"/>
                  </a:cubicBezTo>
                  <a:cubicBezTo>
                    <a:pt x="358" y="241"/>
                    <a:pt x="358" y="241"/>
                    <a:pt x="0" y="229"/>
                  </a:cubicBezTo>
                  <a:cubicBezTo>
                    <a:pt x="0" y="229"/>
                    <a:pt x="28" y="268"/>
                    <a:pt x="96" y="324"/>
                  </a:cubicBezTo>
                  <a:cubicBezTo>
                    <a:pt x="138" y="358"/>
                    <a:pt x="199" y="388"/>
                    <a:pt x="248" y="405"/>
                  </a:cubicBezTo>
                  <a:cubicBezTo>
                    <a:pt x="549" y="405"/>
                    <a:pt x="549" y="405"/>
                    <a:pt x="549" y="405"/>
                  </a:cubicBezTo>
                  <a:cubicBezTo>
                    <a:pt x="549" y="95"/>
                    <a:pt x="549" y="95"/>
                    <a:pt x="549" y="95"/>
                  </a:cubicBezTo>
                  <a:cubicBezTo>
                    <a:pt x="549" y="95"/>
                    <a:pt x="549" y="95"/>
                    <a:pt x="549" y="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100"/>
            <p:cNvSpPr>
              <a:spLocks/>
            </p:cNvSpPr>
            <p:nvPr/>
          </p:nvSpPr>
          <p:spPr bwMode="auto">
            <a:xfrm>
              <a:off x="7529935" y="5745606"/>
              <a:ext cx="1565991" cy="1112394"/>
            </a:xfrm>
            <a:custGeom>
              <a:avLst/>
              <a:gdLst>
                <a:gd name="T0" fmla="*/ 491 w 491"/>
                <a:gd name="T1" fmla="*/ 64 h 349"/>
                <a:gd name="T2" fmla="*/ 449 w 491"/>
                <a:gd name="T3" fmla="*/ 37 h 349"/>
                <a:gd name="T4" fmla="*/ 455 w 491"/>
                <a:gd name="T5" fmla="*/ 142 h 349"/>
                <a:gd name="T6" fmla="*/ 242 w 491"/>
                <a:gd name="T7" fmla="*/ 3 h 349"/>
                <a:gd name="T8" fmla="*/ 341 w 491"/>
                <a:gd name="T9" fmla="*/ 205 h 349"/>
                <a:gd name="T10" fmla="*/ 0 w 491"/>
                <a:gd name="T11" fmla="*/ 196 h 349"/>
                <a:gd name="T12" fmla="*/ 310 w 491"/>
                <a:gd name="T13" fmla="*/ 340 h 349"/>
                <a:gd name="T14" fmla="*/ 308 w 491"/>
                <a:gd name="T15" fmla="*/ 349 h 349"/>
                <a:gd name="T16" fmla="*/ 491 w 491"/>
                <a:gd name="T17" fmla="*/ 349 h 349"/>
                <a:gd name="T18" fmla="*/ 491 w 491"/>
                <a:gd name="T19" fmla="*/ 64 h 349"/>
                <a:gd name="T20" fmla="*/ 491 w 491"/>
                <a:gd name="T21" fmla="*/ 64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1" h="349">
                  <a:moveTo>
                    <a:pt x="491" y="64"/>
                  </a:moveTo>
                  <a:cubicBezTo>
                    <a:pt x="480" y="49"/>
                    <a:pt x="466" y="39"/>
                    <a:pt x="449" y="37"/>
                  </a:cubicBezTo>
                  <a:cubicBezTo>
                    <a:pt x="475" y="84"/>
                    <a:pt x="455" y="142"/>
                    <a:pt x="455" y="142"/>
                  </a:cubicBezTo>
                  <a:cubicBezTo>
                    <a:pt x="455" y="142"/>
                    <a:pt x="341" y="0"/>
                    <a:pt x="242" y="3"/>
                  </a:cubicBezTo>
                  <a:cubicBezTo>
                    <a:pt x="285" y="66"/>
                    <a:pt x="341" y="205"/>
                    <a:pt x="341" y="205"/>
                  </a:cubicBezTo>
                  <a:cubicBezTo>
                    <a:pt x="341" y="205"/>
                    <a:pt x="125" y="214"/>
                    <a:pt x="0" y="196"/>
                  </a:cubicBezTo>
                  <a:cubicBezTo>
                    <a:pt x="65" y="275"/>
                    <a:pt x="219" y="330"/>
                    <a:pt x="310" y="340"/>
                  </a:cubicBezTo>
                  <a:cubicBezTo>
                    <a:pt x="310" y="343"/>
                    <a:pt x="309" y="346"/>
                    <a:pt x="308" y="349"/>
                  </a:cubicBezTo>
                  <a:cubicBezTo>
                    <a:pt x="491" y="349"/>
                    <a:pt x="491" y="349"/>
                    <a:pt x="491" y="349"/>
                  </a:cubicBezTo>
                  <a:cubicBezTo>
                    <a:pt x="491" y="64"/>
                    <a:pt x="491" y="64"/>
                    <a:pt x="491" y="64"/>
                  </a:cubicBezTo>
                  <a:cubicBezTo>
                    <a:pt x="491" y="64"/>
                    <a:pt x="491" y="64"/>
                    <a:pt x="491" y="64"/>
                  </a:cubicBezTo>
                  <a:close/>
                </a:path>
              </a:pathLst>
            </a:custGeom>
            <a:solidFill>
              <a:srgbClr val="FA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101"/>
            <p:cNvSpPr>
              <a:spLocks/>
            </p:cNvSpPr>
            <p:nvPr/>
          </p:nvSpPr>
          <p:spPr bwMode="auto">
            <a:xfrm>
              <a:off x="7988933" y="6516452"/>
              <a:ext cx="1106993" cy="217349"/>
            </a:xfrm>
            <a:custGeom>
              <a:avLst/>
              <a:gdLst>
                <a:gd name="T0" fmla="*/ 0 w 347"/>
                <a:gd name="T1" fmla="*/ 0 h 68"/>
                <a:gd name="T2" fmla="*/ 347 w 347"/>
                <a:gd name="T3" fmla="*/ 22 h 68"/>
                <a:gd name="T4" fmla="*/ 347 w 347"/>
                <a:gd name="T5" fmla="*/ 15 h 68"/>
                <a:gd name="T6" fmla="*/ 0 w 347"/>
                <a:gd name="T7" fmla="*/ 0 h 68"/>
              </a:gdLst>
              <a:ahLst/>
              <a:cxnLst>
                <a:cxn ang="0">
                  <a:pos x="T0" y="T1"/>
                </a:cxn>
                <a:cxn ang="0">
                  <a:pos x="T2" y="T3"/>
                </a:cxn>
                <a:cxn ang="0">
                  <a:pos x="T4" y="T5"/>
                </a:cxn>
                <a:cxn ang="0">
                  <a:pos x="T6" y="T7"/>
                </a:cxn>
              </a:cxnLst>
              <a:rect l="0" t="0" r="r" b="b"/>
              <a:pathLst>
                <a:path w="347" h="68">
                  <a:moveTo>
                    <a:pt x="0" y="0"/>
                  </a:moveTo>
                  <a:cubicBezTo>
                    <a:pt x="30" y="18"/>
                    <a:pt x="238" y="68"/>
                    <a:pt x="347" y="22"/>
                  </a:cubicBezTo>
                  <a:cubicBezTo>
                    <a:pt x="347" y="15"/>
                    <a:pt x="347" y="15"/>
                    <a:pt x="347" y="15"/>
                  </a:cubicBezTo>
                  <a:cubicBezTo>
                    <a:pt x="298" y="28"/>
                    <a:pt x="182" y="46"/>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102"/>
            <p:cNvSpPr>
              <a:spLocks/>
            </p:cNvSpPr>
            <p:nvPr/>
          </p:nvSpPr>
          <p:spPr bwMode="auto">
            <a:xfrm>
              <a:off x="8805678" y="6670351"/>
              <a:ext cx="121499" cy="187649"/>
            </a:xfrm>
            <a:custGeom>
              <a:avLst/>
              <a:gdLst>
                <a:gd name="T0" fmla="*/ 38 w 38"/>
                <a:gd name="T1" fmla="*/ 0 h 59"/>
                <a:gd name="T2" fmla="*/ 0 w 38"/>
                <a:gd name="T3" fmla="*/ 59 h 59"/>
                <a:gd name="T4" fmla="*/ 10 w 38"/>
                <a:gd name="T5" fmla="*/ 59 h 59"/>
                <a:gd name="T6" fmla="*/ 38 w 38"/>
                <a:gd name="T7" fmla="*/ 0 h 59"/>
              </a:gdLst>
              <a:ahLst/>
              <a:cxnLst>
                <a:cxn ang="0">
                  <a:pos x="T0" y="T1"/>
                </a:cxn>
                <a:cxn ang="0">
                  <a:pos x="T2" y="T3"/>
                </a:cxn>
                <a:cxn ang="0">
                  <a:pos x="T4" y="T5"/>
                </a:cxn>
                <a:cxn ang="0">
                  <a:pos x="T6" y="T7"/>
                </a:cxn>
              </a:cxnLst>
              <a:rect l="0" t="0" r="r" b="b"/>
              <a:pathLst>
                <a:path w="38" h="59">
                  <a:moveTo>
                    <a:pt x="38" y="0"/>
                  </a:moveTo>
                  <a:cubicBezTo>
                    <a:pt x="38" y="0"/>
                    <a:pt x="29" y="23"/>
                    <a:pt x="0" y="59"/>
                  </a:cubicBezTo>
                  <a:cubicBezTo>
                    <a:pt x="10" y="59"/>
                    <a:pt x="10" y="59"/>
                    <a:pt x="10" y="59"/>
                  </a:cubicBezTo>
                  <a:cubicBezTo>
                    <a:pt x="25" y="39"/>
                    <a:pt x="35" y="19"/>
                    <a:pt x="38"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103"/>
            <p:cNvSpPr>
              <a:spLocks/>
            </p:cNvSpPr>
            <p:nvPr/>
          </p:nvSpPr>
          <p:spPr bwMode="auto">
            <a:xfrm>
              <a:off x="9067576" y="6034505"/>
              <a:ext cx="28350" cy="93149"/>
            </a:xfrm>
            <a:custGeom>
              <a:avLst/>
              <a:gdLst>
                <a:gd name="T0" fmla="*/ 0 w 9"/>
                <a:gd name="T1" fmla="*/ 0 h 29"/>
                <a:gd name="T2" fmla="*/ 9 w 9"/>
                <a:gd name="T3" fmla="*/ 29 h 29"/>
                <a:gd name="T4" fmla="*/ 9 w 9"/>
                <a:gd name="T5" fmla="*/ 20 h 29"/>
                <a:gd name="T6" fmla="*/ 0 w 9"/>
                <a:gd name="T7" fmla="*/ 0 h 29"/>
              </a:gdLst>
              <a:ahLst/>
              <a:cxnLst>
                <a:cxn ang="0">
                  <a:pos x="T0" y="T1"/>
                </a:cxn>
                <a:cxn ang="0">
                  <a:pos x="T2" y="T3"/>
                </a:cxn>
                <a:cxn ang="0">
                  <a:pos x="T4" y="T5"/>
                </a:cxn>
                <a:cxn ang="0">
                  <a:pos x="T6" y="T7"/>
                </a:cxn>
              </a:cxnLst>
              <a:rect l="0" t="0" r="r" b="b"/>
              <a:pathLst>
                <a:path w="9" h="29">
                  <a:moveTo>
                    <a:pt x="0" y="0"/>
                  </a:moveTo>
                  <a:cubicBezTo>
                    <a:pt x="4" y="10"/>
                    <a:pt x="7" y="21"/>
                    <a:pt x="9" y="29"/>
                  </a:cubicBezTo>
                  <a:cubicBezTo>
                    <a:pt x="9" y="20"/>
                    <a:pt x="9" y="20"/>
                    <a:pt x="9" y="20"/>
                  </a:cubicBezTo>
                  <a:cubicBezTo>
                    <a:pt x="6" y="10"/>
                    <a:pt x="3" y="4"/>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104"/>
            <p:cNvSpPr>
              <a:spLocks/>
            </p:cNvSpPr>
            <p:nvPr/>
          </p:nvSpPr>
          <p:spPr bwMode="auto">
            <a:xfrm>
              <a:off x="8489780" y="5872506"/>
              <a:ext cx="458997" cy="657446"/>
            </a:xfrm>
            <a:custGeom>
              <a:avLst/>
              <a:gdLst>
                <a:gd name="T0" fmla="*/ 142 w 144"/>
                <a:gd name="T1" fmla="*/ 206 h 206"/>
                <a:gd name="T2" fmla="*/ 0 w 144"/>
                <a:gd name="T3" fmla="*/ 0 h 206"/>
                <a:gd name="T4" fmla="*/ 142 w 144"/>
                <a:gd name="T5" fmla="*/ 206 h 206"/>
              </a:gdLst>
              <a:ahLst/>
              <a:cxnLst>
                <a:cxn ang="0">
                  <a:pos x="T0" y="T1"/>
                </a:cxn>
                <a:cxn ang="0">
                  <a:pos x="T2" y="T3"/>
                </a:cxn>
                <a:cxn ang="0">
                  <a:pos x="T4" y="T5"/>
                </a:cxn>
              </a:cxnLst>
              <a:rect l="0" t="0" r="r" b="b"/>
              <a:pathLst>
                <a:path w="144" h="206">
                  <a:moveTo>
                    <a:pt x="142" y="206"/>
                  </a:moveTo>
                  <a:cubicBezTo>
                    <a:pt x="142" y="206"/>
                    <a:pt x="127" y="116"/>
                    <a:pt x="0" y="0"/>
                  </a:cubicBezTo>
                  <a:cubicBezTo>
                    <a:pt x="24" y="11"/>
                    <a:pt x="144" y="126"/>
                    <a:pt x="142" y="206"/>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 name="Group 5"/>
          <p:cNvGrpSpPr>
            <a:grpSpLocks noChangeAspect="1"/>
          </p:cNvGrpSpPr>
          <p:nvPr/>
        </p:nvGrpSpPr>
        <p:grpSpPr bwMode="auto">
          <a:xfrm>
            <a:off x="2441" y="2873890"/>
            <a:ext cx="597228" cy="789302"/>
            <a:chOff x="2121" y="1060"/>
            <a:chExt cx="597" cy="789"/>
          </a:xfrm>
        </p:grpSpPr>
        <p:sp>
          <p:nvSpPr>
            <p:cNvPr id="27" name="Freeform 6"/>
            <p:cNvSpPr>
              <a:spLocks/>
            </p:cNvSpPr>
            <p:nvPr/>
          </p:nvSpPr>
          <p:spPr bwMode="auto">
            <a:xfrm>
              <a:off x="2121" y="1060"/>
              <a:ext cx="597" cy="789"/>
            </a:xfrm>
            <a:custGeom>
              <a:avLst/>
              <a:gdLst>
                <a:gd name="T0" fmla="*/ 147 w 253"/>
                <a:gd name="T1" fmla="*/ 295 h 334"/>
                <a:gd name="T2" fmla="*/ 111 w 253"/>
                <a:gd name="T3" fmla="*/ 271 h 334"/>
                <a:gd name="T4" fmla="*/ 238 w 253"/>
                <a:gd name="T5" fmla="*/ 234 h 334"/>
                <a:gd name="T6" fmla="*/ 124 w 253"/>
                <a:gd name="T7" fmla="*/ 191 h 334"/>
                <a:gd name="T8" fmla="*/ 253 w 253"/>
                <a:gd name="T9" fmla="*/ 77 h 334"/>
                <a:gd name="T10" fmla="*/ 76 w 253"/>
                <a:gd name="T11" fmla="*/ 110 h 334"/>
                <a:gd name="T12" fmla="*/ 80 w 253"/>
                <a:gd name="T13" fmla="*/ 0 h 334"/>
                <a:gd name="T14" fmla="*/ 0 w 253"/>
                <a:gd name="T15" fmla="*/ 83 h 334"/>
                <a:gd name="T16" fmla="*/ 0 w 253"/>
                <a:gd name="T17" fmla="*/ 254 h 334"/>
                <a:gd name="T18" fmla="*/ 147 w 253"/>
                <a:gd name="T19" fmla="*/ 295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3" h="334">
                  <a:moveTo>
                    <a:pt x="147" y="295"/>
                  </a:moveTo>
                  <a:cubicBezTo>
                    <a:pt x="147" y="295"/>
                    <a:pt x="119" y="287"/>
                    <a:pt x="111" y="271"/>
                  </a:cubicBezTo>
                  <a:cubicBezTo>
                    <a:pt x="157" y="284"/>
                    <a:pt x="238" y="234"/>
                    <a:pt x="238" y="234"/>
                  </a:cubicBezTo>
                  <a:cubicBezTo>
                    <a:pt x="238" y="234"/>
                    <a:pt x="238" y="234"/>
                    <a:pt x="124" y="191"/>
                  </a:cubicBezTo>
                  <a:cubicBezTo>
                    <a:pt x="124" y="191"/>
                    <a:pt x="220" y="107"/>
                    <a:pt x="253" y="77"/>
                  </a:cubicBezTo>
                  <a:cubicBezTo>
                    <a:pt x="138" y="51"/>
                    <a:pt x="76" y="110"/>
                    <a:pt x="76" y="110"/>
                  </a:cubicBezTo>
                  <a:cubicBezTo>
                    <a:pt x="76" y="110"/>
                    <a:pt x="69" y="37"/>
                    <a:pt x="80" y="0"/>
                  </a:cubicBezTo>
                  <a:cubicBezTo>
                    <a:pt x="38" y="14"/>
                    <a:pt x="14" y="51"/>
                    <a:pt x="0" y="83"/>
                  </a:cubicBezTo>
                  <a:cubicBezTo>
                    <a:pt x="0" y="254"/>
                    <a:pt x="0" y="254"/>
                    <a:pt x="0" y="254"/>
                  </a:cubicBezTo>
                  <a:cubicBezTo>
                    <a:pt x="60" y="334"/>
                    <a:pt x="147" y="295"/>
                    <a:pt x="147" y="2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7"/>
            <p:cNvSpPr>
              <a:spLocks/>
            </p:cNvSpPr>
            <p:nvPr/>
          </p:nvSpPr>
          <p:spPr bwMode="auto">
            <a:xfrm>
              <a:off x="2121" y="1114"/>
              <a:ext cx="541" cy="690"/>
            </a:xfrm>
            <a:custGeom>
              <a:avLst/>
              <a:gdLst>
                <a:gd name="T0" fmla="*/ 13 w 229"/>
                <a:gd name="T1" fmla="*/ 223 h 292"/>
                <a:gd name="T2" fmla="*/ 115 w 229"/>
                <a:gd name="T3" fmla="*/ 270 h 292"/>
                <a:gd name="T4" fmla="*/ 77 w 229"/>
                <a:gd name="T5" fmla="*/ 232 h 292"/>
                <a:gd name="T6" fmla="*/ 205 w 229"/>
                <a:gd name="T7" fmla="*/ 212 h 292"/>
                <a:gd name="T8" fmla="*/ 99 w 229"/>
                <a:gd name="T9" fmla="*/ 169 h 292"/>
                <a:gd name="T10" fmla="*/ 229 w 229"/>
                <a:gd name="T11" fmla="*/ 60 h 292"/>
                <a:gd name="T12" fmla="*/ 64 w 229"/>
                <a:gd name="T13" fmla="*/ 109 h 292"/>
                <a:gd name="T14" fmla="*/ 62 w 229"/>
                <a:gd name="T15" fmla="*/ 0 h 292"/>
                <a:gd name="T16" fmla="*/ 0 w 229"/>
                <a:gd name="T17" fmla="*/ 116 h 292"/>
                <a:gd name="T18" fmla="*/ 0 w 229"/>
                <a:gd name="T19" fmla="*/ 210 h 292"/>
                <a:gd name="T20" fmla="*/ 9 w 229"/>
                <a:gd name="T21" fmla="*/ 220 h 292"/>
                <a:gd name="T22" fmla="*/ 13 w 229"/>
                <a:gd name="T23" fmla="*/ 223 h 292"/>
                <a:gd name="T24" fmla="*/ 13 w 229"/>
                <a:gd name="T25" fmla="*/ 223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9" h="292">
                  <a:moveTo>
                    <a:pt x="13" y="223"/>
                  </a:moveTo>
                  <a:cubicBezTo>
                    <a:pt x="13" y="223"/>
                    <a:pt x="82" y="292"/>
                    <a:pt x="115" y="270"/>
                  </a:cubicBezTo>
                  <a:cubicBezTo>
                    <a:pt x="89" y="260"/>
                    <a:pt x="77" y="232"/>
                    <a:pt x="77" y="232"/>
                  </a:cubicBezTo>
                  <a:cubicBezTo>
                    <a:pt x="77" y="232"/>
                    <a:pt x="168" y="247"/>
                    <a:pt x="205" y="212"/>
                  </a:cubicBezTo>
                  <a:cubicBezTo>
                    <a:pt x="167" y="203"/>
                    <a:pt x="99" y="169"/>
                    <a:pt x="99" y="169"/>
                  </a:cubicBezTo>
                  <a:cubicBezTo>
                    <a:pt x="99" y="169"/>
                    <a:pt x="176" y="94"/>
                    <a:pt x="229" y="60"/>
                  </a:cubicBezTo>
                  <a:cubicBezTo>
                    <a:pt x="179" y="50"/>
                    <a:pt x="102" y="83"/>
                    <a:pt x="64" y="109"/>
                  </a:cubicBezTo>
                  <a:cubicBezTo>
                    <a:pt x="52" y="88"/>
                    <a:pt x="54" y="25"/>
                    <a:pt x="62" y="0"/>
                  </a:cubicBezTo>
                  <a:cubicBezTo>
                    <a:pt x="20" y="26"/>
                    <a:pt x="5" y="78"/>
                    <a:pt x="0" y="116"/>
                  </a:cubicBezTo>
                  <a:cubicBezTo>
                    <a:pt x="0" y="210"/>
                    <a:pt x="0" y="210"/>
                    <a:pt x="0" y="210"/>
                  </a:cubicBezTo>
                  <a:cubicBezTo>
                    <a:pt x="4" y="213"/>
                    <a:pt x="7" y="217"/>
                    <a:pt x="9" y="220"/>
                  </a:cubicBezTo>
                  <a:cubicBezTo>
                    <a:pt x="13" y="223"/>
                    <a:pt x="13" y="223"/>
                    <a:pt x="13" y="223"/>
                  </a:cubicBezTo>
                  <a:cubicBezTo>
                    <a:pt x="13" y="223"/>
                    <a:pt x="13" y="223"/>
                    <a:pt x="13" y="223"/>
                  </a:cubicBezTo>
                  <a:close/>
                </a:path>
              </a:pathLst>
            </a:custGeom>
            <a:solidFill>
              <a:srgbClr val="DD72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
            <p:cNvSpPr>
              <a:spLocks/>
            </p:cNvSpPr>
            <p:nvPr/>
          </p:nvSpPr>
          <p:spPr bwMode="auto">
            <a:xfrm>
              <a:off x="2164" y="1325"/>
              <a:ext cx="337" cy="293"/>
            </a:xfrm>
            <a:custGeom>
              <a:avLst/>
              <a:gdLst>
                <a:gd name="T0" fmla="*/ 0 w 143"/>
                <a:gd name="T1" fmla="*/ 124 h 124"/>
                <a:gd name="T2" fmla="*/ 143 w 143"/>
                <a:gd name="T3" fmla="*/ 0 h 124"/>
                <a:gd name="T4" fmla="*/ 0 w 143"/>
                <a:gd name="T5" fmla="*/ 124 h 124"/>
              </a:gdLst>
              <a:ahLst/>
              <a:cxnLst>
                <a:cxn ang="0">
                  <a:pos x="T0" y="T1"/>
                </a:cxn>
                <a:cxn ang="0">
                  <a:pos x="T2" y="T3"/>
                </a:cxn>
                <a:cxn ang="0">
                  <a:pos x="T4" y="T5"/>
                </a:cxn>
              </a:cxnLst>
              <a:rect l="0" t="0" r="r" b="b"/>
              <a:pathLst>
                <a:path w="143" h="124">
                  <a:moveTo>
                    <a:pt x="0" y="124"/>
                  </a:moveTo>
                  <a:cubicBezTo>
                    <a:pt x="0" y="124"/>
                    <a:pt x="27" y="60"/>
                    <a:pt x="143" y="0"/>
                  </a:cubicBezTo>
                  <a:cubicBezTo>
                    <a:pt x="123" y="5"/>
                    <a:pt x="12" y="65"/>
                    <a:pt x="0" y="124"/>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
            <p:cNvSpPr>
              <a:spLocks/>
            </p:cNvSpPr>
            <p:nvPr/>
          </p:nvSpPr>
          <p:spPr bwMode="auto">
            <a:xfrm>
              <a:off x="2149" y="1226"/>
              <a:ext cx="74" cy="290"/>
            </a:xfrm>
            <a:custGeom>
              <a:avLst/>
              <a:gdLst>
                <a:gd name="T0" fmla="*/ 22 w 31"/>
                <a:gd name="T1" fmla="*/ 123 h 123"/>
                <a:gd name="T2" fmla="*/ 31 w 31"/>
                <a:gd name="T3" fmla="*/ 0 h 123"/>
                <a:gd name="T4" fmla="*/ 22 w 31"/>
                <a:gd name="T5" fmla="*/ 123 h 123"/>
              </a:gdLst>
              <a:ahLst/>
              <a:cxnLst>
                <a:cxn ang="0">
                  <a:pos x="T0" y="T1"/>
                </a:cxn>
                <a:cxn ang="0">
                  <a:pos x="T2" y="T3"/>
                </a:cxn>
                <a:cxn ang="0">
                  <a:pos x="T4" y="T5"/>
                </a:cxn>
              </a:cxnLst>
              <a:rect l="0" t="0" r="r" b="b"/>
              <a:pathLst>
                <a:path w="31" h="123">
                  <a:moveTo>
                    <a:pt x="22" y="123"/>
                  </a:moveTo>
                  <a:cubicBezTo>
                    <a:pt x="22" y="123"/>
                    <a:pt x="5" y="82"/>
                    <a:pt x="31" y="0"/>
                  </a:cubicBezTo>
                  <a:cubicBezTo>
                    <a:pt x="22" y="10"/>
                    <a:pt x="0" y="92"/>
                    <a:pt x="22" y="123"/>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10"/>
            <p:cNvSpPr>
              <a:spLocks/>
            </p:cNvSpPr>
            <p:nvPr/>
          </p:nvSpPr>
          <p:spPr bwMode="auto">
            <a:xfrm>
              <a:off x="2121" y="1554"/>
              <a:ext cx="31" cy="28"/>
            </a:xfrm>
            <a:custGeom>
              <a:avLst/>
              <a:gdLst>
                <a:gd name="T0" fmla="*/ 13 w 13"/>
                <a:gd name="T1" fmla="*/ 12 h 12"/>
                <a:gd name="T2" fmla="*/ 0 w 13"/>
                <a:gd name="T3" fmla="*/ 0 h 12"/>
                <a:gd name="T4" fmla="*/ 0 w 13"/>
                <a:gd name="T5" fmla="*/ 3 h 12"/>
                <a:gd name="T6" fmla="*/ 13 w 13"/>
                <a:gd name="T7" fmla="*/ 12 h 12"/>
              </a:gdLst>
              <a:ahLst/>
              <a:cxnLst>
                <a:cxn ang="0">
                  <a:pos x="T0" y="T1"/>
                </a:cxn>
                <a:cxn ang="0">
                  <a:pos x="T2" y="T3"/>
                </a:cxn>
                <a:cxn ang="0">
                  <a:pos x="T4" y="T5"/>
                </a:cxn>
                <a:cxn ang="0">
                  <a:pos x="T6" y="T7"/>
                </a:cxn>
              </a:cxnLst>
              <a:rect l="0" t="0" r="r" b="b"/>
              <a:pathLst>
                <a:path w="13" h="12">
                  <a:moveTo>
                    <a:pt x="13" y="12"/>
                  </a:moveTo>
                  <a:cubicBezTo>
                    <a:pt x="13" y="12"/>
                    <a:pt x="8" y="8"/>
                    <a:pt x="0" y="0"/>
                  </a:cubicBezTo>
                  <a:cubicBezTo>
                    <a:pt x="0" y="3"/>
                    <a:pt x="0" y="3"/>
                    <a:pt x="0" y="3"/>
                  </a:cubicBezTo>
                  <a:cubicBezTo>
                    <a:pt x="5" y="7"/>
                    <a:pt x="8" y="9"/>
                    <a:pt x="13" y="12"/>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11"/>
            <p:cNvSpPr>
              <a:spLocks/>
            </p:cNvSpPr>
            <p:nvPr/>
          </p:nvSpPr>
          <p:spPr bwMode="auto">
            <a:xfrm>
              <a:off x="2234" y="1559"/>
              <a:ext cx="286" cy="82"/>
            </a:xfrm>
            <a:custGeom>
              <a:avLst/>
              <a:gdLst>
                <a:gd name="T0" fmla="*/ 121 w 121"/>
                <a:gd name="T1" fmla="*/ 30 h 35"/>
                <a:gd name="T2" fmla="*/ 0 w 121"/>
                <a:gd name="T3" fmla="*/ 0 h 35"/>
                <a:gd name="T4" fmla="*/ 121 w 121"/>
                <a:gd name="T5" fmla="*/ 30 h 35"/>
              </a:gdLst>
              <a:ahLst/>
              <a:cxnLst>
                <a:cxn ang="0">
                  <a:pos x="T0" y="T1"/>
                </a:cxn>
                <a:cxn ang="0">
                  <a:pos x="T2" y="T3"/>
                </a:cxn>
                <a:cxn ang="0">
                  <a:pos x="T4" y="T5"/>
                </a:cxn>
              </a:cxnLst>
              <a:rect l="0" t="0" r="r" b="b"/>
              <a:pathLst>
                <a:path w="121" h="35">
                  <a:moveTo>
                    <a:pt x="121" y="30"/>
                  </a:moveTo>
                  <a:cubicBezTo>
                    <a:pt x="35" y="30"/>
                    <a:pt x="0" y="0"/>
                    <a:pt x="0" y="0"/>
                  </a:cubicBezTo>
                  <a:cubicBezTo>
                    <a:pt x="25" y="32"/>
                    <a:pt x="109" y="35"/>
                    <a:pt x="121" y="3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12"/>
            <p:cNvSpPr>
              <a:spLocks/>
            </p:cNvSpPr>
            <p:nvPr/>
          </p:nvSpPr>
          <p:spPr bwMode="auto">
            <a:xfrm>
              <a:off x="2173" y="1603"/>
              <a:ext cx="191" cy="147"/>
            </a:xfrm>
            <a:custGeom>
              <a:avLst/>
              <a:gdLst>
                <a:gd name="T0" fmla="*/ 0 w 81"/>
                <a:gd name="T1" fmla="*/ 0 h 62"/>
                <a:gd name="T2" fmla="*/ 81 w 81"/>
                <a:gd name="T3" fmla="*/ 62 h 62"/>
                <a:gd name="T4" fmla="*/ 0 w 81"/>
                <a:gd name="T5" fmla="*/ 0 h 62"/>
              </a:gdLst>
              <a:ahLst/>
              <a:cxnLst>
                <a:cxn ang="0">
                  <a:pos x="T0" y="T1"/>
                </a:cxn>
                <a:cxn ang="0">
                  <a:pos x="T2" y="T3"/>
                </a:cxn>
                <a:cxn ang="0">
                  <a:pos x="T4" y="T5"/>
                </a:cxn>
              </a:cxnLst>
              <a:rect l="0" t="0" r="r" b="b"/>
              <a:pathLst>
                <a:path w="81" h="62">
                  <a:moveTo>
                    <a:pt x="0" y="0"/>
                  </a:moveTo>
                  <a:cubicBezTo>
                    <a:pt x="10" y="32"/>
                    <a:pt x="71" y="59"/>
                    <a:pt x="81" y="62"/>
                  </a:cubicBezTo>
                  <a:cubicBezTo>
                    <a:pt x="19" y="33"/>
                    <a:pt x="0" y="0"/>
                    <a:pt x="0" y="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 name="Group 16"/>
          <p:cNvGrpSpPr>
            <a:grpSpLocks noChangeAspect="1"/>
          </p:cNvGrpSpPr>
          <p:nvPr/>
        </p:nvGrpSpPr>
        <p:grpSpPr bwMode="auto">
          <a:xfrm>
            <a:off x="139505" y="-13010"/>
            <a:ext cx="1382907" cy="804244"/>
            <a:chOff x="1922" y="1129"/>
            <a:chExt cx="987" cy="574"/>
          </a:xfrm>
        </p:grpSpPr>
        <p:sp>
          <p:nvSpPr>
            <p:cNvPr id="35" name="Freeform 34"/>
            <p:cNvSpPr>
              <a:spLocks/>
            </p:cNvSpPr>
            <p:nvPr/>
          </p:nvSpPr>
          <p:spPr bwMode="auto">
            <a:xfrm>
              <a:off x="1922" y="1129"/>
              <a:ext cx="262" cy="174"/>
            </a:xfrm>
            <a:custGeom>
              <a:avLst/>
              <a:gdLst>
                <a:gd name="T0" fmla="*/ 2 w 111"/>
                <a:gd name="T1" fmla="*/ 62 h 74"/>
                <a:gd name="T2" fmla="*/ 8 w 111"/>
                <a:gd name="T3" fmla="*/ 74 h 74"/>
                <a:gd name="T4" fmla="*/ 52 w 111"/>
                <a:gd name="T5" fmla="*/ 32 h 74"/>
                <a:gd name="T6" fmla="*/ 111 w 111"/>
                <a:gd name="T7" fmla="*/ 40 h 74"/>
                <a:gd name="T8" fmla="*/ 105 w 111"/>
                <a:gd name="T9" fmla="*/ 30 h 74"/>
                <a:gd name="T10" fmla="*/ 2 w 111"/>
                <a:gd name="T11" fmla="*/ 62 h 74"/>
              </a:gdLst>
              <a:ahLst/>
              <a:cxnLst>
                <a:cxn ang="0">
                  <a:pos x="T0" y="T1"/>
                </a:cxn>
                <a:cxn ang="0">
                  <a:pos x="T2" y="T3"/>
                </a:cxn>
                <a:cxn ang="0">
                  <a:pos x="T4" y="T5"/>
                </a:cxn>
                <a:cxn ang="0">
                  <a:pos x="T6" y="T7"/>
                </a:cxn>
                <a:cxn ang="0">
                  <a:pos x="T8" y="T9"/>
                </a:cxn>
                <a:cxn ang="0">
                  <a:pos x="T10" y="T11"/>
                </a:cxn>
              </a:cxnLst>
              <a:rect l="0" t="0" r="r" b="b"/>
              <a:pathLst>
                <a:path w="111" h="74">
                  <a:moveTo>
                    <a:pt x="2" y="62"/>
                  </a:moveTo>
                  <a:cubicBezTo>
                    <a:pt x="0" y="65"/>
                    <a:pt x="8" y="74"/>
                    <a:pt x="8" y="74"/>
                  </a:cubicBezTo>
                  <a:cubicBezTo>
                    <a:pt x="8" y="74"/>
                    <a:pt x="25" y="42"/>
                    <a:pt x="52" y="32"/>
                  </a:cubicBezTo>
                  <a:cubicBezTo>
                    <a:pt x="78" y="22"/>
                    <a:pt x="111" y="40"/>
                    <a:pt x="111" y="40"/>
                  </a:cubicBezTo>
                  <a:cubicBezTo>
                    <a:pt x="105" y="30"/>
                    <a:pt x="105" y="30"/>
                    <a:pt x="105" y="30"/>
                  </a:cubicBezTo>
                  <a:cubicBezTo>
                    <a:pt x="105" y="30"/>
                    <a:pt x="44" y="0"/>
                    <a:pt x="2" y="62"/>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35"/>
            <p:cNvSpPr>
              <a:spLocks/>
            </p:cNvSpPr>
            <p:nvPr/>
          </p:nvSpPr>
          <p:spPr bwMode="auto">
            <a:xfrm>
              <a:off x="2066" y="1136"/>
              <a:ext cx="843" cy="567"/>
            </a:xfrm>
            <a:custGeom>
              <a:avLst/>
              <a:gdLst>
                <a:gd name="T0" fmla="*/ 5 w 357"/>
                <a:gd name="T1" fmla="*/ 71 h 240"/>
                <a:gd name="T2" fmla="*/ 13 w 357"/>
                <a:gd name="T3" fmla="*/ 143 h 240"/>
                <a:gd name="T4" fmla="*/ 61 w 357"/>
                <a:gd name="T5" fmla="*/ 194 h 240"/>
                <a:gd name="T6" fmla="*/ 62 w 357"/>
                <a:gd name="T7" fmla="*/ 146 h 240"/>
                <a:gd name="T8" fmla="*/ 175 w 357"/>
                <a:gd name="T9" fmla="*/ 240 h 240"/>
                <a:gd name="T10" fmla="*/ 155 w 357"/>
                <a:gd name="T11" fmla="*/ 109 h 240"/>
                <a:gd name="T12" fmla="*/ 357 w 357"/>
                <a:gd name="T13" fmla="*/ 181 h 240"/>
                <a:gd name="T14" fmla="*/ 319 w 357"/>
                <a:gd name="T15" fmla="*/ 110 h 240"/>
                <a:gd name="T16" fmla="*/ 211 w 357"/>
                <a:gd name="T17" fmla="*/ 13 h 240"/>
                <a:gd name="T18" fmla="*/ 229 w 357"/>
                <a:gd name="T19" fmla="*/ 0 h 240"/>
                <a:gd name="T20" fmla="*/ 27 w 357"/>
                <a:gd name="T21" fmla="*/ 0 h 240"/>
                <a:gd name="T22" fmla="*/ 7 w 357"/>
                <a:gd name="T23" fmla="*/ 64 h 240"/>
                <a:gd name="T24" fmla="*/ 5 w 357"/>
                <a:gd name="T25" fmla="*/ 71 h 240"/>
                <a:gd name="T26" fmla="*/ 5 w 357"/>
                <a:gd name="T27" fmla="*/ 71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7" h="240">
                  <a:moveTo>
                    <a:pt x="5" y="71"/>
                  </a:moveTo>
                  <a:cubicBezTo>
                    <a:pt x="5" y="71"/>
                    <a:pt x="0" y="110"/>
                    <a:pt x="13" y="143"/>
                  </a:cubicBezTo>
                  <a:cubicBezTo>
                    <a:pt x="25" y="175"/>
                    <a:pt x="61" y="194"/>
                    <a:pt x="61" y="194"/>
                  </a:cubicBezTo>
                  <a:cubicBezTo>
                    <a:pt x="61" y="194"/>
                    <a:pt x="57" y="164"/>
                    <a:pt x="62" y="146"/>
                  </a:cubicBezTo>
                  <a:cubicBezTo>
                    <a:pt x="90" y="238"/>
                    <a:pt x="175" y="240"/>
                    <a:pt x="175" y="240"/>
                  </a:cubicBezTo>
                  <a:cubicBezTo>
                    <a:pt x="175" y="240"/>
                    <a:pt x="175" y="240"/>
                    <a:pt x="155" y="109"/>
                  </a:cubicBezTo>
                  <a:cubicBezTo>
                    <a:pt x="155" y="109"/>
                    <a:pt x="155" y="109"/>
                    <a:pt x="357" y="181"/>
                  </a:cubicBezTo>
                  <a:cubicBezTo>
                    <a:pt x="357" y="181"/>
                    <a:pt x="346" y="155"/>
                    <a:pt x="319" y="110"/>
                  </a:cubicBezTo>
                  <a:cubicBezTo>
                    <a:pt x="291" y="64"/>
                    <a:pt x="227" y="18"/>
                    <a:pt x="211" y="13"/>
                  </a:cubicBezTo>
                  <a:cubicBezTo>
                    <a:pt x="215" y="8"/>
                    <a:pt x="222" y="4"/>
                    <a:pt x="229" y="0"/>
                  </a:cubicBezTo>
                  <a:cubicBezTo>
                    <a:pt x="27" y="0"/>
                    <a:pt x="27" y="0"/>
                    <a:pt x="27" y="0"/>
                  </a:cubicBezTo>
                  <a:cubicBezTo>
                    <a:pt x="13" y="34"/>
                    <a:pt x="7" y="64"/>
                    <a:pt x="7" y="64"/>
                  </a:cubicBezTo>
                  <a:cubicBezTo>
                    <a:pt x="5" y="71"/>
                    <a:pt x="5" y="71"/>
                    <a:pt x="5" y="71"/>
                  </a:cubicBezTo>
                  <a:cubicBezTo>
                    <a:pt x="5" y="71"/>
                    <a:pt x="5" y="71"/>
                    <a:pt x="5" y="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36"/>
            <p:cNvSpPr>
              <a:spLocks/>
            </p:cNvSpPr>
            <p:nvPr/>
          </p:nvSpPr>
          <p:spPr bwMode="auto">
            <a:xfrm>
              <a:off x="2066" y="1136"/>
              <a:ext cx="775" cy="524"/>
            </a:xfrm>
            <a:custGeom>
              <a:avLst/>
              <a:gdLst>
                <a:gd name="T0" fmla="*/ 31 w 328"/>
                <a:gd name="T1" fmla="*/ 34 h 222"/>
                <a:gd name="T2" fmla="*/ 43 w 328"/>
                <a:gd name="T3" fmla="*/ 165 h 222"/>
                <a:gd name="T4" fmla="*/ 59 w 328"/>
                <a:gd name="T5" fmla="*/ 105 h 222"/>
                <a:gd name="T6" fmla="*/ 155 w 328"/>
                <a:gd name="T7" fmla="*/ 222 h 222"/>
                <a:gd name="T8" fmla="*/ 136 w 328"/>
                <a:gd name="T9" fmla="*/ 90 h 222"/>
                <a:gd name="T10" fmla="*/ 328 w 328"/>
                <a:gd name="T11" fmla="*/ 157 h 222"/>
                <a:gd name="T12" fmla="*/ 178 w 328"/>
                <a:gd name="T13" fmla="*/ 19 h 222"/>
                <a:gd name="T14" fmla="*/ 195 w 328"/>
                <a:gd name="T15" fmla="*/ 0 h 222"/>
                <a:gd name="T16" fmla="*/ 43 w 328"/>
                <a:gd name="T17" fmla="*/ 0 h 222"/>
                <a:gd name="T18" fmla="*/ 31 w 328"/>
                <a:gd name="T19" fmla="*/ 30 h 222"/>
                <a:gd name="T20" fmla="*/ 31 w 328"/>
                <a:gd name="T21" fmla="*/ 34 h 222"/>
                <a:gd name="T22" fmla="*/ 31 w 328"/>
                <a:gd name="T23" fmla="*/ 34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8" h="222">
                  <a:moveTo>
                    <a:pt x="31" y="34"/>
                  </a:moveTo>
                  <a:cubicBezTo>
                    <a:pt x="31" y="34"/>
                    <a:pt x="0" y="145"/>
                    <a:pt x="43" y="165"/>
                  </a:cubicBezTo>
                  <a:cubicBezTo>
                    <a:pt x="37" y="134"/>
                    <a:pt x="59" y="105"/>
                    <a:pt x="59" y="105"/>
                  </a:cubicBezTo>
                  <a:cubicBezTo>
                    <a:pt x="59" y="105"/>
                    <a:pt x="97" y="206"/>
                    <a:pt x="155" y="222"/>
                  </a:cubicBezTo>
                  <a:cubicBezTo>
                    <a:pt x="142" y="179"/>
                    <a:pt x="136" y="90"/>
                    <a:pt x="136" y="90"/>
                  </a:cubicBezTo>
                  <a:cubicBezTo>
                    <a:pt x="136" y="90"/>
                    <a:pt x="260" y="124"/>
                    <a:pt x="328" y="157"/>
                  </a:cubicBezTo>
                  <a:cubicBezTo>
                    <a:pt x="305" y="100"/>
                    <a:pt x="227" y="40"/>
                    <a:pt x="178" y="19"/>
                  </a:cubicBezTo>
                  <a:cubicBezTo>
                    <a:pt x="181" y="13"/>
                    <a:pt x="187" y="6"/>
                    <a:pt x="195" y="0"/>
                  </a:cubicBezTo>
                  <a:cubicBezTo>
                    <a:pt x="43" y="0"/>
                    <a:pt x="43" y="0"/>
                    <a:pt x="43" y="0"/>
                  </a:cubicBezTo>
                  <a:cubicBezTo>
                    <a:pt x="38" y="9"/>
                    <a:pt x="35" y="20"/>
                    <a:pt x="31" y="30"/>
                  </a:cubicBezTo>
                  <a:cubicBezTo>
                    <a:pt x="31" y="34"/>
                    <a:pt x="31" y="34"/>
                    <a:pt x="31" y="34"/>
                  </a:cubicBezTo>
                  <a:cubicBezTo>
                    <a:pt x="31" y="34"/>
                    <a:pt x="31" y="34"/>
                    <a:pt x="31" y="3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37"/>
            <p:cNvSpPr>
              <a:spLocks/>
            </p:cNvSpPr>
            <p:nvPr/>
          </p:nvSpPr>
          <p:spPr bwMode="auto">
            <a:xfrm>
              <a:off x="2170" y="1159"/>
              <a:ext cx="498" cy="225"/>
            </a:xfrm>
            <a:custGeom>
              <a:avLst/>
              <a:gdLst>
                <a:gd name="T0" fmla="*/ 0 w 211"/>
                <a:gd name="T1" fmla="*/ 22 h 95"/>
                <a:gd name="T2" fmla="*/ 211 w 211"/>
                <a:gd name="T3" fmla="*/ 95 h 95"/>
                <a:gd name="T4" fmla="*/ 0 w 211"/>
                <a:gd name="T5" fmla="*/ 22 h 95"/>
              </a:gdLst>
              <a:ahLst/>
              <a:cxnLst>
                <a:cxn ang="0">
                  <a:pos x="T0" y="T1"/>
                </a:cxn>
                <a:cxn ang="0">
                  <a:pos x="T2" y="T3"/>
                </a:cxn>
                <a:cxn ang="0">
                  <a:pos x="T4" y="T5"/>
                </a:cxn>
              </a:cxnLst>
              <a:rect l="0" t="0" r="r" b="b"/>
              <a:pathLst>
                <a:path w="211" h="95">
                  <a:moveTo>
                    <a:pt x="0" y="22"/>
                  </a:moveTo>
                  <a:cubicBezTo>
                    <a:pt x="0" y="22"/>
                    <a:pt x="81" y="14"/>
                    <a:pt x="211" y="95"/>
                  </a:cubicBezTo>
                  <a:cubicBezTo>
                    <a:pt x="195" y="79"/>
                    <a:pt x="68" y="0"/>
                    <a:pt x="0" y="2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38"/>
            <p:cNvSpPr>
              <a:spLocks/>
            </p:cNvSpPr>
            <p:nvPr/>
          </p:nvSpPr>
          <p:spPr bwMode="auto">
            <a:xfrm>
              <a:off x="2293" y="1136"/>
              <a:ext cx="71" cy="56"/>
            </a:xfrm>
            <a:custGeom>
              <a:avLst/>
              <a:gdLst>
                <a:gd name="T0" fmla="*/ 0 w 30"/>
                <a:gd name="T1" fmla="*/ 24 h 24"/>
                <a:gd name="T2" fmla="*/ 30 w 30"/>
                <a:gd name="T3" fmla="*/ 0 h 24"/>
                <a:gd name="T4" fmla="*/ 22 w 30"/>
                <a:gd name="T5" fmla="*/ 0 h 24"/>
                <a:gd name="T6" fmla="*/ 0 w 30"/>
                <a:gd name="T7" fmla="*/ 24 h 24"/>
              </a:gdLst>
              <a:ahLst/>
              <a:cxnLst>
                <a:cxn ang="0">
                  <a:pos x="T0" y="T1"/>
                </a:cxn>
                <a:cxn ang="0">
                  <a:pos x="T2" y="T3"/>
                </a:cxn>
                <a:cxn ang="0">
                  <a:pos x="T4" y="T5"/>
                </a:cxn>
                <a:cxn ang="0">
                  <a:pos x="T6" y="T7"/>
                </a:cxn>
              </a:cxnLst>
              <a:rect l="0" t="0" r="r" b="b"/>
              <a:pathLst>
                <a:path w="30" h="24">
                  <a:moveTo>
                    <a:pt x="0" y="24"/>
                  </a:moveTo>
                  <a:cubicBezTo>
                    <a:pt x="0" y="24"/>
                    <a:pt x="8" y="14"/>
                    <a:pt x="30" y="0"/>
                  </a:cubicBezTo>
                  <a:cubicBezTo>
                    <a:pt x="22" y="0"/>
                    <a:pt x="22" y="0"/>
                    <a:pt x="22" y="0"/>
                  </a:cubicBezTo>
                  <a:cubicBezTo>
                    <a:pt x="12" y="7"/>
                    <a:pt x="5" y="15"/>
                    <a:pt x="0" y="24"/>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39"/>
            <p:cNvSpPr>
              <a:spLocks/>
            </p:cNvSpPr>
            <p:nvPr/>
          </p:nvSpPr>
          <p:spPr bwMode="auto">
            <a:xfrm>
              <a:off x="2201" y="1136"/>
              <a:ext cx="9" cy="28"/>
            </a:xfrm>
            <a:custGeom>
              <a:avLst/>
              <a:gdLst>
                <a:gd name="T0" fmla="*/ 1 w 4"/>
                <a:gd name="T1" fmla="*/ 12 h 12"/>
                <a:gd name="T2" fmla="*/ 4 w 4"/>
                <a:gd name="T3" fmla="*/ 0 h 12"/>
                <a:gd name="T4" fmla="*/ 1 w 4"/>
                <a:gd name="T5" fmla="*/ 0 h 12"/>
                <a:gd name="T6" fmla="*/ 1 w 4"/>
                <a:gd name="T7" fmla="*/ 12 h 12"/>
              </a:gdLst>
              <a:ahLst/>
              <a:cxnLst>
                <a:cxn ang="0">
                  <a:pos x="T0" y="T1"/>
                </a:cxn>
                <a:cxn ang="0">
                  <a:pos x="T2" y="T3"/>
                </a:cxn>
                <a:cxn ang="0">
                  <a:pos x="T4" y="T5"/>
                </a:cxn>
                <a:cxn ang="0">
                  <a:pos x="T6" y="T7"/>
                </a:cxn>
              </a:cxnLst>
              <a:rect l="0" t="0" r="r" b="b"/>
              <a:pathLst>
                <a:path w="4" h="12">
                  <a:moveTo>
                    <a:pt x="1" y="12"/>
                  </a:moveTo>
                  <a:cubicBezTo>
                    <a:pt x="1" y="12"/>
                    <a:pt x="1" y="7"/>
                    <a:pt x="4" y="0"/>
                  </a:cubicBezTo>
                  <a:cubicBezTo>
                    <a:pt x="1" y="0"/>
                    <a:pt x="1" y="0"/>
                    <a:pt x="1" y="0"/>
                  </a:cubicBezTo>
                  <a:cubicBezTo>
                    <a:pt x="0" y="4"/>
                    <a:pt x="0" y="8"/>
                    <a:pt x="1" y="1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40"/>
            <p:cNvSpPr>
              <a:spLocks/>
            </p:cNvSpPr>
            <p:nvPr/>
          </p:nvSpPr>
          <p:spPr bwMode="auto">
            <a:xfrm>
              <a:off x="2142" y="1228"/>
              <a:ext cx="54" cy="210"/>
            </a:xfrm>
            <a:custGeom>
              <a:avLst/>
              <a:gdLst>
                <a:gd name="T0" fmla="*/ 3 w 23"/>
                <a:gd name="T1" fmla="*/ 89 h 89"/>
                <a:gd name="T2" fmla="*/ 23 w 23"/>
                <a:gd name="T3" fmla="*/ 0 h 89"/>
                <a:gd name="T4" fmla="*/ 3 w 23"/>
                <a:gd name="T5" fmla="*/ 89 h 89"/>
              </a:gdLst>
              <a:ahLst/>
              <a:cxnLst>
                <a:cxn ang="0">
                  <a:pos x="T0" y="T1"/>
                </a:cxn>
                <a:cxn ang="0">
                  <a:pos x="T2" y="T3"/>
                </a:cxn>
                <a:cxn ang="0">
                  <a:pos x="T4" y="T5"/>
                </a:cxn>
              </a:cxnLst>
              <a:rect l="0" t="0" r="r" b="b"/>
              <a:pathLst>
                <a:path w="23" h="89">
                  <a:moveTo>
                    <a:pt x="3" y="89"/>
                  </a:moveTo>
                  <a:cubicBezTo>
                    <a:pt x="3" y="26"/>
                    <a:pt x="23" y="0"/>
                    <a:pt x="23" y="0"/>
                  </a:cubicBezTo>
                  <a:cubicBezTo>
                    <a:pt x="1" y="20"/>
                    <a:pt x="0" y="80"/>
                    <a:pt x="3" y="8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41"/>
            <p:cNvSpPr>
              <a:spLocks/>
            </p:cNvSpPr>
            <p:nvPr/>
          </p:nvSpPr>
          <p:spPr bwMode="auto">
            <a:xfrm>
              <a:off x="2229" y="1249"/>
              <a:ext cx="139" cy="340"/>
            </a:xfrm>
            <a:custGeom>
              <a:avLst/>
              <a:gdLst>
                <a:gd name="T0" fmla="*/ 16 w 59"/>
                <a:gd name="T1" fmla="*/ 0 h 144"/>
                <a:gd name="T2" fmla="*/ 59 w 59"/>
                <a:gd name="T3" fmla="*/ 144 h 144"/>
                <a:gd name="T4" fmla="*/ 16 w 59"/>
                <a:gd name="T5" fmla="*/ 0 h 144"/>
              </a:gdLst>
              <a:ahLst/>
              <a:cxnLst>
                <a:cxn ang="0">
                  <a:pos x="T0" y="T1"/>
                </a:cxn>
                <a:cxn ang="0">
                  <a:pos x="T2" y="T3"/>
                </a:cxn>
                <a:cxn ang="0">
                  <a:pos x="T4" y="T5"/>
                </a:cxn>
              </a:cxnLst>
              <a:rect l="0" t="0" r="r" b="b"/>
              <a:pathLst>
                <a:path w="59" h="144">
                  <a:moveTo>
                    <a:pt x="16" y="0"/>
                  </a:moveTo>
                  <a:cubicBezTo>
                    <a:pt x="0" y="45"/>
                    <a:pt x="47" y="133"/>
                    <a:pt x="59" y="144"/>
                  </a:cubicBezTo>
                  <a:cubicBezTo>
                    <a:pt x="8" y="54"/>
                    <a:pt x="16" y="0"/>
                    <a:pt x="16"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 name="Group 28"/>
          <p:cNvGrpSpPr>
            <a:grpSpLocks noChangeAspect="1"/>
          </p:cNvGrpSpPr>
          <p:nvPr/>
        </p:nvGrpSpPr>
        <p:grpSpPr bwMode="auto">
          <a:xfrm>
            <a:off x="0" y="5007562"/>
            <a:ext cx="687853" cy="1147722"/>
            <a:chOff x="1901" y="2020"/>
            <a:chExt cx="1059" cy="1767"/>
          </a:xfrm>
        </p:grpSpPr>
        <p:sp>
          <p:nvSpPr>
            <p:cNvPr id="44" name="Freeform 29"/>
            <p:cNvSpPr>
              <a:spLocks/>
            </p:cNvSpPr>
            <p:nvPr/>
          </p:nvSpPr>
          <p:spPr bwMode="auto">
            <a:xfrm>
              <a:off x="1901" y="2020"/>
              <a:ext cx="1059" cy="1640"/>
            </a:xfrm>
            <a:custGeom>
              <a:avLst/>
              <a:gdLst>
                <a:gd name="T0" fmla="*/ 364 w 448"/>
                <a:gd name="T1" fmla="*/ 542 h 694"/>
                <a:gd name="T2" fmla="*/ 247 w 448"/>
                <a:gd name="T3" fmla="*/ 548 h 694"/>
                <a:gd name="T4" fmla="*/ 438 w 448"/>
                <a:gd name="T5" fmla="*/ 267 h 694"/>
                <a:gd name="T6" fmla="*/ 233 w 448"/>
                <a:gd name="T7" fmla="*/ 359 h 694"/>
                <a:gd name="T8" fmla="*/ 164 w 448"/>
                <a:gd name="T9" fmla="*/ 0 h 694"/>
                <a:gd name="T10" fmla="*/ 46 w 448"/>
                <a:gd name="T11" fmla="*/ 324 h 694"/>
                <a:gd name="T12" fmla="*/ 0 w 448"/>
                <a:gd name="T13" fmla="*/ 276 h 694"/>
                <a:gd name="T14" fmla="*/ 0 w 448"/>
                <a:gd name="T15" fmla="*/ 599 h 694"/>
                <a:gd name="T16" fmla="*/ 78 w 448"/>
                <a:gd name="T17" fmla="*/ 614 h 694"/>
                <a:gd name="T18" fmla="*/ 364 w 448"/>
                <a:gd name="T19" fmla="*/ 542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8" h="694">
                  <a:moveTo>
                    <a:pt x="364" y="542"/>
                  </a:moveTo>
                  <a:cubicBezTo>
                    <a:pt x="323" y="564"/>
                    <a:pt x="247" y="548"/>
                    <a:pt x="247" y="548"/>
                  </a:cubicBezTo>
                  <a:cubicBezTo>
                    <a:pt x="247" y="548"/>
                    <a:pt x="448" y="444"/>
                    <a:pt x="438" y="267"/>
                  </a:cubicBezTo>
                  <a:cubicBezTo>
                    <a:pt x="377" y="316"/>
                    <a:pt x="233" y="359"/>
                    <a:pt x="233" y="359"/>
                  </a:cubicBezTo>
                  <a:cubicBezTo>
                    <a:pt x="233" y="359"/>
                    <a:pt x="299" y="194"/>
                    <a:pt x="164" y="0"/>
                  </a:cubicBezTo>
                  <a:cubicBezTo>
                    <a:pt x="132" y="88"/>
                    <a:pt x="46" y="324"/>
                    <a:pt x="46" y="324"/>
                  </a:cubicBezTo>
                  <a:cubicBezTo>
                    <a:pt x="30" y="306"/>
                    <a:pt x="14" y="290"/>
                    <a:pt x="0" y="276"/>
                  </a:cubicBezTo>
                  <a:cubicBezTo>
                    <a:pt x="0" y="599"/>
                    <a:pt x="0" y="599"/>
                    <a:pt x="0" y="599"/>
                  </a:cubicBezTo>
                  <a:cubicBezTo>
                    <a:pt x="22" y="606"/>
                    <a:pt x="48" y="612"/>
                    <a:pt x="78" y="614"/>
                  </a:cubicBezTo>
                  <a:cubicBezTo>
                    <a:pt x="78" y="614"/>
                    <a:pt x="267" y="694"/>
                    <a:pt x="364" y="5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0"/>
            <p:cNvSpPr>
              <a:spLocks/>
            </p:cNvSpPr>
            <p:nvPr/>
          </p:nvSpPr>
          <p:spPr bwMode="auto">
            <a:xfrm>
              <a:off x="1901" y="2136"/>
              <a:ext cx="952" cy="1365"/>
            </a:xfrm>
            <a:custGeom>
              <a:avLst/>
              <a:gdLst>
                <a:gd name="T0" fmla="*/ 31 w 403"/>
                <a:gd name="T1" fmla="*/ 531 h 578"/>
                <a:gd name="T2" fmla="*/ 294 w 403"/>
                <a:gd name="T3" fmla="*/ 522 h 578"/>
                <a:gd name="T4" fmla="*/ 163 w 403"/>
                <a:gd name="T5" fmla="*/ 503 h 578"/>
                <a:gd name="T6" fmla="*/ 403 w 403"/>
                <a:gd name="T7" fmla="*/ 271 h 578"/>
                <a:gd name="T8" fmla="*/ 197 w 403"/>
                <a:gd name="T9" fmla="*/ 347 h 578"/>
                <a:gd name="T10" fmla="*/ 171 w 403"/>
                <a:gd name="T11" fmla="*/ 0 h 578"/>
                <a:gd name="T12" fmla="*/ 60 w 403"/>
                <a:gd name="T13" fmla="*/ 326 h 578"/>
                <a:gd name="T14" fmla="*/ 0 w 403"/>
                <a:gd name="T15" fmla="*/ 271 h 578"/>
                <a:gd name="T16" fmla="*/ 0 w 403"/>
                <a:gd name="T17" fmla="*/ 516 h 578"/>
                <a:gd name="T18" fmla="*/ 24 w 403"/>
                <a:gd name="T19" fmla="*/ 527 h 578"/>
                <a:gd name="T20" fmla="*/ 31 w 403"/>
                <a:gd name="T21" fmla="*/ 531 h 578"/>
                <a:gd name="T22" fmla="*/ 31 w 403"/>
                <a:gd name="T23" fmla="*/ 531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3" h="578">
                  <a:moveTo>
                    <a:pt x="31" y="531"/>
                  </a:moveTo>
                  <a:cubicBezTo>
                    <a:pt x="114" y="562"/>
                    <a:pt x="239" y="578"/>
                    <a:pt x="294" y="522"/>
                  </a:cubicBezTo>
                  <a:cubicBezTo>
                    <a:pt x="247" y="529"/>
                    <a:pt x="200" y="532"/>
                    <a:pt x="163" y="503"/>
                  </a:cubicBezTo>
                  <a:cubicBezTo>
                    <a:pt x="183" y="500"/>
                    <a:pt x="378" y="422"/>
                    <a:pt x="403" y="271"/>
                  </a:cubicBezTo>
                  <a:cubicBezTo>
                    <a:pt x="363" y="305"/>
                    <a:pt x="247" y="353"/>
                    <a:pt x="197" y="347"/>
                  </a:cubicBezTo>
                  <a:cubicBezTo>
                    <a:pt x="221" y="255"/>
                    <a:pt x="223" y="90"/>
                    <a:pt x="171" y="0"/>
                  </a:cubicBezTo>
                  <a:cubicBezTo>
                    <a:pt x="144" y="125"/>
                    <a:pt x="60" y="326"/>
                    <a:pt x="60" y="326"/>
                  </a:cubicBezTo>
                  <a:cubicBezTo>
                    <a:pt x="60" y="326"/>
                    <a:pt x="33" y="302"/>
                    <a:pt x="0" y="271"/>
                  </a:cubicBezTo>
                  <a:cubicBezTo>
                    <a:pt x="0" y="516"/>
                    <a:pt x="0" y="516"/>
                    <a:pt x="0" y="516"/>
                  </a:cubicBezTo>
                  <a:cubicBezTo>
                    <a:pt x="14" y="523"/>
                    <a:pt x="24" y="527"/>
                    <a:pt x="24" y="527"/>
                  </a:cubicBezTo>
                  <a:cubicBezTo>
                    <a:pt x="31" y="531"/>
                    <a:pt x="31" y="531"/>
                    <a:pt x="31" y="531"/>
                  </a:cubicBezTo>
                  <a:cubicBezTo>
                    <a:pt x="31" y="531"/>
                    <a:pt x="31" y="531"/>
                    <a:pt x="31" y="531"/>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1"/>
            <p:cNvSpPr>
              <a:spLocks/>
            </p:cNvSpPr>
            <p:nvPr/>
          </p:nvSpPr>
          <p:spPr bwMode="auto">
            <a:xfrm>
              <a:off x="1993" y="2495"/>
              <a:ext cx="314" cy="853"/>
            </a:xfrm>
            <a:custGeom>
              <a:avLst/>
              <a:gdLst>
                <a:gd name="T0" fmla="*/ 0 w 133"/>
                <a:gd name="T1" fmla="*/ 361 h 361"/>
                <a:gd name="T2" fmla="*/ 125 w 133"/>
                <a:gd name="T3" fmla="*/ 0 h 361"/>
                <a:gd name="T4" fmla="*/ 0 w 133"/>
                <a:gd name="T5" fmla="*/ 361 h 361"/>
              </a:gdLst>
              <a:ahLst/>
              <a:cxnLst>
                <a:cxn ang="0">
                  <a:pos x="T0" y="T1"/>
                </a:cxn>
                <a:cxn ang="0">
                  <a:pos x="T2" y="T3"/>
                </a:cxn>
                <a:cxn ang="0">
                  <a:pos x="T4" y="T5"/>
                </a:cxn>
              </a:cxnLst>
              <a:rect l="0" t="0" r="r" b="b"/>
              <a:pathLst>
                <a:path w="133" h="361">
                  <a:moveTo>
                    <a:pt x="0" y="361"/>
                  </a:moveTo>
                  <a:cubicBezTo>
                    <a:pt x="101" y="293"/>
                    <a:pt x="133" y="39"/>
                    <a:pt x="125" y="0"/>
                  </a:cubicBezTo>
                  <a:cubicBezTo>
                    <a:pt x="98" y="261"/>
                    <a:pt x="0" y="361"/>
                    <a:pt x="0" y="361"/>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2"/>
            <p:cNvSpPr>
              <a:spLocks/>
            </p:cNvSpPr>
            <p:nvPr/>
          </p:nvSpPr>
          <p:spPr bwMode="auto">
            <a:xfrm>
              <a:off x="2151" y="2949"/>
              <a:ext cx="542" cy="290"/>
            </a:xfrm>
            <a:custGeom>
              <a:avLst/>
              <a:gdLst>
                <a:gd name="T0" fmla="*/ 0 w 229"/>
                <a:gd name="T1" fmla="*/ 105 h 123"/>
                <a:gd name="T2" fmla="*/ 229 w 229"/>
                <a:gd name="T3" fmla="*/ 0 h 123"/>
                <a:gd name="T4" fmla="*/ 0 w 229"/>
                <a:gd name="T5" fmla="*/ 105 h 123"/>
              </a:gdLst>
              <a:ahLst/>
              <a:cxnLst>
                <a:cxn ang="0">
                  <a:pos x="T0" y="T1"/>
                </a:cxn>
                <a:cxn ang="0">
                  <a:pos x="T2" y="T3"/>
                </a:cxn>
                <a:cxn ang="0">
                  <a:pos x="T4" y="T5"/>
                </a:cxn>
              </a:cxnLst>
              <a:rect l="0" t="0" r="r" b="b"/>
              <a:pathLst>
                <a:path w="229" h="123">
                  <a:moveTo>
                    <a:pt x="0" y="105"/>
                  </a:moveTo>
                  <a:cubicBezTo>
                    <a:pt x="79" y="123"/>
                    <a:pt x="214" y="22"/>
                    <a:pt x="229" y="0"/>
                  </a:cubicBezTo>
                  <a:cubicBezTo>
                    <a:pt x="92" y="107"/>
                    <a:pt x="0" y="105"/>
                    <a:pt x="0" y="10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3"/>
            <p:cNvSpPr>
              <a:spLocks/>
            </p:cNvSpPr>
            <p:nvPr/>
          </p:nvSpPr>
          <p:spPr bwMode="auto">
            <a:xfrm>
              <a:off x="2071" y="3341"/>
              <a:ext cx="359" cy="87"/>
            </a:xfrm>
            <a:custGeom>
              <a:avLst/>
              <a:gdLst>
                <a:gd name="T0" fmla="*/ 0 w 152"/>
                <a:gd name="T1" fmla="*/ 0 h 37"/>
                <a:gd name="T2" fmla="*/ 152 w 152"/>
                <a:gd name="T3" fmla="*/ 31 h 37"/>
                <a:gd name="T4" fmla="*/ 0 w 152"/>
                <a:gd name="T5" fmla="*/ 0 h 37"/>
              </a:gdLst>
              <a:ahLst/>
              <a:cxnLst>
                <a:cxn ang="0">
                  <a:pos x="T0" y="T1"/>
                </a:cxn>
                <a:cxn ang="0">
                  <a:pos x="T2" y="T3"/>
                </a:cxn>
                <a:cxn ang="0">
                  <a:pos x="T4" y="T5"/>
                </a:cxn>
              </a:cxnLst>
              <a:rect l="0" t="0" r="r" b="b"/>
              <a:pathLst>
                <a:path w="152" h="37">
                  <a:moveTo>
                    <a:pt x="0" y="0"/>
                  </a:moveTo>
                  <a:cubicBezTo>
                    <a:pt x="33" y="37"/>
                    <a:pt x="136" y="37"/>
                    <a:pt x="152" y="31"/>
                  </a:cubicBezTo>
                  <a:cubicBezTo>
                    <a:pt x="45" y="3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34"/>
            <p:cNvSpPr>
              <a:spLocks/>
            </p:cNvSpPr>
            <p:nvPr/>
          </p:nvSpPr>
          <p:spPr bwMode="auto">
            <a:xfrm>
              <a:off x="1901" y="3034"/>
              <a:ext cx="144" cy="137"/>
            </a:xfrm>
            <a:custGeom>
              <a:avLst/>
              <a:gdLst>
                <a:gd name="T0" fmla="*/ 61 w 61"/>
                <a:gd name="T1" fmla="*/ 58 h 58"/>
                <a:gd name="T2" fmla="*/ 0 w 61"/>
                <a:gd name="T3" fmla="*/ 0 h 58"/>
                <a:gd name="T4" fmla="*/ 0 w 61"/>
                <a:gd name="T5" fmla="*/ 12 h 58"/>
                <a:gd name="T6" fmla="*/ 61 w 61"/>
                <a:gd name="T7" fmla="*/ 58 h 58"/>
              </a:gdLst>
              <a:ahLst/>
              <a:cxnLst>
                <a:cxn ang="0">
                  <a:pos x="T0" y="T1"/>
                </a:cxn>
                <a:cxn ang="0">
                  <a:pos x="T2" y="T3"/>
                </a:cxn>
                <a:cxn ang="0">
                  <a:pos x="T4" y="T5"/>
                </a:cxn>
                <a:cxn ang="0">
                  <a:pos x="T6" y="T7"/>
                </a:cxn>
              </a:cxnLst>
              <a:rect l="0" t="0" r="r" b="b"/>
              <a:pathLst>
                <a:path w="61" h="58">
                  <a:moveTo>
                    <a:pt x="61" y="58"/>
                  </a:moveTo>
                  <a:cubicBezTo>
                    <a:pt x="61" y="58"/>
                    <a:pt x="35" y="43"/>
                    <a:pt x="0" y="0"/>
                  </a:cubicBezTo>
                  <a:cubicBezTo>
                    <a:pt x="0" y="12"/>
                    <a:pt x="0" y="12"/>
                    <a:pt x="0" y="12"/>
                  </a:cubicBezTo>
                  <a:cubicBezTo>
                    <a:pt x="19" y="34"/>
                    <a:pt x="40" y="51"/>
                    <a:pt x="61" y="58"/>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35"/>
            <p:cNvSpPr>
              <a:spLocks/>
            </p:cNvSpPr>
            <p:nvPr/>
          </p:nvSpPr>
          <p:spPr bwMode="auto">
            <a:xfrm>
              <a:off x="1901" y="3279"/>
              <a:ext cx="113" cy="40"/>
            </a:xfrm>
            <a:custGeom>
              <a:avLst/>
              <a:gdLst>
                <a:gd name="T0" fmla="*/ 48 w 48"/>
                <a:gd name="T1" fmla="*/ 15 h 17"/>
                <a:gd name="T2" fmla="*/ 0 w 48"/>
                <a:gd name="T3" fmla="*/ 0 h 17"/>
                <a:gd name="T4" fmla="*/ 0 w 48"/>
                <a:gd name="T5" fmla="*/ 6 h 17"/>
                <a:gd name="T6" fmla="*/ 48 w 48"/>
                <a:gd name="T7" fmla="*/ 15 h 17"/>
              </a:gdLst>
              <a:ahLst/>
              <a:cxnLst>
                <a:cxn ang="0">
                  <a:pos x="T0" y="T1"/>
                </a:cxn>
                <a:cxn ang="0">
                  <a:pos x="T2" y="T3"/>
                </a:cxn>
                <a:cxn ang="0">
                  <a:pos x="T4" y="T5"/>
                </a:cxn>
                <a:cxn ang="0">
                  <a:pos x="T6" y="T7"/>
                </a:cxn>
              </a:cxnLst>
              <a:rect l="0" t="0" r="r" b="b"/>
              <a:pathLst>
                <a:path w="48" h="17">
                  <a:moveTo>
                    <a:pt x="48" y="15"/>
                  </a:moveTo>
                  <a:cubicBezTo>
                    <a:pt x="48" y="15"/>
                    <a:pt x="31" y="13"/>
                    <a:pt x="0" y="0"/>
                  </a:cubicBezTo>
                  <a:cubicBezTo>
                    <a:pt x="0" y="6"/>
                    <a:pt x="0" y="6"/>
                    <a:pt x="0" y="6"/>
                  </a:cubicBezTo>
                  <a:cubicBezTo>
                    <a:pt x="18" y="13"/>
                    <a:pt x="34" y="17"/>
                    <a:pt x="48" y="1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36"/>
            <p:cNvSpPr>
              <a:spLocks/>
            </p:cNvSpPr>
            <p:nvPr/>
          </p:nvSpPr>
          <p:spPr bwMode="auto">
            <a:xfrm>
              <a:off x="1903" y="3454"/>
              <a:ext cx="196" cy="333"/>
            </a:xfrm>
            <a:custGeom>
              <a:avLst/>
              <a:gdLst>
                <a:gd name="T0" fmla="*/ 42 w 83"/>
                <a:gd name="T1" fmla="*/ 70 h 141"/>
                <a:gd name="T2" fmla="*/ 66 w 83"/>
                <a:gd name="T3" fmla="*/ 0 h 141"/>
                <a:gd name="T4" fmla="*/ 55 w 83"/>
                <a:gd name="T5" fmla="*/ 2 h 141"/>
                <a:gd name="T6" fmla="*/ 66 w 83"/>
                <a:gd name="T7" fmla="*/ 139 h 141"/>
                <a:gd name="T8" fmla="*/ 83 w 83"/>
                <a:gd name="T9" fmla="*/ 134 h 141"/>
                <a:gd name="T10" fmla="*/ 42 w 83"/>
                <a:gd name="T11" fmla="*/ 70 h 141"/>
              </a:gdLst>
              <a:ahLst/>
              <a:cxnLst>
                <a:cxn ang="0">
                  <a:pos x="T0" y="T1"/>
                </a:cxn>
                <a:cxn ang="0">
                  <a:pos x="T2" y="T3"/>
                </a:cxn>
                <a:cxn ang="0">
                  <a:pos x="T4" y="T5"/>
                </a:cxn>
                <a:cxn ang="0">
                  <a:pos x="T6" y="T7"/>
                </a:cxn>
                <a:cxn ang="0">
                  <a:pos x="T8" y="T9"/>
                </a:cxn>
                <a:cxn ang="0">
                  <a:pos x="T10" y="T11"/>
                </a:cxn>
              </a:cxnLst>
              <a:rect l="0" t="0" r="r" b="b"/>
              <a:pathLst>
                <a:path w="83" h="141">
                  <a:moveTo>
                    <a:pt x="42" y="70"/>
                  </a:moveTo>
                  <a:cubicBezTo>
                    <a:pt x="36" y="34"/>
                    <a:pt x="66" y="0"/>
                    <a:pt x="66" y="0"/>
                  </a:cubicBezTo>
                  <a:cubicBezTo>
                    <a:pt x="55" y="2"/>
                    <a:pt x="55" y="2"/>
                    <a:pt x="55" y="2"/>
                  </a:cubicBezTo>
                  <a:cubicBezTo>
                    <a:pt x="55" y="2"/>
                    <a:pt x="0" y="70"/>
                    <a:pt x="66" y="139"/>
                  </a:cubicBezTo>
                  <a:cubicBezTo>
                    <a:pt x="69" y="141"/>
                    <a:pt x="83" y="134"/>
                    <a:pt x="83" y="134"/>
                  </a:cubicBezTo>
                  <a:cubicBezTo>
                    <a:pt x="83" y="134"/>
                    <a:pt x="48" y="106"/>
                    <a:pt x="42" y="7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52" name="Group 52"/>
          <p:cNvGrpSpPr>
            <a:grpSpLocks noChangeAspect="1"/>
          </p:cNvGrpSpPr>
          <p:nvPr/>
        </p:nvGrpSpPr>
        <p:grpSpPr bwMode="auto">
          <a:xfrm rot="19948164">
            <a:off x="11143247" y="105148"/>
            <a:ext cx="675071" cy="772505"/>
            <a:chOff x="4634" y="754"/>
            <a:chExt cx="1164" cy="1332"/>
          </a:xfrm>
        </p:grpSpPr>
        <p:sp>
          <p:nvSpPr>
            <p:cNvPr id="5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61" name="Group 64"/>
          <p:cNvGrpSpPr>
            <a:grpSpLocks noChangeAspect="1"/>
          </p:cNvGrpSpPr>
          <p:nvPr/>
        </p:nvGrpSpPr>
        <p:grpSpPr bwMode="auto">
          <a:xfrm flipH="1">
            <a:off x="10782665" y="2958792"/>
            <a:ext cx="1028242" cy="1140705"/>
            <a:chOff x="2052" y="995"/>
            <a:chExt cx="768" cy="852"/>
          </a:xfrm>
        </p:grpSpPr>
        <p:sp>
          <p:nvSpPr>
            <p:cNvPr id="6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Placeholder 1"/>
          <p:cNvSpPr>
            <a:spLocks noGrp="1"/>
          </p:cNvSpPr>
          <p:nvPr>
            <p:ph type="title"/>
          </p:nvPr>
        </p:nvSpPr>
        <p:spPr>
          <a:xfrm>
            <a:off x="1524000" y="78910"/>
            <a:ext cx="913373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8572" y="1485900"/>
            <a:ext cx="9134856" cy="41529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2412" y="6601968"/>
            <a:ext cx="6978460" cy="237744"/>
          </a:xfrm>
          <a:prstGeom prst="rect">
            <a:avLst/>
          </a:prstGeom>
        </p:spPr>
        <p:txBody>
          <a:bodyPr vert="horz" lIns="91440" tIns="45720" rIns="91440" bIns="45720" rtlCol="0" anchor="ctr"/>
          <a:lstStyle>
            <a:lvl1pPr algn="l">
              <a:defRPr sz="1200" cap="none"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601968"/>
            <a:ext cx="1063198" cy="193933"/>
          </a:xfrm>
          <a:prstGeom prst="rect">
            <a:avLst/>
          </a:prstGeom>
        </p:spPr>
        <p:txBody>
          <a:bodyPr vert="horz" lIns="91440" tIns="45720" rIns="91440" bIns="45720" rtlCol="0" anchor="ctr"/>
          <a:lstStyle>
            <a:lvl1pPr algn="r">
              <a:defRPr sz="1200">
                <a:solidFill>
                  <a:schemeClr val="tx1"/>
                </a:solidFill>
              </a:defRPr>
            </a:lvl1pPr>
          </a:lstStyle>
          <a:p>
            <a:fld id="{9E583DDF-CA54-461A-A486-592D2374C532}" type="datetimeFigureOut">
              <a:rPr lang="en-US" smtClean="0"/>
              <a:pPr/>
              <a:t>3/4/2026</a:t>
            </a:fld>
            <a:endParaRPr lang="en-US"/>
          </a:p>
        </p:txBody>
      </p:sp>
      <p:sp>
        <p:nvSpPr>
          <p:cNvPr id="6" name="Slide Number Placeholder 5"/>
          <p:cNvSpPr>
            <a:spLocks noGrp="1"/>
          </p:cNvSpPr>
          <p:nvPr>
            <p:ph type="sldNum" sz="quarter" idx="4"/>
          </p:nvPr>
        </p:nvSpPr>
        <p:spPr>
          <a:xfrm>
            <a:off x="10023348" y="6601968"/>
            <a:ext cx="640080" cy="237744"/>
          </a:xfrm>
          <a:prstGeom prst="rect">
            <a:avLst/>
          </a:prstGeom>
        </p:spPr>
        <p:txBody>
          <a:bodyPr vert="horz" lIns="91440" tIns="45720" rIns="91440" bIns="45720" rtlCol="0" anchor="ctr"/>
          <a:lstStyle>
            <a:lvl1pPr algn="r">
              <a:defRPr sz="1200">
                <a:solidFill>
                  <a:schemeClr val="tx1"/>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3" r:id="rId4"/>
    <p:sldLayoutId id="2147483664"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p:titleStyle>
    <p:bodyStyle>
      <a:lvl1pPr marL="274320" indent="-228600" algn="l" defTabSz="914400" rtl="0" eaLnBrk="1" latinLnBrk="0" hangingPunct="1">
        <a:lnSpc>
          <a:spcPct val="100000"/>
        </a:lnSpc>
        <a:spcBef>
          <a:spcPts val="1800"/>
        </a:spcBef>
        <a:buClr>
          <a:schemeClr val="tx1">
            <a:lumMod val="75000"/>
            <a:lumOff val="25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100000"/>
        </a:lnSpc>
        <a:spcBef>
          <a:spcPts val="1000"/>
        </a:spcBef>
        <a:buClr>
          <a:schemeClr val="tx1">
            <a:lumMod val="75000"/>
            <a:lumOff val="25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125337" y="1385096"/>
            <a:ext cx="8147714" cy="2572756"/>
          </a:xfrm>
        </p:spPr>
        <p:txBody>
          <a:bodyPr/>
          <a:lstStyle/>
          <a:p>
            <a:pPr algn="l"/>
            <a:r>
              <a:rPr lang="en-GB" sz="3200" dirty="0">
                <a:solidFill>
                  <a:schemeClr val="tx1"/>
                </a:solidFill>
                <a:latin typeface="Abadi" panose="020B0604020104020204" pitchFamily="34" charset="0"/>
              </a:rPr>
              <a:t>STUDENT NAME: Muhammad Adil Nasir Khan</a:t>
            </a:r>
          </a:p>
          <a:p>
            <a:pPr algn="l"/>
            <a:r>
              <a:rPr lang="en-GB" sz="3200" dirty="0">
                <a:solidFill>
                  <a:schemeClr val="tx1"/>
                </a:solidFill>
                <a:latin typeface="Abadi" panose="020B0604020104020204" pitchFamily="34" charset="0"/>
              </a:rPr>
              <a:t>STUDENT ID: 2437481</a:t>
            </a:r>
          </a:p>
          <a:p>
            <a:pPr algn="l"/>
            <a:r>
              <a:rPr lang="en-GB" sz="3200" dirty="0">
                <a:solidFill>
                  <a:schemeClr val="tx1"/>
                </a:solidFill>
                <a:latin typeface="Abadi" panose="020B0604020104020204" pitchFamily="34" charset="0"/>
              </a:rPr>
              <a:t>MODULE CODE: LCHS4010 </a:t>
            </a:r>
          </a:p>
          <a:p>
            <a:pPr algn="l"/>
            <a:r>
              <a:rPr lang="en-GB" sz="3200" dirty="0">
                <a:solidFill>
                  <a:schemeClr val="tx1"/>
                </a:solidFill>
                <a:latin typeface="Abadi" panose="020B0604020104020204" pitchFamily="34" charset="0"/>
              </a:rPr>
              <a:t>TEACHER NAME: Peace Ukachukwu</a:t>
            </a:r>
          </a:p>
          <a:p>
            <a:pPr algn="l"/>
            <a:endParaRPr lang="en-US" dirty="0">
              <a:latin typeface="Abadi" panose="020B0604020104020204" pitchFamily="34" charset="0"/>
            </a:endParaRPr>
          </a:p>
        </p:txBody>
      </p:sp>
      <p:sp>
        <p:nvSpPr>
          <p:cNvPr id="4" name="Title 3">
            <a:extLst>
              <a:ext uri="{FF2B5EF4-FFF2-40B4-BE49-F238E27FC236}">
                <a16:creationId xmlns:a16="http://schemas.microsoft.com/office/drawing/2014/main" id="{95F99557-7D00-CC2A-1A9C-7A1BF30D5EEF}"/>
              </a:ext>
            </a:extLst>
          </p:cNvPr>
          <p:cNvSpPr>
            <a:spLocks noGrp="1"/>
          </p:cNvSpPr>
          <p:nvPr>
            <p:ph type="ctrTitle"/>
          </p:nvPr>
        </p:nvSpPr>
        <p:spPr>
          <a:xfrm>
            <a:off x="1459247" y="95534"/>
            <a:ext cx="9360418" cy="689213"/>
          </a:xfrm>
        </p:spPr>
        <p:txBody>
          <a:bodyPr>
            <a:normAutofit/>
          </a:bodyPr>
          <a:lstStyle/>
          <a:p>
            <a:r>
              <a:rPr lang="en-US" sz="3600" dirty="0">
                <a:latin typeface="Abadi" panose="020B0604020104020204" pitchFamily="34" charset="0"/>
              </a:rPr>
              <a:t>Psychology in Health and Social Care</a:t>
            </a:r>
          </a:p>
        </p:txBody>
      </p:sp>
    </p:spTree>
    <p:extLst>
      <p:ext uri="{BB962C8B-B14F-4D97-AF65-F5344CB8AC3E}">
        <p14:creationId xmlns:p14="http://schemas.microsoft.com/office/powerpoint/2010/main" val="325067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0500" y="0"/>
            <a:ext cx="9133730" cy="1233424"/>
          </a:xfrm>
        </p:spPr>
        <p:txBody>
          <a:bodyPr/>
          <a:lstStyle/>
          <a:p>
            <a:r>
              <a:rPr lang="en-GB" dirty="0">
                <a:latin typeface="Abadi" panose="020B0604020104020204" pitchFamily="34" charset="0"/>
              </a:rPr>
              <a:t>Introduction:</a:t>
            </a:r>
            <a:endParaRPr lang="en-US" dirty="0">
              <a:latin typeface="Abadi" panose="020B0604020104020204" pitchFamily="34" charset="0"/>
            </a:endParaRPr>
          </a:p>
        </p:txBody>
      </p:sp>
      <p:sp>
        <p:nvSpPr>
          <p:cNvPr id="14" name="Content Placeholder 13"/>
          <p:cNvSpPr>
            <a:spLocks noGrp="1"/>
          </p:cNvSpPr>
          <p:nvPr>
            <p:ph idx="1"/>
          </p:nvPr>
        </p:nvSpPr>
        <p:spPr>
          <a:xfrm>
            <a:off x="600500" y="1233423"/>
            <a:ext cx="10563369" cy="5358445"/>
          </a:xfrm>
        </p:spPr>
        <p:txBody>
          <a:bodyPr>
            <a:noAutofit/>
          </a:bodyPr>
          <a:lstStyle/>
          <a:p>
            <a:r>
              <a:rPr lang="en-US" sz="1800" dirty="0">
                <a:latin typeface="Abadi" panose="020B0604020104020204" pitchFamily="34" charset="0"/>
              </a:rPr>
              <a:t>Jenny has provided five years of care for her mother following her father’s death.</a:t>
            </a:r>
          </a:p>
          <a:p>
            <a:r>
              <a:rPr lang="en-US" sz="1800" dirty="0">
                <a:latin typeface="Abadi" panose="020B0604020104020204" pitchFamily="34" charset="0"/>
              </a:rPr>
              <a:t>She supports her mother with daily activities such as cooking, cleaning and shopping due to mobility limitations.</a:t>
            </a:r>
          </a:p>
          <a:p>
            <a:r>
              <a:rPr lang="en-US" sz="1800" dirty="0">
                <a:latin typeface="Abadi" panose="020B0604020104020204" pitchFamily="34" charset="0"/>
              </a:rPr>
              <a:t>She also helps with organizational and administrative tasks because her mother experiences forgetfulness, memory problems and low mood.</a:t>
            </a:r>
          </a:p>
          <a:p>
            <a:r>
              <a:rPr lang="en-US" sz="1800" dirty="0">
                <a:latin typeface="Abadi" panose="020B0604020104020204" pitchFamily="34" charset="0"/>
              </a:rPr>
              <a:t>As a young carer taking on long-term responsibilities during a crucial stage of development, Jenny is at increased risk of negative impacts.</a:t>
            </a:r>
          </a:p>
          <a:p>
            <a:r>
              <a:rPr lang="en-US" sz="1800" dirty="0">
                <a:latin typeface="Abadi" panose="020B0604020104020204" pitchFamily="34" charset="0"/>
              </a:rPr>
              <a:t>Evidence shows young carers often face:</a:t>
            </a:r>
          </a:p>
          <a:p>
            <a:pPr marL="45720" indent="0">
              <a:buNone/>
            </a:pPr>
            <a:r>
              <a:rPr lang="en-US" sz="1800" dirty="0">
                <a:latin typeface="Abadi" panose="020B0604020104020204" pitchFamily="34" charset="0"/>
              </a:rPr>
              <a:t>higher stress level, spoorer mental health, disrupted sleep and reduced engagement and achievement in education (Alfonzo, 2022)</a:t>
            </a:r>
          </a:p>
          <a:p>
            <a:r>
              <a:rPr lang="en-US" sz="1800" dirty="0">
                <a:latin typeface="Abadi" panose="020B0604020104020204" pitchFamily="34" charset="0"/>
              </a:rPr>
              <a:t>UK health and social care guidance highlights the need to identify and support young carers early (The Children’s Society, n.d.)</a:t>
            </a:r>
          </a:p>
        </p:txBody>
      </p:sp>
    </p:spTree>
    <p:extLst>
      <p:ext uri="{BB962C8B-B14F-4D97-AF65-F5344CB8AC3E}">
        <p14:creationId xmlns:p14="http://schemas.microsoft.com/office/powerpoint/2010/main" val="140386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499" y="78910"/>
            <a:ext cx="9133730" cy="1233424"/>
          </a:xfrm>
        </p:spPr>
        <p:txBody>
          <a:bodyPr/>
          <a:lstStyle/>
          <a:p>
            <a:r>
              <a:rPr lang="en-US">
                <a:latin typeface="Abadi" panose="020B0604020104020204" pitchFamily="34" charset="0"/>
              </a:rPr>
              <a:t>Erikson’s Psychosocial Theory</a:t>
            </a:r>
            <a:endParaRPr lang="en-US" dirty="0">
              <a:latin typeface="Abadi" panose="020B0604020104020204" pitchFamily="34" charset="0"/>
            </a:endParaRPr>
          </a:p>
        </p:txBody>
      </p:sp>
      <p:sp>
        <p:nvSpPr>
          <p:cNvPr id="6" name="TextBox 5">
            <a:extLst>
              <a:ext uri="{FF2B5EF4-FFF2-40B4-BE49-F238E27FC236}">
                <a16:creationId xmlns:a16="http://schemas.microsoft.com/office/drawing/2014/main" id="{7DCA07F6-E4B2-DF51-AC8C-98FEB215CE26}"/>
              </a:ext>
            </a:extLst>
          </p:cNvPr>
          <p:cNvSpPr txBox="1"/>
          <p:nvPr/>
        </p:nvSpPr>
        <p:spPr>
          <a:xfrm>
            <a:off x="923499" y="1514901"/>
            <a:ext cx="8807355" cy="2585323"/>
          </a:xfrm>
          <a:prstGeom prst="rect">
            <a:avLst/>
          </a:prstGeom>
          <a:noFill/>
        </p:spPr>
        <p:txBody>
          <a:bodyPr wrap="square" rtlCol="0">
            <a:spAutoFit/>
          </a:bodyPr>
          <a:lstStyle/>
          <a:p>
            <a:r>
              <a:rPr lang="en-US">
                <a:latin typeface="Abadi" panose="020B0604020104020204" pitchFamily="34" charset="0"/>
              </a:rPr>
              <a:t>Erikson said people grow through eight stages, each with a challenge to overcome for healthy development.</a:t>
            </a:r>
          </a:p>
          <a:p>
            <a:r>
              <a:rPr lang="en-US">
                <a:latin typeface="Abadi" panose="020B0604020104020204" pitchFamily="34" charset="0"/>
              </a:rPr>
              <a:t>Industry vs Inferiority (ages 6–12)</a:t>
            </a:r>
          </a:p>
          <a:p>
            <a:pPr marL="285750" indent="-285750">
              <a:buFont typeface="Arial" panose="020B0604020202020204" pitchFamily="34" charset="0"/>
              <a:buChar char="•"/>
            </a:pPr>
            <a:r>
              <a:rPr lang="en-US">
                <a:latin typeface="Abadi" panose="020B0604020104020204" pitchFamily="34" charset="0"/>
              </a:rPr>
              <a:t>Children build confidence through school, learning and social success.</a:t>
            </a:r>
          </a:p>
          <a:p>
            <a:pPr marL="285750" indent="-285750">
              <a:buFont typeface="Arial" panose="020B0604020202020204" pitchFamily="34" charset="0"/>
              <a:buChar char="•"/>
            </a:pPr>
            <a:r>
              <a:rPr lang="en-US">
                <a:latin typeface="Abadi" panose="020B0604020104020204" pitchFamily="34" charset="0"/>
              </a:rPr>
              <a:t>Support helps them feel capable; lack of success can lead to low confidence.</a:t>
            </a:r>
          </a:p>
          <a:p>
            <a:r>
              <a:rPr lang="en-US">
                <a:latin typeface="Abadi" panose="020B0604020104020204" pitchFamily="34" charset="0"/>
              </a:rPr>
              <a:t>Identity vs Role Confusion (teenage years)</a:t>
            </a:r>
          </a:p>
          <a:p>
            <a:pPr marL="285750" indent="-285750">
              <a:buFont typeface="Arial" panose="020B0604020202020204" pitchFamily="34" charset="0"/>
              <a:buChar char="•"/>
            </a:pPr>
            <a:r>
              <a:rPr lang="en-US">
                <a:latin typeface="Abadi" panose="020B0604020104020204" pitchFamily="34" charset="0"/>
              </a:rPr>
              <a:t>Teenagers explore who they are and what they want in life.</a:t>
            </a:r>
          </a:p>
          <a:p>
            <a:pPr marL="285750" indent="-285750">
              <a:buFont typeface="Arial" panose="020B0604020202020204" pitchFamily="34" charset="0"/>
              <a:buChar char="•"/>
            </a:pPr>
            <a:r>
              <a:rPr lang="en-US">
                <a:latin typeface="Abadi" panose="020B0604020104020204" pitchFamily="34" charset="0"/>
              </a:rPr>
              <a:t>Heavy responsibilities can limit this exploration and cause confusion about identity.</a:t>
            </a:r>
          </a:p>
          <a:p>
            <a:endParaRPr lang="en-US" dirty="0">
              <a:latin typeface="Abadi" panose="020B0604020104020204" pitchFamily="34" charset="0"/>
            </a:endParaRPr>
          </a:p>
        </p:txBody>
      </p:sp>
      <p:pic>
        <p:nvPicPr>
          <p:cNvPr id="7" name="Picture 6">
            <a:extLst>
              <a:ext uri="{FF2B5EF4-FFF2-40B4-BE49-F238E27FC236}">
                <a16:creationId xmlns:a16="http://schemas.microsoft.com/office/drawing/2014/main" id="{D99CDF41-F441-2FA0-7853-9C6BEB1C946D}"/>
              </a:ext>
            </a:extLst>
          </p:cNvPr>
          <p:cNvPicPr>
            <a:picLocks noChangeAspect="1"/>
          </p:cNvPicPr>
          <p:nvPr/>
        </p:nvPicPr>
        <p:blipFill>
          <a:blip r:embed="rId2"/>
          <a:stretch>
            <a:fillRect/>
          </a:stretch>
        </p:blipFill>
        <p:spPr>
          <a:xfrm>
            <a:off x="2279177" y="3903260"/>
            <a:ext cx="7451677" cy="2954740"/>
          </a:xfrm>
          <a:prstGeom prst="rect">
            <a:avLst/>
          </a:prstGeom>
        </p:spPr>
      </p:pic>
    </p:spTree>
    <p:extLst>
      <p:ext uri="{BB962C8B-B14F-4D97-AF65-F5344CB8AC3E}">
        <p14:creationId xmlns:p14="http://schemas.microsoft.com/office/powerpoint/2010/main" val="3154606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320" y="545909"/>
            <a:ext cx="6040485" cy="807367"/>
          </a:xfrm>
        </p:spPr>
        <p:txBody>
          <a:bodyPr/>
          <a:lstStyle/>
          <a:p>
            <a:r>
              <a:rPr lang="en-US" dirty="0">
                <a:latin typeface="Abadi" panose="020B0604020104020204" pitchFamily="34" charset="0"/>
              </a:rPr>
              <a:t>Erikson’s Stages and Jenny</a:t>
            </a:r>
          </a:p>
        </p:txBody>
      </p:sp>
      <p:sp>
        <p:nvSpPr>
          <p:cNvPr id="4" name="TextBox 3">
            <a:extLst>
              <a:ext uri="{FF2B5EF4-FFF2-40B4-BE49-F238E27FC236}">
                <a16:creationId xmlns:a16="http://schemas.microsoft.com/office/drawing/2014/main" id="{0124DCB6-411A-E04F-BD50-2ABE48AD9C71}"/>
              </a:ext>
            </a:extLst>
          </p:cNvPr>
          <p:cNvSpPr txBox="1"/>
          <p:nvPr/>
        </p:nvSpPr>
        <p:spPr>
          <a:xfrm>
            <a:off x="491320" y="1353276"/>
            <a:ext cx="6040486" cy="4524315"/>
          </a:xfrm>
          <a:prstGeom prst="rect">
            <a:avLst/>
          </a:prstGeom>
          <a:noFill/>
        </p:spPr>
        <p:txBody>
          <a:bodyPr wrap="square" rtlCol="0">
            <a:spAutoFit/>
          </a:bodyPr>
          <a:lstStyle/>
          <a:p>
            <a:r>
              <a:rPr lang="en-US" dirty="0">
                <a:latin typeface="Abadi" panose="020B0604020104020204" pitchFamily="34" charset="0"/>
              </a:rPr>
              <a:t>Industry vs Inferiority (age 11)</a:t>
            </a:r>
          </a:p>
          <a:p>
            <a:pPr marL="285750" indent="-285750">
              <a:buFont typeface="Arial" panose="020B0604020202020204" pitchFamily="34" charset="0"/>
              <a:buChar char="•"/>
            </a:pPr>
            <a:r>
              <a:rPr lang="en-US" dirty="0">
                <a:latin typeface="Abadi" panose="020B0604020104020204" pitchFamily="34" charset="0"/>
              </a:rPr>
              <a:t>Jenny started caring at 11, reducing time for school, friends and hobbies.</a:t>
            </a:r>
          </a:p>
          <a:p>
            <a:pPr marL="285750" indent="-285750">
              <a:buFont typeface="Arial" panose="020B0604020202020204" pitchFamily="34" charset="0"/>
              <a:buChar char="•"/>
            </a:pPr>
            <a:r>
              <a:rPr lang="en-US" dirty="0">
                <a:latin typeface="Abadi" panose="020B0604020104020204" pitchFamily="34" charset="0"/>
              </a:rPr>
              <a:t>Limited chances to achieve or socialize may affect confidence.</a:t>
            </a:r>
          </a:p>
          <a:p>
            <a:pPr marL="285750" indent="-285750">
              <a:buFont typeface="Arial" panose="020B0604020202020204" pitchFamily="34" charset="0"/>
              <a:buChar char="•"/>
            </a:pPr>
            <a:r>
              <a:rPr lang="en-US" dirty="0">
                <a:latin typeface="Abadi" panose="020B0604020104020204" pitchFamily="34" charset="0"/>
              </a:rPr>
              <a:t>Young carers often face disrupted education (Robison, 2020).</a:t>
            </a:r>
          </a:p>
          <a:p>
            <a:r>
              <a:rPr lang="en-US" dirty="0">
                <a:latin typeface="Abadi" panose="020B0604020104020204" pitchFamily="34" charset="0"/>
              </a:rPr>
              <a:t>Identity vs Role Confusion (age 16)</a:t>
            </a:r>
          </a:p>
          <a:p>
            <a:pPr marL="285750" indent="-285750">
              <a:buFont typeface="Arial" panose="020B0604020202020204" pitchFamily="34" charset="0"/>
              <a:buChar char="•"/>
            </a:pPr>
            <a:r>
              <a:rPr lang="en-US" dirty="0">
                <a:latin typeface="Abadi" panose="020B0604020104020204" pitchFamily="34" charset="0"/>
              </a:rPr>
              <a:t>At 16, Jenny is forming her identity and future goals.</a:t>
            </a:r>
          </a:p>
          <a:p>
            <a:pPr marL="285750" indent="-285750">
              <a:buFont typeface="Arial" panose="020B0604020202020204" pitchFamily="34" charset="0"/>
              <a:buChar char="•"/>
            </a:pPr>
            <a:r>
              <a:rPr lang="en-US" dirty="0">
                <a:latin typeface="Abadi" panose="020B0604020104020204" pitchFamily="34" charset="0"/>
              </a:rPr>
              <a:t>Heavy caring duties may restrict independence and exploration.</a:t>
            </a:r>
          </a:p>
          <a:p>
            <a:pPr marL="285750" indent="-285750">
              <a:buFont typeface="Arial" panose="020B0604020202020204" pitchFamily="34" charset="0"/>
              <a:buChar char="•"/>
            </a:pPr>
            <a:r>
              <a:rPr lang="en-US" dirty="0">
                <a:latin typeface="Abadi" panose="020B0604020104020204" pitchFamily="34" charset="0"/>
              </a:rPr>
              <a:t>Young carers have higher risk of stress, anxiety and fatigue (Alfonzo, 2022).</a:t>
            </a:r>
          </a:p>
          <a:p>
            <a:r>
              <a:rPr lang="en-US" dirty="0">
                <a:latin typeface="Abadi" panose="020B0604020104020204" pitchFamily="34" charset="0"/>
              </a:rPr>
              <a:t>Overall Impact</a:t>
            </a:r>
          </a:p>
          <a:p>
            <a:pPr marL="285750" indent="-285750">
              <a:buFont typeface="Arial" panose="020B0604020202020204" pitchFamily="34" charset="0"/>
              <a:buChar char="•"/>
            </a:pPr>
            <a:r>
              <a:rPr lang="en-US" dirty="0">
                <a:latin typeface="Abadi" panose="020B0604020104020204" pitchFamily="34" charset="0"/>
              </a:rPr>
              <a:t>Caring role over five years may influence Jenny’s emotional well‑being, social life and school progress</a:t>
            </a:r>
            <a:r>
              <a:rPr lang="en-US" dirty="0"/>
              <a:t>.</a:t>
            </a:r>
          </a:p>
        </p:txBody>
      </p:sp>
      <p:pic>
        <p:nvPicPr>
          <p:cNvPr id="8" name="Picture 7">
            <a:extLst>
              <a:ext uri="{FF2B5EF4-FFF2-40B4-BE49-F238E27FC236}">
                <a16:creationId xmlns:a16="http://schemas.microsoft.com/office/drawing/2014/main" id="{BCC2A46B-E940-BE41-D22C-B12635869090}"/>
              </a:ext>
            </a:extLst>
          </p:cNvPr>
          <p:cNvPicPr>
            <a:picLocks noChangeAspect="1"/>
          </p:cNvPicPr>
          <p:nvPr/>
        </p:nvPicPr>
        <p:blipFill>
          <a:blip r:embed="rId2"/>
          <a:srcRect l="16214" r="18380"/>
          <a:stretch>
            <a:fillRect/>
          </a:stretch>
        </p:blipFill>
        <p:spPr>
          <a:xfrm>
            <a:off x="6531805" y="1353276"/>
            <a:ext cx="5063319" cy="3766783"/>
          </a:xfrm>
          <a:prstGeom prst="rect">
            <a:avLst/>
          </a:prstGeom>
        </p:spPr>
      </p:pic>
    </p:spTree>
    <p:extLst>
      <p:ext uri="{BB962C8B-B14F-4D97-AF65-F5344CB8AC3E}">
        <p14:creationId xmlns:p14="http://schemas.microsoft.com/office/powerpoint/2010/main" val="1402705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9135" y="0"/>
            <a:ext cx="9133730" cy="861958"/>
          </a:xfrm>
        </p:spPr>
        <p:txBody>
          <a:bodyPr/>
          <a:lstStyle/>
          <a:p>
            <a:r>
              <a:rPr lang="en-US" dirty="0">
                <a:latin typeface="Abadi" panose="020B0604020104020204" pitchFamily="34" charset="0"/>
              </a:rPr>
              <a:t>Erikson’s Theory in Jenny’s Development</a:t>
            </a:r>
          </a:p>
        </p:txBody>
      </p:sp>
      <p:graphicFrame>
        <p:nvGraphicFramePr>
          <p:cNvPr id="4" name="Content Placeholder 3" descr="Accent process showing 3 groups arranged from left to right with task descriptions under each group"/>
          <p:cNvGraphicFramePr>
            <a:graphicFrameLocks noGrp="1"/>
          </p:cNvGraphicFramePr>
          <p:nvPr>
            <p:ph idx="1"/>
            <p:extLst>
              <p:ext uri="{D42A27DB-BD31-4B8C-83A1-F6EECF244321}">
                <p14:modId xmlns:p14="http://schemas.microsoft.com/office/powerpoint/2010/main" val="3028109746"/>
              </p:ext>
            </p:extLst>
          </p:nvPr>
        </p:nvGraphicFramePr>
        <p:xfrm>
          <a:off x="532264" y="1050878"/>
          <a:ext cx="102358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C6969CF-E563-C057-9558-E5170CF4FE6B}"/>
              </a:ext>
            </a:extLst>
          </p:cNvPr>
          <p:cNvSpPr txBox="1"/>
          <p:nvPr/>
        </p:nvSpPr>
        <p:spPr>
          <a:xfrm>
            <a:off x="6632812" y="1678675"/>
            <a:ext cx="3193576" cy="646331"/>
          </a:xfrm>
          <a:prstGeom prst="rect">
            <a:avLst/>
          </a:prstGeom>
          <a:noFill/>
        </p:spPr>
        <p:txBody>
          <a:bodyPr wrap="square" rtlCol="0">
            <a:spAutoFit/>
          </a:bodyPr>
          <a:lstStyle/>
          <a:p>
            <a:r>
              <a:rPr lang="en-US" dirty="0">
                <a:solidFill>
                  <a:schemeClr val="bg1"/>
                </a:solidFill>
              </a:rPr>
              <a:t>Identity vs Role Confusion Stage</a:t>
            </a:r>
          </a:p>
        </p:txBody>
      </p:sp>
      <p:sp>
        <p:nvSpPr>
          <p:cNvPr id="6" name="TextBox 5">
            <a:extLst>
              <a:ext uri="{FF2B5EF4-FFF2-40B4-BE49-F238E27FC236}">
                <a16:creationId xmlns:a16="http://schemas.microsoft.com/office/drawing/2014/main" id="{8D6C5E4F-F578-7927-BA16-FA2C08148F89}"/>
              </a:ext>
            </a:extLst>
          </p:cNvPr>
          <p:cNvSpPr txBox="1"/>
          <p:nvPr/>
        </p:nvSpPr>
        <p:spPr>
          <a:xfrm>
            <a:off x="768824" y="1677832"/>
            <a:ext cx="3193575" cy="369332"/>
          </a:xfrm>
          <a:prstGeom prst="rect">
            <a:avLst/>
          </a:prstGeom>
          <a:noFill/>
        </p:spPr>
        <p:txBody>
          <a:bodyPr wrap="square" rtlCol="0">
            <a:spAutoFit/>
          </a:bodyPr>
          <a:lstStyle/>
          <a:p>
            <a:r>
              <a:rPr lang="en-US" dirty="0">
                <a:solidFill>
                  <a:schemeClr val="bg1"/>
                </a:solidFill>
                <a:latin typeface="Abadi" panose="020B0604020104020204" pitchFamily="34" charset="0"/>
              </a:rPr>
              <a:t>Industry vs Inferiority Stage</a:t>
            </a:r>
          </a:p>
        </p:txBody>
      </p:sp>
    </p:spTree>
    <p:extLst>
      <p:ext uri="{BB962C8B-B14F-4D97-AF65-F5344CB8AC3E}">
        <p14:creationId xmlns:p14="http://schemas.microsoft.com/office/powerpoint/2010/main" val="1564025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2" y="1750325"/>
            <a:ext cx="9144001" cy="990600"/>
          </a:xfrm>
        </p:spPr>
        <p:txBody>
          <a:bodyPr>
            <a:normAutofit/>
          </a:bodyPr>
          <a:lstStyle/>
          <a:p>
            <a:r>
              <a:rPr lang="en-US" sz="3600" dirty="0">
                <a:latin typeface="Abadi" panose="020B0604020104020204" pitchFamily="34" charset="0"/>
              </a:rPr>
              <a:t>Jenny’s Key Areas of Support</a:t>
            </a:r>
          </a:p>
        </p:txBody>
      </p:sp>
      <p:sp>
        <p:nvSpPr>
          <p:cNvPr id="3" name="Text Placeholder 2"/>
          <p:cNvSpPr>
            <a:spLocks noGrp="1"/>
          </p:cNvSpPr>
          <p:nvPr>
            <p:ph type="body" idx="1"/>
          </p:nvPr>
        </p:nvSpPr>
        <p:spPr>
          <a:xfrm>
            <a:off x="1522411" y="2932310"/>
            <a:ext cx="9144001" cy="2799750"/>
          </a:xfrm>
        </p:spPr>
        <p:txBody>
          <a:bodyPr>
            <a:normAutofit/>
          </a:bodyPr>
          <a:lstStyle/>
          <a:p>
            <a:r>
              <a:rPr lang="en-US" sz="1800" dirty="0">
                <a:latin typeface="Abadi" panose="020B0604020104020204" pitchFamily="34" charset="0"/>
              </a:rPr>
              <a:t>Developmental Needs:</a:t>
            </a:r>
          </a:p>
          <a:p>
            <a:pPr marL="285750" indent="-285750">
              <a:buFont typeface="Arial" panose="020B0604020202020204" pitchFamily="34" charset="0"/>
              <a:buChar char="•"/>
            </a:pPr>
            <a:r>
              <a:rPr lang="en-US" sz="1800" dirty="0">
                <a:latin typeface="Abadi" panose="020B0604020104020204" pitchFamily="34" charset="0"/>
              </a:rPr>
              <a:t>Chances to strengthen confidence and skills in school and learning.</a:t>
            </a:r>
          </a:p>
          <a:p>
            <a:pPr marL="285750" indent="-285750">
              <a:buFont typeface="Arial" panose="020B0604020202020204" pitchFamily="34" charset="0"/>
              <a:buChar char="•"/>
            </a:pPr>
            <a:r>
              <a:rPr lang="en-US" sz="1800" dirty="0">
                <a:latin typeface="Abadi" panose="020B0604020104020204" pitchFamily="34" charset="0"/>
              </a:rPr>
              <a:t>Time to build friendships and take part in social activities.</a:t>
            </a:r>
          </a:p>
          <a:p>
            <a:pPr marL="285750" indent="-285750">
              <a:buFont typeface="Arial" panose="020B0604020202020204" pitchFamily="34" charset="0"/>
              <a:buChar char="•"/>
            </a:pPr>
            <a:r>
              <a:rPr lang="en-US" sz="1800" dirty="0">
                <a:latin typeface="Abadi" panose="020B0604020104020204" pitchFamily="34" charset="0"/>
              </a:rPr>
              <a:t>Emotional support to help her manage stress and the loss of her father.</a:t>
            </a:r>
          </a:p>
          <a:p>
            <a:r>
              <a:rPr lang="en-US" sz="1800" dirty="0">
                <a:latin typeface="Abadi" panose="020B0604020104020204" pitchFamily="34" charset="0"/>
              </a:rPr>
              <a:t>Practical Needs:</a:t>
            </a:r>
          </a:p>
          <a:p>
            <a:pPr marL="285750" indent="-285750">
              <a:buFont typeface="Arial" panose="020B0604020202020204" pitchFamily="34" charset="0"/>
              <a:buChar char="•"/>
            </a:pPr>
            <a:r>
              <a:rPr lang="en-US" sz="1800" dirty="0">
                <a:latin typeface="Abadi" panose="020B0604020104020204" pitchFamily="34" charset="0"/>
              </a:rPr>
              <a:t>Services that can reduce the amount of care Jenny provides at home.</a:t>
            </a:r>
          </a:p>
          <a:p>
            <a:pPr marL="285750" indent="-285750">
              <a:buFont typeface="Arial" panose="020B0604020202020204" pitchFamily="34" charset="0"/>
              <a:buChar char="•"/>
            </a:pPr>
            <a:r>
              <a:rPr lang="en-US" sz="1800" dirty="0">
                <a:latin typeface="Abadi" panose="020B0604020104020204" pitchFamily="34" charset="0"/>
              </a:rPr>
              <a:t>Support for her mother’s: like mobility challenges, memory and concentration problems also emotional and mental well‑being</a:t>
            </a:r>
          </a:p>
        </p:txBody>
      </p:sp>
    </p:spTree>
    <p:extLst>
      <p:ext uri="{BB962C8B-B14F-4D97-AF65-F5344CB8AC3E}">
        <p14:creationId xmlns:p14="http://schemas.microsoft.com/office/powerpoint/2010/main" val="2111290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Abadi" panose="020B0604020104020204" pitchFamily="34" charset="0"/>
              </a:rPr>
              <a:t>Nature and nurture influences</a:t>
            </a:r>
          </a:p>
        </p:txBody>
      </p:sp>
      <p:sp>
        <p:nvSpPr>
          <p:cNvPr id="2" name="Text Placeholder 1"/>
          <p:cNvSpPr>
            <a:spLocks noGrp="1"/>
          </p:cNvSpPr>
          <p:nvPr>
            <p:ph type="body" idx="1"/>
          </p:nvPr>
        </p:nvSpPr>
        <p:spPr/>
        <p:txBody>
          <a:bodyPr/>
          <a:lstStyle/>
          <a:p>
            <a:r>
              <a:rPr lang="en-US" dirty="0"/>
              <a:t>Biological influences</a:t>
            </a:r>
          </a:p>
        </p:txBody>
      </p:sp>
      <p:sp>
        <p:nvSpPr>
          <p:cNvPr id="3" name="Content Placeholder 2"/>
          <p:cNvSpPr>
            <a:spLocks noGrp="1"/>
          </p:cNvSpPr>
          <p:nvPr>
            <p:ph sz="half" idx="2"/>
          </p:nvPr>
        </p:nvSpPr>
        <p:spPr>
          <a:xfrm>
            <a:off x="1528572" y="2144114"/>
            <a:ext cx="4480560" cy="2810023"/>
          </a:xfrm>
        </p:spPr>
        <p:txBody>
          <a:bodyPr>
            <a:normAutofit/>
          </a:bodyPr>
          <a:lstStyle/>
          <a:p>
            <a:r>
              <a:rPr lang="en-US" sz="1800" dirty="0">
                <a:latin typeface="Abadi" panose="020B0604020104020204" pitchFamily="34" charset="0"/>
              </a:rPr>
              <a:t>Adolescence involves brain and hormonal changes that affect emotional regulation.</a:t>
            </a:r>
          </a:p>
          <a:p>
            <a:r>
              <a:rPr lang="en-US" sz="1800" dirty="0">
                <a:latin typeface="Abadi" panose="020B0604020104020204" pitchFamily="34" charset="0"/>
              </a:rPr>
              <a:t>Jenny’s mother’s health conditions may have biological causes.</a:t>
            </a:r>
          </a:p>
        </p:txBody>
      </p:sp>
      <p:sp>
        <p:nvSpPr>
          <p:cNvPr id="4" name="Text Placeholder 3"/>
          <p:cNvSpPr>
            <a:spLocks noGrp="1"/>
          </p:cNvSpPr>
          <p:nvPr>
            <p:ph type="body" sz="quarter" idx="3"/>
          </p:nvPr>
        </p:nvSpPr>
        <p:spPr/>
        <p:txBody>
          <a:bodyPr/>
          <a:lstStyle/>
          <a:p>
            <a:r>
              <a:rPr lang="en-US" dirty="0"/>
              <a:t>Environmental influences</a:t>
            </a:r>
          </a:p>
        </p:txBody>
      </p:sp>
      <p:sp>
        <p:nvSpPr>
          <p:cNvPr id="5" name="Content Placeholder 4"/>
          <p:cNvSpPr>
            <a:spLocks noGrp="1"/>
          </p:cNvSpPr>
          <p:nvPr>
            <p:ph sz="quarter" idx="4"/>
          </p:nvPr>
        </p:nvSpPr>
        <p:spPr/>
        <p:txBody>
          <a:bodyPr>
            <a:normAutofit/>
          </a:bodyPr>
          <a:lstStyle/>
          <a:p>
            <a:r>
              <a:rPr lang="en-US" sz="1800" dirty="0">
                <a:latin typeface="Abadi" panose="020B0604020104020204" pitchFamily="34" charset="0"/>
              </a:rPr>
              <a:t>Bereavement after her father’s death.</a:t>
            </a:r>
          </a:p>
          <a:p>
            <a:r>
              <a:rPr lang="en-US" sz="1800" dirty="0">
                <a:latin typeface="Abadi" panose="020B0604020104020204" pitchFamily="34" charset="0"/>
              </a:rPr>
              <a:t>Long-term caregiving responsibilities.</a:t>
            </a:r>
          </a:p>
          <a:p>
            <a:r>
              <a:rPr lang="en-US" sz="1800" dirty="0">
                <a:latin typeface="Abadi" panose="020B0604020104020204" pitchFamily="34" charset="0"/>
              </a:rPr>
              <a:t>Social support systems.</a:t>
            </a:r>
          </a:p>
          <a:p>
            <a:pPr marL="45720" indent="0">
              <a:buNone/>
            </a:pPr>
            <a:r>
              <a:rPr lang="en-US" sz="1800" dirty="0">
                <a:latin typeface="Abadi" panose="020B0604020104020204" pitchFamily="34" charset="0"/>
              </a:rPr>
              <a:t>Helpful environments can improve outcomes for young carers (The Children’s Society, 2020).</a:t>
            </a:r>
          </a:p>
        </p:txBody>
      </p:sp>
    </p:spTree>
    <p:extLst>
      <p:ext uri="{BB962C8B-B14F-4D97-AF65-F5344CB8AC3E}">
        <p14:creationId xmlns:p14="http://schemas.microsoft.com/office/powerpoint/2010/main" val="195060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4211" y="300250"/>
            <a:ext cx="6058552" cy="1108712"/>
          </a:xfrm>
        </p:spPr>
        <p:txBody>
          <a:bodyPr>
            <a:normAutofit/>
          </a:bodyPr>
          <a:lstStyle/>
          <a:p>
            <a:r>
              <a:rPr lang="en-US" sz="3400" dirty="0">
                <a:latin typeface="Abadi" panose="020B0604020104020204" pitchFamily="34" charset="0"/>
              </a:rPr>
              <a:t>Legal foundation for support</a:t>
            </a:r>
          </a:p>
        </p:txBody>
      </p:sp>
      <p:sp>
        <p:nvSpPr>
          <p:cNvPr id="4" name="TextBox 3">
            <a:extLst>
              <a:ext uri="{FF2B5EF4-FFF2-40B4-BE49-F238E27FC236}">
                <a16:creationId xmlns:a16="http://schemas.microsoft.com/office/drawing/2014/main" id="{C0996B72-A460-1D49-0B6F-D2AC3437843D}"/>
              </a:ext>
            </a:extLst>
          </p:cNvPr>
          <p:cNvSpPr txBox="1"/>
          <p:nvPr/>
        </p:nvSpPr>
        <p:spPr>
          <a:xfrm>
            <a:off x="2961565" y="1408962"/>
            <a:ext cx="5008728" cy="2585323"/>
          </a:xfrm>
          <a:prstGeom prst="rect">
            <a:avLst/>
          </a:prstGeom>
          <a:noFill/>
        </p:spPr>
        <p:txBody>
          <a:bodyPr wrap="square" rtlCol="0">
            <a:spAutoFit/>
          </a:bodyPr>
          <a:lstStyle/>
          <a:p>
            <a:r>
              <a:rPr lang="en-US" dirty="0"/>
              <a:t>A formal assessment should be part of Jenny’s support plan.</a:t>
            </a:r>
          </a:p>
          <a:p>
            <a:pPr marL="285750" indent="-285750">
              <a:buFont typeface="Arial" panose="020B0604020202020204" pitchFamily="34" charset="0"/>
              <a:buChar char="•"/>
            </a:pPr>
            <a:r>
              <a:rPr lang="en-US" dirty="0"/>
              <a:t>A Young Carer Needs Assessment is required under the Children and Families Act 2014.</a:t>
            </a:r>
          </a:p>
          <a:p>
            <a:pPr marL="285750" indent="-285750">
              <a:buFont typeface="Arial" panose="020B0604020202020204" pitchFamily="34" charset="0"/>
              <a:buChar char="•"/>
            </a:pPr>
            <a:r>
              <a:rPr lang="en-US" dirty="0"/>
              <a:t>A transition assessment should take place before she turns 18, as outlined in the Care Act 2014.</a:t>
            </a:r>
          </a:p>
          <a:p>
            <a:r>
              <a:rPr lang="en-US" dirty="0"/>
              <a:t>These legal duties help ensure young carers receive the right support and services.</a:t>
            </a:r>
          </a:p>
        </p:txBody>
      </p:sp>
    </p:spTree>
    <p:extLst>
      <p:ext uri="{BB962C8B-B14F-4D97-AF65-F5344CB8AC3E}">
        <p14:creationId xmlns:p14="http://schemas.microsoft.com/office/powerpoint/2010/main" val="4170149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8E0C64-39A1-8F07-6D82-CD0E5B9B8B56}"/>
              </a:ext>
            </a:extLst>
          </p:cNvPr>
          <p:cNvSpPr txBox="1"/>
          <p:nvPr/>
        </p:nvSpPr>
        <p:spPr>
          <a:xfrm>
            <a:off x="1887940" y="498143"/>
            <a:ext cx="7861111" cy="615553"/>
          </a:xfrm>
          <a:prstGeom prst="rect">
            <a:avLst/>
          </a:prstGeom>
          <a:noFill/>
        </p:spPr>
        <p:txBody>
          <a:bodyPr wrap="square" rtlCol="0">
            <a:spAutoFit/>
          </a:bodyPr>
          <a:lstStyle/>
          <a:p>
            <a:r>
              <a:rPr lang="en-US" sz="3400" dirty="0">
                <a:latin typeface="Abadi" panose="020B0604020104020204" pitchFamily="34" charset="0"/>
              </a:rPr>
              <a:t>Strengths and Limits of Erikson’s Theory</a:t>
            </a:r>
          </a:p>
        </p:txBody>
      </p:sp>
      <p:sp>
        <p:nvSpPr>
          <p:cNvPr id="4" name="TextBox 3">
            <a:extLst>
              <a:ext uri="{FF2B5EF4-FFF2-40B4-BE49-F238E27FC236}">
                <a16:creationId xmlns:a16="http://schemas.microsoft.com/office/drawing/2014/main" id="{EB380E9F-7C26-5192-D193-8105464F6909}"/>
              </a:ext>
            </a:extLst>
          </p:cNvPr>
          <p:cNvSpPr txBox="1"/>
          <p:nvPr/>
        </p:nvSpPr>
        <p:spPr>
          <a:xfrm>
            <a:off x="1078173" y="1308781"/>
            <a:ext cx="9471546" cy="3416320"/>
          </a:xfrm>
          <a:prstGeom prst="rect">
            <a:avLst/>
          </a:prstGeom>
          <a:noFill/>
        </p:spPr>
        <p:txBody>
          <a:bodyPr wrap="square" rtlCol="0">
            <a:spAutoFit/>
          </a:bodyPr>
          <a:lstStyle/>
          <a:p>
            <a:r>
              <a:rPr lang="en-US" dirty="0"/>
              <a:t>Strengths: </a:t>
            </a:r>
          </a:p>
          <a:p>
            <a:pPr marL="285750" indent="-285750">
              <a:buFont typeface="Arial" panose="020B0604020202020204" pitchFamily="34" charset="0"/>
              <a:buChar char="•"/>
            </a:pPr>
            <a:r>
              <a:rPr lang="en-US" dirty="0"/>
              <a:t>Shows how social experiences shape emotional and psychological development (Erikson, 1968).</a:t>
            </a:r>
          </a:p>
          <a:p>
            <a:pPr marL="285750" indent="-285750">
              <a:buFont typeface="Arial" panose="020B0604020202020204" pitchFamily="34" charset="0"/>
              <a:buChar char="•"/>
            </a:pPr>
            <a:r>
              <a:rPr lang="en-US" dirty="0"/>
              <a:t>Helps explain how Jenny’s caring role may influence her confidence and identity.</a:t>
            </a:r>
          </a:p>
          <a:p>
            <a:pPr marL="285750" indent="-285750">
              <a:buFont typeface="Arial" panose="020B0604020202020204" pitchFamily="34" charset="0"/>
              <a:buChar char="•"/>
            </a:pPr>
            <a:r>
              <a:rPr lang="en-US" dirty="0"/>
              <a:t>Highlights the value of supportive environments—an idea that fits well with health and social care approaches.</a:t>
            </a:r>
          </a:p>
          <a:p>
            <a:r>
              <a:rPr lang="en-US" dirty="0"/>
              <a:t>Limitations:</a:t>
            </a:r>
          </a:p>
          <a:p>
            <a:pPr marL="285750" indent="-285750">
              <a:buFont typeface="Arial" panose="020B0604020202020204" pitchFamily="34" charset="0"/>
              <a:buChar char="•"/>
            </a:pPr>
            <a:r>
              <a:rPr lang="en-US" dirty="0"/>
              <a:t>Stages are broad and may not reflect individual or cultural differences.</a:t>
            </a:r>
          </a:p>
          <a:p>
            <a:pPr marL="285750" indent="-285750">
              <a:buFont typeface="Arial" panose="020B0604020202020204" pitchFamily="34" charset="0"/>
              <a:buChar char="•"/>
            </a:pPr>
            <a:r>
              <a:rPr lang="en-US" dirty="0"/>
              <a:t>Some young carers may develop resilience and strong skills, so outcomes are not the same for everyone.</a:t>
            </a:r>
          </a:p>
          <a:p>
            <a:r>
              <a:rPr lang="en-US" dirty="0"/>
              <a:t>Does not fully address biological factors or social inequalities affecting development.</a:t>
            </a:r>
          </a:p>
          <a:p>
            <a:r>
              <a:rPr lang="en-US" dirty="0"/>
              <a:t>Best used alongside other research and assessments rather than on its own.</a:t>
            </a:r>
          </a:p>
        </p:txBody>
      </p:sp>
    </p:spTree>
    <p:extLst>
      <p:ext uri="{BB962C8B-B14F-4D97-AF65-F5344CB8AC3E}">
        <p14:creationId xmlns:p14="http://schemas.microsoft.com/office/powerpoint/2010/main" val="3365453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6320" y="571709"/>
            <a:ext cx="4941400" cy="840701"/>
          </a:xfrm>
        </p:spPr>
        <p:txBody>
          <a:bodyPr/>
          <a:lstStyle/>
          <a:p>
            <a:r>
              <a:rPr lang="en-US" dirty="0">
                <a:latin typeface="Abadi" panose="020B0604020104020204" pitchFamily="34" charset="0"/>
              </a:rPr>
              <a:t>Practical interventions</a:t>
            </a:r>
          </a:p>
        </p:txBody>
      </p:sp>
      <p:sp>
        <p:nvSpPr>
          <p:cNvPr id="4" name="Text Placeholder 3"/>
          <p:cNvSpPr>
            <a:spLocks noGrp="1"/>
          </p:cNvSpPr>
          <p:nvPr>
            <p:ph type="body" sz="half" idx="2"/>
          </p:nvPr>
        </p:nvSpPr>
        <p:spPr>
          <a:xfrm>
            <a:off x="1036320" y="1618623"/>
            <a:ext cx="4272660" cy="3865728"/>
          </a:xfrm>
        </p:spPr>
        <p:txBody>
          <a:bodyPr>
            <a:normAutofit/>
          </a:bodyPr>
          <a:lstStyle/>
          <a:p>
            <a:pPr marL="342900" indent="-342900">
              <a:buAutoNum type="arabicPeriod"/>
            </a:pPr>
            <a:r>
              <a:rPr lang="en-US" sz="1800" dirty="0">
                <a:latin typeface="Abadi" panose="020B0604020104020204" pitchFamily="34" charset="0"/>
              </a:rPr>
              <a:t>Assessment and Coordination:</a:t>
            </a:r>
          </a:p>
          <a:p>
            <a:pPr marL="285750" indent="-285750">
              <a:buFont typeface="Arial" panose="020B0604020202020204" pitchFamily="34" charset="0"/>
              <a:buChar char="•"/>
            </a:pPr>
            <a:r>
              <a:rPr lang="en-US" sz="1800" dirty="0">
                <a:latin typeface="Abadi" panose="020B0604020104020204" pitchFamily="34" charset="0"/>
              </a:rPr>
              <a:t>Carry out a young carer assessment and a whole‑family assessment.</a:t>
            </a:r>
          </a:p>
          <a:p>
            <a:pPr marL="285750" indent="-285750">
              <a:buFont typeface="Arial" panose="020B0604020202020204" pitchFamily="34" charset="0"/>
              <a:buChar char="•"/>
            </a:pPr>
            <a:r>
              <a:rPr lang="en-US" sz="1800" dirty="0">
                <a:latin typeface="Abadi" panose="020B0604020104020204" pitchFamily="34" charset="0"/>
              </a:rPr>
              <a:t>Allocate a social worker to oversee and coordinate support.</a:t>
            </a:r>
          </a:p>
          <a:p>
            <a:r>
              <a:rPr lang="en-US" sz="1800" dirty="0">
                <a:latin typeface="Abadi" panose="020B0604020104020204" pitchFamily="34" charset="0"/>
              </a:rPr>
              <a:t>2. School Support</a:t>
            </a:r>
          </a:p>
          <a:p>
            <a:pPr marL="285750" indent="-285750">
              <a:buFont typeface="Arial" panose="020B0604020202020204" pitchFamily="34" charset="0"/>
              <a:buChar char="•"/>
            </a:pPr>
            <a:r>
              <a:rPr lang="en-US" sz="1800" dirty="0">
                <a:latin typeface="Abadi" panose="020B0604020104020204" pitchFamily="34" charset="0"/>
              </a:rPr>
              <a:t>Ensure a named staff member is available for guidance.</a:t>
            </a:r>
          </a:p>
          <a:p>
            <a:pPr marL="285750" indent="-285750">
              <a:buFont typeface="Arial" panose="020B0604020202020204" pitchFamily="34" charset="0"/>
              <a:buChar char="•"/>
            </a:pPr>
            <a:r>
              <a:rPr lang="en-US" sz="1800" dirty="0">
                <a:latin typeface="Abadi" panose="020B0604020104020204" pitchFamily="34" charset="0"/>
              </a:rPr>
              <a:t>Provide flexible deadlines and help with homework when needed.</a:t>
            </a:r>
          </a:p>
        </p:txBody>
      </p:sp>
      <p:sp>
        <p:nvSpPr>
          <p:cNvPr id="5" name="TextBox 4">
            <a:extLst>
              <a:ext uri="{FF2B5EF4-FFF2-40B4-BE49-F238E27FC236}">
                <a16:creationId xmlns:a16="http://schemas.microsoft.com/office/drawing/2014/main" id="{AAEB2676-38BA-09F2-171F-2682B41F4394}"/>
              </a:ext>
            </a:extLst>
          </p:cNvPr>
          <p:cNvSpPr txBox="1"/>
          <p:nvPr/>
        </p:nvSpPr>
        <p:spPr>
          <a:xfrm>
            <a:off x="5813946" y="1618623"/>
            <a:ext cx="4776716" cy="4247317"/>
          </a:xfrm>
          <a:prstGeom prst="rect">
            <a:avLst/>
          </a:prstGeom>
          <a:noFill/>
        </p:spPr>
        <p:txBody>
          <a:bodyPr wrap="square" rtlCol="0">
            <a:spAutoFit/>
          </a:bodyPr>
          <a:lstStyle/>
          <a:p>
            <a:r>
              <a:rPr lang="en-US" dirty="0">
                <a:latin typeface="Abadi" panose="020B0604020104020204" pitchFamily="34" charset="0"/>
              </a:rPr>
              <a:t>3. Emotional Wellbeing Support:</a:t>
            </a:r>
          </a:p>
          <a:p>
            <a:pPr marL="285750" indent="-285750">
              <a:buFont typeface="Arial" panose="020B0604020202020204" pitchFamily="34" charset="0"/>
              <a:buChar char="•"/>
            </a:pPr>
            <a:r>
              <a:rPr lang="en-US" dirty="0">
                <a:latin typeface="Abadi" panose="020B0604020104020204" pitchFamily="34" charset="0"/>
              </a:rPr>
              <a:t>Offer access to counselling or therapeutic services.</a:t>
            </a:r>
          </a:p>
          <a:p>
            <a:pPr marL="285750" indent="-285750">
              <a:buFont typeface="Arial" panose="020B0604020202020204" pitchFamily="34" charset="0"/>
              <a:buChar char="•"/>
            </a:pPr>
            <a:r>
              <a:rPr lang="en-US" dirty="0">
                <a:latin typeface="Abadi" panose="020B0604020104020204" pitchFamily="34" charset="0"/>
              </a:rPr>
              <a:t>Encourage involvement in young carer support groups.</a:t>
            </a:r>
          </a:p>
          <a:p>
            <a:pPr marL="285750" indent="-285750">
              <a:buFont typeface="Arial" panose="020B0604020202020204" pitchFamily="34" charset="0"/>
              <a:buChar char="•"/>
            </a:pPr>
            <a:r>
              <a:rPr lang="en-US" dirty="0">
                <a:latin typeface="Abadi" panose="020B0604020104020204" pitchFamily="34" charset="0"/>
              </a:rPr>
              <a:t>Research shows targeted mental health support benefits young carers (Alfonzo 2022).</a:t>
            </a:r>
          </a:p>
          <a:p>
            <a:r>
              <a:rPr lang="en-US" dirty="0">
                <a:latin typeface="Abadi" panose="020B0604020104020204" pitchFamily="34" charset="0"/>
              </a:rPr>
              <a:t>4. Practical Home Support:</a:t>
            </a:r>
          </a:p>
          <a:p>
            <a:pPr marL="285750" indent="-285750">
              <a:buFont typeface="Arial" panose="020B0604020202020204" pitchFamily="34" charset="0"/>
              <a:buChar char="•"/>
            </a:pPr>
            <a:r>
              <a:rPr lang="en-US" dirty="0">
                <a:latin typeface="Abadi" panose="020B0604020104020204" pitchFamily="34" charset="0"/>
              </a:rPr>
              <a:t>Arrange an occupational therapy review of the home environment.</a:t>
            </a:r>
          </a:p>
          <a:p>
            <a:pPr marL="285750" indent="-285750">
              <a:buFont typeface="Arial" panose="020B0604020202020204" pitchFamily="34" charset="0"/>
              <a:buChar char="•"/>
            </a:pPr>
            <a:r>
              <a:rPr lang="en-US" dirty="0">
                <a:latin typeface="Abadi" panose="020B0604020104020204" pitchFamily="34" charset="0"/>
              </a:rPr>
              <a:t>Provide home‑care services to reduce Jenny’s workload.</a:t>
            </a:r>
          </a:p>
          <a:p>
            <a:pPr marL="285750" indent="-285750">
              <a:buFont typeface="Arial" panose="020B0604020202020204" pitchFamily="34" charset="0"/>
              <a:buChar char="•"/>
            </a:pPr>
            <a:r>
              <a:rPr lang="en-US" dirty="0">
                <a:latin typeface="Abadi" panose="020B0604020104020204" pitchFamily="34" charset="0"/>
              </a:rPr>
              <a:t>Ensure her mother receives GP support for memory issues and low mood.</a:t>
            </a:r>
          </a:p>
        </p:txBody>
      </p:sp>
    </p:spTree>
    <p:extLst>
      <p:ext uri="{BB962C8B-B14F-4D97-AF65-F5344CB8AC3E}">
        <p14:creationId xmlns:p14="http://schemas.microsoft.com/office/powerpoint/2010/main" val="3601199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816" y="2702256"/>
            <a:ext cx="2519375" cy="726743"/>
          </a:xfrm>
        </p:spPr>
        <p:txBody>
          <a:bodyPr/>
          <a:lstStyle/>
          <a:p>
            <a:r>
              <a:rPr lang="en-GB" dirty="0">
                <a:latin typeface="Abadi" panose="020B0604020104020204" pitchFamily="34" charset="0"/>
              </a:rPr>
              <a:t>Conclusion:</a:t>
            </a:r>
            <a:endParaRPr lang="en-US" dirty="0">
              <a:latin typeface="Abadi" panose="020B0604020104020204" pitchFamily="34" charset="0"/>
            </a:endParaRPr>
          </a:p>
        </p:txBody>
      </p:sp>
      <p:sp>
        <p:nvSpPr>
          <p:cNvPr id="5" name="TextBox 4">
            <a:extLst>
              <a:ext uri="{FF2B5EF4-FFF2-40B4-BE49-F238E27FC236}">
                <a16:creationId xmlns:a16="http://schemas.microsoft.com/office/drawing/2014/main" id="{F6F929A4-C99C-DD87-BE96-D1B74F9AF36B}"/>
              </a:ext>
            </a:extLst>
          </p:cNvPr>
          <p:cNvSpPr txBox="1"/>
          <p:nvPr/>
        </p:nvSpPr>
        <p:spPr>
          <a:xfrm>
            <a:off x="4121623" y="1583140"/>
            <a:ext cx="5965435" cy="3139321"/>
          </a:xfrm>
          <a:prstGeom prst="rect">
            <a:avLst/>
          </a:prstGeom>
          <a:noFill/>
        </p:spPr>
        <p:txBody>
          <a:bodyPr wrap="square" rtlCol="0">
            <a:spAutoFit/>
          </a:bodyPr>
          <a:lstStyle/>
          <a:p>
            <a:r>
              <a:rPr lang="en-US" dirty="0"/>
              <a:t>According to Erikson’s psychosocial theory, Jenny’s caring role may influence:</a:t>
            </a:r>
          </a:p>
          <a:p>
            <a:pPr marL="285750" indent="-285750">
              <a:buFont typeface="Arial" panose="020B0604020202020204" pitchFamily="34" charset="0"/>
              <a:buChar char="•"/>
            </a:pPr>
            <a:r>
              <a:rPr lang="en-US" dirty="0"/>
              <a:t>her confidence and skill development </a:t>
            </a:r>
          </a:p>
          <a:p>
            <a:pPr marL="285750" indent="-285750">
              <a:buFont typeface="Arial" panose="020B0604020202020204" pitchFamily="34" charset="0"/>
              <a:buChar char="•"/>
            </a:pPr>
            <a:r>
              <a:rPr lang="en-US" dirty="0"/>
              <a:t>her sense of identity and ability to build social relationships (Identity vs Role Confusion)</a:t>
            </a:r>
          </a:p>
          <a:p>
            <a:r>
              <a:rPr lang="en-US" dirty="0"/>
              <a:t>A strong support plan should:</a:t>
            </a:r>
          </a:p>
          <a:p>
            <a:pPr marL="285750" indent="-285750">
              <a:buFont typeface="Arial" panose="020B0604020202020204" pitchFamily="34" charset="0"/>
              <a:buChar char="•"/>
            </a:pPr>
            <a:r>
              <a:rPr lang="en-US" dirty="0"/>
              <a:t>ease the level of care she provides</a:t>
            </a:r>
          </a:p>
          <a:p>
            <a:pPr marL="285750" indent="-285750">
              <a:buFont typeface="Arial" panose="020B0604020202020204" pitchFamily="34" charset="0"/>
              <a:buChar char="•"/>
            </a:pPr>
            <a:r>
              <a:rPr lang="en-US" dirty="0"/>
              <a:t>offer emotional and educational support</a:t>
            </a:r>
          </a:p>
          <a:p>
            <a:pPr marL="285750" indent="-285750">
              <a:buFont typeface="Arial" panose="020B0604020202020204" pitchFamily="34" charset="0"/>
              <a:buChar char="•"/>
            </a:pPr>
            <a:r>
              <a:rPr lang="en-US" dirty="0"/>
              <a:t>ensure her mother receives coordinated services</a:t>
            </a:r>
          </a:p>
          <a:p>
            <a:r>
              <a:rPr lang="en-US" dirty="0"/>
              <a:t>Using a whole‑family approach is important for protecting Jenny’s long‑term wellbeing.</a:t>
            </a:r>
          </a:p>
        </p:txBody>
      </p:sp>
    </p:spTree>
    <p:extLst>
      <p:ext uri="{BB962C8B-B14F-4D97-AF65-F5344CB8AC3E}">
        <p14:creationId xmlns:p14="http://schemas.microsoft.com/office/powerpoint/2010/main" val="326272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16461-6D7D-B167-6E57-D55F7F437839}"/>
              </a:ext>
            </a:extLst>
          </p:cNvPr>
          <p:cNvSpPr>
            <a:spLocks noGrp="1"/>
          </p:cNvSpPr>
          <p:nvPr>
            <p:ph type="title"/>
          </p:nvPr>
        </p:nvSpPr>
        <p:spPr>
          <a:xfrm>
            <a:off x="5113362" y="518615"/>
            <a:ext cx="2283725" cy="807366"/>
          </a:xfrm>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60770E1E-8C17-D16B-CE4A-CF4D50F3C08F}"/>
              </a:ext>
            </a:extLst>
          </p:cNvPr>
          <p:cNvSpPr>
            <a:spLocks noGrp="1"/>
          </p:cNvSpPr>
          <p:nvPr>
            <p:ph idx="1"/>
          </p:nvPr>
        </p:nvSpPr>
        <p:spPr/>
        <p:txBody>
          <a:bodyPr>
            <a:normAutofit/>
          </a:bodyPr>
          <a:lstStyle/>
          <a:p>
            <a:r>
              <a:rPr lang="en-US" sz="1800" dirty="0" err="1">
                <a:latin typeface="Abadi" panose="020B0604020104020204" pitchFamily="34" charset="0"/>
              </a:rPr>
              <a:t>lfonzo</a:t>
            </a:r>
            <a:r>
              <a:rPr lang="en-US" sz="1800" dirty="0">
                <a:latin typeface="Abadi" panose="020B0604020104020204" pitchFamily="34" charset="0"/>
              </a:rPr>
              <a:t>, L.F., Awanis, A., </a:t>
            </a:r>
            <a:r>
              <a:rPr lang="en-US" sz="1800" dirty="0" err="1">
                <a:latin typeface="Abadi" panose="020B0604020104020204" pitchFamily="34" charset="0"/>
              </a:rPr>
              <a:t>Borschmann</a:t>
            </a:r>
            <a:r>
              <a:rPr lang="en-US" sz="1800" dirty="0">
                <a:latin typeface="Abadi" panose="020B0604020104020204" pitchFamily="34" charset="0"/>
              </a:rPr>
              <a:t>, R., et al. (2022) ‘Mental health of young informal carers: a systematic review’, BMC Psychiatry, 22.</a:t>
            </a:r>
          </a:p>
          <a:p>
            <a:r>
              <a:rPr lang="en-US" sz="1800" dirty="0">
                <a:latin typeface="Abadi" panose="020B0604020104020204" pitchFamily="34" charset="0"/>
              </a:rPr>
              <a:t>Care Act 2014. London: UK Government.</a:t>
            </a:r>
          </a:p>
          <a:p>
            <a:r>
              <a:rPr lang="en-US" sz="1800" dirty="0">
                <a:latin typeface="Abadi" panose="020B0604020104020204" pitchFamily="34" charset="0"/>
              </a:rPr>
              <a:t>Children and Families Act 2014. London: UK Government.</a:t>
            </a:r>
          </a:p>
          <a:p>
            <a:r>
              <a:rPr lang="en-US" sz="1800" dirty="0">
                <a:latin typeface="Abadi" panose="020B0604020104020204" pitchFamily="34" charset="0"/>
              </a:rPr>
              <a:t>Erikson, E.H. (1968) Identity: Youth and Crisis. New York: W.W. Norton.</a:t>
            </a:r>
          </a:p>
          <a:p>
            <a:r>
              <a:rPr lang="en-US" sz="1800" dirty="0">
                <a:latin typeface="Abadi" panose="020B0604020104020204" pitchFamily="34" charset="0"/>
              </a:rPr>
              <a:t>NHS (n.d.) Help for young carers. NHS Social Care and Support Guide.</a:t>
            </a:r>
          </a:p>
          <a:p>
            <a:r>
              <a:rPr lang="en-US" sz="1800" dirty="0">
                <a:latin typeface="Abadi" panose="020B0604020104020204" pitchFamily="34" charset="0"/>
              </a:rPr>
              <a:t>Robison, O., Inglis, G., Egan, J., et al. (2020) ‘The health and wellbeing of young carers’, Public Health.</a:t>
            </a:r>
          </a:p>
          <a:p>
            <a:r>
              <a:rPr lang="en-US" sz="1800" dirty="0">
                <a:latin typeface="Abadi" panose="020B0604020104020204" pitchFamily="34" charset="0"/>
              </a:rPr>
              <a:t>The Children’s Society (n.d.) Legislation and guidance to support young carers.</a:t>
            </a:r>
          </a:p>
        </p:txBody>
      </p:sp>
    </p:spTree>
    <p:extLst>
      <p:ext uri="{BB962C8B-B14F-4D97-AF65-F5344CB8AC3E}">
        <p14:creationId xmlns:p14="http://schemas.microsoft.com/office/powerpoint/2010/main" val="13142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B97D3-82D0-6FBD-8D63-AD3F3FB44D71}"/>
              </a:ext>
            </a:extLst>
          </p:cNvPr>
          <p:cNvSpPr>
            <a:spLocks noGrp="1"/>
          </p:cNvSpPr>
          <p:nvPr>
            <p:ph type="title"/>
          </p:nvPr>
        </p:nvSpPr>
        <p:spPr>
          <a:xfrm>
            <a:off x="1524000" y="78910"/>
            <a:ext cx="9133730" cy="1233424"/>
          </a:xfrm>
        </p:spPr>
        <p:txBody>
          <a:bodyPr anchor="b">
            <a:normAutofit/>
          </a:bodyPr>
          <a:lstStyle/>
          <a:p>
            <a:r>
              <a:rPr lang="en-GB" dirty="0"/>
              <a:t>THANK YOU</a:t>
            </a:r>
            <a:endParaRPr lang="en-US" dirty="0"/>
          </a:p>
        </p:txBody>
      </p:sp>
      <p:pic>
        <p:nvPicPr>
          <p:cNvPr id="5" name="Picture Placeholder 4">
            <a:extLst>
              <a:ext uri="{FF2B5EF4-FFF2-40B4-BE49-F238E27FC236}">
                <a16:creationId xmlns:a16="http://schemas.microsoft.com/office/drawing/2014/main" id="{BC026120-4010-E29D-5AA7-4E7142A0AA0A}"/>
              </a:ext>
            </a:extLst>
          </p:cNvPr>
          <p:cNvPicPr>
            <a:picLocks noGrp="1" noChangeAspect="1"/>
          </p:cNvPicPr>
          <p:nvPr>
            <p:ph idx="1"/>
          </p:nvPr>
        </p:nvPicPr>
        <p:blipFill>
          <a:blip r:embed="rId2"/>
          <a:stretch>
            <a:fillRect/>
          </a:stretch>
        </p:blipFill>
        <p:spPr>
          <a:xfrm>
            <a:off x="3150680" y="1485900"/>
            <a:ext cx="5890639" cy="4152901"/>
          </a:xfrm>
          <a:prstGeom prst="rect">
            <a:avLst/>
          </a:prstGeom>
          <a:noFill/>
        </p:spPr>
      </p:pic>
    </p:spTree>
    <p:extLst>
      <p:ext uri="{BB962C8B-B14F-4D97-AF65-F5344CB8AC3E}">
        <p14:creationId xmlns:p14="http://schemas.microsoft.com/office/powerpoint/2010/main" val="210668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ck to School 16x9">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ll fun education presentation (widescreen).potx" id="{13F266B3-3667-4715-838E-2D35384A824B}" vid="{5EC2A2B6-6A5B-436A-9EF3-6607D16C2EDB}"/>
    </a:ext>
  </a:extLst>
</a:theme>
</file>

<file path=ppt/theme/theme2.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C9A7CA-BEC5-41E5-AAE1-C9D7FC518E00}">
  <ds:schemaRefs>
    <ds:schemaRef ds:uri="http://schemas.microsoft.com/sharepoint/v3/contenttype/forms"/>
  </ds:schemaRefs>
</ds:datastoreItem>
</file>

<file path=customXml/itemProps2.xml><?xml version="1.0" encoding="utf-8"?>
<ds:datastoreItem xmlns:ds="http://schemas.openxmlformats.org/officeDocument/2006/customXml" ds:itemID="{B5F5AFAE-B80F-42D3-94B4-729362BC1BCB}">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40262f94-9f35-4ac3-9a90-690165a166b7"/>
    <ds:schemaRef ds:uri="a4f35948-e619-41b3-aa29-22878b09cfd2"/>
    <ds:schemaRef ds:uri="http://www.w3.org/XML/1998/namespace"/>
    <ds:schemaRef ds:uri="http://purl.org/dc/terms/"/>
  </ds:schemaRefs>
</ds:datastoreItem>
</file>

<file path=customXml/itemProps3.xml><?xml version="1.0" encoding="utf-8"?>
<ds:datastoreItem xmlns:ds="http://schemas.openxmlformats.org/officeDocument/2006/customXml" ds:itemID="{D59B8A7B-DB68-4625-86A7-7FECB4C2AE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Fall fun education presentation (widescreen)</Template>
  <TotalTime>526</TotalTime>
  <Words>1149</Words>
  <Application>Microsoft Office PowerPoint</Application>
  <PresentationFormat>Widescreen</PresentationFormat>
  <Paragraphs>102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Abadi</vt:lpstr>
      <vt:lpstr>Arial</vt:lpstr>
      <vt:lpstr>Cambria</vt:lpstr>
      <vt:lpstr>Back to School 16x9</vt:lpstr>
      <vt:lpstr>Psychology in Health and Social Care</vt:lpstr>
      <vt:lpstr>Introduction:</vt:lpstr>
      <vt:lpstr>Erikson’s Psychosocial Theory</vt:lpstr>
      <vt:lpstr>Erikson’s Stages and Jenny</vt:lpstr>
      <vt:lpstr>Erikson’s Theory in Jenny’s Development</vt:lpstr>
      <vt:lpstr>Jenny’s Key Areas of Support</vt:lpstr>
      <vt:lpstr>Nature and nurture influences</vt:lpstr>
      <vt:lpstr>Legal foundation for support</vt:lpstr>
      <vt:lpstr>PowerPoint Presentation</vt:lpstr>
      <vt:lpstr>Practical interventions</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Adil Nasir Khan (2437481)</dc:creator>
  <cp:lastModifiedBy>Muhammad Adil Nasir Khan (2437481)</cp:lastModifiedBy>
  <cp:revision>1</cp:revision>
  <dcterms:created xsi:type="dcterms:W3CDTF">2026-03-04T17:34:07Z</dcterms:created>
  <dcterms:modified xsi:type="dcterms:W3CDTF">2026-03-05T02:20:40Z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