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4"/>
  </p:sldMasterIdLst>
  <p:notesMasterIdLst>
    <p:notesMasterId r:id="rId16"/>
  </p:notesMasterIdLst>
  <p:sldIdLst>
    <p:sldId id="256" r:id="rId5"/>
    <p:sldId id="266" r:id="rId6"/>
    <p:sldId id="257" r:id="rId7"/>
    <p:sldId id="258"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53870D5-9630-4606-9744-A21B8DAC7BBE}" v="1727" dt="2023-01-25T16:43:39.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8"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E53870D5-9630-4606-9744-A21B8DAC7BBE}"/>
    <pc:docChg chg="undo redo custSel addSld modSld sldOrd">
      <pc:chgData name="Rebecca Stewart" userId="e4dbdf3f-b99f-4ed4-aef6-c26f104e6967" providerId="ADAL" clId="{E53870D5-9630-4606-9744-A21B8DAC7BBE}" dt="2023-01-25T16:43:44.528" v="3993" actId="14100"/>
      <pc:docMkLst>
        <pc:docMk/>
      </pc:docMkLst>
      <pc:sldChg chg="addSp delSp modSp mod">
        <pc:chgData name="Rebecca Stewart" userId="e4dbdf3f-b99f-4ed4-aef6-c26f104e6967" providerId="ADAL" clId="{E53870D5-9630-4606-9744-A21B8DAC7BBE}" dt="2023-01-25T15:28:29.382" v="112" actId="1076"/>
        <pc:sldMkLst>
          <pc:docMk/>
          <pc:sldMk cId="3707398885" sldId="257"/>
        </pc:sldMkLst>
        <pc:spChg chg="mod">
          <ac:chgData name="Rebecca Stewart" userId="e4dbdf3f-b99f-4ed4-aef6-c26f104e6967" providerId="ADAL" clId="{E53870D5-9630-4606-9744-A21B8DAC7BBE}" dt="2023-01-25T15:21:24.656" v="88" actId="6549"/>
          <ac:spMkLst>
            <pc:docMk/>
            <pc:sldMk cId="3707398885" sldId="257"/>
            <ac:spMk id="9" creationId="{29E2529C-8E75-0FB7-C9D2-BFCD2C89B209}"/>
          </ac:spMkLst>
        </pc:spChg>
        <pc:spChg chg="mod">
          <ac:chgData name="Rebecca Stewart" userId="e4dbdf3f-b99f-4ed4-aef6-c26f104e6967" providerId="ADAL" clId="{E53870D5-9630-4606-9744-A21B8DAC7BBE}" dt="2023-01-25T15:21:32.898" v="108" actId="20577"/>
          <ac:spMkLst>
            <pc:docMk/>
            <pc:sldMk cId="3707398885" sldId="257"/>
            <ac:spMk id="10" creationId="{82F7BC7A-72D8-2FDA-1992-CDEA8946E3A6}"/>
          </ac:spMkLst>
        </pc:spChg>
        <pc:picChg chg="add mod">
          <ac:chgData name="Rebecca Stewart" userId="e4dbdf3f-b99f-4ed4-aef6-c26f104e6967" providerId="ADAL" clId="{E53870D5-9630-4606-9744-A21B8DAC7BBE}" dt="2023-01-25T15:28:29.382" v="112" actId="1076"/>
          <ac:picMkLst>
            <pc:docMk/>
            <pc:sldMk cId="3707398885" sldId="257"/>
            <ac:picMk id="4" creationId="{1319267B-3D5F-4E9A-8365-BFB141FAE834}"/>
          </ac:picMkLst>
        </pc:picChg>
        <pc:picChg chg="del">
          <ac:chgData name="Rebecca Stewart" userId="e4dbdf3f-b99f-4ed4-aef6-c26f104e6967" providerId="ADAL" clId="{E53870D5-9630-4606-9744-A21B8DAC7BBE}" dt="2023-01-25T15:21:38.817" v="109" actId="478"/>
          <ac:picMkLst>
            <pc:docMk/>
            <pc:sldMk cId="3707398885" sldId="257"/>
            <ac:picMk id="12" creationId="{D54EBFEE-CDEF-C50C-4B2A-A2CB71E99FD9}"/>
          </ac:picMkLst>
        </pc:picChg>
      </pc:sldChg>
      <pc:sldChg chg="modSp mod">
        <pc:chgData name="Rebecca Stewart" userId="e4dbdf3f-b99f-4ed4-aef6-c26f104e6967" providerId="ADAL" clId="{E53870D5-9630-4606-9744-A21B8DAC7BBE}" dt="2023-01-25T15:28:53.453" v="136" actId="20577"/>
        <pc:sldMkLst>
          <pc:docMk/>
          <pc:sldMk cId="143811071" sldId="258"/>
        </pc:sldMkLst>
        <pc:spChg chg="mod">
          <ac:chgData name="Rebecca Stewart" userId="e4dbdf3f-b99f-4ed4-aef6-c26f104e6967" providerId="ADAL" clId="{E53870D5-9630-4606-9744-A21B8DAC7BBE}" dt="2023-01-25T15:28:53.453" v="136" actId="20577"/>
          <ac:spMkLst>
            <pc:docMk/>
            <pc:sldMk cId="143811071" sldId="258"/>
            <ac:spMk id="3" creationId="{AC70B80F-6E9C-4FF0-65FF-05C24686661F}"/>
          </ac:spMkLst>
        </pc:spChg>
      </pc:sldChg>
      <pc:sldChg chg="modSp mod">
        <pc:chgData name="Rebecca Stewart" userId="e4dbdf3f-b99f-4ed4-aef6-c26f104e6967" providerId="ADAL" clId="{E53870D5-9630-4606-9744-A21B8DAC7BBE}" dt="2023-01-25T15:31:06.068" v="307" actId="14100"/>
        <pc:sldMkLst>
          <pc:docMk/>
          <pc:sldMk cId="1514175621" sldId="259"/>
        </pc:sldMkLst>
        <pc:spChg chg="mod">
          <ac:chgData name="Rebecca Stewart" userId="e4dbdf3f-b99f-4ed4-aef6-c26f104e6967" providerId="ADAL" clId="{E53870D5-9630-4606-9744-A21B8DAC7BBE}" dt="2023-01-25T15:29:08.657" v="149" actId="20577"/>
          <ac:spMkLst>
            <pc:docMk/>
            <pc:sldMk cId="1514175621" sldId="259"/>
            <ac:spMk id="2" creationId="{FD79EFF0-D966-0F9D-3781-3B059A2C6478}"/>
          </ac:spMkLst>
        </pc:spChg>
        <pc:spChg chg="mod">
          <ac:chgData name="Rebecca Stewart" userId="e4dbdf3f-b99f-4ed4-aef6-c26f104e6967" providerId="ADAL" clId="{E53870D5-9630-4606-9744-A21B8DAC7BBE}" dt="2023-01-25T15:30:57.222" v="305" actId="20577"/>
          <ac:spMkLst>
            <pc:docMk/>
            <pc:sldMk cId="1514175621" sldId="259"/>
            <ac:spMk id="3" creationId="{6968C7EE-A34D-4362-8EB5-27383620B381}"/>
          </ac:spMkLst>
        </pc:spChg>
        <pc:spChg chg="mod">
          <ac:chgData name="Rebecca Stewart" userId="e4dbdf3f-b99f-4ed4-aef6-c26f104e6967" providerId="ADAL" clId="{E53870D5-9630-4606-9744-A21B8DAC7BBE}" dt="2023-01-25T15:29:31.411" v="179" actId="20577"/>
          <ac:spMkLst>
            <pc:docMk/>
            <pc:sldMk cId="1514175621" sldId="259"/>
            <ac:spMk id="6" creationId="{145A0315-0E3C-5D3E-C77A-21AD01EC1A7F}"/>
          </ac:spMkLst>
        </pc:spChg>
        <pc:spChg chg="mod">
          <ac:chgData name="Rebecca Stewart" userId="e4dbdf3f-b99f-4ed4-aef6-c26f104e6967" providerId="ADAL" clId="{E53870D5-9630-4606-9744-A21B8DAC7BBE}" dt="2023-01-25T15:29:35.868" v="188" actId="20577"/>
          <ac:spMkLst>
            <pc:docMk/>
            <pc:sldMk cId="1514175621" sldId="259"/>
            <ac:spMk id="8" creationId="{4DC639F1-ED5E-94A3-28E6-2596BE9EA6B1}"/>
          </ac:spMkLst>
        </pc:spChg>
        <pc:spChg chg="mod">
          <ac:chgData name="Rebecca Stewart" userId="e4dbdf3f-b99f-4ed4-aef6-c26f104e6967" providerId="ADAL" clId="{E53870D5-9630-4606-9744-A21B8DAC7BBE}" dt="2023-01-25T15:30:15.301" v="249" actId="20577"/>
          <ac:spMkLst>
            <pc:docMk/>
            <pc:sldMk cId="1514175621" sldId="259"/>
            <ac:spMk id="10" creationId="{84B83A13-2A46-B6D4-D948-A4FDE0F4E7D6}"/>
          </ac:spMkLst>
        </pc:spChg>
        <pc:spChg chg="mod">
          <ac:chgData name="Rebecca Stewart" userId="e4dbdf3f-b99f-4ed4-aef6-c26f104e6967" providerId="ADAL" clId="{E53870D5-9630-4606-9744-A21B8DAC7BBE}" dt="2023-01-25T15:30:30.998" v="262" actId="20577"/>
          <ac:spMkLst>
            <pc:docMk/>
            <pc:sldMk cId="1514175621" sldId="259"/>
            <ac:spMk id="12" creationId="{F8E374CA-5279-A9CE-4FA7-132B4E17B5F4}"/>
          </ac:spMkLst>
        </pc:spChg>
        <pc:spChg chg="mod">
          <ac:chgData name="Rebecca Stewart" userId="e4dbdf3f-b99f-4ed4-aef6-c26f104e6967" providerId="ADAL" clId="{E53870D5-9630-4606-9744-A21B8DAC7BBE}" dt="2023-01-25T15:30:34.742" v="271" actId="20577"/>
          <ac:spMkLst>
            <pc:docMk/>
            <pc:sldMk cId="1514175621" sldId="259"/>
            <ac:spMk id="14" creationId="{1CF0E8EE-C06E-A575-B04D-CCB0599F7E51}"/>
          </ac:spMkLst>
        </pc:spChg>
        <pc:grpChg chg="mod">
          <ac:chgData name="Rebecca Stewart" userId="e4dbdf3f-b99f-4ed4-aef6-c26f104e6967" providerId="ADAL" clId="{E53870D5-9630-4606-9744-A21B8DAC7BBE}" dt="2023-01-25T15:30:26.170" v="252" actId="14100"/>
          <ac:grpSpMkLst>
            <pc:docMk/>
            <pc:sldMk cId="1514175621" sldId="259"/>
            <ac:grpSpMk id="16" creationId="{465DF846-B89C-0A6F-31E7-454D4108A387}"/>
          </ac:grpSpMkLst>
        </pc:grpChg>
        <pc:grpChg chg="mod">
          <ac:chgData name="Rebecca Stewart" userId="e4dbdf3f-b99f-4ed4-aef6-c26f104e6967" providerId="ADAL" clId="{E53870D5-9630-4606-9744-A21B8DAC7BBE}" dt="2023-01-25T15:30:23.552" v="251" actId="14100"/>
          <ac:grpSpMkLst>
            <pc:docMk/>
            <pc:sldMk cId="1514175621" sldId="259"/>
            <ac:grpSpMk id="17" creationId="{EE04DF30-0CE6-5B61-3E5D-54DAA613C054}"/>
          </ac:grpSpMkLst>
        </pc:grpChg>
        <pc:grpChg chg="mod">
          <ac:chgData name="Rebecca Stewart" userId="e4dbdf3f-b99f-4ed4-aef6-c26f104e6967" providerId="ADAL" clId="{E53870D5-9630-4606-9744-A21B8DAC7BBE}" dt="2023-01-25T15:30:19.976" v="250" actId="14100"/>
          <ac:grpSpMkLst>
            <pc:docMk/>
            <pc:sldMk cId="1514175621" sldId="259"/>
            <ac:grpSpMk id="18" creationId="{50AB54DA-B605-4358-F5EE-30D5E913BE11}"/>
          </ac:grpSpMkLst>
        </pc:grpChg>
        <pc:grpChg chg="mod">
          <ac:chgData name="Rebecca Stewart" userId="e4dbdf3f-b99f-4ed4-aef6-c26f104e6967" providerId="ADAL" clId="{E53870D5-9630-4606-9744-A21B8DAC7BBE}" dt="2023-01-25T15:31:03.512" v="306" actId="14100"/>
          <ac:grpSpMkLst>
            <pc:docMk/>
            <pc:sldMk cId="1514175621" sldId="259"/>
            <ac:grpSpMk id="19" creationId="{196B991B-B751-F97D-605D-8B801C85A3BF}"/>
          </ac:grpSpMkLst>
        </pc:grpChg>
        <pc:grpChg chg="mod">
          <ac:chgData name="Rebecca Stewart" userId="e4dbdf3f-b99f-4ed4-aef6-c26f104e6967" providerId="ADAL" clId="{E53870D5-9630-4606-9744-A21B8DAC7BBE}" dt="2023-01-25T15:31:06.068" v="307" actId="14100"/>
          <ac:grpSpMkLst>
            <pc:docMk/>
            <pc:sldMk cId="1514175621" sldId="259"/>
            <ac:grpSpMk id="20" creationId="{42368C86-6F14-FA11-58CC-35F211D44ABD}"/>
          </ac:grpSpMkLst>
        </pc:grpChg>
      </pc:sldChg>
      <pc:sldChg chg="addSp delSp modSp mod delAnim modAnim">
        <pc:chgData name="Rebecca Stewart" userId="e4dbdf3f-b99f-4ed4-aef6-c26f104e6967" providerId="ADAL" clId="{E53870D5-9630-4606-9744-A21B8DAC7BBE}" dt="2023-01-25T15:31:50.977" v="333" actId="20577"/>
        <pc:sldMkLst>
          <pc:docMk/>
          <pc:sldMk cId="397587669" sldId="260"/>
        </pc:sldMkLst>
        <pc:spChg chg="mod">
          <ac:chgData name="Rebecca Stewart" userId="e4dbdf3f-b99f-4ed4-aef6-c26f104e6967" providerId="ADAL" clId="{E53870D5-9630-4606-9744-A21B8DAC7BBE}" dt="2023-01-25T15:31:50.977" v="333" actId="20577"/>
          <ac:spMkLst>
            <pc:docMk/>
            <pc:sldMk cId="397587669" sldId="260"/>
            <ac:spMk id="3" creationId="{C5EE2D73-EDE8-A2A2-C0D0-C2ED815B2471}"/>
          </ac:spMkLst>
        </pc:spChg>
        <pc:spChg chg="mod">
          <ac:chgData name="Rebecca Stewart" userId="e4dbdf3f-b99f-4ed4-aef6-c26f104e6967" providerId="ADAL" clId="{E53870D5-9630-4606-9744-A21B8DAC7BBE}" dt="2023-01-25T15:31:20.267" v="308"/>
          <ac:spMkLst>
            <pc:docMk/>
            <pc:sldMk cId="397587669" sldId="260"/>
            <ac:spMk id="8" creationId="{BD915725-E86D-47E0-9449-D79B6C03CCC1}"/>
          </ac:spMkLst>
        </pc:spChg>
        <pc:spChg chg="mod">
          <ac:chgData name="Rebecca Stewart" userId="e4dbdf3f-b99f-4ed4-aef6-c26f104e6967" providerId="ADAL" clId="{E53870D5-9630-4606-9744-A21B8DAC7BBE}" dt="2023-01-25T15:31:20.267" v="308"/>
          <ac:spMkLst>
            <pc:docMk/>
            <pc:sldMk cId="397587669" sldId="260"/>
            <ac:spMk id="9" creationId="{79D87FE2-32AD-42E4-9DA5-D5CECB4F56EC}"/>
          </ac:spMkLst>
        </pc:spChg>
        <pc:grpChg chg="del">
          <ac:chgData name="Rebecca Stewart" userId="e4dbdf3f-b99f-4ed4-aef6-c26f104e6967" providerId="ADAL" clId="{E53870D5-9630-4606-9744-A21B8DAC7BBE}" dt="2023-01-25T15:31:22.434" v="309" actId="478"/>
          <ac:grpSpMkLst>
            <pc:docMk/>
            <pc:sldMk cId="397587669" sldId="260"/>
            <ac:grpSpMk id="4" creationId="{45C71A7E-0B9F-97C6-7E32-7A523E1545ED}"/>
          </ac:grpSpMkLst>
        </pc:grpChg>
        <pc:grpChg chg="add mod">
          <ac:chgData name="Rebecca Stewart" userId="e4dbdf3f-b99f-4ed4-aef6-c26f104e6967" providerId="ADAL" clId="{E53870D5-9630-4606-9744-A21B8DAC7BBE}" dt="2023-01-25T15:31:25.005" v="310" actId="1076"/>
          <ac:grpSpMkLst>
            <pc:docMk/>
            <pc:sldMk cId="397587669" sldId="260"/>
            <ac:grpSpMk id="7" creationId="{2272A5C6-67F0-4732-B0A6-4AB2A021411C}"/>
          </ac:grpSpMkLst>
        </pc:grpChg>
      </pc:sldChg>
      <pc:sldChg chg="addSp delSp modSp mod modAnim">
        <pc:chgData name="Rebecca Stewart" userId="e4dbdf3f-b99f-4ed4-aef6-c26f104e6967" providerId="ADAL" clId="{E53870D5-9630-4606-9744-A21B8DAC7BBE}" dt="2023-01-25T15:50:04.565" v="1272"/>
        <pc:sldMkLst>
          <pc:docMk/>
          <pc:sldMk cId="148459853" sldId="261"/>
        </pc:sldMkLst>
        <pc:spChg chg="add mod ord">
          <ac:chgData name="Rebecca Stewart" userId="e4dbdf3f-b99f-4ed4-aef6-c26f104e6967" providerId="ADAL" clId="{E53870D5-9630-4606-9744-A21B8DAC7BBE}" dt="2023-01-25T15:41:26.092" v="890" actId="167"/>
          <ac:spMkLst>
            <pc:docMk/>
            <pc:sldMk cId="148459853" sldId="261"/>
            <ac:spMk id="2" creationId="{F9CA5492-0744-4824-B89B-1515335C2324}"/>
          </ac:spMkLst>
        </pc:spChg>
        <pc:spChg chg="mod">
          <ac:chgData name="Rebecca Stewart" userId="e4dbdf3f-b99f-4ed4-aef6-c26f104e6967" providerId="ADAL" clId="{E53870D5-9630-4606-9744-A21B8DAC7BBE}" dt="2023-01-25T15:49:36.673" v="1266" actId="20577"/>
          <ac:spMkLst>
            <pc:docMk/>
            <pc:sldMk cId="148459853" sldId="261"/>
            <ac:spMk id="3" creationId="{776DD861-21C2-7272-DEE7-2ADA75810A67}"/>
          </ac:spMkLst>
        </pc:spChg>
        <pc:spChg chg="mod">
          <ac:chgData name="Rebecca Stewart" userId="e4dbdf3f-b99f-4ed4-aef6-c26f104e6967" providerId="ADAL" clId="{E53870D5-9630-4606-9744-A21B8DAC7BBE}" dt="2023-01-25T15:32:02.285" v="342" actId="20577"/>
          <ac:spMkLst>
            <pc:docMk/>
            <pc:sldMk cId="148459853" sldId="261"/>
            <ac:spMk id="5" creationId="{44563A9D-28A6-63FE-ED30-A0E4A03A1522}"/>
          </ac:spMkLst>
        </pc:spChg>
        <pc:spChg chg="add mod ord">
          <ac:chgData name="Rebecca Stewart" userId="e4dbdf3f-b99f-4ed4-aef6-c26f104e6967" providerId="ADAL" clId="{E53870D5-9630-4606-9744-A21B8DAC7BBE}" dt="2023-01-25T15:41:57.761" v="900" actId="14100"/>
          <ac:spMkLst>
            <pc:docMk/>
            <pc:sldMk cId="148459853" sldId="261"/>
            <ac:spMk id="7" creationId="{C16100E8-ED4C-421E-A822-309AC4704C47}"/>
          </ac:spMkLst>
        </pc:spChg>
        <pc:spChg chg="add mod">
          <ac:chgData name="Rebecca Stewart" userId="e4dbdf3f-b99f-4ed4-aef6-c26f104e6967" providerId="ADAL" clId="{E53870D5-9630-4606-9744-A21B8DAC7BBE}" dt="2023-01-25T15:47:27.463" v="1244" actId="1076"/>
          <ac:spMkLst>
            <pc:docMk/>
            <pc:sldMk cId="148459853" sldId="261"/>
            <ac:spMk id="10" creationId="{FF7B895D-090B-4FA0-A532-2BFA4C6B68F5}"/>
          </ac:spMkLst>
        </pc:spChg>
        <pc:spChg chg="mod topLvl">
          <ac:chgData name="Rebecca Stewart" userId="e4dbdf3f-b99f-4ed4-aef6-c26f104e6967" providerId="ADAL" clId="{E53870D5-9630-4606-9744-A21B8DAC7BBE}" dt="2023-01-25T15:47:47.374" v="1247" actId="164"/>
          <ac:spMkLst>
            <pc:docMk/>
            <pc:sldMk cId="148459853" sldId="261"/>
            <ac:spMk id="12" creationId="{F56E8A3F-B8FC-45FA-9384-A40A712B7092}"/>
          </ac:spMkLst>
        </pc:spChg>
        <pc:spChg chg="mod topLvl">
          <ac:chgData name="Rebecca Stewart" userId="e4dbdf3f-b99f-4ed4-aef6-c26f104e6967" providerId="ADAL" clId="{E53870D5-9630-4606-9744-A21B8DAC7BBE}" dt="2023-01-25T15:47:47.374" v="1247" actId="164"/>
          <ac:spMkLst>
            <pc:docMk/>
            <pc:sldMk cId="148459853" sldId="261"/>
            <ac:spMk id="13" creationId="{3267C023-FEFF-4379-B910-37F053EA506D}"/>
          </ac:spMkLst>
        </pc:spChg>
        <pc:spChg chg="mod topLvl">
          <ac:chgData name="Rebecca Stewart" userId="e4dbdf3f-b99f-4ed4-aef6-c26f104e6967" providerId="ADAL" clId="{E53870D5-9630-4606-9744-A21B8DAC7BBE}" dt="2023-01-25T15:47:47.374" v="1247" actId="164"/>
          <ac:spMkLst>
            <pc:docMk/>
            <pc:sldMk cId="148459853" sldId="261"/>
            <ac:spMk id="14" creationId="{82F03172-CEF6-46C0-B65B-9B917AD8C41E}"/>
          </ac:spMkLst>
        </pc:spChg>
        <pc:spChg chg="mod topLvl">
          <ac:chgData name="Rebecca Stewart" userId="e4dbdf3f-b99f-4ed4-aef6-c26f104e6967" providerId="ADAL" clId="{E53870D5-9630-4606-9744-A21B8DAC7BBE}" dt="2023-01-25T15:47:52.665" v="1248" actId="164"/>
          <ac:spMkLst>
            <pc:docMk/>
            <pc:sldMk cId="148459853" sldId="261"/>
            <ac:spMk id="15" creationId="{25483D8D-9F80-404E-BE86-29DA234CD1A3}"/>
          </ac:spMkLst>
        </pc:spChg>
        <pc:spChg chg="mod topLvl">
          <ac:chgData name="Rebecca Stewart" userId="e4dbdf3f-b99f-4ed4-aef6-c26f104e6967" providerId="ADAL" clId="{E53870D5-9630-4606-9744-A21B8DAC7BBE}" dt="2023-01-25T15:47:52.665" v="1248" actId="164"/>
          <ac:spMkLst>
            <pc:docMk/>
            <pc:sldMk cId="148459853" sldId="261"/>
            <ac:spMk id="16" creationId="{9277AF7F-9AB1-4F31-AE3E-F3B0D5903217}"/>
          </ac:spMkLst>
        </pc:spChg>
        <pc:spChg chg="mod topLvl">
          <ac:chgData name="Rebecca Stewart" userId="e4dbdf3f-b99f-4ed4-aef6-c26f104e6967" providerId="ADAL" clId="{E53870D5-9630-4606-9744-A21B8DAC7BBE}" dt="2023-01-25T15:47:58.738" v="1249" actId="164"/>
          <ac:spMkLst>
            <pc:docMk/>
            <pc:sldMk cId="148459853" sldId="261"/>
            <ac:spMk id="17" creationId="{6F2BCFFF-A2FF-4C27-B5DB-2B3E780B332D}"/>
          </ac:spMkLst>
        </pc:spChg>
        <pc:spChg chg="mod topLvl">
          <ac:chgData name="Rebecca Stewart" userId="e4dbdf3f-b99f-4ed4-aef6-c26f104e6967" providerId="ADAL" clId="{E53870D5-9630-4606-9744-A21B8DAC7BBE}" dt="2023-01-25T15:47:58.738" v="1249" actId="164"/>
          <ac:spMkLst>
            <pc:docMk/>
            <pc:sldMk cId="148459853" sldId="261"/>
            <ac:spMk id="18" creationId="{468D70CE-2D89-439A-9CD9-6763D90276DA}"/>
          </ac:spMkLst>
        </pc:spChg>
        <pc:grpChg chg="del mod">
          <ac:chgData name="Rebecca Stewart" userId="e4dbdf3f-b99f-4ed4-aef6-c26f104e6967" providerId="ADAL" clId="{E53870D5-9630-4606-9744-A21B8DAC7BBE}" dt="2023-01-25T15:47:37.959" v="1246" actId="165"/>
          <ac:grpSpMkLst>
            <pc:docMk/>
            <pc:sldMk cId="148459853" sldId="261"/>
            <ac:grpSpMk id="11" creationId="{10932FD2-F6ED-4F0A-9110-591144AC7DF5}"/>
          </ac:grpSpMkLst>
        </pc:grpChg>
        <pc:grpChg chg="add mod">
          <ac:chgData name="Rebecca Stewart" userId="e4dbdf3f-b99f-4ed4-aef6-c26f104e6967" providerId="ADAL" clId="{E53870D5-9630-4606-9744-A21B8DAC7BBE}" dt="2023-01-25T15:47:47.374" v="1247" actId="164"/>
          <ac:grpSpMkLst>
            <pc:docMk/>
            <pc:sldMk cId="148459853" sldId="261"/>
            <ac:grpSpMk id="19" creationId="{D82A62BB-9908-42B1-900F-7C1CE3B4D4F8}"/>
          </ac:grpSpMkLst>
        </pc:grpChg>
        <pc:grpChg chg="add mod">
          <ac:chgData name="Rebecca Stewart" userId="e4dbdf3f-b99f-4ed4-aef6-c26f104e6967" providerId="ADAL" clId="{E53870D5-9630-4606-9744-A21B8DAC7BBE}" dt="2023-01-25T15:47:52.665" v="1248" actId="164"/>
          <ac:grpSpMkLst>
            <pc:docMk/>
            <pc:sldMk cId="148459853" sldId="261"/>
            <ac:grpSpMk id="20" creationId="{E4213DCF-6F21-427C-97B9-B8FF779BC7A2}"/>
          </ac:grpSpMkLst>
        </pc:grpChg>
        <pc:grpChg chg="add mod">
          <ac:chgData name="Rebecca Stewart" userId="e4dbdf3f-b99f-4ed4-aef6-c26f104e6967" providerId="ADAL" clId="{E53870D5-9630-4606-9744-A21B8DAC7BBE}" dt="2023-01-25T15:47:58.738" v="1249" actId="164"/>
          <ac:grpSpMkLst>
            <pc:docMk/>
            <pc:sldMk cId="148459853" sldId="261"/>
            <ac:grpSpMk id="21" creationId="{BA425CC6-CE44-4093-9BFC-8D62B8927F2C}"/>
          </ac:grpSpMkLst>
        </pc:grpChg>
        <pc:graphicFrameChg chg="add del mod modGraphic">
          <ac:chgData name="Rebecca Stewart" userId="e4dbdf3f-b99f-4ed4-aef6-c26f104e6967" providerId="ADAL" clId="{E53870D5-9630-4606-9744-A21B8DAC7BBE}" dt="2023-01-25T15:42:37.288" v="912" actId="1032"/>
          <ac:graphicFrameMkLst>
            <pc:docMk/>
            <pc:sldMk cId="148459853" sldId="261"/>
            <ac:graphicFrameMk id="8" creationId="{7BE7C4EA-B911-4B34-BBA8-1F1A21076ACA}"/>
          </ac:graphicFrameMkLst>
        </pc:graphicFrameChg>
        <pc:graphicFrameChg chg="add del mod modGraphic">
          <ac:chgData name="Rebecca Stewart" userId="e4dbdf3f-b99f-4ed4-aef6-c26f104e6967" providerId="ADAL" clId="{E53870D5-9630-4606-9744-A21B8DAC7BBE}" dt="2023-01-25T15:47:34.249" v="1245" actId="18245"/>
          <ac:graphicFrameMkLst>
            <pc:docMk/>
            <pc:sldMk cId="148459853" sldId="261"/>
            <ac:graphicFrameMk id="9" creationId="{83640656-1F75-4219-8550-DE7FED36031C}"/>
          </ac:graphicFrameMkLst>
        </pc:graphicFrameChg>
      </pc:sldChg>
      <pc:sldChg chg="addSp delSp modSp mod modAnim">
        <pc:chgData name="Rebecca Stewart" userId="e4dbdf3f-b99f-4ed4-aef6-c26f104e6967" providerId="ADAL" clId="{E53870D5-9630-4606-9744-A21B8DAC7BBE}" dt="2023-01-25T16:01:48.435" v="2190"/>
        <pc:sldMkLst>
          <pc:docMk/>
          <pc:sldMk cId="4062348757" sldId="262"/>
        </pc:sldMkLst>
        <pc:spChg chg="mod">
          <ac:chgData name="Rebecca Stewart" userId="e4dbdf3f-b99f-4ed4-aef6-c26f104e6967" providerId="ADAL" clId="{E53870D5-9630-4606-9744-A21B8DAC7BBE}" dt="2023-01-25T15:55:47.064" v="1618" actId="14100"/>
          <ac:spMkLst>
            <pc:docMk/>
            <pc:sldMk cId="4062348757" sldId="262"/>
            <ac:spMk id="3" creationId="{80B8C72A-BD9D-8893-2F8C-74B4610581FF}"/>
          </ac:spMkLst>
        </pc:spChg>
        <pc:spChg chg="mod">
          <ac:chgData name="Rebecca Stewart" userId="e4dbdf3f-b99f-4ed4-aef6-c26f104e6967" providerId="ADAL" clId="{E53870D5-9630-4606-9744-A21B8DAC7BBE}" dt="2023-01-25T15:32:17.155" v="366" actId="20577"/>
          <ac:spMkLst>
            <pc:docMk/>
            <pc:sldMk cId="4062348757" sldId="262"/>
            <ac:spMk id="5" creationId="{9B271D91-C3A5-F7EA-C80F-ABB85F40E119}"/>
          </ac:spMkLst>
        </pc:spChg>
        <pc:spChg chg="mod topLvl">
          <ac:chgData name="Rebecca Stewart" userId="e4dbdf3f-b99f-4ed4-aef6-c26f104e6967" providerId="ADAL" clId="{E53870D5-9630-4606-9744-A21B8DAC7BBE}" dt="2023-01-25T15:59:16.119" v="2132" actId="1076"/>
          <ac:spMkLst>
            <pc:docMk/>
            <pc:sldMk cId="4062348757" sldId="262"/>
            <ac:spMk id="8" creationId="{66C6F7CB-B0A8-425C-9DFF-CA516319D00B}"/>
          </ac:spMkLst>
        </pc:spChg>
        <pc:spChg chg="mod topLvl">
          <ac:chgData name="Rebecca Stewart" userId="e4dbdf3f-b99f-4ed4-aef6-c26f104e6967" providerId="ADAL" clId="{E53870D5-9630-4606-9744-A21B8DAC7BBE}" dt="2023-01-25T15:59:42.116" v="2145" actId="403"/>
          <ac:spMkLst>
            <pc:docMk/>
            <pc:sldMk cId="4062348757" sldId="262"/>
            <ac:spMk id="9" creationId="{45441D41-E8E3-4977-80BC-AAC9E002C005}"/>
          </ac:spMkLst>
        </pc:spChg>
        <pc:spChg chg="mod topLvl">
          <ac:chgData name="Rebecca Stewart" userId="e4dbdf3f-b99f-4ed4-aef6-c26f104e6967" providerId="ADAL" clId="{E53870D5-9630-4606-9744-A21B8DAC7BBE}" dt="2023-01-25T16:00:07.826" v="2158" actId="403"/>
          <ac:spMkLst>
            <pc:docMk/>
            <pc:sldMk cId="4062348757" sldId="262"/>
            <ac:spMk id="10" creationId="{0EDE58AF-5A8F-4FE1-8BC6-91068EDA45EA}"/>
          </ac:spMkLst>
        </pc:spChg>
        <pc:spChg chg="mod topLvl">
          <ac:chgData name="Rebecca Stewart" userId="e4dbdf3f-b99f-4ed4-aef6-c26f104e6967" providerId="ADAL" clId="{E53870D5-9630-4606-9744-A21B8DAC7BBE}" dt="2023-01-25T15:59:16.119" v="2132" actId="1076"/>
          <ac:spMkLst>
            <pc:docMk/>
            <pc:sldMk cId="4062348757" sldId="262"/>
            <ac:spMk id="11" creationId="{80DA3D0D-08BB-4AB1-956C-1D4ACC607BC9}"/>
          </ac:spMkLst>
        </pc:spChg>
        <pc:spChg chg="mod topLvl">
          <ac:chgData name="Rebecca Stewart" userId="e4dbdf3f-b99f-4ed4-aef6-c26f104e6967" providerId="ADAL" clId="{E53870D5-9630-4606-9744-A21B8DAC7BBE}" dt="2023-01-25T16:00:29.333" v="2167" actId="403"/>
          <ac:spMkLst>
            <pc:docMk/>
            <pc:sldMk cId="4062348757" sldId="262"/>
            <ac:spMk id="12" creationId="{F98BBAEE-7F3C-445F-B521-C916E3F8AC69}"/>
          </ac:spMkLst>
        </pc:spChg>
        <pc:spChg chg="mod topLvl">
          <ac:chgData name="Rebecca Stewart" userId="e4dbdf3f-b99f-4ed4-aef6-c26f104e6967" providerId="ADAL" clId="{E53870D5-9630-4606-9744-A21B8DAC7BBE}" dt="2023-01-25T16:00:33.468" v="2168" actId="1076"/>
          <ac:spMkLst>
            <pc:docMk/>
            <pc:sldMk cId="4062348757" sldId="262"/>
            <ac:spMk id="13" creationId="{91CF4132-E701-4EBC-BBE8-7763D51C46B6}"/>
          </ac:spMkLst>
        </pc:spChg>
        <pc:spChg chg="mod topLvl">
          <ac:chgData name="Rebecca Stewart" userId="e4dbdf3f-b99f-4ed4-aef6-c26f104e6967" providerId="ADAL" clId="{E53870D5-9630-4606-9744-A21B8DAC7BBE}" dt="2023-01-25T16:00:52.491" v="2175" actId="403"/>
          <ac:spMkLst>
            <pc:docMk/>
            <pc:sldMk cId="4062348757" sldId="262"/>
            <ac:spMk id="14" creationId="{E86A1CA9-4E33-4465-91D1-5B7EA333C67C}"/>
          </ac:spMkLst>
        </pc:spChg>
        <pc:spChg chg="mod topLvl">
          <ac:chgData name="Rebecca Stewart" userId="e4dbdf3f-b99f-4ed4-aef6-c26f104e6967" providerId="ADAL" clId="{E53870D5-9630-4606-9744-A21B8DAC7BBE}" dt="2023-01-25T16:01:10.974" v="2182" actId="113"/>
          <ac:spMkLst>
            <pc:docMk/>
            <pc:sldMk cId="4062348757" sldId="262"/>
            <ac:spMk id="15" creationId="{FB8CE2F2-1C74-42D2-9B09-06D7E54D1FB7}"/>
          </ac:spMkLst>
        </pc:spChg>
        <pc:grpChg chg="del mod">
          <ac:chgData name="Rebecca Stewart" userId="e4dbdf3f-b99f-4ed4-aef6-c26f104e6967" providerId="ADAL" clId="{E53870D5-9630-4606-9744-A21B8DAC7BBE}" dt="2023-01-25T15:59:13.374" v="2131" actId="165"/>
          <ac:grpSpMkLst>
            <pc:docMk/>
            <pc:sldMk cId="4062348757" sldId="262"/>
            <ac:grpSpMk id="7" creationId="{06D36985-2DA5-4BF8-AD4C-69B466816479}"/>
          </ac:grpSpMkLst>
        </pc:grpChg>
        <pc:graphicFrameChg chg="add del mod modGraphic">
          <ac:chgData name="Rebecca Stewart" userId="e4dbdf3f-b99f-4ed4-aef6-c26f104e6967" providerId="ADAL" clId="{E53870D5-9630-4606-9744-A21B8DAC7BBE}" dt="2023-01-25T15:59:09.788" v="2130" actId="18245"/>
          <ac:graphicFrameMkLst>
            <pc:docMk/>
            <pc:sldMk cId="4062348757" sldId="262"/>
            <ac:graphicFrameMk id="2" creationId="{84E33EFD-F2FE-4F65-BA7D-45B03B36D75A}"/>
          </ac:graphicFrameMkLst>
        </pc:graphicFrameChg>
      </pc:sldChg>
      <pc:sldChg chg="addSp delSp modSp mod addAnim delAnim modAnim modNotesTx">
        <pc:chgData name="Rebecca Stewart" userId="e4dbdf3f-b99f-4ed4-aef6-c26f104e6967" providerId="ADAL" clId="{E53870D5-9630-4606-9744-A21B8DAC7BBE}" dt="2023-01-25T16:43:44.528" v="3993" actId="14100"/>
        <pc:sldMkLst>
          <pc:docMk/>
          <pc:sldMk cId="2371182577" sldId="263"/>
        </pc:sldMkLst>
        <pc:spChg chg="add mod">
          <ac:chgData name="Rebecca Stewart" userId="e4dbdf3f-b99f-4ed4-aef6-c26f104e6967" providerId="ADAL" clId="{E53870D5-9630-4606-9744-A21B8DAC7BBE}" dt="2023-01-25T16:12:26.099" v="3111" actId="1076"/>
          <ac:spMkLst>
            <pc:docMk/>
            <pc:sldMk cId="2371182577" sldId="263"/>
            <ac:spMk id="2" creationId="{D8012C0C-C9ED-485A-A467-54D32DA96A3A}"/>
          </ac:spMkLst>
        </pc:spChg>
        <pc:spChg chg="mod">
          <ac:chgData name="Rebecca Stewart" userId="e4dbdf3f-b99f-4ed4-aef6-c26f104e6967" providerId="ADAL" clId="{E53870D5-9630-4606-9744-A21B8DAC7BBE}" dt="2023-01-25T16:43:44.528" v="3993" actId="14100"/>
          <ac:spMkLst>
            <pc:docMk/>
            <pc:sldMk cId="2371182577" sldId="263"/>
            <ac:spMk id="3" creationId="{3E426300-D438-5BD1-349A-2C8C63848D8B}"/>
          </ac:spMkLst>
        </pc:spChg>
        <pc:spChg chg="mod">
          <ac:chgData name="Rebecca Stewart" userId="e4dbdf3f-b99f-4ed4-aef6-c26f104e6967" providerId="ADAL" clId="{E53870D5-9630-4606-9744-A21B8DAC7BBE}" dt="2023-01-25T15:32:22.702" v="376" actId="20577"/>
          <ac:spMkLst>
            <pc:docMk/>
            <pc:sldMk cId="2371182577" sldId="263"/>
            <ac:spMk id="5" creationId="{F6C9FF38-4909-826B-6FD6-E3CDF59F968B}"/>
          </ac:spMkLst>
        </pc:spChg>
        <pc:spChg chg="mod topLvl">
          <ac:chgData name="Rebecca Stewart" userId="e4dbdf3f-b99f-4ed4-aef6-c26f104e6967" providerId="ADAL" clId="{E53870D5-9630-4606-9744-A21B8DAC7BBE}" dt="2023-01-25T16:16:05.690" v="3199" actId="165"/>
          <ac:spMkLst>
            <pc:docMk/>
            <pc:sldMk cId="2371182577" sldId="263"/>
            <ac:spMk id="9" creationId="{5C2304A4-B2AF-4DB8-A903-5745E4DFB0B7}"/>
          </ac:spMkLst>
        </pc:spChg>
        <pc:spChg chg="add del mod topLvl">
          <ac:chgData name="Rebecca Stewart" userId="e4dbdf3f-b99f-4ed4-aef6-c26f104e6967" providerId="ADAL" clId="{E53870D5-9630-4606-9744-A21B8DAC7BBE}" dt="2023-01-25T16:21:44.808" v="3287" actId="478"/>
          <ac:spMkLst>
            <pc:docMk/>
            <pc:sldMk cId="2371182577" sldId="263"/>
            <ac:spMk id="10" creationId="{CAF94CC8-1B76-4FE9-8013-C824D4B3552D}"/>
          </ac:spMkLst>
        </pc:spChg>
        <pc:spChg chg="mod topLvl">
          <ac:chgData name="Rebecca Stewart" userId="e4dbdf3f-b99f-4ed4-aef6-c26f104e6967" providerId="ADAL" clId="{E53870D5-9630-4606-9744-A21B8DAC7BBE}" dt="2023-01-25T16:21:32.051" v="3259" actId="14100"/>
          <ac:spMkLst>
            <pc:docMk/>
            <pc:sldMk cId="2371182577" sldId="263"/>
            <ac:spMk id="11" creationId="{75BE4422-D5DB-4F93-B238-B2D16E6F524D}"/>
          </ac:spMkLst>
        </pc:spChg>
        <pc:spChg chg="mod topLvl">
          <ac:chgData name="Rebecca Stewart" userId="e4dbdf3f-b99f-4ed4-aef6-c26f104e6967" providerId="ADAL" clId="{E53870D5-9630-4606-9744-A21B8DAC7BBE}" dt="2023-01-25T16:19:21.410" v="3227"/>
          <ac:spMkLst>
            <pc:docMk/>
            <pc:sldMk cId="2371182577" sldId="263"/>
            <ac:spMk id="12" creationId="{15680E75-41C6-4F25-8675-27A02ACD4FFD}"/>
          </ac:spMkLst>
        </pc:spChg>
        <pc:spChg chg="add del mod topLvl">
          <ac:chgData name="Rebecca Stewart" userId="e4dbdf3f-b99f-4ed4-aef6-c26f104e6967" providerId="ADAL" clId="{E53870D5-9630-4606-9744-A21B8DAC7BBE}" dt="2023-01-25T16:21:42.519" v="3278" actId="478"/>
          <ac:spMkLst>
            <pc:docMk/>
            <pc:sldMk cId="2371182577" sldId="263"/>
            <ac:spMk id="13" creationId="{B81B18AB-F47A-4B3C-9009-FC9DF9A65072}"/>
          </ac:spMkLst>
        </pc:spChg>
        <pc:spChg chg="mod topLvl">
          <ac:chgData name="Rebecca Stewart" userId="e4dbdf3f-b99f-4ed4-aef6-c26f104e6967" providerId="ADAL" clId="{E53870D5-9630-4606-9744-A21B8DAC7BBE}" dt="2023-01-25T16:16:05.690" v="3199" actId="165"/>
          <ac:spMkLst>
            <pc:docMk/>
            <pc:sldMk cId="2371182577" sldId="263"/>
            <ac:spMk id="14" creationId="{4346F0CF-06D8-40B4-ABD2-D13390D65004}"/>
          </ac:spMkLst>
        </pc:spChg>
        <pc:spChg chg="mod ord topLvl">
          <ac:chgData name="Rebecca Stewart" userId="e4dbdf3f-b99f-4ed4-aef6-c26f104e6967" providerId="ADAL" clId="{E53870D5-9630-4606-9744-A21B8DAC7BBE}" dt="2023-01-25T16:16:05.690" v="3199" actId="165"/>
          <ac:spMkLst>
            <pc:docMk/>
            <pc:sldMk cId="2371182577" sldId="263"/>
            <ac:spMk id="15" creationId="{0523F379-5C0B-4250-8059-BB3E2571B2E7}"/>
          </ac:spMkLst>
        </pc:spChg>
        <pc:spChg chg="mod topLvl">
          <ac:chgData name="Rebecca Stewart" userId="e4dbdf3f-b99f-4ed4-aef6-c26f104e6967" providerId="ADAL" clId="{E53870D5-9630-4606-9744-A21B8DAC7BBE}" dt="2023-01-25T16:16:05.690" v="3199" actId="165"/>
          <ac:spMkLst>
            <pc:docMk/>
            <pc:sldMk cId="2371182577" sldId="263"/>
            <ac:spMk id="16" creationId="{D11652C1-5482-42BF-90BE-4FBD482C45A4}"/>
          </ac:spMkLst>
        </pc:spChg>
        <pc:spChg chg="mod topLvl">
          <ac:chgData name="Rebecca Stewart" userId="e4dbdf3f-b99f-4ed4-aef6-c26f104e6967" providerId="ADAL" clId="{E53870D5-9630-4606-9744-A21B8DAC7BBE}" dt="2023-01-25T16:16:05.690" v="3199" actId="165"/>
          <ac:spMkLst>
            <pc:docMk/>
            <pc:sldMk cId="2371182577" sldId="263"/>
            <ac:spMk id="17" creationId="{A986FCD2-B63A-4FF3-84E6-682673511837}"/>
          </ac:spMkLst>
        </pc:spChg>
        <pc:spChg chg="add mod ord">
          <ac:chgData name="Rebecca Stewart" userId="e4dbdf3f-b99f-4ed4-aef6-c26f104e6967" providerId="ADAL" clId="{E53870D5-9630-4606-9744-A21B8DAC7BBE}" dt="2023-01-25T16:21:43.452" v="3281" actId="207"/>
          <ac:spMkLst>
            <pc:docMk/>
            <pc:sldMk cId="2371182577" sldId="263"/>
            <ac:spMk id="18" creationId="{19CC1B73-C14A-45DA-8446-7CB78F2ABB01}"/>
          </ac:spMkLst>
        </pc:spChg>
        <pc:spChg chg="add del mod">
          <ac:chgData name="Rebecca Stewart" userId="e4dbdf3f-b99f-4ed4-aef6-c26f104e6967" providerId="ADAL" clId="{E53870D5-9630-4606-9744-A21B8DAC7BBE}" dt="2023-01-25T16:20:10.829" v="3244"/>
          <ac:spMkLst>
            <pc:docMk/>
            <pc:sldMk cId="2371182577" sldId="263"/>
            <ac:spMk id="19" creationId="{4EE16A75-061F-49DD-A27D-6FE6C60C0987}"/>
          </ac:spMkLst>
        </pc:spChg>
        <pc:spChg chg="add del mod">
          <ac:chgData name="Rebecca Stewart" userId="e4dbdf3f-b99f-4ed4-aef6-c26f104e6967" providerId="ADAL" clId="{E53870D5-9630-4606-9744-A21B8DAC7BBE}" dt="2023-01-25T16:20:09.624" v="3241"/>
          <ac:spMkLst>
            <pc:docMk/>
            <pc:sldMk cId="2371182577" sldId="263"/>
            <ac:spMk id="20" creationId="{952B0E50-8CBC-46CC-987E-19BD27F291CE}"/>
          </ac:spMkLst>
        </pc:spChg>
        <pc:spChg chg="add del mod">
          <ac:chgData name="Rebecca Stewart" userId="e4dbdf3f-b99f-4ed4-aef6-c26f104e6967" providerId="ADAL" clId="{E53870D5-9630-4606-9744-A21B8DAC7BBE}" dt="2023-01-25T16:21:49.383" v="3293" actId="14100"/>
          <ac:spMkLst>
            <pc:docMk/>
            <pc:sldMk cId="2371182577" sldId="263"/>
            <ac:spMk id="21" creationId="{FC3B573B-EA43-4A76-B0D6-12375E66F66F}"/>
          </ac:spMkLst>
        </pc:spChg>
        <pc:grpChg chg="add del mod">
          <ac:chgData name="Rebecca Stewart" userId="e4dbdf3f-b99f-4ed4-aef6-c26f104e6967" providerId="ADAL" clId="{E53870D5-9630-4606-9744-A21B8DAC7BBE}" dt="2023-01-25T16:16:05.690" v="3199" actId="165"/>
          <ac:grpSpMkLst>
            <pc:docMk/>
            <pc:sldMk cId="2371182577" sldId="263"/>
            <ac:grpSpMk id="8" creationId="{1B5397D1-AF96-480D-A964-91E1387A16EA}"/>
          </ac:grpSpMkLst>
        </pc:grpChg>
        <pc:graphicFrameChg chg="add del mod modGraphic">
          <ac:chgData name="Rebecca Stewart" userId="e4dbdf3f-b99f-4ed4-aef6-c26f104e6967" providerId="ADAL" clId="{E53870D5-9630-4606-9744-A21B8DAC7BBE}" dt="2023-01-25T16:09:51.387" v="3077" actId="18245"/>
          <ac:graphicFrameMkLst>
            <pc:docMk/>
            <pc:sldMk cId="2371182577" sldId="263"/>
            <ac:graphicFrameMk id="7" creationId="{87ABA1F3-E039-42CD-965D-E88C62501092}"/>
          </ac:graphicFrameMkLst>
        </pc:graphicFrameChg>
      </pc:sldChg>
      <pc:sldChg chg="addSp modSp mod modAnim modNotesTx">
        <pc:chgData name="Rebecca Stewart" userId="e4dbdf3f-b99f-4ed4-aef6-c26f104e6967" providerId="ADAL" clId="{E53870D5-9630-4606-9744-A21B8DAC7BBE}" dt="2023-01-25T16:39:46.405" v="3657"/>
        <pc:sldMkLst>
          <pc:docMk/>
          <pc:sldMk cId="3703396635" sldId="264"/>
        </pc:sldMkLst>
        <pc:spChg chg="mod">
          <ac:chgData name="Rebecca Stewart" userId="e4dbdf3f-b99f-4ed4-aef6-c26f104e6967" providerId="ADAL" clId="{E53870D5-9630-4606-9744-A21B8DAC7BBE}" dt="2023-01-25T16:38:40.612" v="3641" actId="27636"/>
          <ac:spMkLst>
            <pc:docMk/>
            <pc:sldMk cId="3703396635" sldId="264"/>
            <ac:spMk id="3" creationId="{C660865D-372E-F831-40C3-6BE9200C123D}"/>
          </ac:spMkLst>
        </pc:spChg>
        <pc:spChg chg="mod">
          <ac:chgData name="Rebecca Stewart" userId="e4dbdf3f-b99f-4ed4-aef6-c26f104e6967" providerId="ADAL" clId="{E53870D5-9630-4606-9744-A21B8DAC7BBE}" dt="2023-01-25T15:32:27.730" v="385" actId="20577"/>
          <ac:spMkLst>
            <pc:docMk/>
            <pc:sldMk cId="3703396635" sldId="264"/>
            <ac:spMk id="5" creationId="{16774641-92BA-6E03-2489-D3C32A426D86}"/>
          </ac:spMkLst>
        </pc:spChg>
        <pc:spChg chg="add mod">
          <ac:chgData name="Rebecca Stewart" userId="e4dbdf3f-b99f-4ed4-aef6-c26f104e6967" providerId="ADAL" clId="{E53870D5-9630-4606-9744-A21B8DAC7BBE}" dt="2023-01-25T16:39:11.807" v="3651" actId="5793"/>
          <ac:spMkLst>
            <pc:docMk/>
            <pc:sldMk cId="3703396635" sldId="264"/>
            <ac:spMk id="8" creationId="{69750AC3-4E62-4528-9866-50DBEFABFCD8}"/>
          </ac:spMkLst>
        </pc:spChg>
        <pc:picChg chg="add mod">
          <ac:chgData name="Rebecca Stewart" userId="e4dbdf3f-b99f-4ed4-aef6-c26f104e6967" providerId="ADAL" clId="{E53870D5-9630-4606-9744-A21B8DAC7BBE}" dt="2023-01-25T16:38:44.969" v="3642" actId="1076"/>
          <ac:picMkLst>
            <pc:docMk/>
            <pc:sldMk cId="3703396635" sldId="264"/>
            <ac:picMk id="7" creationId="{0F5AB70B-54E6-473E-9A55-7B6B456BAB1E}"/>
          </ac:picMkLst>
        </pc:picChg>
      </pc:sldChg>
      <pc:sldChg chg="modSp new mod modAnim">
        <pc:chgData name="Rebecca Stewart" userId="e4dbdf3f-b99f-4ed4-aef6-c26f104e6967" providerId="ADAL" clId="{E53870D5-9630-4606-9744-A21B8DAC7BBE}" dt="2023-01-25T16:42:41.414" v="3933"/>
        <pc:sldMkLst>
          <pc:docMk/>
          <pc:sldMk cId="1076574562" sldId="265"/>
        </pc:sldMkLst>
        <pc:spChg chg="mod">
          <ac:chgData name="Rebecca Stewart" userId="e4dbdf3f-b99f-4ed4-aef6-c26f104e6967" providerId="ADAL" clId="{E53870D5-9630-4606-9744-A21B8DAC7BBE}" dt="2023-01-25T16:42:13.694" v="3912" actId="20577"/>
          <ac:spMkLst>
            <pc:docMk/>
            <pc:sldMk cId="1076574562" sldId="265"/>
            <ac:spMk id="2" creationId="{A8F4DA52-D211-4ADB-AACC-277D52F31AF9}"/>
          </ac:spMkLst>
        </pc:spChg>
        <pc:spChg chg="mod">
          <ac:chgData name="Rebecca Stewart" userId="e4dbdf3f-b99f-4ed4-aef6-c26f104e6967" providerId="ADAL" clId="{E53870D5-9630-4606-9744-A21B8DAC7BBE}" dt="2023-01-25T16:42:29.855" v="3930" actId="20577"/>
          <ac:spMkLst>
            <pc:docMk/>
            <pc:sldMk cId="1076574562" sldId="265"/>
            <ac:spMk id="3" creationId="{F60C0D46-BF3F-4475-A91D-55D834908095}"/>
          </ac:spMkLst>
        </pc:spChg>
      </pc:sldChg>
      <pc:sldChg chg="modSp new mod ord modAnim">
        <pc:chgData name="Rebecca Stewart" userId="e4dbdf3f-b99f-4ed4-aef6-c26f104e6967" providerId="ADAL" clId="{E53870D5-9630-4606-9744-A21B8DAC7BBE}" dt="2023-01-25T16:42:03.779" v="3905"/>
        <pc:sldMkLst>
          <pc:docMk/>
          <pc:sldMk cId="3212534818" sldId="266"/>
        </pc:sldMkLst>
        <pc:spChg chg="mod">
          <ac:chgData name="Rebecca Stewart" userId="e4dbdf3f-b99f-4ed4-aef6-c26f104e6967" providerId="ADAL" clId="{E53870D5-9630-4606-9744-A21B8DAC7BBE}" dt="2023-01-25T16:40:04.590" v="3677" actId="20577"/>
          <ac:spMkLst>
            <pc:docMk/>
            <pc:sldMk cId="3212534818" sldId="266"/>
            <ac:spMk id="2" creationId="{514760A4-AA92-4031-BFA4-92C8167BFC5A}"/>
          </ac:spMkLst>
        </pc:spChg>
        <pc:spChg chg="mod">
          <ac:chgData name="Rebecca Stewart" userId="e4dbdf3f-b99f-4ed4-aef6-c26f104e6967" providerId="ADAL" clId="{E53870D5-9630-4606-9744-A21B8DAC7BBE}" dt="2023-01-25T16:41:45.972" v="3900" actId="20577"/>
          <ac:spMkLst>
            <pc:docMk/>
            <pc:sldMk cId="3212534818" sldId="266"/>
            <ac:spMk id="3" creationId="{0B717761-D047-43A0-8053-98AF8A14C721}"/>
          </ac:spMkLst>
        </pc:spChg>
      </pc:sldChg>
    </pc:docChg>
  </pc:docChgLst>
  <pc:docChgLst>
    <pc:chgData name="Rebecca Stewart" userId="e4dbdf3f-b99f-4ed4-aef6-c26f104e6967" providerId="ADAL" clId="{E75B7B33-6E07-4AF3-A900-83D4D73E00A0}"/>
    <pc:docChg chg="custSel modSld">
      <pc:chgData name="Rebecca Stewart" userId="e4dbdf3f-b99f-4ed4-aef6-c26f104e6967" providerId="ADAL" clId="{E75B7B33-6E07-4AF3-A900-83D4D73E00A0}" dt="2023-01-20T16:52:28.868" v="50" actId="14100"/>
      <pc:docMkLst>
        <pc:docMk/>
      </pc:docMkLst>
      <pc:sldChg chg="modSp mod">
        <pc:chgData name="Rebecca Stewart" userId="e4dbdf3f-b99f-4ed4-aef6-c26f104e6967" providerId="ADAL" clId="{E75B7B33-6E07-4AF3-A900-83D4D73E00A0}" dt="2023-01-20T16:51:47.905" v="24" actId="20577"/>
        <pc:sldMkLst>
          <pc:docMk/>
          <pc:sldMk cId="2293769581" sldId="256"/>
        </pc:sldMkLst>
        <pc:spChg chg="mod">
          <ac:chgData name="Rebecca Stewart" userId="e4dbdf3f-b99f-4ed4-aef6-c26f104e6967" providerId="ADAL" clId="{E75B7B33-6E07-4AF3-A900-83D4D73E00A0}" dt="2023-01-20T16:51:47.905" v="24" actId="20577"/>
          <ac:spMkLst>
            <pc:docMk/>
            <pc:sldMk cId="2293769581" sldId="256"/>
            <ac:spMk id="2" creationId="{FD8F4693-5799-0EA6-5EDB-347530FBAC51}"/>
          </ac:spMkLst>
        </pc:spChg>
      </pc:sldChg>
      <pc:sldChg chg="addSp delSp modSp mod">
        <pc:chgData name="Rebecca Stewart" userId="e4dbdf3f-b99f-4ed4-aef6-c26f104e6967" providerId="ADAL" clId="{E75B7B33-6E07-4AF3-A900-83D4D73E00A0}" dt="2023-01-20T16:52:28.868" v="50" actId="14100"/>
        <pc:sldMkLst>
          <pc:docMk/>
          <pc:sldMk cId="3707398885" sldId="257"/>
        </pc:sldMkLst>
        <pc:spChg chg="mod">
          <ac:chgData name="Rebecca Stewart" userId="e4dbdf3f-b99f-4ed4-aef6-c26f104e6967" providerId="ADAL" clId="{E75B7B33-6E07-4AF3-A900-83D4D73E00A0}" dt="2023-01-20T16:51:57.992" v="44" actId="20577"/>
          <ac:spMkLst>
            <pc:docMk/>
            <pc:sldMk cId="3707398885" sldId="257"/>
            <ac:spMk id="2" creationId="{8B1B5414-FE32-B32F-81A1-AE2B1BA20962}"/>
          </ac:spMkLst>
        </pc:spChg>
        <pc:picChg chg="del">
          <ac:chgData name="Rebecca Stewart" userId="e4dbdf3f-b99f-4ed4-aef6-c26f104e6967" providerId="ADAL" clId="{E75B7B33-6E07-4AF3-A900-83D4D73E00A0}" dt="2023-01-20T16:52:02.449" v="45" actId="478"/>
          <ac:picMkLst>
            <pc:docMk/>
            <pc:sldMk cId="3707398885" sldId="257"/>
            <ac:picMk id="5" creationId="{D2273826-09E3-D40C-2864-2D8871533043}"/>
          </ac:picMkLst>
        </pc:picChg>
        <pc:picChg chg="del">
          <ac:chgData name="Rebecca Stewart" userId="e4dbdf3f-b99f-4ed4-aef6-c26f104e6967" providerId="ADAL" clId="{E75B7B33-6E07-4AF3-A900-83D4D73E00A0}" dt="2023-01-20T16:52:03.118" v="46" actId="478"/>
          <ac:picMkLst>
            <pc:docMk/>
            <pc:sldMk cId="3707398885" sldId="257"/>
            <ac:picMk id="8" creationId="{95EEB821-7C2D-CB60-1250-3B8D7037B40A}"/>
          </ac:picMkLst>
        </pc:picChg>
        <pc:picChg chg="add mod">
          <ac:chgData name="Rebecca Stewart" userId="e4dbdf3f-b99f-4ed4-aef6-c26f104e6967" providerId="ADAL" clId="{E75B7B33-6E07-4AF3-A900-83D4D73E00A0}" dt="2023-01-20T16:52:28.868" v="50" actId="14100"/>
          <ac:picMkLst>
            <pc:docMk/>
            <pc:sldMk cId="3707398885" sldId="257"/>
            <ac:picMk id="12" creationId="{D54EBFEE-CDEF-C50C-4B2A-A2CB71E99FD9}"/>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BB2ACA-C10C-45E2-BE75-B21C50E4CD4C}" type="datetimeFigureOut">
              <a:rPr lang="en-GB" smtClean="0"/>
              <a:t>25/01/2023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F15C5-524E-458A-8B62-86CF0FB2A1E4}" type="slidenum">
              <a:rPr lang="en-GB" smtClean="0"/>
              <a:t>‹#›</a:t>
            </a:fld>
            <a:endParaRPr lang="en-GB"/>
          </a:p>
        </p:txBody>
      </p:sp>
    </p:spTree>
    <p:extLst>
      <p:ext uri="{BB962C8B-B14F-4D97-AF65-F5344CB8AC3E}">
        <p14:creationId xmlns:p14="http://schemas.microsoft.com/office/powerpoint/2010/main" val="4137243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https://librarysearch.uwtsd.ac.uk/permalink/44WHELF_UWTSD/11c0l68/alma99100463018602421 </a:t>
            </a:r>
          </a:p>
          <a:p>
            <a:endParaRPr lang="en-GB"/>
          </a:p>
          <a:p>
            <a:r>
              <a:rPr lang="en-GB"/>
              <a:t>https://librarysearch.uwtsd.ac.uk/permalink/44WHELF_UWTSD/11c0l68/alma99122192602421 </a:t>
            </a:r>
          </a:p>
        </p:txBody>
      </p:sp>
      <p:sp>
        <p:nvSpPr>
          <p:cNvPr id="4" name="Slide Number Placeholder 3"/>
          <p:cNvSpPr>
            <a:spLocks noGrp="1"/>
          </p:cNvSpPr>
          <p:nvPr>
            <p:ph type="sldNum" sz="quarter" idx="5"/>
          </p:nvPr>
        </p:nvSpPr>
        <p:spPr/>
        <p:txBody>
          <a:bodyPr/>
          <a:lstStyle/>
          <a:p>
            <a:fld id="{E75F15C5-524E-458A-8B62-86CF0FB2A1E4}" type="slidenum">
              <a:rPr lang="en-GB" smtClean="0"/>
              <a:t>3</a:t>
            </a:fld>
            <a:endParaRPr lang="en-GB"/>
          </a:p>
        </p:txBody>
      </p:sp>
    </p:spTree>
    <p:extLst>
      <p:ext uri="{BB962C8B-B14F-4D97-AF65-F5344CB8AC3E}">
        <p14:creationId xmlns:p14="http://schemas.microsoft.com/office/powerpoint/2010/main" val="3708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Each will be expanded on in the coming slides – this basic format could be used for a 5 or 10 min presentation </a:t>
            </a:r>
          </a:p>
        </p:txBody>
      </p:sp>
      <p:sp>
        <p:nvSpPr>
          <p:cNvPr id="4" name="Slide Number Placeholder 3"/>
          <p:cNvSpPr>
            <a:spLocks noGrp="1"/>
          </p:cNvSpPr>
          <p:nvPr>
            <p:ph type="sldNum" sz="quarter" idx="5"/>
          </p:nvPr>
        </p:nvSpPr>
        <p:spPr/>
        <p:txBody>
          <a:bodyPr/>
          <a:lstStyle/>
          <a:p>
            <a:fld id="{E75F15C5-524E-458A-8B62-86CF0FB2A1E4}" type="slidenum">
              <a:rPr lang="en-GB" smtClean="0"/>
              <a:t>5</a:t>
            </a:fld>
            <a:endParaRPr lang="en-GB"/>
          </a:p>
        </p:txBody>
      </p:sp>
    </p:spTree>
    <p:extLst>
      <p:ext uri="{BB962C8B-B14F-4D97-AF65-F5344CB8AC3E}">
        <p14:creationId xmlns:p14="http://schemas.microsoft.com/office/powerpoint/2010/main" val="3324175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kern="1200" dirty="0">
                <a:latin typeface="Arial" panose="020B0604020202020204" pitchFamily="34" charset="0"/>
                <a:cs typeface="Arial" panose="020B0604020202020204" pitchFamily="34" charset="0"/>
              </a:rPr>
              <a:t>DO</a:t>
            </a:r>
            <a:r>
              <a:rPr lang="en-GB" kern="1200" dirty="0">
                <a:latin typeface="Arial" panose="020B0604020202020204" pitchFamily="34" charset="0"/>
                <a:cs typeface="Arial" panose="020B0604020202020204" pitchFamily="34" charset="0"/>
              </a:rPr>
              <a:t> – read through your assignment brief a final time to ensure you have addressed ALL aspect of the task set. </a:t>
            </a:r>
          </a:p>
          <a:p>
            <a:endParaRPr lang="en-GB" dirty="0"/>
          </a:p>
        </p:txBody>
      </p:sp>
      <p:sp>
        <p:nvSpPr>
          <p:cNvPr id="4" name="Slide Number Placeholder 3"/>
          <p:cNvSpPr>
            <a:spLocks noGrp="1"/>
          </p:cNvSpPr>
          <p:nvPr>
            <p:ph type="sldNum" sz="quarter" idx="5"/>
          </p:nvPr>
        </p:nvSpPr>
        <p:spPr/>
        <p:txBody>
          <a:bodyPr/>
          <a:lstStyle/>
          <a:p>
            <a:fld id="{E75F15C5-524E-458A-8B62-86CF0FB2A1E4}" type="slidenum">
              <a:rPr lang="en-GB" smtClean="0"/>
              <a:t>9</a:t>
            </a:fld>
            <a:endParaRPr lang="en-GB"/>
          </a:p>
        </p:txBody>
      </p:sp>
    </p:spTree>
    <p:extLst>
      <p:ext uri="{BB962C8B-B14F-4D97-AF65-F5344CB8AC3E}">
        <p14:creationId xmlns:p14="http://schemas.microsoft.com/office/powerpoint/2010/main" val="681829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https://librarysearch.uwtsd.ac.uk/permalink/44WHELF_UWTSD/11c0l68/alma99100436002502421 </a:t>
            </a:r>
          </a:p>
        </p:txBody>
      </p:sp>
      <p:sp>
        <p:nvSpPr>
          <p:cNvPr id="4" name="Slide Number Placeholder 3"/>
          <p:cNvSpPr>
            <a:spLocks noGrp="1"/>
          </p:cNvSpPr>
          <p:nvPr>
            <p:ph type="sldNum" sz="quarter" idx="5"/>
          </p:nvPr>
        </p:nvSpPr>
        <p:spPr/>
        <p:txBody>
          <a:bodyPr/>
          <a:lstStyle/>
          <a:p>
            <a:fld id="{E75F15C5-524E-458A-8B62-86CF0FB2A1E4}" type="slidenum">
              <a:rPr lang="en-GB" smtClean="0"/>
              <a:t>10</a:t>
            </a:fld>
            <a:endParaRPr lang="en-GB"/>
          </a:p>
        </p:txBody>
      </p:sp>
    </p:spTree>
    <p:extLst>
      <p:ext uri="{BB962C8B-B14F-4D97-AF65-F5344CB8AC3E}">
        <p14:creationId xmlns:p14="http://schemas.microsoft.com/office/powerpoint/2010/main" val="1789633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8E0F83CA-12C3-4ED7-8B40-B7EF20EBE6FB}"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303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F83CA-12C3-4ED7-8B40-B7EF20EBE6FB}"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450790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0F83CA-12C3-4ED7-8B40-B7EF20EBE6FB}"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1541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E0F83CA-12C3-4ED7-8B40-B7EF20EBE6FB}" type="datetimeFigureOut">
              <a:rPr lang="en-GB" smtClean="0"/>
              <a:t>25/01/2023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2522066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0F83CA-12C3-4ED7-8B40-B7EF20EBE6FB}" type="datetimeFigureOut">
              <a:rPr lang="en-GB" smtClean="0"/>
              <a:t>25/01/2023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193738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E0F83CA-12C3-4ED7-8B40-B7EF20EBE6FB}" type="datetimeFigureOut">
              <a:rPr lang="en-GB" smtClean="0"/>
              <a:t>25/01/2023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466978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E0F83CA-12C3-4ED7-8B40-B7EF20EBE6FB}" type="datetimeFigureOut">
              <a:rPr lang="en-GB" smtClean="0"/>
              <a:t>25/01/2023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150060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E0F83CA-12C3-4ED7-8B40-B7EF20EBE6FB}" type="datetimeFigureOut">
              <a:rPr lang="en-GB" smtClean="0"/>
              <a:t>25/01/2023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5AA0E02-A866-45DB-9367-240E63E43F08}" type="slidenum">
              <a:rPr lang="en-GB" smtClean="0"/>
              <a:t>‹#›</a:t>
            </a:fld>
            <a:endParaRPr lang="en-GB"/>
          </a:p>
        </p:txBody>
      </p:sp>
    </p:spTree>
    <p:extLst>
      <p:ext uri="{BB962C8B-B14F-4D97-AF65-F5344CB8AC3E}">
        <p14:creationId xmlns:p14="http://schemas.microsoft.com/office/powerpoint/2010/main" val="37870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0F83CA-12C3-4ED7-8B40-B7EF20EBE6FB}" type="datetimeFigureOut">
              <a:rPr lang="en-GB" smtClean="0"/>
              <a:t>25/01/2023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3483857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F83CA-12C3-4ED7-8B40-B7EF20EBE6FB}"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2099904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0F83CA-12C3-4ED7-8B40-B7EF20EBE6FB}" type="datetimeFigureOut">
              <a:rPr lang="en-GB" smtClean="0"/>
              <a:t>25/01/2023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AA0E02-A866-45DB-9367-240E63E43F08}" type="slidenum">
              <a:rPr lang="en-GB" smtClean="0"/>
              <a:t>‹#›</a:t>
            </a:fld>
            <a:endParaRPr lang="en-GB"/>
          </a:p>
        </p:txBody>
      </p:sp>
    </p:spTree>
    <p:extLst>
      <p:ext uri="{BB962C8B-B14F-4D97-AF65-F5344CB8AC3E}">
        <p14:creationId xmlns:p14="http://schemas.microsoft.com/office/powerpoint/2010/main" val="613011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E0F83CA-12C3-4ED7-8B40-B7EF20EBE6FB}" type="datetimeFigureOut">
              <a:rPr lang="en-GB" smtClean="0"/>
              <a:t>25/01/2023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5AA0E02-A866-45DB-9367-240E63E43F08}"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090083"/>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hyperlink" Target="https://librarysearch.uwtsd.ac.uk/permalink/44WHELF_UWTSD/11c0l68/alma99100436002502421" TargetMode="External"/><Relationship Id="rId4" Type="http://schemas.openxmlformats.org/officeDocument/2006/relationships/image" Target="../media/image12.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F4693-5799-0EA6-5EDB-347530FBAC51}"/>
              </a:ext>
            </a:extLst>
          </p:cNvPr>
          <p:cNvSpPr>
            <a:spLocks noGrp="1"/>
          </p:cNvSpPr>
          <p:nvPr>
            <p:ph type="ctrTitle"/>
          </p:nvPr>
        </p:nvSpPr>
        <p:spPr/>
        <p:txBody>
          <a:bodyPr/>
          <a:lstStyle/>
          <a:p>
            <a:r>
              <a:rPr lang="en-GB"/>
              <a:t>Structuring a Report  </a:t>
            </a:r>
          </a:p>
        </p:txBody>
      </p:sp>
      <p:sp>
        <p:nvSpPr>
          <p:cNvPr id="3" name="Subtitle 2">
            <a:extLst>
              <a:ext uri="{FF2B5EF4-FFF2-40B4-BE49-F238E27FC236}">
                <a16:creationId xmlns:a16="http://schemas.microsoft.com/office/drawing/2014/main" id="{47568C51-6FA9-0700-7DD9-38DE5150F9DF}"/>
              </a:ext>
            </a:extLst>
          </p:cNvPr>
          <p:cNvSpPr>
            <a:spLocks noGrp="1"/>
          </p:cNvSpPr>
          <p:nvPr>
            <p:ph type="subTitle" idx="1"/>
          </p:nvPr>
        </p:nvSpPr>
        <p:spPr/>
        <p:txBody>
          <a:bodyPr/>
          <a:lstStyle/>
          <a:p>
            <a:r>
              <a:rPr lang="en-GB"/>
              <a:t>Academic Study Skills – Birmingham </a:t>
            </a:r>
          </a:p>
        </p:txBody>
      </p:sp>
    </p:spTree>
    <p:extLst>
      <p:ext uri="{BB962C8B-B14F-4D97-AF65-F5344CB8AC3E}">
        <p14:creationId xmlns:p14="http://schemas.microsoft.com/office/powerpoint/2010/main" val="2293769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760A4-AA92-4031-BFA4-92C8167BFC5A}"/>
              </a:ext>
            </a:extLst>
          </p:cNvPr>
          <p:cNvSpPr>
            <a:spLocks noGrp="1"/>
          </p:cNvSpPr>
          <p:nvPr>
            <p:ph type="title"/>
          </p:nvPr>
        </p:nvSpPr>
        <p:spPr/>
        <p:txBody>
          <a:bodyPr/>
          <a:lstStyle/>
          <a:p>
            <a:r>
              <a:rPr lang="en-GB" dirty="0"/>
              <a:t>In the session: </a:t>
            </a:r>
          </a:p>
        </p:txBody>
      </p:sp>
      <p:sp>
        <p:nvSpPr>
          <p:cNvPr id="3" name="Content Placeholder 2">
            <a:extLst>
              <a:ext uri="{FF2B5EF4-FFF2-40B4-BE49-F238E27FC236}">
                <a16:creationId xmlns:a16="http://schemas.microsoft.com/office/drawing/2014/main" id="{0B717761-D047-43A0-8053-98AF8A14C721}"/>
              </a:ext>
            </a:extLst>
          </p:cNvPr>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 We will explore the common structure of reports. </a:t>
            </a:r>
          </a:p>
          <a:p>
            <a:pPr>
              <a:lnSpc>
                <a:spcPct val="150000"/>
              </a:lnSpc>
              <a:buFontTx/>
              <a:buChar char="-"/>
            </a:pPr>
            <a:r>
              <a:rPr lang="en-GB" sz="2400" dirty="0">
                <a:latin typeface="Arial" panose="020B0604020202020204" pitchFamily="34" charset="0"/>
                <a:cs typeface="Arial" panose="020B0604020202020204" pitchFamily="34" charset="0"/>
              </a:rPr>
              <a:t>  Explain the purpose of each section of a report</a:t>
            </a:r>
          </a:p>
          <a:p>
            <a:pPr>
              <a:lnSpc>
                <a:spcPct val="150000"/>
              </a:lnSpc>
              <a:buFontTx/>
              <a:buChar char="-"/>
            </a:pPr>
            <a:r>
              <a:rPr lang="en-GB" sz="2400" dirty="0">
                <a:latin typeface="Arial" panose="020B0604020202020204" pitchFamily="34" charset="0"/>
                <a:cs typeface="Arial" panose="020B0604020202020204" pitchFamily="34" charset="0"/>
              </a:rPr>
              <a:t>  Give tips and signposts to where you can learn more. </a:t>
            </a:r>
          </a:p>
        </p:txBody>
      </p:sp>
    </p:spTree>
    <p:extLst>
      <p:ext uri="{BB962C8B-B14F-4D97-AF65-F5344CB8AC3E}">
        <p14:creationId xmlns:p14="http://schemas.microsoft.com/office/powerpoint/2010/main" val="321253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5414-FE32-B32F-81A1-AE2B1BA20962}"/>
              </a:ext>
            </a:extLst>
          </p:cNvPr>
          <p:cNvSpPr>
            <a:spLocks noGrp="1"/>
          </p:cNvSpPr>
          <p:nvPr>
            <p:ph type="title"/>
          </p:nvPr>
        </p:nvSpPr>
        <p:spPr/>
        <p:txBody>
          <a:bodyPr/>
          <a:lstStyle/>
          <a:p>
            <a:r>
              <a:rPr lang="en-GB"/>
              <a:t>Why do reports? </a:t>
            </a:r>
          </a:p>
        </p:txBody>
      </p:sp>
      <p:sp>
        <p:nvSpPr>
          <p:cNvPr id="9" name="TextBox 8">
            <a:extLst>
              <a:ext uri="{FF2B5EF4-FFF2-40B4-BE49-F238E27FC236}">
                <a16:creationId xmlns:a16="http://schemas.microsoft.com/office/drawing/2014/main" id="{29E2529C-8E75-0FB7-C9D2-BFCD2C89B209}"/>
              </a:ext>
            </a:extLst>
          </p:cNvPr>
          <p:cNvSpPr txBox="1"/>
          <p:nvPr/>
        </p:nvSpPr>
        <p:spPr>
          <a:xfrm>
            <a:off x="6667500" y="1995465"/>
            <a:ext cx="4895850"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Report are often used as a means of assessment at UWTSD. These written assessments give you an opportunity to show off your research and understanding of your topic. </a:t>
            </a:r>
          </a:p>
        </p:txBody>
      </p:sp>
      <p:sp>
        <p:nvSpPr>
          <p:cNvPr id="10" name="TextBox 9">
            <a:extLst>
              <a:ext uri="{FF2B5EF4-FFF2-40B4-BE49-F238E27FC236}">
                <a16:creationId xmlns:a16="http://schemas.microsoft.com/office/drawing/2014/main" id="{82F7BC7A-72D8-2FDA-1992-CDEA8946E3A6}"/>
              </a:ext>
            </a:extLst>
          </p:cNvPr>
          <p:cNvSpPr txBox="1"/>
          <p:nvPr/>
        </p:nvSpPr>
        <p:spPr>
          <a:xfrm>
            <a:off x="6667500" y="4561894"/>
            <a:ext cx="4895850"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During this session we will discuss the importance of structure in your reports  and how you might structure your own work.  </a:t>
            </a:r>
          </a:p>
        </p:txBody>
      </p:sp>
      <p:pic>
        <p:nvPicPr>
          <p:cNvPr id="4" name="Picture 3" descr="Businessman taking notes">
            <a:extLst>
              <a:ext uri="{FF2B5EF4-FFF2-40B4-BE49-F238E27FC236}">
                <a16:creationId xmlns:a16="http://schemas.microsoft.com/office/drawing/2014/main" id="{1319267B-3D5F-4E9A-8365-BFB141FAE8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6656" y="1995465"/>
            <a:ext cx="1531412" cy="4194699"/>
          </a:xfrm>
          <a:prstGeom prst="rect">
            <a:avLst/>
          </a:prstGeom>
        </p:spPr>
      </p:pic>
    </p:spTree>
    <p:extLst>
      <p:ext uri="{BB962C8B-B14F-4D97-AF65-F5344CB8AC3E}">
        <p14:creationId xmlns:p14="http://schemas.microsoft.com/office/powerpoint/2010/main" val="3707398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26144-BE19-6DCB-81EA-D44103CC6AE8}"/>
              </a:ext>
            </a:extLst>
          </p:cNvPr>
          <p:cNvSpPr>
            <a:spLocks noGrp="1"/>
          </p:cNvSpPr>
          <p:nvPr>
            <p:ph type="title"/>
          </p:nvPr>
        </p:nvSpPr>
        <p:spPr/>
        <p:txBody>
          <a:bodyPr/>
          <a:lstStyle/>
          <a:p>
            <a:r>
              <a:rPr lang="en-GB"/>
              <a:t>Assignment Brief</a:t>
            </a:r>
          </a:p>
        </p:txBody>
      </p:sp>
      <p:sp>
        <p:nvSpPr>
          <p:cNvPr id="3" name="Content Placeholder 2">
            <a:extLst>
              <a:ext uri="{FF2B5EF4-FFF2-40B4-BE49-F238E27FC236}">
                <a16:creationId xmlns:a16="http://schemas.microsoft.com/office/drawing/2014/main" id="{AC70B80F-6E9C-4FF0-65FF-05C24686661F}"/>
              </a:ext>
            </a:extLst>
          </p:cNvPr>
          <p:cNvSpPr>
            <a:spLocks noGrp="1"/>
          </p:cNvSpPr>
          <p:nvPr>
            <p:ph idx="1"/>
          </p:nvPr>
        </p:nvSpPr>
        <p:spPr/>
        <p:txBody>
          <a:bodyPr/>
          <a:lstStyle/>
          <a:p>
            <a:r>
              <a:rPr lang="en-GB" dirty="0"/>
              <a:t>Before beginning to draft your report: </a:t>
            </a:r>
          </a:p>
          <a:p>
            <a:r>
              <a:rPr lang="en-GB" dirty="0"/>
              <a:t>-. </a:t>
            </a:r>
          </a:p>
          <a:p>
            <a:pPr marL="0" indent="0">
              <a:buNone/>
            </a:pPr>
            <a:endParaRPr lang="en-GB" dirty="0"/>
          </a:p>
        </p:txBody>
      </p:sp>
      <p:grpSp>
        <p:nvGrpSpPr>
          <p:cNvPr id="14" name="Group 13">
            <a:extLst>
              <a:ext uri="{FF2B5EF4-FFF2-40B4-BE49-F238E27FC236}">
                <a16:creationId xmlns:a16="http://schemas.microsoft.com/office/drawing/2014/main" id="{7DCAA7D9-A762-DF8D-4551-7B4D7116132A}"/>
              </a:ext>
            </a:extLst>
          </p:cNvPr>
          <p:cNvGrpSpPr/>
          <p:nvPr/>
        </p:nvGrpSpPr>
        <p:grpSpPr>
          <a:xfrm>
            <a:off x="1036320" y="2496926"/>
            <a:ext cx="10393680" cy="815828"/>
            <a:chOff x="1534160" y="2673394"/>
            <a:chExt cx="9895840" cy="639360"/>
          </a:xfrm>
        </p:grpSpPr>
        <p:sp>
          <p:nvSpPr>
            <p:cNvPr id="6" name="Rectangle 5">
              <a:extLst>
                <a:ext uri="{FF2B5EF4-FFF2-40B4-BE49-F238E27FC236}">
                  <a16:creationId xmlns:a16="http://schemas.microsoft.com/office/drawing/2014/main" id="{D36A6DE5-E6AC-9011-4BB7-863D23F338C4}"/>
                </a:ext>
              </a:extLst>
            </p:cNvPr>
            <p:cNvSpPr/>
            <p:nvPr/>
          </p:nvSpPr>
          <p:spPr>
            <a:xfrm>
              <a:off x="1534160" y="290955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5FED3A08-0C9D-B017-6EDA-B011FE192E20}"/>
                </a:ext>
              </a:extLst>
            </p:cNvPr>
            <p:cNvSpPr/>
            <p:nvPr/>
          </p:nvSpPr>
          <p:spPr>
            <a:xfrm>
              <a:off x="2028951" y="2673394"/>
              <a:ext cx="8932263" cy="40320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read the assignment brief carefully.</a:t>
              </a:r>
            </a:p>
          </p:txBody>
        </p:sp>
      </p:grpSp>
      <p:grpSp>
        <p:nvGrpSpPr>
          <p:cNvPr id="15" name="Group 14">
            <a:extLst>
              <a:ext uri="{FF2B5EF4-FFF2-40B4-BE49-F238E27FC236}">
                <a16:creationId xmlns:a16="http://schemas.microsoft.com/office/drawing/2014/main" id="{E7FFA33D-2FD6-828B-8E81-5DB0F6E625DD}"/>
              </a:ext>
            </a:extLst>
          </p:cNvPr>
          <p:cNvGrpSpPr/>
          <p:nvPr/>
        </p:nvGrpSpPr>
        <p:grpSpPr>
          <a:xfrm>
            <a:off x="1036320" y="3335770"/>
            <a:ext cx="10393680" cy="702744"/>
            <a:chOff x="1534160" y="3399154"/>
            <a:chExt cx="9895840" cy="639360"/>
          </a:xfrm>
        </p:grpSpPr>
        <p:sp>
          <p:nvSpPr>
            <p:cNvPr id="8" name="Rectangle 7">
              <a:extLst>
                <a:ext uri="{FF2B5EF4-FFF2-40B4-BE49-F238E27FC236}">
                  <a16:creationId xmlns:a16="http://schemas.microsoft.com/office/drawing/2014/main" id="{8DECD360-F701-5DC8-94DE-BD2259183A7E}"/>
                </a:ext>
              </a:extLst>
            </p:cNvPr>
            <p:cNvSpPr/>
            <p:nvPr/>
          </p:nvSpPr>
          <p:spPr>
            <a:xfrm>
              <a:off x="1534160" y="363531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4935E74-6DFE-D0E3-2895-8934576CC2D1}"/>
                </a:ext>
              </a:extLst>
            </p:cNvPr>
            <p:cNvSpPr/>
            <p:nvPr/>
          </p:nvSpPr>
          <p:spPr>
            <a:xfrm>
              <a:off x="2028951" y="3399154"/>
              <a:ext cx="8932264"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Note down any key models, theories or case studies that need to be included</a:t>
              </a:r>
            </a:p>
          </p:txBody>
        </p:sp>
      </p:grpSp>
      <p:grpSp>
        <p:nvGrpSpPr>
          <p:cNvPr id="16" name="Group 15">
            <a:extLst>
              <a:ext uri="{FF2B5EF4-FFF2-40B4-BE49-F238E27FC236}">
                <a16:creationId xmlns:a16="http://schemas.microsoft.com/office/drawing/2014/main" id="{EEB1EDCA-C317-EA9D-C1CD-22C10313CEB7}"/>
              </a:ext>
            </a:extLst>
          </p:cNvPr>
          <p:cNvGrpSpPr/>
          <p:nvPr/>
        </p:nvGrpSpPr>
        <p:grpSpPr>
          <a:xfrm>
            <a:off x="1005840" y="4261100"/>
            <a:ext cx="10393680" cy="673200"/>
            <a:chOff x="1505140" y="4124914"/>
            <a:chExt cx="9895840" cy="639360"/>
          </a:xfrm>
        </p:grpSpPr>
        <p:sp>
          <p:nvSpPr>
            <p:cNvPr id="10" name="Rectangle 9">
              <a:extLst>
                <a:ext uri="{FF2B5EF4-FFF2-40B4-BE49-F238E27FC236}">
                  <a16:creationId xmlns:a16="http://schemas.microsoft.com/office/drawing/2014/main" id="{F3514E9D-2604-C98E-D28F-068FC230B7DC}"/>
                </a:ext>
              </a:extLst>
            </p:cNvPr>
            <p:cNvSpPr/>
            <p:nvPr/>
          </p:nvSpPr>
          <p:spPr>
            <a:xfrm>
              <a:off x="1505140" y="436107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4F390812-DF79-1990-B74B-9C07A42DDC0F}"/>
                </a:ext>
              </a:extLst>
            </p:cNvPr>
            <p:cNvSpPr/>
            <p:nvPr/>
          </p:nvSpPr>
          <p:spPr>
            <a:xfrm>
              <a:off x="2028952" y="4124914"/>
              <a:ext cx="8932262"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Gather information - Research, read and note take</a:t>
              </a:r>
            </a:p>
          </p:txBody>
        </p:sp>
      </p:grpSp>
      <p:grpSp>
        <p:nvGrpSpPr>
          <p:cNvPr id="17" name="Group 16">
            <a:extLst>
              <a:ext uri="{FF2B5EF4-FFF2-40B4-BE49-F238E27FC236}">
                <a16:creationId xmlns:a16="http://schemas.microsoft.com/office/drawing/2014/main" id="{5892F2E4-FC53-A338-3D79-123A54E27D78}"/>
              </a:ext>
            </a:extLst>
          </p:cNvPr>
          <p:cNvGrpSpPr/>
          <p:nvPr/>
        </p:nvGrpSpPr>
        <p:grpSpPr>
          <a:xfrm>
            <a:off x="1066800" y="5169614"/>
            <a:ext cx="10332720" cy="725760"/>
            <a:chOff x="1534160" y="4850674"/>
            <a:chExt cx="9895840" cy="639360"/>
          </a:xfrm>
        </p:grpSpPr>
        <p:sp>
          <p:nvSpPr>
            <p:cNvPr id="12" name="Rectangle 11">
              <a:extLst>
                <a:ext uri="{FF2B5EF4-FFF2-40B4-BE49-F238E27FC236}">
                  <a16:creationId xmlns:a16="http://schemas.microsoft.com/office/drawing/2014/main" id="{812E8FE5-9C60-98D2-C236-448B77BD0B4F}"/>
                </a:ext>
              </a:extLst>
            </p:cNvPr>
            <p:cNvSpPr/>
            <p:nvPr/>
          </p:nvSpPr>
          <p:spPr>
            <a:xfrm>
              <a:off x="1534160" y="5086834"/>
              <a:ext cx="9895840" cy="403200"/>
            </a:xfrm>
            <a:prstGeom prst="rect">
              <a:avLst/>
            </a:prstGeom>
          </p:spPr>
          <p:style>
            <a:lnRef idx="2">
              <a:schemeClr val="dk2">
                <a:hueOff val="0"/>
                <a:satOff val="0"/>
                <a:lumOff val="0"/>
                <a:alphaOff val="0"/>
              </a:schemeClr>
            </a:lnRef>
            <a:fillRef idx="1">
              <a:schemeClr val="lt2">
                <a:alpha val="90000"/>
                <a:hueOff val="0"/>
                <a:satOff val="0"/>
                <a:lumOff val="0"/>
                <a:alphaOff val="0"/>
              </a:schemeClr>
            </a:fillRef>
            <a:effectRef idx="0">
              <a:schemeClr val="lt2">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E673D6B8-3946-661D-EB14-F495E9168ADE}"/>
                </a:ext>
              </a:extLst>
            </p:cNvPr>
            <p:cNvSpPr/>
            <p:nvPr/>
          </p:nvSpPr>
          <p:spPr>
            <a:xfrm>
              <a:off x="2028952" y="4850674"/>
              <a:ext cx="8958687" cy="472320"/>
            </a:xfrm>
            <a:custGeom>
              <a:avLst/>
              <a:gdLst>
                <a:gd name="connsiteX0" fmla="*/ 0 w 6927088"/>
                <a:gd name="connsiteY0" fmla="*/ 78722 h 472320"/>
                <a:gd name="connsiteX1" fmla="*/ 78722 w 6927088"/>
                <a:gd name="connsiteY1" fmla="*/ 0 h 472320"/>
                <a:gd name="connsiteX2" fmla="*/ 6848366 w 6927088"/>
                <a:gd name="connsiteY2" fmla="*/ 0 h 472320"/>
                <a:gd name="connsiteX3" fmla="*/ 6927088 w 6927088"/>
                <a:gd name="connsiteY3" fmla="*/ 78722 h 472320"/>
                <a:gd name="connsiteX4" fmla="*/ 6927088 w 6927088"/>
                <a:gd name="connsiteY4" fmla="*/ 393598 h 472320"/>
                <a:gd name="connsiteX5" fmla="*/ 6848366 w 6927088"/>
                <a:gd name="connsiteY5" fmla="*/ 472320 h 472320"/>
                <a:gd name="connsiteX6" fmla="*/ 78722 w 6927088"/>
                <a:gd name="connsiteY6" fmla="*/ 472320 h 472320"/>
                <a:gd name="connsiteX7" fmla="*/ 0 w 6927088"/>
                <a:gd name="connsiteY7" fmla="*/ 393598 h 472320"/>
                <a:gd name="connsiteX8" fmla="*/ 0 w 6927088"/>
                <a:gd name="connsiteY8" fmla="*/ 78722 h 472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7088" h="472320">
                  <a:moveTo>
                    <a:pt x="0" y="78722"/>
                  </a:moveTo>
                  <a:cubicBezTo>
                    <a:pt x="0" y="35245"/>
                    <a:pt x="35245" y="0"/>
                    <a:pt x="78722" y="0"/>
                  </a:cubicBezTo>
                  <a:lnTo>
                    <a:pt x="6848366" y="0"/>
                  </a:lnTo>
                  <a:cubicBezTo>
                    <a:pt x="6891843" y="0"/>
                    <a:pt x="6927088" y="35245"/>
                    <a:pt x="6927088" y="78722"/>
                  </a:cubicBezTo>
                  <a:lnTo>
                    <a:pt x="6927088" y="393598"/>
                  </a:lnTo>
                  <a:cubicBezTo>
                    <a:pt x="6927088" y="437075"/>
                    <a:pt x="6891843" y="472320"/>
                    <a:pt x="6848366" y="472320"/>
                  </a:cubicBezTo>
                  <a:lnTo>
                    <a:pt x="78722" y="472320"/>
                  </a:lnTo>
                  <a:cubicBezTo>
                    <a:pt x="35245" y="472320"/>
                    <a:pt x="0" y="437075"/>
                    <a:pt x="0" y="393598"/>
                  </a:cubicBezTo>
                  <a:lnTo>
                    <a:pt x="0" y="78722"/>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284884" tIns="23057" rIns="284884" bIns="23057" numCol="1" spcCol="1270" anchor="ctr" anchorCtr="0">
              <a:noAutofit/>
            </a:bodyPr>
            <a:lstStyle/>
            <a:p>
              <a:pPr marL="0" lvl="0" indent="0" algn="l" defTabSz="7112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Plan your time</a:t>
              </a:r>
            </a:p>
          </p:txBody>
        </p:sp>
      </p:grpSp>
    </p:spTree>
    <p:extLst>
      <p:ext uri="{BB962C8B-B14F-4D97-AF65-F5344CB8AC3E}">
        <p14:creationId xmlns:p14="http://schemas.microsoft.com/office/powerpoint/2010/main" val="1438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EFF0-D966-0F9D-3781-3B059A2C6478}"/>
              </a:ext>
            </a:extLst>
          </p:cNvPr>
          <p:cNvSpPr>
            <a:spLocks noGrp="1"/>
          </p:cNvSpPr>
          <p:nvPr>
            <p:ph type="title"/>
          </p:nvPr>
        </p:nvSpPr>
        <p:spPr>
          <a:xfrm>
            <a:off x="8247185" y="276942"/>
            <a:ext cx="3295357" cy="1450757"/>
          </a:xfrm>
        </p:spPr>
        <p:txBody>
          <a:bodyPr>
            <a:normAutofit/>
          </a:bodyPr>
          <a:lstStyle/>
          <a:p>
            <a:pPr algn="ctr"/>
            <a:r>
              <a:rPr lang="en-GB" dirty="0"/>
              <a:t>Structuring your report</a:t>
            </a:r>
          </a:p>
        </p:txBody>
      </p:sp>
      <p:sp>
        <p:nvSpPr>
          <p:cNvPr id="3" name="Content Placeholder 2">
            <a:extLst>
              <a:ext uri="{FF2B5EF4-FFF2-40B4-BE49-F238E27FC236}">
                <a16:creationId xmlns:a16="http://schemas.microsoft.com/office/drawing/2014/main" id="{6968C7EE-A34D-4362-8EB5-27383620B381}"/>
              </a:ext>
            </a:extLst>
          </p:cNvPr>
          <p:cNvSpPr>
            <a:spLocks noGrp="1"/>
          </p:cNvSpPr>
          <p:nvPr>
            <p:ph idx="1"/>
          </p:nvPr>
        </p:nvSpPr>
        <p:spPr>
          <a:xfrm>
            <a:off x="8247185" y="2427463"/>
            <a:ext cx="3049172" cy="2320383"/>
          </a:xfrm>
        </p:spPr>
        <p:txBody>
          <a:bodyPr>
            <a:normAutofit/>
          </a:bodyPr>
          <a:lstStyle/>
          <a:p>
            <a:r>
              <a:rPr lang="en-GB" sz="2400" dirty="0">
                <a:latin typeface="Arial" panose="020B0604020202020204" pitchFamily="34" charset="0"/>
                <a:cs typeface="Arial" panose="020B0604020202020204" pitchFamily="34" charset="0"/>
              </a:rPr>
              <a:t>Having a clear structure, allows you to plan your wordcount and maximise your marks for your report. </a:t>
            </a:r>
          </a:p>
        </p:txBody>
      </p:sp>
      <p:grpSp>
        <p:nvGrpSpPr>
          <p:cNvPr id="16" name="Group 15">
            <a:extLst>
              <a:ext uri="{FF2B5EF4-FFF2-40B4-BE49-F238E27FC236}">
                <a16:creationId xmlns:a16="http://schemas.microsoft.com/office/drawing/2014/main" id="{465DF846-B89C-0A6F-31E7-454D4108A387}"/>
              </a:ext>
            </a:extLst>
          </p:cNvPr>
          <p:cNvGrpSpPr/>
          <p:nvPr/>
        </p:nvGrpSpPr>
        <p:grpSpPr>
          <a:xfrm>
            <a:off x="701055" y="276942"/>
            <a:ext cx="7413134" cy="962223"/>
            <a:chOff x="701055" y="276942"/>
            <a:chExt cx="6754821" cy="962223"/>
          </a:xfrm>
        </p:grpSpPr>
        <p:sp>
          <p:nvSpPr>
            <p:cNvPr id="6" name="Freeform: Shape 5">
              <a:extLst>
                <a:ext uri="{FF2B5EF4-FFF2-40B4-BE49-F238E27FC236}">
                  <a16:creationId xmlns:a16="http://schemas.microsoft.com/office/drawing/2014/main" id="{145A0315-0E3C-5D3E-C77A-21AD01EC1A7F}"/>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Title Page and Contents Page </a:t>
              </a:r>
            </a:p>
          </p:txBody>
        </p:sp>
        <p:sp>
          <p:nvSpPr>
            <p:cNvPr id="7" name="Oval 6" descr="Badge 1 with solid fill">
              <a:extLst>
                <a:ext uri="{FF2B5EF4-FFF2-40B4-BE49-F238E27FC236}">
                  <a16:creationId xmlns:a16="http://schemas.microsoft.com/office/drawing/2014/main" id="{4905BBB7-FA11-7E1A-8E9F-FB4E6AFDBE10}"/>
                </a:ext>
              </a:extLst>
            </p:cNvPr>
            <p:cNvSpPr/>
            <p:nvPr/>
          </p:nvSpPr>
          <p:spPr>
            <a:xfrm>
              <a:off x="701055" y="276943"/>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7" name="Group 16">
            <a:extLst>
              <a:ext uri="{FF2B5EF4-FFF2-40B4-BE49-F238E27FC236}">
                <a16:creationId xmlns:a16="http://schemas.microsoft.com/office/drawing/2014/main" id="{EE04DF30-0CE6-5B61-3E5D-54DAA613C054}"/>
              </a:ext>
            </a:extLst>
          </p:cNvPr>
          <p:cNvGrpSpPr/>
          <p:nvPr/>
        </p:nvGrpSpPr>
        <p:grpSpPr>
          <a:xfrm>
            <a:off x="701054" y="1526394"/>
            <a:ext cx="7413135" cy="962222"/>
            <a:chOff x="701055" y="1526394"/>
            <a:chExt cx="6754820" cy="962222"/>
          </a:xfrm>
        </p:grpSpPr>
        <p:sp>
          <p:nvSpPr>
            <p:cNvPr id="8" name="Freeform: Shape 7">
              <a:extLst>
                <a:ext uri="{FF2B5EF4-FFF2-40B4-BE49-F238E27FC236}">
                  <a16:creationId xmlns:a16="http://schemas.microsoft.com/office/drawing/2014/main" id="{4DC639F1-ED5E-94A3-28E6-2596BE9EA6B1}"/>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Introduction </a:t>
              </a:r>
            </a:p>
          </p:txBody>
        </p:sp>
        <p:sp>
          <p:nvSpPr>
            <p:cNvPr id="9" name="Oval 8" descr="Badge with solid fill">
              <a:extLst>
                <a:ext uri="{FF2B5EF4-FFF2-40B4-BE49-F238E27FC236}">
                  <a16:creationId xmlns:a16="http://schemas.microsoft.com/office/drawing/2014/main" id="{99E6C465-32A9-E397-0EB5-616F6CC8FC98}"/>
                </a:ext>
              </a:extLst>
            </p:cNvPr>
            <p:cNvSpPr/>
            <p:nvPr/>
          </p:nvSpPr>
          <p:spPr>
            <a:xfrm>
              <a:off x="701055" y="1526395"/>
              <a:ext cx="1115785" cy="96222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50AB54DA-B605-4358-F5EE-30D5E913BE11}"/>
              </a:ext>
            </a:extLst>
          </p:cNvPr>
          <p:cNvGrpSpPr/>
          <p:nvPr/>
        </p:nvGrpSpPr>
        <p:grpSpPr>
          <a:xfrm>
            <a:off x="701055" y="2775845"/>
            <a:ext cx="7413135" cy="962222"/>
            <a:chOff x="701055" y="2775845"/>
            <a:chExt cx="6754821" cy="962222"/>
          </a:xfrm>
        </p:grpSpPr>
        <p:sp>
          <p:nvSpPr>
            <p:cNvPr id="10" name="Freeform: Shape 9">
              <a:extLst>
                <a:ext uri="{FF2B5EF4-FFF2-40B4-BE49-F238E27FC236}">
                  <a16:creationId xmlns:a16="http://schemas.microsoft.com/office/drawing/2014/main" id="{84B83A13-2A46-B6D4-D948-A4FDE0F4E7D6}"/>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Main body (at least three paragraphs) </a:t>
              </a:r>
            </a:p>
          </p:txBody>
        </p:sp>
        <p:sp>
          <p:nvSpPr>
            <p:cNvPr id="11" name="Oval 10" descr="Badge 3 with solid fill">
              <a:extLst>
                <a:ext uri="{FF2B5EF4-FFF2-40B4-BE49-F238E27FC236}">
                  <a16:creationId xmlns:a16="http://schemas.microsoft.com/office/drawing/2014/main" id="{8CD4A9B0-4244-B9CF-FFB5-4EB35302FEA1}"/>
                </a:ext>
              </a:extLst>
            </p:cNvPr>
            <p:cNvSpPr/>
            <p:nvPr/>
          </p:nvSpPr>
          <p:spPr>
            <a:xfrm>
              <a:off x="701055" y="2775846"/>
              <a:ext cx="1115785" cy="96222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196B991B-B751-F97D-605D-8B801C85A3BF}"/>
              </a:ext>
            </a:extLst>
          </p:cNvPr>
          <p:cNvGrpSpPr/>
          <p:nvPr/>
        </p:nvGrpSpPr>
        <p:grpSpPr>
          <a:xfrm>
            <a:off x="701055" y="4025297"/>
            <a:ext cx="7413134" cy="962222"/>
            <a:chOff x="701055" y="4025297"/>
            <a:chExt cx="6754821" cy="962222"/>
          </a:xfrm>
        </p:grpSpPr>
        <p:sp>
          <p:nvSpPr>
            <p:cNvPr id="12" name="Freeform: Shape 11">
              <a:extLst>
                <a:ext uri="{FF2B5EF4-FFF2-40B4-BE49-F238E27FC236}">
                  <a16:creationId xmlns:a16="http://schemas.microsoft.com/office/drawing/2014/main" id="{F8E374CA-5279-A9CE-4FA7-132B4E17B5F4}"/>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Conclusion </a:t>
              </a:r>
            </a:p>
          </p:txBody>
        </p:sp>
        <p:sp>
          <p:nvSpPr>
            <p:cNvPr id="13" name="Oval 12" descr="Badge 4 with solid fill">
              <a:extLst>
                <a:ext uri="{FF2B5EF4-FFF2-40B4-BE49-F238E27FC236}">
                  <a16:creationId xmlns:a16="http://schemas.microsoft.com/office/drawing/2014/main" id="{00CB7D76-17FA-4FF7-AB6B-8FA0EC68A44B}"/>
                </a:ext>
              </a:extLst>
            </p:cNvPr>
            <p:cNvSpPr/>
            <p:nvPr/>
          </p:nvSpPr>
          <p:spPr>
            <a:xfrm>
              <a:off x="701055" y="4025298"/>
              <a:ext cx="1115785" cy="96222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42368C86-6F14-FA11-58CC-35F211D44ABD}"/>
              </a:ext>
            </a:extLst>
          </p:cNvPr>
          <p:cNvGrpSpPr/>
          <p:nvPr/>
        </p:nvGrpSpPr>
        <p:grpSpPr>
          <a:xfrm>
            <a:off x="701055" y="5274749"/>
            <a:ext cx="7413134" cy="962222"/>
            <a:chOff x="701055" y="5274749"/>
            <a:chExt cx="6754822" cy="962222"/>
          </a:xfrm>
        </p:grpSpPr>
        <p:sp>
          <p:nvSpPr>
            <p:cNvPr id="14" name="Freeform: Shape 13">
              <a:extLst>
                <a:ext uri="{FF2B5EF4-FFF2-40B4-BE49-F238E27FC236}">
                  <a16:creationId xmlns:a16="http://schemas.microsoft.com/office/drawing/2014/main" id="{1CF0E8EE-C06E-A575-B04D-CCB0599F7E51}"/>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 </a:t>
              </a:r>
            </a:p>
          </p:txBody>
        </p:sp>
        <p:sp>
          <p:nvSpPr>
            <p:cNvPr id="15" name="Oval 14" descr="Badge 5 with solid fill">
              <a:extLst>
                <a:ext uri="{FF2B5EF4-FFF2-40B4-BE49-F238E27FC236}">
                  <a16:creationId xmlns:a16="http://schemas.microsoft.com/office/drawing/2014/main" id="{2E20DB1D-E6A5-3406-1CD7-E53DE992CEAE}"/>
                </a:ext>
              </a:extLst>
            </p:cNvPr>
            <p:cNvSpPr/>
            <p:nvPr/>
          </p:nvSpPr>
          <p:spPr>
            <a:xfrm>
              <a:off x="701055" y="5274750"/>
              <a:ext cx="1115785" cy="96222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1514175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EE2D73-EDE8-A2A2-C0D0-C2ED815B2471}"/>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The first slide of any UWTSD report should include your title information.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Name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Your student number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module code and module title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report title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Your lecturer’s name </a:t>
            </a:r>
          </a:p>
        </p:txBody>
      </p:sp>
      <p:grpSp>
        <p:nvGrpSpPr>
          <p:cNvPr id="7" name="Group 6">
            <a:extLst>
              <a:ext uri="{FF2B5EF4-FFF2-40B4-BE49-F238E27FC236}">
                <a16:creationId xmlns:a16="http://schemas.microsoft.com/office/drawing/2014/main" id="{2272A5C6-67F0-4732-B0A6-4AB2A021411C}"/>
              </a:ext>
            </a:extLst>
          </p:cNvPr>
          <p:cNvGrpSpPr/>
          <p:nvPr/>
        </p:nvGrpSpPr>
        <p:grpSpPr>
          <a:xfrm>
            <a:off x="1713110" y="445618"/>
            <a:ext cx="7413134" cy="962223"/>
            <a:chOff x="701055" y="276942"/>
            <a:chExt cx="6754821" cy="962223"/>
          </a:xfrm>
        </p:grpSpPr>
        <p:sp>
          <p:nvSpPr>
            <p:cNvPr id="8" name="Freeform: Shape 7">
              <a:extLst>
                <a:ext uri="{FF2B5EF4-FFF2-40B4-BE49-F238E27FC236}">
                  <a16:creationId xmlns:a16="http://schemas.microsoft.com/office/drawing/2014/main" id="{BD915725-E86D-47E0-9449-D79B6C03CCC1}"/>
                </a:ext>
              </a:extLst>
            </p:cNvPr>
            <p:cNvSpPr/>
            <p:nvPr/>
          </p:nvSpPr>
          <p:spPr>
            <a:xfrm>
              <a:off x="1258948" y="276942"/>
              <a:ext cx="6196928" cy="962223"/>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1"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Title Page and Contents Page </a:t>
              </a:r>
            </a:p>
          </p:txBody>
        </p:sp>
        <p:sp>
          <p:nvSpPr>
            <p:cNvPr id="9" name="Oval 8" descr="Badge 1 with solid fill">
              <a:extLst>
                <a:ext uri="{FF2B5EF4-FFF2-40B4-BE49-F238E27FC236}">
                  <a16:creationId xmlns:a16="http://schemas.microsoft.com/office/drawing/2014/main" id="{79D87FE2-32AD-42E4-9DA5-D5CECB4F56EC}"/>
                </a:ext>
              </a:extLst>
            </p:cNvPr>
            <p:cNvSpPr/>
            <p:nvPr/>
          </p:nvSpPr>
          <p:spPr>
            <a:xfrm>
              <a:off x="701055" y="276943"/>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Tree>
    <p:extLst>
      <p:ext uri="{BB962C8B-B14F-4D97-AF65-F5344CB8AC3E}">
        <p14:creationId xmlns:p14="http://schemas.microsoft.com/office/powerpoint/2010/main" val="397587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C16100E8-ED4C-421E-A822-309AC4704C47}"/>
              </a:ext>
            </a:extLst>
          </p:cNvPr>
          <p:cNvSpPr/>
          <p:nvPr/>
        </p:nvSpPr>
        <p:spPr>
          <a:xfrm>
            <a:off x="1097280" y="3045700"/>
            <a:ext cx="10027920" cy="55041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F9CA5492-0744-4824-B89B-1515335C2324}"/>
              </a:ext>
            </a:extLst>
          </p:cNvPr>
          <p:cNvSpPr/>
          <p:nvPr/>
        </p:nvSpPr>
        <p:spPr>
          <a:xfrm>
            <a:off x="1097280" y="1845734"/>
            <a:ext cx="9880847" cy="55041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76DD861-21C2-7272-DEE7-2ADA75810A67}"/>
              </a:ext>
            </a:extLst>
          </p:cNvPr>
          <p:cNvSpPr>
            <a:spLocks noGrp="1"/>
          </p:cNvSpPr>
          <p:nvPr>
            <p:ph idx="1"/>
          </p:nvPr>
        </p:nvSpPr>
        <p:spPr>
          <a:xfrm>
            <a:off x="1164800" y="1862248"/>
            <a:ext cx="10058400" cy="4023360"/>
          </a:xfrm>
        </p:spPr>
        <p:txBody>
          <a:bodyPr/>
          <a:lstStyle/>
          <a:p>
            <a:pPr algn="ctr">
              <a:lnSpc>
                <a:spcPct val="150000"/>
              </a:lnSpc>
            </a:pPr>
            <a:r>
              <a:rPr lang="en-GB" dirty="0"/>
              <a:t>Your </a:t>
            </a:r>
            <a:r>
              <a:rPr lang="en-GB" b="1" dirty="0"/>
              <a:t>introduction </a:t>
            </a:r>
            <a:r>
              <a:rPr lang="en-GB" dirty="0"/>
              <a:t>should use 10% of your word count. </a:t>
            </a:r>
          </a:p>
          <a:p>
            <a:pPr>
              <a:lnSpc>
                <a:spcPct val="150000"/>
              </a:lnSpc>
            </a:pPr>
            <a:r>
              <a:rPr lang="en-GB" dirty="0"/>
              <a:t>So, for a </a:t>
            </a:r>
            <a:r>
              <a:rPr lang="en-GB" b="1" dirty="0"/>
              <a:t>2000</a:t>
            </a:r>
            <a:r>
              <a:rPr lang="en-GB" dirty="0"/>
              <a:t> word report </a:t>
            </a:r>
            <a:r>
              <a:rPr lang="en-GB" b="1" dirty="0"/>
              <a:t>= 200 </a:t>
            </a:r>
            <a:r>
              <a:rPr lang="en-GB" dirty="0"/>
              <a:t>word </a:t>
            </a:r>
            <a:r>
              <a:rPr lang="en-GB" b="1" dirty="0"/>
              <a:t>Introduction</a:t>
            </a:r>
            <a:r>
              <a:rPr lang="en-GB" dirty="0"/>
              <a:t> </a:t>
            </a:r>
          </a:p>
          <a:p>
            <a:pPr>
              <a:lnSpc>
                <a:spcPct val="150000"/>
              </a:lnSpc>
            </a:pPr>
            <a:r>
              <a:rPr lang="en-GB" dirty="0"/>
              <a:t> Your </a:t>
            </a:r>
            <a:r>
              <a:rPr lang="en-GB" b="1" dirty="0"/>
              <a:t>introduction</a:t>
            </a:r>
            <a:r>
              <a:rPr lang="en-GB" dirty="0"/>
              <a:t> and </a:t>
            </a:r>
            <a:r>
              <a:rPr lang="en-GB" b="1" dirty="0"/>
              <a:t>conclusion</a:t>
            </a:r>
            <a:r>
              <a:rPr lang="en-GB" dirty="0"/>
              <a:t> are important parts of your report and should </a:t>
            </a:r>
            <a:r>
              <a:rPr lang="en-GB" b="1" dirty="0"/>
              <a:t>not be rushed</a:t>
            </a:r>
            <a:r>
              <a:rPr lang="en-GB" dirty="0"/>
              <a:t>.  (a poor report can be rescued by being well structured and referenced correctly).  </a:t>
            </a:r>
          </a:p>
        </p:txBody>
      </p:sp>
      <p:grpSp>
        <p:nvGrpSpPr>
          <p:cNvPr id="4" name="Group 3">
            <a:extLst>
              <a:ext uri="{FF2B5EF4-FFF2-40B4-BE49-F238E27FC236}">
                <a16:creationId xmlns:a16="http://schemas.microsoft.com/office/drawing/2014/main" id="{01E175AD-91CC-D669-94EA-4CB9CB648EBE}"/>
              </a:ext>
            </a:extLst>
          </p:cNvPr>
          <p:cNvGrpSpPr/>
          <p:nvPr/>
        </p:nvGrpSpPr>
        <p:grpSpPr>
          <a:xfrm>
            <a:off x="2055071" y="507795"/>
            <a:ext cx="6754820" cy="962222"/>
            <a:chOff x="701055" y="1526394"/>
            <a:chExt cx="6754820" cy="962222"/>
          </a:xfrm>
        </p:grpSpPr>
        <p:sp>
          <p:nvSpPr>
            <p:cNvPr id="5" name="Freeform: Shape 4">
              <a:extLst>
                <a:ext uri="{FF2B5EF4-FFF2-40B4-BE49-F238E27FC236}">
                  <a16:creationId xmlns:a16="http://schemas.microsoft.com/office/drawing/2014/main" id="{44563A9D-28A6-63FE-ED30-A0E4A03A1522}"/>
                </a:ext>
              </a:extLst>
            </p:cNvPr>
            <p:cNvSpPr/>
            <p:nvPr/>
          </p:nvSpPr>
          <p:spPr>
            <a:xfrm>
              <a:off x="1258947" y="1526394"/>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29"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Introduction </a:t>
              </a:r>
            </a:p>
          </p:txBody>
        </p:sp>
        <p:sp>
          <p:nvSpPr>
            <p:cNvPr id="6" name="Oval 5" descr="Badge with solid fill">
              <a:extLst>
                <a:ext uri="{FF2B5EF4-FFF2-40B4-BE49-F238E27FC236}">
                  <a16:creationId xmlns:a16="http://schemas.microsoft.com/office/drawing/2014/main" id="{D1088425-7F30-4BE3-5966-C817ECC0B79D}"/>
                </a:ext>
              </a:extLst>
            </p:cNvPr>
            <p:cNvSpPr/>
            <p:nvPr/>
          </p:nvSpPr>
          <p:spPr>
            <a:xfrm>
              <a:off x="701055" y="1526395"/>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D82A62BB-9908-42B1-900F-7C1CE3B4D4F8}"/>
              </a:ext>
            </a:extLst>
          </p:cNvPr>
          <p:cNvGrpSpPr/>
          <p:nvPr/>
        </p:nvGrpSpPr>
        <p:grpSpPr>
          <a:xfrm>
            <a:off x="-688199" y="4151740"/>
            <a:ext cx="11254701" cy="2664804"/>
            <a:chOff x="-688199" y="4151740"/>
            <a:chExt cx="11254701" cy="2664804"/>
          </a:xfrm>
        </p:grpSpPr>
        <p:sp>
          <p:nvSpPr>
            <p:cNvPr id="12" name="Block Arc 11">
              <a:extLst>
                <a:ext uri="{FF2B5EF4-FFF2-40B4-BE49-F238E27FC236}">
                  <a16:creationId xmlns:a16="http://schemas.microsoft.com/office/drawing/2014/main" id="{F56E8A3F-B8FC-45FA-9384-A40A712B7092}"/>
                </a:ext>
              </a:extLst>
            </p:cNvPr>
            <p:cNvSpPr/>
            <p:nvPr/>
          </p:nvSpPr>
          <p:spPr>
            <a:xfrm>
              <a:off x="-688199" y="4151740"/>
              <a:ext cx="2664804" cy="2664804"/>
            </a:xfrm>
            <a:prstGeom prst="blockArc">
              <a:avLst>
                <a:gd name="adj1" fmla="val 18900000"/>
                <a:gd name="adj2" fmla="val 2700000"/>
                <a:gd name="adj3" fmla="val 811"/>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13" name="Freeform: Shape 12">
              <a:extLst>
                <a:ext uri="{FF2B5EF4-FFF2-40B4-BE49-F238E27FC236}">
                  <a16:creationId xmlns:a16="http://schemas.microsoft.com/office/drawing/2014/main" id="{3267C023-FEFF-4379-B910-37F053EA506D}"/>
                </a:ext>
              </a:extLst>
            </p:cNvPr>
            <p:cNvSpPr/>
            <p:nvPr/>
          </p:nvSpPr>
          <p:spPr>
            <a:xfrm>
              <a:off x="1821498" y="4694259"/>
              <a:ext cx="8745004" cy="394941"/>
            </a:xfrm>
            <a:custGeom>
              <a:avLst/>
              <a:gdLst>
                <a:gd name="connsiteX0" fmla="*/ 0 w 8745004"/>
                <a:gd name="connsiteY0" fmla="*/ 0 h 394941"/>
                <a:gd name="connsiteX1" fmla="*/ 8745004 w 8745004"/>
                <a:gd name="connsiteY1" fmla="*/ 0 h 394941"/>
                <a:gd name="connsiteX2" fmla="*/ 8745004 w 8745004"/>
                <a:gd name="connsiteY2" fmla="*/ 394941 h 394941"/>
                <a:gd name="connsiteX3" fmla="*/ 0 w 8745004"/>
                <a:gd name="connsiteY3" fmla="*/ 394941 h 394941"/>
                <a:gd name="connsiteX4" fmla="*/ 0 w 8745004"/>
                <a:gd name="connsiteY4" fmla="*/ 0 h 394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5004" h="394941">
                  <a:moveTo>
                    <a:pt x="0" y="0"/>
                  </a:moveTo>
                  <a:lnTo>
                    <a:pt x="8745004" y="0"/>
                  </a:lnTo>
                  <a:lnTo>
                    <a:pt x="8745004" y="394941"/>
                  </a:lnTo>
                  <a:lnTo>
                    <a:pt x="0" y="39494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348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A brief explanation of the topic</a:t>
              </a:r>
            </a:p>
          </p:txBody>
        </p:sp>
        <p:sp>
          <p:nvSpPr>
            <p:cNvPr id="14" name="Oval 13">
              <a:extLst>
                <a:ext uri="{FF2B5EF4-FFF2-40B4-BE49-F238E27FC236}">
                  <a16:creationId xmlns:a16="http://schemas.microsoft.com/office/drawing/2014/main" id="{82F03172-CEF6-46C0-B65B-9B917AD8C41E}"/>
                </a:ext>
              </a:extLst>
            </p:cNvPr>
            <p:cNvSpPr/>
            <p:nvPr/>
          </p:nvSpPr>
          <p:spPr>
            <a:xfrm>
              <a:off x="1574660" y="4644891"/>
              <a:ext cx="493676" cy="49367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0" name="Group 19">
            <a:extLst>
              <a:ext uri="{FF2B5EF4-FFF2-40B4-BE49-F238E27FC236}">
                <a16:creationId xmlns:a16="http://schemas.microsoft.com/office/drawing/2014/main" id="{E4213DCF-6F21-427C-97B9-B8FF779BC7A2}"/>
              </a:ext>
            </a:extLst>
          </p:cNvPr>
          <p:cNvGrpSpPr/>
          <p:nvPr/>
        </p:nvGrpSpPr>
        <p:grpSpPr>
          <a:xfrm>
            <a:off x="1718221" y="5237303"/>
            <a:ext cx="8848281" cy="493676"/>
            <a:chOff x="1718221" y="5237303"/>
            <a:chExt cx="8848281" cy="493676"/>
          </a:xfrm>
        </p:grpSpPr>
        <p:sp>
          <p:nvSpPr>
            <p:cNvPr id="15" name="Freeform: Shape 14">
              <a:extLst>
                <a:ext uri="{FF2B5EF4-FFF2-40B4-BE49-F238E27FC236}">
                  <a16:creationId xmlns:a16="http://schemas.microsoft.com/office/drawing/2014/main" id="{25483D8D-9F80-404E-BE86-29DA234CD1A3}"/>
                </a:ext>
              </a:extLst>
            </p:cNvPr>
            <p:cNvSpPr/>
            <p:nvPr/>
          </p:nvSpPr>
          <p:spPr>
            <a:xfrm>
              <a:off x="1965059" y="5286671"/>
              <a:ext cx="8601443" cy="394941"/>
            </a:xfrm>
            <a:custGeom>
              <a:avLst/>
              <a:gdLst>
                <a:gd name="connsiteX0" fmla="*/ 0 w 8601443"/>
                <a:gd name="connsiteY0" fmla="*/ 0 h 394941"/>
                <a:gd name="connsiteX1" fmla="*/ 8601443 w 8601443"/>
                <a:gd name="connsiteY1" fmla="*/ 0 h 394941"/>
                <a:gd name="connsiteX2" fmla="*/ 8601443 w 8601443"/>
                <a:gd name="connsiteY2" fmla="*/ 394941 h 394941"/>
                <a:gd name="connsiteX3" fmla="*/ 0 w 8601443"/>
                <a:gd name="connsiteY3" fmla="*/ 394941 h 394941"/>
                <a:gd name="connsiteX4" fmla="*/ 0 w 8601443"/>
                <a:gd name="connsiteY4" fmla="*/ 0 h 394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601443" h="394941">
                  <a:moveTo>
                    <a:pt x="0" y="0"/>
                  </a:moveTo>
                  <a:lnTo>
                    <a:pt x="8601443" y="0"/>
                  </a:lnTo>
                  <a:lnTo>
                    <a:pt x="8601443" y="394941"/>
                  </a:lnTo>
                  <a:lnTo>
                    <a:pt x="0" y="39494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348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State any key theories, models, processes or case studies that will be included. </a:t>
              </a:r>
            </a:p>
          </p:txBody>
        </p:sp>
        <p:sp>
          <p:nvSpPr>
            <p:cNvPr id="16" name="Oval 15">
              <a:extLst>
                <a:ext uri="{FF2B5EF4-FFF2-40B4-BE49-F238E27FC236}">
                  <a16:creationId xmlns:a16="http://schemas.microsoft.com/office/drawing/2014/main" id="{9277AF7F-9AB1-4F31-AE3E-F3B0D5903217}"/>
                </a:ext>
              </a:extLst>
            </p:cNvPr>
            <p:cNvSpPr/>
            <p:nvPr/>
          </p:nvSpPr>
          <p:spPr>
            <a:xfrm>
              <a:off x="1718221" y="5237303"/>
              <a:ext cx="493676" cy="49367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21" name="Group 20">
            <a:extLst>
              <a:ext uri="{FF2B5EF4-FFF2-40B4-BE49-F238E27FC236}">
                <a16:creationId xmlns:a16="http://schemas.microsoft.com/office/drawing/2014/main" id="{BA425CC6-CE44-4093-9BFC-8D62B8927F2C}"/>
              </a:ext>
            </a:extLst>
          </p:cNvPr>
          <p:cNvGrpSpPr/>
          <p:nvPr/>
        </p:nvGrpSpPr>
        <p:grpSpPr>
          <a:xfrm>
            <a:off x="1574660" y="5829715"/>
            <a:ext cx="8991842" cy="493676"/>
            <a:chOff x="1574660" y="5829715"/>
            <a:chExt cx="8991842" cy="493676"/>
          </a:xfrm>
        </p:grpSpPr>
        <p:sp>
          <p:nvSpPr>
            <p:cNvPr id="17" name="Freeform: Shape 16">
              <a:extLst>
                <a:ext uri="{FF2B5EF4-FFF2-40B4-BE49-F238E27FC236}">
                  <a16:creationId xmlns:a16="http://schemas.microsoft.com/office/drawing/2014/main" id="{6F2BCFFF-A2FF-4C27-B5DB-2B3E780B332D}"/>
                </a:ext>
              </a:extLst>
            </p:cNvPr>
            <p:cNvSpPr/>
            <p:nvPr/>
          </p:nvSpPr>
          <p:spPr>
            <a:xfrm>
              <a:off x="1821498" y="5879083"/>
              <a:ext cx="8745004" cy="394941"/>
            </a:xfrm>
            <a:custGeom>
              <a:avLst/>
              <a:gdLst>
                <a:gd name="connsiteX0" fmla="*/ 0 w 8745004"/>
                <a:gd name="connsiteY0" fmla="*/ 0 h 394941"/>
                <a:gd name="connsiteX1" fmla="*/ 8745004 w 8745004"/>
                <a:gd name="connsiteY1" fmla="*/ 0 h 394941"/>
                <a:gd name="connsiteX2" fmla="*/ 8745004 w 8745004"/>
                <a:gd name="connsiteY2" fmla="*/ 394941 h 394941"/>
                <a:gd name="connsiteX3" fmla="*/ 0 w 8745004"/>
                <a:gd name="connsiteY3" fmla="*/ 394941 h 394941"/>
                <a:gd name="connsiteX4" fmla="*/ 0 w 8745004"/>
                <a:gd name="connsiteY4" fmla="*/ 0 h 394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5004" h="394941">
                  <a:moveTo>
                    <a:pt x="0" y="0"/>
                  </a:moveTo>
                  <a:lnTo>
                    <a:pt x="8745004" y="0"/>
                  </a:lnTo>
                  <a:lnTo>
                    <a:pt x="8745004" y="394941"/>
                  </a:lnTo>
                  <a:lnTo>
                    <a:pt x="0" y="394941"/>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348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An explanation of how you plan to address the topic</a:t>
              </a:r>
            </a:p>
          </p:txBody>
        </p:sp>
        <p:sp>
          <p:nvSpPr>
            <p:cNvPr id="18" name="Oval 17">
              <a:extLst>
                <a:ext uri="{FF2B5EF4-FFF2-40B4-BE49-F238E27FC236}">
                  <a16:creationId xmlns:a16="http://schemas.microsoft.com/office/drawing/2014/main" id="{468D70CE-2D89-439A-9CD9-6763D90276DA}"/>
                </a:ext>
              </a:extLst>
            </p:cNvPr>
            <p:cNvSpPr/>
            <p:nvPr/>
          </p:nvSpPr>
          <p:spPr>
            <a:xfrm>
              <a:off x="1574660" y="5829715"/>
              <a:ext cx="493676" cy="493676"/>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10" name="Rectangle: Rounded Corners 9">
            <a:extLst>
              <a:ext uri="{FF2B5EF4-FFF2-40B4-BE49-F238E27FC236}">
                <a16:creationId xmlns:a16="http://schemas.microsoft.com/office/drawing/2014/main" id="{FF7B895D-090B-4FA0-A532-2BFA4C6B68F5}"/>
              </a:ext>
            </a:extLst>
          </p:cNvPr>
          <p:cNvSpPr/>
          <p:nvPr/>
        </p:nvSpPr>
        <p:spPr>
          <a:xfrm>
            <a:off x="3168293" y="4181383"/>
            <a:ext cx="5115609" cy="447398"/>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Your introduction should include: </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459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9"/>
                                        </p:tgtEl>
                                        <p:attrNameLst>
                                          <p:attrName>style.visibility</p:attrName>
                                        </p:attrNameLst>
                                      </p:cBhvr>
                                      <p:to>
                                        <p:strVal val="visible"/>
                                      </p:to>
                                    </p:set>
                                    <p:animEffect transition="in" filter="fade">
                                      <p:cBhvr>
                                        <p:cTn id="33" dur="500"/>
                                        <p:tgtEl>
                                          <p:spTgt spid="1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2"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B8C72A-BD9D-8893-2F8C-74B4610581FF}"/>
              </a:ext>
            </a:extLst>
          </p:cNvPr>
          <p:cNvSpPr>
            <a:spLocks noGrp="1"/>
          </p:cNvSpPr>
          <p:nvPr>
            <p:ph idx="1"/>
          </p:nvPr>
        </p:nvSpPr>
        <p:spPr>
          <a:xfrm>
            <a:off x="1097280" y="1845734"/>
            <a:ext cx="10058400" cy="1195849"/>
          </a:xfrm>
        </p:spPr>
        <p:txBody>
          <a:bodyPr/>
          <a:lstStyle/>
          <a:p>
            <a:r>
              <a:rPr lang="en-GB" dirty="0"/>
              <a:t>The main body of your report is where you will be demonstrating your understanding and your ability to describe (at level 4) and your ability to critically analyse (level 5,6 and 7). </a:t>
            </a:r>
          </a:p>
          <a:p>
            <a:r>
              <a:rPr lang="en-GB" dirty="0"/>
              <a:t>Your assignment brief will act as a guide to you.</a:t>
            </a:r>
          </a:p>
        </p:txBody>
      </p:sp>
      <p:grpSp>
        <p:nvGrpSpPr>
          <p:cNvPr id="4" name="Group 3">
            <a:extLst>
              <a:ext uri="{FF2B5EF4-FFF2-40B4-BE49-F238E27FC236}">
                <a16:creationId xmlns:a16="http://schemas.microsoft.com/office/drawing/2014/main" id="{315F4559-536B-052F-6A7D-B700B10AC1D5}"/>
              </a:ext>
            </a:extLst>
          </p:cNvPr>
          <p:cNvGrpSpPr/>
          <p:nvPr/>
        </p:nvGrpSpPr>
        <p:grpSpPr>
          <a:xfrm>
            <a:off x="2441932" y="507795"/>
            <a:ext cx="6754821" cy="962222"/>
            <a:chOff x="701055" y="2775845"/>
            <a:chExt cx="6754821" cy="962222"/>
          </a:xfrm>
        </p:grpSpPr>
        <p:sp>
          <p:nvSpPr>
            <p:cNvPr id="5" name="Freeform: Shape 4">
              <a:extLst>
                <a:ext uri="{FF2B5EF4-FFF2-40B4-BE49-F238E27FC236}">
                  <a16:creationId xmlns:a16="http://schemas.microsoft.com/office/drawing/2014/main" id="{9B271D91-C3A5-F7EA-C80F-ABB85F40E119}"/>
                </a:ext>
              </a:extLst>
            </p:cNvPr>
            <p:cNvSpPr/>
            <p:nvPr/>
          </p:nvSpPr>
          <p:spPr>
            <a:xfrm>
              <a:off x="1258948" y="2775845"/>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t" anchorCtr="0">
              <a:noAutofit/>
            </a:bodyPr>
            <a:lstStyle/>
            <a:p>
              <a:pPr marL="0" lvl="0" indent="0" algn="l" defTabSz="1022350">
                <a:lnSpc>
                  <a:spcPct val="150000"/>
                </a:lnSpc>
                <a:spcBef>
                  <a:spcPct val="0"/>
                </a:spcBef>
                <a:spcAft>
                  <a:spcPct val="35000"/>
                </a:spcAft>
                <a:buNone/>
              </a:pPr>
              <a:r>
                <a:rPr lang="en-GB" sz="2800" kern="1200" dirty="0">
                  <a:latin typeface="Arial" panose="020B0604020202020204" pitchFamily="34" charset="0"/>
                  <a:cs typeface="Arial" panose="020B0604020202020204" pitchFamily="34" charset="0"/>
                </a:rPr>
                <a:t>Main body Paragraphs</a:t>
              </a:r>
            </a:p>
          </p:txBody>
        </p:sp>
        <p:sp>
          <p:nvSpPr>
            <p:cNvPr id="6" name="Oval 5" descr="Badge 3 with solid fill">
              <a:extLst>
                <a:ext uri="{FF2B5EF4-FFF2-40B4-BE49-F238E27FC236}">
                  <a16:creationId xmlns:a16="http://schemas.microsoft.com/office/drawing/2014/main" id="{C3A3CDBE-ED83-0350-CFF9-A5FA147B1EEC}"/>
                </a:ext>
              </a:extLst>
            </p:cNvPr>
            <p:cNvSpPr/>
            <p:nvPr/>
          </p:nvSpPr>
          <p:spPr>
            <a:xfrm>
              <a:off x="701055" y="2775846"/>
              <a:ext cx="1115785" cy="962221"/>
            </a:xfrm>
            <a:prstGeom prst="ellipse">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8" name="Arrow: Bent-Up 7">
            <a:extLst>
              <a:ext uri="{FF2B5EF4-FFF2-40B4-BE49-F238E27FC236}">
                <a16:creationId xmlns:a16="http://schemas.microsoft.com/office/drawing/2014/main" id="{66C6F7CB-B0A8-425C-9DFF-CA516319D00B}"/>
              </a:ext>
            </a:extLst>
          </p:cNvPr>
          <p:cNvSpPr/>
          <p:nvPr/>
        </p:nvSpPr>
        <p:spPr>
          <a:xfrm rot="5400000">
            <a:off x="2350472" y="3942449"/>
            <a:ext cx="830041" cy="9449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9" name="Freeform: Shape 8">
            <a:extLst>
              <a:ext uri="{FF2B5EF4-FFF2-40B4-BE49-F238E27FC236}">
                <a16:creationId xmlns:a16="http://schemas.microsoft.com/office/drawing/2014/main" id="{45441D41-E8E3-4977-80BC-AAC9E002C005}"/>
              </a:ext>
            </a:extLst>
          </p:cNvPr>
          <p:cNvSpPr/>
          <p:nvPr/>
        </p:nvSpPr>
        <p:spPr>
          <a:xfrm>
            <a:off x="1036320" y="3041583"/>
            <a:ext cx="2491541" cy="958814"/>
          </a:xfrm>
          <a:custGeom>
            <a:avLst/>
            <a:gdLst>
              <a:gd name="connsiteX0" fmla="*/ 0 w 1397300"/>
              <a:gd name="connsiteY0" fmla="*/ 163043 h 978065"/>
              <a:gd name="connsiteX1" fmla="*/ 163043 w 1397300"/>
              <a:gd name="connsiteY1" fmla="*/ 0 h 978065"/>
              <a:gd name="connsiteX2" fmla="*/ 1234257 w 1397300"/>
              <a:gd name="connsiteY2" fmla="*/ 0 h 978065"/>
              <a:gd name="connsiteX3" fmla="*/ 1397300 w 1397300"/>
              <a:gd name="connsiteY3" fmla="*/ 163043 h 978065"/>
              <a:gd name="connsiteX4" fmla="*/ 1397300 w 1397300"/>
              <a:gd name="connsiteY4" fmla="*/ 815022 h 978065"/>
              <a:gd name="connsiteX5" fmla="*/ 1234257 w 1397300"/>
              <a:gd name="connsiteY5" fmla="*/ 978065 h 978065"/>
              <a:gd name="connsiteX6" fmla="*/ 163043 w 1397300"/>
              <a:gd name="connsiteY6" fmla="*/ 978065 h 978065"/>
              <a:gd name="connsiteX7" fmla="*/ 0 w 1397300"/>
              <a:gd name="connsiteY7" fmla="*/ 815022 h 978065"/>
              <a:gd name="connsiteX8" fmla="*/ 0 w 1397300"/>
              <a:gd name="connsiteY8" fmla="*/ 163043 h 978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300" h="978065">
                <a:moveTo>
                  <a:pt x="0" y="163043"/>
                </a:moveTo>
                <a:cubicBezTo>
                  <a:pt x="0" y="72997"/>
                  <a:pt x="72997" y="0"/>
                  <a:pt x="163043" y="0"/>
                </a:cubicBezTo>
                <a:lnTo>
                  <a:pt x="1234257" y="0"/>
                </a:lnTo>
                <a:cubicBezTo>
                  <a:pt x="1324303" y="0"/>
                  <a:pt x="1397300" y="72997"/>
                  <a:pt x="1397300" y="163043"/>
                </a:cubicBezTo>
                <a:lnTo>
                  <a:pt x="1397300" y="815022"/>
                </a:lnTo>
                <a:cubicBezTo>
                  <a:pt x="1397300" y="905068"/>
                  <a:pt x="1324303" y="978065"/>
                  <a:pt x="1234257" y="978065"/>
                </a:cubicBezTo>
                <a:lnTo>
                  <a:pt x="163043" y="978065"/>
                </a:lnTo>
                <a:cubicBezTo>
                  <a:pt x="72997" y="978065"/>
                  <a:pt x="0" y="905068"/>
                  <a:pt x="0" y="815022"/>
                </a:cubicBezTo>
                <a:lnTo>
                  <a:pt x="0" y="1630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664" tIns="89664" rIns="89664" bIns="89664" numCol="1" spcCol="1270" anchor="ctr" anchorCtr="0">
            <a:noAutofit/>
          </a:bodyPr>
          <a:lstStyle/>
          <a:p>
            <a:pPr marL="0" lvl="0" indent="0" algn="ctr" defTabSz="4889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Aim to identify three main themes that need to be included in your report. </a:t>
            </a:r>
          </a:p>
        </p:txBody>
      </p:sp>
      <p:sp>
        <p:nvSpPr>
          <p:cNvPr id="10" name="Freeform: Shape 9">
            <a:extLst>
              <a:ext uri="{FF2B5EF4-FFF2-40B4-BE49-F238E27FC236}">
                <a16:creationId xmlns:a16="http://schemas.microsoft.com/office/drawing/2014/main" id="{0EDE58AF-5A8F-4FE1-8BC6-91068EDA45EA}"/>
              </a:ext>
            </a:extLst>
          </p:cNvPr>
          <p:cNvSpPr/>
          <p:nvPr/>
        </p:nvSpPr>
        <p:spPr>
          <a:xfrm>
            <a:off x="3690698" y="3061105"/>
            <a:ext cx="3817007" cy="790515"/>
          </a:xfrm>
          <a:custGeom>
            <a:avLst/>
            <a:gdLst>
              <a:gd name="connsiteX0" fmla="*/ 0 w 2689703"/>
              <a:gd name="connsiteY0" fmla="*/ 0 h 790515"/>
              <a:gd name="connsiteX1" fmla="*/ 2689703 w 2689703"/>
              <a:gd name="connsiteY1" fmla="*/ 0 h 790515"/>
              <a:gd name="connsiteX2" fmla="*/ 2689703 w 2689703"/>
              <a:gd name="connsiteY2" fmla="*/ 790515 h 790515"/>
              <a:gd name="connsiteX3" fmla="*/ 0 w 2689703"/>
              <a:gd name="connsiteY3" fmla="*/ 790515 h 790515"/>
              <a:gd name="connsiteX4" fmla="*/ 0 w 2689703"/>
              <a:gd name="connsiteY4" fmla="*/ 0 h 790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89703" h="790515">
                <a:moveTo>
                  <a:pt x="0" y="0"/>
                </a:moveTo>
                <a:lnTo>
                  <a:pt x="2689703" y="0"/>
                </a:lnTo>
                <a:lnTo>
                  <a:pt x="2689703" y="790515"/>
                </a:lnTo>
                <a:lnTo>
                  <a:pt x="0" y="7905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1910" tIns="41910" rIns="41910" bIns="41910" numCol="1" spcCol="1270" anchor="ctr" anchorCtr="0">
            <a:noAutofit/>
          </a:bodyPr>
          <a:lstStyle/>
          <a:p>
            <a:pPr marL="0" lvl="1" algn="l" defTabSz="400050">
              <a:lnSpc>
                <a:spcPct val="90000"/>
              </a:lnSpc>
              <a:spcBef>
                <a:spcPct val="0"/>
              </a:spcBef>
              <a:spcAft>
                <a:spcPct val="15000"/>
              </a:spcAft>
            </a:pPr>
            <a:r>
              <a:rPr lang="en-GB" sz="1600" kern="1200" dirty="0">
                <a:latin typeface="Arial" panose="020B0604020202020204" pitchFamily="34" charset="0"/>
                <a:cs typeface="Arial" panose="020B0604020202020204" pitchFamily="34" charset="0"/>
              </a:rPr>
              <a:t>Look at your assignment brief and ask your lecturer to confirm these. </a:t>
            </a:r>
          </a:p>
        </p:txBody>
      </p:sp>
      <p:sp>
        <p:nvSpPr>
          <p:cNvPr id="11" name="Arrow: Bent-Up 10">
            <a:extLst>
              <a:ext uri="{FF2B5EF4-FFF2-40B4-BE49-F238E27FC236}">
                <a16:creationId xmlns:a16="http://schemas.microsoft.com/office/drawing/2014/main" id="{80DA3D0D-08BB-4AB1-956C-1D4ACC607BC9}"/>
              </a:ext>
            </a:extLst>
          </p:cNvPr>
          <p:cNvSpPr/>
          <p:nvPr/>
        </p:nvSpPr>
        <p:spPr>
          <a:xfrm rot="5400000">
            <a:off x="3910608" y="5041139"/>
            <a:ext cx="830041" cy="9449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2" name="Freeform: Shape 11">
            <a:extLst>
              <a:ext uri="{FF2B5EF4-FFF2-40B4-BE49-F238E27FC236}">
                <a16:creationId xmlns:a16="http://schemas.microsoft.com/office/drawing/2014/main" id="{F98BBAEE-7F3C-445F-B521-C916E3F8AC69}"/>
              </a:ext>
            </a:extLst>
          </p:cNvPr>
          <p:cNvSpPr/>
          <p:nvPr/>
        </p:nvSpPr>
        <p:spPr>
          <a:xfrm>
            <a:off x="3196221" y="4087558"/>
            <a:ext cx="2544278" cy="978065"/>
          </a:xfrm>
          <a:custGeom>
            <a:avLst/>
            <a:gdLst>
              <a:gd name="connsiteX0" fmla="*/ 0 w 1397300"/>
              <a:gd name="connsiteY0" fmla="*/ 163043 h 978065"/>
              <a:gd name="connsiteX1" fmla="*/ 163043 w 1397300"/>
              <a:gd name="connsiteY1" fmla="*/ 0 h 978065"/>
              <a:gd name="connsiteX2" fmla="*/ 1234257 w 1397300"/>
              <a:gd name="connsiteY2" fmla="*/ 0 h 978065"/>
              <a:gd name="connsiteX3" fmla="*/ 1397300 w 1397300"/>
              <a:gd name="connsiteY3" fmla="*/ 163043 h 978065"/>
              <a:gd name="connsiteX4" fmla="*/ 1397300 w 1397300"/>
              <a:gd name="connsiteY4" fmla="*/ 815022 h 978065"/>
              <a:gd name="connsiteX5" fmla="*/ 1234257 w 1397300"/>
              <a:gd name="connsiteY5" fmla="*/ 978065 h 978065"/>
              <a:gd name="connsiteX6" fmla="*/ 163043 w 1397300"/>
              <a:gd name="connsiteY6" fmla="*/ 978065 h 978065"/>
              <a:gd name="connsiteX7" fmla="*/ 0 w 1397300"/>
              <a:gd name="connsiteY7" fmla="*/ 815022 h 978065"/>
              <a:gd name="connsiteX8" fmla="*/ 0 w 1397300"/>
              <a:gd name="connsiteY8" fmla="*/ 163043 h 978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300" h="978065">
                <a:moveTo>
                  <a:pt x="0" y="163043"/>
                </a:moveTo>
                <a:cubicBezTo>
                  <a:pt x="0" y="72997"/>
                  <a:pt x="72997" y="0"/>
                  <a:pt x="163043" y="0"/>
                </a:cubicBezTo>
                <a:lnTo>
                  <a:pt x="1234257" y="0"/>
                </a:lnTo>
                <a:cubicBezTo>
                  <a:pt x="1324303" y="0"/>
                  <a:pt x="1397300" y="72997"/>
                  <a:pt x="1397300" y="163043"/>
                </a:cubicBezTo>
                <a:lnTo>
                  <a:pt x="1397300" y="815022"/>
                </a:lnTo>
                <a:cubicBezTo>
                  <a:pt x="1397300" y="905068"/>
                  <a:pt x="1324303" y="978065"/>
                  <a:pt x="1234257" y="978065"/>
                </a:cubicBezTo>
                <a:lnTo>
                  <a:pt x="163043" y="978065"/>
                </a:lnTo>
                <a:cubicBezTo>
                  <a:pt x="72997" y="978065"/>
                  <a:pt x="0" y="905068"/>
                  <a:pt x="0" y="815022"/>
                </a:cubicBezTo>
                <a:lnTo>
                  <a:pt x="0" y="1630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664" tIns="89664" rIns="89664" bIns="89664" numCol="1" spcCol="1270" anchor="ctr" anchorCtr="0">
            <a:noAutofit/>
          </a:bodyPr>
          <a:lstStyle/>
          <a:p>
            <a:pPr marL="0" lvl="0" indent="0" algn="ctr" defTabSz="4889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Gather information on each theme but reading and note taking. </a:t>
            </a:r>
          </a:p>
        </p:txBody>
      </p:sp>
      <p:sp>
        <p:nvSpPr>
          <p:cNvPr id="13" name="Freeform: Shape 12">
            <a:extLst>
              <a:ext uri="{FF2B5EF4-FFF2-40B4-BE49-F238E27FC236}">
                <a16:creationId xmlns:a16="http://schemas.microsoft.com/office/drawing/2014/main" id="{91CF4132-E701-4EBC-BBE8-7763D51C46B6}"/>
              </a:ext>
            </a:extLst>
          </p:cNvPr>
          <p:cNvSpPr/>
          <p:nvPr/>
        </p:nvSpPr>
        <p:spPr>
          <a:xfrm>
            <a:off x="5871804" y="4107697"/>
            <a:ext cx="4638984" cy="790515"/>
          </a:xfrm>
          <a:custGeom>
            <a:avLst/>
            <a:gdLst>
              <a:gd name="connsiteX0" fmla="*/ 0 w 2913749"/>
              <a:gd name="connsiteY0" fmla="*/ 0 h 790515"/>
              <a:gd name="connsiteX1" fmla="*/ 2913749 w 2913749"/>
              <a:gd name="connsiteY1" fmla="*/ 0 h 790515"/>
              <a:gd name="connsiteX2" fmla="*/ 2913749 w 2913749"/>
              <a:gd name="connsiteY2" fmla="*/ 790515 h 790515"/>
              <a:gd name="connsiteX3" fmla="*/ 0 w 2913749"/>
              <a:gd name="connsiteY3" fmla="*/ 790515 h 790515"/>
              <a:gd name="connsiteX4" fmla="*/ 0 w 2913749"/>
              <a:gd name="connsiteY4" fmla="*/ 0 h 790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13749" h="790515">
                <a:moveTo>
                  <a:pt x="0" y="0"/>
                </a:moveTo>
                <a:lnTo>
                  <a:pt x="2913749" y="0"/>
                </a:lnTo>
                <a:lnTo>
                  <a:pt x="2913749" y="790515"/>
                </a:lnTo>
                <a:lnTo>
                  <a:pt x="0" y="7905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1910" tIns="41910" rIns="41910" bIns="41910" numCol="1" spcCol="1270" anchor="ctr" anchorCtr="0">
            <a:noAutofit/>
          </a:bodyPr>
          <a:lstStyle/>
          <a:p>
            <a:pPr marL="0" lvl="1" algn="l" defTabSz="400050">
              <a:lnSpc>
                <a:spcPct val="90000"/>
              </a:lnSpc>
              <a:spcBef>
                <a:spcPct val="0"/>
              </a:spcBef>
              <a:spcAft>
                <a:spcPct val="15000"/>
              </a:spcAft>
            </a:pPr>
            <a:r>
              <a:rPr lang="en-GB" sz="1600" kern="1200" dirty="0">
                <a:latin typeface="Arial" panose="020B0604020202020204" pitchFamily="34" charset="0"/>
                <a:cs typeface="Arial" panose="020B0604020202020204" pitchFamily="34" charset="0"/>
              </a:rPr>
              <a:t>If you are unsure how to do this, please attend the “</a:t>
            </a:r>
            <a:r>
              <a:rPr lang="en-GB" sz="1600" b="1" kern="1200" dirty="0">
                <a:latin typeface="Arial" panose="020B0604020202020204" pitchFamily="34" charset="0"/>
                <a:cs typeface="Arial" panose="020B0604020202020204" pitchFamily="34" charset="0"/>
              </a:rPr>
              <a:t>Reviewing Literature” </a:t>
            </a:r>
            <a:r>
              <a:rPr lang="en-GB" sz="1600" kern="1200" dirty="0">
                <a:latin typeface="Arial" panose="020B0604020202020204" pitchFamily="34" charset="0"/>
                <a:cs typeface="Arial" panose="020B0604020202020204" pitchFamily="34" charset="0"/>
              </a:rPr>
              <a:t>Academic Study Skills Session. </a:t>
            </a:r>
          </a:p>
        </p:txBody>
      </p:sp>
      <p:sp>
        <p:nvSpPr>
          <p:cNvPr id="14" name="Freeform: Shape 13">
            <a:extLst>
              <a:ext uri="{FF2B5EF4-FFF2-40B4-BE49-F238E27FC236}">
                <a16:creationId xmlns:a16="http://schemas.microsoft.com/office/drawing/2014/main" id="{E86A1CA9-4E33-4465-91D1-5B7EA333C67C}"/>
              </a:ext>
            </a:extLst>
          </p:cNvPr>
          <p:cNvSpPr/>
          <p:nvPr/>
        </p:nvSpPr>
        <p:spPr>
          <a:xfrm>
            <a:off x="4798115" y="5153672"/>
            <a:ext cx="2544278" cy="978065"/>
          </a:xfrm>
          <a:custGeom>
            <a:avLst/>
            <a:gdLst>
              <a:gd name="connsiteX0" fmla="*/ 0 w 1397300"/>
              <a:gd name="connsiteY0" fmla="*/ 163043 h 978065"/>
              <a:gd name="connsiteX1" fmla="*/ 163043 w 1397300"/>
              <a:gd name="connsiteY1" fmla="*/ 0 h 978065"/>
              <a:gd name="connsiteX2" fmla="*/ 1234257 w 1397300"/>
              <a:gd name="connsiteY2" fmla="*/ 0 h 978065"/>
              <a:gd name="connsiteX3" fmla="*/ 1397300 w 1397300"/>
              <a:gd name="connsiteY3" fmla="*/ 163043 h 978065"/>
              <a:gd name="connsiteX4" fmla="*/ 1397300 w 1397300"/>
              <a:gd name="connsiteY4" fmla="*/ 815022 h 978065"/>
              <a:gd name="connsiteX5" fmla="*/ 1234257 w 1397300"/>
              <a:gd name="connsiteY5" fmla="*/ 978065 h 978065"/>
              <a:gd name="connsiteX6" fmla="*/ 163043 w 1397300"/>
              <a:gd name="connsiteY6" fmla="*/ 978065 h 978065"/>
              <a:gd name="connsiteX7" fmla="*/ 0 w 1397300"/>
              <a:gd name="connsiteY7" fmla="*/ 815022 h 978065"/>
              <a:gd name="connsiteX8" fmla="*/ 0 w 1397300"/>
              <a:gd name="connsiteY8" fmla="*/ 163043 h 978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300" h="978065">
                <a:moveTo>
                  <a:pt x="0" y="163043"/>
                </a:moveTo>
                <a:cubicBezTo>
                  <a:pt x="0" y="72997"/>
                  <a:pt x="72997" y="0"/>
                  <a:pt x="163043" y="0"/>
                </a:cubicBezTo>
                <a:lnTo>
                  <a:pt x="1234257" y="0"/>
                </a:lnTo>
                <a:cubicBezTo>
                  <a:pt x="1324303" y="0"/>
                  <a:pt x="1397300" y="72997"/>
                  <a:pt x="1397300" y="163043"/>
                </a:cubicBezTo>
                <a:lnTo>
                  <a:pt x="1397300" y="815022"/>
                </a:lnTo>
                <a:cubicBezTo>
                  <a:pt x="1397300" y="905068"/>
                  <a:pt x="1324303" y="978065"/>
                  <a:pt x="1234257" y="978065"/>
                </a:cubicBezTo>
                <a:lnTo>
                  <a:pt x="163043" y="978065"/>
                </a:lnTo>
                <a:cubicBezTo>
                  <a:pt x="72997" y="978065"/>
                  <a:pt x="0" y="905068"/>
                  <a:pt x="0" y="815022"/>
                </a:cubicBezTo>
                <a:lnTo>
                  <a:pt x="0" y="163043"/>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9664" tIns="89664" rIns="89664" bIns="89664" numCol="1" spcCol="1270" anchor="ctr" anchorCtr="0">
            <a:noAutofit/>
          </a:bodyPr>
          <a:lstStyle/>
          <a:p>
            <a:pPr marL="0" lvl="0" indent="0" algn="ctr" defTabSz="4889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Draft paragraphs for each theme, incorporating your reading with citations. </a:t>
            </a:r>
          </a:p>
        </p:txBody>
      </p:sp>
      <p:sp>
        <p:nvSpPr>
          <p:cNvPr id="15" name="Freeform: Shape 14">
            <a:extLst>
              <a:ext uri="{FF2B5EF4-FFF2-40B4-BE49-F238E27FC236}">
                <a16:creationId xmlns:a16="http://schemas.microsoft.com/office/drawing/2014/main" id="{FB8CE2F2-1C74-42D2-9B09-06D7E54D1FB7}"/>
              </a:ext>
            </a:extLst>
          </p:cNvPr>
          <p:cNvSpPr/>
          <p:nvPr/>
        </p:nvSpPr>
        <p:spPr>
          <a:xfrm>
            <a:off x="7560220" y="5247446"/>
            <a:ext cx="3855342" cy="790515"/>
          </a:xfrm>
          <a:custGeom>
            <a:avLst/>
            <a:gdLst>
              <a:gd name="connsiteX0" fmla="*/ 0 w 2950568"/>
              <a:gd name="connsiteY0" fmla="*/ 0 h 790515"/>
              <a:gd name="connsiteX1" fmla="*/ 2950568 w 2950568"/>
              <a:gd name="connsiteY1" fmla="*/ 0 h 790515"/>
              <a:gd name="connsiteX2" fmla="*/ 2950568 w 2950568"/>
              <a:gd name="connsiteY2" fmla="*/ 790515 h 790515"/>
              <a:gd name="connsiteX3" fmla="*/ 0 w 2950568"/>
              <a:gd name="connsiteY3" fmla="*/ 790515 h 790515"/>
              <a:gd name="connsiteX4" fmla="*/ 0 w 2950568"/>
              <a:gd name="connsiteY4" fmla="*/ 0 h 7905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0568" h="790515">
                <a:moveTo>
                  <a:pt x="0" y="0"/>
                </a:moveTo>
                <a:lnTo>
                  <a:pt x="2950568" y="0"/>
                </a:lnTo>
                <a:lnTo>
                  <a:pt x="2950568" y="790515"/>
                </a:lnTo>
                <a:lnTo>
                  <a:pt x="0" y="79051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4770" tIns="64770" rIns="64770" bIns="64770" numCol="1" spcCol="1270" anchor="ctr" anchorCtr="0">
            <a:noAutofit/>
          </a:bodyPr>
          <a:lstStyle/>
          <a:p>
            <a:pPr marL="0" lvl="1" algn="l" defTabSz="577850">
              <a:lnSpc>
                <a:spcPct val="90000"/>
              </a:lnSpc>
              <a:spcBef>
                <a:spcPct val="0"/>
              </a:spcBef>
              <a:spcAft>
                <a:spcPct val="15000"/>
              </a:spcAft>
            </a:pPr>
            <a:r>
              <a:rPr lang="en-GB" sz="1600" kern="1200" dirty="0">
                <a:latin typeface="Arial" panose="020B0604020202020204" pitchFamily="34" charset="0"/>
                <a:cs typeface="Arial" panose="020B0604020202020204" pitchFamily="34" charset="0"/>
              </a:rPr>
              <a:t>If you are unsure how to do this, please attend the “</a:t>
            </a:r>
            <a:r>
              <a:rPr lang="en-GB" sz="1600" b="1" kern="1200" dirty="0">
                <a:latin typeface="Arial" panose="020B0604020202020204" pitchFamily="34" charset="0"/>
                <a:cs typeface="Arial" panose="020B0604020202020204" pitchFamily="34" charset="0"/>
              </a:rPr>
              <a:t>Using information in your writing</a:t>
            </a:r>
            <a:r>
              <a:rPr lang="en-GB" sz="1600" kern="1200" dirty="0">
                <a:latin typeface="Arial" panose="020B0604020202020204" pitchFamily="34" charset="0"/>
                <a:cs typeface="Arial" panose="020B0604020202020204" pitchFamily="34" charset="0"/>
              </a:rPr>
              <a:t>” Academic Study Skills Session</a:t>
            </a:r>
          </a:p>
        </p:txBody>
      </p:sp>
    </p:spTree>
    <p:extLst>
      <p:ext uri="{BB962C8B-B14F-4D97-AF65-F5344CB8AC3E}">
        <p14:creationId xmlns:p14="http://schemas.microsoft.com/office/powerpoint/2010/main" val="4062348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3"/>
                                        </p:tgtEl>
                                        <p:attrNameLst>
                                          <p:attrName>style.visibility</p:attrName>
                                        </p:attrNameLst>
                                      </p:cBhvr>
                                      <p:to>
                                        <p:strVal val="visible"/>
                                      </p:to>
                                    </p:set>
                                    <p:animEffect transition="in" filter="fade">
                                      <p:cBhvr>
                                        <p:cTn id="40" dur="500"/>
                                        <p:tgtEl>
                                          <p:spTgt spid="13"/>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fade">
                                      <p:cBhvr>
                                        <p:cTn id="45" dur="500"/>
                                        <p:tgtEl>
                                          <p:spTgt spid="11"/>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14"/>
                                        </p:tgtEl>
                                        <p:attrNameLst>
                                          <p:attrName>style.visibility</p:attrName>
                                        </p:attrNameLst>
                                      </p:cBhvr>
                                      <p:to>
                                        <p:strVal val="visible"/>
                                      </p:to>
                                    </p:set>
                                    <p:animEffect transition="in" filter="fade">
                                      <p:cBhvr>
                                        <p:cTn id="48" dur="500"/>
                                        <p:tgtEl>
                                          <p:spTgt spid="1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2" grpId="0" animBg="1"/>
      <p:bldP spid="13" grpId="0"/>
      <p:bldP spid="14" grpId="0" animBg="1"/>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426300-D438-5BD1-349A-2C8C63848D8B}"/>
              </a:ext>
            </a:extLst>
          </p:cNvPr>
          <p:cNvSpPr>
            <a:spLocks noGrp="1"/>
          </p:cNvSpPr>
          <p:nvPr>
            <p:ph idx="1"/>
          </p:nvPr>
        </p:nvSpPr>
        <p:spPr>
          <a:xfrm>
            <a:off x="798897" y="1845734"/>
            <a:ext cx="10780294" cy="1032220"/>
          </a:xfrm>
        </p:spPr>
        <p:txBody>
          <a:bodyPr/>
          <a:lstStyle/>
          <a:p>
            <a:r>
              <a:rPr lang="en-GB" dirty="0"/>
              <a:t>Your </a:t>
            </a:r>
            <a:r>
              <a:rPr lang="en-GB" b="1" dirty="0"/>
              <a:t>conclusion</a:t>
            </a:r>
            <a:r>
              <a:rPr lang="en-GB" dirty="0"/>
              <a:t> should use 10% of your wordcount. Ensure that you end by reinforcing the information that you want your reader to know. </a:t>
            </a:r>
          </a:p>
        </p:txBody>
      </p:sp>
      <p:grpSp>
        <p:nvGrpSpPr>
          <p:cNvPr id="4" name="Group 3">
            <a:extLst>
              <a:ext uri="{FF2B5EF4-FFF2-40B4-BE49-F238E27FC236}">
                <a16:creationId xmlns:a16="http://schemas.microsoft.com/office/drawing/2014/main" id="{C5BA0C72-DC62-7B59-A0A7-6943687CBBE4}"/>
              </a:ext>
            </a:extLst>
          </p:cNvPr>
          <p:cNvGrpSpPr/>
          <p:nvPr/>
        </p:nvGrpSpPr>
        <p:grpSpPr>
          <a:xfrm>
            <a:off x="2406763" y="507795"/>
            <a:ext cx="6754821" cy="962222"/>
            <a:chOff x="701055" y="4025297"/>
            <a:chExt cx="6754821" cy="962222"/>
          </a:xfrm>
        </p:grpSpPr>
        <p:sp>
          <p:nvSpPr>
            <p:cNvPr id="5" name="Freeform: Shape 4">
              <a:extLst>
                <a:ext uri="{FF2B5EF4-FFF2-40B4-BE49-F238E27FC236}">
                  <a16:creationId xmlns:a16="http://schemas.microsoft.com/office/drawing/2014/main" id="{F6C9FF38-4909-826B-6FD6-E3CDF59F968B}"/>
                </a:ext>
              </a:extLst>
            </p:cNvPr>
            <p:cNvSpPr/>
            <p:nvPr/>
          </p:nvSpPr>
          <p:spPr>
            <a:xfrm>
              <a:off x="1258948" y="4025297"/>
              <a:ext cx="6196928"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6"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Conclusion </a:t>
              </a:r>
            </a:p>
          </p:txBody>
        </p:sp>
        <p:sp>
          <p:nvSpPr>
            <p:cNvPr id="6" name="Oval 5" descr="Badge 4 with solid fill">
              <a:extLst>
                <a:ext uri="{FF2B5EF4-FFF2-40B4-BE49-F238E27FC236}">
                  <a16:creationId xmlns:a16="http://schemas.microsoft.com/office/drawing/2014/main" id="{B132C311-3E1E-6FC8-DAE0-E0B317480D24}"/>
                </a:ext>
              </a:extLst>
            </p:cNvPr>
            <p:cNvSpPr/>
            <p:nvPr/>
          </p:nvSpPr>
          <p:spPr>
            <a:xfrm>
              <a:off x="701055" y="4025298"/>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2" name="Rectangle: Rounded Corners 1">
            <a:extLst>
              <a:ext uri="{FF2B5EF4-FFF2-40B4-BE49-F238E27FC236}">
                <a16:creationId xmlns:a16="http://schemas.microsoft.com/office/drawing/2014/main" id="{D8012C0C-C9ED-485A-A467-54D32DA96A3A}"/>
              </a:ext>
            </a:extLst>
          </p:cNvPr>
          <p:cNvSpPr/>
          <p:nvPr/>
        </p:nvSpPr>
        <p:spPr>
          <a:xfrm>
            <a:off x="2406763" y="2649338"/>
            <a:ext cx="7055317" cy="508064"/>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What is the purpose of a conclusion? </a:t>
            </a:r>
          </a:p>
        </p:txBody>
      </p:sp>
      <p:sp>
        <p:nvSpPr>
          <p:cNvPr id="9" name="Freeform: Shape 8">
            <a:extLst>
              <a:ext uri="{FF2B5EF4-FFF2-40B4-BE49-F238E27FC236}">
                <a16:creationId xmlns:a16="http://schemas.microsoft.com/office/drawing/2014/main" id="{5C2304A4-B2AF-4DB8-A903-5745E4DFB0B7}"/>
              </a:ext>
            </a:extLst>
          </p:cNvPr>
          <p:cNvSpPr/>
          <p:nvPr/>
        </p:nvSpPr>
        <p:spPr>
          <a:xfrm>
            <a:off x="875899" y="5444001"/>
            <a:ext cx="10703293" cy="693912"/>
          </a:xfrm>
          <a:custGeom>
            <a:avLst/>
            <a:gdLst>
              <a:gd name="connsiteX0" fmla="*/ 0 w 8007149"/>
              <a:gd name="connsiteY0" fmla="*/ 0 h 583210"/>
              <a:gd name="connsiteX1" fmla="*/ 8007149 w 8007149"/>
              <a:gd name="connsiteY1" fmla="*/ 0 h 583210"/>
              <a:gd name="connsiteX2" fmla="*/ 8007149 w 8007149"/>
              <a:gd name="connsiteY2" fmla="*/ 583210 h 583210"/>
              <a:gd name="connsiteX3" fmla="*/ 0 w 8007149"/>
              <a:gd name="connsiteY3" fmla="*/ 583210 h 583210"/>
              <a:gd name="connsiteX4" fmla="*/ 0 w 8007149"/>
              <a:gd name="connsiteY4" fmla="*/ 0 h 5832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7149" h="583210">
                <a:moveTo>
                  <a:pt x="0" y="0"/>
                </a:moveTo>
                <a:lnTo>
                  <a:pt x="8007149" y="0"/>
                </a:lnTo>
                <a:lnTo>
                  <a:pt x="8007149" y="583210"/>
                </a:lnTo>
                <a:lnTo>
                  <a:pt x="0" y="58321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232" tIns="78232" rIns="78232" bIns="346509" numCol="1" spcCol="1270" anchor="ctr" anchorCtr="0">
            <a:noAutofit/>
          </a:bodyPr>
          <a:lstStyle/>
          <a:p>
            <a:pPr marL="0" lvl="0" indent="0" algn="ctr" defTabSz="4889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To make it clear that you have addressed the task set</a:t>
            </a:r>
          </a:p>
        </p:txBody>
      </p:sp>
      <p:sp>
        <p:nvSpPr>
          <p:cNvPr id="11" name="Freeform: Shape 10">
            <a:extLst>
              <a:ext uri="{FF2B5EF4-FFF2-40B4-BE49-F238E27FC236}">
                <a16:creationId xmlns:a16="http://schemas.microsoft.com/office/drawing/2014/main" id="{75BE4422-D5DB-4F93-B238-B2D16E6F524D}"/>
              </a:ext>
            </a:extLst>
          </p:cNvPr>
          <p:cNvSpPr/>
          <p:nvPr/>
        </p:nvSpPr>
        <p:spPr>
          <a:xfrm>
            <a:off x="6227545" y="5804837"/>
            <a:ext cx="5351646" cy="683500"/>
          </a:xfrm>
          <a:custGeom>
            <a:avLst/>
            <a:gdLst>
              <a:gd name="connsiteX0" fmla="*/ 0 w 4003574"/>
              <a:gd name="connsiteY0" fmla="*/ 0 h 268277"/>
              <a:gd name="connsiteX1" fmla="*/ 4003574 w 4003574"/>
              <a:gd name="connsiteY1" fmla="*/ 0 h 268277"/>
              <a:gd name="connsiteX2" fmla="*/ 4003574 w 4003574"/>
              <a:gd name="connsiteY2" fmla="*/ 268277 h 268277"/>
              <a:gd name="connsiteX3" fmla="*/ 0 w 4003574"/>
              <a:gd name="connsiteY3" fmla="*/ 268277 h 268277"/>
              <a:gd name="connsiteX4" fmla="*/ 0 w 4003574"/>
              <a:gd name="connsiteY4" fmla="*/ 0 h 268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3574" h="268277">
                <a:moveTo>
                  <a:pt x="0" y="0"/>
                </a:moveTo>
                <a:lnTo>
                  <a:pt x="4003574" y="0"/>
                </a:lnTo>
                <a:lnTo>
                  <a:pt x="4003574" y="268277"/>
                </a:lnTo>
                <a:lnTo>
                  <a:pt x="0" y="268277"/>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DON’T ignore whole sections of the task because you have used your word count up. </a:t>
            </a:r>
          </a:p>
        </p:txBody>
      </p:sp>
      <p:sp>
        <p:nvSpPr>
          <p:cNvPr id="12" name="Freeform: Shape 11">
            <a:extLst>
              <a:ext uri="{FF2B5EF4-FFF2-40B4-BE49-F238E27FC236}">
                <a16:creationId xmlns:a16="http://schemas.microsoft.com/office/drawing/2014/main" id="{15680E75-41C6-4F25-8675-27A02ACD4FFD}"/>
              </a:ext>
            </a:extLst>
          </p:cNvPr>
          <p:cNvSpPr/>
          <p:nvPr/>
        </p:nvSpPr>
        <p:spPr>
          <a:xfrm>
            <a:off x="875899" y="4387171"/>
            <a:ext cx="10703293" cy="1067241"/>
          </a:xfrm>
          <a:custGeom>
            <a:avLst/>
            <a:gdLst>
              <a:gd name="connsiteX0" fmla="*/ 0 w 8007149"/>
              <a:gd name="connsiteY0" fmla="*/ 314149 h 896978"/>
              <a:gd name="connsiteX1" fmla="*/ 3891452 w 8007149"/>
              <a:gd name="connsiteY1" fmla="*/ 314149 h 896978"/>
              <a:gd name="connsiteX2" fmla="*/ 3891452 w 8007149"/>
              <a:gd name="connsiteY2" fmla="*/ 224245 h 896978"/>
              <a:gd name="connsiteX3" fmla="*/ 3779330 w 8007149"/>
              <a:gd name="connsiteY3" fmla="*/ 224245 h 896978"/>
              <a:gd name="connsiteX4" fmla="*/ 4003575 w 8007149"/>
              <a:gd name="connsiteY4" fmla="*/ 0 h 896978"/>
              <a:gd name="connsiteX5" fmla="*/ 4227819 w 8007149"/>
              <a:gd name="connsiteY5" fmla="*/ 224245 h 896978"/>
              <a:gd name="connsiteX6" fmla="*/ 4115697 w 8007149"/>
              <a:gd name="connsiteY6" fmla="*/ 224245 h 896978"/>
              <a:gd name="connsiteX7" fmla="*/ 4115697 w 8007149"/>
              <a:gd name="connsiteY7" fmla="*/ 314149 h 896978"/>
              <a:gd name="connsiteX8" fmla="*/ 8007149 w 8007149"/>
              <a:gd name="connsiteY8" fmla="*/ 314149 h 896978"/>
              <a:gd name="connsiteX9" fmla="*/ 8007149 w 8007149"/>
              <a:gd name="connsiteY9" fmla="*/ 896978 h 896978"/>
              <a:gd name="connsiteX10" fmla="*/ 0 w 8007149"/>
              <a:gd name="connsiteY10" fmla="*/ 896978 h 896978"/>
              <a:gd name="connsiteX11" fmla="*/ 0 w 8007149"/>
              <a:gd name="connsiteY11" fmla="*/ 314149 h 89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07149" h="896978">
                <a:moveTo>
                  <a:pt x="8007149" y="582829"/>
                </a:moveTo>
                <a:lnTo>
                  <a:pt x="4115697" y="582829"/>
                </a:lnTo>
                <a:lnTo>
                  <a:pt x="4115697" y="672733"/>
                </a:lnTo>
                <a:lnTo>
                  <a:pt x="4227819" y="672733"/>
                </a:lnTo>
                <a:lnTo>
                  <a:pt x="4003574" y="896977"/>
                </a:lnTo>
                <a:lnTo>
                  <a:pt x="3779330" y="672733"/>
                </a:lnTo>
                <a:lnTo>
                  <a:pt x="3891452" y="672733"/>
                </a:lnTo>
                <a:lnTo>
                  <a:pt x="3891452" y="582829"/>
                </a:lnTo>
                <a:lnTo>
                  <a:pt x="0" y="582829"/>
                </a:lnTo>
                <a:lnTo>
                  <a:pt x="0" y="1"/>
                </a:lnTo>
                <a:lnTo>
                  <a:pt x="8007149" y="1"/>
                </a:lnTo>
                <a:lnTo>
                  <a:pt x="8007149" y="5828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232" tIns="78233" rIns="78232" bIns="660372" numCol="1" spcCol="1270" anchor="ctr" anchorCtr="0">
            <a:noAutofit/>
          </a:bodyPr>
          <a:lstStyle/>
          <a:p>
            <a:pPr marL="0" lvl="0" indent="0" algn="ctr" defTabSz="48895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To provide your reader with your main conclusion or recommendation</a:t>
            </a:r>
            <a:endParaRPr lang="en-GB" sz="2000" kern="1200" dirty="0">
              <a:latin typeface="Arial" panose="020B0604020202020204" pitchFamily="34" charset="0"/>
              <a:cs typeface="Arial" panose="020B0604020202020204" pitchFamily="34" charset="0"/>
            </a:endParaRPr>
          </a:p>
        </p:txBody>
      </p:sp>
      <p:sp>
        <p:nvSpPr>
          <p:cNvPr id="14" name="Freeform: Shape 13">
            <a:extLst>
              <a:ext uri="{FF2B5EF4-FFF2-40B4-BE49-F238E27FC236}">
                <a16:creationId xmlns:a16="http://schemas.microsoft.com/office/drawing/2014/main" id="{4346F0CF-06D8-40B4-ABD2-D13390D65004}"/>
              </a:ext>
            </a:extLst>
          </p:cNvPr>
          <p:cNvSpPr/>
          <p:nvPr/>
        </p:nvSpPr>
        <p:spPr>
          <a:xfrm>
            <a:off x="6227545" y="4761771"/>
            <a:ext cx="5351646" cy="488469"/>
          </a:xfrm>
          <a:custGeom>
            <a:avLst/>
            <a:gdLst>
              <a:gd name="connsiteX0" fmla="*/ 0 w 4003574"/>
              <a:gd name="connsiteY0" fmla="*/ 0 h 268196"/>
              <a:gd name="connsiteX1" fmla="*/ 4003574 w 4003574"/>
              <a:gd name="connsiteY1" fmla="*/ 0 h 268196"/>
              <a:gd name="connsiteX2" fmla="*/ 4003574 w 4003574"/>
              <a:gd name="connsiteY2" fmla="*/ 268196 h 268196"/>
              <a:gd name="connsiteX3" fmla="*/ 0 w 4003574"/>
              <a:gd name="connsiteY3" fmla="*/ 268196 h 268196"/>
              <a:gd name="connsiteX4" fmla="*/ 0 w 4003574"/>
              <a:gd name="connsiteY4" fmla="*/ 0 h 2681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3574" h="268196">
                <a:moveTo>
                  <a:pt x="0" y="0"/>
                </a:moveTo>
                <a:lnTo>
                  <a:pt x="4003574" y="0"/>
                </a:lnTo>
                <a:lnTo>
                  <a:pt x="4003574" y="268196"/>
                </a:lnTo>
                <a:lnTo>
                  <a:pt x="0" y="268196"/>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DON’T forget to include a conclusive point</a:t>
            </a:r>
          </a:p>
        </p:txBody>
      </p:sp>
      <p:sp>
        <p:nvSpPr>
          <p:cNvPr id="15" name="Freeform: Shape 14">
            <a:extLst>
              <a:ext uri="{FF2B5EF4-FFF2-40B4-BE49-F238E27FC236}">
                <a16:creationId xmlns:a16="http://schemas.microsoft.com/office/drawing/2014/main" id="{0523F379-5C0B-4250-8059-BB3E2571B2E7}"/>
              </a:ext>
            </a:extLst>
          </p:cNvPr>
          <p:cNvSpPr/>
          <p:nvPr/>
        </p:nvSpPr>
        <p:spPr>
          <a:xfrm>
            <a:off x="875899" y="3319929"/>
            <a:ext cx="10703293" cy="1067241"/>
          </a:xfrm>
          <a:custGeom>
            <a:avLst/>
            <a:gdLst>
              <a:gd name="connsiteX0" fmla="*/ 0 w 8007149"/>
              <a:gd name="connsiteY0" fmla="*/ 314149 h 896978"/>
              <a:gd name="connsiteX1" fmla="*/ 3891452 w 8007149"/>
              <a:gd name="connsiteY1" fmla="*/ 314149 h 896978"/>
              <a:gd name="connsiteX2" fmla="*/ 3891452 w 8007149"/>
              <a:gd name="connsiteY2" fmla="*/ 224245 h 896978"/>
              <a:gd name="connsiteX3" fmla="*/ 3779330 w 8007149"/>
              <a:gd name="connsiteY3" fmla="*/ 224245 h 896978"/>
              <a:gd name="connsiteX4" fmla="*/ 4003575 w 8007149"/>
              <a:gd name="connsiteY4" fmla="*/ 0 h 896978"/>
              <a:gd name="connsiteX5" fmla="*/ 4227819 w 8007149"/>
              <a:gd name="connsiteY5" fmla="*/ 224245 h 896978"/>
              <a:gd name="connsiteX6" fmla="*/ 4115697 w 8007149"/>
              <a:gd name="connsiteY6" fmla="*/ 224245 h 896978"/>
              <a:gd name="connsiteX7" fmla="*/ 4115697 w 8007149"/>
              <a:gd name="connsiteY7" fmla="*/ 314149 h 896978"/>
              <a:gd name="connsiteX8" fmla="*/ 8007149 w 8007149"/>
              <a:gd name="connsiteY8" fmla="*/ 314149 h 896978"/>
              <a:gd name="connsiteX9" fmla="*/ 8007149 w 8007149"/>
              <a:gd name="connsiteY9" fmla="*/ 896978 h 896978"/>
              <a:gd name="connsiteX10" fmla="*/ 0 w 8007149"/>
              <a:gd name="connsiteY10" fmla="*/ 896978 h 896978"/>
              <a:gd name="connsiteX11" fmla="*/ 0 w 8007149"/>
              <a:gd name="connsiteY11" fmla="*/ 314149 h 896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07149" h="896978">
                <a:moveTo>
                  <a:pt x="8007149" y="582829"/>
                </a:moveTo>
                <a:lnTo>
                  <a:pt x="4115697" y="582829"/>
                </a:lnTo>
                <a:lnTo>
                  <a:pt x="4115697" y="672733"/>
                </a:lnTo>
                <a:lnTo>
                  <a:pt x="4227819" y="672733"/>
                </a:lnTo>
                <a:lnTo>
                  <a:pt x="4003574" y="896977"/>
                </a:lnTo>
                <a:lnTo>
                  <a:pt x="3779330" y="672733"/>
                </a:lnTo>
                <a:lnTo>
                  <a:pt x="3891452" y="672733"/>
                </a:lnTo>
                <a:lnTo>
                  <a:pt x="3891452" y="582829"/>
                </a:lnTo>
                <a:lnTo>
                  <a:pt x="0" y="582829"/>
                </a:lnTo>
                <a:lnTo>
                  <a:pt x="0" y="1"/>
                </a:lnTo>
                <a:lnTo>
                  <a:pt x="8007149" y="1"/>
                </a:lnTo>
                <a:lnTo>
                  <a:pt x="8007149" y="58282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232" tIns="78233" rIns="78232" bIns="660372" numCol="1" spcCol="1270" anchor="ctr" anchorCtr="0">
            <a:noAutofit/>
          </a:bodyPr>
          <a:lstStyle/>
          <a:p>
            <a:pPr marL="0" lvl="0" indent="0" algn="ctr" defTabSz="4889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To present your main findings </a:t>
            </a:r>
          </a:p>
        </p:txBody>
      </p:sp>
      <p:sp>
        <p:nvSpPr>
          <p:cNvPr id="18" name="Rectangle 17">
            <a:extLst>
              <a:ext uri="{FF2B5EF4-FFF2-40B4-BE49-F238E27FC236}">
                <a16:creationId xmlns:a16="http://schemas.microsoft.com/office/drawing/2014/main" id="{19CC1B73-C14A-45DA-8446-7CB78F2ABB01}"/>
              </a:ext>
            </a:extLst>
          </p:cNvPr>
          <p:cNvSpPr/>
          <p:nvPr/>
        </p:nvSpPr>
        <p:spPr>
          <a:xfrm>
            <a:off x="875899" y="4742932"/>
            <a:ext cx="5351645" cy="49992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lvl="0" indent="0" algn="ctr" defTabSz="355600">
              <a:lnSpc>
                <a:spcPct val="90000"/>
              </a:lnSpc>
              <a:spcBef>
                <a:spcPct val="0"/>
              </a:spcBef>
              <a:spcAft>
                <a:spcPct val="35000"/>
              </a:spcAft>
              <a:buNone/>
            </a:pPr>
            <a:r>
              <a:rPr lang="en-GB" b="1" kern="1200" dirty="0">
                <a:solidFill>
                  <a:schemeClr val="tx1"/>
                </a:solidFill>
                <a:latin typeface="Arial" panose="020B0604020202020204" pitchFamily="34" charset="0"/>
                <a:cs typeface="Arial" panose="020B0604020202020204" pitchFamily="34" charset="0"/>
              </a:rPr>
              <a:t>DO</a:t>
            </a:r>
            <a:r>
              <a:rPr lang="en-GB" kern="1200" dirty="0">
                <a:solidFill>
                  <a:schemeClr val="tx1"/>
                </a:solidFill>
                <a:latin typeface="Arial" panose="020B0604020202020204" pitchFamily="34" charset="0"/>
                <a:cs typeface="Arial" panose="020B0604020202020204" pitchFamily="34" charset="0"/>
              </a:rPr>
              <a:t> make it clear to the reader what you have concluded</a:t>
            </a:r>
          </a:p>
        </p:txBody>
      </p:sp>
      <p:sp>
        <p:nvSpPr>
          <p:cNvPr id="16" name="Freeform: Shape 15">
            <a:extLst>
              <a:ext uri="{FF2B5EF4-FFF2-40B4-BE49-F238E27FC236}">
                <a16:creationId xmlns:a16="http://schemas.microsoft.com/office/drawing/2014/main" id="{D11652C1-5482-42BF-90BE-4FBD482C45A4}"/>
              </a:ext>
            </a:extLst>
          </p:cNvPr>
          <p:cNvSpPr/>
          <p:nvPr/>
        </p:nvSpPr>
        <p:spPr>
          <a:xfrm>
            <a:off x="875899" y="3704943"/>
            <a:ext cx="5351646" cy="498880"/>
          </a:xfrm>
          <a:custGeom>
            <a:avLst/>
            <a:gdLst>
              <a:gd name="connsiteX0" fmla="*/ 0 w 4003574"/>
              <a:gd name="connsiteY0" fmla="*/ 0 h 268196"/>
              <a:gd name="connsiteX1" fmla="*/ 4003574 w 4003574"/>
              <a:gd name="connsiteY1" fmla="*/ 0 h 268196"/>
              <a:gd name="connsiteX2" fmla="*/ 4003574 w 4003574"/>
              <a:gd name="connsiteY2" fmla="*/ 268196 h 268196"/>
              <a:gd name="connsiteX3" fmla="*/ 0 w 4003574"/>
              <a:gd name="connsiteY3" fmla="*/ 268196 h 268196"/>
              <a:gd name="connsiteX4" fmla="*/ 0 w 4003574"/>
              <a:gd name="connsiteY4" fmla="*/ 0 h 2681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3574" h="268196">
                <a:moveTo>
                  <a:pt x="0" y="0"/>
                </a:moveTo>
                <a:lnTo>
                  <a:pt x="4003574" y="0"/>
                </a:lnTo>
                <a:lnTo>
                  <a:pt x="4003574" y="268196"/>
                </a:lnTo>
                <a:lnTo>
                  <a:pt x="0" y="268196"/>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b="1" kern="1200" dirty="0">
                <a:latin typeface="Arial" panose="020B0604020202020204" pitchFamily="34" charset="0"/>
                <a:cs typeface="Arial" panose="020B0604020202020204" pitchFamily="34" charset="0"/>
              </a:rPr>
              <a:t>DO</a:t>
            </a:r>
            <a:r>
              <a:rPr lang="en-GB" kern="1200" dirty="0">
                <a:latin typeface="Arial" panose="020B0604020202020204" pitchFamily="34" charset="0"/>
                <a:cs typeface="Arial" panose="020B0604020202020204" pitchFamily="34" charset="0"/>
              </a:rPr>
              <a:t> reiterate, in summary,  information you have written in the main body</a:t>
            </a:r>
          </a:p>
        </p:txBody>
      </p:sp>
      <p:sp>
        <p:nvSpPr>
          <p:cNvPr id="17" name="Freeform: Shape 16">
            <a:extLst>
              <a:ext uri="{FF2B5EF4-FFF2-40B4-BE49-F238E27FC236}">
                <a16:creationId xmlns:a16="http://schemas.microsoft.com/office/drawing/2014/main" id="{A986FCD2-B63A-4FF3-84E6-682673511837}"/>
              </a:ext>
            </a:extLst>
          </p:cNvPr>
          <p:cNvSpPr/>
          <p:nvPr/>
        </p:nvSpPr>
        <p:spPr>
          <a:xfrm>
            <a:off x="6227545" y="3704943"/>
            <a:ext cx="5351646" cy="319104"/>
          </a:xfrm>
          <a:custGeom>
            <a:avLst/>
            <a:gdLst>
              <a:gd name="connsiteX0" fmla="*/ 0 w 4003574"/>
              <a:gd name="connsiteY0" fmla="*/ 0 h 268196"/>
              <a:gd name="connsiteX1" fmla="*/ 4003574 w 4003574"/>
              <a:gd name="connsiteY1" fmla="*/ 0 h 268196"/>
              <a:gd name="connsiteX2" fmla="*/ 4003574 w 4003574"/>
              <a:gd name="connsiteY2" fmla="*/ 268196 h 268196"/>
              <a:gd name="connsiteX3" fmla="*/ 0 w 4003574"/>
              <a:gd name="connsiteY3" fmla="*/ 268196 h 268196"/>
              <a:gd name="connsiteX4" fmla="*/ 0 w 4003574"/>
              <a:gd name="connsiteY4" fmla="*/ 0 h 2681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03574" h="268196">
                <a:moveTo>
                  <a:pt x="0" y="0"/>
                </a:moveTo>
                <a:lnTo>
                  <a:pt x="4003574" y="0"/>
                </a:lnTo>
                <a:lnTo>
                  <a:pt x="4003574" y="268196"/>
                </a:lnTo>
                <a:lnTo>
                  <a:pt x="0" y="268196"/>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56896" tIns="10160" rIns="56896" bIns="10160" numCol="1" spcCol="1270" anchor="ctr" anchorCtr="0">
            <a:noAutofit/>
          </a:bodyPr>
          <a:lstStyle/>
          <a:p>
            <a:pPr marL="0" lvl="0" indent="0" algn="ctr" defTabSz="3556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DON’T– add new information </a:t>
            </a:r>
          </a:p>
        </p:txBody>
      </p:sp>
      <p:sp>
        <p:nvSpPr>
          <p:cNvPr id="21" name="Rectangle 20">
            <a:extLst>
              <a:ext uri="{FF2B5EF4-FFF2-40B4-BE49-F238E27FC236}">
                <a16:creationId xmlns:a16="http://schemas.microsoft.com/office/drawing/2014/main" id="{FC3B573B-EA43-4A76-B0D6-12375E66F66F}"/>
              </a:ext>
            </a:extLst>
          </p:cNvPr>
          <p:cNvSpPr/>
          <p:nvPr/>
        </p:nvSpPr>
        <p:spPr>
          <a:xfrm>
            <a:off x="875898" y="5790955"/>
            <a:ext cx="5351645" cy="83122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defTabSz="914400">
              <a:defRPr/>
            </a:pPr>
            <a:r>
              <a:rPr lang="en-GB" b="1" dirty="0">
                <a:solidFill>
                  <a:schemeClr val="tx1"/>
                </a:solidFill>
                <a:latin typeface="Arial" panose="020B0604020202020204" pitchFamily="34" charset="0"/>
                <a:cs typeface="Arial" panose="020B0604020202020204" pitchFamily="34" charset="0"/>
              </a:rPr>
              <a:t>DO</a:t>
            </a:r>
            <a:r>
              <a:rPr lang="en-GB" dirty="0">
                <a:solidFill>
                  <a:schemeClr val="tx1"/>
                </a:solidFill>
                <a:latin typeface="Arial" panose="020B0604020202020204" pitchFamily="34" charset="0"/>
                <a:cs typeface="Arial" panose="020B0604020202020204" pitchFamily="34" charset="0"/>
              </a:rPr>
              <a:t> – read through your assignment brief a final time to ensure you have addressed ALL aspect of the task set. </a:t>
            </a:r>
          </a:p>
        </p:txBody>
      </p:sp>
    </p:spTree>
    <p:extLst>
      <p:ext uri="{BB962C8B-B14F-4D97-AF65-F5344CB8AC3E}">
        <p14:creationId xmlns:p14="http://schemas.microsoft.com/office/powerpoint/2010/main" val="237118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8">
                                            <p:txEl>
                                              <p:pRg st="0" end="0"/>
                                            </p:txEl>
                                          </p:spTgt>
                                        </p:tgtEl>
                                        <p:attrNameLst>
                                          <p:attrName>style.visibility</p:attrName>
                                        </p:attrNameLst>
                                      </p:cBhvr>
                                      <p:to>
                                        <p:strVal val="visible"/>
                                      </p:to>
                                    </p:set>
                                    <p:animEffect transition="in" filter="fade">
                                      <p:cBhvr>
                                        <p:cTn id="47" dur="500"/>
                                        <p:tgtEl>
                                          <p:spTgt spid="18">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1"/>
                                        </p:tgtEl>
                                        <p:attrNameLst>
                                          <p:attrName>style.visibility</p:attrName>
                                        </p:attrNameLst>
                                      </p:cBhvr>
                                      <p:to>
                                        <p:strVal val="visible"/>
                                      </p:to>
                                    </p:set>
                                    <p:animEffect transition="in" filter="fade">
                                      <p:cBhvr>
                                        <p:cTn id="57" dur="500"/>
                                        <p:tgtEl>
                                          <p:spTgt spid="11"/>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21">
                                            <p:txEl>
                                              <p:pRg st="0" end="0"/>
                                            </p:txEl>
                                          </p:spTgt>
                                        </p:tgtEl>
                                        <p:attrNameLst>
                                          <p:attrName>style.visibility</p:attrName>
                                        </p:attrNameLst>
                                      </p:cBhvr>
                                      <p:to>
                                        <p:strVal val="visible"/>
                                      </p:to>
                                    </p:set>
                                    <p:animEffect transition="in" filter="fade">
                                      <p:cBhvr>
                                        <p:cTn id="62" dur="500"/>
                                        <p:tgtEl>
                                          <p:spTgt spid="2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1" grpId="0" animBg="1"/>
      <p:bldP spid="12" grpId="0" animBg="1"/>
      <p:bldP spid="14" grpId="0" animBg="1"/>
      <p:bldP spid="15" grpId="0" animBg="1"/>
      <p:bldP spid="16" grpId="0" animBg="1"/>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60865D-372E-F831-40C3-6BE9200C123D}"/>
              </a:ext>
            </a:extLst>
          </p:cNvPr>
          <p:cNvSpPr>
            <a:spLocks noGrp="1"/>
          </p:cNvSpPr>
          <p:nvPr>
            <p:ph idx="1"/>
          </p:nvPr>
        </p:nvSpPr>
        <p:spPr>
          <a:xfrm>
            <a:off x="1097280" y="1845734"/>
            <a:ext cx="10058400" cy="962221"/>
          </a:xfrm>
        </p:spPr>
        <p:txBody>
          <a:bodyPr>
            <a:normAutofit fontScale="92500" lnSpcReduction="20000"/>
          </a:bodyPr>
          <a:lstStyle/>
          <a:p>
            <a:r>
              <a:rPr lang="en-GB" dirty="0">
                <a:latin typeface="Arial" panose="020B0604020202020204" pitchFamily="34" charset="0"/>
                <a:cs typeface="Arial" panose="020B0604020202020204" pitchFamily="34" charset="0"/>
              </a:rPr>
              <a:t>Your reference list needs to formatted according to Harvard Referencing style. </a:t>
            </a:r>
          </a:p>
          <a:p>
            <a:r>
              <a:rPr lang="en-GB" dirty="0">
                <a:latin typeface="Arial" panose="020B0604020202020204" pitchFamily="34" charset="0"/>
                <a:cs typeface="Arial" panose="020B0604020202020204" pitchFamily="34" charset="0"/>
              </a:rPr>
              <a:t>If you are unsure how to do this, please visit the Cite Them Right website via the UWTSD Library. </a:t>
            </a:r>
          </a:p>
        </p:txBody>
      </p:sp>
      <p:grpSp>
        <p:nvGrpSpPr>
          <p:cNvPr id="4" name="Group 3">
            <a:extLst>
              <a:ext uri="{FF2B5EF4-FFF2-40B4-BE49-F238E27FC236}">
                <a16:creationId xmlns:a16="http://schemas.microsoft.com/office/drawing/2014/main" id="{2DDD220D-71C8-87DC-5321-F716FE783BB2}"/>
              </a:ext>
            </a:extLst>
          </p:cNvPr>
          <p:cNvGrpSpPr/>
          <p:nvPr/>
        </p:nvGrpSpPr>
        <p:grpSpPr>
          <a:xfrm>
            <a:off x="2459516" y="507795"/>
            <a:ext cx="6754822" cy="962222"/>
            <a:chOff x="701055" y="5274749"/>
            <a:chExt cx="6754822" cy="962222"/>
          </a:xfrm>
        </p:grpSpPr>
        <p:sp>
          <p:nvSpPr>
            <p:cNvPr id="5" name="Freeform: Shape 4">
              <a:extLst>
                <a:ext uri="{FF2B5EF4-FFF2-40B4-BE49-F238E27FC236}">
                  <a16:creationId xmlns:a16="http://schemas.microsoft.com/office/drawing/2014/main" id="{16774641-92BA-6E03-2489-D3C32A426D86}"/>
                </a:ext>
              </a:extLst>
            </p:cNvPr>
            <p:cNvSpPr/>
            <p:nvPr/>
          </p:nvSpPr>
          <p:spPr>
            <a:xfrm>
              <a:off x="1258948" y="5274749"/>
              <a:ext cx="6196929" cy="962222"/>
            </a:xfrm>
            <a:custGeom>
              <a:avLst/>
              <a:gdLst>
                <a:gd name="connsiteX0" fmla="*/ 0 w 5344052"/>
                <a:gd name="connsiteY0" fmla="*/ 0 h 962221"/>
                <a:gd name="connsiteX1" fmla="*/ 4862942 w 5344052"/>
                <a:gd name="connsiteY1" fmla="*/ 0 h 962221"/>
                <a:gd name="connsiteX2" fmla="*/ 5344052 w 5344052"/>
                <a:gd name="connsiteY2" fmla="*/ 481111 h 962221"/>
                <a:gd name="connsiteX3" fmla="*/ 4862942 w 5344052"/>
                <a:gd name="connsiteY3" fmla="*/ 962221 h 962221"/>
                <a:gd name="connsiteX4" fmla="*/ 0 w 5344052"/>
                <a:gd name="connsiteY4" fmla="*/ 962221 h 962221"/>
                <a:gd name="connsiteX5" fmla="*/ 0 w 5344052"/>
                <a:gd name="connsiteY5" fmla="*/ 0 h 962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44052" h="962221">
                  <a:moveTo>
                    <a:pt x="5344052" y="962220"/>
                  </a:moveTo>
                  <a:lnTo>
                    <a:pt x="481110" y="962220"/>
                  </a:lnTo>
                  <a:lnTo>
                    <a:pt x="0" y="481110"/>
                  </a:lnTo>
                  <a:lnTo>
                    <a:pt x="481110" y="1"/>
                  </a:lnTo>
                  <a:lnTo>
                    <a:pt x="5344052" y="1"/>
                  </a:lnTo>
                  <a:lnTo>
                    <a:pt x="5344052" y="96222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664868" tIns="87631" rIns="163577" bIns="87630" numCol="1" spcCol="1270" anchor="ctr" anchorCtr="0">
              <a:noAutofit/>
            </a:bodyPr>
            <a:lstStyle/>
            <a:p>
              <a:pPr marL="0" lvl="0" indent="0" algn="l" defTabSz="102235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Reference List </a:t>
              </a:r>
            </a:p>
          </p:txBody>
        </p:sp>
        <p:sp>
          <p:nvSpPr>
            <p:cNvPr id="6" name="Oval 5" descr="Badge 5 with solid fill">
              <a:extLst>
                <a:ext uri="{FF2B5EF4-FFF2-40B4-BE49-F238E27FC236}">
                  <a16:creationId xmlns:a16="http://schemas.microsoft.com/office/drawing/2014/main" id="{C62C9391-D823-3F42-14C7-5D7C0AF900F9}"/>
                </a:ext>
              </a:extLst>
            </p:cNvPr>
            <p:cNvSpPr/>
            <p:nvPr/>
          </p:nvSpPr>
          <p:spPr>
            <a:xfrm>
              <a:off x="701055" y="5274750"/>
              <a:ext cx="1115785" cy="962221"/>
            </a:xfrm>
            <a:prstGeom prst="ellipse">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pic>
        <p:nvPicPr>
          <p:cNvPr id="7" name="Picture 6">
            <a:hlinkClick r:id="rId5"/>
            <a:extLst>
              <a:ext uri="{FF2B5EF4-FFF2-40B4-BE49-F238E27FC236}">
                <a16:creationId xmlns:a16="http://schemas.microsoft.com/office/drawing/2014/main" id="{0F5AB70B-54E6-473E-9A55-7B6B456BAB1E}"/>
              </a:ext>
            </a:extLst>
          </p:cNvPr>
          <p:cNvPicPr>
            <a:picLocks noChangeAspect="1"/>
          </p:cNvPicPr>
          <p:nvPr/>
        </p:nvPicPr>
        <p:blipFill>
          <a:blip r:embed="rId6"/>
          <a:stretch>
            <a:fillRect/>
          </a:stretch>
        </p:blipFill>
        <p:spPr>
          <a:xfrm>
            <a:off x="4350618" y="2613259"/>
            <a:ext cx="2781300" cy="971550"/>
          </a:xfrm>
          <a:prstGeom prst="rect">
            <a:avLst/>
          </a:prstGeom>
        </p:spPr>
      </p:pic>
      <p:sp>
        <p:nvSpPr>
          <p:cNvPr id="8" name="TextBox 7">
            <a:extLst>
              <a:ext uri="{FF2B5EF4-FFF2-40B4-BE49-F238E27FC236}">
                <a16:creationId xmlns:a16="http://schemas.microsoft.com/office/drawing/2014/main" id="{69750AC3-4E62-4528-9866-50DBEFABFCD8}"/>
              </a:ext>
            </a:extLst>
          </p:cNvPr>
          <p:cNvSpPr txBox="1"/>
          <p:nvPr/>
        </p:nvSpPr>
        <p:spPr>
          <a:xfrm>
            <a:off x="1260908" y="3830855"/>
            <a:ext cx="10058400" cy="313932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Organise your references in alphabetical order according to the first letter of author surname.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For example: </a:t>
            </a:r>
          </a:p>
          <a:p>
            <a:endParaRPr lang="en-GB" dirty="0">
              <a:latin typeface="Arial" panose="020B0604020202020204" pitchFamily="34" charset="0"/>
              <a:cs typeface="Arial" panose="020B0604020202020204" pitchFamily="34" charset="0"/>
            </a:endParaRPr>
          </a:p>
          <a:p>
            <a:r>
              <a:rPr lang="en-GB" sz="1800" dirty="0" err="1">
                <a:effectLst/>
                <a:latin typeface="Arial" panose="020B0604020202020204" pitchFamily="34" charset="0"/>
                <a:ea typeface="Calibri" panose="020F0502020204030204" pitchFamily="34" charset="0"/>
                <a:cs typeface="Times New Roman" panose="02020603050405020304" pitchFamily="18" charset="0"/>
              </a:rPr>
              <a:t>Abutalebi</a:t>
            </a:r>
            <a:r>
              <a:rPr lang="en-GB" sz="1800" dirty="0">
                <a:effectLst/>
                <a:latin typeface="Arial" panose="020B0604020202020204" pitchFamily="34" charset="0"/>
                <a:ea typeface="Calibri" panose="020F0502020204030204" pitchFamily="34" charset="0"/>
                <a:cs typeface="Times New Roman" panose="02020603050405020304" pitchFamily="18" charset="0"/>
              </a:rPr>
              <a:t>, J.,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Tettamanti</a:t>
            </a:r>
            <a:r>
              <a:rPr lang="en-GB" sz="1800" dirty="0">
                <a:effectLst/>
                <a:latin typeface="Arial" panose="020B0604020202020204" pitchFamily="34" charset="0"/>
                <a:ea typeface="Calibri" panose="020F0502020204030204" pitchFamily="34" charset="0"/>
                <a:cs typeface="Times New Roman" panose="02020603050405020304" pitchFamily="18" charset="0"/>
              </a:rPr>
              <a:t>, M. &amp;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Perani</a:t>
            </a:r>
            <a:r>
              <a:rPr lang="en-GB" sz="1800" dirty="0">
                <a:effectLst/>
                <a:latin typeface="Arial" panose="020B0604020202020204" pitchFamily="34" charset="0"/>
                <a:ea typeface="Calibri" panose="020F0502020204030204" pitchFamily="34" charset="0"/>
                <a:cs typeface="Times New Roman" panose="02020603050405020304" pitchFamily="18" charset="0"/>
              </a:rPr>
              <a:t>, D., (2009). The bilingual brain: linguistic and non-linguistic skills. </a:t>
            </a:r>
            <a:r>
              <a:rPr lang="en-GB" sz="1800" i="1" dirty="0">
                <a:effectLst/>
                <a:latin typeface="Arial" panose="020B0604020202020204" pitchFamily="34" charset="0"/>
                <a:ea typeface="Calibri" panose="020F0502020204030204" pitchFamily="34" charset="0"/>
                <a:cs typeface="Times New Roman" panose="02020603050405020304" pitchFamily="18" charset="0"/>
              </a:rPr>
              <a:t>Brain and Language,</a:t>
            </a:r>
            <a:r>
              <a:rPr lang="en-GB" sz="1800" dirty="0">
                <a:effectLst/>
                <a:latin typeface="Arial" panose="020B0604020202020204" pitchFamily="34" charset="0"/>
                <a:ea typeface="Calibri" panose="020F0502020204030204" pitchFamily="34" charset="0"/>
                <a:cs typeface="Times New Roman" panose="02020603050405020304" pitchFamily="18" charset="0"/>
              </a:rPr>
              <a:t> Volume 109, pp. 51-54.</a:t>
            </a:r>
          </a:p>
          <a:p>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err="1">
                <a:effectLst/>
                <a:latin typeface="Arial" panose="020B0604020202020204" pitchFamily="34" charset="0"/>
                <a:ea typeface="Calibri" panose="020F0502020204030204" pitchFamily="34" charset="0"/>
                <a:cs typeface="Times New Roman" panose="02020603050405020304" pitchFamily="18" charset="0"/>
              </a:rPr>
              <a:t>Erber</a:t>
            </a:r>
            <a:r>
              <a:rPr lang="en-GB" sz="1800" dirty="0">
                <a:effectLst/>
                <a:latin typeface="Arial" panose="020B0604020202020204" pitchFamily="34" charset="0"/>
                <a:ea typeface="Calibri" panose="020F0502020204030204" pitchFamily="34" charset="0"/>
                <a:cs typeface="Times New Roman" panose="02020603050405020304" pitchFamily="18" charset="0"/>
              </a:rPr>
              <a:t>, J, T.  (2013) </a:t>
            </a:r>
            <a:r>
              <a:rPr lang="en-GB" sz="1800" i="1" dirty="0">
                <a:effectLst/>
                <a:latin typeface="Arial" panose="020B0604020202020204" pitchFamily="34" charset="0"/>
                <a:ea typeface="Calibri" panose="020F0502020204030204" pitchFamily="34" charset="0"/>
                <a:cs typeface="Times New Roman" panose="02020603050405020304" pitchFamily="18" charset="0"/>
              </a:rPr>
              <a:t>Aging &amp; older adulthood.  </a:t>
            </a:r>
            <a:r>
              <a:rPr lang="en-GB" sz="1800" dirty="0">
                <a:effectLst/>
                <a:latin typeface="Arial" panose="020B0604020202020204" pitchFamily="34" charset="0"/>
                <a:ea typeface="Calibri" panose="020F0502020204030204" pitchFamily="34" charset="0"/>
                <a:cs typeface="Times New Roman" panose="02020603050405020304" pitchFamily="18" charset="0"/>
              </a:rPr>
              <a:t>3</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800" dirty="0">
                <a:effectLst/>
                <a:latin typeface="Arial" panose="020B0604020202020204" pitchFamily="34" charset="0"/>
                <a:ea typeface="Calibri" panose="020F0502020204030204" pitchFamily="34" charset="0"/>
                <a:cs typeface="Times New Roman" panose="02020603050405020304" pitchFamily="18" charset="0"/>
              </a:rPr>
              <a:t>  ed. Chichester: Wiley-Blackwell</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70339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0" end="0"/>
                                            </p:txEl>
                                          </p:spTgt>
                                        </p:tgtEl>
                                        <p:attrNameLst>
                                          <p:attrName>style.visibility</p:attrName>
                                        </p:attrNameLst>
                                      </p:cBhvr>
                                      <p:to>
                                        <p:strVal val="visible"/>
                                      </p:to>
                                    </p:set>
                                    <p:animEffect transition="in" filter="fade">
                                      <p:cBhvr>
                                        <p:cTn id="25" dur="500"/>
                                        <p:tgtEl>
                                          <p:spTgt spid="8">
                                            <p:txEl>
                                              <p:pRg st="0" end="0"/>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Effect transition="in" filter="fade">
                                      <p:cBhvr>
                                        <p:cTn id="30" dur="500"/>
                                        <p:tgtEl>
                                          <p:spTgt spid="8">
                                            <p:txEl>
                                              <p:pRg st="2" end="2"/>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8">
                                            <p:txEl>
                                              <p:pRg st="4" end="4"/>
                                            </p:txEl>
                                          </p:spTgt>
                                        </p:tgtEl>
                                        <p:attrNameLst>
                                          <p:attrName>style.visibility</p:attrName>
                                        </p:attrNameLst>
                                      </p:cBhvr>
                                      <p:to>
                                        <p:strVal val="visible"/>
                                      </p:to>
                                    </p:set>
                                    <p:animEffect transition="in" filter="fade">
                                      <p:cBhvr>
                                        <p:cTn id="33" dur="500"/>
                                        <p:tgtEl>
                                          <p:spTgt spid="8">
                                            <p:txEl>
                                              <p:pRg st="4" end="4"/>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8">
                                            <p:txEl>
                                              <p:pRg st="6" end="6"/>
                                            </p:txEl>
                                          </p:spTgt>
                                        </p:tgtEl>
                                        <p:attrNameLst>
                                          <p:attrName>style.visibility</p:attrName>
                                        </p:attrNameLst>
                                      </p:cBhvr>
                                      <p:to>
                                        <p:strVal val="visible"/>
                                      </p:to>
                                    </p:set>
                                    <p:animEffect transition="in" filter="fade">
                                      <p:cBhvr>
                                        <p:cTn id="3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4DA52-D211-4ADB-AACC-277D52F31AF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60C0D46-BF3F-4475-A91D-55D834908095}"/>
              </a:ext>
            </a:extLst>
          </p:cNvPr>
          <p:cNvSpPr>
            <a:spLocks noGrp="1"/>
          </p:cNvSpPr>
          <p:nvPr>
            <p:ph idx="1"/>
          </p:nvPr>
        </p:nvSpPr>
        <p:spPr/>
        <p:txBody>
          <a:bodyPr/>
          <a:lstStyle/>
          <a:p>
            <a:pPr marL="0" indent="0">
              <a:lnSpc>
                <a:spcPct val="150000"/>
              </a:lnSpc>
              <a:buNone/>
            </a:pPr>
            <a:r>
              <a:rPr lang="en-GB" sz="2000" dirty="0">
                <a:latin typeface="Arial" panose="020B0604020202020204" pitchFamily="34" charset="0"/>
                <a:cs typeface="Arial" panose="020B0604020202020204" pitchFamily="34" charset="0"/>
              </a:rPr>
              <a:t>-  We </a:t>
            </a:r>
            <a:r>
              <a:rPr lang="en-GB" dirty="0">
                <a:latin typeface="Arial" panose="020B0604020202020204" pitchFamily="34" charset="0"/>
                <a:cs typeface="Arial" panose="020B0604020202020204" pitchFamily="34" charset="0"/>
              </a:rPr>
              <a:t>have </a:t>
            </a:r>
            <a:r>
              <a:rPr lang="en-GB" sz="2000" dirty="0">
                <a:latin typeface="Arial" panose="020B0604020202020204" pitchFamily="34" charset="0"/>
                <a:cs typeface="Arial" panose="020B0604020202020204" pitchFamily="34" charset="0"/>
              </a:rPr>
              <a:t>explored the common structure of reports. </a:t>
            </a:r>
          </a:p>
          <a:p>
            <a:pPr>
              <a:lnSpc>
                <a:spcPct val="150000"/>
              </a:lnSpc>
              <a:buFontTx/>
              <a:buChar char="-"/>
            </a:pPr>
            <a:r>
              <a:rPr lang="en-GB" sz="2000" dirty="0">
                <a:latin typeface="Arial" panose="020B0604020202020204" pitchFamily="34" charset="0"/>
                <a:cs typeface="Arial" panose="020B0604020202020204" pitchFamily="34" charset="0"/>
              </a:rPr>
              <a:t>  Explained the purpose of each section of a report</a:t>
            </a:r>
          </a:p>
          <a:p>
            <a:pPr>
              <a:lnSpc>
                <a:spcPct val="150000"/>
              </a:lnSpc>
              <a:buFontTx/>
              <a:buChar char="-"/>
            </a:pPr>
            <a:r>
              <a:rPr lang="en-GB" sz="2000" dirty="0">
                <a:latin typeface="Arial" panose="020B0604020202020204" pitchFamily="34" charset="0"/>
                <a:cs typeface="Arial" panose="020B0604020202020204" pitchFamily="34" charset="0"/>
              </a:rPr>
              <a:t>  Given tips and signposts to where you can learn more. </a:t>
            </a:r>
          </a:p>
          <a:p>
            <a:endParaRPr lang="en-GB" dirty="0"/>
          </a:p>
        </p:txBody>
      </p:sp>
    </p:spTree>
    <p:extLst>
      <p:ext uri="{BB962C8B-B14F-4D97-AF65-F5344CB8AC3E}">
        <p14:creationId xmlns:p14="http://schemas.microsoft.com/office/powerpoint/2010/main" val="107657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15" ma:contentTypeDescription="Create a new document." ma:contentTypeScope="" ma:versionID="26b46ff354950fc292ae14f9846cd052">
  <xsd:schema xmlns:xsd="http://www.w3.org/2001/XMLSchema" xmlns:xs="http://www.w3.org/2001/XMLSchema" xmlns:p="http://schemas.microsoft.com/office/2006/metadata/properties" xmlns:ns3="f9cd839b-d2f7-4d79-867e-33235b171cd7" xmlns:ns4="ebe861c4-9752-476b-95bf-faec8d80e167" targetNamespace="http://schemas.microsoft.com/office/2006/metadata/properties" ma:root="true" ma:fieldsID="e9d2dbb4a39ed7b76caf7d21f4fab454" ns3:_="" ns4:_="">
    <xsd:import namespace="f9cd839b-d2f7-4d79-867e-33235b171cd7"/>
    <xsd:import namespace="ebe861c4-9752-476b-95bf-faec8d80e16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be861c4-9752-476b-95bf-faec8d80e16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f9cd839b-d2f7-4d79-867e-33235b171cd7" xsi:nil="true"/>
  </documentManagement>
</p:properties>
</file>

<file path=customXml/itemProps1.xml><?xml version="1.0" encoding="utf-8"?>
<ds:datastoreItem xmlns:ds="http://schemas.openxmlformats.org/officeDocument/2006/customXml" ds:itemID="{3B5EF319-3046-4056-9DF4-B1805E05BA38}">
  <ds:schemaRefs>
    <ds:schemaRef ds:uri="http://schemas.microsoft.com/sharepoint/v3/contenttype/forms"/>
  </ds:schemaRefs>
</ds:datastoreItem>
</file>

<file path=customXml/itemProps2.xml><?xml version="1.0" encoding="utf-8"?>
<ds:datastoreItem xmlns:ds="http://schemas.openxmlformats.org/officeDocument/2006/customXml" ds:itemID="{3615E82C-FF1D-4834-866E-BD4412DC3124}">
  <ds:schemaRefs>
    <ds:schemaRef ds:uri="ebe861c4-9752-476b-95bf-faec8d80e167"/>
    <ds:schemaRef ds:uri="f9cd839b-d2f7-4d79-867e-33235b171cd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F616647-4EA7-4B74-829A-BBB301706B40}">
  <ds:schemaRefs>
    <ds:schemaRef ds:uri="http://schemas.microsoft.com/office/2006/metadata/properties"/>
    <ds:schemaRef ds:uri="f9cd839b-d2f7-4d79-867e-33235b171cd7"/>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dcmitype/"/>
    <ds:schemaRef ds:uri="http://purl.org/dc/elements/1.1/"/>
    <ds:schemaRef ds:uri="ebe861c4-9752-476b-95bf-faec8d80e16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TM02900769[[fn=Retrospect]]</Template>
  <TotalTime>0</TotalTime>
  <Words>843</Words>
  <Application>Microsoft Office PowerPoint</Application>
  <PresentationFormat>Widescreen</PresentationFormat>
  <Paragraphs>86</Paragraphs>
  <Slides>11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Retrospect</vt:lpstr>
      <vt:lpstr>Structuring a Report  </vt:lpstr>
      <vt:lpstr>In the session: </vt:lpstr>
      <vt:lpstr>Why do reports? </vt:lpstr>
      <vt:lpstr>Assignment Brief</vt:lpstr>
      <vt:lpstr>Structuring your report</vt:lpstr>
      <vt:lpstr>PowerPoint Presentation</vt:lpstr>
      <vt:lpstr>PowerPoint Presentation</vt:lpstr>
      <vt:lpstr>PowerPoint Presentation</vt:lpstr>
      <vt:lpstr>PowerPoint Presentation</vt:lpstr>
      <vt:lpstr>PowerPoint Presentation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Structuring a Presentation </dc:title>
  <dc:creator>Rebecca Stewart</dc:creator>
  <cp:lastModifiedBy>Rebecca Stewart</cp:lastModifiedBy>
  <cp:revision>1</cp:revision>
  <dcterms:created xsi:type="dcterms:W3CDTF">2023-01-20T15:21:01Z</dcterms:created>
  <dcterms:modified xsi:type="dcterms:W3CDTF">2023-01-25T16:44:22Z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