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0"/>
  </p:notesMasterIdLst>
  <p:sldIdLst>
    <p:sldId id="256" r:id="rId2"/>
    <p:sldId id="257" r:id="rId3"/>
    <p:sldId id="258" r:id="rId4"/>
    <p:sldId id="271" r:id="rId5"/>
    <p:sldId id="259" r:id="rId6"/>
    <p:sldId id="272" r:id="rId7"/>
    <p:sldId id="260" r:id="rId8"/>
    <p:sldId id="261" r:id="rId9"/>
    <p:sldId id="262" r:id="rId10"/>
    <p:sldId id="263" r:id="rId11"/>
    <p:sldId id="264" r:id="rId12"/>
    <p:sldId id="265" r:id="rId13"/>
    <p:sldId id="266" r:id="rId14"/>
    <p:sldId id="267" r:id="rId15"/>
    <p:sldId id="268" r:id="rId16"/>
    <p:sldId id="269" r:id="rId17"/>
    <p:sldId id="275"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B3858A-BB7C-43B8-8B2A-562CD24CDEE6}" v="81" dt="2022-05-10T09:52:33.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339" autoAdjust="0"/>
  </p:normalViewPr>
  <p:slideViewPr>
    <p:cSldViewPr snapToGrid="0">
      <p:cViewPr varScale="1">
        <p:scale>
          <a:sx n="51" d="100"/>
          <a:sy n="51" d="100"/>
        </p:scale>
        <p:origin x="12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y Connelly" userId="55d417f475f13bf2" providerId="LiveId" clId="{4DB3858A-BB7C-43B8-8B2A-562CD24CDEE6}"/>
    <pc:docChg chg="undo custSel addSld delSld modSld">
      <pc:chgData name="Katy Connelly" userId="55d417f475f13bf2" providerId="LiveId" clId="{4DB3858A-BB7C-43B8-8B2A-562CD24CDEE6}" dt="2022-05-10T09:52:58.726" v="13689" actId="2696"/>
      <pc:docMkLst>
        <pc:docMk/>
      </pc:docMkLst>
      <pc:sldChg chg="modSp mod">
        <pc:chgData name="Katy Connelly" userId="55d417f475f13bf2" providerId="LiveId" clId="{4DB3858A-BB7C-43B8-8B2A-562CD24CDEE6}" dt="2022-05-06T08:06:12.160" v="699" actId="20577"/>
        <pc:sldMkLst>
          <pc:docMk/>
          <pc:sldMk cId="3866824658" sldId="257"/>
        </pc:sldMkLst>
        <pc:spChg chg="mod">
          <ac:chgData name="Katy Connelly" userId="55d417f475f13bf2" providerId="LiveId" clId="{4DB3858A-BB7C-43B8-8B2A-562CD24CDEE6}" dt="2022-05-05T17:51:44.599" v="30" actId="20577"/>
          <ac:spMkLst>
            <pc:docMk/>
            <pc:sldMk cId="3866824658" sldId="257"/>
            <ac:spMk id="2" creationId="{7899D7CD-21E5-40BB-A8B5-59B898697BC5}"/>
          </ac:spMkLst>
        </pc:spChg>
        <pc:spChg chg="mod">
          <ac:chgData name="Katy Connelly" userId="55d417f475f13bf2" providerId="LiveId" clId="{4DB3858A-BB7C-43B8-8B2A-562CD24CDEE6}" dt="2022-05-06T08:06:12.160" v="699" actId="20577"/>
          <ac:spMkLst>
            <pc:docMk/>
            <pc:sldMk cId="3866824658" sldId="257"/>
            <ac:spMk id="3" creationId="{11FDEF7E-FF28-4F8A-9C71-F8C5FE0628EF}"/>
          </ac:spMkLst>
        </pc:spChg>
      </pc:sldChg>
      <pc:sldChg chg="addSp modSp mod">
        <pc:chgData name="Katy Connelly" userId="55d417f475f13bf2" providerId="LiveId" clId="{4DB3858A-BB7C-43B8-8B2A-562CD24CDEE6}" dt="2022-05-06T08:13:46.246" v="1221" actId="20577"/>
        <pc:sldMkLst>
          <pc:docMk/>
          <pc:sldMk cId="3777553476" sldId="258"/>
        </pc:sldMkLst>
        <pc:spChg chg="mod">
          <ac:chgData name="Katy Connelly" userId="55d417f475f13bf2" providerId="LiveId" clId="{4DB3858A-BB7C-43B8-8B2A-562CD24CDEE6}" dt="2022-05-05T17:51:54.357" v="39" actId="20577"/>
          <ac:spMkLst>
            <pc:docMk/>
            <pc:sldMk cId="3777553476" sldId="258"/>
            <ac:spMk id="2" creationId="{1A6C1BE5-9B5D-4816-9899-2F83503F344B}"/>
          </ac:spMkLst>
        </pc:spChg>
        <pc:spChg chg="mod">
          <ac:chgData name="Katy Connelly" userId="55d417f475f13bf2" providerId="LiveId" clId="{4DB3858A-BB7C-43B8-8B2A-562CD24CDEE6}" dt="2022-05-06T08:12:52.831" v="1179" actId="20577"/>
          <ac:spMkLst>
            <pc:docMk/>
            <pc:sldMk cId="3777553476" sldId="258"/>
            <ac:spMk id="3" creationId="{FF44DA63-B0AA-4983-A81B-9D5A100F3A69}"/>
          </ac:spMkLst>
        </pc:spChg>
        <pc:spChg chg="add mod">
          <ac:chgData name="Katy Connelly" userId="55d417f475f13bf2" providerId="LiveId" clId="{4DB3858A-BB7C-43B8-8B2A-562CD24CDEE6}" dt="2022-05-06T08:13:46.246" v="1221" actId="20577"/>
          <ac:spMkLst>
            <pc:docMk/>
            <pc:sldMk cId="3777553476" sldId="258"/>
            <ac:spMk id="4" creationId="{109CE1C7-C5F9-63CB-F7EC-131E8A769943}"/>
          </ac:spMkLst>
        </pc:spChg>
      </pc:sldChg>
      <pc:sldChg chg="addSp modSp mod modNotesTx">
        <pc:chgData name="Katy Connelly" userId="55d417f475f13bf2" providerId="LiveId" clId="{4DB3858A-BB7C-43B8-8B2A-562CD24CDEE6}" dt="2022-05-07T12:44:39.139" v="2903" actId="20577"/>
        <pc:sldMkLst>
          <pc:docMk/>
          <pc:sldMk cId="1423390534" sldId="259"/>
        </pc:sldMkLst>
        <pc:spChg chg="mod">
          <ac:chgData name="Katy Connelly" userId="55d417f475f13bf2" providerId="LiveId" clId="{4DB3858A-BB7C-43B8-8B2A-562CD24CDEE6}" dt="2022-05-05T17:52:04.745" v="51" actId="20577"/>
          <ac:spMkLst>
            <pc:docMk/>
            <pc:sldMk cId="1423390534" sldId="259"/>
            <ac:spMk id="2" creationId="{AFE65D9D-1FDF-469C-9BD9-C6401E4B9D36}"/>
          </ac:spMkLst>
        </pc:spChg>
        <pc:spChg chg="mod">
          <ac:chgData name="Katy Connelly" userId="55d417f475f13bf2" providerId="LiveId" clId="{4DB3858A-BB7C-43B8-8B2A-562CD24CDEE6}" dt="2022-05-07T12:44:03.980" v="2886" actId="20577"/>
          <ac:spMkLst>
            <pc:docMk/>
            <pc:sldMk cId="1423390534" sldId="259"/>
            <ac:spMk id="3" creationId="{9B29449B-6399-4945-820B-9D968617FC1D}"/>
          </ac:spMkLst>
        </pc:spChg>
        <pc:spChg chg="add mod">
          <ac:chgData name="Katy Connelly" userId="55d417f475f13bf2" providerId="LiveId" clId="{4DB3858A-BB7C-43B8-8B2A-562CD24CDEE6}" dt="2022-05-07T12:44:39.139" v="2903" actId="20577"/>
          <ac:spMkLst>
            <pc:docMk/>
            <pc:sldMk cId="1423390534" sldId="259"/>
            <ac:spMk id="4" creationId="{DAD42C46-6194-F296-8828-7FC0C3D7D2B6}"/>
          </ac:spMkLst>
        </pc:spChg>
      </pc:sldChg>
      <pc:sldChg chg="addSp delSp modSp mod setBg modClrScheme chgLayout modNotesTx">
        <pc:chgData name="Katy Connelly" userId="55d417f475f13bf2" providerId="LiveId" clId="{4DB3858A-BB7C-43B8-8B2A-562CD24CDEE6}" dt="2022-05-09T07:12:44.801" v="7751" actId="20577"/>
        <pc:sldMkLst>
          <pc:docMk/>
          <pc:sldMk cId="4094511242" sldId="260"/>
        </pc:sldMkLst>
        <pc:spChg chg="mod ord">
          <ac:chgData name="Katy Connelly" userId="55d417f475f13bf2" providerId="LiveId" clId="{4DB3858A-BB7C-43B8-8B2A-562CD24CDEE6}" dt="2022-05-08T17:16:56.968" v="4557" actId="207"/>
          <ac:spMkLst>
            <pc:docMk/>
            <pc:sldMk cId="4094511242" sldId="260"/>
            <ac:spMk id="2" creationId="{AD0917BE-4C91-49E1-A1AE-1EC4409FF649}"/>
          </ac:spMkLst>
        </pc:spChg>
        <pc:spChg chg="mod ord">
          <ac:chgData name="Katy Connelly" userId="55d417f475f13bf2" providerId="LiveId" clId="{4DB3858A-BB7C-43B8-8B2A-562CD24CDEE6}" dt="2022-05-09T07:07:53.450" v="7507" actId="255"/>
          <ac:spMkLst>
            <pc:docMk/>
            <pc:sldMk cId="4094511242" sldId="260"/>
            <ac:spMk id="3" creationId="{93EDB84E-F89A-453E-8BC3-2025A4059F15}"/>
          </ac:spMkLst>
        </pc:spChg>
        <pc:spChg chg="add del mod ord">
          <ac:chgData name="Katy Connelly" userId="55d417f475f13bf2" providerId="LiveId" clId="{4DB3858A-BB7C-43B8-8B2A-562CD24CDEE6}" dt="2022-05-08T17:15:50.679" v="4548" actId="700"/>
          <ac:spMkLst>
            <pc:docMk/>
            <pc:sldMk cId="4094511242" sldId="260"/>
            <ac:spMk id="4" creationId="{889622C8-44D5-C3C5-2EFA-A8F30D564E44}"/>
          </ac:spMkLst>
        </pc:spChg>
        <pc:spChg chg="add del mod ord">
          <ac:chgData name="Katy Connelly" userId="55d417f475f13bf2" providerId="LiveId" clId="{4DB3858A-BB7C-43B8-8B2A-562CD24CDEE6}" dt="2022-05-08T17:15:50.679" v="4548" actId="700"/>
          <ac:spMkLst>
            <pc:docMk/>
            <pc:sldMk cId="4094511242" sldId="260"/>
            <ac:spMk id="5" creationId="{FF3C3CE6-2E8B-5CA7-17F3-66F0386B915B}"/>
          </ac:spMkLst>
        </pc:spChg>
        <pc:spChg chg="add del mod ord">
          <ac:chgData name="Katy Connelly" userId="55d417f475f13bf2" providerId="LiveId" clId="{4DB3858A-BB7C-43B8-8B2A-562CD24CDEE6}" dt="2022-05-08T17:15:50.679" v="4548" actId="700"/>
          <ac:spMkLst>
            <pc:docMk/>
            <pc:sldMk cId="4094511242" sldId="260"/>
            <ac:spMk id="6" creationId="{1AEFC612-DCD4-7DE7-89E6-AF0896236477}"/>
          </ac:spMkLst>
        </pc:spChg>
        <pc:spChg chg="add del mod ord">
          <ac:chgData name="Katy Connelly" userId="55d417f475f13bf2" providerId="LiveId" clId="{4DB3858A-BB7C-43B8-8B2A-562CD24CDEE6}" dt="2022-05-08T17:16:02.082" v="4551" actId="931"/>
          <ac:spMkLst>
            <pc:docMk/>
            <pc:sldMk cId="4094511242" sldId="260"/>
            <ac:spMk id="7" creationId="{9FCC3B0E-3BE5-A116-F369-2C866C366D58}"/>
          </ac:spMkLst>
        </pc:spChg>
        <pc:spChg chg="add mod">
          <ac:chgData name="Katy Connelly" userId="55d417f475f13bf2" providerId="LiveId" clId="{4DB3858A-BB7C-43B8-8B2A-562CD24CDEE6}" dt="2022-05-09T07:07:37.152" v="7504" actId="1076"/>
          <ac:spMkLst>
            <pc:docMk/>
            <pc:sldMk cId="4094511242" sldId="260"/>
            <ac:spMk id="10" creationId="{C30DC946-D2F6-285D-738F-AA9866E1D854}"/>
          </ac:spMkLst>
        </pc:spChg>
        <pc:spChg chg="add">
          <ac:chgData name="Katy Connelly" userId="55d417f475f13bf2" providerId="LiveId" clId="{4DB3858A-BB7C-43B8-8B2A-562CD24CDEE6}" dt="2022-05-08T17:16:12.190" v="4554" actId="26606"/>
          <ac:spMkLst>
            <pc:docMk/>
            <pc:sldMk cId="4094511242" sldId="260"/>
            <ac:spMk id="14" creationId="{CCC95119-6D9D-3542-9E0E-4171B33DC9CA}"/>
          </ac:spMkLst>
        </pc:spChg>
        <pc:spChg chg="add">
          <ac:chgData name="Katy Connelly" userId="55d417f475f13bf2" providerId="LiveId" clId="{4DB3858A-BB7C-43B8-8B2A-562CD24CDEE6}" dt="2022-05-08T17:16:12.190" v="4554" actId="26606"/>
          <ac:spMkLst>
            <pc:docMk/>
            <pc:sldMk cId="4094511242" sldId="260"/>
            <ac:spMk id="16" creationId="{EFC92F19-7317-314C-81B7-43B8B687F4E4}"/>
          </ac:spMkLst>
        </pc:spChg>
        <pc:spChg chg="add">
          <ac:chgData name="Katy Connelly" userId="55d417f475f13bf2" providerId="LiveId" clId="{4DB3858A-BB7C-43B8-8B2A-562CD24CDEE6}" dt="2022-05-08T17:16:12.190" v="4554" actId="26606"/>
          <ac:spMkLst>
            <pc:docMk/>
            <pc:sldMk cId="4094511242" sldId="260"/>
            <ac:spMk id="18" creationId="{C868C70C-E5C4-CD47-888C-FCB3373B6D38}"/>
          </ac:spMkLst>
        </pc:spChg>
        <pc:spChg chg="add">
          <ac:chgData name="Katy Connelly" userId="55d417f475f13bf2" providerId="LiveId" clId="{4DB3858A-BB7C-43B8-8B2A-562CD24CDEE6}" dt="2022-05-08T17:16:12.190" v="4554" actId="26606"/>
          <ac:spMkLst>
            <pc:docMk/>
            <pc:sldMk cId="4094511242" sldId="260"/>
            <ac:spMk id="20" creationId="{D8C68F39-5E8A-844C-A8FD-394F253C1E5F}"/>
          </ac:spMkLst>
        </pc:spChg>
        <pc:spChg chg="add">
          <ac:chgData name="Katy Connelly" userId="55d417f475f13bf2" providerId="LiveId" clId="{4DB3858A-BB7C-43B8-8B2A-562CD24CDEE6}" dt="2022-05-08T17:16:12.190" v="4554" actId="26606"/>
          <ac:spMkLst>
            <pc:docMk/>
            <pc:sldMk cId="4094511242" sldId="260"/>
            <ac:spMk id="22" creationId="{BC583CEB-AC2B-2640-94F6-5958E6BC5BAB}"/>
          </ac:spMkLst>
        </pc:spChg>
        <pc:picChg chg="add mod">
          <ac:chgData name="Katy Connelly" userId="55d417f475f13bf2" providerId="LiveId" clId="{4DB3858A-BB7C-43B8-8B2A-562CD24CDEE6}" dt="2022-05-08T17:16:12.190" v="4554" actId="26606"/>
          <ac:picMkLst>
            <pc:docMk/>
            <pc:sldMk cId="4094511242" sldId="260"/>
            <ac:picMk id="9" creationId="{A9463A3E-08E4-70E1-7419-42845EE2D034}"/>
          </ac:picMkLst>
        </pc:picChg>
      </pc:sldChg>
      <pc:sldChg chg="addSp delSp modSp mod setBg modClrScheme delDesignElem chgLayout modNotesTx">
        <pc:chgData name="Katy Connelly" userId="55d417f475f13bf2" providerId="LiveId" clId="{4DB3858A-BB7C-43B8-8B2A-562CD24CDEE6}" dt="2022-05-09T07:16:09.979" v="7920" actId="20577"/>
        <pc:sldMkLst>
          <pc:docMk/>
          <pc:sldMk cId="2093687486" sldId="261"/>
        </pc:sldMkLst>
        <pc:spChg chg="del mod ord">
          <ac:chgData name="Katy Connelly" userId="55d417f475f13bf2" providerId="LiveId" clId="{4DB3858A-BB7C-43B8-8B2A-562CD24CDEE6}" dt="2022-05-08T17:20:10.693" v="4874" actId="700"/>
          <ac:spMkLst>
            <pc:docMk/>
            <pc:sldMk cId="2093687486" sldId="261"/>
            <ac:spMk id="2" creationId="{326D3349-C2C2-4192-8A6A-5F5E149340EE}"/>
          </ac:spMkLst>
        </pc:spChg>
        <pc:spChg chg="del mod ord">
          <ac:chgData name="Katy Connelly" userId="55d417f475f13bf2" providerId="LiveId" clId="{4DB3858A-BB7C-43B8-8B2A-562CD24CDEE6}" dt="2022-05-08T17:20:10.693" v="4874" actId="700"/>
          <ac:spMkLst>
            <pc:docMk/>
            <pc:sldMk cId="2093687486" sldId="261"/>
            <ac:spMk id="3" creationId="{880F6049-356F-4601-A129-B9DFFE530227}"/>
          </ac:spMkLst>
        </pc:spChg>
        <pc:spChg chg="add del mod ord">
          <ac:chgData name="Katy Connelly" userId="55d417f475f13bf2" providerId="LiveId" clId="{4DB3858A-BB7C-43B8-8B2A-562CD24CDEE6}" dt="2022-05-08T20:30:03.636" v="5533" actId="700"/>
          <ac:spMkLst>
            <pc:docMk/>
            <pc:sldMk cId="2093687486" sldId="261"/>
            <ac:spMk id="4" creationId="{92F1598E-5B69-2E2F-CB4E-9BDDBAB98D74}"/>
          </ac:spMkLst>
        </pc:spChg>
        <pc:spChg chg="add del mod ord">
          <ac:chgData name="Katy Connelly" userId="55d417f475f13bf2" providerId="LiveId" clId="{4DB3858A-BB7C-43B8-8B2A-562CD24CDEE6}" dt="2022-05-08T17:21:16.289" v="4875" actId="931"/>
          <ac:spMkLst>
            <pc:docMk/>
            <pc:sldMk cId="2093687486" sldId="261"/>
            <ac:spMk id="5" creationId="{4D267C21-151B-47CF-E8B4-B9FF2BE70D56}"/>
          </ac:spMkLst>
        </pc:spChg>
        <pc:spChg chg="add mod ord">
          <ac:chgData name="Katy Connelly" userId="55d417f475f13bf2" providerId="LiveId" clId="{4DB3858A-BB7C-43B8-8B2A-562CD24CDEE6}" dt="2022-05-08T20:31:21.457" v="5549" actId="1076"/>
          <ac:spMkLst>
            <pc:docMk/>
            <pc:sldMk cId="2093687486" sldId="261"/>
            <ac:spMk id="6" creationId="{14EA3CAD-AB46-A659-0764-65C5BD306A1D}"/>
          </ac:spMkLst>
        </pc:spChg>
        <pc:spChg chg="add del mod">
          <ac:chgData name="Katy Connelly" userId="55d417f475f13bf2" providerId="LiveId" clId="{4DB3858A-BB7C-43B8-8B2A-562CD24CDEE6}" dt="2022-05-08T20:29:56.633" v="5532"/>
          <ac:spMkLst>
            <pc:docMk/>
            <pc:sldMk cId="2093687486" sldId="261"/>
            <ac:spMk id="9" creationId="{74E8756F-4B2D-2D89-7642-3411E74FB6A3}"/>
          </ac:spMkLst>
        </pc:spChg>
        <pc:spChg chg="add mod ord">
          <ac:chgData name="Katy Connelly" userId="55d417f475f13bf2" providerId="LiveId" clId="{4DB3858A-BB7C-43B8-8B2A-562CD24CDEE6}" dt="2022-05-09T07:05:17.947" v="7456" actId="12"/>
          <ac:spMkLst>
            <pc:docMk/>
            <pc:sldMk cId="2093687486" sldId="261"/>
            <ac:spMk id="10" creationId="{4D9F26FC-C560-5EE9-3490-306C48BEFFEA}"/>
          </ac:spMkLst>
        </pc:spChg>
        <pc:spChg chg="add mod ord">
          <ac:chgData name="Katy Connelly" userId="55d417f475f13bf2" providerId="LiveId" clId="{4DB3858A-BB7C-43B8-8B2A-562CD24CDEE6}" dt="2022-05-08T20:31:53.882" v="5578" actId="20577"/>
          <ac:spMkLst>
            <pc:docMk/>
            <pc:sldMk cId="2093687486" sldId="261"/>
            <ac:spMk id="11" creationId="{EB8533D1-9878-F45F-7C1B-28DE19402492}"/>
          </ac:spMkLst>
        </pc:spChg>
        <pc:spChg chg="add mod ord">
          <ac:chgData name="Katy Connelly" userId="55d417f475f13bf2" providerId="LiveId" clId="{4DB3858A-BB7C-43B8-8B2A-562CD24CDEE6}" dt="2022-05-08T20:32:40.190" v="5593" actId="20577"/>
          <ac:spMkLst>
            <pc:docMk/>
            <pc:sldMk cId="2093687486" sldId="261"/>
            <ac:spMk id="12" creationId="{C2A2B4BA-87D3-2EA5-DC8D-45E66EC02023}"/>
          </ac:spMkLst>
        </pc:spChg>
        <pc:spChg chg="add del">
          <ac:chgData name="Katy Connelly" userId="55d417f475f13bf2" providerId="LiveId" clId="{4DB3858A-BB7C-43B8-8B2A-562CD24CDEE6}" dt="2022-05-08T20:30:03.636" v="5533" actId="700"/>
          <ac:spMkLst>
            <pc:docMk/>
            <pc:sldMk cId="2093687486" sldId="261"/>
            <ac:spMk id="13" creationId="{CCC95119-6D9D-3542-9E0E-4171B33DC9CA}"/>
          </ac:spMkLst>
        </pc:spChg>
        <pc:spChg chg="add del">
          <ac:chgData name="Katy Connelly" userId="55d417f475f13bf2" providerId="LiveId" clId="{4DB3858A-BB7C-43B8-8B2A-562CD24CDEE6}" dt="2022-05-08T20:30:03.636" v="5533" actId="700"/>
          <ac:spMkLst>
            <pc:docMk/>
            <pc:sldMk cId="2093687486" sldId="261"/>
            <ac:spMk id="15" creationId="{EFC92F19-7317-314C-81B7-43B8B687F4E4}"/>
          </ac:spMkLst>
        </pc:spChg>
        <pc:spChg chg="add del">
          <ac:chgData name="Katy Connelly" userId="55d417f475f13bf2" providerId="LiveId" clId="{4DB3858A-BB7C-43B8-8B2A-562CD24CDEE6}" dt="2022-05-08T20:30:03.636" v="5533" actId="700"/>
          <ac:spMkLst>
            <pc:docMk/>
            <pc:sldMk cId="2093687486" sldId="261"/>
            <ac:spMk id="17" creationId="{C868C70C-E5C4-CD47-888C-FCB3373B6D38}"/>
          </ac:spMkLst>
        </pc:spChg>
        <pc:spChg chg="add del">
          <ac:chgData name="Katy Connelly" userId="55d417f475f13bf2" providerId="LiveId" clId="{4DB3858A-BB7C-43B8-8B2A-562CD24CDEE6}" dt="2022-05-08T20:30:03.636" v="5533" actId="700"/>
          <ac:spMkLst>
            <pc:docMk/>
            <pc:sldMk cId="2093687486" sldId="261"/>
            <ac:spMk id="19" creationId="{07D40D60-A371-3746-AE79-A8A0DA64CDAF}"/>
          </ac:spMkLst>
        </pc:spChg>
        <pc:spChg chg="add del">
          <ac:chgData name="Katy Connelly" userId="55d417f475f13bf2" providerId="LiveId" clId="{4DB3858A-BB7C-43B8-8B2A-562CD24CDEE6}" dt="2022-05-08T20:30:03.636" v="5533" actId="700"/>
          <ac:spMkLst>
            <pc:docMk/>
            <pc:sldMk cId="2093687486" sldId="261"/>
            <ac:spMk id="21" creationId="{525EC29A-9786-924D-875A-91FAF9B12697}"/>
          </ac:spMkLst>
        </pc:spChg>
        <pc:picChg chg="add mod ord">
          <ac:chgData name="Katy Connelly" userId="55d417f475f13bf2" providerId="LiveId" clId="{4DB3858A-BB7C-43B8-8B2A-562CD24CDEE6}" dt="2022-05-08T20:31:06.888" v="5547" actId="14100"/>
          <ac:picMkLst>
            <pc:docMk/>
            <pc:sldMk cId="2093687486" sldId="261"/>
            <ac:picMk id="8" creationId="{EF0909BC-C3E2-E441-E267-FE6D6DB5F4F2}"/>
          </ac:picMkLst>
        </pc:picChg>
      </pc:sldChg>
      <pc:sldChg chg="addSp delSp modSp mod modClrScheme chgLayout">
        <pc:chgData name="Katy Connelly" userId="55d417f475f13bf2" providerId="LiveId" clId="{4DB3858A-BB7C-43B8-8B2A-562CD24CDEE6}" dt="2022-05-09T07:39:33.958" v="8004" actId="20577"/>
        <pc:sldMkLst>
          <pc:docMk/>
          <pc:sldMk cId="3612046948" sldId="262"/>
        </pc:sldMkLst>
        <pc:spChg chg="mod ord">
          <ac:chgData name="Katy Connelly" userId="55d417f475f13bf2" providerId="LiveId" clId="{4DB3858A-BB7C-43B8-8B2A-562CD24CDEE6}" dt="2022-05-09T07:16:31.583" v="7923" actId="700"/>
          <ac:spMkLst>
            <pc:docMk/>
            <pc:sldMk cId="3612046948" sldId="262"/>
            <ac:spMk id="2" creationId="{6D3AC374-EF9F-45E4-A5AC-4CD616693772}"/>
          </ac:spMkLst>
        </pc:spChg>
        <pc:spChg chg="del mod ord">
          <ac:chgData name="Katy Connelly" userId="55d417f475f13bf2" providerId="LiveId" clId="{4DB3858A-BB7C-43B8-8B2A-562CD24CDEE6}" dt="2022-05-09T07:37:36.299" v="7937" actId="26606"/>
          <ac:spMkLst>
            <pc:docMk/>
            <pc:sldMk cId="3612046948" sldId="262"/>
            <ac:spMk id="3" creationId="{18F1B724-9B5B-4A55-B124-028C73865B7D}"/>
          </ac:spMkLst>
        </pc:spChg>
        <pc:spChg chg="add del mod ord">
          <ac:chgData name="Katy Connelly" userId="55d417f475f13bf2" providerId="LiveId" clId="{4DB3858A-BB7C-43B8-8B2A-562CD24CDEE6}" dt="2022-05-09T07:37:27.018" v="7934" actId="931"/>
          <ac:spMkLst>
            <pc:docMk/>
            <pc:sldMk cId="3612046948" sldId="262"/>
            <ac:spMk id="4" creationId="{60CD3826-3FB3-4B2C-5FB3-6295739DAEAC}"/>
          </ac:spMkLst>
        </pc:spChg>
        <pc:graphicFrameChg chg="add mod">
          <ac:chgData name="Katy Connelly" userId="55d417f475f13bf2" providerId="LiveId" clId="{4DB3858A-BB7C-43B8-8B2A-562CD24CDEE6}" dt="2022-05-09T07:39:33.958" v="8004" actId="20577"/>
          <ac:graphicFrameMkLst>
            <pc:docMk/>
            <pc:sldMk cId="3612046948" sldId="262"/>
            <ac:graphicFrameMk id="8" creationId="{8023F579-653E-F426-6862-FA1374A55F88}"/>
          </ac:graphicFrameMkLst>
        </pc:graphicFrameChg>
        <pc:picChg chg="add mod">
          <ac:chgData name="Katy Connelly" userId="55d417f475f13bf2" providerId="LiveId" clId="{4DB3858A-BB7C-43B8-8B2A-562CD24CDEE6}" dt="2022-05-09T07:37:29.315" v="7936" actId="962"/>
          <ac:picMkLst>
            <pc:docMk/>
            <pc:sldMk cId="3612046948" sldId="262"/>
            <ac:picMk id="6" creationId="{F2071E83-C3ED-31C7-E0E8-391CA3EAA6D3}"/>
          </ac:picMkLst>
        </pc:picChg>
      </pc:sldChg>
      <pc:sldChg chg="addSp delSp modSp mod modClrScheme chgLayout modNotesTx">
        <pc:chgData name="Katy Connelly" userId="55d417f475f13bf2" providerId="LiveId" clId="{4DB3858A-BB7C-43B8-8B2A-562CD24CDEE6}" dt="2022-05-09T12:17:10.282" v="9037" actId="20577"/>
        <pc:sldMkLst>
          <pc:docMk/>
          <pc:sldMk cId="1749642885" sldId="263"/>
        </pc:sldMkLst>
        <pc:spChg chg="del mod ord">
          <ac:chgData name="Katy Connelly" userId="55d417f475f13bf2" providerId="LiveId" clId="{4DB3858A-BB7C-43B8-8B2A-562CD24CDEE6}" dt="2022-05-08T20:25:57.585" v="5460" actId="700"/>
          <ac:spMkLst>
            <pc:docMk/>
            <pc:sldMk cId="1749642885" sldId="263"/>
            <ac:spMk id="2" creationId="{AF844560-A352-4F6E-A915-2C5DCFAA2119}"/>
          </ac:spMkLst>
        </pc:spChg>
        <pc:spChg chg="del mod ord">
          <ac:chgData name="Katy Connelly" userId="55d417f475f13bf2" providerId="LiveId" clId="{4DB3858A-BB7C-43B8-8B2A-562CD24CDEE6}" dt="2022-05-08T20:25:57.585" v="5460" actId="700"/>
          <ac:spMkLst>
            <pc:docMk/>
            <pc:sldMk cId="1749642885" sldId="263"/>
            <ac:spMk id="3" creationId="{654C9CB5-F9A5-4715-A2B9-66E875B61B17}"/>
          </ac:spMkLst>
        </pc:spChg>
        <pc:spChg chg="add mod ord">
          <ac:chgData name="Katy Connelly" userId="55d417f475f13bf2" providerId="LiveId" clId="{4DB3858A-BB7C-43B8-8B2A-562CD24CDEE6}" dt="2022-05-08T21:21:46.973" v="6964" actId="1076"/>
          <ac:spMkLst>
            <pc:docMk/>
            <pc:sldMk cId="1749642885" sldId="263"/>
            <ac:spMk id="4" creationId="{617CEB3B-6E23-1AC2-7A13-C1A658F44BB4}"/>
          </ac:spMkLst>
        </pc:spChg>
        <pc:spChg chg="add mod ord">
          <ac:chgData name="Katy Connelly" userId="55d417f475f13bf2" providerId="LiveId" clId="{4DB3858A-BB7C-43B8-8B2A-562CD24CDEE6}" dt="2022-05-08T20:26:33.186" v="5500" actId="20577"/>
          <ac:spMkLst>
            <pc:docMk/>
            <pc:sldMk cId="1749642885" sldId="263"/>
            <ac:spMk id="5" creationId="{8888D598-C387-9B24-BABA-10ADB3361FE5}"/>
          </ac:spMkLst>
        </pc:spChg>
        <pc:spChg chg="add del mod ord">
          <ac:chgData name="Katy Connelly" userId="55d417f475f13bf2" providerId="LiveId" clId="{4DB3858A-BB7C-43B8-8B2A-562CD24CDEE6}" dt="2022-05-08T21:22:11.093" v="6965" actId="931"/>
          <ac:spMkLst>
            <pc:docMk/>
            <pc:sldMk cId="1749642885" sldId="263"/>
            <ac:spMk id="6" creationId="{18ECEB5C-42E1-9F8B-2F03-85781182BD97}"/>
          </ac:spMkLst>
        </pc:spChg>
        <pc:spChg chg="add mod ord">
          <ac:chgData name="Katy Connelly" userId="55d417f475f13bf2" providerId="LiveId" clId="{4DB3858A-BB7C-43B8-8B2A-562CD24CDEE6}" dt="2022-05-08T20:26:50.460" v="5529" actId="20577"/>
          <ac:spMkLst>
            <pc:docMk/>
            <pc:sldMk cId="1749642885" sldId="263"/>
            <ac:spMk id="7" creationId="{06E18495-96AE-2393-4238-C4284EA46EC3}"/>
          </ac:spMkLst>
        </pc:spChg>
        <pc:spChg chg="add mod ord">
          <ac:chgData name="Katy Connelly" userId="55d417f475f13bf2" providerId="LiveId" clId="{4DB3858A-BB7C-43B8-8B2A-562CD24CDEE6}" dt="2022-05-09T12:10:26.390" v="8856" actId="20577"/>
          <ac:spMkLst>
            <pc:docMk/>
            <pc:sldMk cId="1749642885" sldId="263"/>
            <ac:spMk id="8" creationId="{3019F207-94D0-032E-8B29-19C5A1EF2046}"/>
          </ac:spMkLst>
        </pc:spChg>
        <pc:spChg chg="add del mod">
          <ac:chgData name="Katy Connelly" userId="55d417f475f13bf2" providerId="LiveId" clId="{4DB3858A-BB7C-43B8-8B2A-562CD24CDEE6}" dt="2022-05-08T21:22:43.846" v="6973"/>
          <ac:spMkLst>
            <pc:docMk/>
            <pc:sldMk cId="1749642885" sldId="263"/>
            <ac:spMk id="11" creationId="{14A4B11B-B44E-4618-0768-9D9A12EC95A6}"/>
          </ac:spMkLst>
        </pc:spChg>
        <pc:spChg chg="add mod">
          <ac:chgData name="Katy Connelly" userId="55d417f475f13bf2" providerId="LiveId" clId="{4DB3858A-BB7C-43B8-8B2A-562CD24CDEE6}" dt="2022-05-09T11:53:28.706" v="8640" actId="255"/>
          <ac:spMkLst>
            <pc:docMk/>
            <pc:sldMk cId="1749642885" sldId="263"/>
            <ac:spMk id="12" creationId="{89D3EA3D-17D8-70C7-EFB6-EDE9DDA08DA9}"/>
          </ac:spMkLst>
        </pc:spChg>
        <pc:picChg chg="add mod modCrop">
          <ac:chgData name="Katy Connelly" userId="55d417f475f13bf2" providerId="LiveId" clId="{4DB3858A-BB7C-43B8-8B2A-562CD24CDEE6}" dt="2022-05-08T21:22:32.356" v="6970" actId="1076"/>
          <ac:picMkLst>
            <pc:docMk/>
            <pc:sldMk cId="1749642885" sldId="263"/>
            <ac:picMk id="10" creationId="{B948068D-E608-65F6-D150-AC7102B3A86B}"/>
          </ac:picMkLst>
        </pc:picChg>
      </pc:sldChg>
      <pc:sldChg chg="addSp delSp modSp mod modClrScheme chgLayout modNotesTx">
        <pc:chgData name="Katy Connelly" userId="55d417f475f13bf2" providerId="LiveId" clId="{4DB3858A-BB7C-43B8-8B2A-562CD24CDEE6}" dt="2022-05-09T15:25:31.897" v="10077" actId="1076"/>
        <pc:sldMkLst>
          <pc:docMk/>
          <pc:sldMk cId="1519444266" sldId="264"/>
        </pc:sldMkLst>
        <pc:spChg chg="del mod ord">
          <ac:chgData name="Katy Connelly" userId="55d417f475f13bf2" providerId="LiveId" clId="{4DB3858A-BB7C-43B8-8B2A-562CD24CDEE6}" dt="2022-05-08T20:52:50.362" v="5594" actId="700"/>
          <ac:spMkLst>
            <pc:docMk/>
            <pc:sldMk cId="1519444266" sldId="264"/>
            <ac:spMk id="2" creationId="{B0B1FE66-B693-420A-99D3-CC650CA4238E}"/>
          </ac:spMkLst>
        </pc:spChg>
        <pc:spChg chg="del mod ord">
          <ac:chgData name="Katy Connelly" userId="55d417f475f13bf2" providerId="LiveId" clId="{4DB3858A-BB7C-43B8-8B2A-562CD24CDEE6}" dt="2022-05-08T20:52:50.362" v="5594" actId="700"/>
          <ac:spMkLst>
            <pc:docMk/>
            <pc:sldMk cId="1519444266" sldId="264"/>
            <ac:spMk id="3" creationId="{B3B539C1-9A90-4CCC-AD3B-B4170FC44889}"/>
          </ac:spMkLst>
        </pc:spChg>
        <pc:spChg chg="add mod ord">
          <ac:chgData name="Katy Connelly" userId="55d417f475f13bf2" providerId="LiveId" clId="{4DB3858A-BB7C-43B8-8B2A-562CD24CDEE6}" dt="2022-05-08T20:52:55.596" v="5605" actId="20577"/>
          <ac:spMkLst>
            <pc:docMk/>
            <pc:sldMk cId="1519444266" sldId="264"/>
            <ac:spMk id="4" creationId="{A4DBA338-0AB3-A1E4-6C8C-C7A71E6A05D1}"/>
          </ac:spMkLst>
        </pc:spChg>
        <pc:spChg chg="add mod ord">
          <ac:chgData name="Katy Connelly" userId="55d417f475f13bf2" providerId="LiveId" clId="{4DB3858A-BB7C-43B8-8B2A-562CD24CDEE6}" dt="2022-05-08T20:53:07.689" v="5626" actId="20577"/>
          <ac:spMkLst>
            <pc:docMk/>
            <pc:sldMk cId="1519444266" sldId="264"/>
            <ac:spMk id="5" creationId="{25DBE2F4-DC9D-FB44-4487-3AEC6A236D95}"/>
          </ac:spMkLst>
        </pc:spChg>
        <pc:spChg chg="add mod ord">
          <ac:chgData name="Katy Connelly" userId="55d417f475f13bf2" providerId="LiveId" clId="{4DB3858A-BB7C-43B8-8B2A-562CD24CDEE6}" dt="2022-05-09T14:23:00.858" v="9549" actId="20577"/>
          <ac:spMkLst>
            <pc:docMk/>
            <pc:sldMk cId="1519444266" sldId="264"/>
            <ac:spMk id="6" creationId="{541D7D27-8839-7267-F43D-7BCD59A25473}"/>
          </ac:spMkLst>
        </pc:spChg>
        <pc:spChg chg="add mod ord">
          <ac:chgData name="Katy Connelly" userId="55d417f475f13bf2" providerId="LiveId" clId="{4DB3858A-BB7C-43B8-8B2A-562CD24CDEE6}" dt="2022-05-08T20:53:19.045" v="5653" actId="20577"/>
          <ac:spMkLst>
            <pc:docMk/>
            <pc:sldMk cId="1519444266" sldId="264"/>
            <ac:spMk id="7" creationId="{6A2460F1-2ACB-44A5-0BEE-6899B5B288B1}"/>
          </ac:spMkLst>
        </pc:spChg>
        <pc:spChg chg="add mod ord">
          <ac:chgData name="Katy Connelly" userId="55d417f475f13bf2" providerId="LiveId" clId="{4DB3858A-BB7C-43B8-8B2A-562CD24CDEE6}" dt="2022-05-09T15:19:22.495" v="10073" actId="20577"/>
          <ac:spMkLst>
            <pc:docMk/>
            <pc:sldMk cId="1519444266" sldId="264"/>
            <ac:spMk id="8" creationId="{B4E44996-CE16-FCBF-282F-5F57D03B4318}"/>
          </ac:spMkLst>
        </pc:spChg>
        <pc:picChg chg="add mod">
          <ac:chgData name="Katy Connelly" userId="55d417f475f13bf2" providerId="LiveId" clId="{4DB3858A-BB7C-43B8-8B2A-562CD24CDEE6}" dt="2022-05-09T15:25:31.897" v="10077" actId="1076"/>
          <ac:picMkLst>
            <pc:docMk/>
            <pc:sldMk cId="1519444266" sldId="264"/>
            <ac:picMk id="10" creationId="{D18CD7AE-0F83-2CC3-EE47-0A531CDCBA13}"/>
          </ac:picMkLst>
        </pc:picChg>
      </pc:sldChg>
      <pc:sldChg chg="addSp delSp modSp mod modClrScheme chgLayout modNotesTx">
        <pc:chgData name="Katy Connelly" userId="55d417f475f13bf2" providerId="LiveId" clId="{4DB3858A-BB7C-43B8-8B2A-562CD24CDEE6}" dt="2022-05-10T07:44:55.220" v="11095" actId="167"/>
        <pc:sldMkLst>
          <pc:docMk/>
          <pc:sldMk cId="2157244247" sldId="265"/>
        </pc:sldMkLst>
        <pc:spChg chg="del mod ord">
          <ac:chgData name="Katy Connelly" userId="55d417f475f13bf2" providerId="LiveId" clId="{4DB3858A-BB7C-43B8-8B2A-562CD24CDEE6}" dt="2022-05-08T20:53:24.967" v="5654" actId="700"/>
          <ac:spMkLst>
            <pc:docMk/>
            <pc:sldMk cId="2157244247" sldId="265"/>
            <ac:spMk id="2" creationId="{4757F36B-9CC0-4BC6-A2BB-079A573B357E}"/>
          </ac:spMkLst>
        </pc:spChg>
        <pc:spChg chg="del mod ord">
          <ac:chgData name="Katy Connelly" userId="55d417f475f13bf2" providerId="LiveId" clId="{4DB3858A-BB7C-43B8-8B2A-562CD24CDEE6}" dt="2022-05-08T20:53:24.967" v="5654" actId="700"/>
          <ac:spMkLst>
            <pc:docMk/>
            <pc:sldMk cId="2157244247" sldId="265"/>
            <ac:spMk id="3" creationId="{7E1B09B8-727C-42CD-A11E-CAA86AA628D1}"/>
          </ac:spMkLst>
        </pc:spChg>
        <pc:spChg chg="add mod ord">
          <ac:chgData name="Katy Connelly" userId="55d417f475f13bf2" providerId="LiveId" clId="{4DB3858A-BB7C-43B8-8B2A-562CD24CDEE6}" dt="2022-05-08T20:53:37.824" v="5669" actId="20577"/>
          <ac:spMkLst>
            <pc:docMk/>
            <pc:sldMk cId="2157244247" sldId="265"/>
            <ac:spMk id="4" creationId="{E78336DD-EE8A-CB5F-5DD7-B0BD10312994}"/>
          </ac:spMkLst>
        </pc:spChg>
        <pc:spChg chg="add mod ord">
          <ac:chgData name="Katy Connelly" userId="55d417f475f13bf2" providerId="LiveId" clId="{4DB3858A-BB7C-43B8-8B2A-562CD24CDEE6}" dt="2022-05-08T20:53:49.914" v="5686" actId="20577"/>
          <ac:spMkLst>
            <pc:docMk/>
            <pc:sldMk cId="2157244247" sldId="265"/>
            <ac:spMk id="5" creationId="{FB6D7C49-91B4-5720-F474-3C9430B78784}"/>
          </ac:spMkLst>
        </pc:spChg>
        <pc:spChg chg="add mod ord">
          <ac:chgData name="Katy Connelly" userId="55d417f475f13bf2" providerId="LiveId" clId="{4DB3858A-BB7C-43B8-8B2A-562CD24CDEE6}" dt="2022-05-10T07:11:16.469" v="11083" actId="27636"/>
          <ac:spMkLst>
            <pc:docMk/>
            <pc:sldMk cId="2157244247" sldId="265"/>
            <ac:spMk id="6" creationId="{0AE4A2CE-21CD-E745-B05D-AF2FE8B1E774}"/>
          </ac:spMkLst>
        </pc:spChg>
        <pc:spChg chg="add mod ord">
          <ac:chgData name="Katy Connelly" userId="55d417f475f13bf2" providerId="LiveId" clId="{4DB3858A-BB7C-43B8-8B2A-562CD24CDEE6}" dt="2022-05-08T20:54:01.930" v="5711" actId="20577"/>
          <ac:spMkLst>
            <pc:docMk/>
            <pc:sldMk cId="2157244247" sldId="265"/>
            <ac:spMk id="7" creationId="{55FD55F6-6B5B-3516-810E-D548DDAF5E94}"/>
          </ac:spMkLst>
        </pc:spChg>
        <pc:spChg chg="add mod ord">
          <ac:chgData name="Katy Connelly" userId="55d417f475f13bf2" providerId="LiveId" clId="{4DB3858A-BB7C-43B8-8B2A-562CD24CDEE6}" dt="2022-05-10T07:11:17.125" v="11089" actId="20577"/>
          <ac:spMkLst>
            <pc:docMk/>
            <pc:sldMk cId="2157244247" sldId="265"/>
            <ac:spMk id="8" creationId="{F61C5506-4EC2-D751-3119-A03DF61DA2FD}"/>
          </ac:spMkLst>
        </pc:spChg>
        <pc:picChg chg="add mod ord">
          <ac:chgData name="Katy Connelly" userId="55d417f475f13bf2" providerId="LiveId" clId="{4DB3858A-BB7C-43B8-8B2A-562CD24CDEE6}" dt="2022-05-10T07:44:55.220" v="11095" actId="167"/>
          <ac:picMkLst>
            <pc:docMk/>
            <pc:sldMk cId="2157244247" sldId="265"/>
            <ac:picMk id="10" creationId="{2379E5E6-8251-6A0D-8796-38F255870CB7}"/>
          </ac:picMkLst>
        </pc:picChg>
      </pc:sldChg>
      <pc:sldChg chg="addSp delSp modSp mod modClrScheme chgLayout modNotesTx">
        <pc:chgData name="Katy Connelly" userId="55d417f475f13bf2" providerId="LiveId" clId="{4DB3858A-BB7C-43B8-8B2A-562CD24CDEE6}" dt="2022-05-10T08:08:05.915" v="11643" actId="962"/>
        <pc:sldMkLst>
          <pc:docMk/>
          <pc:sldMk cId="1859970152" sldId="266"/>
        </pc:sldMkLst>
        <pc:spChg chg="mod ord">
          <ac:chgData name="Katy Connelly" userId="55d417f475f13bf2" providerId="LiveId" clId="{4DB3858A-BB7C-43B8-8B2A-562CD24CDEE6}" dt="2022-05-08T20:54:12.797" v="5729" actId="700"/>
          <ac:spMkLst>
            <pc:docMk/>
            <pc:sldMk cId="1859970152" sldId="266"/>
            <ac:spMk id="2" creationId="{2A911660-ECE9-4827-85F6-447227B2E4F8}"/>
          </ac:spMkLst>
        </pc:spChg>
        <pc:spChg chg="del mod ord">
          <ac:chgData name="Katy Connelly" userId="55d417f475f13bf2" providerId="LiveId" clId="{4DB3858A-BB7C-43B8-8B2A-562CD24CDEE6}" dt="2022-05-08T20:54:12.797" v="5729" actId="700"/>
          <ac:spMkLst>
            <pc:docMk/>
            <pc:sldMk cId="1859970152" sldId="266"/>
            <ac:spMk id="3" creationId="{A28FE030-BC7E-4C2E-B6AB-CCE2AA003458}"/>
          </ac:spMkLst>
        </pc:spChg>
        <pc:spChg chg="add mod ord">
          <ac:chgData name="Katy Connelly" userId="55d417f475f13bf2" providerId="LiveId" clId="{4DB3858A-BB7C-43B8-8B2A-562CD24CDEE6}" dt="2022-05-10T07:58:39.762" v="11408" actId="207"/>
          <ac:spMkLst>
            <pc:docMk/>
            <pc:sldMk cId="1859970152" sldId="266"/>
            <ac:spMk id="4" creationId="{72C522F3-7CDC-DB6A-FA6D-EE98B9EBE479}"/>
          </ac:spMkLst>
        </pc:spChg>
        <pc:spChg chg="add mod ord">
          <ac:chgData name="Katy Connelly" userId="55d417f475f13bf2" providerId="LiveId" clId="{4DB3858A-BB7C-43B8-8B2A-562CD24CDEE6}" dt="2022-05-10T08:08:05.915" v="11643" actId="962"/>
          <ac:spMkLst>
            <pc:docMk/>
            <pc:sldMk cId="1859970152" sldId="266"/>
            <ac:spMk id="5" creationId="{1BC723DE-17AE-69B1-DC99-F619E2ADC754}"/>
          </ac:spMkLst>
        </pc:spChg>
        <pc:spChg chg="add mod ord">
          <ac:chgData name="Katy Connelly" userId="55d417f475f13bf2" providerId="LiveId" clId="{4DB3858A-BB7C-43B8-8B2A-562CD24CDEE6}" dt="2022-05-08T20:54:46.397" v="5782" actId="20577"/>
          <ac:spMkLst>
            <pc:docMk/>
            <pc:sldMk cId="1859970152" sldId="266"/>
            <ac:spMk id="6" creationId="{15E5853A-E822-35BA-EBE1-5217E5DF7EA1}"/>
          </ac:spMkLst>
        </pc:spChg>
        <pc:spChg chg="add mod ord">
          <ac:chgData name="Katy Connelly" userId="55d417f475f13bf2" providerId="LiveId" clId="{4DB3858A-BB7C-43B8-8B2A-562CD24CDEE6}" dt="2022-05-10T07:51:11.669" v="11406" actId="20577"/>
          <ac:spMkLst>
            <pc:docMk/>
            <pc:sldMk cId="1859970152" sldId="266"/>
            <ac:spMk id="7" creationId="{61865561-2ADD-DAA1-EA3A-4C5085F71C5C}"/>
          </ac:spMkLst>
        </pc:spChg>
        <pc:picChg chg="add mod">
          <ac:chgData name="Katy Connelly" userId="55d417f475f13bf2" providerId="LiveId" clId="{4DB3858A-BB7C-43B8-8B2A-562CD24CDEE6}" dt="2022-05-10T08:08:05.915" v="11642" actId="27614"/>
          <ac:picMkLst>
            <pc:docMk/>
            <pc:sldMk cId="1859970152" sldId="266"/>
            <ac:picMk id="9" creationId="{88FFA8C6-2D6D-340D-90B4-426F35B4A929}"/>
          </ac:picMkLst>
        </pc:picChg>
      </pc:sldChg>
      <pc:sldChg chg="addSp delSp modSp mod modClrScheme chgLayout modNotesTx">
        <pc:chgData name="Katy Connelly" userId="55d417f475f13bf2" providerId="LiveId" clId="{4DB3858A-BB7C-43B8-8B2A-562CD24CDEE6}" dt="2022-05-10T09:37:44.757" v="13632" actId="14100"/>
        <pc:sldMkLst>
          <pc:docMk/>
          <pc:sldMk cId="866602160" sldId="267"/>
        </pc:sldMkLst>
        <pc:spChg chg="del mod ord">
          <ac:chgData name="Katy Connelly" userId="55d417f475f13bf2" providerId="LiveId" clId="{4DB3858A-BB7C-43B8-8B2A-562CD24CDEE6}" dt="2022-05-08T20:54:54.584" v="5783" actId="700"/>
          <ac:spMkLst>
            <pc:docMk/>
            <pc:sldMk cId="866602160" sldId="267"/>
            <ac:spMk id="2" creationId="{096B6502-FCE7-4AB8-B08A-9C6411142EB9}"/>
          </ac:spMkLst>
        </pc:spChg>
        <pc:spChg chg="del mod ord">
          <ac:chgData name="Katy Connelly" userId="55d417f475f13bf2" providerId="LiveId" clId="{4DB3858A-BB7C-43B8-8B2A-562CD24CDEE6}" dt="2022-05-08T20:54:54.584" v="5783" actId="700"/>
          <ac:spMkLst>
            <pc:docMk/>
            <pc:sldMk cId="866602160" sldId="267"/>
            <ac:spMk id="3" creationId="{9C137D8E-B0D0-4DBB-8FEE-D598B90836C1}"/>
          </ac:spMkLst>
        </pc:spChg>
        <pc:spChg chg="add mod ord">
          <ac:chgData name="Katy Connelly" userId="55d417f475f13bf2" providerId="LiveId" clId="{4DB3858A-BB7C-43B8-8B2A-562CD24CDEE6}" dt="2022-05-10T09:37:39.559" v="13631" actId="20577"/>
          <ac:spMkLst>
            <pc:docMk/>
            <pc:sldMk cId="866602160" sldId="267"/>
            <ac:spMk id="4" creationId="{A67C3CC2-57AC-70F2-82CB-A5F0DA76AB14}"/>
          </ac:spMkLst>
        </pc:spChg>
        <pc:spChg chg="add mod ord">
          <ac:chgData name="Katy Connelly" userId="55d417f475f13bf2" providerId="LiveId" clId="{4DB3858A-BB7C-43B8-8B2A-562CD24CDEE6}" dt="2022-05-08T20:55:21.427" v="5858" actId="20577"/>
          <ac:spMkLst>
            <pc:docMk/>
            <pc:sldMk cId="866602160" sldId="267"/>
            <ac:spMk id="5" creationId="{5433F7AE-53D8-7567-3909-154210DEA9F4}"/>
          </ac:spMkLst>
        </pc:spChg>
        <pc:spChg chg="add del mod ord">
          <ac:chgData name="Katy Connelly" userId="55d417f475f13bf2" providerId="LiveId" clId="{4DB3858A-BB7C-43B8-8B2A-562CD24CDEE6}" dt="2022-05-08T21:18:35.646" v="6956" actId="931"/>
          <ac:spMkLst>
            <pc:docMk/>
            <pc:sldMk cId="866602160" sldId="267"/>
            <ac:spMk id="6" creationId="{8F64CA4F-4BE7-B9CF-E316-73E4C4F42051}"/>
          </ac:spMkLst>
        </pc:spChg>
        <pc:spChg chg="add mod ord">
          <ac:chgData name="Katy Connelly" userId="55d417f475f13bf2" providerId="LiveId" clId="{4DB3858A-BB7C-43B8-8B2A-562CD24CDEE6}" dt="2022-05-08T20:55:33.934" v="5891" actId="20577"/>
          <ac:spMkLst>
            <pc:docMk/>
            <pc:sldMk cId="866602160" sldId="267"/>
            <ac:spMk id="7" creationId="{5D52AF33-FA54-F9EC-5893-91ED62A7358D}"/>
          </ac:spMkLst>
        </pc:spChg>
        <pc:spChg chg="add mod ord">
          <ac:chgData name="Katy Connelly" userId="55d417f475f13bf2" providerId="LiveId" clId="{4DB3858A-BB7C-43B8-8B2A-562CD24CDEE6}" dt="2022-05-10T08:53:57.367" v="12743" actId="27636"/>
          <ac:spMkLst>
            <pc:docMk/>
            <pc:sldMk cId="866602160" sldId="267"/>
            <ac:spMk id="8" creationId="{EEC4BBF6-C366-B554-B656-3B7A7105E4CE}"/>
          </ac:spMkLst>
        </pc:spChg>
        <pc:spChg chg="add del mod">
          <ac:chgData name="Katy Connelly" userId="55d417f475f13bf2" providerId="LiveId" clId="{4DB3858A-BB7C-43B8-8B2A-562CD24CDEE6}" dt="2022-05-08T21:19:06.479" v="6963"/>
          <ac:spMkLst>
            <pc:docMk/>
            <pc:sldMk cId="866602160" sldId="267"/>
            <ac:spMk id="13" creationId="{1E61D4D2-1BFB-9E0E-BE69-659908E0E7F1}"/>
          </ac:spMkLst>
        </pc:spChg>
        <pc:spChg chg="add mod">
          <ac:chgData name="Katy Connelly" userId="55d417f475f13bf2" providerId="LiveId" clId="{4DB3858A-BB7C-43B8-8B2A-562CD24CDEE6}" dt="2022-05-10T08:30:23.798" v="12015" actId="255"/>
          <ac:spMkLst>
            <pc:docMk/>
            <pc:sldMk cId="866602160" sldId="267"/>
            <ac:spMk id="14" creationId="{6BF86FA0-346D-FA1E-F9AB-041EEA9A781C}"/>
          </ac:spMkLst>
        </pc:spChg>
        <pc:picChg chg="add del mod">
          <ac:chgData name="Katy Connelly" userId="55d417f475f13bf2" providerId="LiveId" clId="{4DB3858A-BB7C-43B8-8B2A-562CD24CDEE6}" dt="2022-05-08T21:18:20.785" v="6955" actId="931"/>
          <ac:picMkLst>
            <pc:docMk/>
            <pc:sldMk cId="866602160" sldId="267"/>
            <ac:picMk id="10" creationId="{43B09AB8-B4E5-5DCE-A788-0ADB49AED597}"/>
          </ac:picMkLst>
        </pc:picChg>
        <pc:picChg chg="add mod">
          <ac:chgData name="Katy Connelly" userId="55d417f475f13bf2" providerId="LiveId" clId="{4DB3858A-BB7C-43B8-8B2A-562CD24CDEE6}" dt="2022-05-10T09:37:44.757" v="13632" actId="14100"/>
          <ac:picMkLst>
            <pc:docMk/>
            <pc:sldMk cId="866602160" sldId="267"/>
            <ac:picMk id="12" creationId="{85353205-3524-B528-9A31-E10FEA0B5101}"/>
          </ac:picMkLst>
        </pc:picChg>
      </pc:sldChg>
      <pc:sldChg chg="addSp delSp modSp mod modClrScheme chgLayout modNotesTx">
        <pc:chgData name="Katy Connelly" userId="55d417f475f13bf2" providerId="LiveId" clId="{4DB3858A-BB7C-43B8-8B2A-562CD24CDEE6}" dt="2022-05-10T09:42:47.787" v="13638" actId="14100"/>
        <pc:sldMkLst>
          <pc:docMk/>
          <pc:sldMk cId="1301549984" sldId="268"/>
        </pc:sldMkLst>
        <pc:spChg chg="del mod ord">
          <ac:chgData name="Katy Connelly" userId="55d417f475f13bf2" providerId="LiveId" clId="{4DB3858A-BB7C-43B8-8B2A-562CD24CDEE6}" dt="2022-05-08T20:55:58.233" v="5892" actId="700"/>
          <ac:spMkLst>
            <pc:docMk/>
            <pc:sldMk cId="1301549984" sldId="268"/>
            <ac:spMk id="2" creationId="{FC2559CC-1610-430E-8210-43884227C5F5}"/>
          </ac:spMkLst>
        </pc:spChg>
        <pc:spChg chg="del mod ord">
          <ac:chgData name="Katy Connelly" userId="55d417f475f13bf2" providerId="LiveId" clId="{4DB3858A-BB7C-43B8-8B2A-562CD24CDEE6}" dt="2022-05-08T20:55:58.233" v="5892" actId="700"/>
          <ac:spMkLst>
            <pc:docMk/>
            <pc:sldMk cId="1301549984" sldId="268"/>
            <ac:spMk id="3" creationId="{D63DE99E-23D7-424F-A58B-B626F67A5730}"/>
          </ac:spMkLst>
        </pc:spChg>
        <pc:spChg chg="add mod ord">
          <ac:chgData name="Katy Connelly" userId="55d417f475f13bf2" providerId="LiveId" clId="{4DB3858A-BB7C-43B8-8B2A-562CD24CDEE6}" dt="2022-05-09T07:39:18.099" v="7963" actId="20577"/>
          <ac:spMkLst>
            <pc:docMk/>
            <pc:sldMk cId="1301549984" sldId="268"/>
            <ac:spMk id="4" creationId="{1F2EE550-8DF1-3448-0B6A-325FD0D3D4A1}"/>
          </ac:spMkLst>
        </pc:spChg>
        <pc:spChg chg="add mod ord">
          <ac:chgData name="Katy Connelly" userId="55d417f475f13bf2" providerId="LiveId" clId="{4DB3858A-BB7C-43B8-8B2A-562CD24CDEE6}" dt="2022-05-10T08:55:21.156" v="12745" actId="207"/>
          <ac:spMkLst>
            <pc:docMk/>
            <pc:sldMk cId="1301549984" sldId="268"/>
            <ac:spMk id="5" creationId="{88B6FE2B-E5CE-EEAA-D5EC-03316AE433D5}"/>
          </ac:spMkLst>
        </pc:spChg>
        <pc:spChg chg="add mod ord">
          <ac:chgData name="Katy Connelly" userId="55d417f475f13bf2" providerId="LiveId" clId="{4DB3858A-BB7C-43B8-8B2A-562CD24CDEE6}" dt="2022-05-10T09:36:59.850" v="13629" actId="27636"/>
          <ac:spMkLst>
            <pc:docMk/>
            <pc:sldMk cId="1301549984" sldId="268"/>
            <ac:spMk id="6" creationId="{14113FEB-97B4-F642-F8B7-7AD8AFBA26F1}"/>
          </ac:spMkLst>
        </pc:spChg>
        <pc:spChg chg="add mod ord">
          <ac:chgData name="Katy Connelly" userId="55d417f475f13bf2" providerId="LiveId" clId="{4DB3858A-BB7C-43B8-8B2A-562CD24CDEE6}" dt="2022-05-08T20:56:40.281" v="5986" actId="20577"/>
          <ac:spMkLst>
            <pc:docMk/>
            <pc:sldMk cId="1301549984" sldId="268"/>
            <ac:spMk id="7" creationId="{182751CB-3937-2014-87CE-ED3F367151D6}"/>
          </ac:spMkLst>
        </pc:spChg>
        <pc:spChg chg="add mod ord">
          <ac:chgData name="Katy Connelly" userId="55d417f475f13bf2" providerId="LiveId" clId="{4DB3858A-BB7C-43B8-8B2A-562CD24CDEE6}" dt="2022-05-10T09:23:03.227" v="13075" actId="255"/>
          <ac:spMkLst>
            <pc:docMk/>
            <pc:sldMk cId="1301549984" sldId="268"/>
            <ac:spMk id="8" creationId="{782DA6E6-F4F5-9F95-6965-B6056012BEB2}"/>
          </ac:spMkLst>
        </pc:spChg>
        <pc:picChg chg="add mod">
          <ac:chgData name="Katy Connelly" userId="55d417f475f13bf2" providerId="LiveId" clId="{4DB3858A-BB7C-43B8-8B2A-562CD24CDEE6}" dt="2022-05-10T09:42:47.787" v="13638" actId="14100"/>
          <ac:picMkLst>
            <pc:docMk/>
            <pc:sldMk cId="1301549984" sldId="268"/>
            <ac:picMk id="10" creationId="{17D98DE1-22D6-F0AE-DC32-70DAE850E2C5}"/>
          </ac:picMkLst>
        </pc:picChg>
      </pc:sldChg>
      <pc:sldChg chg="modSp mod">
        <pc:chgData name="Katy Connelly" userId="55d417f475f13bf2" providerId="LiveId" clId="{4DB3858A-BB7C-43B8-8B2A-562CD24CDEE6}" dt="2022-05-10T09:47:19.513" v="13654" actId="14100"/>
        <pc:sldMkLst>
          <pc:docMk/>
          <pc:sldMk cId="469404205" sldId="269"/>
        </pc:sldMkLst>
        <pc:spChg chg="mod">
          <ac:chgData name="Katy Connelly" userId="55d417f475f13bf2" providerId="LiveId" clId="{4DB3858A-BB7C-43B8-8B2A-562CD24CDEE6}" dt="2022-05-10T09:45:45.451" v="13643" actId="14100"/>
          <ac:spMkLst>
            <pc:docMk/>
            <pc:sldMk cId="469404205" sldId="269"/>
            <ac:spMk id="2" creationId="{9703B153-BFFC-43B8-AD3B-E2AAD5156CC4}"/>
          </ac:spMkLst>
        </pc:spChg>
        <pc:spChg chg="mod">
          <ac:chgData name="Katy Connelly" userId="55d417f475f13bf2" providerId="LiveId" clId="{4DB3858A-BB7C-43B8-8B2A-562CD24CDEE6}" dt="2022-05-10T09:47:19.513" v="13654" actId="14100"/>
          <ac:spMkLst>
            <pc:docMk/>
            <pc:sldMk cId="469404205" sldId="269"/>
            <ac:spMk id="3" creationId="{B61255C9-367A-49B6-AA38-4CC60CCD9ECB}"/>
          </ac:spMkLst>
        </pc:spChg>
      </pc:sldChg>
      <pc:sldChg chg="del">
        <pc:chgData name="Katy Connelly" userId="55d417f475f13bf2" providerId="LiveId" clId="{4DB3858A-BB7C-43B8-8B2A-562CD24CDEE6}" dt="2022-05-08T20:56:46.856" v="5987" actId="2696"/>
        <pc:sldMkLst>
          <pc:docMk/>
          <pc:sldMk cId="379320964" sldId="270"/>
        </pc:sldMkLst>
      </pc:sldChg>
      <pc:sldChg chg="addSp delSp modSp new mod modClrScheme chgLayout modNotesTx">
        <pc:chgData name="Katy Connelly" userId="55d417f475f13bf2" providerId="LiveId" clId="{4DB3858A-BB7C-43B8-8B2A-562CD24CDEE6}" dt="2022-05-07T12:30:12.635" v="2139" actId="20577"/>
        <pc:sldMkLst>
          <pc:docMk/>
          <pc:sldMk cId="3592426201" sldId="271"/>
        </pc:sldMkLst>
        <pc:spChg chg="add mod">
          <ac:chgData name="Katy Connelly" userId="55d417f475f13bf2" providerId="LiveId" clId="{4DB3858A-BB7C-43B8-8B2A-562CD24CDEE6}" dt="2022-05-07T08:53:41.730" v="2138" actId="20577"/>
          <ac:spMkLst>
            <pc:docMk/>
            <pc:sldMk cId="3592426201" sldId="271"/>
            <ac:spMk id="2" creationId="{10E6AB04-AA82-2CA0-FA5D-1E871269BAA4}"/>
          </ac:spMkLst>
        </pc:spChg>
        <pc:spChg chg="del mod ord">
          <ac:chgData name="Katy Connelly" userId="55d417f475f13bf2" providerId="LiveId" clId="{4DB3858A-BB7C-43B8-8B2A-562CD24CDEE6}" dt="2022-05-06T08:16:54.325" v="1223" actId="700"/>
          <ac:spMkLst>
            <pc:docMk/>
            <pc:sldMk cId="3592426201" sldId="271"/>
            <ac:spMk id="2" creationId="{D3331A67-EF9E-42E6-BFB7-827C2E2020D7}"/>
          </ac:spMkLst>
        </pc:spChg>
        <pc:spChg chg="del mod ord">
          <ac:chgData name="Katy Connelly" userId="55d417f475f13bf2" providerId="LiveId" clId="{4DB3858A-BB7C-43B8-8B2A-562CD24CDEE6}" dt="2022-05-06T08:16:54.325" v="1223" actId="700"/>
          <ac:spMkLst>
            <pc:docMk/>
            <pc:sldMk cId="3592426201" sldId="271"/>
            <ac:spMk id="3" creationId="{23B00C25-F3C3-23E7-BFE1-19517D09A319}"/>
          </ac:spMkLst>
        </pc:spChg>
        <pc:spChg chg="add mod ord">
          <ac:chgData name="Katy Connelly" userId="55d417f475f13bf2" providerId="LiveId" clId="{4DB3858A-BB7C-43B8-8B2A-562CD24CDEE6}" dt="2022-05-06T08:25:33.078" v="1251" actId="20577"/>
          <ac:spMkLst>
            <pc:docMk/>
            <pc:sldMk cId="3592426201" sldId="271"/>
            <ac:spMk id="4" creationId="{D7FE945F-2BAF-E3A1-0BB4-81453C352554}"/>
          </ac:spMkLst>
        </pc:spChg>
        <pc:spChg chg="add mod ord">
          <ac:chgData name="Katy Connelly" userId="55d417f475f13bf2" providerId="LiveId" clId="{4DB3858A-BB7C-43B8-8B2A-562CD24CDEE6}" dt="2022-05-07T12:30:12.635" v="2139" actId="20577"/>
          <ac:spMkLst>
            <pc:docMk/>
            <pc:sldMk cId="3592426201" sldId="271"/>
            <ac:spMk id="5" creationId="{B8C2C225-0AC5-0E12-6FF9-E2EDC0AEA1F9}"/>
          </ac:spMkLst>
        </pc:spChg>
        <pc:spChg chg="add del mod ord">
          <ac:chgData name="Katy Connelly" userId="55d417f475f13bf2" providerId="LiveId" clId="{4DB3858A-BB7C-43B8-8B2A-562CD24CDEE6}" dt="2022-05-06T08:17:47.348" v="1224" actId="931"/>
          <ac:spMkLst>
            <pc:docMk/>
            <pc:sldMk cId="3592426201" sldId="271"/>
            <ac:spMk id="6" creationId="{D884F5E9-E3BD-9553-F861-3E8AE34F41EC}"/>
          </ac:spMkLst>
        </pc:spChg>
        <pc:picChg chg="add mod ord">
          <ac:chgData name="Katy Connelly" userId="55d417f475f13bf2" providerId="LiveId" clId="{4DB3858A-BB7C-43B8-8B2A-562CD24CDEE6}" dt="2022-05-07T08:52:47.268" v="2116" actId="1076"/>
          <ac:picMkLst>
            <pc:docMk/>
            <pc:sldMk cId="3592426201" sldId="271"/>
            <ac:picMk id="8" creationId="{BAEC34FD-2684-4D93-255B-191AB60E6385}"/>
          </ac:picMkLst>
        </pc:picChg>
      </pc:sldChg>
      <pc:sldChg chg="addSp delSp modSp new mod modClrScheme chgLayout modNotesTx">
        <pc:chgData name="Katy Connelly" userId="55d417f475f13bf2" providerId="LiveId" clId="{4DB3858A-BB7C-43B8-8B2A-562CD24CDEE6}" dt="2022-05-09T07:06:08" v="7474" actId="20577"/>
        <pc:sldMkLst>
          <pc:docMk/>
          <pc:sldMk cId="828565254" sldId="272"/>
        </pc:sldMkLst>
        <pc:spChg chg="mod ord">
          <ac:chgData name="Katy Connelly" userId="55d417f475f13bf2" providerId="LiveId" clId="{4DB3858A-BB7C-43B8-8B2A-562CD24CDEE6}" dt="2022-05-07T12:48:27.019" v="2923" actId="700"/>
          <ac:spMkLst>
            <pc:docMk/>
            <pc:sldMk cId="828565254" sldId="272"/>
            <ac:spMk id="2" creationId="{AE708316-0F8E-E0B2-1CDA-3178D5496106}"/>
          </ac:spMkLst>
        </pc:spChg>
        <pc:spChg chg="del mod ord">
          <ac:chgData name="Katy Connelly" userId="55d417f475f13bf2" providerId="LiveId" clId="{4DB3858A-BB7C-43B8-8B2A-562CD24CDEE6}" dt="2022-05-07T12:48:27.019" v="2923" actId="700"/>
          <ac:spMkLst>
            <pc:docMk/>
            <pc:sldMk cId="828565254" sldId="272"/>
            <ac:spMk id="3" creationId="{DBAE3230-7475-295D-D334-8AB6F5793A25}"/>
          </ac:spMkLst>
        </pc:spChg>
        <pc:spChg chg="add del mod ord">
          <ac:chgData name="Katy Connelly" userId="55d417f475f13bf2" providerId="LiveId" clId="{4DB3858A-BB7C-43B8-8B2A-562CD24CDEE6}" dt="2022-05-07T12:48:46.518" v="2924" actId="931"/>
          <ac:spMkLst>
            <pc:docMk/>
            <pc:sldMk cId="828565254" sldId="272"/>
            <ac:spMk id="4" creationId="{54CDB992-F647-7411-AA99-F5C708C73F67}"/>
          </ac:spMkLst>
        </pc:spChg>
        <pc:spChg chg="add mod ord">
          <ac:chgData name="Katy Connelly" userId="55d417f475f13bf2" providerId="LiveId" clId="{4DB3858A-BB7C-43B8-8B2A-562CD24CDEE6}" dt="2022-05-08T16:21:51.761" v="3657" actId="20577"/>
          <ac:spMkLst>
            <pc:docMk/>
            <pc:sldMk cId="828565254" sldId="272"/>
            <ac:spMk id="5" creationId="{630EE0C5-E24E-CA90-C65D-392299141196}"/>
          </ac:spMkLst>
        </pc:spChg>
        <pc:spChg chg="add mod">
          <ac:chgData name="Katy Connelly" userId="55d417f475f13bf2" providerId="LiveId" clId="{4DB3858A-BB7C-43B8-8B2A-562CD24CDEE6}" dt="2022-05-09T07:06:08" v="7474" actId="20577"/>
          <ac:spMkLst>
            <pc:docMk/>
            <pc:sldMk cId="828565254" sldId="272"/>
            <ac:spMk id="8" creationId="{4EA4D969-5F19-7D88-8F40-8AB1F257B4E2}"/>
          </ac:spMkLst>
        </pc:spChg>
        <pc:picChg chg="add mod modCrop">
          <ac:chgData name="Katy Connelly" userId="55d417f475f13bf2" providerId="LiveId" clId="{4DB3858A-BB7C-43B8-8B2A-562CD24CDEE6}" dt="2022-05-07T12:49:31.580" v="2930" actId="14100"/>
          <ac:picMkLst>
            <pc:docMk/>
            <pc:sldMk cId="828565254" sldId="272"/>
            <ac:picMk id="7" creationId="{E9C36EB0-1FC8-6739-A453-296DEDFD263B}"/>
          </ac:picMkLst>
        </pc:picChg>
      </pc:sldChg>
      <pc:sldChg chg="new del">
        <pc:chgData name="Katy Connelly" userId="55d417f475f13bf2" providerId="LiveId" clId="{4DB3858A-BB7C-43B8-8B2A-562CD24CDEE6}" dt="2022-05-09T07:16:27.127" v="7922" actId="2696"/>
        <pc:sldMkLst>
          <pc:docMk/>
          <pc:sldMk cId="133860099" sldId="273"/>
        </pc:sldMkLst>
      </pc:sldChg>
      <pc:sldChg chg="new del">
        <pc:chgData name="Katy Connelly" userId="55d417f475f13bf2" providerId="LiveId" clId="{4DB3858A-BB7C-43B8-8B2A-562CD24CDEE6}" dt="2022-05-10T09:48:57.374" v="13659" actId="2696"/>
        <pc:sldMkLst>
          <pc:docMk/>
          <pc:sldMk cId="472087280" sldId="273"/>
        </pc:sldMkLst>
      </pc:sldChg>
      <pc:sldChg chg="modSp new del mod">
        <pc:chgData name="Katy Connelly" userId="55d417f475f13bf2" providerId="LiveId" clId="{4DB3858A-BB7C-43B8-8B2A-562CD24CDEE6}" dt="2022-05-10T09:06:51.308" v="12819" actId="2696"/>
        <pc:sldMkLst>
          <pc:docMk/>
          <pc:sldMk cId="1064135808" sldId="273"/>
        </pc:sldMkLst>
        <pc:spChg chg="mod">
          <ac:chgData name="Katy Connelly" userId="55d417f475f13bf2" providerId="LiveId" clId="{4DB3858A-BB7C-43B8-8B2A-562CD24CDEE6}" dt="2022-05-10T09:06:46.026" v="12818" actId="5793"/>
          <ac:spMkLst>
            <pc:docMk/>
            <pc:sldMk cId="1064135808" sldId="273"/>
            <ac:spMk id="2" creationId="{4885EBB4-695E-92CB-8BAD-48E9D2EE55BC}"/>
          </ac:spMkLst>
        </pc:spChg>
      </pc:sldChg>
      <pc:sldChg chg="addSp delSp modSp new mod modClrScheme chgLayout">
        <pc:chgData name="Katy Connelly" userId="55d417f475f13bf2" providerId="LiveId" clId="{4DB3858A-BB7C-43B8-8B2A-562CD24CDEE6}" dt="2022-05-10T09:52:43.784" v="13688" actId="255"/>
        <pc:sldMkLst>
          <pc:docMk/>
          <pc:sldMk cId="1771968868" sldId="274"/>
        </pc:sldMkLst>
        <pc:spChg chg="del">
          <ac:chgData name="Katy Connelly" userId="55d417f475f13bf2" providerId="LiveId" clId="{4DB3858A-BB7C-43B8-8B2A-562CD24CDEE6}" dt="2022-05-10T09:49:57.453" v="13663" actId="700"/>
          <ac:spMkLst>
            <pc:docMk/>
            <pc:sldMk cId="1771968868" sldId="274"/>
            <ac:spMk id="2" creationId="{746AA1E0-0039-06EE-2C62-CCFC329135F8}"/>
          </ac:spMkLst>
        </pc:spChg>
        <pc:spChg chg="del">
          <ac:chgData name="Katy Connelly" userId="55d417f475f13bf2" providerId="LiveId" clId="{4DB3858A-BB7C-43B8-8B2A-562CD24CDEE6}" dt="2022-05-10T09:49:57.453" v="13663" actId="700"/>
          <ac:spMkLst>
            <pc:docMk/>
            <pc:sldMk cId="1771968868" sldId="274"/>
            <ac:spMk id="3" creationId="{DC36030F-6E8B-9399-4E35-50811546E6C2}"/>
          </ac:spMkLst>
        </pc:spChg>
        <pc:spChg chg="add del mod">
          <ac:chgData name="Katy Connelly" userId="55d417f475f13bf2" providerId="LiveId" clId="{4DB3858A-BB7C-43B8-8B2A-562CD24CDEE6}" dt="2022-05-10T09:51:53.363" v="13681"/>
          <ac:spMkLst>
            <pc:docMk/>
            <pc:sldMk cId="1771968868" sldId="274"/>
            <ac:spMk id="4" creationId="{F747E3BF-82C7-8307-D1A6-2B915FD72194}"/>
          </ac:spMkLst>
        </pc:spChg>
        <pc:spChg chg="add del mod">
          <ac:chgData name="Katy Connelly" userId="55d417f475f13bf2" providerId="LiveId" clId="{4DB3858A-BB7C-43B8-8B2A-562CD24CDEE6}" dt="2022-05-10T09:52:08.913" v="13684"/>
          <ac:spMkLst>
            <pc:docMk/>
            <pc:sldMk cId="1771968868" sldId="274"/>
            <ac:spMk id="5" creationId="{355C65A4-2349-E6D9-3F05-084670B22900}"/>
          </ac:spMkLst>
        </pc:spChg>
        <pc:spChg chg="add mod">
          <ac:chgData name="Katy Connelly" userId="55d417f475f13bf2" providerId="LiveId" clId="{4DB3858A-BB7C-43B8-8B2A-562CD24CDEE6}" dt="2022-05-10T09:52:43.784" v="13688" actId="255"/>
          <ac:spMkLst>
            <pc:docMk/>
            <pc:sldMk cId="1771968868" sldId="274"/>
            <ac:spMk id="6" creationId="{DAF8F584-0675-A8C8-3281-D273C33ED05E}"/>
          </ac:spMkLst>
        </pc:spChg>
      </pc:sldChg>
      <pc:sldChg chg="addSp modSp new mod">
        <pc:chgData name="Katy Connelly" userId="55d417f475f13bf2" providerId="LiveId" clId="{4DB3858A-BB7C-43B8-8B2A-562CD24CDEE6}" dt="2022-05-10T09:51:06.875" v="13675" actId="6549"/>
        <pc:sldMkLst>
          <pc:docMk/>
          <pc:sldMk cId="3420096557" sldId="275"/>
        </pc:sldMkLst>
        <pc:spChg chg="add mod">
          <ac:chgData name="Katy Connelly" userId="55d417f475f13bf2" providerId="LiveId" clId="{4DB3858A-BB7C-43B8-8B2A-562CD24CDEE6}" dt="2022-05-10T09:51:06.875" v="13675" actId="6549"/>
          <ac:spMkLst>
            <pc:docMk/>
            <pc:sldMk cId="3420096557" sldId="275"/>
            <ac:spMk id="2" creationId="{F2E1573F-B125-012E-7582-B13B3DB36FB4}"/>
          </ac:spMkLst>
        </pc:spChg>
      </pc:sldChg>
      <pc:sldChg chg="new del">
        <pc:chgData name="Katy Connelly" userId="55d417f475f13bf2" providerId="LiveId" clId="{4DB3858A-BB7C-43B8-8B2A-562CD24CDEE6}" dt="2022-05-10T09:52:58.726" v="13689" actId="2696"/>
        <pc:sldMkLst>
          <pc:docMk/>
          <pc:sldMk cId="1669341498" sldId="276"/>
        </pc:sldMkLst>
      </pc:sldChg>
    </pc:docChg>
  </pc:docChgLst>
  <pc:docChgLst>
    <pc:chgData name="Katy Connelly" userId="55d417f475f13bf2" providerId="LiveId" clId="{A0A7ACE7-DDB3-4FA2-B4E5-312D1E474043}"/>
    <pc:docChg chg="custSel addSld modSld modMainMaster">
      <pc:chgData name="Katy Connelly" userId="55d417f475f13bf2" providerId="LiveId" clId="{A0A7ACE7-DDB3-4FA2-B4E5-312D1E474043}" dt="2022-04-05T13:11:48.900" v="21"/>
      <pc:docMkLst>
        <pc:docMk/>
      </pc:docMkLst>
      <pc:sldChg chg="setBg">
        <pc:chgData name="Katy Connelly" userId="55d417f475f13bf2" providerId="LiveId" clId="{A0A7ACE7-DDB3-4FA2-B4E5-312D1E474043}" dt="2022-04-05T13:11:48.900" v="21"/>
        <pc:sldMkLst>
          <pc:docMk/>
          <pc:sldMk cId="1958463894" sldId="256"/>
        </pc:sldMkLst>
      </pc:sldChg>
      <pc:sldChg chg="addSp delSp modSp new mod setBg">
        <pc:chgData name="Katy Connelly" userId="55d417f475f13bf2" providerId="LiveId" clId="{A0A7ACE7-DDB3-4FA2-B4E5-312D1E474043}" dt="2022-04-05T13:11:27.248" v="18"/>
        <pc:sldMkLst>
          <pc:docMk/>
          <pc:sldMk cId="3866824658" sldId="257"/>
        </pc:sldMkLst>
        <pc:spChg chg="mod">
          <ac:chgData name="Katy Connelly" userId="55d417f475f13bf2" providerId="LiveId" clId="{A0A7ACE7-DDB3-4FA2-B4E5-312D1E474043}" dt="2022-04-05T13:10:24.660" v="14" actId="26606"/>
          <ac:spMkLst>
            <pc:docMk/>
            <pc:sldMk cId="3866824658" sldId="257"/>
            <ac:spMk id="2" creationId="{7899D7CD-21E5-40BB-A8B5-59B898697BC5}"/>
          </ac:spMkLst>
        </pc:spChg>
        <pc:spChg chg="mod">
          <ac:chgData name="Katy Connelly" userId="55d417f475f13bf2" providerId="LiveId" clId="{A0A7ACE7-DDB3-4FA2-B4E5-312D1E474043}" dt="2022-04-05T13:10:24.660" v="14" actId="26606"/>
          <ac:spMkLst>
            <pc:docMk/>
            <pc:sldMk cId="3866824658" sldId="257"/>
            <ac:spMk id="3" creationId="{11FDEF7E-FF28-4F8A-9C71-F8C5FE0628EF}"/>
          </ac:spMkLst>
        </pc:spChg>
        <pc:spChg chg="add del">
          <ac:chgData name="Katy Connelly" userId="55d417f475f13bf2" providerId="LiveId" clId="{A0A7ACE7-DDB3-4FA2-B4E5-312D1E474043}" dt="2022-04-05T13:10:35.610" v="15" actId="26606"/>
          <ac:spMkLst>
            <pc:docMk/>
            <pc:sldMk cId="3866824658" sldId="257"/>
            <ac:spMk id="8" creationId="{23BB7E73-E730-42EA-AACE-D1E323EA547E}"/>
          </ac:spMkLst>
        </pc:spChg>
        <pc:spChg chg="add del">
          <ac:chgData name="Katy Connelly" userId="55d417f475f13bf2" providerId="LiveId" clId="{A0A7ACE7-DDB3-4FA2-B4E5-312D1E474043}" dt="2022-04-05T13:10:35.610" v="15" actId="26606"/>
          <ac:spMkLst>
            <pc:docMk/>
            <pc:sldMk cId="3866824658" sldId="257"/>
            <ac:spMk id="10" creationId="{F1F6C2E9-B316-4410-88E5-74F044FC3575}"/>
          </ac:spMkLst>
        </pc:spChg>
        <pc:spChg chg="add del">
          <ac:chgData name="Katy Connelly" userId="55d417f475f13bf2" providerId="LiveId" clId="{A0A7ACE7-DDB3-4FA2-B4E5-312D1E474043}" dt="2022-04-05T13:10:35.610" v="15" actId="26606"/>
          <ac:spMkLst>
            <pc:docMk/>
            <pc:sldMk cId="3866824658" sldId="257"/>
            <ac:spMk id="12" creationId="{83D07262-43A6-451F-9B19-77B943C6399D}"/>
          </ac:spMkLst>
        </pc:spChg>
        <pc:spChg chg="add">
          <ac:chgData name="Katy Connelly" userId="55d417f475f13bf2" providerId="LiveId" clId="{A0A7ACE7-DDB3-4FA2-B4E5-312D1E474043}" dt="2022-04-05T13:10:35.610" v="15" actId="26606"/>
          <ac:spMkLst>
            <pc:docMk/>
            <pc:sldMk cId="3866824658" sldId="257"/>
            <ac:spMk id="17" creationId="{23BB7E73-E730-42EA-AACE-D1E323EA547E}"/>
          </ac:spMkLst>
        </pc:spChg>
        <pc:spChg chg="add">
          <ac:chgData name="Katy Connelly" userId="55d417f475f13bf2" providerId="LiveId" clId="{A0A7ACE7-DDB3-4FA2-B4E5-312D1E474043}" dt="2022-04-05T13:10:35.610" v="15" actId="26606"/>
          <ac:spMkLst>
            <pc:docMk/>
            <pc:sldMk cId="3866824658" sldId="257"/>
            <ac:spMk id="19" creationId="{F1F6C2E9-B316-4410-88E5-74F044FC3575}"/>
          </ac:spMkLst>
        </pc:spChg>
        <pc:spChg chg="add">
          <ac:chgData name="Katy Connelly" userId="55d417f475f13bf2" providerId="LiveId" clId="{A0A7ACE7-DDB3-4FA2-B4E5-312D1E474043}" dt="2022-04-05T13:10:35.610" v="15" actId="26606"/>
          <ac:spMkLst>
            <pc:docMk/>
            <pc:sldMk cId="3866824658" sldId="257"/>
            <ac:spMk id="21" creationId="{83D07262-43A6-451F-9B19-77B943C6399D}"/>
          </ac:spMkLst>
        </pc:spChg>
      </pc:sldChg>
      <pc:sldChg chg="new setBg">
        <pc:chgData name="Katy Connelly" userId="55d417f475f13bf2" providerId="LiveId" clId="{A0A7ACE7-DDB3-4FA2-B4E5-312D1E474043}" dt="2022-04-05T13:11:37.049" v="20"/>
        <pc:sldMkLst>
          <pc:docMk/>
          <pc:sldMk cId="3777553476" sldId="258"/>
        </pc:sldMkLst>
      </pc:sldChg>
      <pc:sldChg chg="new">
        <pc:chgData name="Katy Connelly" userId="55d417f475f13bf2" providerId="LiveId" clId="{A0A7ACE7-DDB3-4FA2-B4E5-312D1E474043}" dt="2022-04-05T13:10:02.596" v="2" actId="680"/>
        <pc:sldMkLst>
          <pc:docMk/>
          <pc:sldMk cId="1423390534" sldId="259"/>
        </pc:sldMkLst>
      </pc:sldChg>
      <pc:sldChg chg="new">
        <pc:chgData name="Katy Connelly" userId="55d417f475f13bf2" providerId="LiveId" clId="{A0A7ACE7-DDB3-4FA2-B4E5-312D1E474043}" dt="2022-04-05T13:10:03.327" v="3" actId="680"/>
        <pc:sldMkLst>
          <pc:docMk/>
          <pc:sldMk cId="4094511242" sldId="260"/>
        </pc:sldMkLst>
      </pc:sldChg>
      <pc:sldChg chg="new">
        <pc:chgData name="Katy Connelly" userId="55d417f475f13bf2" providerId="LiveId" clId="{A0A7ACE7-DDB3-4FA2-B4E5-312D1E474043}" dt="2022-04-05T13:10:04.031" v="4" actId="680"/>
        <pc:sldMkLst>
          <pc:docMk/>
          <pc:sldMk cId="2093687486" sldId="261"/>
        </pc:sldMkLst>
      </pc:sldChg>
      <pc:sldChg chg="new">
        <pc:chgData name="Katy Connelly" userId="55d417f475f13bf2" providerId="LiveId" clId="{A0A7ACE7-DDB3-4FA2-B4E5-312D1E474043}" dt="2022-04-05T13:10:05.256" v="5" actId="680"/>
        <pc:sldMkLst>
          <pc:docMk/>
          <pc:sldMk cId="3612046948" sldId="262"/>
        </pc:sldMkLst>
      </pc:sldChg>
      <pc:sldChg chg="new">
        <pc:chgData name="Katy Connelly" userId="55d417f475f13bf2" providerId="LiveId" clId="{A0A7ACE7-DDB3-4FA2-B4E5-312D1E474043}" dt="2022-04-05T13:10:06.362" v="6" actId="680"/>
        <pc:sldMkLst>
          <pc:docMk/>
          <pc:sldMk cId="1749642885" sldId="263"/>
        </pc:sldMkLst>
      </pc:sldChg>
      <pc:sldChg chg="new">
        <pc:chgData name="Katy Connelly" userId="55d417f475f13bf2" providerId="LiveId" clId="{A0A7ACE7-DDB3-4FA2-B4E5-312D1E474043}" dt="2022-04-05T13:10:06.962" v="7" actId="680"/>
        <pc:sldMkLst>
          <pc:docMk/>
          <pc:sldMk cId="1519444266" sldId="264"/>
        </pc:sldMkLst>
      </pc:sldChg>
      <pc:sldChg chg="new">
        <pc:chgData name="Katy Connelly" userId="55d417f475f13bf2" providerId="LiveId" clId="{A0A7ACE7-DDB3-4FA2-B4E5-312D1E474043}" dt="2022-04-05T13:10:08.015" v="8" actId="680"/>
        <pc:sldMkLst>
          <pc:docMk/>
          <pc:sldMk cId="2157244247" sldId="265"/>
        </pc:sldMkLst>
      </pc:sldChg>
      <pc:sldChg chg="new">
        <pc:chgData name="Katy Connelly" userId="55d417f475f13bf2" providerId="LiveId" clId="{A0A7ACE7-DDB3-4FA2-B4E5-312D1E474043}" dt="2022-04-05T13:10:08.618" v="9" actId="680"/>
        <pc:sldMkLst>
          <pc:docMk/>
          <pc:sldMk cId="1859970152" sldId="266"/>
        </pc:sldMkLst>
      </pc:sldChg>
      <pc:sldChg chg="new">
        <pc:chgData name="Katy Connelly" userId="55d417f475f13bf2" providerId="LiveId" clId="{A0A7ACE7-DDB3-4FA2-B4E5-312D1E474043}" dt="2022-04-05T13:10:09.215" v="10" actId="680"/>
        <pc:sldMkLst>
          <pc:docMk/>
          <pc:sldMk cId="866602160" sldId="267"/>
        </pc:sldMkLst>
      </pc:sldChg>
      <pc:sldChg chg="new">
        <pc:chgData name="Katy Connelly" userId="55d417f475f13bf2" providerId="LiveId" clId="{A0A7ACE7-DDB3-4FA2-B4E5-312D1E474043}" dt="2022-04-05T13:10:09.794" v="11" actId="680"/>
        <pc:sldMkLst>
          <pc:docMk/>
          <pc:sldMk cId="1301549984" sldId="268"/>
        </pc:sldMkLst>
      </pc:sldChg>
      <pc:sldChg chg="new">
        <pc:chgData name="Katy Connelly" userId="55d417f475f13bf2" providerId="LiveId" clId="{A0A7ACE7-DDB3-4FA2-B4E5-312D1E474043}" dt="2022-04-05T13:10:10.344" v="12" actId="680"/>
        <pc:sldMkLst>
          <pc:docMk/>
          <pc:sldMk cId="469404205" sldId="269"/>
        </pc:sldMkLst>
      </pc:sldChg>
      <pc:sldChg chg="new">
        <pc:chgData name="Katy Connelly" userId="55d417f475f13bf2" providerId="LiveId" clId="{A0A7ACE7-DDB3-4FA2-B4E5-312D1E474043}" dt="2022-04-05T13:10:10.852" v="13" actId="680"/>
        <pc:sldMkLst>
          <pc:docMk/>
          <pc:sldMk cId="379320964" sldId="270"/>
        </pc:sldMkLst>
      </pc:sldChg>
      <pc:sldMasterChg chg="setBg modSldLayout">
        <pc:chgData name="Katy Connelly" userId="55d417f475f13bf2" providerId="LiveId" clId="{A0A7ACE7-DDB3-4FA2-B4E5-312D1E474043}" dt="2022-04-05T13:11:37.049" v="20"/>
        <pc:sldMasterMkLst>
          <pc:docMk/>
          <pc:sldMasterMk cId="2160491964" sldId="2147483673"/>
        </pc:sldMasterMkLst>
        <pc:sldLayoutChg chg="setBg">
          <pc:chgData name="Katy Connelly" userId="55d417f475f13bf2" providerId="LiveId" clId="{A0A7ACE7-DDB3-4FA2-B4E5-312D1E474043}" dt="2022-04-05T13:11:37.049" v="20"/>
          <pc:sldLayoutMkLst>
            <pc:docMk/>
            <pc:sldMasterMk cId="2160491964" sldId="2147483673"/>
            <pc:sldLayoutMk cId="3282888674" sldId="2147483662"/>
          </pc:sldLayoutMkLst>
        </pc:sldLayoutChg>
        <pc:sldLayoutChg chg="setBg">
          <pc:chgData name="Katy Connelly" userId="55d417f475f13bf2" providerId="LiveId" clId="{A0A7ACE7-DDB3-4FA2-B4E5-312D1E474043}" dt="2022-04-05T13:11:37.049" v="20"/>
          <pc:sldLayoutMkLst>
            <pc:docMk/>
            <pc:sldMasterMk cId="2160491964" sldId="2147483673"/>
            <pc:sldLayoutMk cId="3861649231" sldId="2147483663"/>
          </pc:sldLayoutMkLst>
        </pc:sldLayoutChg>
        <pc:sldLayoutChg chg="setBg">
          <pc:chgData name="Katy Connelly" userId="55d417f475f13bf2" providerId="LiveId" clId="{A0A7ACE7-DDB3-4FA2-B4E5-312D1E474043}" dt="2022-04-05T13:11:37.049" v="20"/>
          <pc:sldLayoutMkLst>
            <pc:docMk/>
            <pc:sldMasterMk cId="2160491964" sldId="2147483673"/>
            <pc:sldLayoutMk cId="2465165687" sldId="2147483664"/>
          </pc:sldLayoutMkLst>
        </pc:sldLayoutChg>
        <pc:sldLayoutChg chg="setBg">
          <pc:chgData name="Katy Connelly" userId="55d417f475f13bf2" providerId="LiveId" clId="{A0A7ACE7-DDB3-4FA2-B4E5-312D1E474043}" dt="2022-04-05T13:11:37.049" v="20"/>
          <pc:sldLayoutMkLst>
            <pc:docMk/>
            <pc:sldMasterMk cId="2160491964" sldId="2147483673"/>
            <pc:sldLayoutMk cId="1519257647" sldId="2147483665"/>
          </pc:sldLayoutMkLst>
        </pc:sldLayoutChg>
        <pc:sldLayoutChg chg="setBg">
          <pc:chgData name="Katy Connelly" userId="55d417f475f13bf2" providerId="LiveId" clId="{A0A7ACE7-DDB3-4FA2-B4E5-312D1E474043}" dt="2022-04-05T13:11:37.049" v="20"/>
          <pc:sldLayoutMkLst>
            <pc:docMk/>
            <pc:sldMasterMk cId="2160491964" sldId="2147483673"/>
            <pc:sldLayoutMk cId="4050597536" sldId="2147483666"/>
          </pc:sldLayoutMkLst>
        </pc:sldLayoutChg>
        <pc:sldLayoutChg chg="setBg">
          <pc:chgData name="Katy Connelly" userId="55d417f475f13bf2" providerId="LiveId" clId="{A0A7ACE7-DDB3-4FA2-B4E5-312D1E474043}" dt="2022-04-05T13:11:37.049" v="20"/>
          <pc:sldLayoutMkLst>
            <pc:docMk/>
            <pc:sldMasterMk cId="2160491964" sldId="2147483673"/>
            <pc:sldLayoutMk cId="1980928910" sldId="2147483667"/>
          </pc:sldLayoutMkLst>
        </pc:sldLayoutChg>
        <pc:sldLayoutChg chg="setBg">
          <pc:chgData name="Katy Connelly" userId="55d417f475f13bf2" providerId="LiveId" clId="{A0A7ACE7-DDB3-4FA2-B4E5-312D1E474043}" dt="2022-04-05T13:11:37.049" v="20"/>
          <pc:sldLayoutMkLst>
            <pc:docMk/>
            <pc:sldMasterMk cId="2160491964" sldId="2147483673"/>
            <pc:sldLayoutMk cId="1033519286" sldId="2147483668"/>
          </pc:sldLayoutMkLst>
        </pc:sldLayoutChg>
        <pc:sldLayoutChg chg="setBg">
          <pc:chgData name="Katy Connelly" userId="55d417f475f13bf2" providerId="LiveId" clId="{A0A7ACE7-DDB3-4FA2-B4E5-312D1E474043}" dt="2022-04-05T13:11:37.049" v="20"/>
          <pc:sldLayoutMkLst>
            <pc:docMk/>
            <pc:sldMasterMk cId="2160491964" sldId="2147483673"/>
            <pc:sldLayoutMk cId="2434072689" sldId="2147483669"/>
          </pc:sldLayoutMkLst>
        </pc:sldLayoutChg>
        <pc:sldLayoutChg chg="setBg">
          <pc:chgData name="Katy Connelly" userId="55d417f475f13bf2" providerId="LiveId" clId="{A0A7ACE7-DDB3-4FA2-B4E5-312D1E474043}" dt="2022-04-05T13:11:37.049" v="20"/>
          <pc:sldLayoutMkLst>
            <pc:docMk/>
            <pc:sldMasterMk cId="2160491964" sldId="2147483673"/>
            <pc:sldLayoutMk cId="1493212187" sldId="2147483670"/>
          </pc:sldLayoutMkLst>
        </pc:sldLayoutChg>
        <pc:sldLayoutChg chg="setBg">
          <pc:chgData name="Katy Connelly" userId="55d417f475f13bf2" providerId="LiveId" clId="{A0A7ACE7-DDB3-4FA2-B4E5-312D1E474043}" dt="2022-04-05T13:11:37.049" v="20"/>
          <pc:sldLayoutMkLst>
            <pc:docMk/>
            <pc:sldMasterMk cId="2160491964" sldId="2147483673"/>
            <pc:sldLayoutMk cId="883517967" sldId="2147483671"/>
          </pc:sldLayoutMkLst>
        </pc:sldLayoutChg>
        <pc:sldLayoutChg chg="setBg">
          <pc:chgData name="Katy Connelly" userId="55d417f475f13bf2" providerId="LiveId" clId="{A0A7ACE7-DDB3-4FA2-B4E5-312D1E474043}" dt="2022-04-05T13:11:37.049" v="20"/>
          <pc:sldLayoutMkLst>
            <pc:docMk/>
            <pc:sldMasterMk cId="2160491964" sldId="2147483673"/>
            <pc:sldLayoutMk cId="1040075762" sldId="214748367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FF02C7-1355-48FA-821F-9F538E67F0B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88DBD47-8F9C-4BF6-B519-7224680037C1}">
      <dgm:prSet/>
      <dgm:spPr/>
      <dgm:t>
        <a:bodyPr/>
        <a:lstStyle/>
        <a:p>
          <a:r>
            <a:rPr lang="en-GB"/>
            <a:t>Terrorism</a:t>
          </a:r>
          <a:endParaRPr lang="en-US"/>
        </a:p>
      </dgm:t>
    </dgm:pt>
    <dgm:pt modelId="{A57FA019-4AF3-4901-B9FB-97E2F55C630C}" type="parTrans" cxnId="{1B621222-F9A4-4E15-8DD6-78E61F3B9F9D}">
      <dgm:prSet/>
      <dgm:spPr/>
      <dgm:t>
        <a:bodyPr/>
        <a:lstStyle/>
        <a:p>
          <a:endParaRPr lang="en-US"/>
        </a:p>
      </dgm:t>
    </dgm:pt>
    <dgm:pt modelId="{5B14E897-0E8E-4483-A1C3-C0505F0B12E6}" type="sibTrans" cxnId="{1B621222-F9A4-4E15-8DD6-78E61F3B9F9D}">
      <dgm:prSet/>
      <dgm:spPr/>
      <dgm:t>
        <a:bodyPr/>
        <a:lstStyle/>
        <a:p>
          <a:endParaRPr lang="en-US"/>
        </a:p>
      </dgm:t>
    </dgm:pt>
    <dgm:pt modelId="{AFF1DE75-7B2A-4224-81A5-5F2A5AD66B4A}">
      <dgm:prSet/>
      <dgm:spPr/>
      <dgm:t>
        <a:bodyPr/>
        <a:lstStyle/>
        <a:p>
          <a:r>
            <a:rPr lang="en-GB"/>
            <a:t>Cybercrime</a:t>
          </a:r>
          <a:endParaRPr lang="en-US"/>
        </a:p>
      </dgm:t>
    </dgm:pt>
    <dgm:pt modelId="{72454887-9D7D-40B8-A18D-9EC4426EA544}" type="parTrans" cxnId="{079C87E5-66E8-4745-85D7-A96F33B4CB4A}">
      <dgm:prSet/>
      <dgm:spPr/>
      <dgm:t>
        <a:bodyPr/>
        <a:lstStyle/>
        <a:p>
          <a:endParaRPr lang="en-US"/>
        </a:p>
      </dgm:t>
    </dgm:pt>
    <dgm:pt modelId="{B6C2A871-4451-4468-BB89-75D9AFB9E3A7}" type="sibTrans" cxnId="{079C87E5-66E8-4745-85D7-A96F33B4CB4A}">
      <dgm:prSet/>
      <dgm:spPr/>
      <dgm:t>
        <a:bodyPr/>
        <a:lstStyle/>
        <a:p>
          <a:endParaRPr lang="en-US"/>
        </a:p>
      </dgm:t>
    </dgm:pt>
    <dgm:pt modelId="{772280F7-924D-4D75-A2A9-91A92C1B6540}">
      <dgm:prSet/>
      <dgm:spPr/>
      <dgm:t>
        <a:bodyPr/>
        <a:lstStyle/>
        <a:p>
          <a:r>
            <a:rPr lang="en-GB"/>
            <a:t>Drug Smuggling</a:t>
          </a:r>
          <a:endParaRPr lang="en-US"/>
        </a:p>
      </dgm:t>
    </dgm:pt>
    <dgm:pt modelId="{4C7E0F84-3AAC-4820-A074-FCA9FB4384BC}" type="parTrans" cxnId="{070CC26D-4DB9-427C-8F31-4443462B4C93}">
      <dgm:prSet/>
      <dgm:spPr/>
      <dgm:t>
        <a:bodyPr/>
        <a:lstStyle/>
        <a:p>
          <a:endParaRPr lang="en-US"/>
        </a:p>
      </dgm:t>
    </dgm:pt>
    <dgm:pt modelId="{45351C11-C18D-4490-9805-46E48B6517F1}" type="sibTrans" cxnId="{070CC26D-4DB9-427C-8F31-4443462B4C93}">
      <dgm:prSet/>
      <dgm:spPr/>
      <dgm:t>
        <a:bodyPr/>
        <a:lstStyle/>
        <a:p>
          <a:endParaRPr lang="en-US"/>
        </a:p>
      </dgm:t>
    </dgm:pt>
    <dgm:pt modelId="{9AFA94FC-A518-423D-93CA-9A96F32A0DD2}">
      <dgm:prSet/>
      <dgm:spPr/>
      <dgm:t>
        <a:bodyPr/>
        <a:lstStyle/>
        <a:p>
          <a:r>
            <a:rPr lang="en-GB"/>
            <a:t>County Lines</a:t>
          </a:r>
          <a:endParaRPr lang="en-US"/>
        </a:p>
      </dgm:t>
    </dgm:pt>
    <dgm:pt modelId="{5A68BB87-39D7-4090-970F-FA1D4848B31B}" type="parTrans" cxnId="{54093D28-D451-4CEF-9B90-E37B1C653D65}">
      <dgm:prSet/>
      <dgm:spPr/>
      <dgm:t>
        <a:bodyPr/>
        <a:lstStyle/>
        <a:p>
          <a:endParaRPr lang="en-US"/>
        </a:p>
      </dgm:t>
    </dgm:pt>
    <dgm:pt modelId="{2FCC129C-1297-4D4D-8931-5346E887EA2C}" type="sibTrans" cxnId="{54093D28-D451-4CEF-9B90-E37B1C653D65}">
      <dgm:prSet/>
      <dgm:spPr/>
      <dgm:t>
        <a:bodyPr/>
        <a:lstStyle/>
        <a:p>
          <a:endParaRPr lang="en-US"/>
        </a:p>
      </dgm:t>
    </dgm:pt>
    <dgm:pt modelId="{DF52833F-A5F8-4604-BE00-3411DEA09A28}">
      <dgm:prSet/>
      <dgm:spPr/>
      <dgm:t>
        <a:bodyPr/>
        <a:lstStyle/>
        <a:p>
          <a:r>
            <a:rPr lang="en-GB"/>
            <a:t>People Smuggling/ Human Trafficking</a:t>
          </a:r>
          <a:endParaRPr lang="en-US"/>
        </a:p>
      </dgm:t>
    </dgm:pt>
    <dgm:pt modelId="{6EE33587-5729-44E9-9C1D-837F9BE44633}" type="parTrans" cxnId="{02E49936-D394-43DC-9020-BA32A7AC6252}">
      <dgm:prSet/>
      <dgm:spPr/>
      <dgm:t>
        <a:bodyPr/>
        <a:lstStyle/>
        <a:p>
          <a:endParaRPr lang="en-US"/>
        </a:p>
      </dgm:t>
    </dgm:pt>
    <dgm:pt modelId="{CF88F853-D84B-452C-B12C-FE5087F4444B}" type="sibTrans" cxnId="{02E49936-D394-43DC-9020-BA32A7AC6252}">
      <dgm:prSet/>
      <dgm:spPr/>
      <dgm:t>
        <a:bodyPr/>
        <a:lstStyle/>
        <a:p>
          <a:endParaRPr lang="en-US"/>
        </a:p>
      </dgm:t>
    </dgm:pt>
    <dgm:pt modelId="{6B8BC2AC-1496-4338-8B0E-E2ADC55701AB}">
      <dgm:prSet/>
      <dgm:spPr/>
      <dgm:t>
        <a:bodyPr/>
        <a:lstStyle/>
        <a:p>
          <a:r>
            <a:rPr lang="en-US" dirty="0"/>
            <a:t>Money Laundering</a:t>
          </a:r>
        </a:p>
      </dgm:t>
    </dgm:pt>
    <dgm:pt modelId="{F2455BCF-E41B-4063-AE51-33BF14AF0E3B}" type="parTrans" cxnId="{08F10FAC-274B-4659-8679-13BAD2ED9EB1}">
      <dgm:prSet/>
      <dgm:spPr/>
      <dgm:t>
        <a:bodyPr/>
        <a:lstStyle/>
        <a:p>
          <a:endParaRPr lang="en-US"/>
        </a:p>
      </dgm:t>
    </dgm:pt>
    <dgm:pt modelId="{43C3F891-97AD-4A47-8515-6E4E5C56F107}" type="sibTrans" cxnId="{08F10FAC-274B-4659-8679-13BAD2ED9EB1}">
      <dgm:prSet/>
      <dgm:spPr/>
      <dgm:t>
        <a:bodyPr/>
        <a:lstStyle/>
        <a:p>
          <a:endParaRPr lang="en-US"/>
        </a:p>
      </dgm:t>
    </dgm:pt>
    <dgm:pt modelId="{5D6B7344-C290-4A2C-9C46-CEE06EC12340}" type="pres">
      <dgm:prSet presAssocID="{9CFF02C7-1355-48FA-821F-9F538E67F0B0}" presName="linear" presStyleCnt="0">
        <dgm:presLayoutVars>
          <dgm:animLvl val="lvl"/>
          <dgm:resizeHandles val="exact"/>
        </dgm:presLayoutVars>
      </dgm:prSet>
      <dgm:spPr/>
    </dgm:pt>
    <dgm:pt modelId="{12DA6536-2DC9-4E2D-8F80-8BAE83A614CF}" type="pres">
      <dgm:prSet presAssocID="{388DBD47-8F9C-4BF6-B519-7224680037C1}" presName="parentText" presStyleLbl="node1" presStyleIdx="0" presStyleCnt="6">
        <dgm:presLayoutVars>
          <dgm:chMax val="0"/>
          <dgm:bulletEnabled val="1"/>
        </dgm:presLayoutVars>
      </dgm:prSet>
      <dgm:spPr/>
    </dgm:pt>
    <dgm:pt modelId="{EBA6CCDB-E066-45CE-8D46-8D2C74924717}" type="pres">
      <dgm:prSet presAssocID="{5B14E897-0E8E-4483-A1C3-C0505F0B12E6}" presName="spacer" presStyleCnt="0"/>
      <dgm:spPr/>
    </dgm:pt>
    <dgm:pt modelId="{A4B3F42D-26BB-48F3-A429-1EC850A1C8AC}" type="pres">
      <dgm:prSet presAssocID="{AFF1DE75-7B2A-4224-81A5-5F2A5AD66B4A}" presName="parentText" presStyleLbl="node1" presStyleIdx="1" presStyleCnt="6">
        <dgm:presLayoutVars>
          <dgm:chMax val="0"/>
          <dgm:bulletEnabled val="1"/>
        </dgm:presLayoutVars>
      </dgm:prSet>
      <dgm:spPr/>
    </dgm:pt>
    <dgm:pt modelId="{64D3F1E3-EDD2-454F-A04F-35C267902E25}" type="pres">
      <dgm:prSet presAssocID="{B6C2A871-4451-4468-BB89-75D9AFB9E3A7}" presName="spacer" presStyleCnt="0"/>
      <dgm:spPr/>
    </dgm:pt>
    <dgm:pt modelId="{3F974DDE-8178-45EF-AF54-8E10C59C67DD}" type="pres">
      <dgm:prSet presAssocID="{772280F7-924D-4D75-A2A9-91A92C1B6540}" presName="parentText" presStyleLbl="node1" presStyleIdx="2" presStyleCnt="6">
        <dgm:presLayoutVars>
          <dgm:chMax val="0"/>
          <dgm:bulletEnabled val="1"/>
        </dgm:presLayoutVars>
      </dgm:prSet>
      <dgm:spPr/>
    </dgm:pt>
    <dgm:pt modelId="{48762CEF-C31A-48E0-B739-59F8B1C760AC}" type="pres">
      <dgm:prSet presAssocID="{45351C11-C18D-4490-9805-46E48B6517F1}" presName="spacer" presStyleCnt="0"/>
      <dgm:spPr/>
    </dgm:pt>
    <dgm:pt modelId="{C0A633DA-FBA8-4B5C-BAD7-50F65A4B9D7B}" type="pres">
      <dgm:prSet presAssocID="{9AFA94FC-A518-423D-93CA-9A96F32A0DD2}" presName="parentText" presStyleLbl="node1" presStyleIdx="3" presStyleCnt="6">
        <dgm:presLayoutVars>
          <dgm:chMax val="0"/>
          <dgm:bulletEnabled val="1"/>
        </dgm:presLayoutVars>
      </dgm:prSet>
      <dgm:spPr/>
    </dgm:pt>
    <dgm:pt modelId="{B4F0731A-2A6A-49E0-BC97-3051FFCD460D}" type="pres">
      <dgm:prSet presAssocID="{2FCC129C-1297-4D4D-8931-5346E887EA2C}" presName="spacer" presStyleCnt="0"/>
      <dgm:spPr/>
    </dgm:pt>
    <dgm:pt modelId="{5864D122-C835-464F-B1EF-64DDC7840745}" type="pres">
      <dgm:prSet presAssocID="{DF52833F-A5F8-4604-BE00-3411DEA09A28}" presName="parentText" presStyleLbl="node1" presStyleIdx="4" presStyleCnt="6">
        <dgm:presLayoutVars>
          <dgm:chMax val="0"/>
          <dgm:bulletEnabled val="1"/>
        </dgm:presLayoutVars>
      </dgm:prSet>
      <dgm:spPr/>
    </dgm:pt>
    <dgm:pt modelId="{A1B96C0A-2CBE-4ED3-B871-BCF25FB7F910}" type="pres">
      <dgm:prSet presAssocID="{CF88F853-D84B-452C-B12C-FE5087F4444B}" presName="spacer" presStyleCnt="0"/>
      <dgm:spPr/>
    </dgm:pt>
    <dgm:pt modelId="{835E2183-B3A8-4430-BB68-A8C548CB37C2}" type="pres">
      <dgm:prSet presAssocID="{6B8BC2AC-1496-4338-8B0E-E2ADC55701AB}" presName="parentText" presStyleLbl="node1" presStyleIdx="5" presStyleCnt="6">
        <dgm:presLayoutVars>
          <dgm:chMax val="0"/>
          <dgm:bulletEnabled val="1"/>
        </dgm:presLayoutVars>
      </dgm:prSet>
      <dgm:spPr/>
    </dgm:pt>
  </dgm:ptLst>
  <dgm:cxnLst>
    <dgm:cxn modelId="{B39EC302-D84E-4FDC-9AC8-0CA671DD3FAE}" type="presOf" srcId="{AFF1DE75-7B2A-4224-81A5-5F2A5AD66B4A}" destId="{A4B3F42D-26BB-48F3-A429-1EC850A1C8AC}" srcOrd="0" destOrd="0" presId="urn:microsoft.com/office/officeart/2005/8/layout/vList2"/>
    <dgm:cxn modelId="{1B621222-F9A4-4E15-8DD6-78E61F3B9F9D}" srcId="{9CFF02C7-1355-48FA-821F-9F538E67F0B0}" destId="{388DBD47-8F9C-4BF6-B519-7224680037C1}" srcOrd="0" destOrd="0" parTransId="{A57FA019-4AF3-4901-B9FB-97E2F55C630C}" sibTransId="{5B14E897-0E8E-4483-A1C3-C0505F0B12E6}"/>
    <dgm:cxn modelId="{54093D28-D451-4CEF-9B90-E37B1C653D65}" srcId="{9CFF02C7-1355-48FA-821F-9F538E67F0B0}" destId="{9AFA94FC-A518-423D-93CA-9A96F32A0DD2}" srcOrd="3" destOrd="0" parTransId="{5A68BB87-39D7-4090-970F-FA1D4848B31B}" sibTransId="{2FCC129C-1297-4D4D-8931-5346E887EA2C}"/>
    <dgm:cxn modelId="{02E49936-D394-43DC-9020-BA32A7AC6252}" srcId="{9CFF02C7-1355-48FA-821F-9F538E67F0B0}" destId="{DF52833F-A5F8-4604-BE00-3411DEA09A28}" srcOrd="4" destOrd="0" parTransId="{6EE33587-5729-44E9-9C1D-837F9BE44633}" sibTransId="{CF88F853-D84B-452C-B12C-FE5087F4444B}"/>
    <dgm:cxn modelId="{AA1C9B6C-AD30-4402-8123-FCD9A8D45A9C}" type="presOf" srcId="{388DBD47-8F9C-4BF6-B519-7224680037C1}" destId="{12DA6536-2DC9-4E2D-8F80-8BAE83A614CF}" srcOrd="0" destOrd="0" presId="urn:microsoft.com/office/officeart/2005/8/layout/vList2"/>
    <dgm:cxn modelId="{070CC26D-4DB9-427C-8F31-4443462B4C93}" srcId="{9CFF02C7-1355-48FA-821F-9F538E67F0B0}" destId="{772280F7-924D-4D75-A2A9-91A92C1B6540}" srcOrd="2" destOrd="0" parTransId="{4C7E0F84-3AAC-4820-A074-FCA9FB4384BC}" sibTransId="{45351C11-C18D-4490-9805-46E48B6517F1}"/>
    <dgm:cxn modelId="{74E3DB51-9F6B-4D1E-8B90-AE560EB26A76}" type="presOf" srcId="{9AFA94FC-A518-423D-93CA-9A96F32A0DD2}" destId="{C0A633DA-FBA8-4B5C-BAD7-50F65A4B9D7B}" srcOrd="0" destOrd="0" presId="urn:microsoft.com/office/officeart/2005/8/layout/vList2"/>
    <dgm:cxn modelId="{6BED6474-6F76-420F-9468-DCFBC3BC3296}" type="presOf" srcId="{6B8BC2AC-1496-4338-8B0E-E2ADC55701AB}" destId="{835E2183-B3A8-4430-BB68-A8C548CB37C2}" srcOrd="0" destOrd="0" presId="urn:microsoft.com/office/officeart/2005/8/layout/vList2"/>
    <dgm:cxn modelId="{EEE4B79E-AC29-487B-9C63-C6FDFCD9B137}" type="presOf" srcId="{772280F7-924D-4D75-A2A9-91A92C1B6540}" destId="{3F974DDE-8178-45EF-AF54-8E10C59C67DD}" srcOrd="0" destOrd="0" presId="urn:microsoft.com/office/officeart/2005/8/layout/vList2"/>
    <dgm:cxn modelId="{08F10FAC-274B-4659-8679-13BAD2ED9EB1}" srcId="{9CFF02C7-1355-48FA-821F-9F538E67F0B0}" destId="{6B8BC2AC-1496-4338-8B0E-E2ADC55701AB}" srcOrd="5" destOrd="0" parTransId="{F2455BCF-E41B-4063-AE51-33BF14AF0E3B}" sibTransId="{43C3F891-97AD-4A47-8515-6E4E5C56F107}"/>
    <dgm:cxn modelId="{A1B5C4B1-7739-4991-8D10-9CBC16983A85}" type="presOf" srcId="{DF52833F-A5F8-4604-BE00-3411DEA09A28}" destId="{5864D122-C835-464F-B1EF-64DDC7840745}" srcOrd="0" destOrd="0" presId="urn:microsoft.com/office/officeart/2005/8/layout/vList2"/>
    <dgm:cxn modelId="{3A6BE7E4-299D-449A-A28C-E16283B3AD7A}" type="presOf" srcId="{9CFF02C7-1355-48FA-821F-9F538E67F0B0}" destId="{5D6B7344-C290-4A2C-9C46-CEE06EC12340}" srcOrd="0" destOrd="0" presId="urn:microsoft.com/office/officeart/2005/8/layout/vList2"/>
    <dgm:cxn modelId="{079C87E5-66E8-4745-85D7-A96F33B4CB4A}" srcId="{9CFF02C7-1355-48FA-821F-9F538E67F0B0}" destId="{AFF1DE75-7B2A-4224-81A5-5F2A5AD66B4A}" srcOrd="1" destOrd="0" parTransId="{72454887-9D7D-40B8-A18D-9EC4426EA544}" sibTransId="{B6C2A871-4451-4468-BB89-75D9AFB9E3A7}"/>
    <dgm:cxn modelId="{DF4DF212-DC33-4E7E-97DD-4C8758B778BC}" type="presParOf" srcId="{5D6B7344-C290-4A2C-9C46-CEE06EC12340}" destId="{12DA6536-2DC9-4E2D-8F80-8BAE83A614CF}" srcOrd="0" destOrd="0" presId="urn:microsoft.com/office/officeart/2005/8/layout/vList2"/>
    <dgm:cxn modelId="{96B297ED-565F-47AD-A67D-219E72D39A59}" type="presParOf" srcId="{5D6B7344-C290-4A2C-9C46-CEE06EC12340}" destId="{EBA6CCDB-E066-45CE-8D46-8D2C74924717}" srcOrd="1" destOrd="0" presId="urn:microsoft.com/office/officeart/2005/8/layout/vList2"/>
    <dgm:cxn modelId="{A26CB4B7-84C4-4E53-B1CF-5E9246E75795}" type="presParOf" srcId="{5D6B7344-C290-4A2C-9C46-CEE06EC12340}" destId="{A4B3F42D-26BB-48F3-A429-1EC850A1C8AC}" srcOrd="2" destOrd="0" presId="urn:microsoft.com/office/officeart/2005/8/layout/vList2"/>
    <dgm:cxn modelId="{3CD6C864-5F0C-4109-80B2-6F11A6C519AD}" type="presParOf" srcId="{5D6B7344-C290-4A2C-9C46-CEE06EC12340}" destId="{64D3F1E3-EDD2-454F-A04F-35C267902E25}" srcOrd="3" destOrd="0" presId="urn:microsoft.com/office/officeart/2005/8/layout/vList2"/>
    <dgm:cxn modelId="{420E6D13-7E6C-4BA2-8B3B-EEF2E60F9186}" type="presParOf" srcId="{5D6B7344-C290-4A2C-9C46-CEE06EC12340}" destId="{3F974DDE-8178-45EF-AF54-8E10C59C67DD}" srcOrd="4" destOrd="0" presId="urn:microsoft.com/office/officeart/2005/8/layout/vList2"/>
    <dgm:cxn modelId="{AA966551-80C7-4465-9750-7E6B8542A803}" type="presParOf" srcId="{5D6B7344-C290-4A2C-9C46-CEE06EC12340}" destId="{48762CEF-C31A-48E0-B739-59F8B1C760AC}" srcOrd="5" destOrd="0" presId="urn:microsoft.com/office/officeart/2005/8/layout/vList2"/>
    <dgm:cxn modelId="{E07EAA50-A332-4AAB-98DF-AFE7151BF84C}" type="presParOf" srcId="{5D6B7344-C290-4A2C-9C46-CEE06EC12340}" destId="{C0A633DA-FBA8-4B5C-BAD7-50F65A4B9D7B}" srcOrd="6" destOrd="0" presId="urn:microsoft.com/office/officeart/2005/8/layout/vList2"/>
    <dgm:cxn modelId="{D480F080-7770-4DBA-A034-72B553215180}" type="presParOf" srcId="{5D6B7344-C290-4A2C-9C46-CEE06EC12340}" destId="{B4F0731A-2A6A-49E0-BC97-3051FFCD460D}" srcOrd="7" destOrd="0" presId="urn:microsoft.com/office/officeart/2005/8/layout/vList2"/>
    <dgm:cxn modelId="{24EEAB52-14D7-482B-BE9B-2B6555CF219E}" type="presParOf" srcId="{5D6B7344-C290-4A2C-9C46-CEE06EC12340}" destId="{5864D122-C835-464F-B1EF-64DDC7840745}" srcOrd="8" destOrd="0" presId="urn:microsoft.com/office/officeart/2005/8/layout/vList2"/>
    <dgm:cxn modelId="{F6115AF8-1157-4182-A16C-C3292F6D496C}" type="presParOf" srcId="{5D6B7344-C290-4A2C-9C46-CEE06EC12340}" destId="{A1B96C0A-2CBE-4ED3-B871-BCF25FB7F910}" srcOrd="9" destOrd="0" presId="urn:microsoft.com/office/officeart/2005/8/layout/vList2"/>
    <dgm:cxn modelId="{AED48F42-9243-4651-B89D-8D45BBA55FD0}" type="presParOf" srcId="{5D6B7344-C290-4A2C-9C46-CEE06EC12340}" destId="{835E2183-B3A8-4430-BB68-A8C548CB37C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A6536-2DC9-4E2D-8F80-8BAE83A614CF}">
      <dsp:nvSpPr>
        <dsp:cNvPr id="0" name=""/>
        <dsp:cNvSpPr/>
      </dsp:nvSpPr>
      <dsp:spPr>
        <a:xfrm>
          <a:off x="0" y="507166"/>
          <a:ext cx="4425437" cy="442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Terrorism</a:t>
          </a:r>
          <a:endParaRPr lang="en-US" sz="1800" kern="1200"/>
        </a:p>
      </dsp:txBody>
      <dsp:txXfrm>
        <a:off x="21589" y="528755"/>
        <a:ext cx="4382259" cy="399082"/>
      </dsp:txXfrm>
    </dsp:sp>
    <dsp:sp modelId="{A4B3F42D-26BB-48F3-A429-1EC850A1C8AC}">
      <dsp:nvSpPr>
        <dsp:cNvPr id="0" name=""/>
        <dsp:cNvSpPr/>
      </dsp:nvSpPr>
      <dsp:spPr>
        <a:xfrm>
          <a:off x="0" y="1001266"/>
          <a:ext cx="4425437" cy="442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Cybercrime</a:t>
          </a:r>
          <a:endParaRPr lang="en-US" sz="1800" kern="1200"/>
        </a:p>
      </dsp:txBody>
      <dsp:txXfrm>
        <a:off x="21589" y="1022855"/>
        <a:ext cx="4382259" cy="399082"/>
      </dsp:txXfrm>
    </dsp:sp>
    <dsp:sp modelId="{3F974DDE-8178-45EF-AF54-8E10C59C67DD}">
      <dsp:nvSpPr>
        <dsp:cNvPr id="0" name=""/>
        <dsp:cNvSpPr/>
      </dsp:nvSpPr>
      <dsp:spPr>
        <a:xfrm>
          <a:off x="0" y="1495366"/>
          <a:ext cx="4425437" cy="442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Drug Smuggling</a:t>
          </a:r>
          <a:endParaRPr lang="en-US" sz="1800" kern="1200"/>
        </a:p>
      </dsp:txBody>
      <dsp:txXfrm>
        <a:off x="21589" y="1516955"/>
        <a:ext cx="4382259" cy="399082"/>
      </dsp:txXfrm>
    </dsp:sp>
    <dsp:sp modelId="{C0A633DA-FBA8-4B5C-BAD7-50F65A4B9D7B}">
      <dsp:nvSpPr>
        <dsp:cNvPr id="0" name=""/>
        <dsp:cNvSpPr/>
      </dsp:nvSpPr>
      <dsp:spPr>
        <a:xfrm>
          <a:off x="0" y="1989466"/>
          <a:ext cx="4425437" cy="442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County Lines</a:t>
          </a:r>
          <a:endParaRPr lang="en-US" sz="1800" kern="1200"/>
        </a:p>
      </dsp:txBody>
      <dsp:txXfrm>
        <a:off x="21589" y="2011055"/>
        <a:ext cx="4382259" cy="399082"/>
      </dsp:txXfrm>
    </dsp:sp>
    <dsp:sp modelId="{5864D122-C835-464F-B1EF-64DDC7840745}">
      <dsp:nvSpPr>
        <dsp:cNvPr id="0" name=""/>
        <dsp:cNvSpPr/>
      </dsp:nvSpPr>
      <dsp:spPr>
        <a:xfrm>
          <a:off x="0" y="2483566"/>
          <a:ext cx="4425437" cy="442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People Smuggling/ Human Trafficking</a:t>
          </a:r>
          <a:endParaRPr lang="en-US" sz="1800" kern="1200"/>
        </a:p>
      </dsp:txBody>
      <dsp:txXfrm>
        <a:off x="21589" y="2505155"/>
        <a:ext cx="4382259" cy="399082"/>
      </dsp:txXfrm>
    </dsp:sp>
    <dsp:sp modelId="{835E2183-B3A8-4430-BB68-A8C548CB37C2}">
      <dsp:nvSpPr>
        <dsp:cNvPr id="0" name=""/>
        <dsp:cNvSpPr/>
      </dsp:nvSpPr>
      <dsp:spPr>
        <a:xfrm>
          <a:off x="0" y="2977666"/>
          <a:ext cx="4425437" cy="442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Money Laundering</a:t>
          </a:r>
        </a:p>
      </dsp:txBody>
      <dsp:txXfrm>
        <a:off x="21589" y="2999255"/>
        <a:ext cx="4382259" cy="3990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3B0ED4-622D-4FFA-838A-52FE636D0822}" type="datetimeFigureOut">
              <a:rPr lang="en-GB" smtClean="0"/>
              <a:t>07/05/2022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56F2E5-42ED-4013-A290-9D2459439923}" type="slidenum">
              <a:rPr lang="en-GB" smtClean="0"/>
              <a:t>‹#›</a:t>
            </a:fld>
            <a:endParaRPr lang="en-GB"/>
          </a:p>
        </p:txBody>
      </p:sp>
    </p:spTree>
    <p:extLst>
      <p:ext uri="{BB962C8B-B14F-4D97-AF65-F5344CB8AC3E}">
        <p14:creationId xmlns:p14="http://schemas.microsoft.com/office/powerpoint/2010/main" val="3404876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Meet once a year in a different country, except 2020, when that meeting was postponed during the covid-19 pandemic and the budget and key goals are agreed away from the main forum and circulated to countries in another form and ratified at a later date.</a:t>
            </a:r>
          </a:p>
          <a:p>
            <a:r>
              <a:rPr lang="en-GB" dirty="0"/>
              <a:t>Databases include biometric data, stolen items and watch list names.</a:t>
            </a:r>
          </a:p>
          <a:p>
            <a:r>
              <a:rPr lang="en-GB" dirty="0"/>
              <a:t>24 hour support is available to police agencies in 4 languages, English, Arabic, French and Spanish</a:t>
            </a:r>
          </a:p>
        </p:txBody>
      </p:sp>
      <p:sp>
        <p:nvSpPr>
          <p:cNvPr id="4" name="Slide Number Placeholder 3"/>
          <p:cNvSpPr>
            <a:spLocks noGrp="1"/>
          </p:cNvSpPr>
          <p:nvPr>
            <p:ph type="sldNum" sz="quarter" idx="5"/>
          </p:nvPr>
        </p:nvSpPr>
        <p:spPr/>
        <p:txBody>
          <a:bodyPr/>
          <a:lstStyle/>
          <a:p>
            <a:fld id="{9156F2E5-42ED-4013-A290-9D2459439923}" type="slidenum">
              <a:rPr lang="en-GB" smtClean="0"/>
              <a:t>4</a:t>
            </a:fld>
            <a:endParaRPr lang="en-GB"/>
          </a:p>
        </p:txBody>
      </p:sp>
    </p:spTree>
    <p:extLst>
      <p:ext uri="{BB962C8B-B14F-4D97-AF65-F5344CB8AC3E}">
        <p14:creationId xmlns:p14="http://schemas.microsoft.com/office/powerpoint/2010/main" val="2403445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Cross border crimes could include human trafficking, people smuggling and drug smuggling</a:t>
            </a:r>
          </a:p>
        </p:txBody>
      </p:sp>
      <p:sp>
        <p:nvSpPr>
          <p:cNvPr id="4" name="Slide Number Placeholder 3"/>
          <p:cNvSpPr>
            <a:spLocks noGrp="1"/>
          </p:cNvSpPr>
          <p:nvPr>
            <p:ph type="sldNum" sz="quarter" idx="5"/>
          </p:nvPr>
        </p:nvSpPr>
        <p:spPr/>
        <p:txBody>
          <a:bodyPr/>
          <a:lstStyle/>
          <a:p>
            <a:fld id="{9156F2E5-42ED-4013-A290-9D2459439923}" type="slidenum">
              <a:rPr lang="en-GB" smtClean="0"/>
              <a:t>5</a:t>
            </a:fld>
            <a:endParaRPr lang="en-GB"/>
          </a:p>
        </p:txBody>
      </p:sp>
    </p:spTree>
    <p:extLst>
      <p:ext uri="{BB962C8B-B14F-4D97-AF65-F5344CB8AC3E}">
        <p14:creationId xmlns:p14="http://schemas.microsoft.com/office/powerpoint/2010/main" val="3291498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Europol collects information on drugs, terrorism, cybercrime etc,</a:t>
            </a:r>
          </a:p>
          <a:p>
            <a:r>
              <a:rPr lang="en-GB" dirty="0"/>
              <a:t>The working arrangement came into affect officially on the 1</a:t>
            </a:r>
            <a:r>
              <a:rPr lang="en-GB" baseline="30000" dirty="0"/>
              <a:t>st</a:t>
            </a:r>
            <a:r>
              <a:rPr lang="en-GB" dirty="0"/>
              <a:t> May 2021, however provisionally applicable from the 1</a:t>
            </a:r>
            <a:r>
              <a:rPr lang="en-GB" baseline="30000" dirty="0"/>
              <a:t>st</a:t>
            </a:r>
            <a:r>
              <a:rPr lang="en-GB" dirty="0"/>
              <a:t> January 2021 which means that the UK can still share information and vice versa and that Europol can subsequently use UK police to apprehend offenders.</a:t>
            </a:r>
          </a:p>
          <a:p>
            <a:r>
              <a:rPr lang="en-GB" dirty="0"/>
              <a:t>Border countries include Romania and Poland to provide support, specialist knowledge and aid the migration of Ukrainian refugees.</a:t>
            </a:r>
          </a:p>
          <a:p>
            <a:endParaRPr lang="en-GB" dirty="0"/>
          </a:p>
        </p:txBody>
      </p:sp>
      <p:sp>
        <p:nvSpPr>
          <p:cNvPr id="4" name="Slide Number Placeholder 3"/>
          <p:cNvSpPr>
            <a:spLocks noGrp="1"/>
          </p:cNvSpPr>
          <p:nvPr>
            <p:ph type="sldNum" sz="quarter" idx="5"/>
          </p:nvPr>
        </p:nvSpPr>
        <p:spPr/>
        <p:txBody>
          <a:bodyPr/>
          <a:lstStyle/>
          <a:p>
            <a:fld id="{9156F2E5-42ED-4013-A290-9D2459439923}" type="slidenum">
              <a:rPr lang="en-GB" smtClean="0"/>
              <a:t>6</a:t>
            </a:fld>
            <a:endParaRPr lang="en-GB"/>
          </a:p>
        </p:txBody>
      </p:sp>
    </p:spTree>
    <p:extLst>
      <p:ext uri="{BB962C8B-B14F-4D97-AF65-F5344CB8AC3E}">
        <p14:creationId xmlns:p14="http://schemas.microsoft.com/office/powerpoint/2010/main" val="1598975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3 special forces include British Transport Police, Ministry of defence police and the Civil Nuclear Constabulary and these are national forces</a:t>
            </a:r>
          </a:p>
          <a:p>
            <a:r>
              <a:rPr lang="en-GB" dirty="0"/>
              <a:t>Each UK force are responsible for ‘policing their patch’ and as such each force is responsible for certain decisions.</a:t>
            </a:r>
          </a:p>
          <a:p>
            <a:r>
              <a:rPr lang="en-GB" dirty="0"/>
              <a:t>Chief of Dyfed Powys Police on BBC news in March 2022, called for a single force in Wales in order to provide an effective service, however the PCC for SWP, Alun Michael said that this idea wouldn’t work in Wales.</a:t>
            </a:r>
          </a:p>
          <a:p>
            <a:r>
              <a:rPr lang="en-GB" dirty="0"/>
              <a:t>Mutual aid include those in emergencies such as large scale riots or terrorism, large scale public events such as parades or shows and there is a cost implication</a:t>
            </a:r>
          </a:p>
        </p:txBody>
      </p:sp>
      <p:sp>
        <p:nvSpPr>
          <p:cNvPr id="4" name="Slide Number Placeholder 3"/>
          <p:cNvSpPr>
            <a:spLocks noGrp="1"/>
          </p:cNvSpPr>
          <p:nvPr>
            <p:ph type="sldNum" sz="quarter" idx="5"/>
          </p:nvPr>
        </p:nvSpPr>
        <p:spPr/>
        <p:txBody>
          <a:bodyPr/>
          <a:lstStyle/>
          <a:p>
            <a:fld id="{9156F2E5-42ED-4013-A290-9D2459439923}" type="slidenum">
              <a:rPr lang="en-GB" smtClean="0"/>
              <a:t>7</a:t>
            </a:fld>
            <a:endParaRPr lang="en-GB"/>
          </a:p>
        </p:txBody>
      </p:sp>
    </p:spTree>
    <p:extLst>
      <p:ext uri="{BB962C8B-B14F-4D97-AF65-F5344CB8AC3E}">
        <p14:creationId xmlns:p14="http://schemas.microsoft.com/office/powerpoint/2010/main" val="532984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main points such as trade, fishing etc that were also discussed, these key issues are in relation to the prevention and detection of crime,</a:t>
            </a:r>
          </a:p>
        </p:txBody>
      </p:sp>
      <p:sp>
        <p:nvSpPr>
          <p:cNvPr id="4" name="Slide Number Placeholder 3"/>
          <p:cNvSpPr>
            <a:spLocks noGrp="1"/>
          </p:cNvSpPr>
          <p:nvPr>
            <p:ph type="sldNum" sz="quarter" idx="5"/>
          </p:nvPr>
        </p:nvSpPr>
        <p:spPr/>
        <p:txBody>
          <a:bodyPr/>
          <a:lstStyle/>
          <a:p>
            <a:fld id="{9156F2E5-42ED-4013-A290-9D2459439923}" type="slidenum">
              <a:rPr lang="en-GB" smtClean="0"/>
              <a:t>8</a:t>
            </a:fld>
            <a:endParaRPr lang="en-GB"/>
          </a:p>
        </p:txBody>
      </p:sp>
    </p:spTree>
    <p:extLst>
      <p:ext uri="{BB962C8B-B14F-4D97-AF65-F5344CB8AC3E}">
        <p14:creationId xmlns:p14="http://schemas.microsoft.com/office/powerpoint/2010/main" val="2602271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 experienced terrorist attacks from the IRA from as early as 1969.</a:t>
            </a:r>
          </a:p>
          <a:p>
            <a:r>
              <a:rPr lang="en-GB" dirty="0"/>
              <a:t>The first recorded use of a suicide bomber in the UK and Europe was the 7/7 bombings</a:t>
            </a:r>
          </a:p>
        </p:txBody>
      </p:sp>
      <p:sp>
        <p:nvSpPr>
          <p:cNvPr id="4" name="Slide Number Placeholder 3"/>
          <p:cNvSpPr>
            <a:spLocks noGrp="1"/>
          </p:cNvSpPr>
          <p:nvPr>
            <p:ph type="sldNum" sz="quarter" idx="5"/>
          </p:nvPr>
        </p:nvSpPr>
        <p:spPr/>
        <p:txBody>
          <a:bodyPr/>
          <a:lstStyle/>
          <a:p>
            <a:fld id="{9156F2E5-42ED-4013-A290-9D2459439923}" type="slidenum">
              <a:rPr lang="en-GB" smtClean="0"/>
              <a:t>10</a:t>
            </a:fld>
            <a:endParaRPr lang="en-GB"/>
          </a:p>
        </p:txBody>
      </p:sp>
    </p:spTree>
    <p:extLst>
      <p:ext uri="{BB962C8B-B14F-4D97-AF65-F5344CB8AC3E}">
        <p14:creationId xmlns:p14="http://schemas.microsoft.com/office/powerpoint/2010/main" val="1189249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Cybercrime doesn’t have much of a definition as it varies between agencies.</a:t>
            </a:r>
          </a:p>
          <a:p>
            <a:r>
              <a:rPr lang="en-GB" dirty="0"/>
              <a:t>European crime centre was set up in 2013 to support law enforcement in cybercrime.</a:t>
            </a:r>
          </a:p>
          <a:p>
            <a:r>
              <a:rPr lang="en-GB" dirty="0"/>
              <a:t>Interpol’s partnership scheme facilitates relationships with businesses, public and private citizens to share the knowledge.</a:t>
            </a:r>
          </a:p>
          <a:p>
            <a:r>
              <a:rPr lang="en-GB" dirty="0"/>
              <a:t>Newburn (2017) states that Interpol have an electronic monitoring system which could be susceptible to attacks and cybercrime</a:t>
            </a:r>
          </a:p>
        </p:txBody>
      </p:sp>
      <p:sp>
        <p:nvSpPr>
          <p:cNvPr id="4" name="Slide Number Placeholder 3"/>
          <p:cNvSpPr>
            <a:spLocks noGrp="1"/>
          </p:cNvSpPr>
          <p:nvPr>
            <p:ph type="sldNum" sz="quarter" idx="5"/>
          </p:nvPr>
        </p:nvSpPr>
        <p:spPr/>
        <p:txBody>
          <a:bodyPr/>
          <a:lstStyle/>
          <a:p>
            <a:fld id="{9156F2E5-42ED-4013-A290-9D2459439923}" type="slidenum">
              <a:rPr lang="en-GB" smtClean="0"/>
              <a:t>11</a:t>
            </a:fld>
            <a:endParaRPr lang="en-GB"/>
          </a:p>
        </p:txBody>
      </p:sp>
    </p:spTree>
    <p:extLst>
      <p:ext uri="{BB962C8B-B14F-4D97-AF65-F5344CB8AC3E}">
        <p14:creationId xmlns:p14="http://schemas.microsoft.com/office/powerpoint/2010/main" val="3173156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Drug Smuggling or trafficking involves illegal drugs being transported across borders illegally, Paoli, </a:t>
            </a:r>
            <a:r>
              <a:rPr lang="en-GB" dirty="0" err="1"/>
              <a:t>Spapens</a:t>
            </a:r>
            <a:r>
              <a:rPr lang="en-GB" dirty="0"/>
              <a:t> and </a:t>
            </a:r>
            <a:r>
              <a:rPr lang="en-GB" dirty="0" err="1"/>
              <a:t>Fijnaut</a:t>
            </a:r>
            <a:r>
              <a:rPr lang="en-GB" dirty="0"/>
              <a:t> (2010) suggest that this has become more prevalent </a:t>
            </a:r>
          </a:p>
        </p:txBody>
      </p:sp>
      <p:sp>
        <p:nvSpPr>
          <p:cNvPr id="4" name="Slide Number Placeholder 3"/>
          <p:cNvSpPr>
            <a:spLocks noGrp="1"/>
          </p:cNvSpPr>
          <p:nvPr>
            <p:ph type="sldNum" sz="quarter" idx="5"/>
          </p:nvPr>
        </p:nvSpPr>
        <p:spPr/>
        <p:txBody>
          <a:bodyPr/>
          <a:lstStyle/>
          <a:p>
            <a:fld id="{9156F2E5-42ED-4013-A290-9D2459439923}" type="slidenum">
              <a:rPr lang="en-GB" smtClean="0"/>
              <a:t>12</a:t>
            </a:fld>
            <a:endParaRPr lang="en-GB"/>
          </a:p>
        </p:txBody>
      </p:sp>
    </p:spTree>
    <p:extLst>
      <p:ext uri="{BB962C8B-B14F-4D97-AF65-F5344CB8AC3E}">
        <p14:creationId xmlns:p14="http://schemas.microsoft.com/office/powerpoint/2010/main" val="612910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County lines is facilitated by vulnerable people, young people are often used for the deals too.</a:t>
            </a:r>
          </a:p>
          <a:p>
            <a:r>
              <a:rPr lang="en-GB" dirty="0"/>
              <a:t>These gangs will take over a property belonging to a vulnerable person by coercion </a:t>
            </a:r>
          </a:p>
        </p:txBody>
      </p:sp>
      <p:sp>
        <p:nvSpPr>
          <p:cNvPr id="4" name="Slide Number Placeholder 3"/>
          <p:cNvSpPr>
            <a:spLocks noGrp="1"/>
          </p:cNvSpPr>
          <p:nvPr>
            <p:ph type="sldNum" sz="quarter" idx="5"/>
          </p:nvPr>
        </p:nvSpPr>
        <p:spPr/>
        <p:txBody>
          <a:bodyPr/>
          <a:lstStyle/>
          <a:p>
            <a:fld id="{9156F2E5-42ED-4013-A290-9D2459439923}" type="slidenum">
              <a:rPr lang="en-GB" smtClean="0"/>
              <a:t>13</a:t>
            </a:fld>
            <a:endParaRPr lang="en-GB"/>
          </a:p>
        </p:txBody>
      </p:sp>
    </p:spTree>
    <p:extLst>
      <p:ext uri="{BB962C8B-B14F-4D97-AF65-F5344CB8AC3E}">
        <p14:creationId xmlns:p14="http://schemas.microsoft.com/office/powerpoint/2010/main" val="1997689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smuggling is where criminals take advantage of people who genuinely want to emigrate under the promise of a better life/employment and/ or escape from a war torn country and those criminals often provide fraudulent travel documentation or the passage of immigrants with little regard to their safety, such as in the back of a lorry or boats in the English Channel (Interpol 2022) </a:t>
            </a:r>
          </a:p>
          <a:p>
            <a:r>
              <a:rPr lang="en-GB" dirty="0"/>
              <a:t>Human Trafficking includes “</a:t>
            </a:r>
            <a:r>
              <a:rPr lang="en-GB" b="0" i="0" dirty="0">
                <a:solidFill>
                  <a:srgbClr val="000000"/>
                </a:solidFill>
                <a:effectLst/>
                <a:latin typeface="Roboto" panose="02000000000000000000" pitchFamily="2" charset="0"/>
              </a:rPr>
              <a:t>recruitment, transportation, transfer, harbouring or receipt of people through force, fraud or deception, with the aim of exploiting them for profit”, usually to women but can happen to men also, and can be for sexual exploitation, forced marriage, forced servitude and domestic servitude (UNODC 2022)</a:t>
            </a:r>
          </a:p>
          <a:p>
            <a:r>
              <a:rPr lang="en-GB" b="0" i="0" dirty="0">
                <a:solidFill>
                  <a:srgbClr val="000000"/>
                </a:solidFill>
                <a:effectLst/>
                <a:latin typeface="Roboto" panose="02000000000000000000" pitchFamily="2" charset="0"/>
              </a:rPr>
              <a:t>People smuggling is always cross border, whereas human trafficking can be within the home country.</a:t>
            </a:r>
          </a:p>
          <a:p>
            <a:r>
              <a:rPr lang="en-GB" b="0" i="0" dirty="0">
                <a:solidFill>
                  <a:srgbClr val="000000"/>
                </a:solidFill>
                <a:effectLst/>
                <a:latin typeface="Roboto" panose="02000000000000000000" pitchFamily="2" charset="0"/>
              </a:rPr>
              <a:t>The UK legislation, Modern Slavery Act 2015, was one of a number of key pieces of legislation introduced around the same time, which includes the prevention of forced marriages- NOT the same as arranged marriages.</a:t>
            </a:r>
            <a:endParaRPr lang="en-GB" dirty="0"/>
          </a:p>
        </p:txBody>
      </p:sp>
      <p:sp>
        <p:nvSpPr>
          <p:cNvPr id="4" name="Slide Number Placeholder 3"/>
          <p:cNvSpPr>
            <a:spLocks noGrp="1"/>
          </p:cNvSpPr>
          <p:nvPr>
            <p:ph type="sldNum" sz="quarter" idx="5"/>
          </p:nvPr>
        </p:nvSpPr>
        <p:spPr/>
        <p:txBody>
          <a:bodyPr/>
          <a:lstStyle/>
          <a:p>
            <a:fld id="{9156F2E5-42ED-4013-A290-9D2459439923}" type="slidenum">
              <a:rPr lang="en-GB" smtClean="0"/>
              <a:t>14</a:t>
            </a:fld>
            <a:endParaRPr lang="en-GB"/>
          </a:p>
        </p:txBody>
      </p:sp>
    </p:spTree>
    <p:extLst>
      <p:ext uri="{BB962C8B-B14F-4D97-AF65-F5344CB8AC3E}">
        <p14:creationId xmlns:p14="http://schemas.microsoft.com/office/powerpoint/2010/main" val="2524571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Money Laundering is the term given to the process that offenders use to disguise and attempt to legitimise illegal proceeds of crime (</a:t>
            </a:r>
            <a:r>
              <a:rPr lang="en-GB" dirty="0" err="1"/>
              <a:t>Hamin</a:t>
            </a:r>
            <a:r>
              <a:rPr lang="en-GB" dirty="0"/>
              <a:t>, Wan </a:t>
            </a:r>
            <a:r>
              <a:rPr lang="en-GB" dirty="0" err="1"/>
              <a:t>Rosli</a:t>
            </a:r>
            <a:r>
              <a:rPr lang="en-GB" dirty="0"/>
              <a:t>, Omar &amp; Pengiran Mahmud 2013, Mohamed and Ahmad 2012, Ping 2008, Shanmugam, Nair and </a:t>
            </a:r>
            <a:r>
              <a:rPr lang="en-GB" dirty="0" err="1"/>
              <a:t>Sugnanthi</a:t>
            </a:r>
            <a:r>
              <a:rPr lang="en-GB" dirty="0"/>
              <a:t> 2003 cited in </a:t>
            </a:r>
            <a:r>
              <a:rPr lang="en-GB" dirty="0" err="1"/>
              <a:t>Zolkaffil</a:t>
            </a:r>
            <a:r>
              <a:rPr lang="en-GB" dirty="0"/>
              <a:t>, Omar and </a:t>
            </a:r>
            <a:r>
              <a:rPr lang="en-GB" dirty="0" err="1"/>
              <a:t>Nazri</a:t>
            </a:r>
            <a:r>
              <a:rPr lang="en-GB" dirty="0"/>
              <a:t> 2021)</a:t>
            </a:r>
          </a:p>
          <a:p>
            <a:r>
              <a:rPr lang="en-GB" dirty="0"/>
              <a:t>Payment fraud includes the use of counterfeit credit and debit cards, as well as electronic payments, and supports the extra checks that certain countries impose.</a:t>
            </a:r>
          </a:p>
        </p:txBody>
      </p:sp>
      <p:sp>
        <p:nvSpPr>
          <p:cNvPr id="4" name="Slide Number Placeholder 3"/>
          <p:cNvSpPr>
            <a:spLocks noGrp="1"/>
          </p:cNvSpPr>
          <p:nvPr>
            <p:ph type="sldNum" sz="quarter" idx="5"/>
          </p:nvPr>
        </p:nvSpPr>
        <p:spPr/>
        <p:txBody>
          <a:bodyPr/>
          <a:lstStyle/>
          <a:p>
            <a:fld id="{9156F2E5-42ED-4013-A290-9D2459439923}" type="slidenum">
              <a:rPr lang="en-GB" smtClean="0"/>
              <a:t>15</a:t>
            </a:fld>
            <a:endParaRPr lang="en-GB"/>
          </a:p>
        </p:txBody>
      </p:sp>
    </p:spTree>
    <p:extLst>
      <p:ext uri="{BB962C8B-B14F-4D97-AF65-F5344CB8AC3E}">
        <p14:creationId xmlns:p14="http://schemas.microsoft.com/office/powerpoint/2010/main" val="2072282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5/6/2022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033519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4072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493212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3517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0075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0597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2888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1649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165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9257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5/6/2022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0928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5/6/2022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160491964"/>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692F82D-2463-F234-704C-150606408448}"/>
              </a:ext>
            </a:extLst>
          </p:cNvPr>
          <p:cNvPicPr>
            <a:picLocks noChangeAspect="1"/>
          </p:cNvPicPr>
          <p:nvPr/>
        </p:nvPicPr>
        <p:blipFill rotWithShape="1">
          <a:blip r:embed="rId2"/>
          <a:srcRect l="48652" r="5011"/>
          <a:stretch/>
        </p:blipFill>
        <p:spPr>
          <a:xfrm>
            <a:off x="7087167" y="10"/>
            <a:ext cx="5104833" cy="6857990"/>
          </a:xfrm>
          <a:prstGeom prst="rect">
            <a:avLst/>
          </a:prstGeom>
        </p:spPr>
      </p:pic>
      <p:sp>
        <p:nvSpPr>
          <p:cNvPr id="11" name="Rectangle 10">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389"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389"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FA80779-695C-415B-B9F2-A5273B3A6078}"/>
              </a:ext>
            </a:extLst>
          </p:cNvPr>
          <p:cNvSpPr>
            <a:spLocks noGrp="1"/>
          </p:cNvSpPr>
          <p:nvPr>
            <p:ph type="ctrTitle"/>
          </p:nvPr>
        </p:nvSpPr>
        <p:spPr>
          <a:xfrm>
            <a:off x="565151" y="1247140"/>
            <a:ext cx="5657899" cy="3450844"/>
          </a:xfrm>
        </p:spPr>
        <p:txBody>
          <a:bodyPr>
            <a:normAutofit/>
          </a:bodyPr>
          <a:lstStyle/>
          <a:p>
            <a:pPr>
              <a:lnSpc>
                <a:spcPct val="90000"/>
              </a:lnSpc>
            </a:pPr>
            <a:r>
              <a:rPr lang="en-GB" sz="4200" dirty="0"/>
              <a:t>Challenges of National and Transnational Policing and Security following Brexit</a:t>
            </a:r>
          </a:p>
        </p:txBody>
      </p:sp>
      <p:sp>
        <p:nvSpPr>
          <p:cNvPr id="3" name="Subtitle 2">
            <a:extLst>
              <a:ext uri="{FF2B5EF4-FFF2-40B4-BE49-F238E27FC236}">
                <a16:creationId xmlns:a16="http://schemas.microsoft.com/office/drawing/2014/main" id="{836C6624-EA5C-4345-8720-79B41E2EB809}"/>
              </a:ext>
            </a:extLst>
          </p:cNvPr>
          <p:cNvSpPr>
            <a:spLocks noGrp="1"/>
          </p:cNvSpPr>
          <p:nvPr>
            <p:ph type="subTitle" idx="1"/>
          </p:nvPr>
        </p:nvSpPr>
        <p:spPr>
          <a:xfrm>
            <a:off x="565151" y="4818126"/>
            <a:ext cx="5657899" cy="1268984"/>
          </a:xfrm>
        </p:spPr>
        <p:txBody>
          <a:bodyPr>
            <a:normAutofit/>
          </a:bodyPr>
          <a:lstStyle/>
          <a:p>
            <a:r>
              <a:rPr lang="en-GB" dirty="0"/>
              <a:t>Katy Connelly</a:t>
            </a:r>
          </a:p>
          <a:p>
            <a:r>
              <a:rPr lang="en-GB" dirty="0"/>
              <a:t>2114099</a:t>
            </a:r>
          </a:p>
        </p:txBody>
      </p:sp>
    </p:spTree>
    <p:extLst>
      <p:ext uri="{BB962C8B-B14F-4D97-AF65-F5344CB8AC3E}">
        <p14:creationId xmlns:p14="http://schemas.microsoft.com/office/powerpoint/2010/main" val="195846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9D7CD-21E5-40BB-A8B5-59B898697BC5}"/>
              </a:ext>
            </a:extLst>
          </p:cNvPr>
          <p:cNvSpPr>
            <a:spLocks noGrp="1"/>
          </p:cNvSpPr>
          <p:nvPr>
            <p:ph type="title"/>
          </p:nvPr>
        </p:nvSpPr>
        <p:spPr>
          <a:xfrm>
            <a:off x="1587710" y="455362"/>
            <a:ext cx="9486690" cy="1550419"/>
          </a:xfrm>
        </p:spPr>
        <p:txBody>
          <a:bodyPr>
            <a:normAutofit/>
          </a:bodyPr>
          <a:lstStyle/>
          <a:p>
            <a:r>
              <a:rPr lang="en-GB" dirty="0">
                <a:solidFill>
                  <a:schemeClr val="bg1"/>
                </a:solidFill>
              </a:rPr>
              <a:t>What is Transnational Policing</a:t>
            </a:r>
          </a:p>
        </p:txBody>
      </p:sp>
      <p:sp>
        <p:nvSpPr>
          <p:cNvPr id="3" name="Content Placeholder 2">
            <a:extLst>
              <a:ext uri="{FF2B5EF4-FFF2-40B4-BE49-F238E27FC236}">
                <a16:creationId xmlns:a16="http://schemas.microsoft.com/office/drawing/2014/main" id="{11FDEF7E-FF28-4F8A-9C71-F8C5FE0628EF}"/>
              </a:ext>
            </a:extLst>
          </p:cNvPr>
          <p:cNvSpPr>
            <a:spLocks noGrp="1"/>
          </p:cNvSpPr>
          <p:nvPr>
            <p:ph idx="1"/>
          </p:nvPr>
        </p:nvSpPr>
        <p:spPr>
          <a:xfrm>
            <a:off x="1587710" y="2160016"/>
            <a:ext cx="9486690" cy="3926152"/>
          </a:xfrm>
        </p:spPr>
        <p:txBody>
          <a:bodyPr>
            <a:normAutofit lnSpcReduction="10000"/>
          </a:bodyPr>
          <a:lstStyle/>
          <a:p>
            <a:r>
              <a:rPr lang="en-GB" dirty="0">
                <a:solidFill>
                  <a:schemeClr val="bg1"/>
                </a:solidFill>
              </a:rPr>
              <a:t>Collaboration through complex cooperation (</a:t>
            </a:r>
            <a:r>
              <a:rPr lang="en-GB" dirty="0" err="1">
                <a:solidFill>
                  <a:schemeClr val="bg1"/>
                </a:solidFill>
              </a:rPr>
              <a:t>Calcara</a:t>
            </a:r>
            <a:r>
              <a:rPr lang="en-GB" dirty="0">
                <a:solidFill>
                  <a:schemeClr val="bg1"/>
                </a:solidFill>
              </a:rPr>
              <a:t> 2020)</a:t>
            </a:r>
          </a:p>
          <a:p>
            <a:r>
              <a:rPr lang="en-GB" dirty="0">
                <a:solidFill>
                  <a:schemeClr val="bg1"/>
                </a:solidFill>
              </a:rPr>
              <a:t>A series of informal and formal agreements between police agencies (</a:t>
            </a:r>
            <a:r>
              <a:rPr lang="en-GB" dirty="0" err="1">
                <a:solidFill>
                  <a:schemeClr val="bg1"/>
                </a:solidFill>
              </a:rPr>
              <a:t>Calcara</a:t>
            </a:r>
            <a:r>
              <a:rPr lang="en-GB" dirty="0">
                <a:solidFill>
                  <a:schemeClr val="bg1"/>
                </a:solidFill>
              </a:rPr>
              <a:t> 2020)</a:t>
            </a:r>
          </a:p>
          <a:p>
            <a:r>
              <a:rPr lang="en-GB" dirty="0">
                <a:solidFill>
                  <a:schemeClr val="bg1"/>
                </a:solidFill>
              </a:rPr>
              <a:t>Policing beyond borders which addresses globalisation (Wakefield and Fleming 2013)</a:t>
            </a:r>
          </a:p>
          <a:p>
            <a:r>
              <a:rPr lang="en-GB" dirty="0">
                <a:solidFill>
                  <a:schemeClr val="bg1"/>
                </a:solidFill>
              </a:rPr>
              <a:t>“Involves and requires reciprocal arrangements for the exchange of criminal intelligence” (</a:t>
            </a:r>
            <a:r>
              <a:rPr lang="en-GB" dirty="0" err="1">
                <a:solidFill>
                  <a:schemeClr val="bg1"/>
                </a:solidFill>
              </a:rPr>
              <a:t>Sheptycki</a:t>
            </a:r>
            <a:r>
              <a:rPr lang="en-GB" dirty="0">
                <a:solidFill>
                  <a:schemeClr val="bg1"/>
                </a:solidFill>
              </a:rPr>
              <a:t> 2006)</a:t>
            </a:r>
          </a:p>
          <a:p>
            <a:r>
              <a:rPr lang="en-GB" dirty="0">
                <a:solidFill>
                  <a:schemeClr val="bg1"/>
                </a:solidFill>
              </a:rPr>
              <a:t>Began with treaties and agreements for extradition, eventually moving to information sharing (Newburn 2017)</a:t>
            </a:r>
          </a:p>
        </p:txBody>
      </p:sp>
    </p:spTree>
    <p:extLst>
      <p:ext uri="{BB962C8B-B14F-4D97-AF65-F5344CB8AC3E}">
        <p14:creationId xmlns:p14="http://schemas.microsoft.com/office/powerpoint/2010/main" val="3866824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C1BE5-9B5D-4816-9899-2F83503F344B}"/>
              </a:ext>
            </a:extLst>
          </p:cNvPr>
          <p:cNvSpPr>
            <a:spLocks noGrp="1"/>
          </p:cNvSpPr>
          <p:nvPr>
            <p:ph type="title"/>
          </p:nvPr>
        </p:nvSpPr>
        <p:spPr/>
        <p:txBody>
          <a:bodyPr/>
          <a:lstStyle/>
          <a:p>
            <a:r>
              <a:rPr lang="en-GB" dirty="0">
                <a:solidFill>
                  <a:schemeClr val="bg1"/>
                </a:solidFill>
              </a:rPr>
              <a:t>Interpol</a:t>
            </a:r>
          </a:p>
        </p:txBody>
      </p:sp>
      <p:sp>
        <p:nvSpPr>
          <p:cNvPr id="3" name="Content Placeholder 2">
            <a:extLst>
              <a:ext uri="{FF2B5EF4-FFF2-40B4-BE49-F238E27FC236}">
                <a16:creationId xmlns:a16="http://schemas.microsoft.com/office/drawing/2014/main" id="{FF44DA63-B0AA-4983-A81B-9D5A100F3A69}"/>
              </a:ext>
            </a:extLst>
          </p:cNvPr>
          <p:cNvSpPr>
            <a:spLocks noGrp="1"/>
          </p:cNvSpPr>
          <p:nvPr>
            <p:ph idx="1"/>
          </p:nvPr>
        </p:nvSpPr>
        <p:spPr/>
        <p:txBody>
          <a:bodyPr/>
          <a:lstStyle/>
          <a:p>
            <a:r>
              <a:rPr lang="en-GB" dirty="0">
                <a:solidFill>
                  <a:schemeClr val="bg1"/>
                </a:solidFill>
              </a:rPr>
              <a:t>Started after the first world war with International Criminal Police Commission (ICPC)</a:t>
            </a:r>
          </a:p>
          <a:p>
            <a:r>
              <a:rPr lang="en-GB" dirty="0">
                <a:solidFill>
                  <a:schemeClr val="bg1"/>
                </a:solidFill>
              </a:rPr>
              <a:t>Then became known as the International Criminal Police Organisation (ICPO) but was shortened to Interpol.</a:t>
            </a:r>
          </a:p>
          <a:p>
            <a:r>
              <a:rPr lang="en-GB" dirty="0">
                <a:solidFill>
                  <a:schemeClr val="bg1"/>
                </a:solidFill>
              </a:rPr>
              <a:t>Designed to be an intermediary for information sharing, but also a way to share best practice</a:t>
            </a:r>
          </a:p>
          <a:p>
            <a:r>
              <a:rPr lang="en-GB" dirty="0">
                <a:solidFill>
                  <a:schemeClr val="bg1"/>
                </a:solidFill>
              </a:rPr>
              <a:t>Interpol isn’t operational, and it’s police officers do not have powers of arrest, yet it relies on local and national police forces for arrests.</a:t>
            </a:r>
          </a:p>
        </p:txBody>
      </p:sp>
      <p:sp>
        <p:nvSpPr>
          <p:cNvPr id="4" name="TextBox 3">
            <a:extLst>
              <a:ext uri="{FF2B5EF4-FFF2-40B4-BE49-F238E27FC236}">
                <a16:creationId xmlns:a16="http://schemas.microsoft.com/office/drawing/2014/main" id="{109CE1C7-C5F9-63CB-F7EC-131E8A769943}"/>
              </a:ext>
            </a:extLst>
          </p:cNvPr>
          <p:cNvSpPr txBox="1"/>
          <p:nvPr/>
        </p:nvSpPr>
        <p:spPr>
          <a:xfrm>
            <a:off x="6585858" y="6217581"/>
            <a:ext cx="5072742" cy="370114"/>
          </a:xfrm>
          <a:prstGeom prst="rect">
            <a:avLst/>
          </a:prstGeom>
          <a:noFill/>
        </p:spPr>
        <p:txBody>
          <a:bodyPr wrap="square" rtlCol="0">
            <a:spAutoFit/>
          </a:bodyPr>
          <a:lstStyle/>
          <a:p>
            <a:r>
              <a:rPr lang="en-GB" dirty="0">
                <a:solidFill>
                  <a:schemeClr val="bg1"/>
                </a:solidFill>
              </a:rPr>
              <a:t>Anderson (1989) cited in Newburn (2017)</a:t>
            </a:r>
          </a:p>
        </p:txBody>
      </p:sp>
    </p:spTree>
    <p:extLst>
      <p:ext uri="{BB962C8B-B14F-4D97-AF65-F5344CB8AC3E}">
        <p14:creationId xmlns:p14="http://schemas.microsoft.com/office/powerpoint/2010/main" val="3777553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Diagram&#10;&#10;Description automatically generated">
            <a:extLst>
              <a:ext uri="{FF2B5EF4-FFF2-40B4-BE49-F238E27FC236}">
                <a16:creationId xmlns:a16="http://schemas.microsoft.com/office/drawing/2014/main" id="{BAEC34FD-2684-4D93-255B-191AB60E638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66001" y="1352934"/>
            <a:ext cx="5625999" cy="4152132"/>
          </a:xfrm>
        </p:spPr>
      </p:pic>
      <p:sp>
        <p:nvSpPr>
          <p:cNvPr id="4" name="Title 3">
            <a:extLst>
              <a:ext uri="{FF2B5EF4-FFF2-40B4-BE49-F238E27FC236}">
                <a16:creationId xmlns:a16="http://schemas.microsoft.com/office/drawing/2014/main" id="{D7FE945F-2BAF-E3A1-0BB4-81453C352554}"/>
              </a:ext>
            </a:extLst>
          </p:cNvPr>
          <p:cNvSpPr>
            <a:spLocks noGrp="1"/>
          </p:cNvSpPr>
          <p:nvPr>
            <p:ph type="title"/>
          </p:nvPr>
        </p:nvSpPr>
        <p:spPr/>
        <p:txBody>
          <a:bodyPr/>
          <a:lstStyle/>
          <a:p>
            <a:r>
              <a:rPr lang="en-GB" dirty="0">
                <a:solidFill>
                  <a:schemeClr val="bg1"/>
                </a:solidFill>
              </a:rPr>
              <a:t>Interpol continued</a:t>
            </a:r>
          </a:p>
        </p:txBody>
      </p:sp>
      <p:sp>
        <p:nvSpPr>
          <p:cNvPr id="5" name="Content Placeholder 4">
            <a:extLst>
              <a:ext uri="{FF2B5EF4-FFF2-40B4-BE49-F238E27FC236}">
                <a16:creationId xmlns:a16="http://schemas.microsoft.com/office/drawing/2014/main" id="{B8C2C225-0AC5-0E12-6FF9-E2EDC0AEA1F9}"/>
              </a:ext>
            </a:extLst>
          </p:cNvPr>
          <p:cNvSpPr>
            <a:spLocks noGrp="1"/>
          </p:cNvSpPr>
          <p:nvPr>
            <p:ph sz="half" idx="1"/>
          </p:nvPr>
        </p:nvSpPr>
        <p:spPr>
          <a:xfrm>
            <a:off x="1085850" y="2005781"/>
            <a:ext cx="5480151" cy="4652194"/>
          </a:xfrm>
        </p:spPr>
        <p:txBody>
          <a:bodyPr>
            <a:normAutofit/>
          </a:bodyPr>
          <a:lstStyle/>
          <a:p>
            <a:r>
              <a:rPr lang="en-GB" sz="2400" dirty="0">
                <a:solidFill>
                  <a:schemeClr val="bg1"/>
                </a:solidFill>
              </a:rPr>
              <a:t>195 Member States</a:t>
            </a:r>
          </a:p>
          <a:p>
            <a:r>
              <a:rPr lang="en-GB" sz="2400" dirty="0">
                <a:solidFill>
                  <a:schemeClr val="bg1"/>
                </a:solidFill>
              </a:rPr>
              <a:t>General assembly have overall control and they meet once a year</a:t>
            </a:r>
          </a:p>
          <a:p>
            <a:r>
              <a:rPr lang="en-GB" sz="2400" dirty="0">
                <a:solidFill>
                  <a:schemeClr val="bg1"/>
                </a:solidFill>
              </a:rPr>
              <a:t>Manages databases</a:t>
            </a:r>
          </a:p>
          <a:p>
            <a:r>
              <a:rPr lang="en-GB" sz="2400" dirty="0">
                <a:solidFill>
                  <a:schemeClr val="bg1"/>
                </a:solidFill>
              </a:rPr>
              <a:t>24 hour support to police agencies.</a:t>
            </a:r>
          </a:p>
          <a:p>
            <a:r>
              <a:rPr lang="en-GB" sz="2400" dirty="0">
                <a:solidFill>
                  <a:schemeClr val="bg1"/>
                </a:solidFill>
              </a:rPr>
              <a:t>Actions are taken within the limits of the law in the different member states.</a:t>
            </a:r>
          </a:p>
        </p:txBody>
      </p:sp>
      <p:sp>
        <p:nvSpPr>
          <p:cNvPr id="2" name="TextBox 1">
            <a:extLst>
              <a:ext uri="{FF2B5EF4-FFF2-40B4-BE49-F238E27FC236}">
                <a16:creationId xmlns:a16="http://schemas.microsoft.com/office/drawing/2014/main" id="{10E6AB04-AA82-2CA0-FA5D-1E871269BAA4}"/>
              </a:ext>
            </a:extLst>
          </p:cNvPr>
          <p:cNvSpPr txBox="1"/>
          <p:nvPr/>
        </p:nvSpPr>
        <p:spPr>
          <a:xfrm>
            <a:off x="6331001" y="6061881"/>
            <a:ext cx="4605338" cy="369332"/>
          </a:xfrm>
          <a:prstGeom prst="rect">
            <a:avLst/>
          </a:prstGeom>
          <a:noFill/>
        </p:spPr>
        <p:txBody>
          <a:bodyPr wrap="square" rtlCol="0">
            <a:spAutoFit/>
          </a:bodyPr>
          <a:lstStyle/>
          <a:p>
            <a:r>
              <a:rPr lang="en-GB" dirty="0">
                <a:solidFill>
                  <a:srgbClr val="FF0000"/>
                </a:solidFill>
              </a:rPr>
              <a:t>(Interpol, 2020)</a:t>
            </a:r>
            <a:r>
              <a:rPr lang="en-GB" dirty="0"/>
              <a:t>)</a:t>
            </a:r>
          </a:p>
        </p:txBody>
      </p:sp>
    </p:spTree>
    <p:extLst>
      <p:ext uri="{BB962C8B-B14F-4D97-AF65-F5344CB8AC3E}">
        <p14:creationId xmlns:p14="http://schemas.microsoft.com/office/powerpoint/2010/main" val="3592426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65D9D-1FDF-469C-9BD9-C6401E4B9D36}"/>
              </a:ext>
            </a:extLst>
          </p:cNvPr>
          <p:cNvSpPr>
            <a:spLocks noGrp="1"/>
          </p:cNvSpPr>
          <p:nvPr>
            <p:ph type="title"/>
          </p:nvPr>
        </p:nvSpPr>
        <p:spPr/>
        <p:txBody>
          <a:bodyPr/>
          <a:lstStyle/>
          <a:p>
            <a:r>
              <a:rPr lang="en-GB" dirty="0">
                <a:solidFill>
                  <a:schemeClr val="bg1"/>
                </a:solidFill>
              </a:rPr>
              <a:t>Europol</a:t>
            </a:r>
          </a:p>
        </p:txBody>
      </p:sp>
      <p:sp>
        <p:nvSpPr>
          <p:cNvPr id="3" name="Content Placeholder 2">
            <a:extLst>
              <a:ext uri="{FF2B5EF4-FFF2-40B4-BE49-F238E27FC236}">
                <a16:creationId xmlns:a16="http://schemas.microsoft.com/office/drawing/2014/main" id="{9B29449B-6399-4945-820B-9D968617FC1D}"/>
              </a:ext>
            </a:extLst>
          </p:cNvPr>
          <p:cNvSpPr>
            <a:spLocks noGrp="1"/>
          </p:cNvSpPr>
          <p:nvPr>
            <p:ph idx="1"/>
          </p:nvPr>
        </p:nvSpPr>
        <p:spPr/>
        <p:txBody>
          <a:bodyPr>
            <a:normAutofit lnSpcReduction="10000"/>
          </a:bodyPr>
          <a:lstStyle/>
          <a:p>
            <a:r>
              <a:rPr lang="en-GB" dirty="0">
                <a:solidFill>
                  <a:schemeClr val="bg1"/>
                </a:solidFill>
              </a:rPr>
              <a:t>Launched in 1976 with the </a:t>
            </a:r>
            <a:r>
              <a:rPr lang="en-GB" dirty="0" err="1">
                <a:solidFill>
                  <a:schemeClr val="bg1"/>
                </a:solidFill>
              </a:rPr>
              <a:t>Trevi</a:t>
            </a:r>
            <a:r>
              <a:rPr lang="en-GB" dirty="0">
                <a:solidFill>
                  <a:schemeClr val="bg1"/>
                </a:solidFill>
              </a:rPr>
              <a:t> Group.</a:t>
            </a:r>
          </a:p>
          <a:p>
            <a:r>
              <a:rPr lang="en-GB" dirty="0">
                <a:solidFill>
                  <a:schemeClr val="bg1"/>
                </a:solidFill>
              </a:rPr>
              <a:t>Was designed to tackle terrorism, but expanded to consider police co-operation (</a:t>
            </a:r>
            <a:r>
              <a:rPr lang="en-GB" dirty="0" err="1">
                <a:solidFill>
                  <a:schemeClr val="bg1"/>
                </a:solidFill>
              </a:rPr>
              <a:t>Hebenton</a:t>
            </a:r>
            <a:r>
              <a:rPr lang="en-GB" dirty="0">
                <a:solidFill>
                  <a:schemeClr val="bg1"/>
                </a:solidFill>
              </a:rPr>
              <a:t> and Thomas 1995, cited in Newburn 2017)</a:t>
            </a:r>
          </a:p>
          <a:p>
            <a:r>
              <a:rPr lang="en-GB" dirty="0">
                <a:solidFill>
                  <a:schemeClr val="bg1"/>
                </a:solidFill>
              </a:rPr>
              <a:t>In the 1990’s communication was developed and shared amongst states in Europe relating to terrorism and other cross border crimes.</a:t>
            </a:r>
          </a:p>
          <a:p>
            <a:r>
              <a:rPr lang="en-GB" dirty="0">
                <a:solidFill>
                  <a:schemeClr val="bg1"/>
                </a:solidFill>
              </a:rPr>
              <a:t>Around the same time, the European Police force was created, but known as Europol.</a:t>
            </a:r>
          </a:p>
          <a:p>
            <a:r>
              <a:rPr lang="en-GB" dirty="0">
                <a:solidFill>
                  <a:schemeClr val="bg1"/>
                </a:solidFill>
              </a:rPr>
              <a:t>Began in 1994 with drug relates crimes and became fully operational in 1999.</a:t>
            </a:r>
          </a:p>
        </p:txBody>
      </p:sp>
      <p:sp>
        <p:nvSpPr>
          <p:cNvPr id="4" name="TextBox 3">
            <a:extLst>
              <a:ext uri="{FF2B5EF4-FFF2-40B4-BE49-F238E27FC236}">
                <a16:creationId xmlns:a16="http://schemas.microsoft.com/office/drawing/2014/main" id="{DAD42C46-6194-F296-8828-7FC0C3D7D2B6}"/>
              </a:ext>
            </a:extLst>
          </p:cNvPr>
          <p:cNvSpPr txBox="1"/>
          <p:nvPr/>
        </p:nvSpPr>
        <p:spPr>
          <a:xfrm>
            <a:off x="7500938" y="6216900"/>
            <a:ext cx="4300537" cy="369332"/>
          </a:xfrm>
          <a:prstGeom prst="rect">
            <a:avLst/>
          </a:prstGeom>
          <a:noFill/>
        </p:spPr>
        <p:txBody>
          <a:bodyPr wrap="square" rtlCol="0">
            <a:spAutoFit/>
          </a:bodyPr>
          <a:lstStyle/>
          <a:p>
            <a:r>
              <a:rPr lang="en-GB" dirty="0">
                <a:solidFill>
                  <a:schemeClr val="bg1"/>
                </a:solidFill>
              </a:rPr>
              <a:t>(Newburn 2017)</a:t>
            </a:r>
          </a:p>
        </p:txBody>
      </p:sp>
    </p:spTree>
    <p:extLst>
      <p:ext uri="{BB962C8B-B14F-4D97-AF65-F5344CB8AC3E}">
        <p14:creationId xmlns:p14="http://schemas.microsoft.com/office/powerpoint/2010/main" val="1423390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08316-0F8E-E0B2-1CDA-3178D5496106}"/>
              </a:ext>
            </a:extLst>
          </p:cNvPr>
          <p:cNvSpPr>
            <a:spLocks noGrp="1"/>
          </p:cNvSpPr>
          <p:nvPr>
            <p:ph type="title"/>
          </p:nvPr>
        </p:nvSpPr>
        <p:spPr/>
        <p:txBody>
          <a:bodyPr/>
          <a:lstStyle/>
          <a:p>
            <a:r>
              <a:rPr lang="en-GB" dirty="0">
                <a:solidFill>
                  <a:schemeClr val="bg1"/>
                </a:solidFill>
              </a:rPr>
              <a:t>Europol Continued</a:t>
            </a:r>
          </a:p>
        </p:txBody>
      </p:sp>
      <p:pic>
        <p:nvPicPr>
          <p:cNvPr id="7" name="Content Placeholder 6">
            <a:extLst>
              <a:ext uri="{FF2B5EF4-FFF2-40B4-BE49-F238E27FC236}">
                <a16:creationId xmlns:a16="http://schemas.microsoft.com/office/drawing/2014/main" id="{E9C36EB0-1FC8-6739-A453-296DEDFD263B}"/>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15312" r="18255"/>
          <a:stretch/>
        </p:blipFill>
        <p:spPr>
          <a:xfrm>
            <a:off x="1564446" y="2160016"/>
            <a:ext cx="4736265" cy="3497834"/>
          </a:xfrm>
        </p:spPr>
      </p:pic>
      <p:sp>
        <p:nvSpPr>
          <p:cNvPr id="5" name="Content Placeholder 4">
            <a:extLst>
              <a:ext uri="{FF2B5EF4-FFF2-40B4-BE49-F238E27FC236}">
                <a16:creationId xmlns:a16="http://schemas.microsoft.com/office/drawing/2014/main" id="{630EE0C5-E24E-CA90-C65D-392299141196}"/>
              </a:ext>
            </a:extLst>
          </p:cNvPr>
          <p:cNvSpPr>
            <a:spLocks noGrp="1"/>
          </p:cNvSpPr>
          <p:nvPr>
            <p:ph sz="half" idx="2"/>
          </p:nvPr>
        </p:nvSpPr>
        <p:spPr/>
        <p:txBody>
          <a:bodyPr>
            <a:normAutofit lnSpcReduction="10000"/>
          </a:bodyPr>
          <a:lstStyle/>
          <a:p>
            <a:r>
              <a:rPr lang="en-GB" dirty="0">
                <a:solidFill>
                  <a:schemeClr val="bg1"/>
                </a:solidFill>
              </a:rPr>
              <a:t>Based in the Hague</a:t>
            </a:r>
          </a:p>
          <a:p>
            <a:r>
              <a:rPr lang="en-GB" dirty="0">
                <a:solidFill>
                  <a:schemeClr val="bg1"/>
                </a:solidFill>
              </a:rPr>
              <a:t>Supports 27 member states</a:t>
            </a:r>
          </a:p>
          <a:p>
            <a:r>
              <a:rPr lang="en-GB" dirty="0">
                <a:solidFill>
                  <a:schemeClr val="bg1"/>
                </a:solidFill>
              </a:rPr>
              <a:t>Is a criminal information hub.</a:t>
            </a:r>
          </a:p>
          <a:p>
            <a:r>
              <a:rPr lang="en-GB" dirty="0">
                <a:solidFill>
                  <a:schemeClr val="bg1"/>
                </a:solidFill>
              </a:rPr>
              <a:t>UK are no longer part of Europol, however have a working arrangement.</a:t>
            </a:r>
          </a:p>
          <a:p>
            <a:r>
              <a:rPr lang="en-GB" dirty="0">
                <a:solidFill>
                  <a:schemeClr val="bg1"/>
                </a:solidFill>
              </a:rPr>
              <a:t>Europol have deployed specialists to European countries bordering Ukraine</a:t>
            </a:r>
          </a:p>
        </p:txBody>
      </p:sp>
      <p:sp>
        <p:nvSpPr>
          <p:cNvPr id="8" name="TextBox 7">
            <a:extLst>
              <a:ext uri="{FF2B5EF4-FFF2-40B4-BE49-F238E27FC236}">
                <a16:creationId xmlns:a16="http://schemas.microsoft.com/office/drawing/2014/main" id="{4EA4D969-5F19-7D88-8F40-8AB1F257B4E2}"/>
              </a:ext>
            </a:extLst>
          </p:cNvPr>
          <p:cNvSpPr txBox="1"/>
          <p:nvPr/>
        </p:nvSpPr>
        <p:spPr>
          <a:xfrm>
            <a:off x="6574971" y="6402638"/>
            <a:ext cx="2884715" cy="369332"/>
          </a:xfrm>
          <a:prstGeom prst="rect">
            <a:avLst/>
          </a:prstGeom>
          <a:noFill/>
        </p:spPr>
        <p:txBody>
          <a:bodyPr wrap="square" rtlCol="0">
            <a:spAutoFit/>
          </a:bodyPr>
          <a:lstStyle/>
          <a:p>
            <a:r>
              <a:rPr lang="en-GB" dirty="0">
                <a:solidFill>
                  <a:schemeClr val="bg1"/>
                </a:solidFill>
              </a:rPr>
              <a:t>Europol (2022)</a:t>
            </a:r>
          </a:p>
        </p:txBody>
      </p:sp>
    </p:spTree>
    <p:extLst>
      <p:ext uri="{BB962C8B-B14F-4D97-AF65-F5344CB8AC3E}">
        <p14:creationId xmlns:p14="http://schemas.microsoft.com/office/powerpoint/2010/main" val="828565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917BE-4C91-49E1-A1AE-1EC4409FF649}"/>
              </a:ext>
            </a:extLst>
          </p:cNvPr>
          <p:cNvSpPr>
            <a:spLocks noGrp="1"/>
          </p:cNvSpPr>
          <p:nvPr>
            <p:ph type="title"/>
          </p:nvPr>
        </p:nvSpPr>
        <p:spPr>
          <a:xfrm>
            <a:off x="1587710" y="455362"/>
            <a:ext cx="4018219" cy="1550419"/>
          </a:xfrm>
        </p:spPr>
        <p:txBody>
          <a:bodyPr vert="horz" lIns="91440" tIns="45720" rIns="91440" bIns="45720" rtlCol="0" anchor="t">
            <a:normAutofit/>
          </a:bodyPr>
          <a:lstStyle/>
          <a:p>
            <a:r>
              <a:rPr lang="en-US" b="1" kern="1200" dirty="0">
                <a:solidFill>
                  <a:schemeClr val="bg1"/>
                </a:solidFill>
                <a:latin typeface="+mj-lt"/>
                <a:ea typeface="+mj-ea"/>
                <a:cs typeface="+mj-cs"/>
              </a:rPr>
              <a:t>UK National Policing</a:t>
            </a:r>
          </a:p>
        </p:txBody>
      </p:sp>
      <p:sp>
        <p:nvSpPr>
          <p:cNvPr id="3" name="Content Placeholder 2">
            <a:extLst>
              <a:ext uri="{FF2B5EF4-FFF2-40B4-BE49-F238E27FC236}">
                <a16:creationId xmlns:a16="http://schemas.microsoft.com/office/drawing/2014/main" id="{93EDB84E-F89A-453E-8BC3-2025A4059F15}"/>
              </a:ext>
            </a:extLst>
          </p:cNvPr>
          <p:cNvSpPr>
            <a:spLocks noGrp="1"/>
          </p:cNvSpPr>
          <p:nvPr>
            <p:ph sz="half" idx="1"/>
          </p:nvPr>
        </p:nvSpPr>
        <p:spPr>
          <a:xfrm>
            <a:off x="1133856" y="2160016"/>
            <a:ext cx="4803481" cy="4242622"/>
          </a:xfrm>
        </p:spPr>
        <p:txBody>
          <a:bodyPr vert="horz" lIns="91440" tIns="45720" rIns="91440" bIns="45720" rtlCol="0">
            <a:normAutofit/>
          </a:bodyPr>
          <a:lstStyle/>
          <a:p>
            <a:pPr>
              <a:lnSpc>
                <a:spcPct val="100000"/>
              </a:lnSpc>
            </a:pPr>
            <a:r>
              <a:rPr lang="en-US" sz="1700" dirty="0">
                <a:solidFill>
                  <a:schemeClr val="bg1"/>
                </a:solidFill>
              </a:rPr>
              <a:t>48 Forces in the UK</a:t>
            </a:r>
          </a:p>
          <a:p>
            <a:pPr lvl="3">
              <a:lnSpc>
                <a:spcPct val="100000"/>
              </a:lnSpc>
            </a:pPr>
            <a:r>
              <a:rPr lang="en-US" sz="1700" dirty="0">
                <a:solidFill>
                  <a:schemeClr val="bg1"/>
                </a:solidFill>
              </a:rPr>
              <a:t>43 in England and Wales</a:t>
            </a:r>
          </a:p>
          <a:p>
            <a:pPr lvl="3">
              <a:lnSpc>
                <a:spcPct val="100000"/>
              </a:lnSpc>
            </a:pPr>
            <a:r>
              <a:rPr lang="en-US" sz="1700" dirty="0">
                <a:solidFill>
                  <a:schemeClr val="bg1"/>
                </a:solidFill>
              </a:rPr>
              <a:t>1 in Scotland</a:t>
            </a:r>
          </a:p>
          <a:p>
            <a:pPr lvl="3">
              <a:lnSpc>
                <a:spcPct val="100000"/>
              </a:lnSpc>
            </a:pPr>
            <a:r>
              <a:rPr lang="en-US" sz="1700" dirty="0">
                <a:solidFill>
                  <a:schemeClr val="bg1"/>
                </a:solidFill>
              </a:rPr>
              <a:t>1 in Northern Ireland	</a:t>
            </a:r>
          </a:p>
          <a:p>
            <a:pPr lvl="3">
              <a:lnSpc>
                <a:spcPct val="100000"/>
              </a:lnSpc>
            </a:pPr>
            <a:r>
              <a:rPr lang="en-US" sz="1700" dirty="0">
                <a:solidFill>
                  <a:schemeClr val="bg1"/>
                </a:solidFill>
              </a:rPr>
              <a:t>3 special forces.</a:t>
            </a:r>
          </a:p>
          <a:p>
            <a:pPr>
              <a:lnSpc>
                <a:spcPct val="100000"/>
              </a:lnSpc>
            </a:pPr>
            <a:r>
              <a:rPr lang="en-US" sz="1700" dirty="0">
                <a:solidFill>
                  <a:schemeClr val="bg1"/>
                </a:solidFill>
              </a:rPr>
              <a:t>Arguments for the number of police forces to be reduced as many day modern crimes are cross border.</a:t>
            </a:r>
          </a:p>
          <a:p>
            <a:pPr>
              <a:lnSpc>
                <a:spcPct val="100000"/>
              </a:lnSpc>
            </a:pPr>
            <a:r>
              <a:rPr lang="en-US" sz="1700" dirty="0">
                <a:solidFill>
                  <a:schemeClr val="bg1"/>
                </a:solidFill>
              </a:rPr>
              <a:t>Forces do have informal collaboration agreements but can vary force by force.</a:t>
            </a:r>
          </a:p>
          <a:p>
            <a:pPr>
              <a:lnSpc>
                <a:spcPct val="100000"/>
              </a:lnSpc>
            </a:pPr>
            <a:r>
              <a:rPr lang="en-US" sz="1700" dirty="0">
                <a:solidFill>
                  <a:schemeClr val="bg1"/>
                </a:solidFill>
              </a:rPr>
              <a:t>Mutual Aid Agreements- allows forces to loan officers to another force.</a:t>
            </a:r>
          </a:p>
        </p:txBody>
      </p:sp>
      <p:pic>
        <p:nvPicPr>
          <p:cNvPr id="9" name="Content Placeholder 8" descr="A picture containing motorcycle, person, yellow, sport&#10;&#10;Description automatically generated">
            <a:extLst>
              <a:ext uri="{FF2B5EF4-FFF2-40B4-BE49-F238E27FC236}">
                <a16:creationId xmlns:a16="http://schemas.microsoft.com/office/drawing/2014/main" id="{A9463A3E-08E4-70E1-7419-42845EE2D034}"/>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9956" r="6956" b="-1"/>
          <a:stretch/>
        </p:blipFill>
        <p:spPr>
          <a:xfrm>
            <a:off x="6038059" y="565150"/>
            <a:ext cx="5588782" cy="5727699"/>
          </a:xfrm>
          <a:prstGeom prst="rect">
            <a:avLst/>
          </a:prstGeom>
        </p:spPr>
      </p:pic>
      <p:sp>
        <p:nvSpPr>
          <p:cNvPr id="10" name="TextBox 9">
            <a:extLst>
              <a:ext uri="{FF2B5EF4-FFF2-40B4-BE49-F238E27FC236}">
                <a16:creationId xmlns:a16="http://schemas.microsoft.com/office/drawing/2014/main" id="{C30DC946-D2F6-285D-738F-AA9866E1D854}"/>
              </a:ext>
            </a:extLst>
          </p:cNvPr>
          <p:cNvSpPr txBox="1"/>
          <p:nvPr/>
        </p:nvSpPr>
        <p:spPr>
          <a:xfrm>
            <a:off x="4058433" y="6402638"/>
            <a:ext cx="3369501" cy="369332"/>
          </a:xfrm>
          <a:prstGeom prst="rect">
            <a:avLst/>
          </a:prstGeom>
          <a:noFill/>
        </p:spPr>
        <p:txBody>
          <a:bodyPr wrap="square" rtlCol="0">
            <a:spAutoFit/>
          </a:bodyPr>
          <a:lstStyle/>
          <a:p>
            <a:r>
              <a:rPr lang="en-GB" dirty="0">
                <a:solidFill>
                  <a:schemeClr val="bg1"/>
                </a:solidFill>
              </a:rPr>
              <a:t>House of Commons (2021)</a:t>
            </a:r>
          </a:p>
        </p:txBody>
      </p:sp>
    </p:spTree>
    <p:extLst>
      <p:ext uri="{BB962C8B-B14F-4D97-AF65-F5344CB8AC3E}">
        <p14:creationId xmlns:p14="http://schemas.microsoft.com/office/powerpoint/2010/main" val="4094511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D9F26FC-C560-5EE9-3490-306C48BEFFEA}"/>
              </a:ext>
            </a:extLst>
          </p:cNvPr>
          <p:cNvSpPr>
            <a:spLocks noGrp="1"/>
          </p:cNvSpPr>
          <p:nvPr>
            <p:ph type="title"/>
          </p:nvPr>
        </p:nvSpPr>
        <p:spPr>
          <a:xfrm>
            <a:off x="6175249" y="2988998"/>
            <a:ext cx="5597649" cy="3411802"/>
          </a:xfrm>
        </p:spPr>
        <p:txBody>
          <a:bodyPr>
            <a:noAutofit/>
          </a:bodyPr>
          <a:lstStyle/>
          <a:p>
            <a:r>
              <a:rPr lang="en-GB" sz="1500" b="0" dirty="0">
                <a:solidFill>
                  <a:schemeClr val="bg1"/>
                </a:solidFill>
              </a:rPr>
              <a:t>Judicial co-operation between the UK and EU.</a:t>
            </a:r>
            <a:br>
              <a:rPr lang="en-GB" sz="1500" b="0" dirty="0">
                <a:solidFill>
                  <a:schemeClr val="bg1"/>
                </a:solidFill>
              </a:rPr>
            </a:br>
            <a:br>
              <a:rPr lang="en-GB" sz="1500" b="0" dirty="0">
                <a:solidFill>
                  <a:schemeClr val="bg1"/>
                </a:solidFill>
              </a:rPr>
            </a:br>
            <a:r>
              <a:rPr lang="en-GB" sz="1500" b="0" dirty="0">
                <a:solidFill>
                  <a:schemeClr val="bg1"/>
                </a:solidFill>
              </a:rPr>
              <a:t>Provision to share databases such as vehicle registration and finger prints</a:t>
            </a:r>
            <a:br>
              <a:rPr lang="en-GB" sz="1500" b="0" dirty="0">
                <a:solidFill>
                  <a:schemeClr val="bg1"/>
                </a:solidFill>
              </a:rPr>
            </a:br>
            <a:br>
              <a:rPr lang="en-GB" sz="1500" b="0" dirty="0">
                <a:solidFill>
                  <a:schemeClr val="bg1"/>
                </a:solidFill>
              </a:rPr>
            </a:br>
            <a:r>
              <a:rPr lang="en-GB" sz="1500" b="0" dirty="0">
                <a:solidFill>
                  <a:schemeClr val="bg1"/>
                </a:solidFill>
              </a:rPr>
              <a:t>Can share passenger manifests between countries to prevent terrorism</a:t>
            </a:r>
            <a:br>
              <a:rPr lang="en-GB" sz="1500" b="0" dirty="0">
                <a:solidFill>
                  <a:schemeClr val="bg1"/>
                </a:solidFill>
              </a:rPr>
            </a:br>
            <a:br>
              <a:rPr lang="en-GB" sz="1500" b="0" dirty="0">
                <a:solidFill>
                  <a:schemeClr val="bg1"/>
                </a:solidFill>
              </a:rPr>
            </a:br>
            <a:r>
              <a:rPr lang="en-GB" sz="1500" b="0" dirty="0">
                <a:solidFill>
                  <a:schemeClr val="bg1"/>
                </a:solidFill>
              </a:rPr>
              <a:t>Bi-lateral law enforcement between UK and EU</a:t>
            </a:r>
            <a:br>
              <a:rPr lang="en-GB" sz="1500" b="0" dirty="0">
                <a:solidFill>
                  <a:schemeClr val="bg1"/>
                </a:solidFill>
              </a:rPr>
            </a:br>
            <a:br>
              <a:rPr lang="en-GB" sz="1500" b="0" dirty="0">
                <a:solidFill>
                  <a:schemeClr val="bg1"/>
                </a:solidFill>
              </a:rPr>
            </a:br>
            <a:r>
              <a:rPr lang="en-GB" sz="1500" b="0" dirty="0">
                <a:solidFill>
                  <a:schemeClr val="bg1"/>
                </a:solidFill>
              </a:rPr>
              <a:t>Streamlined extradition</a:t>
            </a:r>
            <a:br>
              <a:rPr lang="en-GB" sz="1500" b="0" dirty="0">
                <a:solidFill>
                  <a:schemeClr val="bg1"/>
                </a:solidFill>
              </a:rPr>
            </a:br>
            <a:br>
              <a:rPr lang="en-GB" sz="1500" b="0" dirty="0">
                <a:solidFill>
                  <a:schemeClr val="bg1"/>
                </a:solidFill>
              </a:rPr>
            </a:br>
            <a:r>
              <a:rPr lang="en-GB" sz="1500" b="0" dirty="0">
                <a:solidFill>
                  <a:schemeClr val="bg1"/>
                </a:solidFill>
              </a:rPr>
              <a:t>Shared Criminal Records data</a:t>
            </a:r>
            <a:br>
              <a:rPr lang="en-GB" sz="1500" b="0" dirty="0">
                <a:solidFill>
                  <a:schemeClr val="bg1"/>
                </a:solidFill>
              </a:rPr>
            </a:br>
            <a:br>
              <a:rPr lang="en-GB" sz="1500" b="0" dirty="0">
                <a:solidFill>
                  <a:schemeClr val="bg1"/>
                </a:solidFill>
              </a:rPr>
            </a:br>
            <a:r>
              <a:rPr lang="en-GB" sz="1500" b="0" dirty="0">
                <a:solidFill>
                  <a:schemeClr val="bg1"/>
                </a:solidFill>
              </a:rPr>
              <a:t>Supports anti-Money laundering and counter terrorism initiatives </a:t>
            </a:r>
          </a:p>
        </p:txBody>
      </p:sp>
      <p:sp>
        <p:nvSpPr>
          <p:cNvPr id="11" name="Text Placeholder 10">
            <a:extLst>
              <a:ext uri="{FF2B5EF4-FFF2-40B4-BE49-F238E27FC236}">
                <a16:creationId xmlns:a16="http://schemas.microsoft.com/office/drawing/2014/main" id="{EB8533D1-9878-F45F-7C1B-28DE19402492}"/>
              </a:ext>
            </a:extLst>
          </p:cNvPr>
          <p:cNvSpPr>
            <a:spLocks noGrp="1"/>
          </p:cNvSpPr>
          <p:nvPr>
            <p:ph type="body" idx="1"/>
          </p:nvPr>
        </p:nvSpPr>
        <p:spPr/>
        <p:txBody>
          <a:bodyPr/>
          <a:lstStyle/>
          <a:p>
            <a:r>
              <a:rPr lang="en-GB" dirty="0">
                <a:solidFill>
                  <a:schemeClr val="bg1"/>
                </a:solidFill>
              </a:rPr>
              <a:t>Brexit Timeline</a:t>
            </a:r>
          </a:p>
        </p:txBody>
      </p:sp>
      <p:pic>
        <p:nvPicPr>
          <p:cNvPr id="8" name="Content Placeholder 7" descr="A picture containing text, clipart, sign&#10;&#10;Description automatically generated">
            <a:extLst>
              <a:ext uri="{FF2B5EF4-FFF2-40B4-BE49-F238E27FC236}">
                <a16:creationId xmlns:a16="http://schemas.microsoft.com/office/drawing/2014/main" id="{EF0909BC-C3E2-E441-E267-FE6D6DB5F4F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670304" y="342054"/>
            <a:ext cx="10102595" cy="1701060"/>
          </a:xfrm>
          <a:prstGeom prst="rect">
            <a:avLst/>
          </a:prstGeom>
        </p:spPr>
      </p:pic>
      <p:sp>
        <p:nvSpPr>
          <p:cNvPr id="12" name="Text Placeholder 11">
            <a:extLst>
              <a:ext uri="{FF2B5EF4-FFF2-40B4-BE49-F238E27FC236}">
                <a16:creationId xmlns:a16="http://schemas.microsoft.com/office/drawing/2014/main" id="{C2A2B4BA-87D3-2EA5-DC8D-45E66EC02023}"/>
              </a:ext>
            </a:extLst>
          </p:cNvPr>
          <p:cNvSpPr>
            <a:spLocks noGrp="1"/>
          </p:cNvSpPr>
          <p:nvPr>
            <p:ph type="body" sz="quarter" idx="3"/>
          </p:nvPr>
        </p:nvSpPr>
        <p:spPr/>
        <p:txBody>
          <a:bodyPr/>
          <a:lstStyle/>
          <a:p>
            <a:r>
              <a:rPr lang="en-GB" dirty="0">
                <a:solidFill>
                  <a:schemeClr val="bg1"/>
                </a:solidFill>
              </a:rPr>
              <a:t>Key Issues</a:t>
            </a:r>
          </a:p>
        </p:txBody>
      </p:sp>
      <p:sp>
        <p:nvSpPr>
          <p:cNvPr id="6" name="Content Placeholder 5">
            <a:extLst>
              <a:ext uri="{FF2B5EF4-FFF2-40B4-BE49-F238E27FC236}">
                <a16:creationId xmlns:a16="http://schemas.microsoft.com/office/drawing/2014/main" id="{14EA3CAD-AB46-A659-0764-65C5BD306A1D}"/>
              </a:ext>
            </a:extLst>
          </p:cNvPr>
          <p:cNvSpPr>
            <a:spLocks noGrp="1"/>
          </p:cNvSpPr>
          <p:nvPr>
            <p:ph sz="quarter" idx="4"/>
          </p:nvPr>
        </p:nvSpPr>
        <p:spPr>
          <a:xfrm>
            <a:off x="1591057" y="3142455"/>
            <a:ext cx="4425696" cy="3098112"/>
          </a:xfrm>
        </p:spPr>
        <p:txBody>
          <a:bodyPr vert="horz" lIns="91440" tIns="45720" rIns="91440" bIns="45720" rtlCol="0">
            <a:normAutofit fontScale="92500" lnSpcReduction="10000"/>
          </a:bodyPr>
          <a:lstStyle/>
          <a:p>
            <a:pPr>
              <a:lnSpc>
                <a:spcPct val="100000"/>
              </a:lnSpc>
            </a:pPr>
            <a:r>
              <a:rPr lang="en-US" sz="1800" dirty="0">
                <a:solidFill>
                  <a:schemeClr val="bg1"/>
                </a:solidFill>
              </a:rPr>
              <a:t>A referendum was held on the 23</a:t>
            </a:r>
            <a:r>
              <a:rPr lang="en-US" sz="1800" baseline="30000" dirty="0">
                <a:solidFill>
                  <a:schemeClr val="bg1"/>
                </a:solidFill>
              </a:rPr>
              <a:t>rd</a:t>
            </a:r>
            <a:r>
              <a:rPr lang="en-US" sz="1800" dirty="0">
                <a:solidFill>
                  <a:schemeClr val="bg1"/>
                </a:solidFill>
              </a:rPr>
              <a:t> June 2016. Majority voted to leave the EU.</a:t>
            </a:r>
          </a:p>
          <a:p>
            <a:pPr>
              <a:lnSpc>
                <a:spcPct val="100000"/>
              </a:lnSpc>
            </a:pPr>
            <a:r>
              <a:rPr lang="en-US" sz="1800" dirty="0">
                <a:solidFill>
                  <a:schemeClr val="bg1"/>
                </a:solidFill>
              </a:rPr>
              <a:t>UK entered years of negotiation before a deal was agreed</a:t>
            </a:r>
          </a:p>
          <a:p>
            <a:pPr>
              <a:lnSpc>
                <a:spcPct val="100000"/>
              </a:lnSpc>
            </a:pPr>
            <a:r>
              <a:rPr lang="en-US" sz="1800" dirty="0">
                <a:solidFill>
                  <a:schemeClr val="bg1"/>
                </a:solidFill>
              </a:rPr>
              <a:t>23</a:t>
            </a:r>
            <a:r>
              <a:rPr lang="en-US" sz="1800" baseline="30000" dirty="0">
                <a:solidFill>
                  <a:schemeClr val="bg1"/>
                </a:solidFill>
              </a:rPr>
              <a:t>rd</a:t>
            </a:r>
            <a:r>
              <a:rPr lang="en-US" sz="1800" dirty="0">
                <a:solidFill>
                  <a:schemeClr val="bg1"/>
                </a:solidFill>
              </a:rPr>
              <a:t> January 2020- EU withdrawal agreement received royal assent</a:t>
            </a:r>
          </a:p>
          <a:p>
            <a:pPr>
              <a:lnSpc>
                <a:spcPct val="100000"/>
              </a:lnSpc>
            </a:pPr>
            <a:r>
              <a:rPr lang="en-US" sz="1800" dirty="0">
                <a:solidFill>
                  <a:schemeClr val="bg1"/>
                </a:solidFill>
              </a:rPr>
              <a:t>31</a:t>
            </a:r>
            <a:r>
              <a:rPr lang="en-US" sz="1800" baseline="30000" dirty="0">
                <a:solidFill>
                  <a:schemeClr val="bg1"/>
                </a:solidFill>
              </a:rPr>
              <a:t>st</a:t>
            </a:r>
            <a:r>
              <a:rPr lang="en-US" sz="1800" dirty="0">
                <a:solidFill>
                  <a:schemeClr val="bg1"/>
                </a:solidFill>
              </a:rPr>
              <a:t> January 2020- UK entered a transition period</a:t>
            </a:r>
          </a:p>
          <a:p>
            <a:pPr>
              <a:lnSpc>
                <a:spcPct val="100000"/>
              </a:lnSpc>
            </a:pPr>
            <a:r>
              <a:rPr lang="en-US" sz="1800" dirty="0">
                <a:solidFill>
                  <a:schemeClr val="bg1"/>
                </a:solidFill>
              </a:rPr>
              <a:t>31 December 2020- UK left the EU single market and customs union</a:t>
            </a:r>
          </a:p>
        </p:txBody>
      </p:sp>
    </p:spTree>
    <p:extLst>
      <p:ext uri="{BB962C8B-B14F-4D97-AF65-F5344CB8AC3E}">
        <p14:creationId xmlns:p14="http://schemas.microsoft.com/office/powerpoint/2010/main" val="2093687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C374-EF9F-45E4-A5AC-4CD616693772}"/>
              </a:ext>
            </a:extLst>
          </p:cNvPr>
          <p:cNvSpPr>
            <a:spLocks noGrp="1"/>
          </p:cNvSpPr>
          <p:nvPr>
            <p:ph type="title"/>
          </p:nvPr>
        </p:nvSpPr>
        <p:spPr/>
        <p:txBody>
          <a:bodyPr/>
          <a:lstStyle/>
          <a:p>
            <a:r>
              <a:rPr lang="en-GB" dirty="0">
                <a:solidFill>
                  <a:schemeClr val="bg1"/>
                </a:solidFill>
              </a:rPr>
              <a:t>Potential Challenges</a:t>
            </a:r>
          </a:p>
        </p:txBody>
      </p:sp>
      <p:graphicFrame>
        <p:nvGraphicFramePr>
          <p:cNvPr id="8" name="Content Placeholder 2">
            <a:extLst>
              <a:ext uri="{FF2B5EF4-FFF2-40B4-BE49-F238E27FC236}">
                <a16:creationId xmlns:a16="http://schemas.microsoft.com/office/drawing/2014/main" id="{8023F579-653E-F426-6862-FA1374A55F88}"/>
              </a:ext>
            </a:extLst>
          </p:cNvPr>
          <p:cNvGraphicFramePr>
            <a:graphicFrameLocks noGrp="1"/>
          </p:cNvGraphicFramePr>
          <p:nvPr>
            <p:ph sz="half" idx="1"/>
            <p:extLst>
              <p:ext uri="{D42A27DB-BD31-4B8C-83A1-F6EECF244321}">
                <p14:modId xmlns:p14="http://schemas.microsoft.com/office/powerpoint/2010/main" val="2137353417"/>
              </p:ext>
            </p:extLst>
          </p:nvPr>
        </p:nvGraphicFramePr>
        <p:xfrm>
          <a:off x="1587709" y="2160016"/>
          <a:ext cx="4425437" cy="3927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Content Placeholder 5" descr="A yellow sign on a pole&#10;&#10;Description automatically generated with medium confidence">
            <a:extLst>
              <a:ext uri="{FF2B5EF4-FFF2-40B4-BE49-F238E27FC236}">
                <a16:creationId xmlns:a16="http://schemas.microsoft.com/office/drawing/2014/main" id="{F2071E83-C3ED-31C7-E0E8-391CA3EAA6D3}"/>
              </a:ext>
            </a:extLst>
          </p:cNvPr>
          <p:cNvPicPr>
            <a:picLocks noGrp="1" noChangeAspect="1"/>
          </p:cNvPicPr>
          <p:nvPr>
            <p:ph sz="half" idx="2"/>
          </p:nvPr>
        </p:nvPicPr>
        <p:blipFill>
          <a:blip r:embed="rId7">
            <a:extLst>
              <a:ext uri="{28A0092B-C50C-407E-A947-70E740481C1C}">
                <a14:useLocalDpi xmlns:a14="http://schemas.microsoft.com/office/drawing/2010/main" val="0"/>
              </a:ext>
            </a:extLst>
          </a:blip>
          <a:stretch>
            <a:fillRect/>
          </a:stretch>
        </p:blipFill>
        <p:spPr>
          <a:xfrm>
            <a:off x="6648450" y="2279386"/>
            <a:ext cx="4425950" cy="3688291"/>
          </a:xfrm>
        </p:spPr>
      </p:pic>
    </p:spTree>
    <p:extLst>
      <p:ext uri="{BB962C8B-B14F-4D97-AF65-F5344CB8AC3E}">
        <p14:creationId xmlns:p14="http://schemas.microsoft.com/office/powerpoint/2010/main" val="3612046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7CEB3B-6E23-1AC2-7A13-C1A658F44BB4}"/>
              </a:ext>
            </a:extLst>
          </p:cNvPr>
          <p:cNvSpPr>
            <a:spLocks noGrp="1"/>
          </p:cNvSpPr>
          <p:nvPr>
            <p:ph type="title"/>
          </p:nvPr>
        </p:nvSpPr>
        <p:spPr>
          <a:xfrm>
            <a:off x="1414322" y="610606"/>
            <a:ext cx="9521854" cy="1554480"/>
          </a:xfrm>
        </p:spPr>
        <p:txBody>
          <a:bodyPr/>
          <a:lstStyle/>
          <a:p>
            <a:r>
              <a:rPr lang="en-GB" dirty="0">
                <a:solidFill>
                  <a:schemeClr val="bg1"/>
                </a:solidFill>
              </a:rPr>
              <a:t>Terrorism</a:t>
            </a:r>
          </a:p>
        </p:txBody>
      </p:sp>
      <p:sp>
        <p:nvSpPr>
          <p:cNvPr id="5" name="Text Placeholder 4">
            <a:extLst>
              <a:ext uri="{FF2B5EF4-FFF2-40B4-BE49-F238E27FC236}">
                <a16:creationId xmlns:a16="http://schemas.microsoft.com/office/drawing/2014/main" id="{8888D598-C387-9B24-BABA-10ADB3361FE5}"/>
              </a:ext>
            </a:extLst>
          </p:cNvPr>
          <p:cNvSpPr>
            <a:spLocks noGrp="1"/>
          </p:cNvSpPr>
          <p:nvPr>
            <p:ph type="body" idx="1"/>
          </p:nvPr>
        </p:nvSpPr>
        <p:spPr/>
        <p:txBody>
          <a:bodyPr/>
          <a:lstStyle/>
          <a:p>
            <a:r>
              <a:rPr lang="en-GB" dirty="0">
                <a:solidFill>
                  <a:schemeClr val="bg1"/>
                </a:solidFill>
              </a:rPr>
              <a:t>Interpol/ Europol</a:t>
            </a:r>
          </a:p>
        </p:txBody>
      </p:sp>
      <p:pic>
        <p:nvPicPr>
          <p:cNvPr id="10" name="Content Placeholder 9" descr="A person playing a guitar&#10;&#10;Description automatically generated with low confidence">
            <a:extLst>
              <a:ext uri="{FF2B5EF4-FFF2-40B4-BE49-F238E27FC236}">
                <a16:creationId xmlns:a16="http://schemas.microsoft.com/office/drawing/2014/main" id="{B948068D-E608-65F6-D150-AC7102B3A86B}"/>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2" t="4124" r="-12" b="14666"/>
          <a:stretch/>
        </p:blipFill>
        <p:spPr>
          <a:xfrm>
            <a:off x="8900062" y="311415"/>
            <a:ext cx="2143125" cy="1740428"/>
          </a:xfrm>
        </p:spPr>
      </p:pic>
      <p:sp>
        <p:nvSpPr>
          <p:cNvPr id="7" name="Text Placeholder 6">
            <a:extLst>
              <a:ext uri="{FF2B5EF4-FFF2-40B4-BE49-F238E27FC236}">
                <a16:creationId xmlns:a16="http://schemas.microsoft.com/office/drawing/2014/main" id="{06E18495-96AE-2393-4238-C4284EA46EC3}"/>
              </a:ext>
            </a:extLst>
          </p:cNvPr>
          <p:cNvSpPr>
            <a:spLocks noGrp="1"/>
          </p:cNvSpPr>
          <p:nvPr>
            <p:ph type="body" sz="quarter" idx="3"/>
          </p:nvPr>
        </p:nvSpPr>
        <p:spPr/>
        <p:txBody>
          <a:bodyPr/>
          <a:lstStyle/>
          <a:p>
            <a:r>
              <a:rPr lang="en-GB" dirty="0">
                <a:solidFill>
                  <a:schemeClr val="bg1"/>
                </a:solidFill>
              </a:rPr>
              <a:t>UK National Policing</a:t>
            </a:r>
          </a:p>
        </p:txBody>
      </p:sp>
      <p:sp>
        <p:nvSpPr>
          <p:cNvPr id="8" name="Content Placeholder 7">
            <a:extLst>
              <a:ext uri="{FF2B5EF4-FFF2-40B4-BE49-F238E27FC236}">
                <a16:creationId xmlns:a16="http://schemas.microsoft.com/office/drawing/2014/main" id="{3019F207-94D0-032E-8B29-19C5A1EF2046}"/>
              </a:ext>
            </a:extLst>
          </p:cNvPr>
          <p:cNvSpPr>
            <a:spLocks noGrp="1"/>
          </p:cNvSpPr>
          <p:nvPr>
            <p:ph sz="quarter" idx="4"/>
          </p:nvPr>
        </p:nvSpPr>
        <p:spPr/>
        <p:txBody>
          <a:bodyPr>
            <a:normAutofit lnSpcReduction="10000"/>
          </a:bodyPr>
          <a:lstStyle/>
          <a:p>
            <a:r>
              <a:rPr lang="en-GB" dirty="0">
                <a:solidFill>
                  <a:schemeClr val="bg1"/>
                </a:solidFill>
              </a:rPr>
              <a:t>UK Counter-terrorism policing.</a:t>
            </a:r>
          </a:p>
          <a:p>
            <a:r>
              <a:rPr lang="en-GB" dirty="0">
                <a:solidFill>
                  <a:schemeClr val="bg1"/>
                </a:solidFill>
              </a:rPr>
              <a:t>11 Units, with all police forces tasked to one unit</a:t>
            </a:r>
          </a:p>
          <a:p>
            <a:r>
              <a:rPr lang="en-GB" dirty="0">
                <a:solidFill>
                  <a:schemeClr val="bg1"/>
                </a:solidFill>
              </a:rPr>
              <a:t>Border officers at ports.</a:t>
            </a:r>
          </a:p>
          <a:p>
            <a:r>
              <a:rPr lang="en-GB" dirty="0">
                <a:solidFill>
                  <a:schemeClr val="bg1"/>
                </a:solidFill>
              </a:rPr>
              <a:t>Links with MI5</a:t>
            </a:r>
          </a:p>
          <a:p>
            <a:r>
              <a:rPr lang="en-GB" dirty="0">
                <a:solidFill>
                  <a:schemeClr val="bg1"/>
                </a:solidFill>
              </a:rPr>
              <a:t>Has free and public training.</a:t>
            </a:r>
          </a:p>
          <a:p>
            <a:r>
              <a:rPr lang="en-GB" dirty="0">
                <a:solidFill>
                  <a:schemeClr val="bg1"/>
                </a:solidFill>
              </a:rPr>
              <a:t>Deploys officers randomly</a:t>
            </a:r>
          </a:p>
        </p:txBody>
      </p:sp>
      <p:sp>
        <p:nvSpPr>
          <p:cNvPr id="12" name="TextBox 11">
            <a:extLst>
              <a:ext uri="{FF2B5EF4-FFF2-40B4-BE49-F238E27FC236}">
                <a16:creationId xmlns:a16="http://schemas.microsoft.com/office/drawing/2014/main" id="{89D3EA3D-17D8-70C7-EFB6-EDE9DDA08DA9}"/>
              </a:ext>
            </a:extLst>
          </p:cNvPr>
          <p:cNvSpPr txBox="1"/>
          <p:nvPr/>
        </p:nvSpPr>
        <p:spPr>
          <a:xfrm>
            <a:off x="1283368" y="3128211"/>
            <a:ext cx="5117432" cy="3477875"/>
          </a:xfrm>
          <a:prstGeom prst="rect">
            <a:avLst/>
          </a:prstGeom>
          <a:noFill/>
        </p:spPr>
        <p:txBody>
          <a:bodyPr wrap="square" rtlCol="0">
            <a:spAutoFit/>
          </a:bodyPr>
          <a:lstStyle/>
          <a:p>
            <a:pPr marL="285750" indent="-285750">
              <a:buFont typeface="Arial" panose="020B0604020202020204" pitchFamily="34" charset="0"/>
              <a:buChar char="•"/>
            </a:pPr>
            <a:r>
              <a:rPr lang="en-GB" sz="2200" dirty="0">
                <a:solidFill>
                  <a:schemeClr val="bg1"/>
                </a:solidFill>
              </a:rPr>
              <a:t>Interpol has databases containing information relating to terrorism.</a:t>
            </a:r>
          </a:p>
          <a:p>
            <a:pPr marL="285750" indent="-285750">
              <a:buFont typeface="Arial" panose="020B0604020202020204" pitchFamily="34" charset="0"/>
              <a:buChar char="•"/>
            </a:pPr>
            <a:r>
              <a:rPr lang="en-GB" sz="2200" dirty="0">
                <a:solidFill>
                  <a:schemeClr val="bg1"/>
                </a:solidFill>
              </a:rPr>
              <a:t>Concerns regarding security (House of Commons 1990, cited in Newburn 2017)</a:t>
            </a:r>
          </a:p>
          <a:p>
            <a:pPr marL="285750" indent="-285750">
              <a:buFont typeface="Arial" panose="020B0604020202020204" pitchFamily="34" charset="0"/>
              <a:buChar char="•"/>
            </a:pPr>
            <a:r>
              <a:rPr lang="en-GB" sz="2200" dirty="0">
                <a:solidFill>
                  <a:schemeClr val="bg1"/>
                </a:solidFill>
              </a:rPr>
              <a:t>Partnered together and with different organisations such as the UN.</a:t>
            </a:r>
          </a:p>
          <a:p>
            <a:pPr marL="285750" indent="-285750">
              <a:buFont typeface="Arial" panose="020B0604020202020204" pitchFamily="34" charset="0"/>
              <a:buChar char="•"/>
            </a:pPr>
            <a:r>
              <a:rPr lang="en-GB" sz="2200" dirty="0">
                <a:solidFill>
                  <a:schemeClr val="bg1"/>
                </a:solidFill>
              </a:rPr>
              <a:t>Main concern of Europol is Jihadist Terrorists </a:t>
            </a:r>
          </a:p>
        </p:txBody>
      </p:sp>
    </p:spTree>
    <p:extLst>
      <p:ext uri="{BB962C8B-B14F-4D97-AF65-F5344CB8AC3E}">
        <p14:creationId xmlns:p14="http://schemas.microsoft.com/office/powerpoint/2010/main" val="1749642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4DBA338-0AB3-A1E4-6C8C-C7A71E6A05D1}"/>
              </a:ext>
            </a:extLst>
          </p:cNvPr>
          <p:cNvSpPr>
            <a:spLocks noGrp="1"/>
          </p:cNvSpPr>
          <p:nvPr>
            <p:ph type="title"/>
          </p:nvPr>
        </p:nvSpPr>
        <p:spPr/>
        <p:txBody>
          <a:bodyPr/>
          <a:lstStyle/>
          <a:p>
            <a:r>
              <a:rPr lang="en-GB" dirty="0">
                <a:solidFill>
                  <a:schemeClr val="bg1"/>
                </a:solidFill>
              </a:rPr>
              <a:t>Cybercrime</a:t>
            </a:r>
          </a:p>
        </p:txBody>
      </p:sp>
      <p:sp>
        <p:nvSpPr>
          <p:cNvPr id="5" name="Text Placeholder 4">
            <a:extLst>
              <a:ext uri="{FF2B5EF4-FFF2-40B4-BE49-F238E27FC236}">
                <a16:creationId xmlns:a16="http://schemas.microsoft.com/office/drawing/2014/main" id="{25DBE2F4-DC9D-FB44-4487-3AEC6A236D95}"/>
              </a:ext>
            </a:extLst>
          </p:cNvPr>
          <p:cNvSpPr>
            <a:spLocks noGrp="1"/>
          </p:cNvSpPr>
          <p:nvPr>
            <p:ph type="body" idx="1"/>
          </p:nvPr>
        </p:nvSpPr>
        <p:spPr/>
        <p:txBody>
          <a:bodyPr/>
          <a:lstStyle/>
          <a:p>
            <a:r>
              <a:rPr lang="en-GB" dirty="0">
                <a:solidFill>
                  <a:schemeClr val="bg1"/>
                </a:solidFill>
              </a:rPr>
              <a:t>Interpol/Europol</a:t>
            </a:r>
          </a:p>
        </p:txBody>
      </p:sp>
      <p:sp>
        <p:nvSpPr>
          <p:cNvPr id="6" name="Content Placeholder 5">
            <a:extLst>
              <a:ext uri="{FF2B5EF4-FFF2-40B4-BE49-F238E27FC236}">
                <a16:creationId xmlns:a16="http://schemas.microsoft.com/office/drawing/2014/main" id="{541D7D27-8839-7267-F43D-7BCD59A25473}"/>
              </a:ext>
            </a:extLst>
          </p:cNvPr>
          <p:cNvSpPr>
            <a:spLocks noGrp="1"/>
          </p:cNvSpPr>
          <p:nvPr>
            <p:ph sz="half" idx="2"/>
          </p:nvPr>
        </p:nvSpPr>
        <p:spPr/>
        <p:txBody>
          <a:bodyPr>
            <a:normAutofit fontScale="92500"/>
          </a:bodyPr>
          <a:lstStyle/>
          <a:p>
            <a:r>
              <a:rPr lang="en-GB" dirty="0">
                <a:solidFill>
                  <a:schemeClr val="bg1"/>
                </a:solidFill>
              </a:rPr>
              <a:t>Interpol shares information on potential cybercrimes with members</a:t>
            </a:r>
          </a:p>
          <a:p>
            <a:r>
              <a:rPr lang="en-GB" dirty="0">
                <a:solidFill>
                  <a:schemeClr val="bg1"/>
                </a:solidFill>
              </a:rPr>
              <a:t>Williams (2010) Interpol and Europol weren’t involved with cybercrime until recently</a:t>
            </a:r>
          </a:p>
          <a:p>
            <a:r>
              <a:rPr lang="en-GB" dirty="0">
                <a:solidFill>
                  <a:schemeClr val="bg1"/>
                </a:solidFill>
              </a:rPr>
              <a:t>European Crime Centre (2013)</a:t>
            </a:r>
          </a:p>
          <a:p>
            <a:r>
              <a:rPr lang="en-GB" dirty="0">
                <a:solidFill>
                  <a:schemeClr val="bg1"/>
                </a:solidFill>
              </a:rPr>
              <a:t>Interpol has a partnership scheme.</a:t>
            </a:r>
          </a:p>
        </p:txBody>
      </p:sp>
      <p:sp>
        <p:nvSpPr>
          <p:cNvPr id="7" name="Text Placeholder 6">
            <a:extLst>
              <a:ext uri="{FF2B5EF4-FFF2-40B4-BE49-F238E27FC236}">
                <a16:creationId xmlns:a16="http://schemas.microsoft.com/office/drawing/2014/main" id="{6A2460F1-2ACB-44A5-0BEE-6899B5B288B1}"/>
              </a:ext>
            </a:extLst>
          </p:cNvPr>
          <p:cNvSpPr>
            <a:spLocks noGrp="1"/>
          </p:cNvSpPr>
          <p:nvPr>
            <p:ph type="body" sz="quarter" idx="3"/>
          </p:nvPr>
        </p:nvSpPr>
        <p:spPr/>
        <p:txBody>
          <a:bodyPr/>
          <a:lstStyle/>
          <a:p>
            <a:r>
              <a:rPr lang="en-GB" dirty="0">
                <a:solidFill>
                  <a:schemeClr val="bg1"/>
                </a:solidFill>
              </a:rPr>
              <a:t>UK National Policing</a:t>
            </a:r>
          </a:p>
        </p:txBody>
      </p:sp>
      <p:sp>
        <p:nvSpPr>
          <p:cNvPr id="8" name="Content Placeholder 7">
            <a:extLst>
              <a:ext uri="{FF2B5EF4-FFF2-40B4-BE49-F238E27FC236}">
                <a16:creationId xmlns:a16="http://schemas.microsoft.com/office/drawing/2014/main" id="{B4E44996-CE16-FCBF-282F-5F57D03B4318}"/>
              </a:ext>
            </a:extLst>
          </p:cNvPr>
          <p:cNvSpPr>
            <a:spLocks noGrp="1"/>
          </p:cNvSpPr>
          <p:nvPr>
            <p:ph sz="quarter" idx="4"/>
          </p:nvPr>
        </p:nvSpPr>
        <p:spPr/>
        <p:txBody>
          <a:bodyPr>
            <a:normAutofit fontScale="92500"/>
          </a:bodyPr>
          <a:lstStyle/>
          <a:p>
            <a:r>
              <a:rPr lang="en-GB" dirty="0">
                <a:solidFill>
                  <a:schemeClr val="bg1"/>
                </a:solidFill>
              </a:rPr>
              <a:t>National Crime Agency investigates all cybercrimes.</a:t>
            </a:r>
          </a:p>
          <a:p>
            <a:r>
              <a:rPr lang="en-GB" dirty="0">
                <a:solidFill>
                  <a:schemeClr val="bg1"/>
                </a:solidFill>
              </a:rPr>
              <a:t>Work closely with the UK forces, as well as Europol.</a:t>
            </a:r>
          </a:p>
          <a:p>
            <a:r>
              <a:rPr lang="en-GB" dirty="0">
                <a:solidFill>
                  <a:schemeClr val="bg1"/>
                </a:solidFill>
              </a:rPr>
              <a:t>HMICFRS (2019) police response to cybercrime is generally good, but still some way to go to be consistent</a:t>
            </a:r>
          </a:p>
        </p:txBody>
      </p:sp>
      <p:pic>
        <p:nvPicPr>
          <p:cNvPr id="10" name="Picture 9" descr="Diagram&#10;&#10;Description automatically generated with low confidence">
            <a:extLst>
              <a:ext uri="{FF2B5EF4-FFF2-40B4-BE49-F238E27FC236}">
                <a16:creationId xmlns:a16="http://schemas.microsoft.com/office/drawing/2014/main" id="{D18CD7AE-0F83-2CC3-EE47-0A531CDCBA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0992" y="163830"/>
            <a:ext cx="2476500" cy="1847850"/>
          </a:xfrm>
          <a:prstGeom prst="rect">
            <a:avLst/>
          </a:prstGeom>
        </p:spPr>
      </p:pic>
    </p:spTree>
    <p:extLst>
      <p:ext uri="{BB962C8B-B14F-4D97-AF65-F5344CB8AC3E}">
        <p14:creationId xmlns:p14="http://schemas.microsoft.com/office/powerpoint/2010/main" val="1519444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Diagram&#10;&#10;Description automatically generated with medium confidence">
            <a:extLst>
              <a:ext uri="{FF2B5EF4-FFF2-40B4-BE49-F238E27FC236}">
                <a16:creationId xmlns:a16="http://schemas.microsoft.com/office/drawing/2014/main" id="{2379E5E6-8251-6A0D-8796-38F255870C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23401" y="220027"/>
            <a:ext cx="2959970" cy="2660226"/>
          </a:xfrm>
          <a:prstGeom prst="rect">
            <a:avLst/>
          </a:prstGeom>
        </p:spPr>
      </p:pic>
      <p:sp>
        <p:nvSpPr>
          <p:cNvPr id="4" name="Title 3">
            <a:extLst>
              <a:ext uri="{FF2B5EF4-FFF2-40B4-BE49-F238E27FC236}">
                <a16:creationId xmlns:a16="http://schemas.microsoft.com/office/drawing/2014/main" id="{E78336DD-EE8A-CB5F-5DD7-B0BD10312994}"/>
              </a:ext>
            </a:extLst>
          </p:cNvPr>
          <p:cNvSpPr>
            <a:spLocks noGrp="1"/>
          </p:cNvSpPr>
          <p:nvPr>
            <p:ph type="title"/>
          </p:nvPr>
        </p:nvSpPr>
        <p:spPr/>
        <p:txBody>
          <a:bodyPr/>
          <a:lstStyle/>
          <a:p>
            <a:r>
              <a:rPr lang="en-GB" dirty="0">
                <a:solidFill>
                  <a:schemeClr val="bg1"/>
                </a:solidFill>
              </a:rPr>
              <a:t>Drug Smuggling</a:t>
            </a:r>
          </a:p>
        </p:txBody>
      </p:sp>
      <p:sp>
        <p:nvSpPr>
          <p:cNvPr id="5" name="Text Placeholder 4">
            <a:extLst>
              <a:ext uri="{FF2B5EF4-FFF2-40B4-BE49-F238E27FC236}">
                <a16:creationId xmlns:a16="http://schemas.microsoft.com/office/drawing/2014/main" id="{FB6D7C49-91B4-5720-F474-3C9430B78784}"/>
              </a:ext>
            </a:extLst>
          </p:cNvPr>
          <p:cNvSpPr>
            <a:spLocks noGrp="1"/>
          </p:cNvSpPr>
          <p:nvPr>
            <p:ph type="body" idx="1"/>
          </p:nvPr>
        </p:nvSpPr>
        <p:spPr/>
        <p:txBody>
          <a:bodyPr/>
          <a:lstStyle/>
          <a:p>
            <a:r>
              <a:rPr lang="en-GB" dirty="0">
                <a:solidFill>
                  <a:schemeClr val="bg1"/>
                </a:solidFill>
              </a:rPr>
              <a:t>Interpol/Europol</a:t>
            </a:r>
          </a:p>
        </p:txBody>
      </p:sp>
      <p:sp>
        <p:nvSpPr>
          <p:cNvPr id="6" name="Content Placeholder 5">
            <a:extLst>
              <a:ext uri="{FF2B5EF4-FFF2-40B4-BE49-F238E27FC236}">
                <a16:creationId xmlns:a16="http://schemas.microsoft.com/office/drawing/2014/main" id="{0AE4A2CE-21CD-E745-B05D-AF2FE8B1E774}"/>
              </a:ext>
            </a:extLst>
          </p:cNvPr>
          <p:cNvSpPr>
            <a:spLocks noGrp="1"/>
          </p:cNvSpPr>
          <p:nvPr>
            <p:ph sz="half" idx="2"/>
          </p:nvPr>
        </p:nvSpPr>
        <p:spPr/>
        <p:txBody>
          <a:bodyPr>
            <a:normAutofit fontScale="85000" lnSpcReduction="10000"/>
          </a:bodyPr>
          <a:lstStyle/>
          <a:p>
            <a:r>
              <a:rPr lang="en-GB" dirty="0">
                <a:solidFill>
                  <a:schemeClr val="bg1"/>
                </a:solidFill>
              </a:rPr>
              <a:t>Europol began in 1993 with a drugs operation (Newburn 2017)</a:t>
            </a:r>
          </a:p>
          <a:p>
            <a:r>
              <a:rPr lang="en-GB" dirty="0">
                <a:solidFill>
                  <a:schemeClr val="bg1"/>
                </a:solidFill>
              </a:rPr>
              <a:t>Interpol monitor usual drug routes.</a:t>
            </a:r>
          </a:p>
          <a:p>
            <a:r>
              <a:rPr lang="en-GB" dirty="0">
                <a:solidFill>
                  <a:schemeClr val="bg1"/>
                </a:solidFill>
              </a:rPr>
              <a:t>Interpol offer training to forces around the world.</a:t>
            </a:r>
          </a:p>
          <a:p>
            <a:r>
              <a:rPr lang="en-GB" dirty="0">
                <a:solidFill>
                  <a:schemeClr val="bg1"/>
                </a:solidFill>
              </a:rPr>
              <a:t>Interpol have several operations targeting air, land and see borders</a:t>
            </a:r>
          </a:p>
        </p:txBody>
      </p:sp>
      <p:sp>
        <p:nvSpPr>
          <p:cNvPr id="7" name="Text Placeholder 6">
            <a:extLst>
              <a:ext uri="{FF2B5EF4-FFF2-40B4-BE49-F238E27FC236}">
                <a16:creationId xmlns:a16="http://schemas.microsoft.com/office/drawing/2014/main" id="{55FD55F6-6B5B-3516-810E-D548DDAF5E94}"/>
              </a:ext>
            </a:extLst>
          </p:cNvPr>
          <p:cNvSpPr>
            <a:spLocks noGrp="1"/>
          </p:cNvSpPr>
          <p:nvPr>
            <p:ph type="body" sz="quarter" idx="3"/>
          </p:nvPr>
        </p:nvSpPr>
        <p:spPr/>
        <p:txBody>
          <a:bodyPr/>
          <a:lstStyle/>
          <a:p>
            <a:r>
              <a:rPr lang="en-GB" dirty="0">
                <a:solidFill>
                  <a:schemeClr val="bg1"/>
                </a:solidFill>
              </a:rPr>
              <a:t>UK National Policing</a:t>
            </a:r>
          </a:p>
        </p:txBody>
      </p:sp>
      <p:sp>
        <p:nvSpPr>
          <p:cNvPr id="8" name="Content Placeholder 7">
            <a:extLst>
              <a:ext uri="{FF2B5EF4-FFF2-40B4-BE49-F238E27FC236}">
                <a16:creationId xmlns:a16="http://schemas.microsoft.com/office/drawing/2014/main" id="{F61C5506-4EC2-D751-3119-A03DF61DA2FD}"/>
              </a:ext>
            </a:extLst>
          </p:cNvPr>
          <p:cNvSpPr>
            <a:spLocks noGrp="1"/>
          </p:cNvSpPr>
          <p:nvPr>
            <p:ph sz="quarter" idx="4"/>
          </p:nvPr>
        </p:nvSpPr>
        <p:spPr/>
        <p:txBody>
          <a:bodyPr>
            <a:normAutofit fontScale="85000" lnSpcReduction="10000"/>
          </a:bodyPr>
          <a:lstStyle/>
          <a:p>
            <a:r>
              <a:rPr lang="en-GB" dirty="0">
                <a:solidFill>
                  <a:schemeClr val="bg1"/>
                </a:solidFill>
              </a:rPr>
              <a:t>This is monitored by the NCA.</a:t>
            </a:r>
          </a:p>
          <a:p>
            <a:r>
              <a:rPr lang="en-GB" dirty="0">
                <a:solidFill>
                  <a:schemeClr val="bg1"/>
                </a:solidFill>
              </a:rPr>
              <a:t>NCA believe that this is often accompanied by violent crimes</a:t>
            </a:r>
          </a:p>
          <a:p>
            <a:r>
              <a:rPr lang="en-GB" dirty="0">
                <a:solidFill>
                  <a:schemeClr val="bg1"/>
                </a:solidFill>
              </a:rPr>
              <a:t>Border security monitor the ports and post and parcel systems to intercept imports</a:t>
            </a:r>
          </a:p>
          <a:p>
            <a:r>
              <a:rPr lang="en-GB" dirty="0">
                <a:solidFill>
                  <a:schemeClr val="bg1"/>
                </a:solidFill>
              </a:rPr>
              <a:t>NCA work with world wide partners, and use agreements to request the extradition of some criminals</a:t>
            </a:r>
          </a:p>
        </p:txBody>
      </p:sp>
    </p:spTree>
    <p:extLst>
      <p:ext uri="{BB962C8B-B14F-4D97-AF65-F5344CB8AC3E}">
        <p14:creationId xmlns:p14="http://schemas.microsoft.com/office/powerpoint/2010/main" val="2157244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11660-ECE9-4827-85F6-447227B2E4F8}"/>
              </a:ext>
            </a:extLst>
          </p:cNvPr>
          <p:cNvSpPr>
            <a:spLocks noGrp="1"/>
          </p:cNvSpPr>
          <p:nvPr>
            <p:ph type="title"/>
          </p:nvPr>
        </p:nvSpPr>
        <p:spPr/>
        <p:txBody>
          <a:bodyPr/>
          <a:lstStyle/>
          <a:p>
            <a:r>
              <a:rPr lang="en-GB" dirty="0">
                <a:solidFill>
                  <a:schemeClr val="bg1"/>
                </a:solidFill>
              </a:rPr>
              <a:t>County lines</a:t>
            </a:r>
          </a:p>
        </p:txBody>
      </p:sp>
      <p:sp>
        <p:nvSpPr>
          <p:cNvPr id="4" name="Text Placeholder 3">
            <a:extLst>
              <a:ext uri="{FF2B5EF4-FFF2-40B4-BE49-F238E27FC236}">
                <a16:creationId xmlns:a16="http://schemas.microsoft.com/office/drawing/2014/main" id="{72C522F3-7CDC-DB6A-FA6D-EE98B9EBE479}"/>
              </a:ext>
            </a:extLst>
          </p:cNvPr>
          <p:cNvSpPr>
            <a:spLocks noGrp="1"/>
          </p:cNvSpPr>
          <p:nvPr>
            <p:ph type="body" idx="1"/>
          </p:nvPr>
        </p:nvSpPr>
        <p:spPr/>
        <p:txBody>
          <a:bodyPr/>
          <a:lstStyle/>
          <a:p>
            <a:r>
              <a:rPr lang="en-GB" dirty="0">
                <a:solidFill>
                  <a:schemeClr val="bg1"/>
                </a:solidFill>
              </a:rPr>
              <a:t>Interpol/Europol</a:t>
            </a:r>
            <a:endParaRPr lang="en-GB" dirty="0"/>
          </a:p>
        </p:txBody>
      </p:sp>
      <p:sp>
        <p:nvSpPr>
          <p:cNvPr id="5" name="Content Placeholder 4">
            <a:extLst>
              <a:ext uri="{FF2B5EF4-FFF2-40B4-BE49-F238E27FC236}">
                <a16:creationId xmlns:a16="http://schemas.microsoft.com/office/drawing/2014/main" id="{1BC723DE-17AE-69B1-DC99-F619E2ADC754}"/>
              </a:ext>
            </a:extLst>
          </p:cNvPr>
          <p:cNvSpPr>
            <a:spLocks noGrp="1"/>
          </p:cNvSpPr>
          <p:nvPr>
            <p:ph sz="half" idx="2"/>
          </p:nvPr>
        </p:nvSpPr>
        <p:spPr/>
        <p:txBody>
          <a:bodyPr>
            <a:normAutofit fontScale="92500" lnSpcReduction="10000"/>
          </a:bodyPr>
          <a:lstStyle/>
          <a:p>
            <a:pPr marL="0" indent="0">
              <a:buNone/>
            </a:pPr>
            <a:r>
              <a:rPr lang="en-GB" dirty="0">
                <a:solidFill>
                  <a:schemeClr val="bg1"/>
                </a:solidFill>
              </a:rPr>
              <a:t>For International policing, County Lines comes under the term “drug trafficking”</a:t>
            </a:r>
          </a:p>
          <a:p>
            <a:pPr marL="0" indent="0">
              <a:buNone/>
            </a:pPr>
            <a:endParaRPr lang="en-GB" dirty="0">
              <a:solidFill>
                <a:schemeClr val="bg1"/>
              </a:solidFill>
            </a:endParaRPr>
          </a:p>
          <a:p>
            <a:pPr marL="0" indent="0">
              <a:buNone/>
            </a:pPr>
            <a:r>
              <a:rPr lang="en-GB" dirty="0">
                <a:solidFill>
                  <a:schemeClr val="bg1"/>
                </a:solidFill>
              </a:rPr>
              <a:t>However both Europol and Interpol work with countries that produce drugs to control their distribution.</a:t>
            </a:r>
          </a:p>
        </p:txBody>
      </p:sp>
      <p:sp>
        <p:nvSpPr>
          <p:cNvPr id="6" name="Text Placeholder 5">
            <a:extLst>
              <a:ext uri="{FF2B5EF4-FFF2-40B4-BE49-F238E27FC236}">
                <a16:creationId xmlns:a16="http://schemas.microsoft.com/office/drawing/2014/main" id="{15E5853A-E822-35BA-EBE1-5217E5DF7EA1}"/>
              </a:ext>
            </a:extLst>
          </p:cNvPr>
          <p:cNvSpPr>
            <a:spLocks noGrp="1"/>
          </p:cNvSpPr>
          <p:nvPr>
            <p:ph type="body" sz="quarter" idx="3"/>
          </p:nvPr>
        </p:nvSpPr>
        <p:spPr/>
        <p:txBody>
          <a:bodyPr/>
          <a:lstStyle/>
          <a:p>
            <a:r>
              <a:rPr lang="en-GB" dirty="0">
                <a:solidFill>
                  <a:schemeClr val="bg1"/>
                </a:solidFill>
              </a:rPr>
              <a:t>UK National Policing</a:t>
            </a:r>
          </a:p>
        </p:txBody>
      </p:sp>
      <p:sp>
        <p:nvSpPr>
          <p:cNvPr id="7" name="Content Placeholder 6">
            <a:extLst>
              <a:ext uri="{FF2B5EF4-FFF2-40B4-BE49-F238E27FC236}">
                <a16:creationId xmlns:a16="http://schemas.microsoft.com/office/drawing/2014/main" id="{61865561-2ADD-DAA1-EA3A-4C5085F71C5C}"/>
              </a:ext>
            </a:extLst>
          </p:cNvPr>
          <p:cNvSpPr>
            <a:spLocks noGrp="1"/>
          </p:cNvSpPr>
          <p:nvPr>
            <p:ph sz="quarter" idx="4"/>
          </p:nvPr>
        </p:nvSpPr>
        <p:spPr/>
        <p:txBody>
          <a:bodyPr>
            <a:normAutofit fontScale="92500" lnSpcReduction="10000"/>
          </a:bodyPr>
          <a:lstStyle/>
          <a:p>
            <a:r>
              <a:rPr lang="en-GB" dirty="0">
                <a:solidFill>
                  <a:schemeClr val="bg1"/>
                </a:solidFill>
              </a:rPr>
              <a:t>Street gangs and the mobile phone network are key players (NCA, 2022)</a:t>
            </a:r>
          </a:p>
          <a:p>
            <a:r>
              <a:rPr lang="en-GB" dirty="0">
                <a:solidFill>
                  <a:schemeClr val="bg1"/>
                </a:solidFill>
              </a:rPr>
              <a:t>Each UK Police force monitors the response in their own areas.</a:t>
            </a:r>
          </a:p>
          <a:p>
            <a:r>
              <a:rPr lang="en-GB" dirty="0">
                <a:solidFill>
                  <a:schemeClr val="bg1"/>
                </a:solidFill>
              </a:rPr>
              <a:t>County lines involves the smuggling of drugs between counties, especially from cities to rural locations</a:t>
            </a:r>
          </a:p>
        </p:txBody>
      </p:sp>
      <p:pic>
        <p:nvPicPr>
          <p:cNvPr id="9" name="Picture 8" descr="Text&#10;&#10;Description automatically generated">
            <a:extLst>
              <a:ext uri="{FF2B5EF4-FFF2-40B4-BE49-F238E27FC236}">
                <a16:creationId xmlns:a16="http://schemas.microsoft.com/office/drawing/2014/main" id="{88FFA8C6-2D6D-340D-90B4-426F35B4A9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75570" y="364861"/>
            <a:ext cx="2543175" cy="1800225"/>
          </a:xfrm>
          <a:prstGeom prst="rect">
            <a:avLst/>
          </a:prstGeom>
        </p:spPr>
      </p:pic>
    </p:spTree>
    <p:extLst>
      <p:ext uri="{BB962C8B-B14F-4D97-AF65-F5344CB8AC3E}">
        <p14:creationId xmlns:p14="http://schemas.microsoft.com/office/powerpoint/2010/main" val="1859970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7C3CC2-57AC-70F2-82CB-A5F0DA76AB14}"/>
              </a:ext>
            </a:extLst>
          </p:cNvPr>
          <p:cNvSpPr>
            <a:spLocks noGrp="1"/>
          </p:cNvSpPr>
          <p:nvPr>
            <p:ph type="title"/>
          </p:nvPr>
        </p:nvSpPr>
        <p:spPr/>
        <p:txBody>
          <a:bodyPr/>
          <a:lstStyle/>
          <a:p>
            <a:r>
              <a:rPr lang="en-GB" dirty="0">
                <a:solidFill>
                  <a:schemeClr val="bg1"/>
                </a:solidFill>
              </a:rPr>
              <a:t>People Smuggling/</a:t>
            </a:r>
            <a:br>
              <a:rPr lang="en-GB" dirty="0">
                <a:solidFill>
                  <a:schemeClr val="bg1"/>
                </a:solidFill>
              </a:rPr>
            </a:br>
            <a:r>
              <a:rPr lang="en-GB" dirty="0">
                <a:solidFill>
                  <a:schemeClr val="bg1"/>
                </a:solidFill>
              </a:rPr>
              <a:t> Human Trafficking</a:t>
            </a:r>
          </a:p>
        </p:txBody>
      </p:sp>
      <p:sp>
        <p:nvSpPr>
          <p:cNvPr id="5" name="Text Placeholder 4">
            <a:extLst>
              <a:ext uri="{FF2B5EF4-FFF2-40B4-BE49-F238E27FC236}">
                <a16:creationId xmlns:a16="http://schemas.microsoft.com/office/drawing/2014/main" id="{5433F7AE-53D8-7567-3909-154210DEA9F4}"/>
              </a:ext>
            </a:extLst>
          </p:cNvPr>
          <p:cNvSpPr>
            <a:spLocks noGrp="1"/>
          </p:cNvSpPr>
          <p:nvPr>
            <p:ph type="body" idx="1"/>
          </p:nvPr>
        </p:nvSpPr>
        <p:spPr/>
        <p:txBody>
          <a:bodyPr/>
          <a:lstStyle/>
          <a:p>
            <a:r>
              <a:rPr lang="en-GB" dirty="0">
                <a:solidFill>
                  <a:schemeClr val="bg1"/>
                </a:solidFill>
              </a:rPr>
              <a:t>Interpol/Europol</a:t>
            </a:r>
          </a:p>
        </p:txBody>
      </p:sp>
      <p:pic>
        <p:nvPicPr>
          <p:cNvPr id="12" name="Content Placeholder 11">
            <a:extLst>
              <a:ext uri="{FF2B5EF4-FFF2-40B4-BE49-F238E27FC236}">
                <a16:creationId xmlns:a16="http://schemas.microsoft.com/office/drawing/2014/main" id="{85353205-3524-B528-9A31-E10FEA0B510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p:blipFill>
        <p:spPr>
          <a:xfrm>
            <a:off x="7918948" y="688181"/>
            <a:ext cx="3757113" cy="1878556"/>
          </a:xfrm>
        </p:spPr>
      </p:pic>
      <p:sp>
        <p:nvSpPr>
          <p:cNvPr id="7" name="Text Placeholder 6">
            <a:extLst>
              <a:ext uri="{FF2B5EF4-FFF2-40B4-BE49-F238E27FC236}">
                <a16:creationId xmlns:a16="http://schemas.microsoft.com/office/drawing/2014/main" id="{5D52AF33-FA54-F9EC-5893-91ED62A7358D}"/>
              </a:ext>
            </a:extLst>
          </p:cNvPr>
          <p:cNvSpPr>
            <a:spLocks noGrp="1"/>
          </p:cNvSpPr>
          <p:nvPr>
            <p:ph type="body" sz="quarter" idx="3"/>
          </p:nvPr>
        </p:nvSpPr>
        <p:spPr/>
        <p:txBody>
          <a:bodyPr/>
          <a:lstStyle/>
          <a:p>
            <a:r>
              <a:rPr lang="en-GB" dirty="0">
                <a:solidFill>
                  <a:schemeClr val="bg1"/>
                </a:solidFill>
              </a:rPr>
              <a:t>UK National Policing</a:t>
            </a:r>
          </a:p>
        </p:txBody>
      </p:sp>
      <p:sp>
        <p:nvSpPr>
          <p:cNvPr id="8" name="Content Placeholder 7">
            <a:extLst>
              <a:ext uri="{FF2B5EF4-FFF2-40B4-BE49-F238E27FC236}">
                <a16:creationId xmlns:a16="http://schemas.microsoft.com/office/drawing/2014/main" id="{EEC4BBF6-C366-B554-B656-3B7A7105E4CE}"/>
              </a:ext>
            </a:extLst>
          </p:cNvPr>
          <p:cNvSpPr>
            <a:spLocks noGrp="1"/>
          </p:cNvSpPr>
          <p:nvPr>
            <p:ph sz="quarter" idx="4"/>
          </p:nvPr>
        </p:nvSpPr>
        <p:spPr>
          <a:xfrm>
            <a:off x="6687214" y="2988997"/>
            <a:ext cx="4425696" cy="3524097"/>
          </a:xfrm>
        </p:spPr>
        <p:txBody>
          <a:bodyPr>
            <a:normAutofit fontScale="85000" lnSpcReduction="10000"/>
          </a:bodyPr>
          <a:lstStyle/>
          <a:p>
            <a:r>
              <a:rPr lang="en-GB" dirty="0">
                <a:solidFill>
                  <a:schemeClr val="bg1"/>
                </a:solidFill>
              </a:rPr>
              <a:t>Estimated 13,000 victims in England and Wales- Likely a huge estimation.</a:t>
            </a:r>
          </a:p>
          <a:p>
            <a:r>
              <a:rPr lang="en-GB" dirty="0">
                <a:solidFill>
                  <a:schemeClr val="bg1"/>
                </a:solidFill>
              </a:rPr>
              <a:t>Modern Slavery Act 2015- High referrals, low convictions (College of Policing 2021)</a:t>
            </a:r>
          </a:p>
          <a:p>
            <a:r>
              <a:rPr lang="en-GB" dirty="0">
                <a:solidFill>
                  <a:schemeClr val="bg1"/>
                </a:solidFill>
              </a:rPr>
              <a:t>Each force responsible, College of Policing (2021)- Forces to do not have sufficient funding</a:t>
            </a:r>
          </a:p>
          <a:p>
            <a:r>
              <a:rPr lang="en-GB" dirty="0">
                <a:solidFill>
                  <a:schemeClr val="bg1"/>
                </a:solidFill>
              </a:rPr>
              <a:t>UK Ratified the Council of Europe Convention against trafficking in Human Beings</a:t>
            </a:r>
          </a:p>
        </p:txBody>
      </p:sp>
      <p:sp>
        <p:nvSpPr>
          <p:cNvPr id="14" name="TextBox 13">
            <a:extLst>
              <a:ext uri="{FF2B5EF4-FFF2-40B4-BE49-F238E27FC236}">
                <a16:creationId xmlns:a16="http://schemas.microsoft.com/office/drawing/2014/main" id="{6BF86FA0-346D-FA1E-F9AB-041EEA9A781C}"/>
              </a:ext>
            </a:extLst>
          </p:cNvPr>
          <p:cNvSpPr txBox="1"/>
          <p:nvPr/>
        </p:nvSpPr>
        <p:spPr>
          <a:xfrm>
            <a:off x="1219200" y="2988998"/>
            <a:ext cx="5342021"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1"/>
                </a:solidFill>
              </a:rPr>
              <a:t>Interpol work closely with member states to safeguard all vulnerable people.</a:t>
            </a:r>
          </a:p>
          <a:p>
            <a:pPr marL="285750" indent="-285750">
              <a:buFont typeface="Arial" panose="020B0604020202020204" pitchFamily="34" charset="0"/>
              <a:buChar char="•"/>
            </a:pPr>
            <a:r>
              <a:rPr lang="en-GB" sz="2000" dirty="0">
                <a:solidFill>
                  <a:schemeClr val="bg1"/>
                </a:solidFill>
              </a:rPr>
              <a:t>Interpol infiltrate and disrupt networks used for human trafficking.</a:t>
            </a:r>
          </a:p>
          <a:p>
            <a:pPr marL="285750" indent="-285750">
              <a:buFont typeface="Arial" panose="020B0604020202020204" pitchFamily="34" charset="0"/>
              <a:buChar char="•"/>
            </a:pPr>
            <a:r>
              <a:rPr lang="en-GB" sz="2000" dirty="0">
                <a:solidFill>
                  <a:schemeClr val="bg1"/>
                </a:solidFill>
              </a:rPr>
              <a:t>Europol however, noticed that many of people trafficked within Europe are in fact EU citizens.</a:t>
            </a:r>
          </a:p>
          <a:p>
            <a:pPr marL="285750" indent="-285750">
              <a:buFont typeface="Arial" panose="020B0604020202020204" pitchFamily="34" charset="0"/>
              <a:buChar char="•"/>
            </a:pPr>
            <a:r>
              <a:rPr lang="en-GB" sz="2000" dirty="0">
                <a:solidFill>
                  <a:schemeClr val="bg1"/>
                </a:solidFill>
              </a:rPr>
              <a:t>Interpol disseminate information regarding illegal and fraudulent travel documents</a:t>
            </a:r>
          </a:p>
        </p:txBody>
      </p:sp>
    </p:spTree>
    <p:extLst>
      <p:ext uri="{BB962C8B-B14F-4D97-AF65-F5344CB8AC3E}">
        <p14:creationId xmlns:p14="http://schemas.microsoft.com/office/powerpoint/2010/main" val="866602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2EE550-8DF1-3448-0B6A-325FD0D3D4A1}"/>
              </a:ext>
            </a:extLst>
          </p:cNvPr>
          <p:cNvSpPr>
            <a:spLocks noGrp="1"/>
          </p:cNvSpPr>
          <p:nvPr>
            <p:ph type="title"/>
          </p:nvPr>
        </p:nvSpPr>
        <p:spPr/>
        <p:txBody>
          <a:bodyPr/>
          <a:lstStyle/>
          <a:p>
            <a:r>
              <a:rPr lang="en-GB" dirty="0">
                <a:solidFill>
                  <a:schemeClr val="bg1"/>
                </a:solidFill>
              </a:rPr>
              <a:t>Money Laundering</a:t>
            </a:r>
          </a:p>
        </p:txBody>
      </p:sp>
      <p:sp>
        <p:nvSpPr>
          <p:cNvPr id="5" name="Text Placeholder 4">
            <a:extLst>
              <a:ext uri="{FF2B5EF4-FFF2-40B4-BE49-F238E27FC236}">
                <a16:creationId xmlns:a16="http://schemas.microsoft.com/office/drawing/2014/main" id="{88B6FE2B-E5CE-EEAA-D5EC-03316AE433D5}"/>
              </a:ext>
            </a:extLst>
          </p:cNvPr>
          <p:cNvSpPr>
            <a:spLocks noGrp="1"/>
          </p:cNvSpPr>
          <p:nvPr>
            <p:ph type="body" idx="1"/>
          </p:nvPr>
        </p:nvSpPr>
        <p:spPr/>
        <p:txBody>
          <a:bodyPr/>
          <a:lstStyle/>
          <a:p>
            <a:r>
              <a:rPr lang="en-GB" dirty="0">
                <a:solidFill>
                  <a:schemeClr val="bg1"/>
                </a:solidFill>
              </a:rPr>
              <a:t>Interpol/Europol</a:t>
            </a:r>
            <a:endParaRPr lang="en-GB" dirty="0"/>
          </a:p>
        </p:txBody>
      </p:sp>
      <p:sp>
        <p:nvSpPr>
          <p:cNvPr id="6" name="Content Placeholder 5">
            <a:extLst>
              <a:ext uri="{FF2B5EF4-FFF2-40B4-BE49-F238E27FC236}">
                <a16:creationId xmlns:a16="http://schemas.microsoft.com/office/drawing/2014/main" id="{14113FEB-97B4-F642-F8B7-7AD8AFBA26F1}"/>
              </a:ext>
            </a:extLst>
          </p:cNvPr>
          <p:cNvSpPr>
            <a:spLocks noGrp="1"/>
          </p:cNvSpPr>
          <p:nvPr>
            <p:ph sz="half" idx="2"/>
          </p:nvPr>
        </p:nvSpPr>
        <p:spPr>
          <a:xfrm>
            <a:off x="1591056" y="2988998"/>
            <a:ext cx="4425697" cy="3411802"/>
          </a:xfrm>
        </p:spPr>
        <p:txBody>
          <a:bodyPr>
            <a:normAutofit/>
          </a:bodyPr>
          <a:lstStyle/>
          <a:p>
            <a:r>
              <a:rPr lang="en-GB" sz="1800" dirty="0">
                <a:solidFill>
                  <a:schemeClr val="bg1"/>
                </a:solidFill>
              </a:rPr>
              <a:t>Europol deals with money laundering, but mainly Euro counterfeiting.</a:t>
            </a:r>
          </a:p>
          <a:p>
            <a:r>
              <a:rPr lang="en-GB" sz="1800" dirty="0">
                <a:solidFill>
                  <a:schemeClr val="bg1"/>
                </a:solidFill>
              </a:rPr>
              <a:t>Europol has now diversified and included payment fraud.</a:t>
            </a:r>
          </a:p>
          <a:p>
            <a:r>
              <a:rPr lang="en-GB" sz="1800" dirty="0">
                <a:solidFill>
                  <a:schemeClr val="bg1"/>
                </a:solidFill>
              </a:rPr>
              <a:t>Interpol suggests that everyone has handled forged money at some point.</a:t>
            </a:r>
          </a:p>
          <a:p>
            <a:r>
              <a:rPr lang="en-GB" sz="1800" dirty="0">
                <a:solidFill>
                  <a:schemeClr val="bg1"/>
                </a:solidFill>
              </a:rPr>
              <a:t>Interpol- Cryptocurrency has made money laundering more of a challenge</a:t>
            </a:r>
          </a:p>
        </p:txBody>
      </p:sp>
      <p:sp>
        <p:nvSpPr>
          <p:cNvPr id="7" name="Text Placeholder 6">
            <a:extLst>
              <a:ext uri="{FF2B5EF4-FFF2-40B4-BE49-F238E27FC236}">
                <a16:creationId xmlns:a16="http://schemas.microsoft.com/office/drawing/2014/main" id="{182751CB-3937-2014-87CE-ED3F367151D6}"/>
              </a:ext>
            </a:extLst>
          </p:cNvPr>
          <p:cNvSpPr>
            <a:spLocks noGrp="1"/>
          </p:cNvSpPr>
          <p:nvPr>
            <p:ph type="body" sz="quarter" idx="3"/>
          </p:nvPr>
        </p:nvSpPr>
        <p:spPr/>
        <p:txBody>
          <a:bodyPr/>
          <a:lstStyle/>
          <a:p>
            <a:r>
              <a:rPr lang="en-GB" dirty="0">
                <a:solidFill>
                  <a:schemeClr val="bg1"/>
                </a:solidFill>
              </a:rPr>
              <a:t>UK National Policing</a:t>
            </a:r>
          </a:p>
        </p:txBody>
      </p:sp>
      <p:sp>
        <p:nvSpPr>
          <p:cNvPr id="8" name="Content Placeholder 7">
            <a:extLst>
              <a:ext uri="{FF2B5EF4-FFF2-40B4-BE49-F238E27FC236}">
                <a16:creationId xmlns:a16="http://schemas.microsoft.com/office/drawing/2014/main" id="{782DA6E6-F4F5-9F95-6965-B6056012BEB2}"/>
              </a:ext>
            </a:extLst>
          </p:cNvPr>
          <p:cNvSpPr>
            <a:spLocks noGrp="1"/>
          </p:cNvSpPr>
          <p:nvPr>
            <p:ph sz="quarter" idx="4"/>
          </p:nvPr>
        </p:nvSpPr>
        <p:spPr/>
        <p:txBody>
          <a:bodyPr>
            <a:noAutofit/>
          </a:bodyPr>
          <a:lstStyle/>
          <a:p>
            <a:r>
              <a:rPr lang="en-GB" sz="1800" dirty="0">
                <a:solidFill>
                  <a:schemeClr val="bg1"/>
                </a:solidFill>
              </a:rPr>
              <a:t>CPS (2021)- Several offences related to Money Laundering.</a:t>
            </a:r>
          </a:p>
          <a:p>
            <a:r>
              <a:rPr lang="en-GB" sz="1800" dirty="0">
                <a:solidFill>
                  <a:schemeClr val="bg1"/>
                </a:solidFill>
              </a:rPr>
              <a:t>Anti-Money Laundering Directive (2017)- Extra checks required on all transactions</a:t>
            </a:r>
          </a:p>
          <a:p>
            <a:r>
              <a:rPr lang="en-GB" sz="1800" dirty="0">
                <a:solidFill>
                  <a:schemeClr val="bg1"/>
                </a:solidFill>
              </a:rPr>
              <a:t>UK police take initial reports and then involve HMRC and NCA.</a:t>
            </a:r>
          </a:p>
          <a:p>
            <a:r>
              <a:rPr lang="en-GB" sz="1800" dirty="0">
                <a:solidFill>
                  <a:schemeClr val="bg1"/>
                </a:solidFill>
              </a:rPr>
              <a:t>Action Fraud can also take initial reports and send to relevant police forces.</a:t>
            </a:r>
          </a:p>
        </p:txBody>
      </p:sp>
      <p:pic>
        <p:nvPicPr>
          <p:cNvPr id="10" name="Picture 9" descr="A picture containing diagram&#10;&#10;Description automatically generated">
            <a:extLst>
              <a:ext uri="{FF2B5EF4-FFF2-40B4-BE49-F238E27FC236}">
                <a16:creationId xmlns:a16="http://schemas.microsoft.com/office/drawing/2014/main" id="{17D98DE1-22D6-F0AE-DC32-70DAE850E2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56296" y="229552"/>
            <a:ext cx="2658930" cy="2347424"/>
          </a:xfrm>
          <a:prstGeom prst="rect">
            <a:avLst/>
          </a:prstGeom>
        </p:spPr>
      </p:pic>
    </p:spTree>
    <p:extLst>
      <p:ext uri="{BB962C8B-B14F-4D97-AF65-F5344CB8AC3E}">
        <p14:creationId xmlns:p14="http://schemas.microsoft.com/office/powerpoint/2010/main" val="1301549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B153-BFFC-43B8-AD3B-E2AAD5156CC4}"/>
              </a:ext>
            </a:extLst>
          </p:cNvPr>
          <p:cNvSpPr>
            <a:spLocks noGrp="1"/>
          </p:cNvSpPr>
          <p:nvPr>
            <p:ph type="title"/>
          </p:nvPr>
        </p:nvSpPr>
        <p:spPr>
          <a:xfrm>
            <a:off x="1111721" y="124904"/>
            <a:ext cx="9486690" cy="388663"/>
          </a:xfrm>
        </p:spPr>
        <p:txBody>
          <a:bodyPr>
            <a:normAutofit fontScale="90000"/>
          </a:bodyPr>
          <a:lstStyle/>
          <a:p>
            <a:r>
              <a:rPr lang="en-GB" dirty="0">
                <a:solidFill>
                  <a:schemeClr val="bg1"/>
                </a:solidFill>
              </a:rPr>
              <a:t>References</a:t>
            </a:r>
          </a:p>
        </p:txBody>
      </p:sp>
      <p:sp>
        <p:nvSpPr>
          <p:cNvPr id="3" name="Content Placeholder 2">
            <a:extLst>
              <a:ext uri="{FF2B5EF4-FFF2-40B4-BE49-F238E27FC236}">
                <a16:creationId xmlns:a16="http://schemas.microsoft.com/office/drawing/2014/main" id="{B61255C9-367A-49B6-AA38-4CC60CCD9ECB}"/>
              </a:ext>
            </a:extLst>
          </p:cNvPr>
          <p:cNvSpPr>
            <a:spLocks noGrp="1"/>
          </p:cNvSpPr>
          <p:nvPr>
            <p:ph idx="1"/>
          </p:nvPr>
        </p:nvSpPr>
        <p:spPr>
          <a:xfrm>
            <a:off x="613775" y="751562"/>
            <a:ext cx="11448789" cy="5699342"/>
          </a:xfrm>
        </p:spPr>
        <p:txBody>
          <a:bodyPr>
            <a:normAutofit fontScale="40000" lnSpcReduction="20000"/>
          </a:bodyPr>
          <a:lstStyle/>
          <a:p>
            <a:pPr>
              <a:lnSpc>
                <a:spcPct val="107000"/>
              </a:lnSpc>
              <a:spcAft>
                <a:spcPts val="800"/>
              </a:spcAft>
            </a:pPr>
            <a:r>
              <a:rPr lang="en-US"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ction</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Fraud, 2022.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Money Laundering and Movement.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https://www.actionfraud.police.uk/a-z-of-fraud/money-laundering-movement</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BBC, 2022.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Dyfed- </a:t>
            </a:r>
            <a:r>
              <a:rPr lang="en-US" sz="1800" i="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Powys</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Police Chief wants one Welsh Force.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https://www.bbc.co.uk/news/uk-wales-60901593#:~:text=Wales'%20four%20police%20forces%20should,be%20in%20place%20by%202030.</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09 05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Brown, J., 2021.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Policing in the UK.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https://researchbriefings.files.parliament.uk/documents/CBP-8582/CBP-8582.pdf</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2022 05 08].</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Calcara</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G., 2020. A </a:t>
            </a:r>
            <a:r>
              <a:rPr lang="en-US"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Transnationa</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Police Network Co-operating up to the limits of the law: Examination of the origin of INTERPOL.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Transnational Legal Theory,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11(4), pp. 521-548.</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College of Policing, 2021.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Investigation Process.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https://www.college.police.uk/app/investigation/investigation-process</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Counter Terrorism Police, 2022.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Our Network.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https://www.counterterrorism.police.uk/our-network/</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09 05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Crown Prosecution Service, 2021.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Money Laundering Offences.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https://www.cps.gov.uk/legal-guidance/money-laundering-offences</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Edgington, M., 2021.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Challenges of Policing Modern Slavery.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https://www.europol.europa.eu/crime-areas-and-statistics/crime-areas/trafficking-in-human-beings</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Europol, 2021.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Working and </a:t>
            </a:r>
            <a:r>
              <a:rPr lang="en-US" sz="1800" i="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Adminstrative</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Arrangement establishing cooperative relations between the competent authorities of the United Kingdom of Great Britain and Northern Ireland and the European Union Agency for Law Enforcement cooperation.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https://www.europol.europa.eu/cms/sites/default/files/documents/wa_with_united_kingdom_-_implementing_the_tca.pdf</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08 05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Europol, 2022.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About Europol.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https://www.europol.europa.eu/about-europol</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08 05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Europol, 2022. </a:t>
            </a:r>
            <a:r>
              <a:rPr lang="en-US"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Forgery of Money and means of payment.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https://www.europol.europa.eu/crime-areas-and-statistics/crime-areas/forgery-of-money-and-means-of-payment</a:t>
            </a:r>
            <a:b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solidFill>
                <a:schemeClr val="bg1"/>
              </a:solidFill>
            </a:endParaRPr>
          </a:p>
        </p:txBody>
      </p:sp>
    </p:spTree>
    <p:extLst>
      <p:ext uri="{BB962C8B-B14F-4D97-AF65-F5344CB8AC3E}">
        <p14:creationId xmlns:p14="http://schemas.microsoft.com/office/powerpoint/2010/main" val="469404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E1573F-B125-012E-7582-B13B3DB36FB4}"/>
              </a:ext>
            </a:extLst>
          </p:cNvPr>
          <p:cNvSpPr txBox="1"/>
          <p:nvPr/>
        </p:nvSpPr>
        <p:spPr>
          <a:xfrm>
            <a:off x="588723" y="225468"/>
            <a:ext cx="11603277" cy="6688369"/>
          </a:xfrm>
          <a:prstGeom prst="rect">
            <a:avLst/>
          </a:prstGeom>
          <a:noFill/>
        </p:spPr>
        <p:txBody>
          <a:bodyPr wrap="square" rtlCol="0">
            <a:spAutoFit/>
          </a:bodyPr>
          <a:lstStyle/>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Europol, 2021.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Working and </a:t>
            </a:r>
            <a:r>
              <a:rPr lang="en-US" sz="800" i="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Adminstrative</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Arrangement establishing cooperative relations between the competent authorities of the United Kingdom of Great Britain and Northern Ireland and the European Union Agency for Law Enforcement cooperation.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https://www.europol.europa.eu/cms/sites/default/files/documents/wa_with_united_kingdom_-_implementing_the_tca.pdf</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08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Europol, 2022.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About Europol.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https://www.europol.europa.eu/about-europol</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08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Europol, 2022.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Forgery of Money and means of payment.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https://www.europol.europa.eu/crime-areas-and-statistics/crime-areas/forgery-of-money-and-means-of-payment</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Europol, 2022.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Trafficking in Human Beings.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https://www.europol.europa.eu/crime-areas-and-statistics/crime-areas/trafficking-in-human-beings</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HMICFRS, 2017.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Stolen Freedom: the </a:t>
            </a:r>
            <a:r>
              <a:rPr lang="en-US" sz="800" i="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polcing</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reponse</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to modern slavery and human trafficking.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https://www.justiceinspectorates.gov.uk/hmicfrs/wp-content/uploads/stolen-freedom-the-policing-response-to-modern-slavery-and-human-trafficking.pdf</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HMICFRS, 2019.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Police response to cyber-dependent crime is generally good, but it can be inconsistent, finds Inspectorate.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https://www.justiceinspectorates.gov.uk/hmicfrs/news/news-feed/police-response-cyber-dependent-crime-generally-good/</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09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House of Common, 2021.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Brexit Timeline: events leading to the UK's exit from the European Union.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https://commonslibrary.parliament.uk/research-briefings/cbp-7960/</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08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Institute of Financial Accountants, 2022.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Anti- Money Laundering.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https://www.ifa.org.uk/technical-resources/aml</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Interpol, 2020.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Interpol: An Overview,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Lyon: Interpol.</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Interpol, 2022.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Money Laundering.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https://www.interpol.int/en/Crimes/Financial-crime/Money-laundering</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Interpol, 2022.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Our Response to people Smuggling.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https://www.interpol.int/en/Crimes/People-smuggling/Our-response-to-people-smuggling</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Interpol, 2022.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Our Role to Fight Drug Trafficking.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https://www.interpol.int/en/Crimes/Drug-trafficking/Our-role-to-fight-drug-trafficking</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09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Interpol, 2022.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People Smuggling.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https://www.interpol.int/en/Crimes/People-smuggling</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08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Interpol, 2022. </a:t>
            </a:r>
            <a:r>
              <a:rPr lang="en-US"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What is Interpol. </a:t>
            </a: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8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https://www.interpol.int/en/Who-we-are/What-is-INTERPOL</a:t>
            </a:r>
            <a:b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07 05 2022].</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0096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AF8F584-0675-A8C8-3281-D273C33ED05E}"/>
              </a:ext>
            </a:extLst>
          </p:cNvPr>
          <p:cNvSpPr txBox="1"/>
          <p:nvPr/>
        </p:nvSpPr>
        <p:spPr>
          <a:xfrm>
            <a:off x="864296" y="150312"/>
            <a:ext cx="11110586" cy="6345968"/>
          </a:xfrm>
          <a:prstGeom prst="rect">
            <a:avLst/>
          </a:prstGeom>
          <a:noFill/>
        </p:spPr>
        <p:txBody>
          <a:bodyPr wrap="square" rtlCol="0">
            <a:spAutoFit/>
          </a:bodyPr>
          <a:lstStyle/>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National Crime Agency, 2022.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Cybercrime.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2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https://www.nationalcrimeagency.gov.uk/what-we-do/crime-threats/cyber-crime</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09 05 2022].</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National Crime Agency, 2022.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Drug Trafficking.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2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https://www.nationalcrimeagency.gov.uk/what-we-do/crime-threats/drug-trafficking</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Newburn, T., 2017.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Criminology.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3rd ed. Oxon: Willan .</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Paoli, L., </a:t>
            </a:r>
            <a:r>
              <a:rPr lang="en-US" sz="12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Spapens</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T. &amp; </a:t>
            </a:r>
            <a:r>
              <a:rPr lang="en-US" sz="12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Fijnaut</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C., 2010. Drug Trafficking. In: F. Brookman, M. Maguire, H. </a:t>
            </a:r>
            <a:r>
              <a:rPr lang="en-US" sz="12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Pierpoint</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&amp; T. Bennett, eds.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Handbook on Crime.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Devon: Willan Publishing, pp. 626-650.</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Prime Ministers Office, 2021.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International Treaty Summary Explainer.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2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https://www.gov.uk/government/publications/agreements-reached-between-the-united-kingdom-of-great-britain-and-northern-ireland-and-the-european-union/summary-explainer#:~:text=The%20United%20Kingdom%20and%20the,with%20any%20other%20trading%20partner.</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09 08 2022].</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Sheptycki</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J., 2006. Transnational Policing. In: E. McLaughlin &amp; J. Muncie, eds.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Sage Dictionary of Criminology.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London: Sage Publications, pp. 443-445.</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Transform, 2019.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'County Lines' Drug Supply.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2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https://transformdrugs.org/blog/county-lines</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10 05 2022].</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UNODC, 2022.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Human Trafficking: The Crime.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2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https://www.unodc.org/unodc/en/human-trafficking/crime.html</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08 05 2022].</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Wakefield, A. &amp; Fleming, J., 2013.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Transnational policing.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US" sz="12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https://sk.sagepub.com/reference/the-sage-dictionary-of-policing/n126.xml</a:t>
            </a:r>
            <a:b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05 05 2022].</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Williams, M., 2010. Cybercrime. In: F. Brookman, M. Maguire, H. </a:t>
            </a:r>
            <a:r>
              <a:rPr lang="en-US" sz="12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Pierpoint</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&amp; T. Bennett, eds.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Handbook on Crime.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Devon: Willan Publishing, pp. 191-213.</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Zolkaffil</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Omar, N. &amp; </a:t>
            </a:r>
            <a:r>
              <a:rPr lang="en-US" sz="12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Nazri</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N. F. S. M., 2021. Factors Influencing the Outcome of Money Laundering Investigations. In: A. </a:t>
            </a:r>
            <a:r>
              <a:rPr lang="en-US" sz="12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Rafay</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ed. </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Money Laundering and Terrorism Financing in Global Financial </a:t>
            </a:r>
            <a:r>
              <a:rPr lang="en-US" sz="1200" i="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Sytems</a:t>
            </a:r>
            <a:r>
              <a:rPr lang="en-US" sz="12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Hersey: IGI Global, pp. 128-156.</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solidFill>
                <a:schemeClr val="bg1"/>
              </a:solidFill>
            </a:endParaRPr>
          </a:p>
        </p:txBody>
      </p:sp>
    </p:spTree>
    <p:extLst>
      <p:ext uri="{BB962C8B-B14F-4D97-AF65-F5344CB8AC3E}">
        <p14:creationId xmlns:p14="http://schemas.microsoft.com/office/powerpoint/2010/main" val="1771968868"/>
      </p:ext>
    </p:extLst>
  </p:cSld>
  <p:clrMapOvr>
    <a:masterClrMapping/>
  </p:clrMapOvr>
</p:sld>
</file>

<file path=ppt/theme/theme1.xml><?xml version="1.0" encoding="utf-8"?>
<a:theme xmlns:a="http://schemas.openxmlformats.org/drawingml/2006/main" name="InterweaveVTI">
  <a:themeElements>
    <a:clrScheme name="AnalogousFromDarkSeedRightStep">
      <a:dk1>
        <a:srgbClr val="000000"/>
      </a:dk1>
      <a:lt1>
        <a:srgbClr val="FFFFFF"/>
      </a:lt1>
      <a:dk2>
        <a:srgbClr val="1B3023"/>
      </a:dk2>
      <a:lt2>
        <a:srgbClr val="F3F0F2"/>
      </a:lt2>
      <a:accent1>
        <a:srgbClr val="47B56E"/>
      </a:accent1>
      <a:accent2>
        <a:srgbClr val="3BB196"/>
      </a:accent2>
      <a:accent3>
        <a:srgbClr val="4DADC3"/>
      </a:accent3>
      <a:accent4>
        <a:srgbClr val="3B6AB1"/>
      </a:accent4>
      <a:accent5>
        <a:srgbClr val="4F4DC3"/>
      </a:accent5>
      <a:accent6>
        <a:srgbClr val="713EB3"/>
      </a:accent6>
      <a:hlink>
        <a:srgbClr val="998A33"/>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6413</TotalTime>
  <Words>3387</Words>
  <Application>Microsoft Office PowerPoint</Application>
  <PresentationFormat>Widescreen</PresentationFormat>
  <Paragraphs>201</Paragraphs>
  <Slides>18</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Neue Haas Grotesk Text Pro</vt:lpstr>
      <vt:lpstr>Roboto</vt:lpstr>
      <vt:lpstr>InterweaveVTI</vt:lpstr>
      <vt:lpstr>Challenges of National and Transnational Policing and Security following Brexit</vt:lpstr>
      <vt:lpstr>What is Transnational Policing</vt:lpstr>
      <vt:lpstr>Interpol</vt:lpstr>
      <vt:lpstr>Interpol continued</vt:lpstr>
      <vt:lpstr>Europol</vt:lpstr>
      <vt:lpstr>Europol Continued</vt:lpstr>
      <vt:lpstr>UK National Policing</vt:lpstr>
      <vt:lpstr>Judicial co-operation between the UK and EU.  Provision to share databases such as vehicle registration and finger prints  Can share passenger manifests between countries to prevent terrorism  Bi-lateral law enforcement between UK and EU  Streamlined extradition  Shared Criminal Records data  Supports anti-Money laundering and counter terrorism initiatives </vt:lpstr>
      <vt:lpstr>Potential Challenges</vt:lpstr>
      <vt:lpstr>Terrorism</vt:lpstr>
      <vt:lpstr>Cybercrime</vt:lpstr>
      <vt:lpstr>Drug Smuggling</vt:lpstr>
      <vt:lpstr>County lines</vt:lpstr>
      <vt:lpstr>People Smuggling/  Human Trafficking</vt:lpstr>
      <vt:lpstr>Money Laundering</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Challenges of National and Transnational Policing and Security following Brexit</dc:title>
  <dc:creator>Katy Connelly</dc:creator>
  <cp:lastModifiedBy>Katy Connelly</cp:lastModifiedBy>
  <cp:revision>1</cp:revision>
  <dcterms:created xsi:type="dcterms:W3CDTF">2022-04-05T13:06:21Z</dcterms:created>
  <dcterms:modified xsi:type="dcterms:W3CDTF">2022-05-10T09:53:00Z</dcterms:modified>
</cp:coreProperties>
</file>