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4"/>
    <p:restoredTop sz="94671"/>
  </p:normalViewPr>
  <p:slideViewPr>
    <p:cSldViewPr snapToGrid="0" snapToObjects="1">
      <p:cViewPr varScale="1">
        <p:scale>
          <a:sx n="85" d="100"/>
          <a:sy n="85" d="100"/>
        </p:scale>
        <p:origin x="192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11/5/17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384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11/5/17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511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11/5/17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8524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11/5/17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102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11/5/17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14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11/5/17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414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11/5/17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367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11/5/17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42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11/5/17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400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11/5/17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260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7ACD3-3370-7C47-B855-BD0275326A32}" type="datetimeFigureOut">
              <a:rPr lang="en-US" smtClean="0"/>
              <a:t>11/5/17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699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B7ACD3-3370-7C47-B855-BD0275326A32}" type="datetimeFigureOut">
              <a:rPr lang="en-US" smtClean="0"/>
              <a:t>11/5/17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700513-BC1E-1D4E-A592-E59A941DCD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250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803717"/>
          </a:xfrm>
        </p:spPr>
        <p:txBody>
          <a:bodyPr>
            <a:normAutofit/>
          </a:bodyPr>
          <a:lstStyle/>
          <a:p>
            <a:r>
              <a:rPr lang="en-US" altLang="en-US" sz="4400" b="1" dirty="0" smtClean="0">
                <a:solidFill>
                  <a:schemeClr val="bg1"/>
                </a:solidFill>
              </a:rPr>
              <a:t>Joe </a:t>
            </a:r>
            <a:r>
              <a:rPr lang="en-US" altLang="en-US" sz="4400" b="1" dirty="0" err="1" smtClean="0">
                <a:solidFill>
                  <a:schemeClr val="bg1"/>
                </a:solidFill>
              </a:rPr>
              <a:t>Bloggs</a:t>
            </a:r>
            <a:r>
              <a:rPr lang="en-US" altLang="en-US" sz="4400" b="1" dirty="0" smtClean="0">
                <a:solidFill>
                  <a:schemeClr val="bg1"/>
                </a:solidFill>
              </a:rPr>
              <a:t> (MA/</a:t>
            </a:r>
            <a:r>
              <a:rPr lang="en-US" altLang="en-US" sz="4400" b="1" dirty="0" err="1" smtClean="0">
                <a:solidFill>
                  <a:schemeClr val="bg1"/>
                </a:solidFill>
              </a:rPr>
              <a:t>MDes</a:t>
            </a:r>
            <a:r>
              <a:rPr lang="en-US" altLang="en-US" sz="4400" b="1" dirty="0" smtClean="0">
                <a:solidFill>
                  <a:schemeClr val="bg1"/>
                </a:solidFill>
              </a:rPr>
              <a:t>/</a:t>
            </a:r>
            <a:r>
              <a:rPr lang="en-US" altLang="en-US" sz="4400" b="1" dirty="0" err="1" smtClean="0">
                <a:solidFill>
                  <a:schemeClr val="bg1"/>
                </a:solidFill>
              </a:rPr>
              <a:t>MArts</a:t>
            </a:r>
            <a:r>
              <a:rPr lang="en-US" altLang="en-US" sz="4400" b="1" dirty="0" smtClean="0">
                <a:solidFill>
                  <a:schemeClr val="bg1"/>
                </a:solidFill>
              </a:rPr>
              <a:t>)</a:t>
            </a:r>
            <a:endParaRPr lang="en-US" sz="4400"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>
                <a:solidFill>
                  <a:schemeClr val="bg1"/>
                </a:solidFill>
              </a:rPr>
              <a:t>Your Thought Experiment Title goes here</a:t>
            </a:r>
          </a:p>
        </p:txBody>
      </p:sp>
    </p:spTree>
    <p:extLst>
      <p:ext uri="{BB962C8B-B14F-4D97-AF65-F5344CB8AC3E}">
        <p14:creationId xmlns:p14="http://schemas.microsoft.com/office/powerpoint/2010/main" val="228441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/>
          <p:cNvSpPr txBox="1">
            <a:spLocks/>
          </p:cNvSpPr>
          <p:nvPr/>
        </p:nvSpPr>
        <p:spPr>
          <a:xfrm>
            <a:off x="1619794" y="1937884"/>
            <a:ext cx="9196252" cy="30178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/>
              <a:buNone/>
              <a:defRPr/>
            </a:pPr>
            <a:r>
              <a:rPr lang="en-US" dirty="0" smtClean="0">
                <a:solidFill>
                  <a:schemeClr val="bg1"/>
                </a:solidFill>
              </a:rPr>
              <a:t>Add images (jpg, </a:t>
            </a:r>
            <a:r>
              <a:rPr lang="en-US" dirty="0" err="1" smtClean="0">
                <a:solidFill>
                  <a:schemeClr val="bg1"/>
                </a:solidFill>
              </a:rPr>
              <a:t>png</a:t>
            </a:r>
            <a:r>
              <a:rPr lang="en-US" dirty="0" smtClean="0">
                <a:solidFill>
                  <a:schemeClr val="bg1"/>
                </a:solidFill>
              </a:rPr>
              <a:t>), movies (mpg, m4v, mp4),</a:t>
            </a:r>
          </a:p>
          <a:p>
            <a:pPr algn="ctr">
              <a:buFont typeface="Arial"/>
              <a:buNone/>
              <a:defRPr/>
            </a:pPr>
            <a:r>
              <a:rPr lang="en-US" dirty="0" smtClean="0">
                <a:solidFill>
                  <a:schemeClr val="bg1"/>
                </a:solidFill>
              </a:rPr>
              <a:t>sound (mp3, </a:t>
            </a:r>
            <a:r>
              <a:rPr lang="en-US" dirty="0" err="1" smtClean="0">
                <a:solidFill>
                  <a:schemeClr val="bg1"/>
                </a:solidFill>
              </a:rPr>
              <a:t>aiff</a:t>
            </a:r>
            <a:r>
              <a:rPr lang="en-US" dirty="0" smtClean="0">
                <a:solidFill>
                  <a:schemeClr val="bg1"/>
                </a:solidFill>
              </a:rPr>
              <a:t>, wav) and extra slides for your presentation.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909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839777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41</Words>
  <Application>Microsoft Macintosh PowerPoint</Application>
  <PresentationFormat>Widescreen</PresentationFormat>
  <Paragraphs>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Joe Bloggs (MA/MDes/MArts)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15.0025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Joe Bloggs (MA/MDes/MArts)</dc:title>
  <dc:creator>Gavin Kirby</dc:creator>
  <cp:lastModifiedBy>Paul Jeff</cp:lastModifiedBy>
  <cp:revision>1</cp:revision>
  <dcterms:created xsi:type="dcterms:W3CDTF">2017-11-03T09:17:31Z</dcterms:created>
  <dcterms:modified xsi:type="dcterms:W3CDTF">2017-11-05T14:50:37Z</dcterms:modified>
</cp:coreProperties>
</file>